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8" r:id="rId1"/>
  </p:sldMasterIdLst>
  <p:notesMasterIdLst>
    <p:notesMasterId r:id="rId45"/>
  </p:notesMasterIdLst>
  <p:sldIdLst>
    <p:sldId id="256" r:id="rId2"/>
    <p:sldId id="260" r:id="rId3"/>
    <p:sldId id="286" r:id="rId4"/>
    <p:sldId id="259" r:id="rId5"/>
    <p:sldId id="258" r:id="rId6"/>
    <p:sldId id="287" r:id="rId7"/>
    <p:sldId id="257" r:id="rId8"/>
    <p:sldId id="291" r:id="rId9"/>
    <p:sldId id="290" r:id="rId10"/>
    <p:sldId id="300" r:id="rId11"/>
    <p:sldId id="292" r:id="rId12"/>
    <p:sldId id="294" r:id="rId13"/>
    <p:sldId id="301" r:id="rId14"/>
    <p:sldId id="293" r:id="rId15"/>
    <p:sldId id="295" r:id="rId16"/>
    <p:sldId id="296" r:id="rId17"/>
    <p:sldId id="297" r:id="rId18"/>
    <p:sldId id="298" r:id="rId19"/>
    <p:sldId id="299" r:id="rId20"/>
    <p:sldId id="288" r:id="rId21"/>
    <p:sldId id="272" r:id="rId22"/>
    <p:sldId id="261" r:id="rId23"/>
    <p:sldId id="263" r:id="rId24"/>
    <p:sldId id="264" r:id="rId25"/>
    <p:sldId id="265" r:id="rId26"/>
    <p:sldId id="266" r:id="rId27"/>
    <p:sldId id="267" r:id="rId28"/>
    <p:sldId id="268" r:id="rId29"/>
    <p:sldId id="269" r:id="rId30"/>
    <p:sldId id="270" r:id="rId31"/>
    <p:sldId id="271" r:id="rId32"/>
    <p:sldId id="274" r:id="rId33"/>
    <p:sldId id="275" r:id="rId34"/>
    <p:sldId id="276" r:id="rId35"/>
    <p:sldId id="277" r:id="rId36"/>
    <p:sldId id="278" r:id="rId37"/>
    <p:sldId id="279" r:id="rId38"/>
    <p:sldId id="280" r:id="rId39"/>
    <p:sldId id="281" r:id="rId40"/>
    <p:sldId id="282" r:id="rId41"/>
    <p:sldId id="283" r:id="rId42"/>
    <p:sldId id="284" r:id="rId43"/>
    <p:sldId id="285" r:id="rId44"/>
  </p:sldIdLst>
  <p:sldSz cx="9144000" cy="5143500" type="screen16x9"/>
  <p:notesSz cx="6858000" cy="9144000"/>
  <p:embeddedFontLst>
    <p:embeddedFont>
      <p:font typeface="Barlow" panose="020B0604020202020204" charset="0"/>
      <p:regular r:id="rId46"/>
      <p:bold r:id="rId47"/>
      <p:italic r:id="rId48"/>
      <p:boldItalic r:id="rId49"/>
    </p:embeddedFont>
    <p:embeddedFont>
      <p:font typeface="Barlow Light" panose="020B0604020202020204" charset="0"/>
      <p:regular r:id="rId50"/>
      <p:bold r:id="rId51"/>
      <p:italic r:id="rId52"/>
      <p:boldItalic r:id="rId53"/>
    </p:embeddedFont>
    <p:embeddedFont>
      <p:font typeface="Barlow SemiBold" panose="020B0604020202020204" charset="0"/>
      <p:regular r:id="rId54"/>
      <p:bold r:id="rId55"/>
      <p:italic r:id="rId56"/>
      <p:boldItalic r:id="rId57"/>
    </p:embeddedFont>
    <p:embeddedFont>
      <p:font typeface="Calibri" panose="020F0502020204030204" pitchFamily="34" charset="0"/>
      <p:regular r:id="rId58"/>
      <p:bold r:id="rId59"/>
      <p:italic r:id="rId60"/>
      <p:boldItalic r:id="rId61"/>
    </p:embeddedFont>
    <p:embeddedFont>
      <p:font typeface="Montserrat" panose="020B0604020202020204" charset="0"/>
      <p:regular r:id="rId62"/>
      <p:bold r:id="rId63"/>
      <p:italic r:id="rId64"/>
      <p:boldItalic r:id="rId65"/>
    </p:embeddedFont>
    <p:embeddedFont>
      <p:font typeface="Raleway" panose="020B0604020202020204" charset="0"/>
      <p:regular r:id="rId66"/>
      <p:bold r:id="rId67"/>
      <p:italic r:id="rId68"/>
      <p:boldItalic r:id="rId69"/>
    </p:embeddedFont>
    <p:embeddedFont>
      <p:font typeface="Raleway SemiBold" panose="020B0604020202020204" charset="0"/>
      <p:regular r:id="rId70"/>
      <p:bold r:id="rId71"/>
      <p:italic r:id="rId72"/>
      <p:boldItalic r:id="rId7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58408E2-9119-4A84-8479-B559AC5D748C}">
  <a:tblStyle styleId="{C58408E2-9119-4A84-8479-B559AC5D748C}"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100" d="100"/>
          <a:sy n="100" d="100"/>
        </p:scale>
        <p:origin x="946" y="30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2.fntdata"/><Relationship Id="rId50" Type="http://schemas.openxmlformats.org/officeDocument/2006/relationships/font" Target="fonts/font5.fntdata"/><Relationship Id="rId55" Type="http://schemas.openxmlformats.org/officeDocument/2006/relationships/font" Target="fonts/font10.fntdata"/><Relationship Id="rId63" Type="http://schemas.openxmlformats.org/officeDocument/2006/relationships/font" Target="fonts/font18.fntdata"/><Relationship Id="rId68" Type="http://schemas.openxmlformats.org/officeDocument/2006/relationships/font" Target="fonts/font23.fntdata"/><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font" Target="fonts/font26.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3" Type="http://schemas.openxmlformats.org/officeDocument/2006/relationships/font" Target="fonts/font8.fntdata"/><Relationship Id="rId58" Type="http://schemas.openxmlformats.org/officeDocument/2006/relationships/font" Target="fonts/font13.fntdata"/><Relationship Id="rId66" Type="http://schemas.openxmlformats.org/officeDocument/2006/relationships/font" Target="fonts/font21.fntdata"/><Relationship Id="rId7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4.fntdata"/><Relationship Id="rId57" Type="http://schemas.openxmlformats.org/officeDocument/2006/relationships/font" Target="fonts/font12.fntdata"/><Relationship Id="rId61" Type="http://schemas.openxmlformats.org/officeDocument/2006/relationships/font" Target="fonts/font1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7.fntdata"/><Relationship Id="rId60" Type="http://schemas.openxmlformats.org/officeDocument/2006/relationships/font" Target="fonts/font15.fntdata"/><Relationship Id="rId65" Type="http://schemas.openxmlformats.org/officeDocument/2006/relationships/font" Target="fonts/font20.fntdata"/><Relationship Id="rId73" Type="http://schemas.openxmlformats.org/officeDocument/2006/relationships/font" Target="fonts/font2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3.fntdata"/><Relationship Id="rId56" Type="http://schemas.openxmlformats.org/officeDocument/2006/relationships/font" Target="fonts/font11.fntdata"/><Relationship Id="rId64" Type="http://schemas.openxmlformats.org/officeDocument/2006/relationships/font" Target="fonts/font19.fntdata"/><Relationship Id="rId69" Type="http://schemas.openxmlformats.org/officeDocument/2006/relationships/font" Target="fonts/font24.fntdata"/><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6.fntdata"/><Relationship Id="rId72" Type="http://schemas.openxmlformats.org/officeDocument/2006/relationships/font" Target="fonts/font27.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1.fntdata"/><Relationship Id="rId59" Type="http://schemas.openxmlformats.org/officeDocument/2006/relationships/font" Target="fonts/font14.fntdata"/><Relationship Id="rId67" Type="http://schemas.openxmlformats.org/officeDocument/2006/relationships/font" Target="fonts/font22.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9.fntdata"/><Relationship Id="rId62" Type="http://schemas.openxmlformats.org/officeDocument/2006/relationships/font" Target="fonts/font17.fntdata"/><Relationship Id="rId70" Type="http://schemas.openxmlformats.org/officeDocument/2006/relationships/font" Target="fonts/font25.fntdata"/><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012422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359279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913123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416000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399935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03904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587626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862768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595726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89379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4"/>
        <p:cNvGrpSpPr/>
        <p:nvPr/>
      </p:nvGrpSpPr>
      <p:grpSpPr>
        <a:xfrm>
          <a:off x="0" y="0"/>
          <a:ext cx="0" cy="0"/>
          <a:chOff x="0" y="0"/>
          <a:chExt cx="0" cy="0"/>
        </a:xfrm>
      </p:grpSpPr>
      <p:sp>
        <p:nvSpPr>
          <p:cNvPr id="515" name="Google Shape;515;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6" name="Google Shape;516;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8833316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6"/>
        <p:cNvGrpSpPr/>
        <p:nvPr/>
      </p:nvGrpSpPr>
      <p:grpSpPr>
        <a:xfrm>
          <a:off x="0" y="0"/>
          <a:ext cx="0" cy="0"/>
          <a:chOff x="0" y="0"/>
          <a:chExt cx="0" cy="0"/>
        </a:xfrm>
      </p:grpSpPr>
      <p:sp>
        <p:nvSpPr>
          <p:cNvPr id="1697" name="Google Shape;1697;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8" name="Google Shape;1698;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2" name="Google Shape;59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3"/>
        <p:cNvGrpSpPr/>
        <p:nvPr/>
      </p:nvGrpSpPr>
      <p:grpSpPr>
        <a:xfrm>
          <a:off x="0" y="0"/>
          <a:ext cx="0" cy="0"/>
          <a:chOff x="0" y="0"/>
          <a:chExt cx="0" cy="0"/>
        </a:xfrm>
      </p:grpSpPr>
      <p:sp>
        <p:nvSpPr>
          <p:cNvPr id="854" name="Google Shape;85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5" name="Google Shape;85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3"/>
        <p:cNvGrpSpPr/>
        <p:nvPr/>
      </p:nvGrpSpPr>
      <p:grpSpPr>
        <a:xfrm>
          <a:off x="0" y="0"/>
          <a:ext cx="0" cy="0"/>
          <a:chOff x="0" y="0"/>
          <a:chExt cx="0" cy="0"/>
        </a:xfrm>
      </p:grpSpPr>
      <p:sp>
        <p:nvSpPr>
          <p:cNvPr id="994" name="Google Shape;994;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5" name="Google Shape;995;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2"/>
        <p:cNvGrpSpPr/>
        <p:nvPr/>
      </p:nvGrpSpPr>
      <p:grpSpPr>
        <a:xfrm>
          <a:off x="0" y="0"/>
          <a:ext cx="0" cy="0"/>
          <a:chOff x="0" y="0"/>
          <a:chExt cx="0" cy="0"/>
        </a:xfrm>
      </p:grpSpPr>
      <p:sp>
        <p:nvSpPr>
          <p:cNvPr id="1003" name="Google Shape;1003;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4" name="Google Shape;1004;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0"/>
        <p:cNvGrpSpPr/>
        <p:nvPr/>
      </p:nvGrpSpPr>
      <p:grpSpPr>
        <a:xfrm>
          <a:off x="0" y="0"/>
          <a:ext cx="0" cy="0"/>
          <a:chOff x="0" y="0"/>
          <a:chExt cx="0" cy="0"/>
        </a:xfrm>
      </p:grpSpPr>
      <p:sp>
        <p:nvSpPr>
          <p:cNvPr id="1011" name="Google Shape;1011;g35f391192_0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2" name="Google Shape;1012;g35f391192_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6"/>
        <p:cNvGrpSpPr/>
        <p:nvPr/>
      </p:nvGrpSpPr>
      <p:grpSpPr>
        <a:xfrm>
          <a:off x="0" y="0"/>
          <a:ext cx="0" cy="0"/>
          <a:chOff x="0" y="0"/>
          <a:chExt cx="0" cy="0"/>
        </a:xfrm>
      </p:grpSpPr>
      <p:sp>
        <p:nvSpPr>
          <p:cNvPr id="1017" name="Google Shape;1017;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8" name="Google Shape;1018;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0"/>
        <p:cNvGrpSpPr/>
        <p:nvPr/>
      </p:nvGrpSpPr>
      <p:grpSpPr>
        <a:xfrm>
          <a:off x="0" y="0"/>
          <a:ext cx="0" cy="0"/>
          <a:chOff x="0" y="0"/>
          <a:chExt cx="0" cy="0"/>
        </a:xfrm>
      </p:grpSpPr>
      <p:sp>
        <p:nvSpPr>
          <p:cNvPr id="1041" name="Google Shape;1041;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2" name="Google Shape;1042;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1"/>
        <p:cNvGrpSpPr/>
        <p:nvPr/>
      </p:nvGrpSpPr>
      <p:grpSpPr>
        <a:xfrm>
          <a:off x="0" y="0"/>
          <a:ext cx="0" cy="0"/>
          <a:chOff x="0" y="0"/>
          <a:chExt cx="0" cy="0"/>
        </a:xfrm>
      </p:grpSpPr>
      <p:sp>
        <p:nvSpPr>
          <p:cNvPr id="1142" name="Google Shape;1142;g35ed75ccf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3" name="Google Shape;1143;g35ed75ccf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0029549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6"/>
        <p:cNvGrpSpPr/>
        <p:nvPr/>
      </p:nvGrpSpPr>
      <p:grpSpPr>
        <a:xfrm>
          <a:off x="0" y="0"/>
          <a:ext cx="0" cy="0"/>
          <a:chOff x="0" y="0"/>
          <a:chExt cx="0" cy="0"/>
        </a:xfrm>
      </p:grpSpPr>
      <p:sp>
        <p:nvSpPr>
          <p:cNvPr id="1157" name="Google Shape;1157;g35ed75ccf_0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8" name="Google Shape;1158;g35ed75ccf_0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4"/>
        <p:cNvGrpSpPr/>
        <p:nvPr/>
      </p:nvGrpSpPr>
      <p:grpSpPr>
        <a:xfrm>
          <a:off x="0" y="0"/>
          <a:ext cx="0" cy="0"/>
          <a:chOff x="0" y="0"/>
          <a:chExt cx="0" cy="0"/>
        </a:xfrm>
      </p:grpSpPr>
      <p:sp>
        <p:nvSpPr>
          <p:cNvPr id="1165" name="Google Shape;1165;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6" name="Google Shape;1166;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2"/>
        <p:cNvGrpSpPr/>
        <p:nvPr/>
      </p:nvGrpSpPr>
      <p:grpSpPr>
        <a:xfrm>
          <a:off x="0" y="0"/>
          <a:ext cx="0" cy="0"/>
          <a:chOff x="0" y="0"/>
          <a:chExt cx="0" cy="0"/>
        </a:xfrm>
      </p:grpSpPr>
      <p:sp>
        <p:nvSpPr>
          <p:cNvPr id="1743" name="Google Shape;1743;g35ed75ccf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4" name="Google Shape;1744;g35ed75ccf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7"/>
        <p:cNvGrpSpPr/>
        <p:nvPr/>
      </p:nvGrpSpPr>
      <p:grpSpPr>
        <a:xfrm>
          <a:off x="0" y="0"/>
          <a:ext cx="0" cy="0"/>
          <a:chOff x="0" y="0"/>
          <a:chExt cx="0" cy="0"/>
        </a:xfrm>
      </p:grpSpPr>
      <p:sp>
        <p:nvSpPr>
          <p:cNvPr id="1958" name="Google Shape;1958;g35ed75ccf_0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9" name="Google Shape;1959;g35ed75ccf_0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6"/>
        <p:cNvGrpSpPr/>
        <p:nvPr/>
      </p:nvGrpSpPr>
      <p:grpSpPr>
        <a:xfrm>
          <a:off x="0" y="0"/>
          <a:ext cx="0" cy="0"/>
          <a:chOff x="0" y="0"/>
          <a:chExt cx="0" cy="0"/>
        </a:xfrm>
      </p:grpSpPr>
      <p:sp>
        <p:nvSpPr>
          <p:cNvPr id="1987" name="Google Shape;1987;g35ed75ccf_0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8" name="Google Shape;1988;g35ed75ccf_0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5"/>
        <p:cNvGrpSpPr/>
        <p:nvPr/>
      </p:nvGrpSpPr>
      <p:grpSpPr>
        <a:xfrm>
          <a:off x="0" y="0"/>
          <a:ext cx="0" cy="0"/>
          <a:chOff x="0" y="0"/>
          <a:chExt cx="0" cy="0"/>
        </a:xfrm>
      </p:grpSpPr>
      <p:sp>
        <p:nvSpPr>
          <p:cNvPr id="2016" name="Google Shape;2016;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7" name="Google Shape;2017;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5"/>
        <p:cNvGrpSpPr/>
        <p:nvPr/>
      </p:nvGrpSpPr>
      <p:grpSpPr>
        <a:xfrm>
          <a:off x="0" y="0"/>
          <a:ext cx="0" cy="0"/>
          <a:chOff x="0" y="0"/>
          <a:chExt cx="0" cy="0"/>
        </a:xfrm>
      </p:grpSpPr>
      <p:sp>
        <p:nvSpPr>
          <p:cNvPr id="2056" name="Google Shape;2056;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7" name="Google Shape;2057;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8"/>
        <p:cNvGrpSpPr/>
        <p:nvPr/>
      </p:nvGrpSpPr>
      <p:grpSpPr>
        <a:xfrm>
          <a:off x="0" y="0"/>
          <a:ext cx="0" cy="0"/>
          <a:chOff x="0" y="0"/>
          <a:chExt cx="0" cy="0"/>
        </a:xfrm>
      </p:grpSpPr>
      <p:sp>
        <p:nvSpPr>
          <p:cNvPr id="2209" name="Google Shape;2209;g35ed75ccf_0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0" name="Google Shape;2210;g35ed75ccf_0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5"/>
        <p:cNvGrpSpPr/>
        <p:nvPr/>
      </p:nvGrpSpPr>
      <p:grpSpPr>
        <a:xfrm>
          <a:off x="0" y="0"/>
          <a:ext cx="0" cy="0"/>
          <a:chOff x="0" y="0"/>
          <a:chExt cx="0" cy="0"/>
        </a:xfrm>
      </p:grpSpPr>
      <p:sp>
        <p:nvSpPr>
          <p:cNvPr id="2216" name="Google Shape;2216;g35ed75ccf_0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7" name="Google Shape;2217;g35ed75ccf_0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3"/>
        <p:cNvGrpSpPr/>
        <p:nvPr/>
      </p:nvGrpSpPr>
      <p:grpSpPr>
        <a:xfrm>
          <a:off x="0" y="0"/>
          <a:ext cx="0" cy="0"/>
          <a:chOff x="0" y="0"/>
          <a:chExt cx="0" cy="0"/>
        </a:xfrm>
      </p:grpSpPr>
      <p:sp>
        <p:nvSpPr>
          <p:cNvPr id="2224" name="Google Shape;2224;g70b9f856d4_0_4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5" name="Google Shape;2225;g70b9f856d4_0_4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3"/>
        <p:cNvGrpSpPr/>
        <p:nvPr/>
      </p:nvGrpSpPr>
      <p:grpSpPr>
        <a:xfrm>
          <a:off x="0" y="0"/>
          <a:ext cx="0" cy="0"/>
          <a:chOff x="0" y="0"/>
          <a:chExt cx="0" cy="0"/>
        </a:xfrm>
      </p:grpSpPr>
      <p:sp>
        <p:nvSpPr>
          <p:cNvPr id="3514" name="Google Shape;3514;g70b9f856d4_0_38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15" name="Google Shape;3515;g70b9f856d4_0_38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4"/>
        <p:cNvGrpSpPr/>
        <p:nvPr/>
      </p:nvGrpSpPr>
      <p:grpSpPr>
        <a:xfrm>
          <a:off x="0" y="0"/>
          <a:ext cx="0" cy="0"/>
          <a:chOff x="0" y="0"/>
          <a:chExt cx="0" cy="0"/>
        </a:xfrm>
      </p:grpSpPr>
      <p:sp>
        <p:nvSpPr>
          <p:cNvPr id="4405" name="Google Shape;4405;g35694cd56_0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06" name="Google Shape;4406;g35694cd56_0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4"/>
        <p:cNvGrpSpPr/>
        <p:nvPr/>
      </p:nvGrpSpPr>
      <p:grpSpPr>
        <a:xfrm>
          <a:off x="0" y="0"/>
          <a:ext cx="0" cy="0"/>
          <a:chOff x="0" y="0"/>
          <a:chExt cx="0" cy="0"/>
        </a:xfrm>
      </p:grpSpPr>
      <p:sp>
        <p:nvSpPr>
          <p:cNvPr id="4695" name="Google Shape;4695;g134fb1cf8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96" name="Google Shape;4696;g134fb1cf8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02"/>
        <p:cNvGrpSpPr/>
        <p:nvPr/>
      </p:nvGrpSpPr>
      <p:grpSpPr>
        <a:xfrm>
          <a:off x="0" y="0"/>
          <a:ext cx="0" cy="0"/>
          <a:chOff x="0" y="0"/>
          <a:chExt cx="0" cy="0"/>
        </a:xfrm>
      </p:grpSpPr>
      <p:sp>
        <p:nvSpPr>
          <p:cNvPr id="4703" name="Google Shape;4703;g41a98d525d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04" name="Google Shape;4704;g41a98d525d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 name="Google Shape;377;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346700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430843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529081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1076325" y="1863600"/>
            <a:ext cx="4962600" cy="1416300"/>
          </a:xfrm>
          <a:prstGeom prst="rect">
            <a:avLst/>
          </a:prstGeom>
        </p:spPr>
        <p:txBody>
          <a:bodyPr spcFirstLastPara="1" wrap="square" lIns="0" tIns="0" rIns="0" bIns="0" anchor="ctr" anchorCtr="0">
            <a:noAutofit/>
          </a:bodyPr>
          <a:lstStyle>
            <a:lvl1pPr lvl="0">
              <a:lnSpc>
                <a:spcPct val="90000"/>
              </a:lnSpc>
              <a:spcBef>
                <a:spcPts val="0"/>
              </a:spcBef>
              <a:spcAft>
                <a:spcPts val="0"/>
              </a:spcAft>
              <a:buSzPts val="4800"/>
              <a:buNone/>
              <a:defRPr/>
            </a:lvl1pPr>
            <a:lvl2pPr lvl="1">
              <a:lnSpc>
                <a:spcPct val="90000"/>
              </a:lnSpc>
              <a:spcBef>
                <a:spcPts val="0"/>
              </a:spcBef>
              <a:spcAft>
                <a:spcPts val="0"/>
              </a:spcAft>
              <a:buSzPts val="4800"/>
              <a:buNone/>
              <a:defRPr/>
            </a:lvl2pPr>
            <a:lvl3pPr lvl="2">
              <a:lnSpc>
                <a:spcPct val="90000"/>
              </a:lnSpc>
              <a:spcBef>
                <a:spcPts val="0"/>
              </a:spcBef>
              <a:spcAft>
                <a:spcPts val="0"/>
              </a:spcAft>
              <a:buSzPts val="4800"/>
              <a:buNone/>
              <a:defRPr/>
            </a:lvl3pPr>
            <a:lvl4pPr lvl="3">
              <a:lnSpc>
                <a:spcPct val="90000"/>
              </a:lnSpc>
              <a:spcBef>
                <a:spcPts val="0"/>
              </a:spcBef>
              <a:spcAft>
                <a:spcPts val="0"/>
              </a:spcAft>
              <a:buSzPts val="4800"/>
              <a:buNone/>
              <a:defRPr/>
            </a:lvl4pPr>
            <a:lvl5pPr lvl="4">
              <a:lnSpc>
                <a:spcPct val="90000"/>
              </a:lnSpc>
              <a:spcBef>
                <a:spcPts val="0"/>
              </a:spcBef>
              <a:spcAft>
                <a:spcPts val="0"/>
              </a:spcAft>
              <a:buSzPts val="4800"/>
              <a:buNone/>
              <a:defRPr/>
            </a:lvl5pPr>
            <a:lvl6pPr lvl="5">
              <a:lnSpc>
                <a:spcPct val="90000"/>
              </a:lnSpc>
              <a:spcBef>
                <a:spcPts val="0"/>
              </a:spcBef>
              <a:spcAft>
                <a:spcPts val="0"/>
              </a:spcAft>
              <a:buSzPts val="4800"/>
              <a:buNone/>
              <a:defRPr/>
            </a:lvl6pPr>
            <a:lvl7pPr lvl="6">
              <a:lnSpc>
                <a:spcPct val="90000"/>
              </a:lnSpc>
              <a:spcBef>
                <a:spcPts val="0"/>
              </a:spcBef>
              <a:spcAft>
                <a:spcPts val="0"/>
              </a:spcAft>
              <a:buSzPts val="4800"/>
              <a:buNone/>
              <a:defRPr/>
            </a:lvl7pPr>
            <a:lvl8pPr lvl="7">
              <a:lnSpc>
                <a:spcPct val="90000"/>
              </a:lnSpc>
              <a:spcBef>
                <a:spcPts val="0"/>
              </a:spcBef>
              <a:spcAft>
                <a:spcPts val="0"/>
              </a:spcAft>
              <a:buSzPts val="4800"/>
              <a:buNone/>
              <a:defRPr/>
            </a:lvl8pPr>
            <a:lvl9pPr lvl="8">
              <a:lnSpc>
                <a:spcPct val="90000"/>
              </a:lnSpc>
              <a:spcBef>
                <a:spcPts val="0"/>
              </a:spcBef>
              <a:spcAft>
                <a:spcPts val="0"/>
              </a:spcAft>
              <a:buSzPts val="4800"/>
              <a:buNone/>
              <a:defRPr/>
            </a:lvl9pPr>
          </a:lstStyle>
          <a:p>
            <a:endParaRPr/>
          </a:p>
        </p:txBody>
      </p:sp>
      <p:sp>
        <p:nvSpPr>
          <p:cNvPr id="11" name="Google Shape;11;p2"/>
          <p:cNvSpPr/>
          <p:nvPr/>
        </p:nvSpPr>
        <p:spPr>
          <a:xfrm rot="5400000">
            <a:off x="-303375" y="2166905"/>
            <a:ext cx="1416300" cy="8097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dark">
  <p:cSld name="BLANK_1">
    <p:bg>
      <p:bgPr>
        <a:gradFill>
          <a:gsLst>
            <a:gs pos="0">
              <a:schemeClr val="accent1"/>
            </a:gs>
            <a:gs pos="50000">
              <a:schemeClr val="accent1"/>
            </a:gs>
            <a:gs pos="100000">
              <a:schemeClr val="accent2"/>
            </a:gs>
          </a:gsLst>
          <a:lin ang="16200038" scaled="0"/>
        </a:gradFill>
        <a:effectLst/>
      </p:bgPr>
    </p:bg>
    <p:spTree>
      <p:nvGrpSpPr>
        <p:cNvPr id="1" name="Shape 56"/>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12"/>
        <p:cNvGrpSpPr/>
        <p:nvPr/>
      </p:nvGrpSpPr>
      <p:grpSpPr>
        <a:xfrm>
          <a:off x="0" y="0"/>
          <a:ext cx="0" cy="0"/>
          <a:chOff x="0" y="0"/>
          <a:chExt cx="0" cy="0"/>
        </a:xfrm>
      </p:grpSpPr>
      <p:sp>
        <p:nvSpPr>
          <p:cNvPr id="13" name="Google Shape;13;p3"/>
          <p:cNvSpPr txBox="1">
            <a:spLocks noGrp="1"/>
          </p:cNvSpPr>
          <p:nvPr>
            <p:ph type="ctrTitle"/>
          </p:nvPr>
        </p:nvSpPr>
        <p:spPr>
          <a:xfrm>
            <a:off x="1085850" y="2031025"/>
            <a:ext cx="4676700" cy="1159800"/>
          </a:xfrm>
          <a:prstGeom prst="rect">
            <a:avLst/>
          </a:prstGeom>
        </p:spPr>
        <p:txBody>
          <a:bodyPr spcFirstLastPara="1" wrap="square" lIns="0" tIns="0" rIns="0" bIns="0" anchor="b"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14" name="Google Shape;14;p3"/>
          <p:cNvSpPr txBox="1">
            <a:spLocks noGrp="1"/>
          </p:cNvSpPr>
          <p:nvPr>
            <p:ph type="subTitle" idx="1"/>
          </p:nvPr>
        </p:nvSpPr>
        <p:spPr>
          <a:xfrm>
            <a:off x="1085850" y="3287726"/>
            <a:ext cx="4676700" cy="383700"/>
          </a:xfrm>
          <a:prstGeom prst="rect">
            <a:avLst/>
          </a:prstGeom>
        </p:spPr>
        <p:txBody>
          <a:bodyPr spcFirstLastPara="1" wrap="square" lIns="0" tIns="0" rIns="0" bIns="0" anchor="t" anchorCtr="0">
            <a:noAutofit/>
          </a:bodyPr>
          <a:lstStyle>
            <a:lvl1pPr lvl="0" rtl="0">
              <a:spcBef>
                <a:spcPts val="0"/>
              </a:spcBef>
              <a:spcAft>
                <a:spcPts val="0"/>
              </a:spcAft>
              <a:buClr>
                <a:schemeClr val="dk2"/>
              </a:buClr>
              <a:buSzPts val="1800"/>
              <a:buNone/>
              <a:defRPr>
                <a:solidFill>
                  <a:schemeClr val="dk2"/>
                </a:solidFill>
              </a:defRPr>
            </a:lvl1pPr>
            <a:lvl2pPr lvl="1" rtl="0">
              <a:spcBef>
                <a:spcPts val="0"/>
              </a:spcBef>
              <a:spcAft>
                <a:spcPts val="0"/>
              </a:spcAft>
              <a:buClr>
                <a:schemeClr val="dk2"/>
              </a:buClr>
              <a:buSzPts val="3000"/>
              <a:buNone/>
              <a:defRPr sz="3000">
                <a:solidFill>
                  <a:schemeClr val="dk2"/>
                </a:solidFill>
              </a:defRPr>
            </a:lvl2pPr>
            <a:lvl3pPr lvl="2" rtl="0">
              <a:spcBef>
                <a:spcPts val="0"/>
              </a:spcBef>
              <a:spcAft>
                <a:spcPts val="0"/>
              </a:spcAft>
              <a:buClr>
                <a:schemeClr val="dk2"/>
              </a:buClr>
              <a:buSzPts val="3000"/>
              <a:buNone/>
              <a:defRPr sz="3000">
                <a:solidFill>
                  <a:schemeClr val="dk2"/>
                </a:solidFill>
              </a:defRPr>
            </a:lvl3pPr>
            <a:lvl4pPr lvl="3" rtl="0">
              <a:spcBef>
                <a:spcPts val="0"/>
              </a:spcBef>
              <a:spcAft>
                <a:spcPts val="0"/>
              </a:spcAft>
              <a:buClr>
                <a:schemeClr val="dk2"/>
              </a:buClr>
              <a:buSzPts val="3000"/>
              <a:buNone/>
              <a:defRPr sz="3000">
                <a:solidFill>
                  <a:schemeClr val="dk2"/>
                </a:solidFill>
              </a:defRPr>
            </a:lvl4pPr>
            <a:lvl5pPr lvl="4" rtl="0">
              <a:spcBef>
                <a:spcPts val="0"/>
              </a:spcBef>
              <a:spcAft>
                <a:spcPts val="0"/>
              </a:spcAft>
              <a:buClr>
                <a:schemeClr val="dk2"/>
              </a:buClr>
              <a:buSzPts val="3000"/>
              <a:buNone/>
              <a:defRPr sz="3000">
                <a:solidFill>
                  <a:schemeClr val="dk2"/>
                </a:solidFill>
              </a:defRPr>
            </a:lvl5pPr>
            <a:lvl6pPr lvl="5" rtl="0">
              <a:spcBef>
                <a:spcPts val="0"/>
              </a:spcBef>
              <a:spcAft>
                <a:spcPts val="0"/>
              </a:spcAft>
              <a:buClr>
                <a:schemeClr val="dk2"/>
              </a:buClr>
              <a:buSzPts val="3000"/>
              <a:buNone/>
              <a:defRPr sz="3000">
                <a:solidFill>
                  <a:schemeClr val="dk2"/>
                </a:solidFill>
              </a:defRPr>
            </a:lvl6pPr>
            <a:lvl7pPr lvl="6" rtl="0">
              <a:spcBef>
                <a:spcPts val="0"/>
              </a:spcBef>
              <a:spcAft>
                <a:spcPts val="0"/>
              </a:spcAft>
              <a:buClr>
                <a:schemeClr val="dk2"/>
              </a:buClr>
              <a:buSzPts val="3000"/>
              <a:buNone/>
              <a:defRPr sz="3000">
                <a:solidFill>
                  <a:schemeClr val="dk2"/>
                </a:solidFill>
              </a:defRPr>
            </a:lvl7pPr>
            <a:lvl8pPr lvl="7" rtl="0">
              <a:spcBef>
                <a:spcPts val="0"/>
              </a:spcBef>
              <a:spcAft>
                <a:spcPts val="0"/>
              </a:spcAft>
              <a:buClr>
                <a:schemeClr val="dk2"/>
              </a:buClr>
              <a:buSzPts val="3000"/>
              <a:buNone/>
              <a:defRPr sz="3000">
                <a:solidFill>
                  <a:schemeClr val="dk2"/>
                </a:solidFill>
              </a:defRPr>
            </a:lvl8pPr>
            <a:lvl9pPr lvl="8" rtl="0">
              <a:spcBef>
                <a:spcPts val="0"/>
              </a:spcBef>
              <a:spcAft>
                <a:spcPts val="0"/>
              </a:spcAft>
              <a:buClr>
                <a:schemeClr val="dk2"/>
              </a:buClr>
              <a:buSzPts val="3000"/>
              <a:buNone/>
              <a:defRPr sz="3000">
                <a:solidFill>
                  <a:schemeClr val="dk2"/>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TITLE_1_1">
    <p:bg>
      <p:bgPr>
        <a:gradFill>
          <a:gsLst>
            <a:gs pos="0">
              <a:schemeClr val="accent1"/>
            </a:gs>
            <a:gs pos="50000">
              <a:schemeClr val="accent1"/>
            </a:gs>
            <a:gs pos="100000">
              <a:schemeClr val="accent2"/>
            </a:gs>
          </a:gsLst>
          <a:lin ang="16200038" scaled="0"/>
        </a:gradFill>
        <a:effectLst/>
      </p:bgPr>
    </p:bg>
    <p:spTree>
      <p:nvGrpSpPr>
        <p:cNvPr id="1" name="Shape 16"/>
        <p:cNvGrpSpPr/>
        <p:nvPr/>
      </p:nvGrpSpPr>
      <p:grpSpPr>
        <a:xfrm>
          <a:off x="0" y="0"/>
          <a:ext cx="0" cy="0"/>
          <a:chOff x="0" y="0"/>
          <a:chExt cx="0" cy="0"/>
        </a:xfrm>
      </p:grpSpPr>
      <p:sp>
        <p:nvSpPr>
          <p:cNvPr id="18" name="Google Shape;18;p4"/>
          <p:cNvSpPr/>
          <p:nvPr/>
        </p:nvSpPr>
        <p:spPr>
          <a:xfrm rot="5400000">
            <a:off x="-303375" y="927405"/>
            <a:ext cx="1416300" cy="809700"/>
          </a:xfrm>
          <a:prstGeom prst="triangle">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4"/>
          <p:cNvSpPr txBox="1">
            <a:spLocks noGrp="1"/>
          </p:cNvSpPr>
          <p:nvPr>
            <p:ph type="body" idx="1"/>
          </p:nvPr>
        </p:nvSpPr>
        <p:spPr>
          <a:xfrm>
            <a:off x="1039050" y="1028325"/>
            <a:ext cx="4742700" cy="3579900"/>
          </a:xfrm>
          <a:prstGeom prst="rect">
            <a:avLst/>
          </a:prstGeom>
        </p:spPr>
        <p:txBody>
          <a:bodyPr spcFirstLastPara="1" wrap="square" lIns="0" tIns="0" rIns="0" bIns="0" anchor="t" anchorCtr="0">
            <a:noAutofit/>
          </a:bodyPr>
          <a:lstStyle>
            <a:lvl1pPr marL="457200" lvl="0" indent="-431800" rtl="0">
              <a:spcBef>
                <a:spcPts val="600"/>
              </a:spcBef>
              <a:spcAft>
                <a:spcPts val="0"/>
              </a:spcAft>
              <a:buClr>
                <a:schemeClr val="lt1"/>
              </a:buClr>
              <a:buSzPts val="3200"/>
              <a:buChar char="▸"/>
              <a:defRPr sz="3200">
                <a:solidFill>
                  <a:schemeClr val="lt1"/>
                </a:solidFill>
              </a:defRPr>
            </a:lvl1pPr>
            <a:lvl2pPr marL="914400" lvl="1" indent="-431800" rtl="0">
              <a:spcBef>
                <a:spcPts val="600"/>
              </a:spcBef>
              <a:spcAft>
                <a:spcPts val="0"/>
              </a:spcAft>
              <a:buClr>
                <a:schemeClr val="lt1"/>
              </a:buClr>
              <a:buSzPts val="3200"/>
              <a:buChar char="▹"/>
              <a:defRPr sz="3200">
                <a:solidFill>
                  <a:schemeClr val="lt1"/>
                </a:solidFill>
              </a:defRPr>
            </a:lvl2pPr>
            <a:lvl3pPr marL="1371600" lvl="2" indent="-431800" rtl="0">
              <a:spcBef>
                <a:spcPts val="600"/>
              </a:spcBef>
              <a:spcAft>
                <a:spcPts val="0"/>
              </a:spcAft>
              <a:buClr>
                <a:schemeClr val="lt1"/>
              </a:buClr>
              <a:buSzPts val="3200"/>
              <a:buChar char="▹"/>
              <a:defRPr sz="3200">
                <a:solidFill>
                  <a:schemeClr val="lt1"/>
                </a:solidFill>
              </a:defRPr>
            </a:lvl3pPr>
            <a:lvl4pPr marL="1828800" lvl="3" indent="-431800" rtl="0">
              <a:spcBef>
                <a:spcPts val="600"/>
              </a:spcBef>
              <a:spcAft>
                <a:spcPts val="0"/>
              </a:spcAft>
              <a:buClr>
                <a:schemeClr val="lt1"/>
              </a:buClr>
              <a:buSzPts val="3200"/>
              <a:buChar char="▹"/>
              <a:defRPr sz="3200">
                <a:solidFill>
                  <a:schemeClr val="lt1"/>
                </a:solidFill>
              </a:defRPr>
            </a:lvl4pPr>
            <a:lvl5pPr marL="2286000" lvl="4" indent="-431800" rtl="0">
              <a:spcBef>
                <a:spcPts val="600"/>
              </a:spcBef>
              <a:spcAft>
                <a:spcPts val="0"/>
              </a:spcAft>
              <a:buClr>
                <a:schemeClr val="lt1"/>
              </a:buClr>
              <a:buSzPts val="3200"/>
              <a:buChar char="▹"/>
              <a:defRPr sz="3200">
                <a:solidFill>
                  <a:schemeClr val="lt1"/>
                </a:solidFill>
              </a:defRPr>
            </a:lvl5pPr>
            <a:lvl6pPr marL="2743200" lvl="5" indent="-431800" rtl="0">
              <a:spcBef>
                <a:spcPts val="600"/>
              </a:spcBef>
              <a:spcAft>
                <a:spcPts val="0"/>
              </a:spcAft>
              <a:buClr>
                <a:schemeClr val="lt1"/>
              </a:buClr>
              <a:buSzPts val="3200"/>
              <a:buChar char="▹"/>
              <a:defRPr sz="3200">
                <a:solidFill>
                  <a:schemeClr val="lt1"/>
                </a:solidFill>
              </a:defRPr>
            </a:lvl6pPr>
            <a:lvl7pPr marL="3200400" lvl="6" indent="-431800" rtl="0">
              <a:spcBef>
                <a:spcPts val="600"/>
              </a:spcBef>
              <a:spcAft>
                <a:spcPts val="0"/>
              </a:spcAft>
              <a:buClr>
                <a:schemeClr val="lt1"/>
              </a:buClr>
              <a:buSzPts val="3200"/>
              <a:buChar char="▹"/>
              <a:defRPr sz="3200">
                <a:solidFill>
                  <a:schemeClr val="lt1"/>
                </a:solidFill>
              </a:defRPr>
            </a:lvl7pPr>
            <a:lvl8pPr marL="3657600" lvl="7" indent="-431800" rtl="0">
              <a:spcBef>
                <a:spcPts val="600"/>
              </a:spcBef>
              <a:spcAft>
                <a:spcPts val="0"/>
              </a:spcAft>
              <a:buClr>
                <a:schemeClr val="lt1"/>
              </a:buClr>
              <a:buSzPts val="3200"/>
              <a:buChar char="▹"/>
              <a:defRPr sz="3200">
                <a:solidFill>
                  <a:schemeClr val="lt1"/>
                </a:solidFill>
              </a:defRPr>
            </a:lvl8pPr>
            <a:lvl9pPr marL="4114800" lvl="8" indent="-431800">
              <a:spcBef>
                <a:spcPts val="600"/>
              </a:spcBef>
              <a:spcAft>
                <a:spcPts val="0"/>
              </a:spcAft>
              <a:buClr>
                <a:schemeClr val="lt1"/>
              </a:buClr>
              <a:buSzPts val="3200"/>
              <a:buChar char="▹"/>
              <a:defRPr sz="3200">
                <a:solidFill>
                  <a:schemeClr val="lt1"/>
                </a:solidFill>
              </a:defRPr>
            </a:lvl9pPr>
          </a:lstStyle>
          <a:p>
            <a:endParaRPr/>
          </a:p>
        </p:txBody>
      </p:sp>
      <p:sp>
        <p:nvSpPr>
          <p:cNvPr id="20" name="Google Shape;20;p4"/>
          <p:cNvSpPr txBox="1"/>
          <p:nvPr/>
        </p:nvSpPr>
        <p:spPr>
          <a:xfrm>
            <a:off x="19050" y="933775"/>
            <a:ext cx="531000" cy="653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8600" b="1">
                <a:solidFill>
                  <a:schemeClr val="accent2"/>
                </a:solidFill>
                <a:latin typeface="Raleway"/>
                <a:ea typeface="Raleway"/>
                <a:cs typeface="Raleway"/>
                <a:sym typeface="Raleway"/>
              </a:rPr>
              <a:t>“</a:t>
            </a:r>
            <a:endParaRPr sz="8600" b="1">
              <a:solidFill>
                <a:schemeClr val="accent2"/>
              </a:solidFill>
              <a:latin typeface="Raleway"/>
              <a:ea typeface="Raleway"/>
              <a:cs typeface="Raleway"/>
              <a:sym typeface="Raleway"/>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22"/>
        <p:cNvGrpSpPr/>
        <p:nvPr/>
      </p:nvGrpSpPr>
      <p:grpSpPr>
        <a:xfrm>
          <a:off x="0" y="0"/>
          <a:ext cx="0" cy="0"/>
          <a:chOff x="0" y="0"/>
          <a:chExt cx="0" cy="0"/>
        </a:xfrm>
      </p:grpSpPr>
      <p:sp>
        <p:nvSpPr>
          <p:cNvPr id="24" name="Google Shape;24;p5"/>
          <p:cNvSpPr/>
          <p:nvPr/>
        </p:nvSpPr>
        <p:spPr>
          <a:xfrm rot="5400000">
            <a:off x="-100350" y="724485"/>
            <a:ext cx="468600" cy="2679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5"/>
          <p:cNvSpPr txBox="1">
            <a:spLocks noGrp="1"/>
          </p:cNvSpPr>
          <p:nvPr>
            <p:ph type="title"/>
          </p:nvPr>
        </p:nvSpPr>
        <p:spPr>
          <a:xfrm>
            <a:off x="457200" y="605600"/>
            <a:ext cx="5640900" cy="1082700"/>
          </a:xfrm>
          <a:prstGeom prst="rect">
            <a:avLst/>
          </a:prstGeom>
        </p:spPr>
        <p:txBody>
          <a:bodyPr spcFirstLastPara="1" wrap="square" lIns="0" tIns="0" rIns="0" bIns="0" anchor="t" anchorCtr="0">
            <a:noAutofit/>
          </a:bodyPr>
          <a:lstStyle>
            <a:lvl1pPr lvl="0">
              <a:spcBef>
                <a:spcPts val="0"/>
              </a:spcBef>
              <a:spcAft>
                <a:spcPts val="0"/>
              </a:spcAft>
              <a:buSzPts val="4800"/>
              <a:buNone/>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a:endParaRPr/>
          </a:p>
        </p:txBody>
      </p:sp>
      <p:sp>
        <p:nvSpPr>
          <p:cNvPr id="26" name="Google Shape;26;p5"/>
          <p:cNvSpPr txBox="1">
            <a:spLocks noGrp="1"/>
          </p:cNvSpPr>
          <p:nvPr>
            <p:ph type="body" idx="1"/>
          </p:nvPr>
        </p:nvSpPr>
        <p:spPr>
          <a:xfrm>
            <a:off x="457200" y="1995750"/>
            <a:ext cx="5640900" cy="2640900"/>
          </a:xfrm>
          <a:prstGeom prst="rect">
            <a:avLst/>
          </a:prstGeom>
        </p:spPr>
        <p:txBody>
          <a:bodyPr spcFirstLastPara="1" wrap="square" lIns="0" tIns="0" rIns="0" bIns="0" anchor="t" anchorCtr="0">
            <a:noAutofit/>
          </a:bodyPr>
          <a:lstStyle>
            <a:lvl1pPr marL="457200" lvl="0" indent="-342900">
              <a:spcBef>
                <a:spcPts val="600"/>
              </a:spcBef>
              <a:spcAft>
                <a:spcPts val="0"/>
              </a:spcAft>
              <a:buSzPts val="1800"/>
              <a:buChar char="▸"/>
              <a:defRPr/>
            </a:lvl1pPr>
            <a:lvl2pPr marL="914400" lvl="1" indent="-342900">
              <a:spcBef>
                <a:spcPts val="600"/>
              </a:spcBef>
              <a:spcAft>
                <a:spcPts val="0"/>
              </a:spcAft>
              <a:buSzPts val="1800"/>
              <a:buChar char="▹"/>
              <a:defRPr/>
            </a:lvl2pPr>
            <a:lvl3pPr marL="1371600" lvl="2" indent="-342900">
              <a:spcBef>
                <a:spcPts val="600"/>
              </a:spcBef>
              <a:spcAft>
                <a:spcPts val="0"/>
              </a:spcAft>
              <a:buSzPts val="1800"/>
              <a:buChar char="▹"/>
              <a:defRPr/>
            </a:lvl3pPr>
            <a:lvl4pPr marL="1828800" lvl="3" indent="-355600">
              <a:spcBef>
                <a:spcPts val="600"/>
              </a:spcBef>
              <a:spcAft>
                <a:spcPts val="0"/>
              </a:spcAft>
              <a:buSzPts val="2000"/>
              <a:buChar char="▹"/>
              <a:defRPr/>
            </a:lvl4pPr>
            <a:lvl5pPr marL="2286000" lvl="4" indent="-355600">
              <a:spcBef>
                <a:spcPts val="600"/>
              </a:spcBef>
              <a:spcAft>
                <a:spcPts val="0"/>
              </a:spcAft>
              <a:buSzPts val="2000"/>
              <a:buChar char="▹"/>
              <a:defRPr/>
            </a:lvl5pPr>
            <a:lvl6pPr marL="2743200" lvl="5" indent="-355600">
              <a:spcBef>
                <a:spcPts val="600"/>
              </a:spcBef>
              <a:spcAft>
                <a:spcPts val="0"/>
              </a:spcAft>
              <a:buSzPts val="2000"/>
              <a:buChar char="▹"/>
              <a:defRPr/>
            </a:lvl6pPr>
            <a:lvl7pPr marL="3200400" lvl="6" indent="-355600">
              <a:spcBef>
                <a:spcPts val="600"/>
              </a:spcBef>
              <a:spcAft>
                <a:spcPts val="0"/>
              </a:spcAft>
              <a:buSzPts val="2000"/>
              <a:buChar char="▹"/>
              <a:defRPr/>
            </a:lvl7pPr>
            <a:lvl8pPr marL="3657600" lvl="7" indent="-355600">
              <a:spcBef>
                <a:spcPts val="600"/>
              </a:spcBef>
              <a:spcAft>
                <a:spcPts val="0"/>
              </a:spcAft>
              <a:buSzPts val="2000"/>
              <a:buChar char="▹"/>
              <a:defRPr/>
            </a:lvl8pPr>
            <a:lvl9pPr marL="4114800" lvl="8" indent="-355600">
              <a:spcBef>
                <a:spcPts val="600"/>
              </a:spcBef>
              <a:spcAft>
                <a:spcPts val="0"/>
              </a:spcAft>
              <a:buSzPts val="2000"/>
              <a:buChar char="▹"/>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28"/>
        <p:cNvGrpSpPr/>
        <p:nvPr/>
      </p:nvGrpSpPr>
      <p:grpSpPr>
        <a:xfrm>
          <a:off x="0" y="0"/>
          <a:ext cx="0" cy="0"/>
          <a:chOff x="0" y="0"/>
          <a:chExt cx="0" cy="0"/>
        </a:xfrm>
      </p:grpSpPr>
      <p:sp>
        <p:nvSpPr>
          <p:cNvPr id="30" name="Google Shape;30;p6"/>
          <p:cNvSpPr/>
          <p:nvPr/>
        </p:nvSpPr>
        <p:spPr>
          <a:xfrm rot="5400000">
            <a:off x="-100350" y="724485"/>
            <a:ext cx="468600" cy="2679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6"/>
          <p:cNvSpPr txBox="1">
            <a:spLocks noGrp="1"/>
          </p:cNvSpPr>
          <p:nvPr>
            <p:ph type="title"/>
          </p:nvPr>
        </p:nvSpPr>
        <p:spPr>
          <a:xfrm>
            <a:off x="457200" y="605600"/>
            <a:ext cx="5640900" cy="1082700"/>
          </a:xfrm>
          <a:prstGeom prst="rect">
            <a:avLst/>
          </a:prstGeom>
        </p:spPr>
        <p:txBody>
          <a:bodyPr spcFirstLastPara="1" wrap="square" lIns="0" tIns="0" rIns="0" bIns="0" anchor="t" anchorCtr="0">
            <a:noAutofit/>
          </a:bodyPr>
          <a:lstStyle>
            <a:lvl1pPr lvl="0">
              <a:spcBef>
                <a:spcPts val="0"/>
              </a:spcBef>
              <a:spcAft>
                <a:spcPts val="0"/>
              </a:spcAft>
              <a:buSzPts val="4800"/>
              <a:buNone/>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a:endParaRPr/>
          </a:p>
        </p:txBody>
      </p:sp>
      <p:sp>
        <p:nvSpPr>
          <p:cNvPr id="32" name="Google Shape;32;p6"/>
          <p:cNvSpPr txBox="1">
            <a:spLocks noGrp="1"/>
          </p:cNvSpPr>
          <p:nvPr>
            <p:ph type="body" idx="1"/>
          </p:nvPr>
        </p:nvSpPr>
        <p:spPr>
          <a:xfrm>
            <a:off x="457200" y="1995750"/>
            <a:ext cx="2682600" cy="2679000"/>
          </a:xfrm>
          <a:prstGeom prst="rect">
            <a:avLst/>
          </a:prstGeom>
        </p:spPr>
        <p:txBody>
          <a:bodyPr spcFirstLastPara="1" wrap="square" lIns="0" tIns="0" rIns="0" bIns="0" anchor="t" anchorCtr="0">
            <a:noAutofit/>
          </a:bodyPr>
          <a:lstStyle>
            <a:lvl1pPr marL="457200" lvl="0" indent="-342900">
              <a:spcBef>
                <a:spcPts val="600"/>
              </a:spcBef>
              <a:spcAft>
                <a:spcPts val="0"/>
              </a:spcAft>
              <a:buSzPts val="1800"/>
              <a:buChar char="▸"/>
              <a:defRPr sz="1800"/>
            </a:lvl1pPr>
            <a:lvl2pPr marL="914400" lvl="1" indent="-342900">
              <a:spcBef>
                <a:spcPts val="600"/>
              </a:spcBef>
              <a:spcAft>
                <a:spcPts val="0"/>
              </a:spcAft>
              <a:buSzPts val="1800"/>
              <a:buChar char="▹"/>
              <a:defRPr sz="1800"/>
            </a:lvl2pPr>
            <a:lvl3pPr marL="1371600" lvl="2" indent="-342900">
              <a:spcBef>
                <a:spcPts val="600"/>
              </a:spcBef>
              <a:spcAft>
                <a:spcPts val="0"/>
              </a:spcAft>
              <a:buSzPts val="1800"/>
              <a:buChar char="▹"/>
              <a:defRPr sz="1800"/>
            </a:lvl3pPr>
            <a:lvl4pPr marL="1828800" lvl="3" indent="-342900">
              <a:spcBef>
                <a:spcPts val="600"/>
              </a:spcBef>
              <a:spcAft>
                <a:spcPts val="0"/>
              </a:spcAft>
              <a:buSzPts val="1800"/>
              <a:buChar char="▹"/>
              <a:defRPr sz="1800"/>
            </a:lvl4pPr>
            <a:lvl5pPr marL="2286000" lvl="4" indent="-342900">
              <a:spcBef>
                <a:spcPts val="600"/>
              </a:spcBef>
              <a:spcAft>
                <a:spcPts val="0"/>
              </a:spcAft>
              <a:buSzPts val="1800"/>
              <a:buChar char="▹"/>
              <a:defRPr sz="1800"/>
            </a:lvl5pPr>
            <a:lvl6pPr marL="2743200" lvl="5" indent="-342900">
              <a:spcBef>
                <a:spcPts val="600"/>
              </a:spcBef>
              <a:spcAft>
                <a:spcPts val="0"/>
              </a:spcAft>
              <a:buSzPts val="1800"/>
              <a:buChar char="▹"/>
              <a:defRPr sz="1800"/>
            </a:lvl6pPr>
            <a:lvl7pPr marL="3200400" lvl="6" indent="-342900">
              <a:spcBef>
                <a:spcPts val="600"/>
              </a:spcBef>
              <a:spcAft>
                <a:spcPts val="0"/>
              </a:spcAft>
              <a:buSzPts val="1800"/>
              <a:buChar char="▹"/>
              <a:defRPr sz="1800"/>
            </a:lvl7pPr>
            <a:lvl8pPr marL="3657600" lvl="7" indent="-342900">
              <a:spcBef>
                <a:spcPts val="600"/>
              </a:spcBef>
              <a:spcAft>
                <a:spcPts val="0"/>
              </a:spcAft>
              <a:buSzPts val="1800"/>
              <a:buChar char="▹"/>
              <a:defRPr sz="1800"/>
            </a:lvl8pPr>
            <a:lvl9pPr marL="4114800" lvl="8" indent="-342900">
              <a:spcBef>
                <a:spcPts val="600"/>
              </a:spcBef>
              <a:spcAft>
                <a:spcPts val="0"/>
              </a:spcAft>
              <a:buSzPts val="1800"/>
              <a:buChar char="▹"/>
              <a:defRPr sz="1800"/>
            </a:lvl9pPr>
          </a:lstStyle>
          <a:p>
            <a:endParaRPr/>
          </a:p>
        </p:txBody>
      </p:sp>
      <p:sp>
        <p:nvSpPr>
          <p:cNvPr id="33" name="Google Shape;33;p6"/>
          <p:cNvSpPr txBox="1">
            <a:spLocks noGrp="1"/>
          </p:cNvSpPr>
          <p:nvPr>
            <p:ph type="body" idx="2"/>
          </p:nvPr>
        </p:nvSpPr>
        <p:spPr>
          <a:xfrm>
            <a:off x="3415578" y="1995750"/>
            <a:ext cx="2682600" cy="2679000"/>
          </a:xfrm>
          <a:prstGeom prst="rect">
            <a:avLst/>
          </a:prstGeom>
        </p:spPr>
        <p:txBody>
          <a:bodyPr spcFirstLastPara="1" wrap="square" lIns="0" tIns="0" rIns="0" bIns="0" anchor="t" anchorCtr="0">
            <a:noAutofit/>
          </a:bodyPr>
          <a:lstStyle>
            <a:lvl1pPr marL="457200" lvl="0" indent="-342900">
              <a:spcBef>
                <a:spcPts val="600"/>
              </a:spcBef>
              <a:spcAft>
                <a:spcPts val="0"/>
              </a:spcAft>
              <a:buSzPts val="1800"/>
              <a:buChar char="▸"/>
              <a:defRPr sz="1800"/>
            </a:lvl1pPr>
            <a:lvl2pPr marL="914400" lvl="1" indent="-342900">
              <a:spcBef>
                <a:spcPts val="600"/>
              </a:spcBef>
              <a:spcAft>
                <a:spcPts val="0"/>
              </a:spcAft>
              <a:buSzPts val="1800"/>
              <a:buChar char="▹"/>
              <a:defRPr sz="1800"/>
            </a:lvl2pPr>
            <a:lvl3pPr marL="1371600" lvl="2" indent="-342900">
              <a:spcBef>
                <a:spcPts val="600"/>
              </a:spcBef>
              <a:spcAft>
                <a:spcPts val="0"/>
              </a:spcAft>
              <a:buSzPts val="1800"/>
              <a:buChar char="▹"/>
              <a:defRPr sz="1800"/>
            </a:lvl3pPr>
            <a:lvl4pPr marL="1828800" lvl="3" indent="-342900">
              <a:spcBef>
                <a:spcPts val="600"/>
              </a:spcBef>
              <a:spcAft>
                <a:spcPts val="0"/>
              </a:spcAft>
              <a:buSzPts val="1800"/>
              <a:buChar char="▹"/>
              <a:defRPr sz="1800"/>
            </a:lvl4pPr>
            <a:lvl5pPr marL="2286000" lvl="4" indent="-342900">
              <a:spcBef>
                <a:spcPts val="600"/>
              </a:spcBef>
              <a:spcAft>
                <a:spcPts val="0"/>
              </a:spcAft>
              <a:buSzPts val="1800"/>
              <a:buChar char="▹"/>
              <a:defRPr sz="1800"/>
            </a:lvl5pPr>
            <a:lvl6pPr marL="2743200" lvl="5" indent="-342900">
              <a:spcBef>
                <a:spcPts val="600"/>
              </a:spcBef>
              <a:spcAft>
                <a:spcPts val="0"/>
              </a:spcAft>
              <a:buSzPts val="1800"/>
              <a:buChar char="▹"/>
              <a:defRPr sz="1800"/>
            </a:lvl6pPr>
            <a:lvl7pPr marL="3200400" lvl="6" indent="-342900">
              <a:spcBef>
                <a:spcPts val="600"/>
              </a:spcBef>
              <a:spcAft>
                <a:spcPts val="0"/>
              </a:spcAft>
              <a:buSzPts val="1800"/>
              <a:buChar char="▹"/>
              <a:defRPr sz="1800"/>
            </a:lvl7pPr>
            <a:lvl8pPr marL="3657600" lvl="7" indent="-342900">
              <a:spcBef>
                <a:spcPts val="600"/>
              </a:spcBef>
              <a:spcAft>
                <a:spcPts val="0"/>
              </a:spcAft>
              <a:buSzPts val="1800"/>
              <a:buChar char="▹"/>
              <a:defRPr sz="1800"/>
            </a:lvl8pPr>
            <a:lvl9pPr marL="4114800" lvl="8" indent="-342900">
              <a:spcBef>
                <a:spcPts val="600"/>
              </a:spcBef>
              <a:spcAft>
                <a:spcPts val="0"/>
              </a:spcAft>
              <a:buSzPts val="1800"/>
              <a:buChar char="▹"/>
              <a:defRPr sz="18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35"/>
        <p:cNvGrpSpPr/>
        <p:nvPr/>
      </p:nvGrpSpPr>
      <p:grpSpPr>
        <a:xfrm>
          <a:off x="0" y="0"/>
          <a:ext cx="0" cy="0"/>
          <a:chOff x="0" y="0"/>
          <a:chExt cx="0" cy="0"/>
        </a:xfrm>
      </p:grpSpPr>
      <p:sp>
        <p:nvSpPr>
          <p:cNvPr id="37" name="Google Shape;37;p7"/>
          <p:cNvSpPr/>
          <p:nvPr/>
        </p:nvSpPr>
        <p:spPr>
          <a:xfrm rot="5400000">
            <a:off x="-100350" y="724485"/>
            <a:ext cx="468600" cy="2679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7"/>
          <p:cNvSpPr txBox="1">
            <a:spLocks noGrp="1"/>
          </p:cNvSpPr>
          <p:nvPr>
            <p:ph type="title"/>
          </p:nvPr>
        </p:nvSpPr>
        <p:spPr>
          <a:xfrm>
            <a:off x="457200" y="605600"/>
            <a:ext cx="5640900" cy="1082700"/>
          </a:xfrm>
          <a:prstGeom prst="rect">
            <a:avLst/>
          </a:prstGeom>
        </p:spPr>
        <p:txBody>
          <a:bodyPr spcFirstLastPara="1" wrap="square" lIns="0" tIns="0" rIns="0" bIns="0" anchor="t" anchorCtr="0">
            <a:noAutofit/>
          </a:bodyPr>
          <a:lstStyle>
            <a:lvl1pPr lvl="0" rtl="0">
              <a:spcBef>
                <a:spcPts val="0"/>
              </a:spcBef>
              <a:spcAft>
                <a:spcPts val="0"/>
              </a:spcAft>
              <a:buSzPts val="4800"/>
              <a:buNone/>
              <a:defRPr/>
            </a:lvl1pPr>
            <a:lvl2pPr lvl="1" rtl="0">
              <a:spcBef>
                <a:spcPts val="0"/>
              </a:spcBef>
              <a:spcAft>
                <a:spcPts val="0"/>
              </a:spcAft>
              <a:buSzPts val="4800"/>
              <a:buNone/>
              <a:defRPr/>
            </a:lvl2pPr>
            <a:lvl3pPr lvl="2" rtl="0">
              <a:spcBef>
                <a:spcPts val="0"/>
              </a:spcBef>
              <a:spcAft>
                <a:spcPts val="0"/>
              </a:spcAft>
              <a:buSzPts val="4800"/>
              <a:buNone/>
              <a:defRPr/>
            </a:lvl3pPr>
            <a:lvl4pPr lvl="3" rtl="0">
              <a:spcBef>
                <a:spcPts val="0"/>
              </a:spcBef>
              <a:spcAft>
                <a:spcPts val="0"/>
              </a:spcAft>
              <a:buSzPts val="4800"/>
              <a:buNone/>
              <a:defRPr/>
            </a:lvl4pPr>
            <a:lvl5pPr lvl="4" rtl="0">
              <a:spcBef>
                <a:spcPts val="0"/>
              </a:spcBef>
              <a:spcAft>
                <a:spcPts val="0"/>
              </a:spcAft>
              <a:buSzPts val="4800"/>
              <a:buNone/>
              <a:defRPr/>
            </a:lvl5pPr>
            <a:lvl6pPr lvl="5" rtl="0">
              <a:spcBef>
                <a:spcPts val="0"/>
              </a:spcBef>
              <a:spcAft>
                <a:spcPts val="0"/>
              </a:spcAft>
              <a:buSzPts val="4800"/>
              <a:buNone/>
              <a:defRPr/>
            </a:lvl6pPr>
            <a:lvl7pPr lvl="6" rtl="0">
              <a:spcBef>
                <a:spcPts val="0"/>
              </a:spcBef>
              <a:spcAft>
                <a:spcPts val="0"/>
              </a:spcAft>
              <a:buSzPts val="4800"/>
              <a:buNone/>
              <a:defRPr/>
            </a:lvl7pPr>
            <a:lvl8pPr lvl="7" rtl="0">
              <a:spcBef>
                <a:spcPts val="0"/>
              </a:spcBef>
              <a:spcAft>
                <a:spcPts val="0"/>
              </a:spcAft>
              <a:buSzPts val="4800"/>
              <a:buNone/>
              <a:defRPr/>
            </a:lvl8pPr>
            <a:lvl9pPr lvl="8" rtl="0">
              <a:spcBef>
                <a:spcPts val="0"/>
              </a:spcBef>
              <a:spcAft>
                <a:spcPts val="0"/>
              </a:spcAft>
              <a:buSzPts val="4800"/>
              <a:buNone/>
              <a:defRPr/>
            </a:lvl9pPr>
          </a:lstStyle>
          <a:p>
            <a:endParaRPr/>
          </a:p>
        </p:txBody>
      </p:sp>
      <p:sp>
        <p:nvSpPr>
          <p:cNvPr id="39" name="Google Shape;39;p7"/>
          <p:cNvSpPr txBox="1">
            <a:spLocks noGrp="1"/>
          </p:cNvSpPr>
          <p:nvPr>
            <p:ph type="body" idx="1"/>
          </p:nvPr>
        </p:nvSpPr>
        <p:spPr>
          <a:xfrm>
            <a:off x="457200" y="1995750"/>
            <a:ext cx="2563500" cy="2679000"/>
          </a:xfrm>
          <a:prstGeom prst="rect">
            <a:avLst/>
          </a:prstGeom>
        </p:spPr>
        <p:txBody>
          <a:bodyPr spcFirstLastPara="1" wrap="square" lIns="0" tIns="0" rIns="0" bIns="0" anchor="t" anchorCtr="0">
            <a:noAutofit/>
          </a:bodyPr>
          <a:lstStyle>
            <a:lvl1pPr marL="457200" lvl="0" indent="-330200" rtl="0">
              <a:spcBef>
                <a:spcPts val="600"/>
              </a:spcBef>
              <a:spcAft>
                <a:spcPts val="0"/>
              </a:spcAft>
              <a:buSzPts val="1600"/>
              <a:buChar char="▸"/>
              <a:defRPr sz="1600"/>
            </a:lvl1pPr>
            <a:lvl2pPr marL="914400" lvl="1" indent="-330200" rtl="0">
              <a:spcBef>
                <a:spcPts val="600"/>
              </a:spcBef>
              <a:spcAft>
                <a:spcPts val="0"/>
              </a:spcAft>
              <a:buSzPts val="1600"/>
              <a:buChar char="▹"/>
              <a:defRPr sz="1600"/>
            </a:lvl2pPr>
            <a:lvl3pPr marL="1371600" lvl="2" indent="-330200" rtl="0">
              <a:spcBef>
                <a:spcPts val="600"/>
              </a:spcBef>
              <a:spcAft>
                <a:spcPts val="0"/>
              </a:spcAft>
              <a:buSzPts val="1600"/>
              <a:buChar char="▹"/>
              <a:defRPr sz="1600"/>
            </a:lvl3pPr>
            <a:lvl4pPr marL="1828800" lvl="3" indent="-330200" rtl="0">
              <a:spcBef>
                <a:spcPts val="600"/>
              </a:spcBef>
              <a:spcAft>
                <a:spcPts val="0"/>
              </a:spcAft>
              <a:buSzPts val="1600"/>
              <a:buChar char="▹"/>
              <a:defRPr sz="1600"/>
            </a:lvl4pPr>
            <a:lvl5pPr marL="2286000" lvl="4" indent="-330200" rtl="0">
              <a:spcBef>
                <a:spcPts val="600"/>
              </a:spcBef>
              <a:spcAft>
                <a:spcPts val="0"/>
              </a:spcAft>
              <a:buSzPts val="1600"/>
              <a:buChar char="▹"/>
              <a:defRPr sz="1600"/>
            </a:lvl5pPr>
            <a:lvl6pPr marL="2743200" lvl="5" indent="-330200" rtl="0">
              <a:spcBef>
                <a:spcPts val="600"/>
              </a:spcBef>
              <a:spcAft>
                <a:spcPts val="0"/>
              </a:spcAft>
              <a:buSzPts val="1600"/>
              <a:buChar char="▹"/>
              <a:defRPr sz="1600"/>
            </a:lvl6pPr>
            <a:lvl7pPr marL="3200400" lvl="6" indent="-330200" rtl="0">
              <a:spcBef>
                <a:spcPts val="600"/>
              </a:spcBef>
              <a:spcAft>
                <a:spcPts val="0"/>
              </a:spcAft>
              <a:buSzPts val="1600"/>
              <a:buChar char="▹"/>
              <a:defRPr sz="1600"/>
            </a:lvl7pPr>
            <a:lvl8pPr marL="3657600" lvl="7" indent="-330200" rtl="0">
              <a:spcBef>
                <a:spcPts val="600"/>
              </a:spcBef>
              <a:spcAft>
                <a:spcPts val="0"/>
              </a:spcAft>
              <a:buSzPts val="1600"/>
              <a:buChar char="▹"/>
              <a:defRPr sz="1600"/>
            </a:lvl8pPr>
            <a:lvl9pPr marL="4114800" lvl="8" indent="-330200" rtl="0">
              <a:spcBef>
                <a:spcPts val="600"/>
              </a:spcBef>
              <a:spcAft>
                <a:spcPts val="0"/>
              </a:spcAft>
              <a:buSzPts val="1600"/>
              <a:buChar char="▹"/>
              <a:defRPr sz="1600"/>
            </a:lvl9pPr>
          </a:lstStyle>
          <a:p>
            <a:endParaRPr/>
          </a:p>
        </p:txBody>
      </p:sp>
      <p:sp>
        <p:nvSpPr>
          <p:cNvPr id="40" name="Google Shape;40;p7"/>
          <p:cNvSpPr txBox="1">
            <a:spLocks noGrp="1"/>
          </p:cNvSpPr>
          <p:nvPr>
            <p:ph type="body" idx="2"/>
          </p:nvPr>
        </p:nvSpPr>
        <p:spPr>
          <a:xfrm>
            <a:off x="3290250" y="1995750"/>
            <a:ext cx="2563500" cy="2679000"/>
          </a:xfrm>
          <a:prstGeom prst="rect">
            <a:avLst/>
          </a:prstGeom>
        </p:spPr>
        <p:txBody>
          <a:bodyPr spcFirstLastPara="1" wrap="square" lIns="0" tIns="0" rIns="0" bIns="0" anchor="t" anchorCtr="0">
            <a:noAutofit/>
          </a:bodyPr>
          <a:lstStyle>
            <a:lvl1pPr marL="457200" lvl="0" indent="-330200" rtl="0">
              <a:spcBef>
                <a:spcPts val="600"/>
              </a:spcBef>
              <a:spcAft>
                <a:spcPts val="0"/>
              </a:spcAft>
              <a:buSzPts val="1600"/>
              <a:buChar char="▸"/>
              <a:defRPr sz="1600"/>
            </a:lvl1pPr>
            <a:lvl2pPr marL="914400" lvl="1" indent="-330200" rtl="0">
              <a:spcBef>
                <a:spcPts val="600"/>
              </a:spcBef>
              <a:spcAft>
                <a:spcPts val="0"/>
              </a:spcAft>
              <a:buSzPts val="1600"/>
              <a:buChar char="▹"/>
              <a:defRPr sz="1600"/>
            </a:lvl2pPr>
            <a:lvl3pPr marL="1371600" lvl="2" indent="-330200" rtl="0">
              <a:spcBef>
                <a:spcPts val="600"/>
              </a:spcBef>
              <a:spcAft>
                <a:spcPts val="0"/>
              </a:spcAft>
              <a:buSzPts val="1600"/>
              <a:buChar char="▹"/>
              <a:defRPr sz="1600"/>
            </a:lvl3pPr>
            <a:lvl4pPr marL="1828800" lvl="3" indent="-330200" rtl="0">
              <a:spcBef>
                <a:spcPts val="600"/>
              </a:spcBef>
              <a:spcAft>
                <a:spcPts val="0"/>
              </a:spcAft>
              <a:buSzPts val="1600"/>
              <a:buChar char="▹"/>
              <a:defRPr sz="1600"/>
            </a:lvl4pPr>
            <a:lvl5pPr marL="2286000" lvl="4" indent="-330200" rtl="0">
              <a:spcBef>
                <a:spcPts val="600"/>
              </a:spcBef>
              <a:spcAft>
                <a:spcPts val="0"/>
              </a:spcAft>
              <a:buSzPts val="1600"/>
              <a:buChar char="▹"/>
              <a:defRPr sz="1600"/>
            </a:lvl5pPr>
            <a:lvl6pPr marL="2743200" lvl="5" indent="-330200" rtl="0">
              <a:spcBef>
                <a:spcPts val="600"/>
              </a:spcBef>
              <a:spcAft>
                <a:spcPts val="0"/>
              </a:spcAft>
              <a:buSzPts val="1600"/>
              <a:buChar char="▹"/>
              <a:defRPr sz="1600"/>
            </a:lvl6pPr>
            <a:lvl7pPr marL="3200400" lvl="6" indent="-330200" rtl="0">
              <a:spcBef>
                <a:spcPts val="600"/>
              </a:spcBef>
              <a:spcAft>
                <a:spcPts val="0"/>
              </a:spcAft>
              <a:buSzPts val="1600"/>
              <a:buChar char="▹"/>
              <a:defRPr sz="1600"/>
            </a:lvl7pPr>
            <a:lvl8pPr marL="3657600" lvl="7" indent="-330200" rtl="0">
              <a:spcBef>
                <a:spcPts val="600"/>
              </a:spcBef>
              <a:spcAft>
                <a:spcPts val="0"/>
              </a:spcAft>
              <a:buSzPts val="1600"/>
              <a:buChar char="▹"/>
              <a:defRPr sz="1600"/>
            </a:lvl8pPr>
            <a:lvl9pPr marL="4114800" lvl="8" indent="-330200" rtl="0">
              <a:spcBef>
                <a:spcPts val="600"/>
              </a:spcBef>
              <a:spcAft>
                <a:spcPts val="0"/>
              </a:spcAft>
              <a:buSzPts val="1600"/>
              <a:buChar char="▹"/>
              <a:defRPr sz="1600"/>
            </a:lvl9pPr>
          </a:lstStyle>
          <a:p>
            <a:endParaRPr/>
          </a:p>
        </p:txBody>
      </p:sp>
      <p:sp>
        <p:nvSpPr>
          <p:cNvPr id="41" name="Google Shape;41;p7"/>
          <p:cNvSpPr txBox="1">
            <a:spLocks noGrp="1"/>
          </p:cNvSpPr>
          <p:nvPr>
            <p:ph type="body" idx="3"/>
          </p:nvPr>
        </p:nvSpPr>
        <p:spPr>
          <a:xfrm>
            <a:off x="6123300" y="1995750"/>
            <a:ext cx="2563500" cy="2679000"/>
          </a:xfrm>
          <a:prstGeom prst="rect">
            <a:avLst/>
          </a:prstGeom>
        </p:spPr>
        <p:txBody>
          <a:bodyPr spcFirstLastPara="1" wrap="square" lIns="0" tIns="0" rIns="0" bIns="0" anchor="t" anchorCtr="0">
            <a:noAutofit/>
          </a:bodyPr>
          <a:lstStyle>
            <a:lvl1pPr marL="457200" lvl="0" indent="-330200" rtl="0">
              <a:spcBef>
                <a:spcPts val="600"/>
              </a:spcBef>
              <a:spcAft>
                <a:spcPts val="0"/>
              </a:spcAft>
              <a:buSzPts val="1600"/>
              <a:buChar char="▸"/>
              <a:defRPr sz="1600"/>
            </a:lvl1pPr>
            <a:lvl2pPr marL="914400" lvl="1" indent="-330200" rtl="0">
              <a:spcBef>
                <a:spcPts val="600"/>
              </a:spcBef>
              <a:spcAft>
                <a:spcPts val="0"/>
              </a:spcAft>
              <a:buSzPts val="1600"/>
              <a:buChar char="▹"/>
              <a:defRPr sz="1600"/>
            </a:lvl2pPr>
            <a:lvl3pPr marL="1371600" lvl="2" indent="-330200" rtl="0">
              <a:spcBef>
                <a:spcPts val="600"/>
              </a:spcBef>
              <a:spcAft>
                <a:spcPts val="0"/>
              </a:spcAft>
              <a:buSzPts val="1600"/>
              <a:buChar char="▹"/>
              <a:defRPr sz="1600"/>
            </a:lvl3pPr>
            <a:lvl4pPr marL="1828800" lvl="3" indent="-330200" rtl="0">
              <a:spcBef>
                <a:spcPts val="600"/>
              </a:spcBef>
              <a:spcAft>
                <a:spcPts val="0"/>
              </a:spcAft>
              <a:buSzPts val="1600"/>
              <a:buChar char="▹"/>
              <a:defRPr sz="1600"/>
            </a:lvl4pPr>
            <a:lvl5pPr marL="2286000" lvl="4" indent="-330200" rtl="0">
              <a:spcBef>
                <a:spcPts val="600"/>
              </a:spcBef>
              <a:spcAft>
                <a:spcPts val="0"/>
              </a:spcAft>
              <a:buSzPts val="1600"/>
              <a:buChar char="▹"/>
              <a:defRPr sz="1600"/>
            </a:lvl5pPr>
            <a:lvl6pPr marL="2743200" lvl="5" indent="-330200" rtl="0">
              <a:spcBef>
                <a:spcPts val="600"/>
              </a:spcBef>
              <a:spcAft>
                <a:spcPts val="0"/>
              </a:spcAft>
              <a:buSzPts val="1600"/>
              <a:buChar char="▹"/>
              <a:defRPr sz="1600"/>
            </a:lvl6pPr>
            <a:lvl7pPr marL="3200400" lvl="6" indent="-330200" rtl="0">
              <a:spcBef>
                <a:spcPts val="600"/>
              </a:spcBef>
              <a:spcAft>
                <a:spcPts val="0"/>
              </a:spcAft>
              <a:buSzPts val="1600"/>
              <a:buChar char="▹"/>
              <a:defRPr sz="1600"/>
            </a:lvl7pPr>
            <a:lvl8pPr marL="3657600" lvl="7" indent="-330200" rtl="0">
              <a:spcBef>
                <a:spcPts val="600"/>
              </a:spcBef>
              <a:spcAft>
                <a:spcPts val="0"/>
              </a:spcAft>
              <a:buSzPts val="1600"/>
              <a:buChar char="▹"/>
              <a:defRPr sz="1600"/>
            </a:lvl8pPr>
            <a:lvl9pPr marL="4114800" lvl="8" indent="-330200" rtl="0">
              <a:spcBef>
                <a:spcPts val="600"/>
              </a:spcBef>
              <a:spcAft>
                <a:spcPts val="0"/>
              </a:spcAft>
              <a:buSzPts val="1600"/>
              <a:buChar char="▹"/>
              <a:defRPr sz="16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3"/>
        <p:cNvGrpSpPr/>
        <p:nvPr/>
      </p:nvGrpSpPr>
      <p:grpSpPr>
        <a:xfrm>
          <a:off x="0" y="0"/>
          <a:ext cx="0" cy="0"/>
          <a:chOff x="0" y="0"/>
          <a:chExt cx="0" cy="0"/>
        </a:xfrm>
      </p:grpSpPr>
      <p:sp>
        <p:nvSpPr>
          <p:cNvPr id="45" name="Google Shape;45;p8"/>
          <p:cNvSpPr/>
          <p:nvPr/>
        </p:nvSpPr>
        <p:spPr>
          <a:xfrm rot="5400000">
            <a:off x="-100350" y="724485"/>
            <a:ext cx="468600" cy="2679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8"/>
          <p:cNvSpPr txBox="1">
            <a:spLocks noGrp="1"/>
          </p:cNvSpPr>
          <p:nvPr>
            <p:ph type="title"/>
          </p:nvPr>
        </p:nvSpPr>
        <p:spPr>
          <a:xfrm>
            <a:off x="457200" y="605600"/>
            <a:ext cx="5640900" cy="1082700"/>
          </a:xfrm>
          <a:prstGeom prst="rect">
            <a:avLst/>
          </a:prstGeom>
        </p:spPr>
        <p:txBody>
          <a:bodyPr spcFirstLastPara="1" wrap="square" lIns="0" tIns="0" rIns="0" bIns="0" anchor="t" anchorCtr="0">
            <a:noAutofit/>
          </a:bodyPr>
          <a:lstStyle>
            <a:lvl1pPr lvl="0">
              <a:spcBef>
                <a:spcPts val="0"/>
              </a:spcBef>
              <a:spcAft>
                <a:spcPts val="0"/>
              </a:spcAft>
              <a:buSzPts val="4800"/>
              <a:buNone/>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8"/>
        <p:cNvGrpSpPr/>
        <p:nvPr/>
      </p:nvGrpSpPr>
      <p:grpSpPr>
        <a:xfrm>
          <a:off x="0" y="0"/>
          <a:ext cx="0" cy="0"/>
          <a:chOff x="0" y="0"/>
          <a:chExt cx="0" cy="0"/>
        </a:xfrm>
      </p:grpSpPr>
      <p:sp>
        <p:nvSpPr>
          <p:cNvPr id="50" name="Google Shape;50;p9"/>
          <p:cNvSpPr/>
          <p:nvPr/>
        </p:nvSpPr>
        <p:spPr>
          <a:xfrm rot="5400000">
            <a:off x="-100350" y="4448760"/>
            <a:ext cx="468600" cy="2679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9"/>
          <p:cNvSpPr txBox="1">
            <a:spLocks noGrp="1"/>
          </p:cNvSpPr>
          <p:nvPr>
            <p:ph type="body" idx="1"/>
          </p:nvPr>
        </p:nvSpPr>
        <p:spPr>
          <a:xfrm>
            <a:off x="457200" y="4406309"/>
            <a:ext cx="8229600" cy="519600"/>
          </a:xfrm>
          <a:prstGeom prst="rect">
            <a:avLst/>
          </a:prstGeom>
        </p:spPr>
        <p:txBody>
          <a:bodyPr spcFirstLastPara="1" wrap="square" lIns="0" tIns="0" rIns="0" bIns="0" anchor="t" anchorCtr="0">
            <a:noAutofit/>
          </a:bodyPr>
          <a:lstStyle>
            <a:lvl1pPr marL="457200" lvl="0" indent="-228600">
              <a:spcBef>
                <a:spcPts val="360"/>
              </a:spcBef>
              <a:spcAft>
                <a:spcPts val="0"/>
              </a:spcAft>
              <a:buSzPts val="1800"/>
              <a:buNone/>
              <a:defRPr sz="1800"/>
            </a:lvl1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gradFill>
          <a:gsLst>
            <a:gs pos="0">
              <a:schemeClr val="lt1"/>
            </a:gs>
            <a:gs pos="50000">
              <a:schemeClr val="lt1"/>
            </a:gs>
            <a:gs pos="100000">
              <a:schemeClr val="lt2"/>
            </a:gs>
          </a:gsLst>
          <a:lin ang="16200038"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605600"/>
            <a:ext cx="5640900" cy="1082700"/>
          </a:xfrm>
          <a:prstGeom prst="rect">
            <a:avLst/>
          </a:prstGeom>
          <a:noFill/>
          <a:ln>
            <a:noFill/>
          </a:ln>
        </p:spPr>
        <p:txBody>
          <a:bodyPr spcFirstLastPara="1" wrap="square" lIns="0" tIns="0" rIns="0" bIns="0" anchor="t" anchorCtr="0">
            <a:noAutofit/>
          </a:bodyPr>
          <a:lstStyle>
            <a:lvl1pPr lvl="0">
              <a:lnSpc>
                <a:spcPct val="80000"/>
              </a:lnSpc>
              <a:spcBef>
                <a:spcPts val="0"/>
              </a:spcBef>
              <a:spcAft>
                <a:spcPts val="0"/>
              </a:spcAft>
              <a:buClr>
                <a:schemeClr val="accent2"/>
              </a:buClr>
              <a:buSzPts val="4800"/>
              <a:buFont typeface="Raleway SemiBold"/>
              <a:buNone/>
              <a:defRPr sz="4800">
                <a:solidFill>
                  <a:schemeClr val="accent2"/>
                </a:solidFill>
                <a:latin typeface="Raleway SemiBold"/>
                <a:ea typeface="Raleway SemiBold"/>
                <a:cs typeface="Raleway SemiBold"/>
                <a:sym typeface="Raleway SemiBold"/>
              </a:defRPr>
            </a:lvl1pPr>
            <a:lvl2pPr lvl="1">
              <a:lnSpc>
                <a:spcPct val="80000"/>
              </a:lnSpc>
              <a:spcBef>
                <a:spcPts val="0"/>
              </a:spcBef>
              <a:spcAft>
                <a:spcPts val="0"/>
              </a:spcAft>
              <a:buClr>
                <a:schemeClr val="accent2"/>
              </a:buClr>
              <a:buSzPts val="4800"/>
              <a:buFont typeface="Raleway SemiBold"/>
              <a:buNone/>
              <a:defRPr sz="4800">
                <a:solidFill>
                  <a:schemeClr val="accent2"/>
                </a:solidFill>
                <a:latin typeface="Raleway SemiBold"/>
                <a:ea typeface="Raleway SemiBold"/>
                <a:cs typeface="Raleway SemiBold"/>
                <a:sym typeface="Raleway SemiBold"/>
              </a:defRPr>
            </a:lvl2pPr>
            <a:lvl3pPr lvl="2">
              <a:lnSpc>
                <a:spcPct val="80000"/>
              </a:lnSpc>
              <a:spcBef>
                <a:spcPts val="0"/>
              </a:spcBef>
              <a:spcAft>
                <a:spcPts val="0"/>
              </a:spcAft>
              <a:buClr>
                <a:schemeClr val="accent2"/>
              </a:buClr>
              <a:buSzPts val="4800"/>
              <a:buFont typeface="Raleway SemiBold"/>
              <a:buNone/>
              <a:defRPr sz="4800">
                <a:solidFill>
                  <a:schemeClr val="accent2"/>
                </a:solidFill>
                <a:latin typeface="Raleway SemiBold"/>
                <a:ea typeface="Raleway SemiBold"/>
                <a:cs typeface="Raleway SemiBold"/>
                <a:sym typeface="Raleway SemiBold"/>
              </a:defRPr>
            </a:lvl3pPr>
            <a:lvl4pPr lvl="3">
              <a:lnSpc>
                <a:spcPct val="80000"/>
              </a:lnSpc>
              <a:spcBef>
                <a:spcPts val="0"/>
              </a:spcBef>
              <a:spcAft>
                <a:spcPts val="0"/>
              </a:spcAft>
              <a:buClr>
                <a:schemeClr val="accent2"/>
              </a:buClr>
              <a:buSzPts val="4800"/>
              <a:buFont typeface="Raleway SemiBold"/>
              <a:buNone/>
              <a:defRPr sz="4800">
                <a:solidFill>
                  <a:schemeClr val="accent2"/>
                </a:solidFill>
                <a:latin typeface="Raleway SemiBold"/>
                <a:ea typeface="Raleway SemiBold"/>
                <a:cs typeface="Raleway SemiBold"/>
                <a:sym typeface="Raleway SemiBold"/>
              </a:defRPr>
            </a:lvl4pPr>
            <a:lvl5pPr lvl="4">
              <a:lnSpc>
                <a:spcPct val="80000"/>
              </a:lnSpc>
              <a:spcBef>
                <a:spcPts val="0"/>
              </a:spcBef>
              <a:spcAft>
                <a:spcPts val="0"/>
              </a:spcAft>
              <a:buClr>
                <a:schemeClr val="accent2"/>
              </a:buClr>
              <a:buSzPts val="4800"/>
              <a:buFont typeface="Raleway SemiBold"/>
              <a:buNone/>
              <a:defRPr sz="4800">
                <a:solidFill>
                  <a:schemeClr val="accent2"/>
                </a:solidFill>
                <a:latin typeface="Raleway SemiBold"/>
                <a:ea typeface="Raleway SemiBold"/>
                <a:cs typeface="Raleway SemiBold"/>
                <a:sym typeface="Raleway SemiBold"/>
              </a:defRPr>
            </a:lvl5pPr>
            <a:lvl6pPr lvl="5">
              <a:lnSpc>
                <a:spcPct val="80000"/>
              </a:lnSpc>
              <a:spcBef>
                <a:spcPts val="0"/>
              </a:spcBef>
              <a:spcAft>
                <a:spcPts val="0"/>
              </a:spcAft>
              <a:buClr>
                <a:schemeClr val="accent2"/>
              </a:buClr>
              <a:buSzPts val="4800"/>
              <a:buFont typeface="Raleway SemiBold"/>
              <a:buNone/>
              <a:defRPr sz="4800">
                <a:solidFill>
                  <a:schemeClr val="accent2"/>
                </a:solidFill>
                <a:latin typeface="Raleway SemiBold"/>
                <a:ea typeface="Raleway SemiBold"/>
                <a:cs typeface="Raleway SemiBold"/>
                <a:sym typeface="Raleway SemiBold"/>
              </a:defRPr>
            </a:lvl6pPr>
            <a:lvl7pPr lvl="6">
              <a:lnSpc>
                <a:spcPct val="80000"/>
              </a:lnSpc>
              <a:spcBef>
                <a:spcPts val="0"/>
              </a:spcBef>
              <a:spcAft>
                <a:spcPts val="0"/>
              </a:spcAft>
              <a:buClr>
                <a:schemeClr val="accent2"/>
              </a:buClr>
              <a:buSzPts val="4800"/>
              <a:buFont typeface="Raleway SemiBold"/>
              <a:buNone/>
              <a:defRPr sz="4800">
                <a:solidFill>
                  <a:schemeClr val="accent2"/>
                </a:solidFill>
                <a:latin typeface="Raleway SemiBold"/>
                <a:ea typeface="Raleway SemiBold"/>
                <a:cs typeface="Raleway SemiBold"/>
                <a:sym typeface="Raleway SemiBold"/>
              </a:defRPr>
            </a:lvl7pPr>
            <a:lvl8pPr lvl="7">
              <a:lnSpc>
                <a:spcPct val="80000"/>
              </a:lnSpc>
              <a:spcBef>
                <a:spcPts val="0"/>
              </a:spcBef>
              <a:spcAft>
                <a:spcPts val="0"/>
              </a:spcAft>
              <a:buClr>
                <a:schemeClr val="accent2"/>
              </a:buClr>
              <a:buSzPts val="4800"/>
              <a:buFont typeface="Raleway SemiBold"/>
              <a:buNone/>
              <a:defRPr sz="4800">
                <a:solidFill>
                  <a:schemeClr val="accent2"/>
                </a:solidFill>
                <a:latin typeface="Raleway SemiBold"/>
                <a:ea typeface="Raleway SemiBold"/>
                <a:cs typeface="Raleway SemiBold"/>
                <a:sym typeface="Raleway SemiBold"/>
              </a:defRPr>
            </a:lvl8pPr>
            <a:lvl9pPr lvl="8">
              <a:lnSpc>
                <a:spcPct val="80000"/>
              </a:lnSpc>
              <a:spcBef>
                <a:spcPts val="0"/>
              </a:spcBef>
              <a:spcAft>
                <a:spcPts val="0"/>
              </a:spcAft>
              <a:buClr>
                <a:schemeClr val="accent2"/>
              </a:buClr>
              <a:buSzPts val="4800"/>
              <a:buFont typeface="Raleway SemiBold"/>
              <a:buNone/>
              <a:defRPr sz="4800">
                <a:solidFill>
                  <a:schemeClr val="accent2"/>
                </a:solidFill>
                <a:latin typeface="Raleway SemiBold"/>
                <a:ea typeface="Raleway SemiBold"/>
                <a:cs typeface="Raleway SemiBold"/>
                <a:sym typeface="Raleway SemiBold"/>
              </a:defRPr>
            </a:lvl9pPr>
          </a:lstStyle>
          <a:p>
            <a:endParaRPr/>
          </a:p>
        </p:txBody>
      </p:sp>
      <p:sp>
        <p:nvSpPr>
          <p:cNvPr id="7" name="Google Shape;7;p1"/>
          <p:cNvSpPr txBox="1">
            <a:spLocks noGrp="1"/>
          </p:cNvSpPr>
          <p:nvPr>
            <p:ph type="body" idx="1"/>
          </p:nvPr>
        </p:nvSpPr>
        <p:spPr>
          <a:xfrm>
            <a:off x="457200" y="1995750"/>
            <a:ext cx="5640900" cy="2679000"/>
          </a:xfrm>
          <a:prstGeom prst="rect">
            <a:avLst/>
          </a:prstGeom>
          <a:noFill/>
          <a:ln>
            <a:noFill/>
          </a:ln>
        </p:spPr>
        <p:txBody>
          <a:bodyPr spcFirstLastPara="1" wrap="square" lIns="0" tIns="0" rIns="0" bIns="0" anchor="t" anchorCtr="0">
            <a:noAutofit/>
          </a:bodyPr>
          <a:lstStyle>
            <a:lvl1pPr marL="457200" lvl="0" indent="-342900">
              <a:lnSpc>
                <a:spcPct val="110000"/>
              </a:lnSpc>
              <a:spcBef>
                <a:spcPts val="600"/>
              </a:spcBef>
              <a:spcAft>
                <a:spcPts val="0"/>
              </a:spcAft>
              <a:buClr>
                <a:schemeClr val="accent1"/>
              </a:buClr>
              <a:buSzPts val="1800"/>
              <a:buFont typeface="Barlow Light"/>
              <a:buChar char="▸"/>
              <a:defRPr sz="2000">
                <a:solidFill>
                  <a:schemeClr val="dk1"/>
                </a:solidFill>
                <a:latin typeface="Barlow Light"/>
                <a:ea typeface="Barlow Light"/>
                <a:cs typeface="Barlow Light"/>
                <a:sym typeface="Barlow Light"/>
              </a:defRPr>
            </a:lvl1pPr>
            <a:lvl2pPr marL="914400" lvl="1" indent="-342900">
              <a:lnSpc>
                <a:spcPct val="110000"/>
              </a:lnSpc>
              <a:spcBef>
                <a:spcPts val="600"/>
              </a:spcBef>
              <a:spcAft>
                <a:spcPts val="0"/>
              </a:spcAft>
              <a:buClr>
                <a:schemeClr val="accent1"/>
              </a:buClr>
              <a:buSzPts val="1800"/>
              <a:buFont typeface="Barlow Light"/>
              <a:buChar char="▹"/>
              <a:defRPr sz="2000">
                <a:solidFill>
                  <a:schemeClr val="dk1"/>
                </a:solidFill>
                <a:latin typeface="Barlow Light"/>
                <a:ea typeface="Barlow Light"/>
                <a:cs typeface="Barlow Light"/>
                <a:sym typeface="Barlow Light"/>
              </a:defRPr>
            </a:lvl2pPr>
            <a:lvl3pPr marL="1371600" lvl="2" indent="-342900">
              <a:lnSpc>
                <a:spcPct val="110000"/>
              </a:lnSpc>
              <a:spcBef>
                <a:spcPts val="600"/>
              </a:spcBef>
              <a:spcAft>
                <a:spcPts val="0"/>
              </a:spcAft>
              <a:buClr>
                <a:schemeClr val="accent1"/>
              </a:buClr>
              <a:buSzPts val="1800"/>
              <a:buFont typeface="Barlow Light"/>
              <a:buChar char="▹"/>
              <a:defRPr sz="2000">
                <a:solidFill>
                  <a:schemeClr val="dk1"/>
                </a:solidFill>
                <a:latin typeface="Barlow Light"/>
                <a:ea typeface="Barlow Light"/>
                <a:cs typeface="Barlow Light"/>
                <a:sym typeface="Barlow Light"/>
              </a:defRPr>
            </a:lvl3pPr>
            <a:lvl4pPr marL="1828800" lvl="3" indent="-355600">
              <a:lnSpc>
                <a:spcPct val="110000"/>
              </a:lnSpc>
              <a:spcBef>
                <a:spcPts val="600"/>
              </a:spcBef>
              <a:spcAft>
                <a:spcPts val="0"/>
              </a:spcAft>
              <a:buClr>
                <a:schemeClr val="dk1"/>
              </a:buClr>
              <a:buSzPts val="2000"/>
              <a:buFont typeface="Barlow Light"/>
              <a:buChar char="▹"/>
              <a:defRPr sz="2000">
                <a:solidFill>
                  <a:schemeClr val="dk1"/>
                </a:solidFill>
                <a:latin typeface="Barlow Light"/>
                <a:ea typeface="Barlow Light"/>
                <a:cs typeface="Barlow Light"/>
                <a:sym typeface="Barlow Light"/>
              </a:defRPr>
            </a:lvl4pPr>
            <a:lvl5pPr marL="2286000" lvl="4" indent="-355600">
              <a:lnSpc>
                <a:spcPct val="110000"/>
              </a:lnSpc>
              <a:spcBef>
                <a:spcPts val="600"/>
              </a:spcBef>
              <a:spcAft>
                <a:spcPts val="0"/>
              </a:spcAft>
              <a:buClr>
                <a:schemeClr val="dk1"/>
              </a:buClr>
              <a:buSzPts val="2000"/>
              <a:buFont typeface="Barlow Light"/>
              <a:buChar char="▹"/>
              <a:defRPr sz="2000">
                <a:solidFill>
                  <a:schemeClr val="dk1"/>
                </a:solidFill>
                <a:latin typeface="Barlow Light"/>
                <a:ea typeface="Barlow Light"/>
                <a:cs typeface="Barlow Light"/>
                <a:sym typeface="Barlow Light"/>
              </a:defRPr>
            </a:lvl5pPr>
            <a:lvl6pPr marL="2743200" lvl="5" indent="-355600">
              <a:lnSpc>
                <a:spcPct val="110000"/>
              </a:lnSpc>
              <a:spcBef>
                <a:spcPts val="600"/>
              </a:spcBef>
              <a:spcAft>
                <a:spcPts val="0"/>
              </a:spcAft>
              <a:buClr>
                <a:schemeClr val="dk1"/>
              </a:buClr>
              <a:buSzPts val="2000"/>
              <a:buFont typeface="Barlow Light"/>
              <a:buChar char="▹"/>
              <a:defRPr sz="2000">
                <a:solidFill>
                  <a:schemeClr val="dk1"/>
                </a:solidFill>
                <a:latin typeface="Barlow Light"/>
                <a:ea typeface="Barlow Light"/>
                <a:cs typeface="Barlow Light"/>
                <a:sym typeface="Barlow Light"/>
              </a:defRPr>
            </a:lvl6pPr>
            <a:lvl7pPr marL="3200400" lvl="6" indent="-355600">
              <a:lnSpc>
                <a:spcPct val="110000"/>
              </a:lnSpc>
              <a:spcBef>
                <a:spcPts val="600"/>
              </a:spcBef>
              <a:spcAft>
                <a:spcPts val="0"/>
              </a:spcAft>
              <a:buClr>
                <a:schemeClr val="dk1"/>
              </a:buClr>
              <a:buSzPts val="2000"/>
              <a:buFont typeface="Barlow Light"/>
              <a:buChar char="▹"/>
              <a:defRPr sz="2000">
                <a:solidFill>
                  <a:schemeClr val="dk1"/>
                </a:solidFill>
                <a:latin typeface="Barlow Light"/>
                <a:ea typeface="Barlow Light"/>
                <a:cs typeface="Barlow Light"/>
                <a:sym typeface="Barlow Light"/>
              </a:defRPr>
            </a:lvl7pPr>
            <a:lvl8pPr marL="3657600" lvl="7" indent="-355600">
              <a:lnSpc>
                <a:spcPct val="110000"/>
              </a:lnSpc>
              <a:spcBef>
                <a:spcPts val="600"/>
              </a:spcBef>
              <a:spcAft>
                <a:spcPts val="0"/>
              </a:spcAft>
              <a:buClr>
                <a:schemeClr val="dk1"/>
              </a:buClr>
              <a:buSzPts val="2000"/>
              <a:buFont typeface="Barlow Light"/>
              <a:buChar char="▹"/>
              <a:defRPr sz="2000">
                <a:solidFill>
                  <a:schemeClr val="dk1"/>
                </a:solidFill>
                <a:latin typeface="Barlow Light"/>
                <a:ea typeface="Barlow Light"/>
                <a:cs typeface="Barlow Light"/>
                <a:sym typeface="Barlow Light"/>
              </a:defRPr>
            </a:lvl8pPr>
            <a:lvl9pPr marL="4114800" lvl="8" indent="-355600">
              <a:lnSpc>
                <a:spcPct val="110000"/>
              </a:lnSpc>
              <a:spcBef>
                <a:spcPts val="600"/>
              </a:spcBef>
              <a:spcAft>
                <a:spcPts val="0"/>
              </a:spcAft>
              <a:buClr>
                <a:schemeClr val="dk1"/>
              </a:buClr>
              <a:buSzPts val="2000"/>
              <a:buFont typeface="Barlow Light"/>
              <a:buChar char="▹"/>
              <a:defRPr sz="2000">
                <a:solidFill>
                  <a:schemeClr val="dk1"/>
                </a:solidFill>
                <a:latin typeface="Barlow Light"/>
                <a:ea typeface="Barlow Light"/>
                <a:cs typeface="Barlow Light"/>
                <a:sym typeface="Barlow Light"/>
              </a:defRPr>
            </a:lvl9pPr>
          </a:lstStyle>
          <a:p>
            <a:endParaRPr/>
          </a:p>
        </p:txBody>
      </p:sp>
      <p:sp>
        <p:nvSpPr>
          <p:cNvPr id="8" name="Google Shape;8;p1"/>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lvl1pPr lvl="0" algn="r">
              <a:buNone/>
              <a:defRPr sz="1200">
                <a:solidFill>
                  <a:schemeClr val="lt1"/>
                </a:solidFill>
                <a:latin typeface="Barlow Light"/>
                <a:ea typeface="Barlow Light"/>
                <a:cs typeface="Barlow Light"/>
                <a:sym typeface="Barlow Light"/>
              </a:defRPr>
            </a:lvl1pPr>
            <a:lvl2pPr lvl="1" algn="r">
              <a:buNone/>
              <a:defRPr sz="1200">
                <a:solidFill>
                  <a:schemeClr val="lt1"/>
                </a:solidFill>
                <a:latin typeface="Barlow Light"/>
                <a:ea typeface="Barlow Light"/>
                <a:cs typeface="Barlow Light"/>
                <a:sym typeface="Barlow Light"/>
              </a:defRPr>
            </a:lvl2pPr>
            <a:lvl3pPr lvl="2" algn="r">
              <a:buNone/>
              <a:defRPr sz="1200">
                <a:solidFill>
                  <a:schemeClr val="lt1"/>
                </a:solidFill>
                <a:latin typeface="Barlow Light"/>
                <a:ea typeface="Barlow Light"/>
                <a:cs typeface="Barlow Light"/>
                <a:sym typeface="Barlow Light"/>
              </a:defRPr>
            </a:lvl3pPr>
            <a:lvl4pPr lvl="3" algn="r">
              <a:buNone/>
              <a:defRPr sz="1200">
                <a:solidFill>
                  <a:schemeClr val="lt1"/>
                </a:solidFill>
                <a:latin typeface="Barlow Light"/>
                <a:ea typeface="Barlow Light"/>
                <a:cs typeface="Barlow Light"/>
                <a:sym typeface="Barlow Light"/>
              </a:defRPr>
            </a:lvl4pPr>
            <a:lvl5pPr lvl="4" algn="r">
              <a:buNone/>
              <a:defRPr sz="1200">
                <a:solidFill>
                  <a:schemeClr val="lt1"/>
                </a:solidFill>
                <a:latin typeface="Barlow Light"/>
                <a:ea typeface="Barlow Light"/>
                <a:cs typeface="Barlow Light"/>
                <a:sym typeface="Barlow Light"/>
              </a:defRPr>
            </a:lvl5pPr>
            <a:lvl6pPr lvl="5" algn="r">
              <a:buNone/>
              <a:defRPr sz="1200">
                <a:solidFill>
                  <a:schemeClr val="lt1"/>
                </a:solidFill>
                <a:latin typeface="Barlow Light"/>
                <a:ea typeface="Barlow Light"/>
                <a:cs typeface="Barlow Light"/>
                <a:sym typeface="Barlow Light"/>
              </a:defRPr>
            </a:lvl6pPr>
            <a:lvl7pPr lvl="6" algn="r">
              <a:buNone/>
              <a:defRPr sz="1200">
                <a:solidFill>
                  <a:schemeClr val="lt1"/>
                </a:solidFill>
                <a:latin typeface="Barlow Light"/>
                <a:ea typeface="Barlow Light"/>
                <a:cs typeface="Barlow Light"/>
                <a:sym typeface="Barlow Light"/>
              </a:defRPr>
            </a:lvl7pPr>
            <a:lvl8pPr lvl="7" algn="r">
              <a:buNone/>
              <a:defRPr sz="1200">
                <a:solidFill>
                  <a:schemeClr val="lt1"/>
                </a:solidFill>
                <a:latin typeface="Barlow Light"/>
                <a:ea typeface="Barlow Light"/>
                <a:cs typeface="Barlow Light"/>
                <a:sym typeface="Barlow Light"/>
              </a:defRPr>
            </a:lvl8pPr>
            <a:lvl9pPr lvl="8" algn="r">
              <a:buNone/>
              <a:defRPr sz="1200">
                <a:solidFill>
                  <a:schemeClr val="lt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5.xml"/><Relationship Id="rId4" Type="http://schemas.openxmlformats.org/officeDocument/2006/relationships/image" Target="../media/image7.gif"/></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5.xml"/><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26.xml"/><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hyperlink" Target="https://www.slidescarnival.com/extra-free-resources-icons-and-maps/?utm_source=template" TargetMode="External"/><Relationship Id="rId2" Type="http://schemas.openxmlformats.org/officeDocument/2006/relationships/notesSlide" Target="../notesSlides/notesSlide29.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2.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3" Type="http://schemas.openxmlformats.org/officeDocument/2006/relationships/hyperlink" Target="http://www.slidescarnival.com/?utm_source=template" TargetMode="External"/><Relationship Id="rId2" Type="http://schemas.openxmlformats.org/officeDocument/2006/relationships/notesSlide" Target="../notesSlides/notesSlide37.xml"/><Relationship Id="rId1" Type="http://schemas.openxmlformats.org/officeDocument/2006/relationships/slideLayout" Target="../slideLayouts/slideLayout4.xml"/><Relationship Id="rId5" Type="http://schemas.openxmlformats.org/officeDocument/2006/relationships/hyperlink" Target="http://unsplash.com/&amp;utm_source=slidescarnival" TargetMode="External"/><Relationship Id="rId4" Type="http://schemas.openxmlformats.org/officeDocument/2006/relationships/hyperlink" Target="https://isometric.online/" TargetMode="External"/></Relationships>
</file>

<file path=ppt/slides/_rels/slide38.xml.rels><?xml version="1.0" encoding="UTF-8" standalone="yes"?>
<Relationships xmlns="http://schemas.openxmlformats.org/package/2006/relationships"><Relationship Id="rId3" Type="http://schemas.openxmlformats.org/officeDocument/2006/relationships/hyperlink" Target="https://www.fontsquirrel.com/fonts/raleway" TargetMode="External"/><Relationship Id="rId2" Type="http://schemas.openxmlformats.org/officeDocument/2006/relationships/notesSlide" Target="../notesSlides/notesSlide38.xml"/><Relationship Id="rId1" Type="http://schemas.openxmlformats.org/officeDocument/2006/relationships/slideLayout" Target="../slideLayouts/slideLayout4.xml"/><Relationship Id="rId4" Type="http://schemas.openxmlformats.org/officeDocument/2006/relationships/hyperlink" Target="https://www.fontsquirrel.com/fonts/barlow" TargetMode="External"/></Relationships>
</file>

<file path=ppt/slides/_rels/slide39.xml.rels><?xml version="1.0" encoding="UTF-8" standalone="yes"?>
<Relationships xmlns="http://schemas.openxmlformats.org/package/2006/relationships"><Relationship Id="rId3" Type="http://schemas.openxmlformats.org/officeDocument/2006/relationships/hyperlink" Target="https://isometric.online/" TargetMode="External"/><Relationship Id="rId2" Type="http://schemas.openxmlformats.org/officeDocument/2006/relationships/notesSlide" Target="../notesSlides/notesSlide39.xml"/><Relationship Id="rId1" Type="http://schemas.openxmlformats.org/officeDocument/2006/relationships/slideLayout" Target="../slideLayouts/slideLayout7.xml"/><Relationship Id="rId4" Type="http://schemas.openxmlformats.org/officeDocument/2006/relationships/hyperlink" Target="https://isometric.online/license/"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s://isometric.online/" TargetMode="External"/><Relationship Id="rId2" Type="http://schemas.openxmlformats.org/officeDocument/2006/relationships/notesSlide" Target="../notesSlides/notesSlide40.xml"/><Relationship Id="rId1" Type="http://schemas.openxmlformats.org/officeDocument/2006/relationships/slideLayout" Target="../slideLayouts/slideLayout7.xml"/><Relationship Id="rId4" Type="http://schemas.openxmlformats.org/officeDocument/2006/relationships/hyperlink" Target="https://isometric.online/license/" TargetMode="External"/></Relationships>
</file>

<file path=ppt/slides/_rels/slide41.xml.rels><?xml version="1.0" encoding="UTF-8" standalone="yes"?>
<Relationships xmlns="http://schemas.openxmlformats.org/package/2006/relationships"><Relationship Id="rId3" Type="http://schemas.openxmlformats.org/officeDocument/2006/relationships/hyperlink" Target="https://www.slidescarnival.com/extra-free-resources-icons-and-maps/?utm_source=template" TargetMode="External"/><Relationship Id="rId2" Type="http://schemas.openxmlformats.org/officeDocument/2006/relationships/notesSlide" Target="../notesSlides/notesSlide41.xml"/><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3" Type="http://schemas.openxmlformats.org/officeDocument/2006/relationships/hyperlink" Target="https://twitter.com/googledocs/status/730087240156643328" TargetMode="External"/><Relationship Id="rId2" Type="http://schemas.openxmlformats.org/officeDocument/2006/relationships/notesSlide" Target="../notesSlides/notesSlide42.xml"/><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3" Type="http://schemas.openxmlformats.org/officeDocument/2006/relationships/hyperlink" Target="https://www.slidescarnival.com/?utm_source=template" TargetMode="External"/><Relationship Id="rId2" Type="http://schemas.openxmlformats.org/officeDocument/2006/relationships/notesSlide" Target="../notesSlides/notesSlide43.xml"/><Relationship Id="rId1" Type="http://schemas.openxmlformats.org/officeDocument/2006/relationships/slideLayout" Target="../slideLayouts/slideLayout9.xml"/><Relationship Id="rId4" Type="http://schemas.openxmlformats.org/officeDocument/2006/relationships/image" Target="../media/image18.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grpSp>
        <p:nvGrpSpPr>
          <p:cNvPr id="63" name="Google Shape;63;p12"/>
          <p:cNvGrpSpPr/>
          <p:nvPr/>
        </p:nvGrpSpPr>
        <p:grpSpPr>
          <a:xfrm>
            <a:off x="5122427" y="668001"/>
            <a:ext cx="3841143" cy="3893303"/>
            <a:chOff x="5122427" y="668001"/>
            <a:chExt cx="3841143" cy="3893303"/>
          </a:xfrm>
        </p:grpSpPr>
        <p:grpSp>
          <p:nvGrpSpPr>
            <p:cNvPr id="64" name="Google Shape;64;p12"/>
            <p:cNvGrpSpPr/>
            <p:nvPr/>
          </p:nvGrpSpPr>
          <p:grpSpPr>
            <a:xfrm>
              <a:off x="5144045" y="893590"/>
              <a:ext cx="2833667" cy="2964311"/>
              <a:chOff x="3860721" y="1330073"/>
              <a:chExt cx="3544299" cy="3707706"/>
            </a:xfrm>
          </p:grpSpPr>
          <p:sp>
            <p:nvSpPr>
              <p:cNvPr id="65" name="Google Shape;65;p12"/>
              <p:cNvSpPr/>
              <p:nvPr/>
            </p:nvSpPr>
            <p:spPr>
              <a:xfrm>
                <a:off x="5336000" y="1330073"/>
                <a:ext cx="2069020" cy="2805419"/>
              </a:xfrm>
              <a:custGeom>
                <a:avLst/>
                <a:gdLst/>
                <a:ahLst/>
                <a:cxnLst/>
                <a:rect l="l" t="t" r="r" b="b"/>
                <a:pathLst>
                  <a:path w="2069020" h="2805419" extrusionOk="0">
                    <a:moveTo>
                      <a:pt x="2019014" y="2799395"/>
                    </a:moveTo>
                    <a:lnTo>
                      <a:pt x="50006" y="1662586"/>
                    </a:lnTo>
                    <a:cubicBezTo>
                      <a:pt x="22384" y="1646680"/>
                      <a:pt x="0" y="1603912"/>
                      <a:pt x="0" y="1567336"/>
                    </a:cubicBezTo>
                    <a:lnTo>
                      <a:pt x="0" y="43908"/>
                    </a:lnTo>
                    <a:cubicBezTo>
                      <a:pt x="0" y="7141"/>
                      <a:pt x="22384" y="-9813"/>
                      <a:pt x="50006" y="5808"/>
                    </a:cubicBezTo>
                    <a:lnTo>
                      <a:pt x="2019014" y="1142998"/>
                    </a:lnTo>
                    <a:cubicBezTo>
                      <a:pt x="2046637" y="1158904"/>
                      <a:pt x="2069020" y="1201672"/>
                      <a:pt x="2069020" y="1238248"/>
                    </a:cubicBezTo>
                    <a:lnTo>
                      <a:pt x="2069020" y="2761295"/>
                    </a:lnTo>
                    <a:cubicBezTo>
                      <a:pt x="2069020" y="2798443"/>
                      <a:pt x="2046637" y="2815397"/>
                      <a:pt x="2019014" y="2799395"/>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 name="Google Shape;66;p12"/>
              <p:cNvSpPr/>
              <p:nvPr/>
            </p:nvSpPr>
            <p:spPr>
              <a:xfrm>
                <a:off x="7365110" y="4067936"/>
                <a:ext cx="21907" cy="77247"/>
              </a:xfrm>
              <a:custGeom>
                <a:avLst/>
                <a:gdLst/>
                <a:ahLst/>
                <a:cxnLst/>
                <a:rect l="l" t="t" r="r" b="b"/>
                <a:pathLst>
                  <a:path w="21907" h="77247" extrusionOk="0">
                    <a:moveTo>
                      <a:pt x="0" y="77248"/>
                    </a:moveTo>
                    <a:lnTo>
                      <a:pt x="21908" y="64675"/>
                    </a:lnTo>
                    <a:lnTo>
                      <a:pt x="12383" y="0"/>
                    </a:lnTo>
                    <a:lnTo>
                      <a:pt x="0" y="77248"/>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 name="Google Shape;67;p12"/>
              <p:cNvSpPr/>
              <p:nvPr/>
            </p:nvSpPr>
            <p:spPr>
              <a:xfrm>
                <a:off x="5332475" y="1333214"/>
                <a:ext cx="52292" cy="22389"/>
              </a:xfrm>
              <a:custGeom>
                <a:avLst/>
                <a:gdLst/>
                <a:ahLst/>
                <a:cxnLst/>
                <a:rect l="l" t="t" r="r" b="b"/>
                <a:pathLst>
                  <a:path w="52292" h="22389" extrusionOk="0">
                    <a:moveTo>
                      <a:pt x="0" y="12383"/>
                    </a:moveTo>
                    <a:lnTo>
                      <a:pt x="21431" y="0"/>
                    </a:lnTo>
                    <a:lnTo>
                      <a:pt x="52292" y="17621"/>
                    </a:lnTo>
                    <a:cubicBezTo>
                      <a:pt x="52292" y="17621"/>
                      <a:pt x="19431" y="22574"/>
                      <a:pt x="18669" y="22384"/>
                    </a:cubicBezTo>
                    <a:cubicBezTo>
                      <a:pt x="17907" y="22193"/>
                      <a:pt x="0" y="12383"/>
                      <a:pt x="0" y="12383"/>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 name="Google Shape;68;p12"/>
              <p:cNvSpPr/>
              <p:nvPr/>
            </p:nvSpPr>
            <p:spPr>
              <a:xfrm>
                <a:off x="5317902" y="1340537"/>
                <a:ext cx="2069115" cy="2805383"/>
              </a:xfrm>
              <a:custGeom>
                <a:avLst/>
                <a:gdLst/>
                <a:ahLst/>
                <a:cxnLst/>
                <a:rect l="l" t="t" r="r" b="b"/>
                <a:pathLst>
                  <a:path w="2069115" h="2805383" extrusionOk="0">
                    <a:moveTo>
                      <a:pt x="2019110" y="2799409"/>
                    </a:moveTo>
                    <a:lnTo>
                      <a:pt x="50006" y="1662600"/>
                    </a:lnTo>
                    <a:cubicBezTo>
                      <a:pt x="22384" y="1646598"/>
                      <a:pt x="0" y="1603831"/>
                      <a:pt x="0" y="1567350"/>
                    </a:cubicBezTo>
                    <a:lnTo>
                      <a:pt x="0" y="43921"/>
                    </a:lnTo>
                    <a:cubicBezTo>
                      <a:pt x="0" y="7060"/>
                      <a:pt x="22384" y="-9800"/>
                      <a:pt x="50006" y="5821"/>
                    </a:cubicBezTo>
                    <a:lnTo>
                      <a:pt x="2019110" y="1142916"/>
                    </a:lnTo>
                    <a:cubicBezTo>
                      <a:pt x="2046732" y="1158823"/>
                      <a:pt x="2069116" y="1201685"/>
                      <a:pt x="2069116" y="1238166"/>
                    </a:cubicBezTo>
                    <a:lnTo>
                      <a:pt x="2069116" y="2761595"/>
                    </a:lnTo>
                    <a:cubicBezTo>
                      <a:pt x="2069116" y="2798361"/>
                      <a:pt x="2046732" y="2815315"/>
                      <a:pt x="2019110" y="2799409"/>
                    </a:cubicBezTo>
                    <a:close/>
                  </a:path>
                </a:pathLst>
              </a:custGeom>
              <a:solidFill>
                <a:srgbClr val="E4E7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 name="Google Shape;69;p12"/>
              <p:cNvSpPr/>
              <p:nvPr/>
            </p:nvSpPr>
            <p:spPr>
              <a:xfrm>
                <a:off x="5314473" y="1342497"/>
                <a:ext cx="2069020" cy="2805423"/>
              </a:xfrm>
              <a:custGeom>
                <a:avLst/>
                <a:gdLst/>
                <a:ahLst/>
                <a:cxnLst/>
                <a:rect l="l" t="t" r="r" b="b"/>
                <a:pathLst>
                  <a:path w="2069020" h="2805423" extrusionOk="0">
                    <a:moveTo>
                      <a:pt x="2019014" y="2799449"/>
                    </a:moveTo>
                    <a:lnTo>
                      <a:pt x="50006" y="1662545"/>
                    </a:lnTo>
                    <a:cubicBezTo>
                      <a:pt x="22384" y="1646638"/>
                      <a:pt x="0" y="1603871"/>
                      <a:pt x="0" y="1567295"/>
                    </a:cubicBezTo>
                    <a:lnTo>
                      <a:pt x="0" y="43962"/>
                    </a:lnTo>
                    <a:cubicBezTo>
                      <a:pt x="0" y="7100"/>
                      <a:pt x="22384" y="-9855"/>
                      <a:pt x="50006" y="5862"/>
                    </a:cubicBezTo>
                    <a:lnTo>
                      <a:pt x="2019014" y="1142956"/>
                    </a:lnTo>
                    <a:cubicBezTo>
                      <a:pt x="2046637" y="1158863"/>
                      <a:pt x="2069021" y="1201630"/>
                      <a:pt x="2069021" y="1238206"/>
                    </a:cubicBezTo>
                    <a:lnTo>
                      <a:pt x="2069021" y="2761635"/>
                    </a:lnTo>
                    <a:cubicBezTo>
                      <a:pt x="2069021" y="2798401"/>
                      <a:pt x="2046637" y="2815356"/>
                      <a:pt x="2019014" y="2799449"/>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 name="Google Shape;70;p12"/>
              <p:cNvSpPr/>
              <p:nvPr/>
            </p:nvSpPr>
            <p:spPr>
              <a:xfrm>
                <a:off x="5339429" y="1375389"/>
                <a:ext cx="2018061" cy="2673878"/>
              </a:xfrm>
              <a:custGeom>
                <a:avLst/>
                <a:gdLst/>
                <a:ahLst/>
                <a:cxnLst/>
                <a:rect l="l" t="t" r="r" b="b"/>
                <a:pathLst>
                  <a:path w="2018061" h="2673878" extrusionOk="0">
                    <a:moveTo>
                      <a:pt x="2017014" y="2673878"/>
                    </a:moveTo>
                    <a:lnTo>
                      <a:pt x="0" y="1509352"/>
                    </a:lnTo>
                    <a:lnTo>
                      <a:pt x="1048" y="17165"/>
                    </a:lnTo>
                    <a:cubicBezTo>
                      <a:pt x="1048" y="1830"/>
                      <a:pt x="11811" y="-4361"/>
                      <a:pt x="25051" y="3259"/>
                    </a:cubicBezTo>
                    <a:lnTo>
                      <a:pt x="1994059" y="1140163"/>
                    </a:lnTo>
                    <a:cubicBezTo>
                      <a:pt x="2008213" y="1149354"/>
                      <a:pt x="2017138" y="1164747"/>
                      <a:pt x="2018062" y="1181596"/>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 name="Google Shape;71;p12"/>
              <p:cNvSpPr/>
              <p:nvPr/>
            </p:nvSpPr>
            <p:spPr>
              <a:xfrm>
                <a:off x="5339238" y="1374339"/>
                <a:ext cx="2018061" cy="2673785"/>
              </a:xfrm>
              <a:custGeom>
                <a:avLst/>
                <a:gdLst/>
                <a:ahLst/>
                <a:cxnLst/>
                <a:rect l="l" t="t" r="r" b="b"/>
                <a:pathLst>
                  <a:path w="2018061" h="2673785" extrusionOk="0">
                    <a:moveTo>
                      <a:pt x="2017014" y="2673785"/>
                    </a:moveTo>
                    <a:lnTo>
                      <a:pt x="0" y="1509354"/>
                    </a:lnTo>
                    <a:lnTo>
                      <a:pt x="1048" y="17072"/>
                    </a:lnTo>
                    <a:cubicBezTo>
                      <a:pt x="1048" y="1832"/>
                      <a:pt x="11811" y="-4359"/>
                      <a:pt x="25051" y="3261"/>
                    </a:cubicBezTo>
                    <a:lnTo>
                      <a:pt x="1994059" y="1140260"/>
                    </a:lnTo>
                    <a:cubicBezTo>
                      <a:pt x="2008232" y="1149481"/>
                      <a:pt x="2017147" y="1164911"/>
                      <a:pt x="2018062" y="1181789"/>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 name="Google Shape;72;p12"/>
              <p:cNvSpPr/>
              <p:nvPr/>
            </p:nvSpPr>
            <p:spPr>
              <a:xfrm>
                <a:off x="3860721" y="3051171"/>
                <a:ext cx="3440851" cy="1986608"/>
              </a:xfrm>
              <a:custGeom>
                <a:avLst/>
                <a:gdLst/>
                <a:ahLst/>
                <a:cxnLst/>
                <a:rect l="l" t="t" r="r" b="b"/>
                <a:pathLst>
                  <a:path w="3440851" h="1986608" extrusionOk="0">
                    <a:moveTo>
                      <a:pt x="1987629" y="1975838"/>
                    </a:moveTo>
                    <a:lnTo>
                      <a:pt x="18621" y="838934"/>
                    </a:lnTo>
                    <a:cubicBezTo>
                      <a:pt x="-9002" y="823027"/>
                      <a:pt x="-5477" y="795214"/>
                      <a:pt x="26432" y="776736"/>
                    </a:cubicBezTo>
                    <a:lnTo>
                      <a:pt x="1345454" y="15212"/>
                    </a:lnTo>
                    <a:cubicBezTo>
                      <a:pt x="1377362" y="-3172"/>
                      <a:pt x="1425559" y="-5172"/>
                      <a:pt x="1453181" y="10735"/>
                    </a:cubicBezTo>
                    <a:lnTo>
                      <a:pt x="3422189" y="1147544"/>
                    </a:lnTo>
                    <a:cubicBezTo>
                      <a:pt x="3449812" y="1163546"/>
                      <a:pt x="3446383" y="1191359"/>
                      <a:pt x="3414474" y="1209742"/>
                    </a:cubicBezTo>
                    <a:lnTo>
                      <a:pt x="2095452" y="1971742"/>
                    </a:lnTo>
                    <a:cubicBezTo>
                      <a:pt x="2063829" y="1989744"/>
                      <a:pt x="2015347" y="1991745"/>
                      <a:pt x="1987629" y="197583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 name="Google Shape;73;p12"/>
              <p:cNvSpPr/>
              <p:nvPr/>
            </p:nvSpPr>
            <p:spPr>
              <a:xfrm>
                <a:off x="3903733" y="3024882"/>
                <a:ext cx="3440892" cy="1987084"/>
              </a:xfrm>
              <a:custGeom>
                <a:avLst/>
                <a:gdLst/>
                <a:ahLst/>
                <a:cxnLst/>
                <a:rect l="l" t="t" r="r" b="b"/>
                <a:pathLst>
                  <a:path w="3440892" h="1987084" extrusionOk="0">
                    <a:moveTo>
                      <a:pt x="1987670" y="1976314"/>
                    </a:moveTo>
                    <a:lnTo>
                      <a:pt x="18662" y="839410"/>
                    </a:lnTo>
                    <a:cubicBezTo>
                      <a:pt x="-8961" y="823503"/>
                      <a:pt x="-5532" y="795690"/>
                      <a:pt x="26377" y="777212"/>
                    </a:cubicBezTo>
                    <a:lnTo>
                      <a:pt x="1345495" y="15212"/>
                    </a:lnTo>
                    <a:cubicBezTo>
                      <a:pt x="1377308" y="-3172"/>
                      <a:pt x="1425600" y="-5172"/>
                      <a:pt x="1453222" y="10735"/>
                    </a:cubicBezTo>
                    <a:lnTo>
                      <a:pt x="3422230" y="1148020"/>
                    </a:lnTo>
                    <a:cubicBezTo>
                      <a:pt x="3449853" y="1164022"/>
                      <a:pt x="3446424" y="1191835"/>
                      <a:pt x="3414515" y="1210218"/>
                    </a:cubicBezTo>
                    <a:lnTo>
                      <a:pt x="2095493" y="1972218"/>
                    </a:lnTo>
                    <a:cubicBezTo>
                      <a:pt x="2063584" y="1990220"/>
                      <a:pt x="2015292" y="1992221"/>
                      <a:pt x="1987670" y="1976314"/>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 name="Google Shape;74;p12"/>
              <p:cNvSpPr/>
              <p:nvPr/>
            </p:nvSpPr>
            <p:spPr>
              <a:xfrm>
                <a:off x="3903726" y="3801522"/>
                <a:ext cx="41719" cy="37052"/>
              </a:xfrm>
              <a:custGeom>
                <a:avLst/>
                <a:gdLst/>
                <a:ahLst/>
                <a:cxnLst/>
                <a:rect l="l" t="t" r="r" b="b"/>
                <a:pathLst>
                  <a:path w="41719" h="37052" extrusionOk="0">
                    <a:moveTo>
                      <a:pt x="0" y="37052"/>
                    </a:moveTo>
                    <a:lnTo>
                      <a:pt x="0" y="0"/>
                    </a:lnTo>
                    <a:lnTo>
                      <a:pt x="41719" y="17431"/>
                    </a:lnTo>
                    <a:lnTo>
                      <a:pt x="0" y="37052"/>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 name="Google Shape;75;p12"/>
              <p:cNvSpPr/>
              <p:nvPr/>
            </p:nvSpPr>
            <p:spPr>
              <a:xfrm>
                <a:off x="7313771" y="4164425"/>
                <a:ext cx="30860" cy="40671"/>
              </a:xfrm>
              <a:custGeom>
                <a:avLst/>
                <a:gdLst/>
                <a:ahLst/>
                <a:cxnLst/>
                <a:rect l="l" t="t" r="r" b="b"/>
                <a:pathLst>
                  <a:path w="30860" h="40671" extrusionOk="0">
                    <a:moveTo>
                      <a:pt x="30861" y="36290"/>
                    </a:moveTo>
                    <a:lnTo>
                      <a:pt x="30861" y="0"/>
                    </a:lnTo>
                    <a:lnTo>
                      <a:pt x="0" y="10573"/>
                    </a:lnTo>
                    <a:lnTo>
                      <a:pt x="20479" y="40672"/>
                    </a:lnTo>
                    <a:lnTo>
                      <a:pt x="30861" y="36290"/>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 name="Google Shape;76;p12"/>
              <p:cNvSpPr/>
              <p:nvPr/>
            </p:nvSpPr>
            <p:spPr>
              <a:xfrm>
                <a:off x="3903733" y="2994046"/>
                <a:ext cx="3440892" cy="1986618"/>
              </a:xfrm>
              <a:custGeom>
                <a:avLst/>
                <a:gdLst/>
                <a:ahLst/>
                <a:cxnLst/>
                <a:rect l="l" t="t" r="r" b="b"/>
                <a:pathLst>
                  <a:path w="3440892" h="1986618" extrusionOk="0">
                    <a:moveTo>
                      <a:pt x="1987670" y="1975813"/>
                    </a:moveTo>
                    <a:lnTo>
                      <a:pt x="18662" y="839005"/>
                    </a:lnTo>
                    <a:cubicBezTo>
                      <a:pt x="-8961" y="823098"/>
                      <a:pt x="-5532" y="795190"/>
                      <a:pt x="26377" y="776806"/>
                    </a:cubicBezTo>
                    <a:lnTo>
                      <a:pt x="1345495" y="15283"/>
                    </a:lnTo>
                    <a:cubicBezTo>
                      <a:pt x="1377308" y="-3196"/>
                      <a:pt x="1425600" y="-5196"/>
                      <a:pt x="1453222" y="10806"/>
                    </a:cubicBezTo>
                    <a:lnTo>
                      <a:pt x="3422230" y="1147615"/>
                    </a:lnTo>
                    <a:cubicBezTo>
                      <a:pt x="3449853" y="1163521"/>
                      <a:pt x="3446424" y="1191430"/>
                      <a:pt x="3414515" y="1209813"/>
                    </a:cubicBezTo>
                    <a:lnTo>
                      <a:pt x="2095493" y="1971336"/>
                    </a:lnTo>
                    <a:cubicBezTo>
                      <a:pt x="2063584" y="1989815"/>
                      <a:pt x="2015292" y="1991815"/>
                      <a:pt x="1987670" y="1975813"/>
                    </a:cubicBezTo>
                    <a:close/>
                  </a:path>
                </a:pathLst>
              </a:custGeom>
              <a:solidFill>
                <a:srgbClr val="E4E7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 name="Google Shape;77;p12"/>
              <p:cNvSpPr/>
              <p:nvPr/>
            </p:nvSpPr>
            <p:spPr>
              <a:xfrm>
                <a:off x="3903733" y="2989259"/>
                <a:ext cx="3440892" cy="1986608"/>
              </a:xfrm>
              <a:custGeom>
                <a:avLst/>
                <a:gdLst/>
                <a:ahLst/>
                <a:cxnLst/>
                <a:rect l="l" t="t" r="r" b="b"/>
                <a:pathLst>
                  <a:path w="3440892" h="1986608" extrusionOk="0">
                    <a:moveTo>
                      <a:pt x="1987670" y="1975838"/>
                    </a:moveTo>
                    <a:lnTo>
                      <a:pt x="18662" y="838934"/>
                    </a:lnTo>
                    <a:cubicBezTo>
                      <a:pt x="-8961" y="823027"/>
                      <a:pt x="-5532" y="795214"/>
                      <a:pt x="26377" y="776736"/>
                    </a:cubicBezTo>
                    <a:lnTo>
                      <a:pt x="1345495" y="15212"/>
                    </a:lnTo>
                    <a:cubicBezTo>
                      <a:pt x="1377308" y="-3172"/>
                      <a:pt x="1425600" y="-5172"/>
                      <a:pt x="1453222" y="10735"/>
                    </a:cubicBezTo>
                    <a:lnTo>
                      <a:pt x="3422230" y="1147544"/>
                    </a:lnTo>
                    <a:cubicBezTo>
                      <a:pt x="3449853" y="1163546"/>
                      <a:pt x="3446424" y="1191359"/>
                      <a:pt x="3414515" y="1209742"/>
                    </a:cubicBezTo>
                    <a:lnTo>
                      <a:pt x="2095493" y="1971742"/>
                    </a:lnTo>
                    <a:cubicBezTo>
                      <a:pt x="2063584" y="1989744"/>
                      <a:pt x="2015292" y="1991745"/>
                      <a:pt x="1987670" y="1975838"/>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 name="Google Shape;78;p12"/>
              <p:cNvSpPr/>
              <p:nvPr/>
            </p:nvSpPr>
            <p:spPr>
              <a:xfrm>
                <a:off x="5115918" y="3136967"/>
                <a:ext cx="220549" cy="127281"/>
              </a:xfrm>
              <a:custGeom>
                <a:avLst/>
                <a:gdLst/>
                <a:ahLst/>
                <a:cxnLst/>
                <a:rect l="l" t="t" r="r" b="b"/>
                <a:pathLst>
                  <a:path w="220549" h="127281" extrusionOk="0">
                    <a:moveTo>
                      <a:pt x="96733" y="124392"/>
                    </a:moveTo>
                    <a:lnTo>
                      <a:pt x="5007" y="71433"/>
                    </a:lnTo>
                    <a:cubicBezTo>
                      <a:pt x="-2422" y="67147"/>
                      <a:pt x="-1470" y="59623"/>
                      <a:pt x="7103" y="54574"/>
                    </a:cubicBezTo>
                    <a:lnTo>
                      <a:pt x="94638" y="4092"/>
                    </a:lnTo>
                    <a:cubicBezTo>
                      <a:pt x="103610" y="-890"/>
                      <a:pt x="114421" y="-1347"/>
                      <a:pt x="123784" y="2853"/>
                    </a:cubicBezTo>
                    <a:lnTo>
                      <a:pt x="215510" y="55812"/>
                    </a:lnTo>
                    <a:cubicBezTo>
                      <a:pt x="222939" y="60099"/>
                      <a:pt x="222082" y="67719"/>
                      <a:pt x="213414" y="72672"/>
                    </a:cubicBezTo>
                    <a:lnTo>
                      <a:pt x="125880" y="123154"/>
                    </a:lnTo>
                    <a:cubicBezTo>
                      <a:pt x="116917" y="128183"/>
                      <a:pt x="106096" y="128641"/>
                      <a:pt x="96733"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 name="Google Shape;79;p12"/>
              <p:cNvSpPr/>
              <p:nvPr/>
            </p:nvSpPr>
            <p:spPr>
              <a:xfrm>
                <a:off x="5245712" y="3211893"/>
                <a:ext cx="220524" cy="127281"/>
              </a:xfrm>
              <a:custGeom>
                <a:avLst/>
                <a:gdLst/>
                <a:ahLst/>
                <a:cxnLst/>
                <a:rect l="l" t="t" r="r" b="b"/>
                <a:pathLst>
                  <a:path w="220524" h="127281" extrusionOk="0">
                    <a:moveTo>
                      <a:pt x="96765" y="124428"/>
                    </a:moveTo>
                    <a:lnTo>
                      <a:pt x="5039" y="71469"/>
                    </a:lnTo>
                    <a:cubicBezTo>
                      <a:pt x="-2390" y="67183"/>
                      <a:pt x="-1533" y="59563"/>
                      <a:pt x="7135" y="54610"/>
                    </a:cubicBezTo>
                    <a:lnTo>
                      <a:pt x="94670" y="4127"/>
                    </a:lnTo>
                    <a:cubicBezTo>
                      <a:pt x="103633" y="-902"/>
                      <a:pt x="114453" y="-1359"/>
                      <a:pt x="123816" y="2889"/>
                    </a:cubicBezTo>
                    <a:lnTo>
                      <a:pt x="215447" y="55848"/>
                    </a:lnTo>
                    <a:cubicBezTo>
                      <a:pt x="222971" y="60134"/>
                      <a:pt x="222019" y="67659"/>
                      <a:pt x="213351" y="72707"/>
                    </a:cubicBezTo>
                    <a:lnTo>
                      <a:pt x="125912" y="123190"/>
                    </a:lnTo>
                    <a:cubicBezTo>
                      <a:pt x="116930" y="128171"/>
                      <a:pt x="106128" y="128628"/>
                      <a:pt x="96765"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 name="Google Shape;80;p12"/>
              <p:cNvSpPr/>
              <p:nvPr/>
            </p:nvSpPr>
            <p:spPr>
              <a:xfrm>
                <a:off x="5376617" y="3287669"/>
                <a:ext cx="220517" cy="127212"/>
              </a:xfrm>
              <a:custGeom>
                <a:avLst/>
                <a:gdLst/>
                <a:ahLst/>
                <a:cxnLst/>
                <a:rect l="l" t="t" r="r" b="b"/>
                <a:pathLst>
                  <a:path w="220517" h="127212" extrusionOk="0">
                    <a:moveTo>
                      <a:pt x="97114" y="124376"/>
                    </a:moveTo>
                    <a:lnTo>
                      <a:pt x="5007" y="71512"/>
                    </a:lnTo>
                    <a:cubicBezTo>
                      <a:pt x="-2422" y="67131"/>
                      <a:pt x="-1470" y="59606"/>
                      <a:pt x="7103" y="54653"/>
                    </a:cubicBezTo>
                    <a:lnTo>
                      <a:pt x="94638" y="4075"/>
                    </a:lnTo>
                    <a:cubicBezTo>
                      <a:pt x="103620" y="-925"/>
                      <a:pt x="114440" y="-1345"/>
                      <a:pt x="123784" y="2932"/>
                    </a:cubicBezTo>
                    <a:lnTo>
                      <a:pt x="215510" y="55796"/>
                    </a:lnTo>
                    <a:cubicBezTo>
                      <a:pt x="222939" y="60177"/>
                      <a:pt x="221987" y="67702"/>
                      <a:pt x="213414" y="72655"/>
                    </a:cubicBezTo>
                    <a:lnTo>
                      <a:pt x="125880" y="123233"/>
                    </a:lnTo>
                    <a:cubicBezTo>
                      <a:pt x="117002" y="128100"/>
                      <a:pt x="106353" y="128529"/>
                      <a:pt x="97114"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 name="Google Shape;81;p12"/>
              <p:cNvSpPr/>
              <p:nvPr/>
            </p:nvSpPr>
            <p:spPr>
              <a:xfrm>
                <a:off x="5505300" y="3361757"/>
                <a:ext cx="220517" cy="127281"/>
              </a:xfrm>
              <a:custGeom>
                <a:avLst/>
                <a:gdLst/>
                <a:ahLst/>
                <a:cxnLst/>
                <a:rect l="l" t="t" r="r" b="b"/>
                <a:pathLst>
                  <a:path w="220517" h="127281" extrusionOk="0">
                    <a:moveTo>
                      <a:pt x="96733" y="124393"/>
                    </a:moveTo>
                    <a:lnTo>
                      <a:pt x="5007" y="71434"/>
                    </a:lnTo>
                    <a:cubicBezTo>
                      <a:pt x="-2422" y="67147"/>
                      <a:pt x="-1470" y="59622"/>
                      <a:pt x="7103" y="54574"/>
                    </a:cubicBezTo>
                    <a:lnTo>
                      <a:pt x="94638" y="4092"/>
                    </a:lnTo>
                    <a:cubicBezTo>
                      <a:pt x="103620" y="-890"/>
                      <a:pt x="114421" y="-1347"/>
                      <a:pt x="123784" y="2854"/>
                    </a:cubicBezTo>
                    <a:lnTo>
                      <a:pt x="215510" y="55813"/>
                    </a:lnTo>
                    <a:cubicBezTo>
                      <a:pt x="222939" y="60099"/>
                      <a:pt x="221987" y="67719"/>
                      <a:pt x="213414" y="72672"/>
                    </a:cubicBezTo>
                    <a:lnTo>
                      <a:pt x="125880" y="123154"/>
                    </a:lnTo>
                    <a:cubicBezTo>
                      <a:pt x="116917" y="128184"/>
                      <a:pt x="106096" y="128641"/>
                      <a:pt x="96733"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 name="Google Shape;82;p12"/>
              <p:cNvSpPr/>
              <p:nvPr/>
            </p:nvSpPr>
            <p:spPr>
              <a:xfrm>
                <a:off x="5635055" y="3436683"/>
                <a:ext cx="220563" cy="127281"/>
              </a:xfrm>
              <a:custGeom>
                <a:avLst/>
                <a:gdLst/>
                <a:ahLst/>
                <a:cxnLst/>
                <a:rect l="l" t="t" r="r" b="b"/>
                <a:pathLst>
                  <a:path w="220563" h="127281" extrusionOk="0">
                    <a:moveTo>
                      <a:pt x="96709" y="124428"/>
                    </a:moveTo>
                    <a:lnTo>
                      <a:pt x="5078" y="71469"/>
                    </a:lnTo>
                    <a:cubicBezTo>
                      <a:pt x="-2447" y="67183"/>
                      <a:pt x="-1494" y="59563"/>
                      <a:pt x="7174" y="54610"/>
                    </a:cubicBezTo>
                    <a:lnTo>
                      <a:pt x="94613" y="4127"/>
                    </a:lnTo>
                    <a:cubicBezTo>
                      <a:pt x="103614" y="-902"/>
                      <a:pt x="114463" y="-1359"/>
                      <a:pt x="123855" y="2889"/>
                    </a:cubicBezTo>
                    <a:lnTo>
                      <a:pt x="215485" y="55848"/>
                    </a:lnTo>
                    <a:cubicBezTo>
                      <a:pt x="223010" y="60134"/>
                      <a:pt x="222058" y="67659"/>
                      <a:pt x="213390" y="72707"/>
                    </a:cubicBezTo>
                    <a:lnTo>
                      <a:pt x="125950" y="123190"/>
                    </a:lnTo>
                    <a:cubicBezTo>
                      <a:pt x="116940" y="128171"/>
                      <a:pt x="106110" y="128628"/>
                      <a:pt x="96709"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 name="Google Shape;83;p12"/>
              <p:cNvSpPr/>
              <p:nvPr/>
            </p:nvSpPr>
            <p:spPr>
              <a:xfrm>
                <a:off x="5764856" y="3511602"/>
                <a:ext cx="220517" cy="127307"/>
              </a:xfrm>
              <a:custGeom>
                <a:avLst/>
                <a:gdLst/>
                <a:ahLst/>
                <a:cxnLst/>
                <a:rect l="l" t="t" r="r" b="b"/>
                <a:pathLst>
                  <a:path w="220517" h="127307" extrusionOk="0">
                    <a:moveTo>
                      <a:pt x="96733" y="124376"/>
                    </a:moveTo>
                    <a:lnTo>
                      <a:pt x="5007" y="71512"/>
                    </a:lnTo>
                    <a:cubicBezTo>
                      <a:pt x="-2422" y="67131"/>
                      <a:pt x="-1470" y="59606"/>
                      <a:pt x="7103" y="54653"/>
                    </a:cubicBezTo>
                    <a:lnTo>
                      <a:pt x="94638" y="4075"/>
                    </a:lnTo>
                    <a:cubicBezTo>
                      <a:pt x="103620" y="-925"/>
                      <a:pt x="114440" y="-1345"/>
                      <a:pt x="123784" y="2932"/>
                    </a:cubicBezTo>
                    <a:lnTo>
                      <a:pt x="215510" y="55796"/>
                    </a:lnTo>
                    <a:cubicBezTo>
                      <a:pt x="222939" y="60177"/>
                      <a:pt x="221987" y="67702"/>
                      <a:pt x="213414" y="72655"/>
                    </a:cubicBezTo>
                    <a:lnTo>
                      <a:pt x="125880" y="123233"/>
                    </a:lnTo>
                    <a:cubicBezTo>
                      <a:pt x="116898" y="128234"/>
                      <a:pt x="106077" y="128652"/>
                      <a:pt x="96733"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 name="Google Shape;84;p12"/>
              <p:cNvSpPr/>
              <p:nvPr/>
            </p:nvSpPr>
            <p:spPr>
              <a:xfrm>
                <a:off x="5894611" y="3586162"/>
                <a:ext cx="220563" cy="127549"/>
              </a:xfrm>
              <a:custGeom>
                <a:avLst/>
                <a:gdLst/>
                <a:ahLst/>
                <a:cxnLst/>
                <a:rect l="l" t="t" r="r" b="b"/>
                <a:pathLst>
                  <a:path w="220563" h="127549" extrusionOk="0">
                    <a:moveTo>
                      <a:pt x="96613" y="124777"/>
                    </a:moveTo>
                    <a:lnTo>
                      <a:pt x="5078" y="71437"/>
                    </a:lnTo>
                    <a:cubicBezTo>
                      <a:pt x="-2447" y="67151"/>
                      <a:pt x="-1494" y="59626"/>
                      <a:pt x="7174" y="54578"/>
                    </a:cubicBezTo>
                    <a:lnTo>
                      <a:pt x="94613" y="4096"/>
                    </a:lnTo>
                    <a:cubicBezTo>
                      <a:pt x="103624" y="-886"/>
                      <a:pt x="114454" y="-1353"/>
                      <a:pt x="123855" y="2857"/>
                    </a:cubicBezTo>
                    <a:lnTo>
                      <a:pt x="215485" y="55816"/>
                    </a:lnTo>
                    <a:cubicBezTo>
                      <a:pt x="223010" y="60103"/>
                      <a:pt x="222058" y="67722"/>
                      <a:pt x="213390" y="72676"/>
                    </a:cubicBezTo>
                    <a:lnTo>
                      <a:pt x="125950" y="123158"/>
                    </a:lnTo>
                    <a:cubicBezTo>
                      <a:pt x="116997" y="128378"/>
                      <a:pt x="106081" y="128978"/>
                      <a:pt x="96613" y="12477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 name="Google Shape;85;p12"/>
              <p:cNvSpPr/>
              <p:nvPr/>
            </p:nvSpPr>
            <p:spPr>
              <a:xfrm>
                <a:off x="6024246" y="3661473"/>
                <a:ext cx="220563" cy="127238"/>
              </a:xfrm>
              <a:custGeom>
                <a:avLst/>
                <a:gdLst/>
                <a:ahLst/>
                <a:cxnLst/>
                <a:rect l="l" t="t" r="r" b="b"/>
                <a:pathLst>
                  <a:path w="220563" h="127238" extrusionOk="0">
                    <a:moveTo>
                      <a:pt x="96899" y="124428"/>
                    </a:moveTo>
                    <a:lnTo>
                      <a:pt x="5078" y="71469"/>
                    </a:lnTo>
                    <a:cubicBezTo>
                      <a:pt x="-2447" y="67183"/>
                      <a:pt x="-1494" y="59563"/>
                      <a:pt x="7174" y="54610"/>
                    </a:cubicBezTo>
                    <a:lnTo>
                      <a:pt x="94613" y="4127"/>
                    </a:lnTo>
                    <a:cubicBezTo>
                      <a:pt x="103576" y="-902"/>
                      <a:pt x="114397" y="-1359"/>
                      <a:pt x="123760" y="2889"/>
                    </a:cubicBezTo>
                    <a:lnTo>
                      <a:pt x="215485" y="55848"/>
                    </a:lnTo>
                    <a:cubicBezTo>
                      <a:pt x="223010" y="60134"/>
                      <a:pt x="222058" y="67659"/>
                      <a:pt x="213390" y="72707"/>
                    </a:cubicBezTo>
                    <a:lnTo>
                      <a:pt x="125855" y="123190"/>
                    </a:lnTo>
                    <a:cubicBezTo>
                      <a:pt x="116930" y="128114"/>
                      <a:pt x="106215" y="128571"/>
                      <a:pt x="96899"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 name="Google Shape;86;p12"/>
              <p:cNvSpPr/>
              <p:nvPr/>
            </p:nvSpPr>
            <p:spPr>
              <a:xfrm>
                <a:off x="6154238" y="3736400"/>
                <a:ext cx="220517" cy="127300"/>
              </a:xfrm>
              <a:custGeom>
                <a:avLst/>
                <a:gdLst/>
                <a:ahLst/>
                <a:cxnLst/>
                <a:rect l="l" t="t" r="r" b="b"/>
                <a:pathLst>
                  <a:path w="220517" h="127300" extrusionOk="0">
                    <a:moveTo>
                      <a:pt x="96733" y="124368"/>
                    </a:moveTo>
                    <a:lnTo>
                      <a:pt x="5007" y="71504"/>
                    </a:lnTo>
                    <a:cubicBezTo>
                      <a:pt x="-2422" y="67123"/>
                      <a:pt x="-1470" y="59598"/>
                      <a:pt x="7103" y="54645"/>
                    </a:cubicBezTo>
                    <a:lnTo>
                      <a:pt x="94637" y="4163"/>
                    </a:lnTo>
                    <a:cubicBezTo>
                      <a:pt x="103591" y="-914"/>
                      <a:pt x="114430" y="-1371"/>
                      <a:pt x="123784" y="2924"/>
                    </a:cubicBezTo>
                    <a:lnTo>
                      <a:pt x="215510" y="55884"/>
                    </a:lnTo>
                    <a:cubicBezTo>
                      <a:pt x="222939" y="60170"/>
                      <a:pt x="221987" y="67694"/>
                      <a:pt x="213414" y="72647"/>
                    </a:cubicBezTo>
                    <a:lnTo>
                      <a:pt x="125879" y="123225"/>
                    </a:lnTo>
                    <a:cubicBezTo>
                      <a:pt x="116897" y="128226"/>
                      <a:pt x="106077" y="128645"/>
                      <a:pt x="96733" y="1243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 name="Google Shape;87;p12"/>
              <p:cNvSpPr/>
              <p:nvPr/>
            </p:nvSpPr>
            <p:spPr>
              <a:xfrm>
                <a:off x="6283993" y="3811354"/>
                <a:ext cx="220563" cy="127264"/>
              </a:xfrm>
              <a:custGeom>
                <a:avLst/>
                <a:gdLst/>
                <a:ahLst/>
                <a:cxnLst/>
                <a:rect l="l" t="t" r="r" b="b"/>
                <a:pathLst>
                  <a:path w="220563" h="127264" extrusionOk="0">
                    <a:moveTo>
                      <a:pt x="96709" y="124376"/>
                    </a:moveTo>
                    <a:lnTo>
                      <a:pt x="5078" y="71417"/>
                    </a:lnTo>
                    <a:cubicBezTo>
                      <a:pt x="-2446" y="67131"/>
                      <a:pt x="-1494" y="59606"/>
                      <a:pt x="7174" y="54558"/>
                    </a:cubicBezTo>
                    <a:lnTo>
                      <a:pt x="94613" y="4075"/>
                    </a:lnTo>
                    <a:cubicBezTo>
                      <a:pt x="103624" y="-925"/>
                      <a:pt x="114482" y="-1345"/>
                      <a:pt x="123855" y="2932"/>
                    </a:cubicBezTo>
                    <a:lnTo>
                      <a:pt x="215485" y="55796"/>
                    </a:lnTo>
                    <a:cubicBezTo>
                      <a:pt x="223010" y="60177"/>
                      <a:pt x="222058" y="67702"/>
                      <a:pt x="213390" y="72655"/>
                    </a:cubicBezTo>
                    <a:lnTo>
                      <a:pt x="125950" y="123138"/>
                    </a:lnTo>
                    <a:cubicBezTo>
                      <a:pt x="116949" y="128167"/>
                      <a:pt x="106100" y="128624"/>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 name="Google Shape;88;p12"/>
              <p:cNvSpPr/>
              <p:nvPr/>
            </p:nvSpPr>
            <p:spPr>
              <a:xfrm>
                <a:off x="6413794" y="3886299"/>
                <a:ext cx="220517" cy="127246"/>
              </a:xfrm>
              <a:custGeom>
                <a:avLst/>
                <a:gdLst/>
                <a:ahLst/>
                <a:cxnLst/>
                <a:rect l="l" t="t" r="r" b="b"/>
                <a:pathLst>
                  <a:path w="220517" h="127246" extrusionOk="0">
                    <a:moveTo>
                      <a:pt x="96733" y="124393"/>
                    </a:moveTo>
                    <a:lnTo>
                      <a:pt x="5008" y="71434"/>
                    </a:lnTo>
                    <a:cubicBezTo>
                      <a:pt x="-2422" y="67147"/>
                      <a:pt x="-1470" y="59622"/>
                      <a:pt x="7103" y="54574"/>
                    </a:cubicBezTo>
                    <a:lnTo>
                      <a:pt x="94638" y="4092"/>
                    </a:lnTo>
                    <a:cubicBezTo>
                      <a:pt x="103610" y="-890"/>
                      <a:pt x="114412" y="-1347"/>
                      <a:pt x="123784" y="2854"/>
                    </a:cubicBezTo>
                    <a:lnTo>
                      <a:pt x="215510" y="55813"/>
                    </a:lnTo>
                    <a:cubicBezTo>
                      <a:pt x="222939" y="60099"/>
                      <a:pt x="221987" y="67623"/>
                      <a:pt x="213414" y="72672"/>
                    </a:cubicBezTo>
                    <a:lnTo>
                      <a:pt x="125880" y="123154"/>
                    </a:lnTo>
                    <a:cubicBezTo>
                      <a:pt x="116898" y="128136"/>
                      <a:pt x="106096" y="128593"/>
                      <a:pt x="96733"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 name="Google Shape;89;p12"/>
              <p:cNvSpPr/>
              <p:nvPr/>
            </p:nvSpPr>
            <p:spPr>
              <a:xfrm>
                <a:off x="6543549" y="3961225"/>
                <a:ext cx="220563" cy="127264"/>
              </a:xfrm>
              <a:custGeom>
                <a:avLst/>
                <a:gdLst/>
                <a:ahLst/>
                <a:cxnLst/>
                <a:rect l="l" t="t" r="r" b="b"/>
                <a:pathLst>
                  <a:path w="220563" h="127264" extrusionOk="0">
                    <a:moveTo>
                      <a:pt x="96709" y="124333"/>
                    </a:moveTo>
                    <a:lnTo>
                      <a:pt x="5078" y="71469"/>
                    </a:lnTo>
                    <a:cubicBezTo>
                      <a:pt x="-2446" y="67087"/>
                      <a:pt x="-1494" y="59563"/>
                      <a:pt x="7174" y="54609"/>
                    </a:cubicBezTo>
                    <a:lnTo>
                      <a:pt x="94613" y="4127"/>
                    </a:lnTo>
                    <a:cubicBezTo>
                      <a:pt x="103614" y="-902"/>
                      <a:pt x="114463" y="-1359"/>
                      <a:pt x="123855" y="2889"/>
                    </a:cubicBezTo>
                    <a:lnTo>
                      <a:pt x="215485" y="55848"/>
                    </a:lnTo>
                    <a:cubicBezTo>
                      <a:pt x="223010" y="60134"/>
                      <a:pt x="222058" y="67659"/>
                      <a:pt x="213390" y="72612"/>
                    </a:cubicBezTo>
                    <a:lnTo>
                      <a:pt x="125950" y="123190"/>
                    </a:lnTo>
                    <a:cubicBezTo>
                      <a:pt x="116940" y="128190"/>
                      <a:pt x="106081" y="128609"/>
                      <a:pt x="96709"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 name="Google Shape;90;p12"/>
              <p:cNvSpPr/>
              <p:nvPr/>
            </p:nvSpPr>
            <p:spPr>
              <a:xfrm>
                <a:off x="6673375" y="4036144"/>
                <a:ext cx="220524" cy="127300"/>
              </a:xfrm>
              <a:custGeom>
                <a:avLst/>
                <a:gdLst/>
                <a:ahLst/>
                <a:cxnLst/>
                <a:rect l="l" t="t" r="r" b="b"/>
                <a:pathLst>
                  <a:path w="220524" h="127300" extrusionOk="0">
                    <a:moveTo>
                      <a:pt x="96709" y="124376"/>
                    </a:moveTo>
                    <a:lnTo>
                      <a:pt x="5078" y="71417"/>
                    </a:lnTo>
                    <a:cubicBezTo>
                      <a:pt x="-2447" y="67131"/>
                      <a:pt x="-1494" y="59606"/>
                      <a:pt x="7174" y="54653"/>
                    </a:cubicBezTo>
                    <a:lnTo>
                      <a:pt x="94613" y="4075"/>
                    </a:lnTo>
                    <a:cubicBezTo>
                      <a:pt x="103595" y="-926"/>
                      <a:pt x="114416" y="-1344"/>
                      <a:pt x="123760" y="2932"/>
                    </a:cubicBezTo>
                    <a:lnTo>
                      <a:pt x="215485" y="55796"/>
                    </a:lnTo>
                    <a:cubicBezTo>
                      <a:pt x="222915" y="60177"/>
                      <a:pt x="222058" y="67702"/>
                      <a:pt x="213390" y="72655"/>
                    </a:cubicBezTo>
                    <a:lnTo>
                      <a:pt x="125855" y="123138"/>
                    </a:lnTo>
                    <a:cubicBezTo>
                      <a:pt x="116902" y="128215"/>
                      <a:pt x="106062" y="128672"/>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 name="Google Shape;91;p12"/>
              <p:cNvSpPr/>
              <p:nvPr/>
            </p:nvSpPr>
            <p:spPr>
              <a:xfrm>
                <a:off x="6803525" y="4111089"/>
                <a:ext cx="283033" cy="163345"/>
              </a:xfrm>
              <a:custGeom>
                <a:avLst/>
                <a:gdLst/>
                <a:ahLst/>
                <a:cxnLst/>
                <a:rect l="l" t="t" r="r" b="b"/>
                <a:pathLst>
                  <a:path w="283033" h="163345" extrusionOk="0">
                    <a:moveTo>
                      <a:pt x="159249" y="160492"/>
                    </a:moveTo>
                    <a:lnTo>
                      <a:pt x="5039" y="71433"/>
                    </a:lnTo>
                    <a:cubicBezTo>
                      <a:pt x="-2390" y="67147"/>
                      <a:pt x="-1533" y="59622"/>
                      <a:pt x="7135" y="54574"/>
                    </a:cubicBezTo>
                    <a:lnTo>
                      <a:pt x="94670" y="4092"/>
                    </a:lnTo>
                    <a:cubicBezTo>
                      <a:pt x="103652" y="-890"/>
                      <a:pt x="114453" y="-1347"/>
                      <a:pt x="123816" y="2854"/>
                    </a:cubicBezTo>
                    <a:lnTo>
                      <a:pt x="278026" y="91912"/>
                    </a:lnTo>
                    <a:cubicBezTo>
                      <a:pt x="285455" y="96198"/>
                      <a:pt x="284503" y="103723"/>
                      <a:pt x="275930" y="108772"/>
                    </a:cubicBezTo>
                    <a:lnTo>
                      <a:pt x="188396" y="159254"/>
                    </a:lnTo>
                    <a:cubicBezTo>
                      <a:pt x="179414" y="164236"/>
                      <a:pt x="168612" y="164693"/>
                      <a:pt x="159249" y="1604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 name="Google Shape;92;p12"/>
              <p:cNvSpPr/>
              <p:nvPr/>
            </p:nvSpPr>
            <p:spPr>
              <a:xfrm>
                <a:off x="5182617" y="3320721"/>
                <a:ext cx="220563" cy="127308"/>
              </a:xfrm>
              <a:custGeom>
                <a:avLst/>
                <a:gdLst/>
                <a:ahLst/>
                <a:cxnLst/>
                <a:rect l="l" t="t" r="r" b="b"/>
                <a:pathLst>
                  <a:path w="220563" h="127308" extrusionOk="0">
                    <a:moveTo>
                      <a:pt x="96804"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7"/>
                      <a:pt x="222058" y="67702"/>
                      <a:pt x="213390" y="72655"/>
                    </a:cubicBezTo>
                    <a:lnTo>
                      <a:pt x="125950" y="123233"/>
                    </a:lnTo>
                    <a:cubicBezTo>
                      <a:pt x="116968" y="128234"/>
                      <a:pt x="106148" y="128653"/>
                      <a:pt x="96804"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 name="Google Shape;93;p12"/>
              <p:cNvSpPr/>
              <p:nvPr/>
            </p:nvSpPr>
            <p:spPr>
              <a:xfrm>
                <a:off x="5312634" y="3395587"/>
                <a:ext cx="220563" cy="127548"/>
              </a:xfrm>
              <a:custGeom>
                <a:avLst/>
                <a:gdLst/>
                <a:ahLst/>
                <a:cxnLst/>
                <a:rect l="l" t="t" r="r" b="b"/>
                <a:pathLst>
                  <a:path w="220563" h="127548" extrusionOk="0">
                    <a:moveTo>
                      <a:pt x="96709" y="12456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7"/>
                      <a:pt x="222058" y="67702"/>
                      <a:pt x="213390" y="72655"/>
                    </a:cubicBezTo>
                    <a:lnTo>
                      <a:pt x="126141" y="123424"/>
                    </a:lnTo>
                    <a:cubicBezTo>
                      <a:pt x="117073" y="128491"/>
                      <a:pt x="106138" y="128910"/>
                      <a:pt x="96709" y="12456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 name="Google Shape;94;p12"/>
              <p:cNvSpPr/>
              <p:nvPr/>
            </p:nvSpPr>
            <p:spPr>
              <a:xfrm>
                <a:off x="5442650" y="3470843"/>
                <a:ext cx="220563" cy="127300"/>
              </a:xfrm>
              <a:custGeom>
                <a:avLst/>
                <a:gdLst/>
                <a:ahLst/>
                <a:cxnLst/>
                <a:rect l="l" t="t" r="r" b="b"/>
                <a:pathLst>
                  <a:path w="220563" h="127300" extrusionOk="0">
                    <a:moveTo>
                      <a:pt x="96709" y="124368"/>
                    </a:moveTo>
                    <a:lnTo>
                      <a:pt x="5078" y="71504"/>
                    </a:lnTo>
                    <a:cubicBezTo>
                      <a:pt x="-2447" y="67123"/>
                      <a:pt x="-1494" y="59598"/>
                      <a:pt x="7174" y="54645"/>
                    </a:cubicBezTo>
                    <a:lnTo>
                      <a:pt x="94613" y="4163"/>
                    </a:lnTo>
                    <a:cubicBezTo>
                      <a:pt x="103595" y="-914"/>
                      <a:pt x="114473" y="-1371"/>
                      <a:pt x="123855" y="2924"/>
                    </a:cubicBezTo>
                    <a:lnTo>
                      <a:pt x="215485" y="55883"/>
                    </a:lnTo>
                    <a:cubicBezTo>
                      <a:pt x="223010" y="60170"/>
                      <a:pt x="222058" y="67694"/>
                      <a:pt x="213390" y="72647"/>
                    </a:cubicBezTo>
                    <a:lnTo>
                      <a:pt x="125950" y="123225"/>
                    </a:lnTo>
                    <a:cubicBezTo>
                      <a:pt x="116940" y="128226"/>
                      <a:pt x="106081" y="128645"/>
                      <a:pt x="96709" y="1243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 name="Google Shape;95;p12"/>
              <p:cNvSpPr/>
              <p:nvPr/>
            </p:nvSpPr>
            <p:spPr>
              <a:xfrm>
                <a:off x="5572666" y="3545935"/>
                <a:ext cx="220563" cy="127264"/>
              </a:xfrm>
              <a:custGeom>
                <a:avLst/>
                <a:gdLst/>
                <a:ahLst/>
                <a:cxnLst/>
                <a:rect l="l" t="t" r="r" b="b"/>
                <a:pathLst>
                  <a:path w="220563" h="127264" extrusionOk="0">
                    <a:moveTo>
                      <a:pt x="96709" y="124333"/>
                    </a:moveTo>
                    <a:lnTo>
                      <a:pt x="5078" y="71469"/>
                    </a:lnTo>
                    <a:cubicBezTo>
                      <a:pt x="-2447" y="67087"/>
                      <a:pt x="-1494" y="59563"/>
                      <a:pt x="7174" y="54610"/>
                    </a:cubicBezTo>
                    <a:lnTo>
                      <a:pt x="94613" y="4127"/>
                    </a:lnTo>
                    <a:cubicBezTo>
                      <a:pt x="103614" y="-902"/>
                      <a:pt x="114463" y="-1359"/>
                      <a:pt x="123855" y="2889"/>
                    </a:cubicBezTo>
                    <a:lnTo>
                      <a:pt x="215485" y="55848"/>
                    </a:lnTo>
                    <a:cubicBezTo>
                      <a:pt x="223010" y="60134"/>
                      <a:pt x="222058" y="67659"/>
                      <a:pt x="213390" y="72612"/>
                    </a:cubicBezTo>
                    <a:lnTo>
                      <a:pt x="125950" y="123190"/>
                    </a:lnTo>
                    <a:cubicBezTo>
                      <a:pt x="116940" y="128190"/>
                      <a:pt x="106081" y="128609"/>
                      <a:pt x="96709"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 name="Google Shape;96;p12"/>
              <p:cNvSpPr/>
              <p:nvPr/>
            </p:nvSpPr>
            <p:spPr>
              <a:xfrm>
                <a:off x="5701635" y="3620377"/>
                <a:ext cx="220563" cy="127300"/>
              </a:xfrm>
              <a:custGeom>
                <a:avLst/>
                <a:gdLst/>
                <a:ahLst/>
                <a:cxnLst/>
                <a:rect l="l" t="t" r="r" b="b"/>
                <a:pathLst>
                  <a:path w="220563" h="127300" extrusionOk="0">
                    <a:moveTo>
                      <a:pt x="96709" y="124376"/>
                    </a:moveTo>
                    <a:lnTo>
                      <a:pt x="5078" y="71417"/>
                    </a:lnTo>
                    <a:cubicBezTo>
                      <a:pt x="-2447" y="67131"/>
                      <a:pt x="-1494" y="59606"/>
                      <a:pt x="7174" y="54653"/>
                    </a:cubicBezTo>
                    <a:lnTo>
                      <a:pt x="94613" y="4075"/>
                    </a:lnTo>
                    <a:cubicBezTo>
                      <a:pt x="103624" y="-925"/>
                      <a:pt x="114482" y="-1345"/>
                      <a:pt x="123855" y="2932"/>
                    </a:cubicBezTo>
                    <a:lnTo>
                      <a:pt x="215485" y="55796"/>
                    </a:lnTo>
                    <a:cubicBezTo>
                      <a:pt x="223010" y="60178"/>
                      <a:pt x="222058" y="67702"/>
                      <a:pt x="213390" y="72655"/>
                    </a:cubicBezTo>
                    <a:lnTo>
                      <a:pt x="125950" y="123138"/>
                    </a:lnTo>
                    <a:cubicBezTo>
                      <a:pt x="116968" y="128215"/>
                      <a:pt x="106091" y="128672"/>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 name="Google Shape;97;p12"/>
              <p:cNvSpPr/>
              <p:nvPr/>
            </p:nvSpPr>
            <p:spPr>
              <a:xfrm>
                <a:off x="5831651" y="3695149"/>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8"/>
                      <a:pt x="222058" y="67702"/>
                      <a:pt x="213390" y="72655"/>
                    </a:cubicBezTo>
                    <a:lnTo>
                      <a:pt x="125950" y="123233"/>
                    </a:lnTo>
                    <a:cubicBezTo>
                      <a:pt x="116940" y="128234"/>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 name="Google Shape;98;p12"/>
              <p:cNvSpPr/>
              <p:nvPr/>
            </p:nvSpPr>
            <p:spPr>
              <a:xfrm>
                <a:off x="5961667" y="3770491"/>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8"/>
                      <a:pt x="222058" y="67702"/>
                      <a:pt x="213390" y="72655"/>
                    </a:cubicBezTo>
                    <a:lnTo>
                      <a:pt x="125950" y="123233"/>
                    </a:lnTo>
                    <a:cubicBezTo>
                      <a:pt x="116940" y="128234"/>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 name="Google Shape;99;p12"/>
              <p:cNvSpPr/>
              <p:nvPr/>
            </p:nvSpPr>
            <p:spPr>
              <a:xfrm>
                <a:off x="6091683" y="3845548"/>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595" y="-925"/>
                      <a:pt x="114416" y="-1345"/>
                      <a:pt x="123760" y="2932"/>
                    </a:cubicBezTo>
                    <a:lnTo>
                      <a:pt x="215486" y="55796"/>
                    </a:lnTo>
                    <a:cubicBezTo>
                      <a:pt x="223010" y="60177"/>
                      <a:pt x="222058" y="67702"/>
                      <a:pt x="213390" y="72655"/>
                    </a:cubicBezTo>
                    <a:lnTo>
                      <a:pt x="125950" y="123233"/>
                    </a:lnTo>
                    <a:cubicBezTo>
                      <a:pt x="116940" y="128234"/>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 name="Google Shape;100;p12"/>
              <p:cNvSpPr/>
              <p:nvPr/>
            </p:nvSpPr>
            <p:spPr>
              <a:xfrm>
                <a:off x="6221700" y="3920605"/>
                <a:ext cx="220524" cy="127307"/>
              </a:xfrm>
              <a:custGeom>
                <a:avLst/>
                <a:gdLst/>
                <a:ahLst/>
                <a:cxnLst/>
                <a:rect l="l" t="t" r="r" b="b"/>
                <a:pathLst>
                  <a:path w="220524" h="127307" extrusionOk="0">
                    <a:moveTo>
                      <a:pt x="96709" y="124376"/>
                    </a:moveTo>
                    <a:lnTo>
                      <a:pt x="5078" y="71512"/>
                    </a:lnTo>
                    <a:cubicBezTo>
                      <a:pt x="-2447" y="67131"/>
                      <a:pt x="-1494" y="59606"/>
                      <a:pt x="7174" y="54653"/>
                    </a:cubicBezTo>
                    <a:lnTo>
                      <a:pt x="94613" y="4075"/>
                    </a:lnTo>
                    <a:cubicBezTo>
                      <a:pt x="103595" y="-925"/>
                      <a:pt x="114416" y="-1345"/>
                      <a:pt x="123760" y="2932"/>
                    </a:cubicBezTo>
                    <a:lnTo>
                      <a:pt x="215485" y="55891"/>
                    </a:lnTo>
                    <a:cubicBezTo>
                      <a:pt x="222915" y="60177"/>
                      <a:pt x="222058" y="67702"/>
                      <a:pt x="213390" y="72655"/>
                    </a:cubicBezTo>
                    <a:lnTo>
                      <a:pt x="125855" y="123233"/>
                    </a:lnTo>
                    <a:cubicBezTo>
                      <a:pt x="116873" y="128234"/>
                      <a:pt x="106053" y="128652"/>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 name="Google Shape;101;p12"/>
              <p:cNvSpPr/>
              <p:nvPr/>
            </p:nvSpPr>
            <p:spPr>
              <a:xfrm>
                <a:off x="6351691" y="3995706"/>
                <a:ext cx="220549" cy="127264"/>
              </a:xfrm>
              <a:custGeom>
                <a:avLst/>
                <a:gdLst/>
                <a:ahLst/>
                <a:cxnLst/>
                <a:rect l="l" t="t" r="r" b="b"/>
                <a:pathLst>
                  <a:path w="220549" h="127264" extrusionOk="0">
                    <a:moveTo>
                      <a:pt x="96733" y="124333"/>
                    </a:moveTo>
                    <a:lnTo>
                      <a:pt x="5007" y="71469"/>
                    </a:lnTo>
                    <a:cubicBezTo>
                      <a:pt x="-2422" y="67087"/>
                      <a:pt x="-1470" y="59563"/>
                      <a:pt x="7103" y="54610"/>
                    </a:cubicBezTo>
                    <a:lnTo>
                      <a:pt x="94638" y="4127"/>
                    </a:lnTo>
                    <a:cubicBezTo>
                      <a:pt x="103601" y="-902"/>
                      <a:pt x="114421" y="-1359"/>
                      <a:pt x="123784" y="2889"/>
                    </a:cubicBezTo>
                    <a:lnTo>
                      <a:pt x="215510" y="55848"/>
                    </a:lnTo>
                    <a:cubicBezTo>
                      <a:pt x="222939" y="60134"/>
                      <a:pt x="222082" y="67659"/>
                      <a:pt x="213414" y="72612"/>
                    </a:cubicBezTo>
                    <a:lnTo>
                      <a:pt x="125880" y="123190"/>
                    </a:lnTo>
                    <a:cubicBezTo>
                      <a:pt x="116898" y="128190"/>
                      <a:pt x="106077" y="128609"/>
                      <a:pt x="96733"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 name="Google Shape;102;p12"/>
              <p:cNvSpPr/>
              <p:nvPr/>
            </p:nvSpPr>
            <p:spPr>
              <a:xfrm>
                <a:off x="6481517" y="4070763"/>
                <a:ext cx="220517" cy="127215"/>
              </a:xfrm>
              <a:custGeom>
                <a:avLst/>
                <a:gdLst/>
                <a:ahLst/>
                <a:cxnLst/>
                <a:rect l="l" t="t" r="r" b="b"/>
                <a:pathLst>
                  <a:path w="220517" h="127215" extrusionOk="0">
                    <a:moveTo>
                      <a:pt x="96924" y="124333"/>
                    </a:moveTo>
                    <a:lnTo>
                      <a:pt x="5007" y="71469"/>
                    </a:lnTo>
                    <a:cubicBezTo>
                      <a:pt x="-2422" y="67087"/>
                      <a:pt x="-1470" y="59563"/>
                      <a:pt x="7103" y="54609"/>
                    </a:cubicBezTo>
                    <a:lnTo>
                      <a:pt x="94638" y="4127"/>
                    </a:lnTo>
                    <a:cubicBezTo>
                      <a:pt x="103601" y="-902"/>
                      <a:pt x="114421" y="-1359"/>
                      <a:pt x="123784" y="2889"/>
                    </a:cubicBezTo>
                    <a:lnTo>
                      <a:pt x="215510" y="55848"/>
                    </a:lnTo>
                    <a:cubicBezTo>
                      <a:pt x="222939" y="60134"/>
                      <a:pt x="221987" y="67659"/>
                      <a:pt x="213414" y="72612"/>
                    </a:cubicBezTo>
                    <a:lnTo>
                      <a:pt x="125880" y="123190"/>
                    </a:lnTo>
                    <a:cubicBezTo>
                      <a:pt x="116955" y="128124"/>
                      <a:pt x="106210" y="128543"/>
                      <a:pt x="96924"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 name="Google Shape;103;p12"/>
              <p:cNvSpPr/>
              <p:nvPr/>
            </p:nvSpPr>
            <p:spPr>
              <a:xfrm>
                <a:off x="6611724" y="4145820"/>
                <a:ext cx="220517" cy="127281"/>
              </a:xfrm>
              <a:custGeom>
                <a:avLst/>
                <a:gdLst/>
                <a:ahLst/>
                <a:cxnLst/>
                <a:rect l="l" t="t" r="r" b="b"/>
                <a:pathLst>
                  <a:path w="220517" h="127281" extrusionOk="0">
                    <a:moveTo>
                      <a:pt x="96733" y="124428"/>
                    </a:moveTo>
                    <a:lnTo>
                      <a:pt x="5007" y="71469"/>
                    </a:lnTo>
                    <a:cubicBezTo>
                      <a:pt x="-2422" y="67087"/>
                      <a:pt x="-1470" y="59563"/>
                      <a:pt x="7103" y="54610"/>
                    </a:cubicBezTo>
                    <a:lnTo>
                      <a:pt x="94637" y="4127"/>
                    </a:lnTo>
                    <a:cubicBezTo>
                      <a:pt x="103601" y="-902"/>
                      <a:pt x="114421" y="-1359"/>
                      <a:pt x="123784" y="2889"/>
                    </a:cubicBezTo>
                    <a:lnTo>
                      <a:pt x="215510" y="55848"/>
                    </a:lnTo>
                    <a:cubicBezTo>
                      <a:pt x="222939" y="60134"/>
                      <a:pt x="221987" y="67659"/>
                      <a:pt x="213414" y="72707"/>
                    </a:cubicBezTo>
                    <a:lnTo>
                      <a:pt x="125879" y="123190"/>
                    </a:lnTo>
                    <a:cubicBezTo>
                      <a:pt x="116897" y="128171"/>
                      <a:pt x="106096" y="128628"/>
                      <a:pt x="96733"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 name="Google Shape;104;p12"/>
              <p:cNvSpPr/>
              <p:nvPr/>
            </p:nvSpPr>
            <p:spPr>
              <a:xfrm>
                <a:off x="4990117" y="3209572"/>
                <a:ext cx="283047" cy="163399"/>
              </a:xfrm>
              <a:custGeom>
                <a:avLst/>
                <a:gdLst/>
                <a:ahLst/>
                <a:cxnLst/>
                <a:rect l="l" t="t" r="r" b="b"/>
                <a:pathLst>
                  <a:path w="283047" h="163399" extrusionOk="0">
                    <a:moveTo>
                      <a:pt x="159288" y="160468"/>
                    </a:moveTo>
                    <a:lnTo>
                      <a:pt x="5078" y="71504"/>
                    </a:lnTo>
                    <a:cubicBezTo>
                      <a:pt x="-2447" y="67123"/>
                      <a:pt x="-1494" y="59598"/>
                      <a:pt x="7174" y="54645"/>
                    </a:cubicBezTo>
                    <a:lnTo>
                      <a:pt x="94613" y="4163"/>
                    </a:lnTo>
                    <a:cubicBezTo>
                      <a:pt x="103595" y="-914"/>
                      <a:pt x="114473" y="-1371"/>
                      <a:pt x="123855" y="2924"/>
                    </a:cubicBezTo>
                    <a:lnTo>
                      <a:pt x="277969" y="91888"/>
                    </a:lnTo>
                    <a:cubicBezTo>
                      <a:pt x="285494" y="96269"/>
                      <a:pt x="284542" y="103794"/>
                      <a:pt x="275874" y="108747"/>
                    </a:cubicBezTo>
                    <a:lnTo>
                      <a:pt x="188434" y="159325"/>
                    </a:lnTo>
                    <a:cubicBezTo>
                      <a:pt x="179452" y="164325"/>
                      <a:pt x="168632" y="164745"/>
                      <a:pt x="159288" y="1604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 name="Google Shape;105;p12"/>
              <p:cNvSpPr/>
              <p:nvPr/>
            </p:nvSpPr>
            <p:spPr>
              <a:xfrm>
                <a:off x="6648640" y="4220618"/>
                <a:ext cx="313122" cy="199558"/>
              </a:xfrm>
              <a:custGeom>
                <a:avLst/>
                <a:gdLst/>
                <a:ahLst/>
                <a:cxnLst/>
                <a:rect l="l" t="t" r="r" b="b"/>
                <a:pathLst>
                  <a:path w="313122" h="199558" extrusionOk="0">
                    <a:moveTo>
                      <a:pt x="307467" y="56107"/>
                    </a:moveTo>
                    <a:lnTo>
                      <a:pt x="215836" y="3243"/>
                    </a:lnTo>
                    <a:cubicBezTo>
                      <a:pt x="207274" y="-1081"/>
                      <a:pt x="197158" y="-1081"/>
                      <a:pt x="188595" y="3243"/>
                    </a:cubicBezTo>
                    <a:lnTo>
                      <a:pt x="96107" y="56107"/>
                    </a:lnTo>
                    <a:cubicBezTo>
                      <a:pt x="91764" y="57564"/>
                      <a:pt x="89430" y="62260"/>
                      <a:pt x="90878" y="66594"/>
                    </a:cubicBezTo>
                    <a:cubicBezTo>
                      <a:pt x="91707" y="69061"/>
                      <a:pt x="93640" y="70994"/>
                      <a:pt x="96107" y="71823"/>
                    </a:cubicBezTo>
                    <a:lnTo>
                      <a:pt x="103442" y="76014"/>
                    </a:lnTo>
                    <a:cubicBezTo>
                      <a:pt x="107442" y="77329"/>
                      <a:pt x="109614" y="81634"/>
                      <a:pt x="108299" y="85635"/>
                    </a:cubicBezTo>
                    <a:cubicBezTo>
                      <a:pt x="107547" y="87930"/>
                      <a:pt x="105737" y="89740"/>
                      <a:pt x="103442" y="90492"/>
                    </a:cubicBezTo>
                    <a:lnTo>
                      <a:pt x="5715" y="146880"/>
                    </a:lnTo>
                    <a:cubicBezTo>
                      <a:pt x="-1905" y="151262"/>
                      <a:pt x="-1905" y="158310"/>
                      <a:pt x="5715" y="162596"/>
                    </a:cubicBezTo>
                    <a:lnTo>
                      <a:pt x="64103" y="196315"/>
                    </a:lnTo>
                    <a:cubicBezTo>
                      <a:pt x="72666" y="200639"/>
                      <a:pt x="82782" y="200639"/>
                      <a:pt x="91345" y="196315"/>
                    </a:cubicBezTo>
                    <a:lnTo>
                      <a:pt x="182690" y="143546"/>
                    </a:lnTo>
                    <a:lnTo>
                      <a:pt x="201740" y="132593"/>
                    </a:lnTo>
                    <a:lnTo>
                      <a:pt x="215360" y="124782"/>
                    </a:lnTo>
                    <a:lnTo>
                      <a:pt x="229076" y="116877"/>
                    </a:lnTo>
                    <a:lnTo>
                      <a:pt x="307848" y="71347"/>
                    </a:lnTo>
                    <a:cubicBezTo>
                      <a:pt x="314896" y="67061"/>
                      <a:pt x="314992" y="60108"/>
                      <a:pt x="307467" y="5610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 name="Google Shape;106;p12"/>
              <p:cNvSpPr/>
              <p:nvPr/>
            </p:nvSpPr>
            <p:spPr>
              <a:xfrm>
                <a:off x="4613284" y="3427765"/>
                <a:ext cx="220517" cy="127281"/>
              </a:xfrm>
              <a:custGeom>
                <a:avLst/>
                <a:gdLst/>
                <a:ahLst/>
                <a:cxnLst/>
                <a:rect l="l" t="t" r="r" b="b"/>
                <a:pathLst>
                  <a:path w="220517" h="127281" extrusionOk="0">
                    <a:moveTo>
                      <a:pt x="96733" y="124392"/>
                    </a:moveTo>
                    <a:lnTo>
                      <a:pt x="5007" y="71433"/>
                    </a:lnTo>
                    <a:cubicBezTo>
                      <a:pt x="-2422" y="67147"/>
                      <a:pt x="-1470" y="59623"/>
                      <a:pt x="7103" y="54574"/>
                    </a:cubicBezTo>
                    <a:lnTo>
                      <a:pt x="94638" y="4092"/>
                    </a:lnTo>
                    <a:cubicBezTo>
                      <a:pt x="103620" y="-890"/>
                      <a:pt x="114421" y="-1347"/>
                      <a:pt x="123784" y="2853"/>
                    </a:cubicBezTo>
                    <a:lnTo>
                      <a:pt x="215510" y="55812"/>
                    </a:lnTo>
                    <a:cubicBezTo>
                      <a:pt x="222939" y="60194"/>
                      <a:pt x="221987" y="67719"/>
                      <a:pt x="213414" y="72672"/>
                    </a:cubicBezTo>
                    <a:lnTo>
                      <a:pt x="125880" y="123154"/>
                    </a:lnTo>
                    <a:cubicBezTo>
                      <a:pt x="116917" y="128183"/>
                      <a:pt x="106096" y="128641"/>
                      <a:pt x="96733"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 name="Google Shape;107;p12"/>
              <p:cNvSpPr/>
              <p:nvPr/>
            </p:nvSpPr>
            <p:spPr>
              <a:xfrm>
                <a:off x="4742658" y="3502501"/>
                <a:ext cx="220563" cy="127281"/>
              </a:xfrm>
              <a:custGeom>
                <a:avLst/>
                <a:gdLst/>
                <a:ahLst/>
                <a:cxnLst/>
                <a:rect l="l" t="t" r="r" b="b"/>
                <a:pathLst>
                  <a:path w="220563" h="127281" extrusionOk="0">
                    <a:moveTo>
                      <a:pt x="96709" y="124428"/>
                    </a:moveTo>
                    <a:lnTo>
                      <a:pt x="5078" y="71469"/>
                    </a:lnTo>
                    <a:cubicBezTo>
                      <a:pt x="-2447" y="67087"/>
                      <a:pt x="-1494" y="59563"/>
                      <a:pt x="7174" y="54610"/>
                    </a:cubicBezTo>
                    <a:lnTo>
                      <a:pt x="94613" y="4127"/>
                    </a:lnTo>
                    <a:cubicBezTo>
                      <a:pt x="103614" y="-902"/>
                      <a:pt x="114463" y="-1359"/>
                      <a:pt x="123855" y="2889"/>
                    </a:cubicBezTo>
                    <a:lnTo>
                      <a:pt x="215485" y="55848"/>
                    </a:lnTo>
                    <a:cubicBezTo>
                      <a:pt x="223010" y="60134"/>
                      <a:pt x="222058" y="67659"/>
                      <a:pt x="213390" y="72707"/>
                    </a:cubicBezTo>
                    <a:lnTo>
                      <a:pt x="125950" y="123190"/>
                    </a:lnTo>
                    <a:cubicBezTo>
                      <a:pt x="116940" y="128171"/>
                      <a:pt x="106110" y="128628"/>
                      <a:pt x="96709"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 name="Google Shape;108;p12"/>
              <p:cNvSpPr/>
              <p:nvPr/>
            </p:nvSpPr>
            <p:spPr>
              <a:xfrm>
                <a:off x="4871721" y="3577213"/>
                <a:ext cx="220563" cy="127189"/>
              </a:xfrm>
              <a:custGeom>
                <a:avLst/>
                <a:gdLst/>
                <a:ahLst/>
                <a:cxnLst/>
                <a:rect l="l" t="t" r="r" b="b"/>
                <a:pathLst>
                  <a:path w="220563" h="127189" extrusionOk="0">
                    <a:moveTo>
                      <a:pt x="97090" y="124392"/>
                    </a:moveTo>
                    <a:lnTo>
                      <a:pt x="5078" y="71433"/>
                    </a:lnTo>
                    <a:cubicBezTo>
                      <a:pt x="-2447" y="67147"/>
                      <a:pt x="-1494" y="59623"/>
                      <a:pt x="7174" y="54574"/>
                    </a:cubicBezTo>
                    <a:lnTo>
                      <a:pt x="94613" y="4092"/>
                    </a:lnTo>
                    <a:cubicBezTo>
                      <a:pt x="103595" y="-890"/>
                      <a:pt x="114397" y="-1347"/>
                      <a:pt x="123760" y="2853"/>
                    </a:cubicBezTo>
                    <a:lnTo>
                      <a:pt x="215485" y="55813"/>
                    </a:lnTo>
                    <a:cubicBezTo>
                      <a:pt x="223010" y="60099"/>
                      <a:pt x="222058" y="67719"/>
                      <a:pt x="213390" y="72672"/>
                    </a:cubicBezTo>
                    <a:lnTo>
                      <a:pt x="125950" y="123154"/>
                    </a:lnTo>
                    <a:cubicBezTo>
                      <a:pt x="117054" y="128060"/>
                      <a:pt x="106376" y="128517"/>
                      <a:pt x="97090"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 name="Google Shape;109;p12"/>
              <p:cNvSpPr/>
              <p:nvPr/>
            </p:nvSpPr>
            <p:spPr>
              <a:xfrm>
                <a:off x="5974216" y="4213507"/>
                <a:ext cx="220549" cy="127300"/>
              </a:xfrm>
              <a:custGeom>
                <a:avLst/>
                <a:gdLst/>
                <a:ahLst/>
                <a:cxnLst/>
                <a:rect l="l" t="t" r="r" b="b"/>
                <a:pathLst>
                  <a:path w="220549" h="127300" extrusionOk="0">
                    <a:moveTo>
                      <a:pt x="96733" y="124368"/>
                    </a:moveTo>
                    <a:lnTo>
                      <a:pt x="5007" y="71504"/>
                    </a:lnTo>
                    <a:cubicBezTo>
                      <a:pt x="-2422" y="67123"/>
                      <a:pt x="-1470" y="59598"/>
                      <a:pt x="7103" y="54645"/>
                    </a:cubicBezTo>
                    <a:lnTo>
                      <a:pt x="94638" y="4162"/>
                    </a:lnTo>
                    <a:cubicBezTo>
                      <a:pt x="103591" y="-914"/>
                      <a:pt x="114430" y="-1371"/>
                      <a:pt x="123784" y="2924"/>
                    </a:cubicBezTo>
                    <a:lnTo>
                      <a:pt x="215510" y="55883"/>
                    </a:lnTo>
                    <a:cubicBezTo>
                      <a:pt x="222939" y="60170"/>
                      <a:pt x="222082" y="67694"/>
                      <a:pt x="213414" y="72647"/>
                    </a:cubicBezTo>
                    <a:lnTo>
                      <a:pt x="125879" y="123225"/>
                    </a:lnTo>
                    <a:cubicBezTo>
                      <a:pt x="116897" y="128226"/>
                      <a:pt x="106077" y="128645"/>
                      <a:pt x="96733" y="1243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 name="Google Shape;110;p12"/>
              <p:cNvSpPr/>
              <p:nvPr/>
            </p:nvSpPr>
            <p:spPr>
              <a:xfrm>
                <a:off x="6104041" y="4288254"/>
                <a:ext cx="220517" cy="127281"/>
              </a:xfrm>
              <a:custGeom>
                <a:avLst/>
                <a:gdLst/>
                <a:ahLst/>
                <a:cxnLst/>
                <a:rect l="l" t="t" r="r" b="b"/>
                <a:pathLst>
                  <a:path w="220517" h="127281" extrusionOk="0">
                    <a:moveTo>
                      <a:pt x="96733" y="124392"/>
                    </a:moveTo>
                    <a:lnTo>
                      <a:pt x="5007" y="71433"/>
                    </a:lnTo>
                    <a:cubicBezTo>
                      <a:pt x="-2422" y="67147"/>
                      <a:pt x="-1470" y="59622"/>
                      <a:pt x="7103" y="54574"/>
                    </a:cubicBezTo>
                    <a:lnTo>
                      <a:pt x="94638" y="4092"/>
                    </a:lnTo>
                    <a:cubicBezTo>
                      <a:pt x="103620" y="-890"/>
                      <a:pt x="114421" y="-1347"/>
                      <a:pt x="123784" y="2854"/>
                    </a:cubicBezTo>
                    <a:lnTo>
                      <a:pt x="215510" y="55813"/>
                    </a:lnTo>
                    <a:cubicBezTo>
                      <a:pt x="222939" y="60099"/>
                      <a:pt x="221987" y="67719"/>
                      <a:pt x="213414" y="72672"/>
                    </a:cubicBezTo>
                    <a:lnTo>
                      <a:pt x="125880" y="123154"/>
                    </a:lnTo>
                    <a:cubicBezTo>
                      <a:pt x="116916" y="128183"/>
                      <a:pt x="106096" y="128641"/>
                      <a:pt x="96733"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 name="Google Shape;111;p12"/>
              <p:cNvSpPr/>
              <p:nvPr/>
            </p:nvSpPr>
            <p:spPr>
              <a:xfrm>
                <a:off x="6233034" y="4362946"/>
                <a:ext cx="220563" cy="127351"/>
              </a:xfrm>
              <a:custGeom>
                <a:avLst/>
                <a:gdLst/>
                <a:ahLst/>
                <a:cxnLst/>
                <a:rect l="l" t="t" r="r" b="b"/>
                <a:pathLst>
                  <a:path w="220563" h="127351" extrusionOk="0">
                    <a:moveTo>
                      <a:pt x="96709" y="124376"/>
                    </a:moveTo>
                    <a:lnTo>
                      <a:pt x="5078" y="71512"/>
                    </a:lnTo>
                    <a:cubicBezTo>
                      <a:pt x="-2447" y="67131"/>
                      <a:pt x="-1494" y="59606"/>
                      <a:pt x="7174" y="54653"/>
                    </a:cubicBezTo>
                    <a:lnTo>
                      <a:pt x="94613" y="4075"/>
                    </a:lnTo>
                    <a:cubicBezTo>
                      <a:pt x="103624" y="-926"/>
                      <a:pt x="114482" y="-1344"/>
                      <a:pt x="123855" y="2932"/>
                    </a:cubicBezTo>
                    <a:lnTo>
                      <a:pt x="215485" y="55796"/>
                    </a:lnTo>
                    <a:cubicBezTo>
                      <a:pt x="223010" y="60177"/>
                      <a:pt x="222058" y="67702"/>
                      <a:pt x="213390" y="72655"/>
                    </a:cubicBezTo>
                    <a:lnTo>
                      <a:pt x="125950" y="123328"/>
                    </a:lnTo>
                    <a:cubicBezTo>
                      <a:pt x="116920" y="128300"/>
                      <a:pt x="106072" y="128681"/>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 name="Google Shape;112;p12"/>
              <p:cNvSpPr/>
              <p:nvPr/>
            </p:nvSpPr>
            <p:spPr>
              <a:xfrm>
                <a:off x="6362479" y="4438082"/>
                <a:ext cx="220563" cy="127246"/>
              </a:xfrm>
              <a:custGeom>
                <a:avLst/>
                <a:gdLst/>
                <a:ahLst/>
                <a:cxnLst/>
                <a:rect l="l" t="t" r="r" b="b"/>
                <a:pathLst>
                  <a:path w="220563" h="127246" extrusionOk="0">
                    <a:moveTo>
                      <a:pt x="96709" y="124393"/>
                    </a:moveTo>
                    <a:lnTo>
                      <a:pt x="5078" y="71434"/>
                    </a:lnTo>
                    <a:cubicBezTo>
                      <a:pt x="-2447" y="67147"/>
                      <a:pt x="-1494" y="59623"/>
                      <a:pt x="7174" y="54574"/>
                    </a:cubicBezTo>
                    <a:lnTo>
                      <a:pt x="94613" y="4092"/>
                    </a:lnTo>
                    <a:cubicBezTo>
                      <a:pt x="103595" y="-890"/>
                      <a:pt x="114397" y="-1347"/>
                      <a:pt x="123760" y="2853"/>
                    </a:cubicBezTo>
                    <a:lnTo>
                      <a:pt x="215485" y="55812"/>
                    </a:lnTo>
                    <a:cubicBezTo>
                      <a:pt x="223010" y="60099"/>
                      <a:pt x="222058" y="67624"/>
                      <a:pt x="213390" y="72672"/>
                    </a:cubicBezTo>
                    <a:lnTo>
                      <a:pt x="125950" y="123154"/>
                    </a:lnTo>
                    <a:cubicBezTo>
                      <a:pt x="116940" y="128136"/>
                      <a:pt x="106110" y="128593"/>
                      <a:pt x="96709"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 name="Google Shape;113;p12"/>
              <p:cNvSpPr/>
              <p:nvPr/>
            </p:nvSpPr>
            <p:spPr>
              <a:xfrm>
                <a:off x="5001523" y="3651913"/>
                <a:ext cx="253854" cy="146540"/>
              </a:xfrm>
              <a:custGeom>
                <a:avLst/>
                <a:gdLst/>
                <a:ahLst/>
                <a:cxnLst/>
                <a:rect l="l" t="t" r="r" b="b"/>
                <a:pathLst>
                  <a:path w="253854" h="146540" extrusionOk="0">
                    <a:moveTo>
                      <a:pt x="130071" y="143609"/>
                    </a:moveTo>
                    <a:lnTo>
                      <a:pt x="5007" y="71504"/>
                    </a:lnTo>
                    <a:cubicBezTo>
                      <a:pt x="-2422" y="67123"/>
                      <a:pt x="-1470" y="59598"/>
                      <a:pt x="7103" y="54645"/>
                    </a:cubicBezTo>
                    <a:lnTo>
                      <a:pt x="94638" y="4163"/>
                    </a:lnTo>
                    <a:cubicBezTo>
                      <a:pt x="103591" y="-914"/>
                      <a:pt x="114431" y="-1371"/>
                      <a:pt x="123784" y="2924"/>
                    </a:cubicBezTo>
                    <a:lnTo>
                      <a:pt x="248847" y="75124"/>
                    </a:lnTo>
                    <a:cubicBezTo>
                      <a:pt x="256277" y="79410"/>
                      <a:pt x="255324" y="86935"/>
                      <a:pt x="246752" y="91888"/>
                    </a:cubicBezTo>
                    <a:lnTo>
                      <a:pt x="159217" y="142465"/>
                    </a:lnTo>
                    <a:cubicBezTo>
                      <a:pt x="150235" y="147466"/>
                      <a:pt x="139415" y="147885"/>
                      <a:pt x="130071" y="143609"/>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4" name="Google Shape;114;p12"/>
              <p:cNvSpPr/>
              <p:nvPr/>
            </p:nvSpPr>
            <p:spPr>
              <a:xfrm>
                <a:off x="5811458" y="4119562"/>
                <a:ext cx="253901" cy="146525"/>
              </a:xfrm>
              <a:custGeom>
                <a:avLst/>
                <a:gdLst/>
                <a:ahLst/>
                <a:cxnLst/>
                <a:rect l="l" t="t" r="r" b="b"/>
                <a:pathLst>
                  <a:path w="253901" h="146525" extrusionOk="0">
                    <a:moveTo>
                      <a:pt x="130046" y="143637"/>
                    </a:moveTo>
                    <a:lnTo>
                      <a:pt x="5078" y="71437"/>
                    </a:lnTo>
                    <a:cubicBezTo>
                      <a:pt x="-2447" y="67151"/>
                      <a:pt x="-1494" y="59626"/>
                      <a:pt x="7174" y="54578"/>
                    </a:cubicBezTo>
                    <a:lnTo>
                      <a:pt x="94613" y="4096"/>
                    </a:lnTo>
                    <a:cubicBezTo>
                      <a:pt x="103624" y="-886"/>
                      <a:pt x="114454" y="-1353"/>
                      <a:pt x="123855" y="2857"/>
                    </a:cubicBezTo>
                    <a:lnTo>
                      <a:pt x="248823" y="75057"/>
                    </a:lnTo>
                    <a:cubicBezTo>
                      <a:pt x="256348" y="79343"/>
                      <a:pt x="255395" y="86963"/>
                      <a:pt x="246727" y="91916"/>
                    </a:cubicBezTo>
                    <a:lnTo>
                      <a:pt x="159288" y="142399"/>
                    </a:lnTo>
                    <a:cubicBezTo>
                      <a:pt x="150287" y="147428"/>
                      <a:pt x="139438" y="147885"/>
                      <a:pt x="130046" y="14363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5" name="Google Shape;115;p12"/>
              <p:cNvSpPr/>
              <p:nvPr/>
            </p:nvSpPr>
            <p:spPr>
              <a:xfrm>
                <a:off x="5164178" y="3745900"/>
                <a:ext cx="738494" cy="426244"/>
              </a:xfrm>
              <a:custGeom>
                <a:avLst/>
                <a:gdLst/>
                <a:ahLst/>
                <a:cxnLst/>
                <a:rect l="l" t="t" r="r" b="b"/>
                <a:pathLst>
                  <a:path w="738494" h="426244" extrusionOk="0">
                    <a:moveTo>
                      <a:pt x="614639" y="423287"/>
                    </a:moveTo>
                    <a:lnTo>
                      <a:pt x="5039" y="71433"/>
                    </a:lnTo>
                    <a:cubicBezTo>
                      <a:pt x="-2390" y="67147"/>
                      <a:pt x="-1533" y="59622"/>
                      <a:pt x="7135" y="54574"/>
                    </a:cubicBezTo>
                    <a:lnTo>
                      <a:pt x="94670" y="4092"/>
                    </a:lnTo>
                    <a:cubicBezTo>
                      <a:pt x="103652" y="-890"/>
                      <a:pt x="114453" y="-1347"/>
                      <a:pt x="123816" y="2854"/>
                    </a:cubicBezTo>
                    <a:lnTo>
                      <a:pt x="733416" y="354802"/>
                    </a:lnTo>
                    <a:cubicBezTo>
                      <a:pt x="740941" y="359089"/>
                      <a:pt x="739989" y="366613"/>
                      <a:pt x="731321" y="371566"/>
                    </a:cubicBezTo>
                    <a:lnTo>
                      <a:pt x="643881" y="422144"/>
                    </a:lnTo>
                    <a:cubicBezTo>
                      <a:pt x="634880" y="427173"/>
                      <a:pt x="624012" y="427602"/>
                      <a:pt x="614639" y="42328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6" name="Google Shape;116;p12"/>
              <p:cNvSpPr/>
              <p:nvPr/>
            </p:nvSpPr>
            <p:spPr>
              <a:xfrm>
                <a:off x="5092169" y="3413764"/>
                <a:ext cx="220524" cy="127281"/>
              </a:xfrm>
              <a:custGeom>
                <a:avLst/>
                <a:gdLst/>
                <a:ahLst/>
                <a:cxnLst/>
                <a:rect l="l" t="t" r="r" b="b"/>
                <a:pathLst>
                  <a:path w="220524" h="127281" extrusionOk="0">
                    <a:moveTo>
                      <a:pt x="96765" y="124392"/>
                    </a:moveTo>
                    <a:lnTo>
                      <a:pt x="5039" y="71433"/>
                    </a:lnTo>
                    <a:cubicBezTo>
                      <a:pt x="-2390" y="67147"/>
                      <a:pt x="-1533" y="59623"/>
                      <a:pt x="7135" y="54574"/>
                    </a:cubicBezTo>
                    <a:lnTo>
                      <a:pt x="94670" y="4092"/>
                    </a:lnTo>
                    <a:cubicBezTo>
                      <a:pt x="103652" y="-890"/>
                      <a:pt x="114453" y="-1347"/>
                      <a:pt x="123816" y="2853"/>
                    </a:cubicBezTo>
                    <a:lnTo>
                      <a:pt x="215447" y="55812"/>
                    </a:lnTo>
                    <a:cubicBezTo>
                      <a:pt x="222972" y="60099"/>
                      <a:pt x="222019" y="67719"/>
                      <a:pt x="213351" y="72672"/>
                    </a:cubicBezTo>
                    <a:lnTo>
                      <a:pt x="125912" y="123154"/>
                    </a:lnTo>
                    <a:cubicBezTo>
                      <a:pt x="116949" y="128183"/>
                      <a:pt x="106128" y="128641"/>
                      <a:pt x="96765"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7" name="Google Shape;117;p12"/>
              <p:cNvSpPr/>
              <p:nvPr/>
            </p:nvSpPr>
            <p:spPr>
              <a:xfrm>
                <a:off x="5221804" y="3488595"/>
                <a:ext cx="220524" cy="127281"/>
              </a:xfrm>
              <a:custGeom>
                <a:avLst/>
                <a:gdLst/>
                <a:ahLst/>
                <a:cxnLst/>
                <a:rect l="l" t="t" r="r" b="b"/>
                <a:pathLst>
                  <a:path w="220524" h="127281" extrusionOk="0">
                    <a:moveTo>
                      <a:pt x="96765" y="124428"/>
                    </a:moveTo>
                    <a:lnTo>
                      <a:pt x="5039" y="71469"/>
                    </a:lnTo>
                    <a:cubicBezTo>
                      <a:pt x="-2390" y="67183"/>
                      <a:pt x="-1533" y="59563"/>
                      <a:pt x="7135" y="54610"/>
                    </a:cubicBezTo>
                    <a:lnTo>
                      <a:pt x="94670" y="4127"/>
                    </a:lnTo>
                    <a:cubicBezTo>
                      <a:pt x="103633" y="-902"/>
                      <a:pt x="114453" y="-1359"/>
                      <a:pt x="123816" y="2889"/>
                    </a:cubicBezTo>
                    <a:lnTo>
                      <a:pt x="215447" y="55848"/>
                    </a:lnTo>
                    <a:cubicBezTo>
                      <a:pt x="222972" y="60134"/>
                      <a:pt x="222019" y="67659"/>
                      <a:pt x="213351" y="72707"/>
                    </a:cubicBezTo>
                    <a:lnTo>
                      <a:pt x="125912" y="123190"/>
                    </a:lnTo>
                    <a:cubicBezTo>
                      <a:pt x="116930" y="128171"/>
                      <a:pt x="106128" y="128628"/>
                      <a:pt x="96765"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 name="Google Shape;118;p12"/>
              <p:cNvSpPr/>
              <p:nvPr/>
            </p:nvSpPr>
            <p:spPr>
              <a:xfrm>
                <a:off x="5351534" y="3563461"/>
                <a:ext cx="220549" cy="127264"/>
              </a:xfrm>
              <a:custGeom>
                <a:avLst/>
                <a:gdLst/>
                <a:ahLst/>
                <a:cxnLst/>
                <a:rect l="l" t="t" r="r" b="b"/>
                <a:pathLst>
                  <a:path w="220549" h="127264" extrusionOk="0">
                    <a:moveTo>
                      <a:pt x="96765" y="124333"/>
                    </a:moveTo>
                    <a:lnTo>
                      <a:pt x="5039" y="71469"/>
                    </a:lnTo>
                    <a:cubicBezTo>
                      <a:pt x="-2390" y="67087"/>
                      <a:pt x="-1533" y="59563"/>
                      <a:pt x="7135" y="54610"/>
                    </a:cubicBezTo>
                    <a:lnTo>
                      <a:pt x="94670" y="4127"/>
                    </a:lnTo>
                    <a:cubicBezTo>
                      <a:pt x="103633" y="-902"/>
                      <a:pt x="114453" y="-1359"/>
                      <a:pt x="123816" y="2889"/>
                    </a:cubicBezTo>
                    <a:lnTo>
                      <a:pt x="215542" y="55848"/>
                    </a:lnTo>
                    <a:cubicBezTo>
                      <a:pt x="222972" y="60134"/>
                      <a:pt x="222019" y="67659"/>
                      <a:pt x="213447" y="72707"/>
                    </a:cubicBezTo>
                    <a:lnTo>
                      <a:pt x="125912" y="123190"/>
                    </a:lnTo>
                    <a:cubicBezTo>
                      <a:pt x="116930" y="128190"/>
                      <a:pt x="106109" y="128609"/>
                      <a:pt x="96765"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 name="Google Shape;119;p12"/>
              <p:cNvSpPr/>
              <p:nvPr/>
            </p:nvSpPr>
            <p:spPr>
              <a:xfrm>
                <a:off x="5481392" y="3638284"/>
                <a:ext cx="220517" cy="127225"/>
              </a:xfrm>
              <a:custGeom>
                <a:avLst/>
                <a:gdLst/>
                <a:ahLst/>
                <a:cxnLst/>
                <a:rect l="l" t="t" r="r" b="b"/>
                <a:pathLst>
                  <a:path w="220517" h="127225" extrusionOk="0">
                    <a:moveTo>
                      <a:pt x="96447" y="124090"/>
                    </a:moveTo>
                    <a:lnTo>
                      <a:pt x="5007" y="71512"/>
                    </a:lnTo>
                    <a:cubicBezTo>
                      <a:pt x="-2422" y="67131"/>
                      <a:pt x="-1470" y="59606"/>
                      <a:pt x="7103" y="54653"/>
                    </a:cubicBezTo>
                    <a:lnTo>
                      <a:pt x="94638" y="4075"/>
                    </a:lnTo>
                    <a:cubicBezTo>
                      <a:pt x="103620" y="-925"/>
                      <a:pt x="114440" y="-1345"/>
                      <a:pt x="123784" y="2932"/>
                    </a:cubicBezTo>
                    <a:lnTo>
                      <a:pt x="215510" y="55796"/>
                    </a:lnTo>
                    <a:cubicBezTo>
                      <a:pt x="222939" y="60178"/>
                      <a:pt x="221987" y="67702"/>
                      <a:pt x="213414" y="72655"/>
                    </a:cubicBezTo>
                    <a:lnTo>
                      <a:pt x="125880" y="123233"/>
                    </a:lnTo>
                    <a:cubicBezTo>
                      <a:pt x="116774" y="128234"/>
                      <a:pt x="105830" y="128557"/>
                      <a:pt x="96447" y="124090"/>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 name="Google Shape;120;p12"/>
              <p:cNvSpPr/>
              <p:nvPr/>
            </p:nvSpPr>
            <p:spPr>
              <a:xfrm>
                <a:off x="5610742" y="3713151"/>
                <a:ext cx="220517" cy="127264"/>
              </a:xfrm>
              <a:custGeom>
                <a:avLst/>
                <a:gdLst/>
                <a:ahLst/>
                <a:cxnLst/>
                <a:rect l="l" t="t" r="r" b="b"/>
                <a:pathLst>
                  <a:path w="220517" h="127264" extrusionOk="0">
                    <a:moveTo>
                      <a:pt x="96733" y="124376"/>
                    </a:moveTo>
                    <a:lnTo>
                      <a:pt x="5007" y="71417"/>
                    </a:lnTo>
                    <a:cubicBezTo>
                      <a:pt x="-2422" y="67131"/>
                      <a:pt x="-1470" y="59606"/>
                      <a:pt x="7103" y="54653"/>
                    </a:cubicBezTo>
                    <a:lnTo>
                      <a:pt x="94638" y="4075"/>
                    </a:lnTo>
                    <a:cubicBezTo>
                      <a:pt x="103620" y="-926"/>
                      <a:pt x="114440" y="-1344"/>
                      <a:pt x="123784" y="2932"/>
                    </a:cubicBezTo>
                    <a:lnTo>
                      <a:pt x="215510" y="55796"/>
                    </a:lnTo>
                    <a:cubicBezTo>
                      <a:pt x="222939" y="60177"/>
                      <a:pt x="221987" y="67702"/>
                      <a:pt x="213414" y="72655"/>
                    </a:cubicBezTo>
                    <a:lnTo>
                      <a:pt x="125880" y="123138"/>
                    </a:lnTo>
                    <a:cubicBezTo>
                      <a:pt x="116917" y="128167"/>
                      <a:pt x="106096" y="128624"/>
                      <a:pt x="96733"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1" name="Google Shape;121;p12"/>
              <p:cNvSpPr/>
              <p:nvPr/>
            </p:nvSpPr>
            <p:spPr>
              <a:xfrm>
                <a:off x="5740377" y="3788001"/>
                <a:ext cx="220517" cy="127281"/>
              </a:xfrm>
              <a:custGeom>
                <a:avLst/>
                <a:gdLst/>
                <a:ahLst/>
                <a:cxnLst/>
                <a:rect l="l" t="t" r="r" b="b"/>
                <a:pathLst>
                  <a:path w="220517" h="127281" extrusionOk="0">
                    <a:moveTo>
                      <a:pt x="96733" y="124393"/>
                    </a:moveTo>
                    <a:lnTo>
                      <a:pt x="5007" y="71434"/>
                    </a:lnTo>
                    <a:cubicBezTo>
                      <a:pt x="-2422" y="67147"/>
                      <a:pt x="-1470" y="59623"/>
                      <a:pt x="7103" y="54574"/>
                    </a:cubicBezTo>
                    <a:lnTo>
                      <a:pt x="94638" y="4092"/>
                    </a:lnTo>
                    <a:cubicBezTo>
                      <a:pt x="103620" y="-890"/>
                      <a:pt x="114421" y="-1347"/>
                      <a:pt x="123784" y="2853"/>
                    </a:cubicBezTo>
                    <a:lnTo>
                      <a:pt x="215510" y="55812"/>
                    </a:lnTo>
                    <a:cubicBezTo>
                      <a:pt x="222939" y="60099"/>
                      <a:pt x="221987" y="67719"/>
                      <a:pt x="213414" y="72672"/>
                    </a:cubicBezTo>
                    <a:lnTo>
                      <a:pt x="125880" y="123154"/>
                    </a:lnTo>
                    <a:cubicBezTo>
                      <a:pt x="116917" y="128184"/>
                      <a:pt x="106096" y="128641"/>
                      <a:pt x="96733"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2" name="Google Shape;122;p12"/>
              <p:cNvSpPr/>
              <p:nvPr/>
            </p:nvSpPr>
            <p:spPr>
              <a:xfrm>
                <a:off x="5870012" y="3862832"/>
                <a:ext cx="220517" cy="127281"/>
              </a:xfrm>
              <a:custGeom>
                <a:avLst/>
                <a:gdLst/>
                <a:ahLst/>
                <a:cxnLst/>
                <a:rect l="l" t="t" r="r" b="b"/>
                <a:pathLst>
                  <a:path w="220517" h="127281" extrusionOk="0">
                    <a:moveTo>
                      <a:pt x="96733" y="124428"/>
                    </a:moveTo>
                    <a:lnTo>
                      <a:pt x="5007" y="71469"/>
                    </a:lnTo>
                    <a:cubicBezTo>
                      <a:pt x="-2422" y="67183"/>
                      <a:pt x="-1470" y="59563"/>
                      <a:pt x="7103" y="54610"/>
                    </a:cubicBezTo>
                    <a:lnTo>
                      <a:pt x="94638" y="4127"/>
                    </a:lnTo>
                    <a:cubicBezTo>
                      <a:pt x="103601" y="-902"/>
                      <a:pt x="114421" y="-1359"/>
                      <a:pt x="123784" y="2889"/>
                    </a:cubicBezTo>
                    <a:lnTo>
                      <a:pt x="215510" y="55848"/>
                    </a:lnTo>
                    <a:cubicBezTo>
                      <a:pt x="222939" y="60134"/>
                      <a:pt x="221987" y="67659"/>
                      <a:pt x="213414" y="72707"/>
                    </a:cubicBezTo>
                    <a:lnTo>
                      <a:pt x="125880" y="123190"/>
                    </a:lnTo>
                    <a:cubicBezTo>
                      <a:pt x="116907" y="128171"/>
                      <a:pt x="106096" y="128628"/>
                      <a:pt x="96733"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3" name="Google Shape;123;p12"/>
              <p:cNvSpPr/>
              <p:nvPr/>
            </p:nvSpPr>
            <p:spPr>
              <a:xfrm>
                <a:off x="5999266" y="3937698"/>
                <a:ext cx="220549" cy="127281"/>
              </a:xfrm>
              <a:custGeom>
                <a:avLst/>
                <a:gdLst/>
                <a:ahLst/>
                <a:cxnLst/>
                <a:rect l="l" t="t" r="r" b="b"/>
                <a:pathLst>
                  <a:path w="220549" h="127281" extrusionOk="0">
                    <a:moveTo>
                      <a:pt x="96733" y="124428"/>
                    </a:moveTo>
                    <a:lnTo>
                      <a:pt x="5007" y="71469"/>
                    </a:lnTo>
                    <a:cubicBezTo>
                      <a:pt x="-2422" y="67087"/>
                      <a:pt x="-1470" y="59563"/>
                      <a:pt x="7103" y="54610"/>
                    </a:cubicBezTo>
                    <a:lnTo>
                      <a:pt x="94638" y="4127"/>
                    </a:lnTo>
                    <a:cubicBezTo>
                      <a:pt x="103601" y="-902"/>
                      <a:pt x="114421" y="-1359"/>
                      <a:pt x="123784" y="2889"/>
                    </a:cubicBezTo>
                    <a:lnTo>
                      <a:pt x="215510" y="55848"/>
                    </a:lnTo>
                    <a:cubicBezTo>
                      <a:pt x="222939" y="60134"/>
                      <a:pt x="222082" y="67659"/>
                      <a:pt x="213414" y="72707"/>
                    </a:cubicBezTo>
                    <a:lnTo>
                      <a:pt x="125880" y="123190"/>
                    </a:lnTo>
                    <a:cubicBezTo>
                      <a:pt x="116898" y="128171"/>
                      <a:pt x="106096" y="128628"/>
                      <a:pt x="96733"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4" name="Google Shape;124;p12"/>
              <p:cNvSpPr/>
              <p:nvPr/>
            </p:nvSpPr>
            <p:spPr>
              <a:xfrm>
                <a:off x="6129021" y="4012522"/>
                <a:ext cx="220524" cy="127237"/>
              </a:xfrm>
              <a:custGeom>
                <a:avLst/>
                <a:gdLst/>
                <a:ahLst/>
                <a:cxnLst/>
                <a:rect l="l" t="t" r="r" b="b"/>
                <a:pathLst>
                  <a:path w="220524" h="127237" extrusionOk="0">
                    <a:moveTo>
                      <a:pt x="96994" y="124376"/>
                    </a:moveTo>
                    <a:lnTo>
                      <a:pt x="5078" y="71512"/>
                    </a:lnTo>
                    <a:cubicBezTo>
                      <a:pt x="-2447" y="67131"/>
                      <a:pt x="-1494" y="59606"/>
                      <a:pt x="7174" y="54653"/>
                    </a:cubicBezTo>
                    <a:lnTo>
                      <a:pt x="94613" y="4075"/>
                    </a:lnTo>
                    <a:cubicBezTo>
                      <a:pt x="103595" y="-925"/>
                      <a:pt x="114416" y="-1345"/>
                      <a:pt x="123760" y="2932"/>
                    </a:cubicBezTo>
                    <a:lnTo>
                      <a:pt x="215485" y="55796"/>
                    </a:lnTo>
                    <a:cubicBezTo>
                      <a:pt x="222915" y="60177"/>
                      <a:pt x="222058" y="67702"/>
                      <a:pt x="213390" y="72655"/>
                    </a:cubicBezTo>
                    <a:lnTo>
                      <a:pt x="125855" y="123233"/>
                    </a:lnTo>
                    <a:cubicBezTo>
                      <a:pt x="116949" y="128138"/>
                      <a:pt x="106262" y="128557"/>
                      <a:pt x="96994"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5" name="Google Shape;125;p12"/>
              <p:cNvSpPr/>
              <p:nvPr/>
            </p:nvSpPr>
            <p:spPr>
              <a:xfrm>
                <a:off x="6258942" y="4087388"/>
                <a:ext cx="220563" cy="127300"/>
              </a:xfrm>
              <a:custGeom>
                <a:avLst/>
                <a:gdLst/>
                <a:ahLst/>
                <a:cxnLst/>
                <a:rect l="l" t="t" r="r" b="b"/>
                <a:pathLst>
                  <a:path w="220563" h="127300" extrusionOk="0">
                    <a:moveTo>
                      <a:pt x="96709" y="124376"/>
                    </a:moveTo>
                    <a:lnTo>
                      <a:pt x="5078" y="71417"/>
                    </a:lnTo>
                    <a:cubicBezTo>
                      <a:pt x="-2447" y="67131"/>
                      <a:pt x="-1494" y="59606"/>
                      <a:pt x="7173" y="54653"/>
                    </a:cubicBezTo>
                    <a:lnTo>
                      <a:pt x="94613" y="4075"/>
                    </a:lnTo>
                    <a:cubicBezTo>
                      <a:pt x="103595" y="-925"/>
                      <a:pt x="114415" y="-1345"/>
                      <a:pt x="123760" y="2932"/>
                    </a:cubicBezTo>
                    <a:lnTo>
                      <a:pt x="215485" y="55796"/>
                    </a:lnTo>
                    <a:cubicBezTo>
                      <a:pt x="223010" y="60178"/>
                      <a:pt x="222058" y="67702"/>
                      <a:pt x="213390" y="72655"/>
                    </a:cubicBezTo>
                    <a:lnTo>
                      <a:pt x="125950" y="123138"/>
                    </a:lnTo>
                    <a:cubicBezTo>
                      <a:pt x="116968" y="128215"/>
                      <a:pt x="106091" y="128672"/>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 name="Google Shape;126;p12"/>
              <p:cNvSpPr/>
              <p:nvPr/>
            </p:nvSpPr>
            <p:spPr>
              <a:xfrm>
                <a:off x="6388578" y="4161853"/>
                <a:ext cx="220563" cy="127285"/>
              </a:xfrm>
              <a:custGeom>
                <a:avLst/>
                <a:gdLst/>
                <a:ahLst/>
                <a:cxnLst/>
                <a:rect l="l" t="t" r="r" b="b"/>
                <a:pathLst>
                  <a:path w="220563" h="127285" extrusionOk="0">
                    <a:moveTo>
                      <a:pt x="96709" y="124396"/>
                    </a:moveTo>
                    <a:lnTo>
                      <a:pt x="5078" y="71437"/>
                    </a:lnTo>
                    <a:cubicBezTo>
                      <a:pt x="-2447" y="67151"/>
                      <a:pt x="-1494" y="59627"/>
                      <a:pt x="7174" y="54578"/>
                    </a:cubicBezTo>
                    <a:lnTo>
                      <a:pt x="94613" y="4096"/>
                    </a:lnTo>
                    <a:cubicBezTo>
                      <a:pt x="103624" y="-886"/>
                      <a:pt x="114454" y="-1353"/>
                      <a:pt x="123855" y="2857"/>
                    </a:cubicBezTo>
                    <a:lnTo>
                      <a:pt x="215485" y="55816"/>
                    </a:lnTo>
                    <a:cubicBezTo>
                      <a:pt x="223010" y="60103"/>
                      <a:pt x="222058" y="67723"/>
                      <a:pt x="213390" y="72676"/>
                    </a:cubicBezTo>
                    <a:lnTo>
                      <a:pt x="125950" y="123158"/>
                    </a:lnTo>
                    <a:cubicBezTo>
                      <a:pt x="116949" y="128187"/>
                      <a:pt x="106100" y="128645"/>
                      <a:pt x="96709" y="12439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 name="Google Shape;127;p12"/>
              <p:cNvSpPr/>
              <p:nvPr/>
            </p:nvSpPr>
            <p:spPr>
              <a:xfrm>
                <a:off x="6518213" y="4237101"/>
                <a:ext cx="221039" cy="127370"/>
              </a:xfrm>
              <a:custGeom>
                <a:avLst/>
                <a:gdLst/>
                <a:ahLst/>
                <a:cxnLst/>
                <a:rect l="l" t="t" r="r" b="b"/>
                <a:pathLst>
                  <a:path w="221039" h="127370" extrusionOk="0">
                    <a:moveTo>
                      <a:pt x="96709" y="124396"/>
                    </a:moveTo>
                    <a:lnTo>
                      <a:pt x="5078" y="71437"/>
                    </a:lnTo>
                    <a:cubicBezTo>
                      <a:pt x="-2447" y="67151"/>
                      <a:pt x="-1494" y="59626"/>
                      <a:pt x="7173" y="54578"/>
                    </a:cubicBezTo>
                    <a:lnTo>
                      <a:pt x="94613" y="4095"/>
                    </a:lnTo>
                    <a:cubicBezTo>
                      <a:pt x="103624" y="-886"/>
                      <a:pt x="114454" y="-1353"/>
                      <a:pt x="123855" y="2857"/>
                    </a:cubicBezTo>
                    <a:lnTo>
                      <a:pt x="215962" y="55816"/>
                    </a:lnTo>
                    <a:cubicBezTo>
                      <a:pt x="223486" y="60103"/>
                      <a:pt x="222534" y="67627"/>
                      <a:pt x="213866" y="72676"/>
                    </a:cubicBezTo>
                    <a:lnTo>
                      <a:pt x="126427" y="123158"/>
                    </a:lnTo>
                    <a:cubicBezTo>
                      <a:pt x="117292" y="128302"/>
                      <a:pt x="106243" y="128759"/>
                      <a:pt x="96709" y="12439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 name="Google Shape;128;p12"/>
              <p:cNvSpPr/>
              <p:nvPr/>
            </p:nvSpPr>
            <p:spPr>
              <a:xfrm>
                <a:off x="4864578" y="3282378"/>
                <a:ext cx="318480" cy="183800"/>
              </a:xfrm>
              <a:custGeom>
                <a:avLst/>
                <a:gdLst/>
                <a:ahLst/>
                <a:cxnLst/>
                <a:rect l="l" t="t" r="r" b="b"/>
                <a:pathLst>
                  <a:path w="318480" h="183800" extrusionOk="0">
                    <a:moveTo>
                      <a:pt x="194721" y="180911"/>
                    </a:moveTo>
                    <a:lnTo>
                      <a:pt x="5078" y="71469"/>
                    </a:lnTo>
                    <a:cubicBezTo>
                      <a:pt x="-2447" y="67087"/>
                      <a:pt x="-1494" y="59563"/>
                      <a:pt x="7174" y="54610"/>
                    </a:cubicBezTo>
                    <a:lnTo>
                      <a:pt x="94613" y="4127"/>
                    </a:lnTo>
                    <a:cubicBezTo>
                      <a:pt x="103614" y="-902"/>
                      <a:pt x="114463" y="-1359"/>
                      <a:pt x="123855" y="2889"/>
                    </a:cubicBezTo>
                    <a:lnTo>
                      <a:pt x="313402" y="112331"/>
                    </a:lnTo>
                    <a:cubicBezTo>
                      <a:pt x="320927" y="116713"/>
                      <a:pt x="319975" y="124237"/>
                      <a:pt x="311307" y="129190"/>
                    </a:cubicBezTo>
                    <a:lnTo>
                      <a:pt x="223867" y="179673"/>
                    </a:lnTo>
                    <a:cubicBezTo>
                      <a:pt x="214904" y="184702"/>
                      <a:pt x="204084" y="185159"/>
                      <a:pt x="194721" y="180911"/>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 name="Google Shape;129;p12"/>
              <p:cNvSpPr/>
              <p:nvPr/>
            </p:nvSpPr>
            <p:spPr>
              <a:xfrm>
                <a:off x="4902011" y="3449213"/>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624" y="-926"/>
                      <a:pt x="114482" y="-1345"/>
                      <a:pt x="123855" y="2932"/>
                    </a:cubicBezTo>
                    <a:lnTo>
                      <a:pt x="215485" y="55796"/>
                    </a:lnTo>
                    <a:cubicBezTo>
                      <a:pt x="223010" y="60177"/>
                      <a:pt x="222058" y="67702"/>
                      <a:pt x="213390" y="72655"/>
                    </a:cubicBezTo>
                    <a:lnTo>
                      <a:pt x="125950" y="123233"/>
                    </a:lnTo>
                    <a:cubicBezTo>
                      <a:pt x="116940" y="128233"/>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 name="Google Shape;130;p12"/>
              <p:cNvSpPr/>
              <p:nvPr/>
            </p:nvSpPr>
            <p:spPr>
              <a:xfrm>
                <a:off x="5031646" y="3523682"/>
                <a:ext cx="220524" cy="127281"/>
              </a:xfrm>
              <a:custGeom>
                <a:avLst/>
                <a:gdLst/>
                <a:ahLst/>
                <a:cxnLst/>
                <a:rect l="l" t="t" r="r" b="b"/>
                <a:pathLst>
                  <a:path w="220524" h="127281" extrusionOk="0">
                    <a:moveTo>
                      <a:pt x="96709" y="124393"/>
                    </a:moveTo>
                    <a:lnTo>
                      <a:pt x="5078" y="71434"/>
                    </a:lnTo>
                    <a:cubicBezTo>
                      <a:pt x="-2447" y="67147"/>
                      <a:pt x="-1494" y="59623"/>
                      <a:pt x="7174" y="54574"/>
                    </a:cubicBezTo>
                    <a:lnTo>
                      <a:pt x="94613" y="4092"/>
                    </a:lnTo>
                    <a:cubicBezTo>
                      <a:pt x="103595" y="-890"/>
                      <a:pt x="114397" y="-1347"/>
                      <a:pt x="123760" y="2853"/>
                    </a:cubicBezTo>
                    <a:lnTo>
                      <a:pt x="215485" y="55812"/>
                    </a:lnTo>
                    <a:cubicBezTo>
                      <a:pt x="222915" y="60099"/>
                      <a:pt x="222058" y="67719"/>
                      <a:pt x="213390" y="72672"/>
                    </a:cubicBezTo>
                    <a:lnTo>
                      <a:pt x="125855" y="123154"/>
                    </a:lnTo>
                    <a:cubicBezTo>
                      <a:pt x="116892" y="128184"/>
                      <a:pt x="106072" y="128641"/>
                      <a:pt x="96709"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 name="Google Shape;131;p12"/>
              <p:cNvSpPr/>
              <p:nvPr/>
            </p:nvSpPr>
            <p:spPr>
              <a:xfrm>
                <a:off x="5161066" y="3598894"/>
                <a:ext cx="220517" cy="127281"/>
              </a:xfrm>
              <a:custGeom>
                <a:avLst/>
                <a:gdLst/>
                <a:ahLst/>
                <a:cxnLst/>
                <a:rect l="l" t="t" r="r" b="b"/>
                <a:pathLst>
                  <a:path w="220517" h="127281" extrusionOk="0">
                    <a:moveTo>
                      <a:pt x="96733" y="124428"/>
                    </a:moveTo>
                    <a:lnTo>
                      <a:pt x="5007" y="71469"/>
                    </a:lnTo>
                    <a:cubicBezTo>
                      <a:pt x="-2422" y="67183"/>
                      <a:pt x="-1470" y="59563"/>
                      <a:pt x="7103" y="54610"/>
                    </a:cubicBezTo>
                    <a:lnTo>
                      <a:pt x="94638" y="4127"/>
                    </a:lnTo>
                    <a:cubicBezTo>
                      <a:pt x="103601" y="-902"/>
                      <a:pt x="114421" y="-1359"/>
                      <a:pt x="123784" y="2889"/>
                    </a:cubicBezTo>
                    <a:lnTo>
                      <a:pt x="215510" y="55848"/>
                    </a:lnTo>
                    <a:cubicBezTo>
                      <a:pt x="222939" y="60134"/>
                      <a:pt x="221987" y="67659"/>
                      <a:pt x="213414" y="72707"/>
                    </a:cubicBezTo>
                    <a:lnTo>
                      <a:pt x="125880" y="123190"/>
                    </a:lnTo>
                    <a:cubicBezTo>
                      <a:pt x="116898" y="128171"/>
                      <a:pt x="106096" y="128628"/>
                      <a:pt x="96733"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 name="Google Shape;132;p12"/>
              <p:cNvSpPr/>
              <p:nvPr/>
            </p:nvSpPr>
            <p:spPr>
              <a:xfrm>
                <a:off x="5290892" y="3673717"/>
                <a:ext cx="220517" cy="127308"/>
              </a:xfrm>
              <a:custGeom>
                <a:avLst/>
                <a:gdLst/>
                <a:ahLst/>
                <a:cxnLst/>
                <a:rect l="l" t="t" r="r" b="b"/>
                <a:pathLst>
                  <a:path w="220517" h="127308" extrusionOk="0">
                    <a:moveTo>
                      <a:pt x="96733" y="124376"/>
                    </a:moveTo>
                    <a:lnTo>
                      <a:pt x="5007" y="71512"/>
                    </a:lnTo>
                    <a:cubicBezTo>
                      <a:pt x="-2422" y="67131"/>
                      <a:pt x="-1470" y="59606"/>
                      <a:pt x="7103" y="54653"/>
                    </a:cubicBezTo>
                    <a:lnTo>
                      <a:pt x="94638" y="4075"/>
                    </a:lnTo>
                    <a:cubicBezTo>
                      <a:pt x="103620" y="-925"/>
                      <a:pt x="114440" y="-1345"/>
                      <a:pt x="123784" y="2932"/>
                    </a:cubicBezTo>
                    <a:lnTo>
                      <a:pt x="215510" y="55796"/>
                    </a:lnTo>
                    <a:cubicBezTo>
                      <a:pt x="222939" y="60178"/>
                      <a:pt x="221987" y="67702"/>
                      <a:pt x="213414" y="72655"/>
                    </a:cubicBezTo>
                    <a:lnTo>
                      <a:pt x="125880" y="123233"/>
                    </a:lnTo>
                    <a:cubicBezTo>
                      <a:pt x="116897" y="128234"/>
                      <a:pt x="106077" y="128653"/>
                      <a:pt x="96733"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 name="Google Shape;133;p12"/>
              <p:cNvSpPr/>
              <p:nvPr/>
            </p:nvSpPr>
            <p:spPr>
              <a:xfrm>
                <a:off x="5420495" y="3748758"/>
                <a:ext cx="220334" cy="127131"/>
              </a:xfrm>
              <a:custGeom>
                <a:avLst/>
                <a:gdLst/>
                <a:ahLst/>
                <a:cxnLst/>
                <a:rect l="l" t="t" r="r" b="b"/>
                <a:pathLst>
                  <a:path w="220334" h="127131" extrusionOk="0">
                    <a:moveTo>
                      <a:pt x="96765" y="124202"/>
                    </a:moveTo>
                    <a:lnTo>
                      <a:pt x="5039" y="71243"/>
                    </a:lnTo>
                    <a:cubicBezTo>
                      <a:pt x="-2390" y="66957"/>
                      <a:pt x="-1533" y="59432"/>
                      <a:pt x="7135" y="54384"/>
                    </a:cubicBezTo>
                    <a:lnTo>
                      <a:pt x="94479" y="4092"/>
                    </a:lnTo>
                    <a:cubicBezTo>
                      <a:pt x="103461" y="-890"/>
                      <a:pt x="114263" y="-1347"/>
                      <a:pt x="123626" y="2854"/>
                    </a:cubicBezTo>
                    <a:lnTo>
                      <a:pt x="215256" y="55813"/>
                    </a:lnTo>
                    <a:cubicBezTo>
                      <a:pt x="222781" y="60099"/>
                      <a:pt x="221828" y="67719"/>
                      <a:pt x="213161" y="72672"/>
                    </a:cubicBezTo>
                    <a:lnTo>
                      <a:pt x="125721" y="123154"/>
                    </a:lnTo>
                    <a:cubicBezTo>
                      <a:pt x="116777" y="128060"/>
                      <a:pt x="106043" y="128450"/>
                      <a:pt x="96765" y="12420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 name="Google Shape;134;p12"/>
              <p:cNvSpPr/>
              <p:nvPr/>
            </p:nvSpPr>
            <p:spPr>
              <a:xfrm>
                <a:off x="5550092" y="3823398"/>
                <a:ext cx="220563" cy="127281"/>
              </a:xfrm>
              <a:custGeom>
                <a:avLst/>
                <a:gdLst/>
                <a:ahLst/>
                <a:cxnLst/>
                <a:rect l="l" t="t" r="r" b="b"/>
                <a:pathLst>
                  <a:path w="220563" h="127281" extrusionOk="0">
                    <a:moveTo>
                      <a:pt x="96709" y="124428"/>
                    </a:moveTo>
                    <a:lnTo>
                      <a:pt x="5078" y="71469"/>
                    </a:lnTo>
                    <a:cubicBezTo>
                      <a:pt x="-2447" y="67183"/>
                      <a:pt x="-1494" y="59563"/>
                      <a:pt x="7174" y="54610"/>
                    </a:cubicBezTo>
                    <a:lnTo>
                      <a:pt x="94613" y="4127"/>
                    </a:lnTo>
                    <a:cubicBezTo>
                      <a:pt x="103614" y="-902"/>
                      <a:pt x="114463" y="-1359"/>
                      <a:pt x="123855" y="2889"/>
                    </a:cubicBezTo>
                    <a:lnTo>
                      <a:pt x="215485" y="55848"/>
                    </a:lnTo>
                    <a:cubicBezTo>
                      <a:pt x="223010" y="60134"/>
                      <a:pt x="222058" y="67659"/>
                      <a:pt x="213390" y="72707"/>
                    </a:cubicBezTo>
                    <a:lnTo>
                      <a:pt x="125950" y="123190"/>
                    </a:lnTo>
                    <a:cubicBezTo>
                      <a:pt x="116940" y="128171"/>
                      <a:pt x="106110" y="128628"/>
                      <a:pt x="96709"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 name="Google Shape;135;p12"/>
              <p:cNvSpPr/>
              <p:nvPr/>
            </p:nvSpPr>
            <p:spPr>
              <a:xfrm>
                <a:off x="5679727" y="3898222"/>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7"/>
                      <a:pt x="222058" y="67702"/>
                      <a:pt x="213390" y="72655"/>
                    </a:cubicBezTo>
                    <a:lnTo>
                      <a:pt x="125950" y="123233"/>
                    </a:lnTo>
                    <a:cubicBezTo>
                      <a:pt x="116940" y="128234"/>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 name="Google Shape;136;p12"/>
              <p:cNvSpPr/>
              <p:nvPr/>
            </p:nvSpPr>
            <p:spPr>
              <a:xfrm>
                <a:off x="5809362" y="3973072"/>
                <a:ext cx="220524" cy="127281"/>
              </a:xfrm>
              <a:custGeom>
                <a:avLst/>
                <a:gdLst/>
                <a:ahLst/>
                <a:cxnLst/>
                <a:rect l="l" t="t" r="r" b="b"/>
                <a:pathLst>
                  <a:path w="220524" h="127281" extrusionOk="0">
                    <a:moveTo>
                      <a:pt x="96709" y="124392"/>
                    </a:moveTo>
                    <a:lnTo>
                      <a:pt x="5078" y="71433"/>
                    </a:lnTo>
                    <a:cubicBezTo>
                      <a:pt x="-2447" y="67147"/>
                      <a:pt x="-1494" y="59622"/>
                      <a:pt x="7174" y="54574"/>
                    </a:cubicBezTo>
                    <a:lnTo>
                      <a:pt x="94613" y="4092"/>
                    </a:lnTo>
                    <a:cubicBezTo>
                      <a:pt x="103595" y="-890"/>
                      <a:pt x="114397" y="-1347"/>
                      <a:pt x="123760" y="2854"/>
                    </a:cubicBezTo>
                    <a:lnTo>
                      <a:pt x="215485" y="55813"/>
                    </a:lnTo>
                    <a:cubicBezTo>
                      <a:pt x="222915" y="60194"/>
                      <a:pt x="222058" y="67719"/>
                      <a:pt x="213390" y="72672"/>
                    </a:cubicBezTo>
                    <a:lnTo>
                      <a:pt x="125855" y="123154"/>
                    </a:lnTo>
                    <a:cubicBezTo>
                      <a:pt x="116892" y="128183"/>
                      <a:pt x="106072" y="128641"/>
                      <a:pt x="96709"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 name="Google Shape;137;p12"/>
              <p:cNvSpPr/>
              <p:nvPr/>
            </p:nvSpPr>
            <p:spPr>
              <a:xfrm>
                <a:off x="5938592" y="4047903"/>
                <a:ext cx="220517" cy="126979"/>
              </a:xfrm>
              <a:custGeom>
                <a:avLst/>
                <a:gdLst/>
                <a:ahLst/>
                <a:cxnLst/>
                <a:rect l="l" t="t" r="r" b="b"/>
                <a:pathLst>
                  <a:path w="220517" h="126979" extrusionOk="0">
                    <a:moveTo>
                      <a:pt x="97114" y="124047"/>
                    </a:moveTo>
                    <a:lnTo>
                      <a:pt x="5007" y="71469"/>
                    </a:lnTo>
                    <a:cubicBezTo>
                      <a:pt x="-2422" y="67183"/>
                      <a:pt x="-1470" y="59563"/>
                      <a:pt x="7103" y="54610"/>
                    </a:cubicBezTo>
                    <a:lnTo>
                      <a:pt x="94638" y="4127"/>
                    </a:lnTo>
                    <a:cubicBezTo>
                      <a:pt x="103601" y="-902"/>
                      <a:pt x="114421" y="-1359"/>
                      <a:pt x="123784" y="2889"/>
                    </a:cubicBezTo>
                    <a:lnTo>
                      <a:pt x="215510" y="55848"/>
                    </a:lnTo>
                    <a:cubicBezTo>
                      <a:pt x="222939" y="60134"/>
                      <a:pt x="221987" y="67659"/>
                      <a:pt x="213414" y="72707"/>
                    </a:cubicBezTo>
                    <a:lnTo>
                      <a:pt x="125880" y="123190"/>
                    </a:lnTo>
                    <a:cubicBezTo>
                      <a:pt x="116945" y="127924"/>
                      <a:pt x="106315" y="128238"/>
                      <a:pt x="97114" y="12404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 name="Google Shape;138;p12"/>
              <p:cNvSpPr/>
              <p:nvPr/>
            </p:nvSpPr>
            <p:spPr>
              <a:xfrm>
                <a:off x="6068608" y="4122734"/>
                <a:ext cx="220517" cy="127300"/>
              </a:xfrm>
              <a:custGeom>
                <a:avLst/>
                <a:gdLst/>
                <a:ahLst/>
                <a:cxnLst/>
                <a:rect l="l" t="t" r="r" b="b"/>
                <a:pathLst>
                  <a:path w="220517" h="127300" extrusionOk="0">
                    <a:moveTo>
                      <a:pt x="96733" y="124368"/>
                    </a:moveTo>
                    <a:lnTo>
                      <a:pt x="5007" y="71504"/>
                    </a:lnTo>
                    <a:cubicBezTo>
                      <a:pt x="-2422" y="67123"/>
                      <a:pt x="-1470" y="59598"/>
                      <a:pt x="7103" y="54645"/>
                    </a:cubicBezTo>
                    <a:lnTo>
                      <a:pt x="94638" y="4162"/>
                    </a:lnTo>
                    <a:cubicBezTo>
                      <a:pt x="103591" y="-914"/>
                      <a:pt x="114431" y="-1371"/>
                      <a:pt x="123784" y="2924"/>
                    </a:cubicBezTo>
                    <a:lnTo>
                      <a:pt x="215510" y="55883"/>
                    </a:lnTo>
                    <a:cubicBezTo>
                      <a:pt x="222939" y="60170"/>
                      <a:pt x="221987" y="67694"/>
                      <a:pt x="213414" y="72647"/>
                    </a:cubicBezTo>
                    <a:lnTo>
                      <a:pt x="125880" y="123225"/>
                    </a:lnTo>
                    <a:cubicBezTo>
                      <a:pt x="116898" y="128226"/>
                      <a:pt x="106077" y="128645"/>
                      <a:pt x="96733" y="1243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 name="Google Shape;139;p12"/>
              <p:cNvSpPr/>
              <p:nvPr/>
            </p:nvSpPr>
            <p:spPr>
              <a:xfrm>
                <a:off x="6198212" y="4197576"/>
                <a:ext cx="220524" cy="127281"/>
              </a:xfrm>
              <a:custGeom>
                <a:avLst/>
                <a:gdLst/>
                <a:ahLst/>
                <a:cxnLst/>
                <a:rect l="l" t="t" r="r" b="b"/>
                <a:pathLst>
                  <a:path w="220524" h="127281" extrusionOk="0">
                    <a:moveTo>
                      <a:pt x="96765" y="124393"/>
                    </a:moveTo>
                    <a:lnTo>
                      <a:pt x="5039" y="71434"/>
                    </a:lnTo>
                    <a:cubicBezTo>
                      <a:pt x="-2390" y="67147"/>
                      <a:pt x="-1533" y="59623"/>
                      <a:pt x="7135" y="54574"/>
                    </a:cubicBezTo>
                    <a:lnTo>
                      <a:pt x="94670" y="4092"/>
                    </a:lnTo>
                    <a:cubicBezTo>
                      <a:pt x="103652" y="-890"/>
                      <a:pt x="114453" y="-1347"/>
                      <a:pt x="123816" y="2853"/>
                    </a:cubicBezTo>
                    <a:lnTo>
                      <a:pt x="215447" y="55812"/>
                    </a:lnTo>
                    <a:cubicBezTo>
                      <a:pt x="222972" y="60194"/>
                      <a:pt x="222019" y="67719"/>
                      <a:pt x="213351" y="72672"/>
                    </a:cubicBezTo>
                    <a:lnTo>
                      <a:pt x="125912" y="123154"/>
                    </a:lnTo>
                    <a:cubicBezTo>
                      <a:pt x="116949" y="128184"/>
                      <a:pt x="106128" y="128641"/>
                      <a:pt x="96765"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 name="Google Shape;140;p12"/>
              <p:cNvSpPr/>
              <p:nvPr/>
            </p:nvSpPr>
            <p:spPr>
              <a:xfrm>
                <a:off x="6327808" y="4272442"/>
                <a:ext cx="380989" cy="219907"/>
              </a:xfrm>
              <a:custGeom>
                <a:avLst/>
                <a:gdLst/>
                <a:ahLst/>
                <a:cxnLst/>
                <a:rect l="l" t="t" r="r" b="b"/>
                <a:pathLst>
                  <a:path w="380989" h="219907" extrusionOk="0">
                    <a:moveTo>
                      <a:pt x="257205" y="216975"/>
                    </a:moveTo>
                    <a:lnTo>
                      <a:pt x="5078" y="71433"/>
                    </a:lnTo>
                    <a:cubicBezTo>
                      <a:pt x="-2447" y="67147"/>
                      <a:pt x="-1494" y="59622"/>
                      <a:pt x="7174" y="54574"/>
                    </a:cubicBezTo>
                    <a:lnTo>
                      <a:pt x="94613" y="4092"/>
                    </a:lnTo>
                    <a:cubicBezTo>
                      <a:pt x="103624" y="-890"/>
                      <a:pt x="114454" y="-1347"/>
                      <a:pt x="123855" y="2854"/>
                    </a:cubicBezTo>
                    <a:lnTo>
                      <a:pt x="375982" y="148396"/>
                    </a:lnTo>
                    <a:cubicBezTo>
                      <a:pt x="383411" y="152777"/>
                      <a:pt x="382459" y="160302"/>
                      <a:pt x="373886" y="165255"/>
                    </a:cubicBezTo>
                    <a:lnTo>
                      <a:pt x="286351" y="215832"/>
                    </a:lnTo>
                    <a:cubicBezTo>
                      <a:pt x="277369" y="220833"/>
                      <a:pt x="266549" y="221252"/>
                      <a:pt x="257205" y="216975"/>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 name="Google Shape;141;p12"/>
              <p:cNvSpPr/>
              <p:nvPr/>
            </p:nvSpPr>
            <p:spPr>
              <a:xfrm>
                <a:off x="4739038" y="3355149"/>
                <a:ext cx="253901" cy="146525"/>
              </a:xfrm>
              <a:custGeom>
                <a:avLst/>
                <a:gdLst/>
                <a:ahLst/>
                <a:cxnLst/>
                <a:rect l="l" t="t" r="r" b="b"/>
                <a:pathLst>
                  <a:path w="253901" h="146525" extrusionOk="0">
                    <a:moveTo>
                      <a:pt x="130046" y="143668"/>
                    </a:moveTo>
                    <a:lnTo>
                      <a:pt x="5078" y="71469"/>
                    </a:lnTo>
                    <a:cubicBezTo>
                      <a:pt x="-2447" y="67183"/>
                      <a:pt x="-1494" y="59563"/>
                      <a:pt x="7174" y="54610"/>
                    </a:cubicBezTo>
                    <a:lnTo>
                      <a:pt x="94613" y="4127"/>
                    </a:lnTo>
                    <a:cubicBezTo>
                      <a:pt x="103614" y="-902"/>
                      <a:pt x="114463" y="-1359"/>
                      <a:pt x="123855" y="2889"/>
                    </a:cubicBezTo>
                    <a:lnTo>
                      <a:pt x="248823" y="75088"/>
                    </a:lnTo>
                    <a:cubicBezTo>
                      <a:pt x="256348" y="79375"/>
                      <a:pt x="255395" y="86899"/>
                      <a:pt x="246727" y="91948"/>
                    </a:cubicBezTo>
                    <a:lnTo>
                      <a:pt x="159288" y="142430"/>
                    </a:lnTo>
                    <a:cubicBezTo>
                      <a:pt x="150277" y="147412"/>
                      <a:pt x="139447" y="147879"/>
                      <a:pt x="130046" y="1436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 name="Google Shape;142;p12"/>
              <p:cNvSpPr/>
              <p:nvPr/>
            </p:nvSpPr>
            <p:spPr>
              <a:xfrm>
                <a:off x="5246664" y="3087528"/>
                <a:ext cx="1926000" cy="1111651"/>
              </a:xfrm>
              <a:custGeom>
                <a:avLst/>
                <a:gdLst/>
                <a:ahLst/>
                <a:cxnLst/>
                <a:rect l="l" t="t" r="r" b="b"/>
                <a:pathLst>
                  <a:path w="1926000" h="1111651" extrusionOk="0">
                    <a:moveTo>
                      <a:pt x="1845936" y="1108805"/>
                    </a:moveTo>
                    <a:lnTo>
                      <a:pt x="5039" y="46196"/>
                    </a:lnTo>
                    <a:cubicBezTo>
                      <a:pt x="-2390" y="41910"/>
                      <a:pt x="-1533" y="34290"/>
                      <a:pt x="7135" y="29337"/>
                    </a:cubicBezTo>
                    <a:lnTo>
                      <a:pt x="50855" y="4096"/>
                    </a:lnTo>
                    <a:cubicBezTo>
                      <a:pt x="59865" y="-886"/>
                      <a:pt x="70695" y="-1353"/>
                      <a:pt x="80097" y="2857"/>
                    </a:cubicBezTo>
                    <a:lnTo>
                      <a:pt x="1920993" y="1065371"/>
                    </a:lnTo>
                    <a:cubicBezTo>
                      <a:pt x="1928423" y="1069658"/>
                      <a:pt x="1927470" y="1077182"/>
                      <a:pt x="1918898" y="1082230"/>
                    </a:cubicBezTo>
                    <a:lnTo>
                      <a:pt x="1875083" y="1107472"/>
                    </a:lnTo>
                    <a:cubicBezTo>
                      <a:pt x="1866129" y="1112529"/>
                      <a:pt x="1855309" y="1113025"/>
                      <a:pt x="1845936" y="1108805"/>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 name="Google Shape;143;p12"/>
              <p:cNvSpPr/>
              <p:nvPr/>
            </p:nvSpPr>
            <p:spPr>
              <a:xfrm>
                <a:off x="4501288" y="3792632"/>
                <a:ext cx="1451798" cy="838156"/>
              </a:xfrm>
              <a:custGeom>
                <a:avLst/>
                <a:gdLst/>
                <a:ahLst/>
                <a:cxnLst/>
                <a:rect l="l" t="t" r="r" b="b"/>
                <a:pathLst>
                  <a:path w="1451798" h="838156" extrusionOk="0">
                    <a:moveTo>
                      <a:pt x="1450884" y="524573"/>
                    </a:moveTo>
                    <a:cubicBezTo>
                      <a:pt x="1448283" y="530298"/>
                      <a:pt x="1443816" y="534965"/>
                      <a:pt x="1438216" y="537813"/>
                    </a:cubicBezTo>
                    <a:lnTo>
                      <a:pt x="931581" y="830231"/>
                    </a:lnTo>
                    <a:cubicBezTo>
                      <a:pt x="914321" y="839889"/>
                      <a:pt x="893500" y="840766"/>
                      <a:pt x="875479" y="832612"/>
                    </a:cubicBezTo>
                    <a:lnTo>
                      <a:pt x="9751" y="332740"/>
                    </a:lnTo>
                    <a:cubicBezTo>
                      <a:pt x="5808" y="330683"/>
                      <a:pt x="2709" y="327311"/>
                      <a:pt x="988" y="323215"/>
                    </a:cubicBezTo>
                    <a:cubicBezTo>
                      <a:pt x="-2155" y="315595"/>
                      <a:pt x="2226" y="306641"/>
                      <a:pt x="13752" y="299974"/>
                    </a:cubicBezTo>
                    <a:lnTo>
                      <a:pt x="520387" y="7842"/>
                    </a:lnTo>
                    <a:cubicBezTo>
                      <a:pt x="537674" y="-1740"/>
                      <a:pt x="558477" y="-2588"/>
                      <a:pt x="576489" y="5556"/>
                    </a:cubicBezTo>
                    <a:lnTo>
                      <a:pt x="1442311" y="505428"/>
                    </a:lnTo>
                    <a:cubicBezTo>
                      <a:pt x="1449874" y="508438"/>
                      <a:pt x="1453675" y="516925"/>
                      <a:pt x="1450884" y="524573"/>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 name="Google Shape;144;p12"/>
              <p:cNvSpPr/>
              <p:nvPr/>
            </p:nvSpPr>
            <p:spPr>
              <a:xfrm>
                <a:off x="4502277" y="3802740"/>
                <a:ext cx="1449895" cy="828048"/>
              </a:xfrm>
              <a:custGeom>
                <a:avLst/>
                <a:gdLst/>
                <a:ahLst/>
                <a:cxnLst/>
                <a:rect l="l" t="t" r="r" b="b"/>
                <a:pathLst>
                  <a:path w="1449895" h="828048" extrusionOk="0">
                    <a:moveTo>
                      <a:pt x="1449896" y="514465"/>
                    </a:moveTo>
                    <a:cubicBezTo>
                      <a:pt x="1447295" y="520190"/>
                      <a:pt x="1442828" y="524857"/>
                      <a:pt x="1437227" y="527705"/>
                    </a:cubicBezTo>
                    <a:lnTo>
                      <a:pt x="930593" y="820123"/>
                    </a:lnTo>
                    <a:cubicBezTo>
                      <a:pt x="913333" y="829781"/>
                      <a:pt x="892512" y="830657"/>
                      <a:pt x="874490" y="822504"/>
                    </a:cubicBezTo>
                    <a:lnTo>
                      <a:pt x="8763" y="322632"/>
                    </a:lnTo>
                    <a:cubicBezTo>
                      <a:pt x="4820" y="320575"/>
                      <a:pt x="1720" y="317203"/>
                      <a:pt x="0" y="313107"/>
                    </a:cubicBezTo>
                    <a:cubicBezTo>
                      <a:pt x="2669" y="307582"/>
                      <a:pt x="7089" y="303096"/>
                      <a:pt x="12573" y="300343"/>
                    </a:cubicBezTo>
                    <a:lnTo>
                      <a:pt x="519208" y="7926"/>
                    </a:lnTo>
                    <a:cubicBezTo>
                      <a:pt x="536467" y="-1732"/>
                      <a:pt x="557289" y="-2609"/>
                      <a:pt x="575310" y="5545"/>
                    </a:cubicBezTo>
                    <a:lnTo>
                      <a:pt x="1441323" y="505417"/>
                    </a:lnTo>
                    <a:cubicBezTo>
                      <a:pt x="1445095" y="507417"/>
                      <a:pt x="1448105" y="510598"/>
                      <a:pt x="1449896" y="514465"/>
                    </a:cubicBezTo>
                    <a:close/>
                  </a:path>
                </a:pathLst>
              </a:custGeom>
              <a:solidFill>
                <a:srgbClr val="C3C6D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 name="Google Shape;145;p12"/>
              <p:cNvSpPr/>
              <p:nvPr/>
            </p:nvSpPr>
            <p:spPr>
              <a:xfrm>
                <a:off x="5378291" y="2993528"/>
                <a:ext cx="1867947" cy="1123828"/>
              </a:xfrm>
              <a:custGeom>
                <a:avLst/>
                <a:gdLst/>
                <a:ahLst/>
                <a:cxnLst/>
                <a:rect l="l" t="t" r="r" b="b"/>
                <a:pathLst>
                  <a:path w="1867947" h="1123828" extrusionOk="0">
                    <a:moveTo>
                      <a:pt x="1854422" y="1122224"/>
                    </a:moveTo>
                    <a:lnTo>
                      <a:pt x="13526" y="59425"/>
                    </a:lnTo>
                    <a:cubicBezTo>
                      <a:pt x="5191" y="53395"/>
                      <a:pt x="181" y="43804"/>
                      <a:pt x="0" y="33517"/>
                    </a:cubicBezTo>
                    <a:lnTo>
                      <a:pt x="0" y="11895"/>
                    </a:lnTo>
                    <a:cubicBezTo>
                      <a:pt x="0" y="1894"/>
                      <a:pt x="6096" y="-2678"/>
                      <a:pt x="13526" y="1608"/>
                    </a:cubicBezTo>
                    <a:lnTo>
                      <a:pt x="1854422" y="1064122"/>
                    </a:lnTo>
                    <a:cubicBezTo>
                      <a:pt x="1862804" y="1070103"/>
                      <a:pt x="1867833" y="1079733"/>
                      <a:pt x="1867948" y="1090030"/>
                    </a:cubicBezTo>
                    <a:lnTo>
                      <a:pt x="1867948" y="1111747"/>
                    </a:lnTo>
                    <a:cubicBezTo>
                      <a:pt x="1867948" y="1121938"/>
                      <a:pt x="1861947" y="1126510"/>
                      <a:pt x="1854422" y="1122224"/>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 name="Google Shape;146;p12"/>
              <p:cNvSpPr/>
              <p:nvPr/>
            </p:nvSpPr>
            <p:spPr>
              <a:xfrm>
                <a:off x="5482399" y="1596347"/>
                <a:ext cx="657230" cy="440903"/>
              </a:xfrm>
              <a:custGeom>
                <a:avLst/>
                <a:gdLst/>
                <a:ahLst/>
                <a:cxnLst/>
                <a:rect l="l" t="t" r="r" b="b"/>
                <a:pathLst>
                  <a:path w="657230" h="440903" extrusionOk="0">
                    <a:moveTo>
                      <a:pt x="647700" y="439716"/>
                    </a:moveTo>
                    <a:lnTo>
                      <a:pt x="9525" y="71480"/>
                    </a:lnTo>
                    <a:cubicBezTo>
                      <a:pt x="3610" y="67173"/>
                      <a:pt x="76" y="60320"/>
                      <a:pt x="0" y="53001"/>
                    </a:cubicBezTo>
                    <a:lnTo>
                      <a:pt x="0" y="8520"/>
                    </a:lnTo>
                    <a:cubicBezTo>
                      <a:pt x="0" y="1376"/>
                      <a:pt x="4381" y="-1958"/>
                      <a:pt x="9525" y="1185"/>
                    </a:cubicBezTo>
                    <a:lnTo>
                      <a:pt x="647700" y="369422"/>
                    </a:lnTo>
                    <a:cubicBezTo>
                      <a:pt x="653615" y="373729"/>
                      <a:pt x="657149" y="380581"/>
                      <a:pt x="657225" y="387900"/>
                    </a:cubicBezTo>
                    <a:lnTo>
                      <a:pt x="657225" y="432477"/>
                    </a:lnTo>
                    <a:cubicBezTo>
                      <a:pt x="657416" y="439526"/>
                      <a:pt x="653034" y="442860"/>
                      <a:pt x="647700" y="439716"/>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 name="Google Shape;147;p12"/>
              <p:cNvSpPr/>
              <p:nvPr/>
            </p:nvSpPr>
            <p:spPr>
              <a:xfrm>
                <a:off x="5485731" y="1725601"/>
                <a:ext cx="490070" cy="322282"/>
              </a:xfrm>
              <a:custGeom>
                <a:avLst/>
                <a:gdLst/>
                <a:ahLst/>
                <a:cxnLst/>
                <a:rect l="l" t="t" r="r" b="b"/>
                <a:pathLst>
                  <a:path w="490070" h="322282" extrusionOk="0">
                    <a:moveTo>
                      <a:pt x="480538" y="321130"/>
                    </a:moveTo>
                    <a:lnTo>
                      <a:pt x="9527" y="49191"/>
                    </a:lnTo>
                    <a:cubicBezTo>
                      <a:pt x="3460" y="44756"/>
                      <a:pt x="-93" y="37658"/>
                      <a:pt x="2" y="30141"/>
                    </a:cubicBezTo>
                    <a:lnTo>
                      <a:pt x="2" y="8520"/>
                    </a:lnTo>
                    <a:cubicBezTo>
                      <a:pt x="2" y="1376"/>
                      <a:pt x="4288" y="-1958"/>
                      <a:pt x="9527" y="1185"/>
                    </a:cubicBezTo>
                    <a:lnTo>
                      <a:pt x="480538" y="273124"/>
                    </a:lnTo>
                    <a:cubicBezTo>
                      <a:pt x="486606" y="277563"/>
                      <a:pt x="490158" y="284659"/>
                      <a:pt x="490063" y="292174"/>
                    </a:cubicBezTo>
                    <a:lnTo>
                      <a:pt x="490063" y="314272"/>
                    </a:lnTo>
                    <a:cubicBezTo>
                      <a:pt x="490254" y="320940"/>
                      <a:pt x="486444" y="324178"/>
                      <a:pt x="480538" y="32113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 name="Google Shape;148;p12"/>
              <p:cNvSpPr/>
              <p:nvPr/>
            </p:nvSpPr>
            <p:spPr>
              <a:xfrm>
                <a:off x="5485731" y="1809557"/>
                <a:ext cx="490070" cy="322194"/>
              </a:xfrm>
              <a:custGeom>
                <a:avLst/>
                <a:gdLst/>
                <a:ahLst/>
                <a:cxnLst/>
                <a:rect l="l" t="t" r="r" b="b"/>
                <a:pathLst>
                  <a:path w="490070" h="322194" extrusionOk="0">
                    <a:moveTo>
                      <a:pt x="480538" y="321090"/>
                    </a:moveTo>
                    <a:lnTo>
                      <a:pt x="9527" y="49151"/>
                    </a:lnTo>
                    <a:cubicBezTo>
                      <a:pt x="3460" y="44715"/>
                      <a:pt x="-93" y="37618"/>
                      <a:pt x="2" y="30101"/>
                    </a:cubicBezTo>
                    <a:lnTo>
                      <a:pt x="2" y="8479"/>
                    </a:lnTo>
                    <a:cubicBezTo>
                      <a:pt x="2" y="1335"/>
                      <a:pt x="4288" y="-1903"/>
                      <a:pt x="9527" y="1145"/>
                    </a:cubicBezTo>
                    <a:lnTo>
                      <a:pt x="480538" y="273179"/>
                    </a:lnTo>
                    <a:cubicBezTo>
                      <a:pt x="486491" y="277456"/>
                      <a:pt x="490035" y="284323"/>
                      <a:pt x="490063" y="291657"/>
                    </a:cubicBezTo>
                    <a:lnTo>
                      <a:pt x="490063" y="313755"/>
                    </a:lnTo>
                    <a:cubicBezTo>
                      <a:pt x="490254" y="320899"/>
                      <a:pt x="486444" y="324042"/>
                      <a:pt x="480538" y="32109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 name="Google Shape;149;p12"/>
              <p:cNvSpPr/>
              <p:nvPr/>
            </p:nvSpPr>
            <p:spPr>
              <a:xfrm>
                <a:off x="5485733" y="1893472"/>
                <a:ext cx="401289" cy="270998"/>
              </a:xfrm>
              <a:custGeom>
                <a:avLst/>
                <a:gdLst/>
                <a:ahLst/>
                <a:cxnLst/>
                <a:rect l="l" t="t" r="r" b="b"/>
                <a:pathLst>
                  <a:path w="401289" h="270998" extrusionOk="0">
                    <a:moveTo>
                      <a:pt x="391763" y="269845"/>
                    </a:moveTo>
                    <a:lnTo>
                      <a:pt x="9525" y="49627"/>
                    </a:lnTo>
                    <a:cubicBezTo>
                      <a:pt x="3572" y="45351"/>
                      <a:pt x="29" y="38479"/>
                      <a:pt x="0" y="31149"/>
                    </a:cubicBezTo>
                    <a:lnTo>
                      <a:pt x="0" y="8479"/>
                    </a:lnTo>
                    <a:cubicBezTo>
                      <a:pt x="0" y="1335"/>
                      <a:pt x="4286" y="-1903"/>
                      <a:pt x="9525" y="1145"/>
                    </a:cubicBezTo>
                    <a:lnTo>
                      <a:pt x="391763" y="221839"/>
                    </a:lnTo>
                    <a:cubicBezTo>
                      <a:pt x="397821" y="226287"/>
                      <a:pt x="401364" y="233374"/>
                      <a:pt x="401288" y="240889"/>
                    </a:cubicBezTo>
                    <a:lnTo>
                      <a:pt x="401288" y="262987"/>
                    </a:lnTo>
                    <a:cubicBezTo>
                      <a:pt x="401384" y="269655"/>
                      <a:pt x="397097" y="272893"/>
                      <a:pt x="391763" y="26984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 name="Google Shape;150;p12"/>
              <p:cNvSpPr/>
              <p:nvPr/>
            </p:nvSpPr>
            <p:spPr>
              <a:xfrm>
                <a:off x="5482398" y="2477545"/>
                <a:ext cx="657231" cy="440923"/>
              </a:xfrm>
              <a:custGeom>
                <a:avLst/>
                <a:gdLst/>
                <a:ahLst/>
                <a:cxnLst/>
                <a:rect l="l" t="t" r="r" b="b"/>
                <a:pathLst>
                  <a:path w="657231" h="440923" extrusionOk="0">
                    <a:moveTo>
                      <a:pt x="647701" y="439771"/>
                    </a:moveTo>
                    <a:lnTo>
                      <a:pt x="9526" y="71535"/>
                    </a:lnTo>
                    <a:cubicBezTo>
                      <a:pt x="3477" y="67077"/>
                      <a:pt x="-56" y="59990"/>
                      <a:pt x="1" y="52485"/>
                    </a:cubicBezTo>
                    <a:lnTo>
                      <a:pt x="1" y="8479"/>
                    </a:lnTo>
                    <a:cubicBezTo>
                      <a:pt x="1" y="1335"/>
                      <a:pt x="4382" y="-1903"/>
                      <a:pt x="9526" y="1145"/>
                    </a:cubicBezTo>
                    <a:lnTo>
                      <a:pt x="647701" y="369381"/>
                    </a:lnTo>
                    <a:cubicBezTo>
                      <a:pt x="653749" y="373839"/>
                      <a:pt x="657283" y="380926"/>
                      <a:pt x="657226" y="388431"/>
                    </a:cubicBezTo>
                    <a:lnTo>
                      <a:pt x="657226" y="432913"/>
                    </a:lnTo>
                    <a:cubicBezTo>
                      <a:pt x="657416" y="439581"/>
                      <a:pt x="653035" y="442819"/>
                      <a:pt x="647701" y="439771"/>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 name="Google Shape;151;p12"/>
              <p:cNvSpPr/>
              <p:nvPr/>
            </p:nvSpPr>
            <p:spPr>
              <a:xfrm>
                <a:off x="5485733" y="2606854"/>
                <a:ext cx="490068" cy="322274"/>
              </a:xfrm>
              <a:custGeom>
                <a:avLst/>
                <a:gdLst/>
                <a:ahLst/>
                <a:cxnLst/>
                <a:rect l="l" t="t" r="r" b="b"/>
                <a:pathLst>
                  <a:path w="490068" h="322274" extrusionOk="0">
                    <a:moveTo>
                      <a:pt x="480536" y="321130"/>
                    </a:moveTo>
                    <a:lnTo>
                      <a:pt x="9525" y="49096"/>
                    </a:lnTo>
                    <a:cubicBezTo>
                      <a:pt x="3572" y="44819"/>
                      <a:pt x="29" y="37952"/>
                      <a:pt x="0" y="30618"/>
                    </a:cubicBezTo>
                    <a:lnTo>
                      <a:pt x="0" y="8520"/>
                    </a:lnTo>
                    <a:cubicBezTo>
                      <a:pt x="0" y="1376"/>
                      <a:pt x="4286" y="-1958"/>
                      <a:pt x="9525" y="1185"/>
                    </a:cubicBezTo>
                    <a:lnTo>
                      <a:pt x="480536" y="273124"/>
                    </a:lnTo>
                    <a:cubicBezTo>
                      <a:pt x="486470" y="277420"/>
                      <a:pt x="490004" y="284278"/>
                      <a:pt x="490061" y="291603"/>
                    </a:cubicBezTo>
                    <a:lnTo>
                      <a:pt x="490061" y="313796"/>
                    </a:lnTo>
                    <a:cubicBezTo>
                      <a:pt x="490252" y="320940"/>
                      <a:pt x="486442" y="324178"/>
                      <a:pt x="480536" y="32113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 name="Google Shape;152;p12"/>
              <p:cNvSpPr/>
              <p:nvPr/>
            </p:nvSpPr>
            <p:spPr>
              <a:xfrm>
                <a:off x="5485733" y="2690770"/>
                <a:ext cx="490068" cy="322283"/>
              </a:xfrm>
              <a:custGeom>
                <a:avLst/>
                <a:gdLst/>
                <a:ahLst/>
                <a:cxnLst/>
                <a:rect l="l" t="t" r="r" b="b"/>
                <a:pathLst>
                  <a:path w="490068" h="322283" extrusionOk="0">
                    <a:moveTo>
                      <a:pt x="480536" y="321130"/>
                    </a:moveTo>
                    <a:lnTo>
                      <a:pt x="9525" y="49191"/>
                    </a:lnTo>
                    <a:cubicBezTo>
                      <a:pt x="3591" y="44858"/>
                      <a:pt x="57" y="37971"/>
                      <a:pt x="0" y="30618"/>
                    </a:cubicBezTo>
                    <a:lnTo>
                      <a:pt x="0" y="8520"/>
                    </a:lnTo>
                    <a:cubicBezTo>
                      <a:pt x="0" y="1376"/>
                      <a:pt x="4286" y="-1958"/>
                      <a:pt x="9525" y="1185"/>
                    </a:cubicBezTo>
                    <a:lnTo>
                      <a:pt x="480536" y="273124"/>
                    </a:lnTo>
                    <a:cubicBezTo>
                      <a:pt x="486604" y="277563"/>
                      <a:pt x="490157" y="284659"/>
                      <a:pt x="490061" y="292174"/>
                    </a:cubicBezTo>
                    <a:lnTo>
                      <a:pt x="490061" y="314272"/>
                    </a:lnTo>
                    <a:cubicBezTo>
                      <a:pt x="490252" y="320940"/>
                      <a:pt x="486442" y="324178"/>
                      <a:pt x="480536" y="32113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 name="Google Shape;153;p12"/>
              <p:cNvSpPr/>
              <p:nvPr/>
            </p:nvSpPr>
            <p:spPr>
              <a:xfrm>
                <a:off x="5485733" y="2774725"/>
                <a:ext cx="401289" cy="271152"/>
              </a:xfrm>
              <a:custGeom>
                <a:avLst/>
                <a:gdLst/>
                <a:ahLst/>
                <a:cxnLst/>
                <a:rect l="l" t="t" r="r" b="b"/>
                <a:pathLst>
                  <a:path w="401289" h="271152" extrusionOk="0">
                    <a:moveTo>
                      <a:pt x="391763" y="269845"/>
                    </a:moveTo>
                    <a:lnTo>
                      <a:pt x="9525" y="49151"/>
                    </a:lnTo>
                    <a:cubicBezTo>
                      <a:pt x="3591" y="44817"/>
                      <a:pt x="57" y="37931"/>
                      <a:pt x="0" y="30577"/>
                    </a:cubicBezTo>
                    <a:lnTo>
                      <a:pt x="0" y="8479"/>
                    </a:lnTo>
                    <a:cubicBezTo>
                      <a:pt x="0" y="1335"/>
                      <a:pt x="4286" y="-1903"/>
                      <a:pt x="9525" y="1145"/>
                    </a:cubicBezTo>
                    <a:lnTo>
                      <a:pt x="391763" y="221839"/>
                    </a:lnTo>
                    <a:cubicBezTo>
                      <a:pt x="397697" y="226135"/>
                      <a:pt x="401231" y="232993"/>
                      <a:pt x="401288" y="240318"/>
                    </a:cubicBezTo>
                    <a:lnTo>
                      <a:pt x="401288" y="262511"/>
                    </a:lnTo>
                    <a:cubicBezTo>
                      <a:pt x="401384" y="269655"/>
                      <a:pt x="397097" y="273274"/>
                      <a:pt x="391763" y="26984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 name="Google Shape;154;p12"/>
              <p:cNvSpPr/>
              <p:nvPr/>
            </p:nvSpPr>
            <p:spPr>
              <a:xfrm>
                <a:off x="6293929" y="2971606"/>
                <a:ext cx="893444" cy="828868"/>
              </a:xfrm>
              <a:custGeom>
                <a:avLst/>
                <a:gdLst/>
                <a:ahLst/>
                <a:cxnLst/>
                <a:rect l="l" t="t" r="r" b="b"/>
                <a:pathLst>
                  <a:path w="893444" h="828868" extrusionOk="0">
                    <a:moveTo>
                      <a:pt x="6858" y="55057"/>
                    </a:moveTo>
                    <a:cubicBezTo>
                      <a:pt x="6858" y="55057"/>
                      <a:pt x="77248" y="114113"/>
                      <a:pt x="178784" y="33436"/>
                    </a:cubicBezTo>
                    <a:cubicBezTo>
                      <a:pt x="251365" y="-26096"/>
                      <a:pt x="316230" y="7909"/>
                      <a:pt x="352330" y="28483"/>
                    </a:cubicBezTo>
                    <a:cubicBezTo>
                      <a:pt x="388430" y="49057"/>
                      <a:pt x="441007" y="61344"/>
                      <a:pt x="540068" y="240795"/>
                    </a:cubicBezTo>
                    <a:cubicBezTo>
                      <a:pt x="561489" y="276076"/>
                      <a:pt x="590845" y="305889"/>
                      <a:pt x="625793" y="327853"/>
                    </a:cubicBezTo>
                    <a:cubicBezTo>
                      <a:pt x="679228" y="358619"/>
                      <a:pt x="704850" y="343665"/>
                      <a:pt x="746855" y="280228"/>
                    </a:cubicBezTo>
                    <a:cubicBezTo>
                      <a:pt x="788861" y="216792"/>
                      <a:pt x="816293" y="146878"/>
                      <a:pt x="893445" y="192598"/>
                    </a:cubicBezTo>
                    <a:lnTo>
                      <a:pt x="893445" y="828868"/>
                    </a:lnTo>
                    <a:lnTo>
                      <a:pt x="0" y="313090"/>
                    </a:lnTo>
                    <a:lnTo>
                      <a:pt x="0" y="50867"/>
                    </a:lnTo>
                    <a:close/>
                  </a:path>
                </a:pathLst>
              </a:custGeom>
              <a:solidFill>
                <a:srgbClr val="F5F6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 name="Google Shape;155;p12"/>
              <p:cNvSpPr/>
              <p:nvPr/>
            </p:nvSpPr>
            <p:spPr>
              <a:xfrm>
                <a:off x="5485733" y="2024441"/>
                <a:ext cx="630461" cy="733619"/>
              </a:xfrm>
              <a:custGeom>
                <a:avLst/>
                <a:gdLst/>
                <a:ahLst/>
                <a:cxnLst/>
                <a:rect l="l" t="t" r="r" b="b"/>
                <a:pathLst>
                  <a:path w="630461" h="733619" extrusionOk="0">
                    <a:moveTo>
                      <a:pt x="620935" y="732474"/>
                    </a:moveTo>
                    <a:lnTo>
                      <a:pt x="9525" y="379478"/>
                    </a:lnTo>
                    <a:cubicBezTo>
                      <a:pt x="3591" y="375144"/>
                      <a:pt x="57" y="368257"/>
                      <a:pt x="0" y="360904"/>
                    </a:cubicBezTo>
                    <a:lnTo>
                      <a:pt x="0" y="8479"/>
                    </a:lnTo>
                    <a:cubicBezTo>
                      <a:pt x="0" y="1335"/>
                      <a:pt x="4286" y="-1903"/>
                      <a:pt x="9525" y="1145"/>
                    </a:cubicBezTo>
                    <a:lnTo>
                      <a:pt x="620935" y="354141"/>
                    </a:lnTo>
                    <a:cubicBezTo>
                      <a:pt x="626859" y="358485"/>
                      <a:pt x="630384" y="365371"/>
                      <a:pt x="630460" y="372715"/>
                    </a:cubicBezTo>
                    <a:lnTo>
                      <a:pt x="630460" y="725140"/>
                    </a:lnTo>
                    <a:cubicBezTo>
                      <a:pt x="630555" y="732284"/>
                      <a:pt x="626269" y="735522"/>
                      <a:pt x="620935" y="73247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 name="Google Shape;156;p12"/>
              <p:cNvSpPr/>
              <p:nvPr/>
            </p:nvSpPr>
            <p:spPr>
              <a:xfrm>
                <a:off x="6293834" y="3011804"/>
                <a:ext cx="893445" cy="788955"/>
              </a:xfrm>
              <a:custGeom>
                <a:avLst/>
                <a:gdLst/>
                <a:ahLst/>
                <a:cxnLst/>
                <a:rect l="l" t="t" r="r" b="b"/>
                <a:pathLst>
                  <a:path w="893445" h="788955" extrusionOk="0">
                    <a:moveTo>
                      <a:pt x="0" y="0"/>
                    </a:moveTo>
                    <a:lnTo>
                      <a:pt x="0" y="273177"/>
                    </a:lnTo>
                    <a:lnTo>
                      <a:pt x="893445" y="788956"/>
                    </a:lnTo>
                    <a:lnTo>
                      <a:pt x="893445" y="152591"/>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 name="Google Shape;157;p12"/>
              <p:cNvSpPr/>
              <p:nvPr/>
            </p:nvSpPr>
            <p:spPr>
              <a:xfrm>
                <a:off x="6645021" y="3003137"/>
                <a:ext cx="9525" cy="483869"/>
              </a:xfrm>
              <a:custGeom>
                <a:avLst/>
                <a:gdLst/>
                <a:ahLst/>
                <a:cxnLst/>
                <a:rect l="l" t="t" r="r" b="b"/>
                <a:pathLst>
                  <a:path w="9525" h="483869" extrusionOk="0">
                    <a:moveTo>
                      <a:pt x="0" y="0"/>
                    </a:moveTo>
                    <a:lnTo>
                      <a:pt x="0" y="483870"/>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 name="Google Shape;158;p12"/>
              <p:cNvSpPr/>
              <p:nvPr/>
            </p:nvSpPr>
            <p:spPr>
              <a:xfrm>
                <a:off x="6918293" y="3309175"/>
                <a:ext cx="9525" cy="335661"/>
              </a:xfrm>
              <a:custGeom>
                <a:avLst/>
                <a:gdLst/>
                <a:ahLst/>
                <a:cxnLst/>
                <a:rect l="l" t="t" r="r" b="b"/>
                <a:pathLst>
                  <a:path w="9525" h="335661" extrusionOk="0">
                    <a:moveTo>
                      <a:pt x="0" y="0"/>
                    </a:moveTo>
                    <a:lnTo>
                      <a:pt x="0" y="335661"/>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 name="Google Shape;159;p12"/>
              <p:cNvSpPr/>
              <p:nvPr/>
            </p:nvSpPr>
            <p:spPr>
              <a:xfrm>
                <a:off x="6293834" y="2971929"/>
                <a:ext cx="893349" cy="341800"/>
              </a:xfrm>
              <a:custGeom>
                <a:avLst/>
                <a:gdLst/>
                <a:ahLst/>
                <a:cxnLst/>
                <a:rect l="l" t="t" r="r" b="b"/>
                <a:pathLst>
                  <a:path w="893349" h="341800" extrusionOk="0">
                    <a:moveTo>
                      <a:pt x="0" y="50543"/>
                    </a:moveTo>
                    <a:cubicBezTo>
                      <a:pt x="158496" y="148841"/>
                      <a:pt x="180975" y="-73282"/>
                      <a:pt x="353663" y="26350"/>
                    </a:cubicBezTo>
                    <a:cubicBezTo>
                      <a:pt x="526352" y="125981"/>
                      <a:pt x="502539" y="255997"/>
                      <a:pt x="629888" y="329626"/>
                    </a:cubicBezTo>
                    <a:cubicBezTo>
                      <a:pt x="757238" y="403254"/>
                      <a:pt x="760381" y="115694"/>
                      <a:pt x="893350" y="192466"/>
                    </a:cubicBezTo>
                  </a:path>
                </a:pathLst>
              </a:custGeom>
              <a:noFill/>
              <a:ln w="1037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 name="Google Shape;160;p12"/>
              <p:cNvSpPr/>
              <p:nvPr/>
            </p:nvSpPr>
            <p:spPr>
              <a:xfrm rot="-1801764">
                <a:off x="6627823" y="2973379"/>
                <a:ext cx="34449" cy="59573"/>
              </a:xfrm>
              <a:custGeom>
                <a:avLst/>
                <a:gdLst/>
                <a:ahLst/>
                <a:cxnLst/>
                <a:rect l="l" t="t" r="r" b="b"/>
                <a:pathLst>
                  <a:path w="34480" h="59626" extrusionOk="0">
                    <a:moveTo>
                      <a:pt x="34481" y="29813"/>
                    </a:moveTo>
                    <a:cubicBezTo>
                      <a:pt x="34481" y="46279"/>
                      <a:pt x="26762" y="59626"/>
                      <a:pt x="17240" y="59626"/>
                    </a:cubicBezTo>
                    <a:cubicBezTo>
                      <a:pt x="7719" y="59626"/>
                      <a:pt x="0" y="46279"/>
                      <a:pt x="0" y="29813"/>
                    </a:cubicBezTo>
                    <a:cubicBezTo>
                      <a:pt x="0" y="13348"/>
                      <a:pt x="7719" y="0"/>
                      <a:pt x="17240" y="0"/>
                    </a:cubicBezTo>
                    <a:cubicBezTo>
                      <a:pt x="26762" y="0"/>
                      <a:pt x="34481" y="13348"/>
                      <a:pt x="34481" y="2981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 name="Google Shape;161;p12"/>
              <p:cNvSpPr/>
              <p:nvPr/>
            </p:nvSpPr>
            <p:spPr>
              <a:xfrm rot="-1790023">
                <a:off x="7183546" y="3143044"/>
                <a:ext cx="34600" cy="59833"/>
              </a:xfrm>
              <a:custGeom>
                <a:avLst/>
                <a:gdLst/>
                <a:ahLst/>
                <a:cxnLst/>
                <a:rect l="l" t="t" r="r" b="b"/>
                <a:pathLst>
                  <a:path w="34599" h="59831" extrusionOk="0">
                    <a:moveTo>
                      <a:pt x="34601" y="29917"/>
                    </a:moveTo>
                    <a:cubicBezTo>
                      <a:pt x="34601" y="46439"/>
                      <a:pt x="26855" y="59833"/>
                      <a:pt x="17301" y="59833"/>
                    </a:cubicBezTo>
                    <a:cubicBezTo>
                      <a:pt x="7747" y="59833"/>
                      <a:pt x="2" y="46439"/>
                      <a:pt x="2" y="29917"/>
                    </a:cubicBezTo>
                    <a:cubicBezTo>
                      <a:pt x="2" y="13395"/>
                      <a:pt x="7747" y="1"/>
                      <a:pt x="17301" y="1"/>
                    </a:cubicBezTo>
                    <a:cubicBezTo>
                      <a:pt x="26855" y="1"/>
                      <a:pt x="34601" y="13395"/>
                      <a:pt x="34601" y="2991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 name="Google Shape;162;p12"/>
              <p:cNvSpPr/>
              <p:nvPr/>
            </p:nvSpPr>
            <p:spPr>
              <a:xfrm rot="-1790023">
                <a:off x="6913571" y="3282356"/>
                <a:ext cx="34600" cy="59833"/>
              </a:xfrm>
              <a:custGeom>
                <a:avLst/>
                <a:gdLst/>
                <a:ahLst/>
                <a:cxnLst/>
                <a:rect l="l" t="t" r="r" b="b"/>
                <a:pathLst>
                  <a:path w="34599" h="59831" extrusionOk="0">
                    <a:moveTo>
                      <a:pt x="34601" y="29917"/>
                    </a:moveTo>
                    <a:cubicBezTo>
                      <a:pt x="34601" y="46439"/>
                      <a:pt x="26855" y="59833"/>
                      <a:pt x="17301" y="59833"/>
                    </a:cubicBezTo>
                    <a:cubicBezTo>
                      <a:pt x="7747" y="59833"/>
                      <a:pt x="2" y="46439"/>
                      <a:pt x="2" y="29917"/>
                    </a:cubicBezTo>
                    <a:cubicBezTo>
                      <a:pt x="2" y="13395"/>
                      <a:pt x="7747" y="1"/>
                      <a:pt x="17301" y="1"/>
                    </a:cubicBezTo>
                    <a:cubicBezTo>
                      <a:pt x="26855" y="1"/>
                      <a:pt x="34601" y="13395"/>
                      <a:pt x="34601" y="2991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 name="Google Shape;163;p12"/>
              <p:cNvSpPr/>
              <p:nvPr/>
            </p:nvSpPr>
            <p:spPr>
              <a:xfrm rot="-1790023">
                <a:off x="6286614" y="3000522"/>
                <a:ext cx="34600" cy="59833"/>
              </a:xfrm>
              <a:custGeom>
                <a:avLst/>
                <a:gdLst/>
                <a:ahLst/>
                <a:cxnLst/>
                <a:rect l="l" t="t" r="r" b="b"/>
                <a:pathLst>
                  <a:path w="34599" h="59831" extrusionOk="0">
                    <a:moveTo>
                      <a:pt x="34600" y="29917"/>
                    </a:moveTo>
                    <a:cubicBezTo>
                      <a:pt x="34600" y="46439"/>
                      <a:pt x="26855" y="59833"/>
                      <a:pt x="17301" y="59833"/>
                    </a:cubicBezTo>
                    <a:cubicBezTo>
                      <a:pt x="7746" y="59833"/>
                      <a:pt x="1" y="46439"/>
                      <a:pt x="1" y="29917"/>
                    </a:cubicBezTo>
                    <a:cubicBezTo>
                      <a:pt x="1" y="13395"/>
                      <a:pt x="7746" y="1"/>
                      <a:pt x="17301" y="1"/>
                    </a:cubicBezTo>
                    <a:cubicBezTo>
                      <a:pt x="26855" y="1"/>
                      <a:pt x="34600" y="13395"/>
                      <a:pt x="34600" y="2991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 name="Google Shape;164;p12"/>
              <p:cNvSpPr/>
              <p:nvPr/>
            </p:nvSpPr>
            <p:spPr>
              <a:xfrm>
                <a:off x="6272974" y="2328193"/>
                <a:ext cx="55632" cy="226128"/>
              </a:xfrm>
              <a:custGeom>
                <a:avLst/>
                <a:gdLst/>
                <a:ahLst/>
                <a:cxnLst/>
                <a:rect l="l" t="t" r="r" b="b"/>
                <a:pathLst>
                  <a:path w="55632" h="226128" extrusionOk="0">
                    <a:moveTo>
                      <a:pt x="46101" y="224982"/>
                    </a:moveTo>
                    <a:lnTo>
                      <a:pt x="9525" y="203837"/>
                    </a:lnTo>
                    <a:cubicBezTo>
                      <a:pt x="3610" y="199532"/>
                      <a:pt x="76" y="192674"/>
                      <a:pt x="0" y="185358"/>
                    </a:cubicBezTo>
                    <a:lnTo>
                      <a:pt x="0" y="8479"/>
                    </a:lnTo>
                    <a:cubicBezTo>
                      <a:pt x="0" y="1335"/>
                      <a:pt x="4382" y="-1903"/>
                      <a:pt x="9525" y="1145"/>
                    </a:cubicBezTo>
                    <a:lnTo>
                      <a:pt x="46101" y="22290"/>
                    </a:lnTo>
                    <a:cubicBezTo>
                      <a:pt x="52007" y="26605"/>
                      <a:pt x="55541" y="33454"/>
                      <a:pt x="55626" y="40769"/>
                    </a:cubicBezTo>
                    <a:lnTo>
                      <a:pt x="55626" y="217743"/>
                    </a:lnTo>
                    <a:cubicBezTo>
                      <a:pt x="55817" y="224506"/>
                      <a:pt x="51626" y="228126"/>
                      <a:pt x="46101" y="22498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 name="Google Shape;165;p12"/>
              <p:cNvSpPr/>
              <p:nvPr/>
            </p:nvSpPr>
            <p:spPr>
              <a:xfrm>
                <a:off x="6357270" y="2193891"/>
                <a:ext cx="55722" cy="409197"/>
              </a:xfrm>
              <a:custGeom>
                <a:avLst/>
                <a:gdLst/>
                <a:ahLst/>
                <a:cxnLst/>
                <a:rect l="l" t="t" r="r" b="b"/>
                <a:pathLst>
                  <a:path w="55722" h="409197" extrusionOk="0">
                    <a:moveTo>
                      <a:pt x="46196" y="408053"/>
                    </a:moveTo>
                    <a:lnTo>
                      <a:pt x="9525" y="387384"/>
                    </a:lnTo>
                    <a:cubicBezTo>
                      <a:pt x="3620" y="383031"/>
                      <a:pt x="86" y="376154"/>
                      <a:pt x="0" y="368810"/>
                    </a:cubicBezTo>
                    <a:lnTo>
                      <a:pt x="0" y="8479"/>
                    </a:lnTo>
                    <a:cubicBezTo>
                      <a:pt x="0" y="1335"/>
                      <a:pt x="4382" y="-1903"/>
                      <a:pt x="9525" y="1145"/>
                    </a:cubicBezTo>
                    <a:lnTo>
                      <a:pt x="46196" y="22290"/>
                    </a:lnTo>
                    <a:cubicBezTo>
                      <a:pt x="52254" y="26739"/>
                      <a:pt x="55797" y="33825"/>
                      <a:pt x="55721" y="41340"/>
                    </a:cubicBezTo>
                    <a:lnTo>
                      <a:pt x="55721" y="400719"/>
                    </a:lnTo>
                    <a:cubicBezTo>
                      <a:pt x="55817" y="407862"/>
                      <a:pt x="51530" y="411101"/>
                      <a:pt x="46196" y="40805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 name="Google Shape;166;p12"/>
              <p:cNvSpPr/>
              <p:nvPr/>
            </p:nvSpPr>
            <p:spPr>
              <a:xfrm>
                <a:off x="6526149" y="2326193"/>
                <a:ext cx="55625" cy="374240"/>
              </a:xfrm>
              <a:custGeom>
                <a:avLst/>
                <a:gdLst/>
                <a:ahLst/>
                <a:cxnLst/>
                <a:rect l="l" t="t" r="r" b="b"/>
                <a:pathLst>
                  <a:path w="55625" h="374240" extrusionOk="0">
                    <a:moveTo>
                      <a:pt x="46101" y="373096"/>
                    </a:moveTo>
                    <a:lnTo>
                      <a:pt x="9525" y="351951"/>
                    </a:lnTo>
                    <a:cubicBezTo>
                      <a:pt x="3591" y="347617"/>
                      <a:pt x="57" y="340730"/>
                      <a:pt x="0" y="333377"/>
                    </a:cubicBezTo>
                    <a:lnTo>
                      <a:pt x="0" y="8479"/>
                    </a:lnTo>
                    <a:cubicBezTo>
                      <a:pt x="0" y="1335"/>
                      <a:pt x="4286" y="-1903"/>
                      <a:pt x="9525" y="1145"/>
                    </a:cubicBezTo>
                    <a:lnTo>
                      <a:pt x="46101" y="22290"/>
                    </a:lnTo>
                    <a:cubicBezTo>
                      <a:pt x="52006" y="26643"/>
                      <a:pt x="55540" y="33520"/>
                      <a:pt x="55626" y="40864"/>
                    </a:cubicBezTo>
                    <a:lnTo>
                      <a:pt x="55626" y="365762"/>
                    </a:lnTo>
                    <a:cubicBezTo>
                      <a:pt x="55626" y="372906"/>
                      <a:pt x="51245" y="376144"/>
                      <a:pt x="46101" y="373096"/>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 name="Google Shape;167;p12"/>
              <p:cNvSpPr/>
              <p:nvPr/>
            </p:nvSpPr>
            <p:spPr>
              <a:xfrm>
                <a:off x="6610350" y="2430587"/>
                <a:ext cx="55627" cy="318519"/>
              </a:xfrm>
              <a:custGeom>
                <a:avLst/>
                <a:gdLst/>
                <a:ahLst/>
                <a:cxnLst/>
                <a:rect l="l" t="t" r="r" b="b"/>
                <a:pathLst>
                  <a:path w="55627" h="318519" extrusionOk="0">
                    <a:moveTo>
                      <a:pt x="46006" y="317375"/>
                    </a:moveTo>
                    <a:lnTo>
                      <a:pt x="9525" y="296229"/>
                    </a:lnTo>
                    <a:cubicBezTo>
                      <a:pt x="3620" y="291915"/>
                      <a:pt x="86" y="285066"/>
                      <a:pt x="0" y="277751"/>
                    </a:cubicBezTo>
                    <a:lnTo>
                      <a:pt x="0" y="8479"/>
                    </a:lnTo>
                    <a:cubicBezTo>
                      <a:pt x="0" y="1335"/>
                      <a:pt x="4381" y="-1903"/>
                      <a:pt x="9525" y="1145"/>
                    </a:cubicBezTo>
                    <a:lnTo>
                      <a:pt x="46101" y="22290"/>
                    </a:lnTo>
                    <a:cubicBezTo>
                      <a:pt x="52035" y="26624"/>
                      <a:pt x="55569" y="33511"/>
                      <a:pt x="55626" y="40864"/>
                    </a:cubicBezTo>
                    <a:lnTo>
                      <a:pt x="55626" y="310041"/>
                    </a:lnTo>
                    <a:cubicBezTo>
                      <a:pt x="55721" y="317184"/>
                      <a:pt x="51435" y="320423"/>
                      <a:pt x="46006" y="31737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 name="Google Shape;168;p12"/>
              <p:cNvSpPr/>
              <p:nvPr/>
            </p:nvSpPr>
            <p:spPr>
              <a:xfrm>
                <a:off x="6778179" y="2662902"/>
                <a:ext cx="55632" cy="183161"/>
              </a:xfrm>
              <a:custGeom>
                <a:avLst/>
                <a:gdLst/>
                <a:ahLst/>
                <a:cxnLst/>
                <a:rect l="l" t="t" r="r" b="b"/>
                <a:pathLst>
                  <a:path w="55632" h="183161" extrusionOk="0">
                    <a:moveTo>
                      <a:pt x="46102" y="182025"/>
                    </a:moveTo>
                    <a:lnTo>
                      <a:pt x="9526" y="160879"/>
                    </a:lnTo>
                    <a:cubicBezTo>
                      <a:pt x="3477" y="156421"/>
                      <a:pt x="-56" y="149335"/>
                      <a:pt x="1" y="141829"/>
                    </a:cubicBezTo>
                    <a:lnTo>
                      <a:pt x="1" y="8479"/>
                    </a:lnTo>
                    <a:cubicBezTo>
                      <a:pt x="1" y="1335"/>
                      <a:pt x="4382" y="-1903"/>
                      <a:pt x="9526" y="1145"/>
                    </a:cubicBezTo>
                    <a:lnTo>
                      <a:pt x="46102" y="22290"/>
                    </a:lnTo>
                    <a:cubicBezTo>
                      <a:pt x="52036" y="26624"/>
                      <a:pt x="55570" y="33511"/>
                      <a:pt x="55627" y="40864"/>
                    </a:cubicBezTo>
                    <a:lnTo>
                      <a:pt x="55627" y="174214"/>
                    </a:lnTo>
                    <a:cubicBezTo>
                      <a:pt x="55817" y="181834"/>
                      <a:pt x="51245" y="185073"/>
                      <a:pt x="46102" y="182025"/>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 name="Google Shape;169;p12"/>
              <p:cNvSpPr/>
              <p:nvPr/>
            </p:nvSpPr>
            <p:spPr>
              <a:xfrm>
                <a:off x="6862476" y="2392923"/>
                <a:ext cx="55722" cy="501818"/>
              </a:xfrm>
              <a:custGeom>
                <a:avLst/>
                <a:gdLst/>
                <a:ahLst/>
                <a:cxnLst/>
                <a:rect l="l" t="t" r="r" b="b"/>
                <a:pathLst>
                  <a:path w="55722" h="501818" extrusionOk="0">
                    <a:moveTo>
                      <a:pt x="46196" y="500676"/>
                    </a:moveTo>
                    <a:lnTo>
                      <a:pt x="9525" y="479531"/>
                    </a:lnTo>
                    <a:cubicBezTo>
                      <a:pt x="3620" y="475178"/>
                      <a:pt x="86" y="468301"/>
                      <a:pt x="0" y="460957"/>
                    </a:cubicBezTo>
                    <a:lnTo>
                      <a:pt x="0" y="8520"/>
                    </a:lnTo>
                    <a:cubicBezTo>
                      <a:pt x="0" y="1376"/>
                      <a:pt x="4381" y="-1958"/>
                      <a:pt x="9525" y="1185"/>
                    </a:cubicBezTo>
                    <a:lnTo>
                      <a:pt x="46196" y="22331"/>
                    </a:lnTo>
                    <a:cubicBezTo>
                      <a:pt x="52130" y="26627"/>
                      <a:pt x="55664" y="33485"/>
                      <a:pt x="55721" y="40809"/>
                    </a:cubicBezTo>
                    <a:lnTo>
                      <a:pt x="55721" y="493152"/>
                    </a:lnTo>
                    <a:cubicBezTo>
                      <a:pt x="55816" y="500486"/>
                      <a:pt x="51530" y="503724"/>
                      <a:pt x="46196" y="50067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 name="Google Shape;170;p12"/>
              <p:cNvSpPr/>
              <p:nvPr/>
            </p:nvSpPr>
            <p:spPr>
              <a:xfrm>
                <a:off x="7068216" y="2830406"/>
                <a:ext cx="55722" cy="183106"/>
              </a:xfrm>
              <a:custGeom>
                <a:avLst/>
                <a:gdLst/>
                <a:ahLst/>
                <a:cxnLst/>
                <a:rect l="l" t="t" r="r" b="b"/>
                <a:pathLst>
                  <a:path w="55722" h="183106" extrusionOk="0">
                    <a:moveTo>
                      <a:pt x="46196" y="181970"/>
                    </a:moveTo>
                    <a:lnTo>
                      <a:pt x="9525" y="160443"/>
                    </a:lnTo>
                    <a:cubicBezTo>
                      <a:pt x="3620" y="156090"/>
                      <a:pt x="86" y="149213"/>
                      <a:pt x="0" y="141870"/>
                    </a:cubicBezTo>
                    <a:lnTo>
                      <a:pt x="0" y="8520"/>
                    </a:lnTo>
                    <a:cubicBezTo>
                      <a:pt x="0" y="1376"/>
                      <a:pt x="4381" y="-1958"/>
                      <a:pt x="9525" y="1185"/>
                    </a:cubicBezTo>
                    <a:lnTo>
                      <a:pt x="46196" y="22331"/>
                    </a:lnTo>
                    <a:cubicBezTo>
                      <a:pt x="52130" y="26627"/>
                      <a:pt x="55664" y="33485"/>
                      <a:pt x="55721" y="40809"/>
                    </a:cubicBezTo>
                    <a:lnTo>
                      <a:pt x="55721" y="174159"/>
                    </a:lnTo>
                    <a:cubicBezTo>
                      <a:pt x="55816" y="181779"/>
                      <a:pt x="51530" y="185018"/>
                      <a:pt x="46196" y="18197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1" name="Google Shape;171;p12"/>
              <p:cNvSpPr/>
              <p:nvPr/>
            </p:nvSpPr>
            <p:spPr>
              <a:xfrm>
                <a:off x="7152513" y="2836026"/>
                <a:ext cx="55727" cy="226167"/>
              </a:xfrm>
              <a:custGeom>
                <a:avLst/>
                <a:gdLst/>
                <a:ahLst/>
                <a:cxnLst/>
                <a:rect l="l" t="t" r="r" b="b"/>
                <a:pathLst>
                  <a:path w="55727" h="226167" extrusionOk="0">
                    <a:moveTo>
                      <a:pt x="46196" y="225023"/>
                    </a:moveTo>
                    <a:lnTo>
                      <a:pt x="9525" y="203877"/>
                    </a:lnTo>
                    <a:cubicBezTo>
                      <a:pt x="3591" y="199582"/>
                      <a:pt x="57" y="192724"/>
                      <a:pt x="0" y="185399"/>
                    </a:cubicBezTo>
                    <a:lnTo>
                      <a:pt x="0" y="8520"/>
                    </a:lnTo>
                    <a:cubicBezTo>
                      <a:pt x="0" y="1376"/>
                      <a:pt x="4286" y="-1958"/>
                      <a:pt x="9525" y="1185"/>
                    </a:cubicBezTo>
                    <a:lnTo>
                      <a:pt x="46196" y="22331"/>
                    </a:lnTo>
                    <a:cubicBezTo>
                      <a:pt x="52111" y="26636"/>
                      <a:pt x="55645" y="33494"/>
                      <a:pt x="55721" y="40809"/>
                    </a:cubicBezTo>
                    <a:lnTo>
                      <a:pt x="55721" y="217689"/>
                    </a:lnTo>
                    <a:cubicBezTo>
                      <a:pt x="55912" y="224832"/>
                      <a:pt x="51530" y="228071"/>
                      <a:pt x="46196" y="22502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72" name="Google Shape;172;p12"/>
            <p:cNvSpPr/>
            <p:nvPr/>
          </p:nvSpPr>
          <p:spPr>
            <a:xfrm>
              <a:off x="6986665" y="3342725"/>
              <a:ext cx="1789199" cy="1033007"/>
            </a:xfrm>
            <a:custGeom>
              <a:avLst/>
              <a:gdLst/>
              <a:ahLst/>
              <a:cxnLst/>
              <a:rect l="l" t="t" r="r" b="b"/>
              <a:pathLst>
                <a:path w="2237898" h="1292066" extrusionOk="0">
                  <a:moveTo>
                    <a:pt x="942784" y="1292066"/>
                  </a:moveTo>
                  <a:lnTo>
                    <a:pt x="0" y="747713"/>
                  </a:lnTo>
                  <a:lnTo>
                    <a:pt x="1295114" y="0"/>
                  </a:lnTo>
                  <a:lnTo>
                    <a:pt x="2237899" y="544259"/>
                  </a:lnTo>
                  <a:lnTo>
                    <a:pt x="942784" y="1292066"/>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 name="Google Shape;173;p12"/>
            <p:cNvSpPr/>
            <p:nvPr/>
          </p:nvSpPr>
          <p:spPr>
            <a:xfrm>
              <a:off x="7014156" y="3327342"/>
              <a:ext cx="1789199" cy="1033007"/>
            </a:xfrm>
            <a:custGeom>
              <a:avLst/>
              <a:gdLst/>
              <a:ahLst/>
              <a:cxnLst/>
              <a:rect l="l" t="t" r="r" b="b"/>
              <a:pathLst>
                <a:path w="2237898" h="1292066" extrusionOk="0">
                  <a:moveTo>
                    <a:pt x="2206847" y="526447"/>
                  </a:moveTo>
                  <a:lnTo>
                    <a:pt x="1295210" y="0"/>
                  </a:lnTo>
                  <a:lnTo>
                    <a:pt x="31052" y="729901"/>
                  </a:lnTo>
                  <a:lnTo>
                    <a:pt x="0" y="711994"/>
                  </a:lnTo>
                  <a:lnTo>
                    <a:pt x="0" y="747808"/>
                  </a:lnTo>
                  <a:lnTo>
                    <a:pt x="942785" y="1292066"/>
                  </a:lnTo>
                  <a:lnTo>
                    <a:pt x="2237899" y="544354"/>
                  </a:lnTo>
                  <a:lnTo>
                    <a:pt x="2237899" y="508540"/>
                  </a:lnTo>
                  <a:lnTo>
                    <a:pt x="2206847" y="526447"/>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 name="Google Shape;174;p12"/>
            <p:cNvSpPr/>
            <p:nvPr/>
          </p:nvSpPr>
          <p:spPr>
            <a:xfrm>
              <a:off x="7014156" y="3298709"/>
              <a:ext cx="1789199" cy="1033007"/>
            </a:xfrm>
            <a:custGeom>
              <a:avLst/>
              <a:gdLst/>
              <a:ahLst/>
              <a:cxnLst/>
              <a:rect l="l" t="t" r="r" b="b"/>
              <a:pathLst>
                <a:path w="2237898" h="1292066" extrusionOk="0">
                  <a:moveTo>
                    <a:pt x="942785" y="1292066"/>
                  </a:moveTo>
                  <a:lnTo>
                    <a:pt x="0" y="747808"/>
                  </a:lnTo>
                  <a:lnTo>
                    <a:pt x="1295210" y="0"/>
                  </a:lnTo>
                  <a:lnTo>
                    <a:pt x="2237899" y="544354"/>
                  </a:lnTo>
                  <a:lnTo>
                    <a:pt x="942785" y="1292066"/>
                  </a:lnTo>
                  <a:close/>
                </a:path>
              </a:pathLst>
            </a:custGeom>
            <a:solidFill>
              <a:srgbClr val="FAFB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 name="Google Shape;175;p12"/>
            <p:cNvSpPr/>
            <p:nvPr/>
          </p:nvSpPr>
          <p:spPr>
            <a:xfrm>
              <a:off x="7976493" y="3396565"/>
              <a:ext cx="664277" cy="383503"/>
            </a:xfrm>
            <a:custGeom>
              <a:avLst/>
              <a:gdLst/>
              <a:ahLst/>
              <a:cxnLst/>
              <a:rect l="l" t="t" r="r" b="b"/>
              <a:pathLst>
                <a:path w="830865" h="479678" extrusionOk="0">
                  <a:moveTo>
                    <a:pt x="755904" y="479679"/>
                  </a:moveTo>
                  <a:lnTo>
                    <a:pt x="0" y="43243"/>
                  </a:lnTo>
                  <a:lnTo>
                    <a:pt x="74867" y="0"/>
                  </a:lnTo>
                  <a:lnTo>
                    <a:pt x="830866" y="436436"/>
                  </a:lnTo>
                  <a:lnTo>
                    <a:pt x="755904" y="47967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 name="Google Shape;176;p12"/>
            <p:cNvSpPr/>
            <p:nvPr/>
          </p:nvSpPr>
          <p:spPr>
            <a:xfrm>
              <a:off x="7912754" y="3450709"/>
              <a:ext cx="634273" cy="366217"/>
            </a:xfrm>
            <a:custGeom>
              <a:avLst/>
              <a:gdLst/>
              <a:ahLst/>
              <a:cxnLst/>
              <a:rect l="l" t="t" r="r" b="b"/>
              <a:pathLst>
                <a:path w="793337" h="458057" extrusionOk="0">
                  <a:moveTo>
                    <a:pt x="755904" y="458057"/>
                  </a:moveTo>
                  <a:lnTo>
                    <a:pt x="0" y="21622"/>
                  </a:lnTo>
                  <a:lnTo>
                    <a:pt x="37433" y="0"/>
                  </a:lnTo>
                  <a:lnTo>
                    <a:pt x="793337" y="436436"/>
                  </a:lnTo>
                  <a:lnTo>
                    <a:pt x="755904" y="458057"/>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 name="Google Shape;177;p12"/>
            <p:cNvSpPr/>
            <p:nvPr/>
          </p:nvSpPr>
          <p:spPr>
            <a:xfrm>
              <a:off x="7863331" y="3479190"/>
              <a:ext cx="634273" cy="366217"/>
            </a:xfrm>
            <a:custGeom>
              <a:avLst/>
              <a:gdLst/>
              <a:ahLst/>
              <a:cxnLst/>
              <a:rect l="l" t="t" r="r" b="b"/>
              <a:pathLst>
                <a:path w="793337" h="458057" extrusionOk="0">
                  <a:moveTo>
                    <a:pt x="755904" y="458057"/>
                  </a:moveTo>
                  <a:lnTo>
                    <a:pt x="0" y="21622"/>
                  </a:lnTo>
                  <a:lnTo>
                    <a:pt x="37433" y="0"/>
                  </a:lnTo>
                  <a:lnTo>
                    <a:pt x="793337" y="436435"/>
                  </a:lnTo>
                  <a:lnTo>
                    <a:pt x="755904" y="458057"/>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8" name="Google Shape;178;p12"/>
            <p:cNvSpPr/>
            <p:nvPr/>
          </p:nvSpPr>
          <p:spPr>
            <a:xfrm>
              <a:off x="7813984" y="3507747"/>
              <a:ext cx="634273" cy="366217"/>
            </a:xfrm>
            <a:custGeom>
              <a:avLst/>
              <a:gdLst/>
              <a:ahLst/>
              <a:cxnLst/>
              <a:rect l="l" t="t" r="r" b="b"/>
              <a:pathLst>
                <a:path w="793337" h="458057" extrusionOk="0">
                  <a:moveTo>
                    <a:pt x="755904" y="458057"/>
                  </a:moveTo>
                  <a:lnTo>
                    <a:pt x="0" y="21622"/>
                  </a:lnTo>
                  <a:lnTo>
                    <a:pt x="37433" y="0"/>
                  </a:lnTo>
                  <a:lnTo>
                    <a:pt x="793337" y="436435"/>
                  </a:lnTo>
                  <a:lnTo>
                    <a:pt x="755904" y="458057"/>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 name="Google Shape;179;p12"/>
            <p:cNvSpPr/>
            <p:nvPr/>
          </p:nvSpPr>
          <p:spPr>
            <a:xfrm>
              <a:off x="7451727" y="3699575"/>
              <a:ext cx="664201" cy="383503"/>
            </a:xfrm>
            <a:custGeom>
              <a:avLst/>
              <a:gdLst/>
              <a:ahLst/>
              <a:cxnLst/>
              <a:rect l="l" t="t" r="r" b="b"/>
              <a:pathLst>
                <a:path w="830770" h="479679" extrusionOk="0">
                  <a:moveTo>
                    <a:pt x="756000" y="479679"/>
                  </a:moveTo>
                  <a:lnTo>
                    <a:pt x="0" y="43244"/>
                  </a:lnTo>
                  <a:lnTo>
                    <a:pt x="74962" y="0"/>
                  </a:lnTo>
                  <a:lnTo>
                    <a:pt x="830771" y="436436"/>
                  </a:lnTo>
                  <a:lnTo>
                    <a:pt x="756000" y="47967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 name="Google Shape;180;p12"/>
            <p:cNvSpPr/>
            <p:nvPr/>
          </p:nvSpPr>
          <p:spPr>
            <a:xfrm>
              <a:off x="7387988" y="3753643"/>
              <a:ext cx="592922" cy="342381"/>
            </a:xfrm>
            <a:custGeom>
              <a:avLst/>
              <a:gdLst/>
              <a:ahLst/>
              <a:cxnLst/>
              <a:rect l="l" t="t" r="r" b="b"/>
              <a:pathLst>
                <a:path w="741616" h="428244" extrusionOk="0">
                  <a:moveTo>
                    <a:pt x="704184" y="428244"/>
                  </a:moveTo>
                  <a:lnTo>
                    <a:pt x="0" y="21622"/>
                  </a:lnTo>
                  <a:lnTo>
                    <a:pt x="37433" y="0"/>
                  </a:lnTo>
                  <a:lnTo>
                    <a:pt x="741617" y="406622"/>
                  </a:lnTo>
                  <a:lnTo>
                    <a:pt x="704184" y="428244"/>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 name="Google Shape;181;p12"/>
            <p:cNvSpPr/>
            <p:nvPr/>
          </p:nvSpPr>
          <p:spPr>
            <a:xfrm>
              <a:off x="7338565" y="3782200"/>
              <a:ext cx="581727" cy="335832"/>
            </a:xfrm>
            <a:custGeom>
              <a:avLst/>
              <a:gdLst/>
              <a:ahLst/>
              <a:cxnLst/>
              <a:rect l="l" t="t" r="r" b="b"/>
              <a:pathLst>
                <a:path w="727614" h="420052" extrusionOk="0">
                  <a:moveTo>
                    <a:pt x="690181" y="420053"/>
                  </a:moveTo>
                  <a:lnTo>
                    <a:pt x="0" y="21622"/>
                  </a:lnTo>
                  <a:lnTo>
                    <a:pt x="37433" y="0"/>
                  </a:lnTo>
                  <a:lnTo>
                    <a:pt x="727615" y="398431"/>
                  </a:lnTo>
                  <a:lnTo>
                    <a:pt x="690181" y="420053"/>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 name="Google Shape;182;p12"/>
            <p:cNvSpPr/>
            <p:nvPr/>
          </p:nvSpPr>
          <p:spPr>
            <a:xfrm>
              <a:off x="7289218" y="3810681"/>
              <a:ext cx="496361" cy="286637"/>
            </a:xfrm>
            <a:custGeom>
              <a:avLst/>
              <a:gdLst/>
              <a:ahLst/>
              <a:cxnLst/>
              <a:rect l="l" t="t" r="r" b="b"/>
              <a:pathLst>
                <a:path w="620839" h="358520" extrusionOk="0">
                  <a:moveTo>
                    <a:pt x="583406" y="358521"/>
                  </a:moveTo>
                  <a:lnTo>
                    <a:pt x="0" y="21622"/>
                  </a:lnTo>
                  <a:lnTo>
                    <a:pt x="37433" y="0"/>
                  </a:lnTo>
                  <a:lnTo>
                    <a:pt x="620840" y="336899"/>
                  </a:lnTo>
                  <a:lnTo>
                    <a:pt x="583406" y="358521"/>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3" name="Google Shape;183;p12"/>
            <p:cNvSpPr/>
            <p:nvPr/>
          </p:nvSpPr>
          <p:spPr>
            <a:xfrm>
              <a:off x="7582329" y="3561435"/>
              <a:ext cx="337202" cy="194645"/>
            </a:xfrm>
            <a:custGeom>
              <a:avLst/>
              <a:gdLst/>
              <a:ahLst/>
              <a:cxnLst/>
              <a:rect l="l" t="t" r="r" b="b"/>
              <a:pathLst>
                <a:path w="421766" h="243458" extrusionOk="0">
                  <a:moveTo>
                    <a:pt x="210883" y="243459"/>
                  </a:moveTo>
                  <a:lnTo>
                    <a:pt x="0" y="121729"/>
                  </a:lnTo>
                  <a:lnTo>
                    <a:pt x="210883" y="0"/>
                  </a:lnTo>
                  <a:lnTo>
                    <a:pt x="421767" y="121729"/>
                  </a:lnTo>
                  <a:lnTo>
                    <a:pt x="210883" y="24345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4" name="Google Shape;184;p12"/>
            <p:cNvSpPr/>
            <p:nvPr/>
          </p:nvSpPr>
          <p:spPr>
            <a:xfrm>
              <a:off x="7800200" y="3687162"/>
              <a:ext cx="337202" cy="194721"/>
            </a:xfrm>
            <a:custGeom>
              <a:avLst/>
              <a:gdLst/>
              <a:ahLst/>
              <a:cxnLst/>
              <a:rect l="l" t="t" r="r" b="b"/>
              <a:pathLst>
                <a:path w="421766" h="243554" extrusionOk="0">
                  <a:moveTo>
                    <a:pt x="210884" y="243554"/>
                  </a:moveTo>
                  <a:lnTo>
                    <a:pt x="0" y="121825"/>
                  </a:lnTo>
                  <a:lnTo>
                    <a:pt x="210884" y="0"/>
                  </a:lnTo>
                  <a:lnTo>
                    <a:pt x="421767" y="121825"/>
                  </a:lnTo>
                  <a:lnTo>
                    <a:pt x="210884" y="243554"/>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5" name="Google Shape;185;p12"/>
            <p:cNvSpPr/>
            <p:nvPr/>
          </p:nvSpPr>
          <p:spPr>
            <a:xfrm>
              <a:off x="8018073" y="3812966"/>
              <a:ext cx="337202" cy="194721"/>
            </a:xfrm>
            <a:custGeom>
              <a:avLst/>
              <a:gdLst/>
              <a:ahLst/>
              <a:cxnLst/>
              <a:rect l="l" t="t" r="r" b="b"/>
              <a:pathLst>
                <a:path w="421766" h="243554" extrusionOk="0">
                  <a:moveTo>
                    <a:pt x="210883" y="243554"/>
                  </a:moveTo>
                  <a:lnTo>
                    <a:pt x="0" y="121729"/>
                  </a:lnTo>
                  <a:lnTo>
                    <a:pt x="210883" y="0"/>
                  </a:lnTo>
                  <a:lnTo>
                    <a:pt x="421767" y="121825"/>
                  </a:lnTo>
                  <a:lnTo>
                    <a:pt x="210883" y="243554"/>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6" name="Google Shape;186;p12"/>
            <p:cNvSpPr/>
            <p:nvPr/>
          </p:nvSpPr>
          <p:spPr>
            <a:xfrm>
              <a:off x="6687910" y="670084"/>
              <a:ext cx="163899" cy="239625"/>
            </a:xfrm>
            <a:custGeom>
              <a:avLst/>
              <a:gdLst/>
              <a:ahLst/>
              <a:cxnLst/>
              <a:rect l="l" t="t" r="r" b="b"/>
              <a:pathLst>
                <a:path w="205002" h="299719" extrusionOk="0">
                  <a:moveTo>
                    <a:pt x="72307" y="9903"/>
                  </a:moveTo>
                  <a:cubicBezTo>
                    <a:pt x="80498" y="-3146"/>
                    <a:pt x="142792" y="-11814"/>
                    <a:pt x="163271" y="41050"/>
                  </a:cubicBezTo>
                  <a:cubicBezTo>
                    <a:pt x="171081" y="61052"/>
                    <a:pt x="169843" y="112201"/>
                    <a:pt x="176320" y="144396"/>
                  </a:cubicBezTo>
                  <a:cubicBezTo>
                    <a:pt x="182797" y="176590"/>
                    <a:pt x="198227" y="194783"/>
                    <a:pt x="203657" y="220596"/>
                  </a:cubicBezTo>
                  <a:cubicBezTo>
                    <a:pt x="209086" y="246409"/>
                    <a:pt x="200228" y="290414"/>
                    <a:pt x="136982" y="298129"/>
                  </a:cubicBezTo>
                  <a:cubicBezTo>
                    <a:pt x="73736" y="305845"/>
                    <a:pt x="26111" y="284032"/>
                    <a:pt x="11252" y="263935"/>
                  </a:cubicBezTo>
                  <a:cubicBezTo>
                    <a:pt x="-3607" y="243837"/>
                    <a:pt x="-3893" y="201260"/>
                    <a:pt x="11252" y="178210"/>
                  </a:cubicBezTo>
                  <a:cubicBezTo>
                    <a:pt x="26396" y="155159"/>
                    <a:pt x="38398" y="136776"/>
                    <a:pt x="38017" y="106963"/>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7" name="Google Shape;187;p12"/>
            <p:cNvSpPr/>
            <p:nvPr/>
          </p:nvSpPr>
          <p:spPr>
            <a:xfrm>
              <a:off x="6700339" y="668001"/>
              <a:ext cx="78506" cy="96744"/>
            </a:xfrm>
            <a:custGeom>
              <a:avLst/>
              <a:gdLst/>
              <a:ahLst/>
              <a:cxnLst/>
              <a:rect l="l" t="t" r="r" b="b"/>
              <a:pathLst>
                <a:path w="98194" h="121006" extrusionOk="0">
                  <a:moveTo>
                    <a:pt x="98195" y="3459"/>
                  </a:moveTo>
                  <a:cubicBezTo>
                    <a:pt x="98195" y="3459"/>
                    <a:pt x="50570" y="-9685"/>
                    <a:pt x="22471" y="15270"/>
                  </a:cubicBezTo>
                  <a:cubicBezTo>
                    <a:pt x="3316" y="32880"/>
                    <a:pt x="-4399" y="59709"/>
                    <a:pt x="2468" y="84803"/>
                  </a:cubicBezTo>
                  <a:cubicBezTo>
                    <a:pt x="6278" y="99662"/>
                    <a:pt x="13803" y="119855"/>
                    <a:pt x="25614" y="120998"/>
                  </a:cubicBezTo>
                  <a:cubicBezTo>
                    <a:pt x="37425" y="122141"/>
                    <a:pt x="98195" y="3459"/>
                    <a:pt x="98195" y="3459"/>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8" name="Google Shape;188;p12"/>
            <p:cNvSpPr/>
            <p:nvPr/>
          </p:nvSpPr>
          <p:spPr>
            <a:xfrm>
              <a:off x="6715688" y="773039"/>
              <a:ext cx="96838" cy="108380"/>
            </a:xfrm>
            <a:custGeom>
              <a:avLst/>
              <a:gdLst/>
              <a:ahLst/>
              <a:cxnLst/>
              <a:rect l="l" t="t" r="r" b="b"/>
              <a:pathLst>
                <a:path w="121123" h="135560" extrusionOk="0">
                  <a:moveTo>
                    <a:pt x="96617" y="0"/>
                  </a:moveTo>
                  <a:cubicBezTo>
                    <a:pt x="96617" y="0"/>
                    <a:pt x="93569" y="52387"/>
                    <a:pt x="94522" y="56197"/>
                  </a:cubicBezTo>
                  <a:cubicBezTo>
                    <a:pt x="95474" y="60008"/>
                    <a:pt x="115000" y="63722"/>
                    <a:pt x="120525" y="68294"/>
                  </a:cubicBezTo>
                  <a:cubicBezTo>
                    <a:pt x="126049" y="72866"/>
                    <a:pt x="91950" y="125921"/>
                    <a:pt x="74805" y="133826"/>
                  </a:cubicBezTo>
                  <a:cubicBezTo>
                    <a:pt x="57660" y="141732"/>
                    <a:pt x="4129" y="121539"/>
                    <a:pt x="414" y="94964"/>
                  </a:cubicBezTo>
                  <a:cubicBezTo>
                    <a:pt x="-3015" y="70580"/>
                    <a:pt x="15750" y="51530"/>
                    <a:pt x="22989" y="44863"/>
                  </a:cubicBezTo>
                  <a:cubicBezTo>
                    <a:pt x="27875" y="44509"/>
                    <a:pt x="32771" y="44509"/>
                    <a:pt x="37657" y="44863"/>
                  </a:cubicBezTo>
                  <a:lnTo>
                    <a:pt x="39276" y="19526"/>
                  </a:lnTo>
                  <a:cubicBezTo>
                    <a:pt x="62613" y="11335"/>
                    <a:pt x="96617" y="0"/>
                    <a:pt x="96617"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9" name="Google Shape;189;p12"/>
            <p:cNvSpPr/>
            <p:nvPr/>
          </p:nvSpPr>
          <p:spPr>
            <a:xfrm>
              <a:off x="6550295" y="816287"/>
              <a:ext cx="182749" cy="260151"/>
            </a:xfrm>
            <a:custGeom>
              <a:avLst/>
              <a:gdLst/>
              <a:ahLst/>
              <a:cxnLst/>
              <a:rect l="l" t="t" r="r" b="b"/>
              <a:pathLst>
                <a:path w="228579" h="325392" extrusionOk="0">
                  <a:moveTo>
                    <a:pt x="149659" y="225085"/>
                  </a:moveTo>
                  <a:cubicBezTo>
                    <a:pt x="134829" y="245426"/>
                    <a:pt x="117303" y="263658"/>
                    <a:pt x="97557" y="279282"/>
                  </a:cubicBezTo>
                  <a:cubicBezTo>
                    <a:pt x="91252" y="285914"/>
                    <a:pt x="85308" y="292878"/>
                    <a:pt x="79746" y="300142"/>
                  </a:cubicBezTo>
                  <a:cubicBezTo>
                    <a:pt x="70392" y="310933"/>
                    <a:pt x="58276" y="318969"/>
                    <a:pt x="44694" y="323383"/>
                  </a:cubicBezTo>
                  <a:cubicBezTo>
                    <a:pt x="32883" y="326431"/>
                    <a:pt x="27930" y="325669"/>
                    <a:pt x="25644" y="323383"/>
                  </a:cubicBezTo>
                  <a:cubicBezTo>
                    <a:pt x="23358" y="321097"/>
                    <a:pt x="24596" y="317858"/>
                    <a:pt x="29739" y="315763"/>
                  </a:cubicBezTo>
                  <a:cubicBezTo>
                    <a:pt x="38150" y="313277"/>
                    <a:pt x="45961" y="309096"/>
                    <a:pt x="52695" y="303475"/>
                  </a:cubicBezTo>
                  <a:cubicBezTo>
                    <a:pt x="52695" y="303475"/>
                    <a:pt x="41741" y="308524"/>
                    <a:pt x="34788" y="310905"/>
                  </a:cubicBezTo>
                  <a:cubicBezTo>
                    <a:pt x="28644" y="313041"/>
                    <a:pt x="22234" y="314323"/>
                    <a:pt x="15738" y="314715"/>
                  </a:cubicBezTo>
                  <a:cubicBezTo>
                    <a:pt x="9165" y="314715"/>
                    <a:pt x="2403" y="307190"/>
                    <a:pt x="7546" y="305190"/>
                  </a:cubicBezTo>
                  <a:cubicBezTo>
                    <a:pt x="12690" y="303190"/>
                    <a:pt x="17071" y="302713"/>
                    <a:pt x="27549" y="298999"/>
                  </a:cubicBezTo>
                  <a:cubicBezTo>
                    <a:pt x="32921" y="297080"/>
                    <a:pt x="38017" y="294454"/>
                    <a:pt x="42693" y="291188"/>
                  </a:cubicBezTo>
                  <a:cubicBezTo>
                    <a:pt x="35655" y="293262"/>
                    <a:pt x="28454" y="294759"/>
                    <a:pt x="21167" y="295665"/>
                  </a:cubicBezTo>
                  <a:cubicBezTo>
                    <a:pt x="15090" y="296657"/>
                    <a:pt x="8851" y="295932"/>
                    <a:pt x="3165" y="293569"/>
                  </a:cubicBezTo>
                  <a:cubicBezTo>
                    <a:pt x="117" y="292236"/>
                    <a:pt x="-2550" y="286711"/>
                    <a:pt x="4308" y="284902"/>
                  </a:cubicBezTo>
                  <a:cubicBezTo>
                    <a:pt x="13166" y="284041"/>
                    <a:pt x="21881" y="282023"/>
                    <a:pt x="30216" y="278901"/>
                  </a:cubicBezTo>
                  <a:cubicBezTo>
                    <a:pt x="38217" y="275281"/>
                    <a:pt x="43265" y="271471"/>
                    <a:pt x="41455" y="270709"/>
                  </a:cubicBezTo>
                  <a:cubicBezTo>
                    <a:pt x="39645" y="269947"/>
                    <a:pt x="35169" y="272424"/>
                    <a:pt x="27168" y="271852"/>
                  </a:cubicBezTo>
                  <a:cubicBezTo>
                    <a:pt x="19167" y="271281"/>
                    <a:pt x="11642" y="266137"/>
                    <a:pt x="11737" y="262327"/>
                  </a:cubicBezTo>
                  <a:cubicBezTo>
                    <a:pt x="11832" y="258517"/>
                    <a:pt x="13452" y="260422"/>
                    <a:pt x="21262" y="259756"/>
                  </a:cubicBezTo>
                  <a:cubicBezTo>
                    <a:pt x="29559" y="257716"/>
                    <a:pt x="37998" y="256284"/>
                    <a:pt x="46503" y="255469"/>
                  </a:cubicBezTo>
                  <a:cubicBezTo>
                    <a:pt x="54924" y="255791"/>
                    <a:pt x="63344" y="254795"/>
                    <a:pt x="71459" y="252517"/>
                  </a:cubicBezTo>
                  <a:cubicBezTo>
                    <a:pt x="79936" y="249945"/>
                    <a:pt x="99081" y="226990"/>
                    <a:pt x="113750" y="205939"/>
                  </a:cubicBezTo>
                  <a:cubicBezTo>
                    <a:pt x="129714" y="182391"/>
                    <a:pt x="142344" y="156747"/>
                    <a:pt x="151278" y="129739"/>
                  </a:cubicBezTo>
                  <a:cubicBezTo>
                    <a:pt x="160041" y="101164"/>
                    <a:pt x="170328" y="46586"/>
                    <a:pt x="178044" y="27727"/>
                  </a:cubicBezTo>
                  <a:cubicBezTo>
                    <a:pt x="185759" y="8867"/>
                    <a:pt x="198427" y="390"/>
                    <a:pt x="210714" y="9"/>
                  </a:cubicBezTo>
                  <a:cubicBezTo>
                    <a:pt x="225097" y="-467"/>
                    <a:pt x="231289" y="18487"/>
                    <a:pt x="227478" y="34870"/>
                  </a:cubicBezTo>
                  <a:cubicBezTo>
                    <a:pt x="220811" y="62969"/>
                    <a:pt x="188807" y="173650"/>
                    <a:pt x="149659" y="225085"/>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0" name="Google Shape;190;p12"/>
            <p:cNvSpPr/>
            <p:nvPr/>
          </p:nvSpPr>
          <p:spPr>
            <a:xfrm>
              <a:off x="6687493" y="808527"/>
              <a:ext cx="141166" cy="186207"/>
            </a:xfrm>
            <a:custGeom>
              <a:avLst/>
              <a:gdLst/>
              <a:ahLst/>
              <a:cxnLst/>
              <a:rect l="l" t="t" r="r" b="b"/>
              <a:pathLst>
                <a:path w="176568" h="232904" extrusionOk="0">
                  <a:moveTo>
                    <a:pt x="139122" y="16859"/>
                  </a:moveTo>
                  <a:cubicBezTo>
                    <a:pt x="153790" y="19145"/>
                    <a:pt x="170554" y="26955"/>
                    <a:pt x="172840" y="35051"/>
                  </a:cubicBezTo>
                  <a:cubicBezTo>
                    <a:pt x="178965" y="64011"/>
                    <a:pt x="177526" y="94062"/>
                    <a:pt x="168649" y="122300"/>
                  </a:cubicBezTo>
                  <a:cubicBezTo>
                    <a:pt x="155981" y="156019"/>
                    <a:pt x="141503" y="216693"/>
                    <a:pt x="134264" y="231266"/>
                  </a:cubicBezTo>
                  <a:cubicBezTo>
                    <a:pt x="96383" y="236540"/>
                    <a:pt x="57826" y="228996"/>
                    <a:pt x="24726" y="209835"/>
                  </a:cubicBezTo>
                  <a:cubicBezTo>
                    <a:pt x="24726" y="209835"/>
                    <a:pt x="21678" y="151352"/>
                    <a:pt x="21488" y="132016"/>
                  </a:cubicBezTo>
                  <a:cubicBezTo>
                    <a:pt x="-26137" y="90773"/>
                    <a:pt x="14630" y="39814"/>
                    <a:pt x="54635" y="285"/>
                  </a:cubicBezTo>
                  <a:cubicBezTo>
                    <a:pt x="59455" y="-95"/>
                    <a:pt x="64293" y="-95"/>
                    <a:pt x="69113" y="285"/>
                  </a:cubicBezTo>
                  <a:cubicBezTo>
                    <a:pt x="69113" y="285"/>
                    <a:pt x="33394" y="42576"/>
                    <a:pt x="58159" y="66960"/>
                  </a:cubicBezTo>
                  <a:cubicBezTo>
                    <a:pt x="111499" y="50291"/>
                    <a:pt x="122072" y="26384"/>
                    <a:pt x="139122" y="16859"/>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 name="Google Shape;191;p12"/>
            <p:cNvSpPr/>
            <p:nvPr/>
          </p:nvSpPr>
          <p:spPr>
            <a:xfrm>
              <a:off x="6712641" y="675415"/>
              <a:ext cx="103849" cy="127932"/>
            </a:xfrm>
            <a:custGeom>
              <a:avLst/>
              <a:gdLst/>
              <a:ahLst/>
              <a:cxnLst/>
              <a:rect l="l" t="t" r="r" b="b"/>
              <a:pathLst>
                <a:path w="129892" h="160015" extrusionOk="0">
                  <a:moveTo>
                    <a:pt x="2701" y="57241"/>
                  </a:moveTo>
                  <a:lnTo>
                    <a:pt x="2701" y="57241"/>
                  </a:lnTo>
                  <a:cubicBezTo>
                    <a:pt x="8035" y="23618"/>
                    <a:pt x="32324" y="-1719"/>
                    <a:pt x="66995" y="91"/>
                  </a:cubicBezTo>
                  <a:cubicBezTo>
                    <a:pt x="103761" y="2178"/>
                    <a:pt x="131870" y="33673"/>
                    <a:pt x="129784" y="70438"/>
                  </a:cubicBezTo>
                  <a:cubicBezTo>
                    <a:pt x="129774" y="70547"/>
                    <a:pt x="129774" y="70657"/>
                    <a:pt x="129765" y="70767"/>
                  </a:cubicBezTo>
                  <a:cubicBezTo>
                    <a:pt x="128441" y="91415"/>
                    <a:pt x="117601" y="110276"/>
                    <a:pt x="100428" y="121821"/>
                  </a:cubicBezTo>
                  <a:cubicBezTo>
                    <a:pt x="99228" y="126932"/>
                    <a:pt x="97437" y="131886"/>
                    <a:pt x="95094" y="136584"/>
                  </a:cubicBezTo>
                  <a:cubicBezTo>
                    <a:pt x="82806" y="150872"/>
                    <a:pt x="50231" y="159921"/>
                    <a:pt x="39468" y="160016"/>
                  </a:cubicBezTo>
                  <a:cubicBezTo>
                    <a:pt x="29943" y="160016"/>
                    <a:pt x="22132" y="151443"/>
                    <a:pt x="13369" y="137061"/>
                  </a:cubicBezTo>
                  <a:cubicBezTo>
                    <a:pt x="-4728" y="107247"/>
                    <a:pt x="-156" y="73910"/>
                    <a:pt x="2701" y="57241"/>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 name="Google Shape;192;p12"/>
            <p:cNvSpPr/>
            <p:nvPr/>
          </p:nvSpPr>
          <p:spPr>
            <a:xfrm>
              <a:off x="6716857" y="674913"/>
              <a:ext cx="104260" cy="98126"/>
            </a:xfrm>
            <a:custGeom>
              <a:avLst/>
              <a:gdLst/>
              <a:ahLst/>
              <a:cxnLst/>
              <a:rect l="l" t="t" r="r" b="b"/>
              <a:pathLst>
                <a:path w="130406" h="122734" extrusionOk="0">
                  <a:moveTo>
                    <a:pt x="72390" y="1671"/>
                  </a:moveTo>
                  <a:cubicBezTo>
                    <a:pt x="96679" y="6339"/>
                    <a:pt x="116681" y="13197"/>
                    <a:pt x="123254" y="37104"/>
                  </a:cubicBezTo>
                  <a:cubicBezTo>
                    <a:pt x="127825" y="53487"/>
                    <a:pt x="133731" y="84729"/>
                    <a:pt x="128111" y="98064"/>
                  </a:cubicBezTo>
                  <a:lnTo>
                    <a:pt x="124587" y="107589"/>
                  </a:lnTo>
                  <a:lnTo>
                    <a:pt x="95155" y="122734"/>
                  </a:lnTo>
                  <a:cubicBezTo>
                    <a:pt x="95155" y="122734"/>
                    <a:pt x="81439" y="111304"/>
                    <a:pt x="85630" y="77776"/>
                  </a:cubicBezTo>
                  <a:cubicBezTo>
                    <a:pt x="85506" y="73249"/>
                    <a:pt x="84077" y="68853"/>
                    <a:pt x="81534" y="65108"/>
                  </a:cubicBezTo>
                  <a:cubicBezTo>
                    <a:pt x="79667" y="61944"/>
                    <a:pt x="78315" y="58504"/>
                    <a:pt x="77533" y="54916"/>
                  </a:cubicBezTo>
                  <a:cubicBezTo>
                    <a:pt x="74028" y="45886"/>
                    <a:pt x="67218" y="38529"/>
                    <a:pt x="58483" y="34342"/>
                  </a:cubicBezTo>
                  <a:cubicBezTo>
                    <a:pt x="39653" y="26020"/>
                    <a:pt x="18002" y="27007"/>
                    <a:pt x="0" y="37009"/>
                  </a:cubicBezTo>
                  <a:cubicBezTo>
                    <a:pt x="12706" y="9565"/>
                    <a:pt x="42939" y="-5191"/>
                    <a:pt x="72390" y="1671"/>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 name="Google Shape;193;p12"/>
            <p:cNvSpPr/>
            <p:nvPr/>
          </p:nvSpPr>
          <p:spPr>
            <a:xfrm>
              <a:off x="6591681" y="1319278"/>
              <a:ext cx="81988" cy="62539"/>
            </a:xfrm>
            <a:custGeom>
              <a:avLst/>
              <a:gdLst/>
              <a:ahLst/>
              <a:cxnLst/>
              <a:rect l="l" t="t" r="r" b="b"/>
              <a:pathLst>
                <a:path w="102549" h="78223" extrusionOk="0">
                  <a:moveTo>
                    <a:pt x="95132" y="3"/>
                  </a:moveTo>
                  <a:cubicBezTo>
                    <a:pt x="82845" y="9528"/>
                    <a:pt x="63699" y="3051"/>
                    <a:pt x="62747" y="4003"/>
                  </a:cubicBezTo>
                  <a:cubicBezTo>
                    <a:pt x="48374" y="16282"/>
                    <a:pt x="33334" y="27761"/>
                    <a:pt x="17694" y="38388"/>
                  </a:cubicBezTo>
                  <a:cubicBezTo>
                    <a:pt x="10074" y="44389"/>
                    <a:pt x="-1928" y="52485"/>
                    <a:pt x="263" y="64106"/>
                  </a:cubicBezTo>
                  <a:cubicBezTo>
                    <a:pt x="4168" y="84775"/>
                    <a:pt x="37315" y="78393"/>
                    <a:pt x="49888" y="72107"/>
                  </a:cubicBezTo>
                  <a:cubicBezTo>
                    <a:pt x="62461" y="65820"/>
                    <a:pt x="72558" y="55248"/>
                    <a:pt x="84464" y="47913"/>
                  </a:cubicBezTo>
                  <a:cubicBezTo>
                    <a:pt x="92846" y="42675"/>
                    <a:pt x="101228" y="39912"/>
                    <a:pt x="102466" y="28863"/>
                  </a:cubicBezTo>
                  <a:cubicBezTo>
                    <a:pt x="103323" y="22767"/>
                    <a:pt x="97323" y="-283"/>
                    <a:pt x="95132" y="3"/>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4" name="Google Shape;194;p12"/>
            <p:cNvSpPr/>
            <p:nvPr/>
          </p:nvSpPr>
          <p:spPr>
            <a:xfrm>
              <a:off x="6592043" y="1339232"/>
              <a:ext cx="81616" cy="42611"/>
            </a:xfrm>
            <a:custGeom>
              <a:avLst/>
              <a:gdLst/>
              <a:ahLst/>
              <a:cxnLst/>
              <a:rect l="l" t="t" r="r" b="b"/>
              <a:pathLst>
                <a:path w="102084" h="53297" extrusionOk="0">
                  <a:moveTo>
                    <a:pt x="101917" y="0"/>
                  </a:moveTo>
                  <a:cubicBezTo>
                    <a:pt x="100298" y="10192"/>
                    <a:pt x="92392" y="13049"/>
                    <a:pt x="83725" y="18193"/>
                  </a:cubicBezTo>
                  <a:cubicBezTo>
                    <a:pt x="71628" y="25717"/>
                    <a:pt x="61055" y="36481"/>
                    <a:pt x="48482" y="42863"/>
                  </a:cubicBezTo>
                  <a:cubicBezTo>
                    <a:pt x="35909" y="49244"/>
                    <a:pt x="8096" y="54483"/>
                    <a:pt x="0" y="39719"/>
                  </a:cubicBezTo>
                  <a:cubicBezTo>
                    <a:pt x="4381" y="59722"/>
                    <a:pt x="36957" y="53435"/>
                    <a:pt x="49435" y="47149"/>
                  </a:cubicBezTo>
                  <a:cubicBezTo>
                    <a:pt x="61913" y="40862"/>
                    <a:pt x="72104" y="30289"/>
                    <a:pt x="84010" y="22955"/>
                  </a:cubicBezTo>
                  <a:cubicBezTo>
                    <a:pt x="92392" y="17716"/>
                    <a:pt x="100775" y="14954"/>
                    <a:pt x="102013" y="3905"/>
                  </a:cubicBezTo>
                  <a:cubicBezTo>
                    <a:pt x="102137" y="2604"/>
                    <a:pt x="102098" y="1293"/>
                    <a:pt x="10191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5" name="Google Shape;195;p12"/>
            <p:cNvSpPr/>
            <p:nvPr/>
          </p:nvSpPr>
          <p:spPr>
            <a:xfrm>
              <a:off x="6550653" y="1292322"/>
              <a:ext cx="75049" cy="58139"/>
            </a:xfrm>
            <a:custGeom>
              <a:avLst/>
              <a:gdLst/>
              <a:ahLst/>
              <a:cxnLst/>
              <a:rect l="l" t="t" r="r" b="b"/>
              <a:pathLst>
                <a:path w="93870" h="72719" extrusionOk="0">
                  <a:moveTo>
                    <a:pt x="86537" y="0"/>
                  </a:moveTo>
                  <a:cubicBezTo>
                    <a:pt x="75297" y="9525"/>
                    <a:pt x="57962" y="4000"/>
                    <a:pt x="57390" y="4858"/>
                  </a:cubicBezTo>
                  <a:cubicBezTo>
                    <a:pt x="44255" y="16047"/>
                    <a:pt x="30520" y="26508"/>
                    <a:pt x="16242" y="36195"/>
                  </a:cubicBezTo>
                  <a:cubicBezTo>
                    <a:pt x="9194" y="41719"/>
                    <a:pt x="-1760" y="49149"/>
                    <a:pt x="240" y="59722"/>
                  </a:cubicBezTo>
                  <a:cubicBezTo>
                    <a:pt x="3764" y="78772"/>
                    <a:pt x="34149" y="72866"/>
                    <a:pt x="45674" y="67056"/>
                  </a:cubicBezTo>
                  <a:cubicBezTo>
                    <a:pt x="57200" y="61246"/>
                    <a:pt x="66439" y="51625"/>
                    <a:pt x="77297" y="44958"/>
                  </a:cubicBezTo>
                  <a:cubicBezTo>
                    <a:pt x="85013" y="40100"/>
                    <a:pt x="92633" y="37624"/>
                    <a:pt x="93871" y="27813"/>
                  </a:cubicBezTo>
                  <a:cubicBezTo>
                    <a:pt x="93547" y="18108"/>
                    <a:pt x="91042" y="8600"/>
                    <a:pt x="86537" y="0"/>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6" name="Google Shape;196;p12"/>
            <p:cNvSpPr/>
            <p:nvPr/>
          </p:nvSpPr>
          <p:spPr>
            <a:xfrm>
              <a:off x="6550998" y="1311512"/>
              <a:ext cx="74752" cy="39022"/>
            </a:xfrm>
            <a:custGeom>
              <a:avLst/>
              <a:gdLst/>
              <a:ahLst/>
              <a:cxnLst/>
              <a:rect l="l" t="t" r="r" b="b"/>
              <a:pathLst>
                <a:path w="93498" h="48808" extrusionOk="0">
                  <a:moveTo>
                    <a:pt x="93345" y="0"/>
                  </a:moveTo>
                  <a:cubicBezTo>
                    <a:pt x="91821" y="9525"/>
                    <a:pt x="84296" y="11906"/>
                    <a:pt x="76581" y="16669"/>
                  </a:cubicBezTo>
                  <a:cubicBezTo>
                    <a:pt x="65913" y="23622"/>
                    <a:pt x="56388" y="33147"/>
                    <a:pt x="44387" y="39243"/>
                  </a:cubicBezTo>
                  <a:cubicBezTo>
                    <a:pt x="32385" y="45339"/>
                    <a:pt x="7429" y="49911"/>
                    <a:pt x="0" y="36385"/>
                  </a:cubicBezTo>
                  <a:cubicBezTo>
                    <a:pt x="4000" y="54674"/>
                    <a:pt x="33814" y="48959"/>
                    <a:pt x="45244" y="43148"/>
                  </a:cubicBezTo>
                  <a:cubicBezTo>
                    <a:pt x="56674" y="37338"/>
                    <a:pt x="66008" y="27718"/>
                    <a:pt x="76867" y="21050"/>
                  </a:cubicBezTo>
                  <a:cubicBezTo>
                    <a:pt x="84582" y="16193"/>
                    <a:pt x="92202" y="13716"/>
                    <a:pt x="93440" y="3905"/>
                  </a:cubicBezTo>
                  <a:cubicBezTo>
                    <a:pt x="93545" y="2604"/>
                    <a:pt x="93507" y="1295"/>
                    <a:pt x="93345"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7" name="Google Shape;197;p12"/>
            <p:cNvSpPr/>
            <p:nvPr/>
          </p:nvSpPr>
          <p:spPr>
            <a:xfrm>
              <a:off x="6578488" y="992358"/>
              <a:ext cx="178709" cy="308230"/>
            </a:xfrm>
            <a:custGeom>
              <a:avLst/>
              <a:gdLst/>
              <a:ahLst/>
              <a:cxnLst/>
              <a:rect l="l" t="t" r="r" b="b"/>
              <a:pathLst>
                <a:path w="223526" h="385528" extrusionOk="0">
                  <a:moveTo>
                    <a:pt x="222028" y="14192"/>
                  </a:moveTo>
                  <a:cubicBezTo>
                    <a:pt x="188671" y="18631"/>
                    <a:pt x="154743" y="13718"/>
                    <a:pt x="124016" y="0"/>
                  </a:cubicBezTo>
                  <a:cubicBezTo>
                    <a:pt x="124587" y="10477"/>
                    <a:pt x="125158" y="19717"/>
                    <a:pt x="125158" y="19717"/>
                  </a:cubicBezTo>
                  <a:cubicBezTo>
                    <a:pt x="85249" y="48292"/>
                    <a:pt x="5239" y="95345"/>
                    <a:pt x="0" y="128111"/>
                  </a:cubicBezTo>
                  <a:cubicBezTo>
                    <a:pt x="5239" y="231553"/>
                    <a:pt x="20955" y="379381"/>
                    <a:pt x="25432" y="381476"/>
                  </a:cubicBezTo>
                  <a:cubicBezTo>
                    <a:pt x="37909" y="387477"/>
                    <a:pt x="46672" y="386525"/>
                    <a:pt x="52578" y="380524"/>
                  </a:cubicBezTo>
                  <a:cubicBezTo>
                    <a:pt x="52578" y="380524"/>
                    <a:pt x="77724" y="292894"/>
                    <a:pt x="70390" y="164306"/>
                  </a:cubicBezTo>
                  <a:cubicBezTo>
                    <a:pt x="70390" y="164306"/>
                    <a:pt x="209931" y="102489"/>
                    <a:pt x="219075" y="69056"/>
                  </a:cubicBezTo>
                  <a:cubicBezTo>
                    <a:pt x="223152" y="55420"/>
                    <a:pt x="224447" y="41103"/>
                    <a:pt x="222885" y="26956"/>
                  </a:cubicBezTo>
                  <a:cubicBezTo>
                    <a:pt x="222790" y="22765"/>
                    <a:pt x="222504" y="18288"/>
                    <a:pt x="222028" y="14192"/>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8" name="Google Shape;198;p12"/>
            <p:cNvSpPr/>
            <p:nvPr/>
          </p:nvSpPr>
          <p:spPr>
            <a:xfrm>
              <a:off x="6627226" y="992967"/>
              <a:ext cx="177917" cy="333745"/>
            </a:xfrm>
            <a:custGeom>
              <a:avLst/>
              <a:gdLst/>
              <a:ahLst/>
              <a:cxnLst/>
              <a:rect l="l" t="t" r="r" b="b"/>
              <a:pathLst>
                <a:path w="222535" h="417442" extrusionOk="0">
                  <a:moveTo>
                    <a:pt x="207359" y="0"/>
                  </a:moveTo>
                  <a:cubicBezTo>
                    <a:pt x="180927" y="11882"/>
                    <a:pt x="151600" y="15820"/>
                    <a:pt x="122968" y="11335"/>
                  </a:cubicBezTo>
                  <a:cubicBezTo>
                    <a:pt x="122968" y="25146"/>
                    <a:pt x="124968" y="51149"/>
                    <a:pt x="124968" y="51149"/>
                  </a:cubicBezTo>
                  <a:cubicBezTo>
                    <a:pt x="84868" y="79153"/>
                    <a:pt x="5144" y="126778"/>
                    <a:pt x="0" y="159544"/>
                  </a:cubicBezTo>
                  <a:cubicBezTo>
                    <a:pt x="5144" y="263081"/>
                    <a:pt x="14859" y="412909"/>
                    <a:pt x="19050" y="414814"/>
                  </a:cubicBezTo>
                  <a:cubicBezTo>
                    <a:pt x="29994" y="419399"/>
                    <a:pt x="42529" y="417917"/>
                    <a:pt x="52102" y="410909"/>
                  </a:cubicBezTo>
                  <a:cubicBezTo>
                    <a:pt x="52102" y="410909"/>
                    <a:pt x="77343" y="324326"/>
                    <a:pt x="70009" y="195739"/>
                  </a:cubicBezTo>
                  <a:cubicBezTo>
                    <a:pt x="70009" y="193358"/>
                    <a:pt x="189643" y="134398"/>
                    <a:pt x="204788" y="118872"/>
                  </a:cubicBezTo>
                  <a:cubicBezTo>
                    <a:pt x="219932" y="103346"/>
                    <a:pt x="222885" y="80105"/>
                    <a:pt x="222504" y="58103"/>
                  </a:cubicBezTo>
                  <a:cubicBezTo>
                    <a:pt x="221466" y="37907"/>
                    <a:pt x="216313" y="18135"/>
                    <a:pt x="207359"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9" name="Google Shape;199;p12"/>
            <p:cNvSpPr/>
            <p:nvPr/>
          </p:nvSpPr>
          <p:spPr>
            <a:xfrm>
              <a:off x="6560953" y="971949"/>
              <a:ext cx="266059" cy="244904"/>
            </a:xfrm>
            <a:custGeom>
              <a:avLst/>
              <a:gdLst/>
              <a:ahLst/>
              <a:cxnLst/>
              <a:rect l="l" t="t" r="r" b="b"/>
              <a:pathLst>
                <a:path w="332782" h="306321" extrusionOk="0">
                  <a:moveTo>
                    <a:pt x="319589" y="48292"/>
                  </a:moveTo>
                  <a:cubicBezTo>
                    <a:pt x="319589" y="48292"/>
                    <a:pt x="363881" y="126682"/>
                    <a:pt x="290157" y="166973"/>
                  </a:cubicBezTo>
                  <a:cubicBezTo>
                    <a:pt x="212338" y="209455"/>
                    <a:pt x="164999" y="219361"/>
                    <a:pt x="164999" y="219361"/>
                  </a:cubicBezTo>
                  <a:lnTo>
                    <a:pt x="153283" y="222123"/>
                  </a:lnTo>
                  <a:cubicBezTo>
                    <a:pt x="156950" y="249145"/>
                    <a:pt x="156950" y="276539"/>
                    <a:pt x="153283" y="303562"/>
                  </a:cubicBezTo>
                  <a:cubicBezTo>
                    <a:pt x="153283" y="303562"/>
                    <a:pt x="97752" y="322612"/>
                    <a:pt x="26981" y="260604"/>
                  </a:cubicBezTo>
                  <a:lnTo>
                    <a:pt x="3550" y="185071"/>
                  </a:lnTo>
                  <a:lnTo>
                    <a:pt x="788" y="165068"/>
                  </a:lnTo>
                  <a:cubicBezTo>
                    <a:pt x="-1936" y="151189"/>
                    <a:pt x="2502" y="136869"/>
                    <a:pt x="12599" y="126968"/>
                  </a:cubicBezTo>
                  <a:cubicBezTo>
                    <a:pt x="29553" y="111538"/>
                    <a:pt x="83369" y="72104"/>
                    <a:pt x="116802" y="49625"/>
                  </a:cubicBezTo>
                  <a:cubicBezTo>
                    <a:pt x="150235" y="27146"/>
                    <a:pt x="177286" y="5429"/>
                    <a:pt x="177286" y="5429"/>
                  </a:cubicBezTo>
                  <a:lnTo>
                    <a:pt x="183096" y="0"/>
                  </a:lnTo>
                  <a:cubicBezTo>
                    <a:pt x="183096" y="0"/>
                    <a:pt x="222815" y="31623"/>
                    <a:pt x="295301" y="21050"/>
                  </a:cubicBezTo>
                  <a:cubicBezTo>
                    <a:pt x="304826" y="28750"/>
                    <a:pt x="313027" y="37951"/>
                    <a:pt x="319589" y="48292"/>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0" name="Google Shape;200;p12"/>
            <p:cNvSpPr/>
            <p:nvPr/>
          </p:nvSpPr>
          <p:spPr>
            <a:xfrm>
              <a:off x="6774876" y="827227"/>
              <a:ext cx="92463" cy="324160"/>
            </a:xfrm>
            <a:custGeom>
              <a:avLst/>
              <a:gdLst/>
              <a:ahLst/>
              <a:cxnLst/>
              <a:rect l="l" t="t" r="r" b="b"/>
              <a:pathLst>
                <a:path w="115651" h="405453" extrusionOk="0">
                  <a:moveTo>
                    <a:pt x="8203" y="345513"/>
                  </a:moveTo>
                  <a:cubicBezTo>
                    <a:pt x="14946" y="339437"/>
                    <a:pt x="22071" y="333806"/>
                    <a:pt x="29539" y="328654"/>
                  </a:cubicBezTo>
                  <a:cubicBezTo>
                    <a:pt x="37482" y="324626"/>
                    <a:pt x="44769" y="319424"/>
                    <a:pt x="51160" y="313223"/>
                  </a:cubicBezTo>
                  <a:cubicBezTo>
                    <a:pt x="57923" y="306460"/>
                    <a:pt x="67924" y="277981"/>
                    <a:pt x="73163" y="250263"/>
                  </a:cubicBezTo>
                  <a:cubicBezTo>
                    <a:pt x="77992" y="219257"/>
                    <a:pt x="77478" y="187654"/>
                    <a:pt x="71639" y="156823"/>
                  </a:cubicBezTo>
                  <a:cubicBezTo>
                    <a:pt x="62447" y="119935"/>
                    <a:pt x="50046" y="83921"/>
                    <a:pt x="34587" y="49190"/>
                  </a:cubicBezTo>
                  <a:cubicBezTo>
                    <a:pt x="25062" y="28426"/>
                    <a:pt x="30301" y="15757"/>
                    <a:pt x="39254" y="6518"/>
                  </a:cubicBezTo>
                  <a:cubicBezTo>
                    <a:pt x="49827" y="-4245"/>
                    <a:pt x="60781" y="-3959"/>
                    <a:pt x="73354" y="24997"/>
                  </a:cubicBezTo>
                  <a:cubicBezTo>
                    <a:pt x="90984" y="65646"/>
                    <a:pt x="104015" y="108137"/>
                    <a:pt x="112216" y="151679"/>
                  </a:cubicBezTo>
                  <a:cubicBezTo>
                    <a:pt x="117207" y="183273"/>
                    <a:pt x="116759" y="215488"/>
                    <a:pt x="110882" y="246929"/>
                  </a:cubicBezTo>
                  <a:cubicBezTo>
                    <a:pt x="105701" y="274524"/>
                    <a:pt x="97195" y="301390"/>
                    <a:pt x="85546" y="326939"/>
                  </a:cubicBezTo>
                  <a:cubicBezTo>
                    <a:pt x="82307" y="334464"/>
                    <a:pt x="81736" y="340750"/>
                    <a:pt x="77259" y="355514"/>
                  </a:cubicBezTo>
                  <a:cubicBezTo>
                    <a:pt x="72992" y="370530"/>
                    <a:pt x="65143" y="384289"/>
                    <a:pt x="54399" y="395614"/>
                  </a:cubicBezTo>
                  <a:cubicBezTo>
                    <a:pt x="44874" y="404568"/>
                    <a:pt x="39921" y="406282"/>
                    <a:pt x="37349" y="405139"/>
                  </a:cubicBezTo>
                  <a:cubicBezTo>
                    <a:pt x="34777" y="403996"/>
                    <a:pt x="34206" y="400186"/>
                    <a:pt x="38111" y="395614"/>
                  </a:cubicBezTo>
                  <a:cubicBezTo>
                    <a:pt x="44836" y="388828"/>
                    <a:pt x="50284" y="380892"/>
                    <a:pt x="54208" y="372183"/>
                  </a:cubicBezTo>
                  <a:cubicBezTo>
                    <a:pt x="54208" y="372183"/>
                    <a:pt x="46112" y="382565"/>
                    <a:pt x="40778" y="388375"/>
                  </a:cubicBezTo>
                  <a:cubicBezTo>
                    <a:pt x="36044" y="393624"/>
                    <a:pt x="30596" y="398178"/>
                    <a:pt x="24586" y="401901"/>
                  </a:cubicBezTo>
                  <a:cubicBezTo>
                    <a:pt x="18775" y="405425"/>
                    <a:pt x="9536" y="401234"/>
                    <a:pt x="13346" y="396567"/>
                  </a:cubicBezTo>
                  <a:cubicBezTo>
                    <a:pt x="17156" y="391900"/>
                    <a:pt x="21442" y="389233"/>
                    <a:pt x="29253" y="380470"/>
                  </a:cubicBezTo>
                  <a:cubicBezTo>
                    <a:pt x="33444" y="375880"/>
                    <a:pt x="37063" y="370793"/>
                    <a:pt x="40016" y="365325"/>
                  </a:cubicBezTo>
                  <a:cubicBezTo>
                    <a:pt x="34473" y="370853"/>
                    <a:pt x="28481" y="375918"/>
                    <a:pt x="22109" y="380470"/>
                  </a:cubicBezTo>
                  <a:cubicBezTo>
                    <a:pt x="17156" y="384430"/>
                    <a:pt x="11174" y="386907"/>
                    <a:pt x="4869" y="387613"/>
                  </a:cubicBezTo>
                  <a:cubicBezTo>
                    <a:pt x="1630" y="387613"/>
                    <a:pt x="-2942" y="383803"/>
                    <a:pt x="2583" y="378565"/>
                  </a:cubicBezTo>
                  <a:cubicBezTo>
                    <a:pt x="10451" y="373116"/>
                    <a:pt x="17613" y="366718"/>
                    <a:pt x="23919" y="359515"/>
                  </a:cubicBezTo>
                  <a:cubicBezTo>
                    <a:pt x="29824" y="351990"/>
                    <a:pt x="32872" y="345799"/>
                    <a:pt x="30967" y="345989"/>
                  </a:cubicBezTo>
                  <a:cubicBezTo>
                    <a:pt x="29062" y="346180"/>
                    <a:pt x="25919" y="350752"/>
                    <a:pt x="18394" y="354276"/>
                  </a:cubicBezTo>
                  <a:cubicBezTo>
                    <a:pt x="10870" y="357800"/>
                    <a:pt x="2011" y="356562"/>
                    <a:pt x="487" y="352371"/>
                  </a:cubicBezTo>
                  <a:cubicBezTo>
                    <a:pt x="-1037" y="348180"/>
                    <a:pt x="1249" y="350085"/>
                    <a:pt x="8203" y="345513"/>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1" name="Google Shape;201;p12"/>
            <p:cNvSpPr/>
            <p:nvPr/>
          </p:nvSpPr>
          <p:spPr>
            <a:xfrm>
              <a:off x="6792998" y="823141"/>
              <a:ext cx="55907" cy="71103"/>
            </a:xfrm>
            <a:custGeom>
              <a:avLst/>
              <a:gdLst/>
              <a:ahLst/>
              <a:cxnLst/>
              <a:rect l="l" t="t" r="r" b="b"/>
              <a:pathLst>
                <a:path w="69928" h="88934" extrusionOk="0">
                  <a:moveTo>
                    <a:pt x="69928" y="69255"/>
                  </a:moveTo>
                  <a:cubicBezTo>
                    <a:pt x="69928" y="69255"/>
                    <a:pt x="43163" y="93068"/>
                    <a:pt x="13350" y="88305"/>
                  </a:cubicBezTo>
                  <a:lnTo>
                    <a:pt x="1348" y="38299"/>
                  </a:lnTo>
                  <a:cubicBezTo>
                    <a:pt x="1348" y="38299"/>
                    <a:pt x="-6558" y="12105"/>
                    <a:pt x="15921" y="2104"/>
                  </a:cubicBezTo>
                  <a:cubicBezTo>
                    <a:pt x="38400" y="-7897"/>
                    <a:pt x="60212" y="18296"/>
                    <a:pt x="69928" y="69255"/>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2" name="Google Shape;202;p12"/>
            <p:cNvSpPr/>
            <p:nvPr/>
          </p:nvSpPr>
          <p:spPr>
            <a:xfrm>
              <a:off x="6683350" y="808424"/>
              <a:ext cx="47823" cy="50210"/>
            </a:xfrm>
            <a:custGeom>
              <a:avLst/>
              <a:gdLst/>
              <a:ahLst/>
              <a:cxnLst/>
              <a:rect l="l" t="t" r="r" b="b"/>
              <a:pathLst>
                <a:path w="59816" h="62802" extrusionOk="0">
                  <a:moveTo>
                    <a:pt x="59817" y="413"/>
                  </a:moveTo>
                  <a:cubicBezTo>
                    <a:pt x="59817" y="413"/>
                    <a:pt x="30766" y="-8445"/>
                    <a:pt x="0" y="55849"/>
                  </a:cubicBezTo>
                  <a:lnTo>
                    <a:pt x="11525" y="62802"/>
                  </a:lnTo>
                  <a:cubicBezTo>
                    <a:pt x="25917" y="40743"/>
                    <a:pt x="42072" y="19879"/>
                    <a:pt x="59817" y="413"/>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03" name="Google Shape;203;p12"/>
            <p:cNvGrpSpPr/>
            <p:nvPr/>
          </p:nvGrpSpPr>
          <p:grpSpPr>
            <a:xfrm flipH="1">
              <a:off x="5678143" y="1227582"/>
              <a:ext cx="345795" cy="1043508"/>
              <a:chOff x="5678143" y="1151382"/>
              <a:chExt cx="345795" cy="1043508"/>
            </a:xfrm>
          </p:grpSpPr>
          <p:sp>
            <p:nvSpPr>
              <p:cNvPr id="204" name="Google Shape;204;p12"/>
              <p:cNvSpPr/>
              <p:nvPr/>
            </p:nvSpPr>
            <p:spPr>
              <a:xfrm>
                <a:off x="5678143" y="1995246"/>
                <a:ext cx="345795" cy="199644"/>
              </a:xfrm>
              <a:custGeom>
                <a:avLst/>
                <a:gdLst/>
                <a:ahLst/>
                <a:cxnLst/>
                <a:rect l="l" t="t" r="r" b="b"/>
                <a:pathLst>
                  <a:path w="432244" h="249555" extrusionOk="0">
                    <a:moveTo>
                      <a:pt x="432245" y="124778"/>
                    </a:moveTo>
                    <a:cubicBezTo>
                      <a:pt x="432245" y="193690"/>
                      <a:pt x="335483" y="249555"/>
                      <a:pt x="216122" y="249555"/>
                    </a:cubicBezTo>
                    <a:cubicBezTo>
                      <a:pt x="96761" y="249555"/>
                      <a:pt x="0" y="193690"/>
                      <a:pt x="0" y="124778"/>
                    </a:cubicBezTo>
                    <a:cubicBezTo>
                      <a:pt x="0" y="55865"/>
                      <a:pt x="96761" y="0"/>
                      <a:pt x="216122" y="0"/>
                    </a:cubicBezTo>
                    <a:cubicBezTo>
                      <a:pt x="335483" y="0"/>
                      <a:pt x="432245" y="55865"/>
                      <a:pt x="432245" y="12477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 name="Google Shape;205;p12"/>
              <p:cNvSpPr/>
              <p:nvPr/>
            </p:nvSpPr>
            <p:spPr>
              <a:xfrm>
                <a:off x="5781662" y="1153715"/>
                <a:ext cx="174078" cy="254926"/>
              </a:xfrm>
              <a:custGeom>
                <a:avLst/>
                <a:gdLst/>
                <a:ahLst/>
                <a:cxnLst/>
                <a:rect l="l" t="t" r="r" b="b"/>
                <a:pathLst>
                  <a:path w="217597" h="318657" extrusionOk="0">
                    <a:moveTo>
                      <a:pt x="77117" y="10535"/>
                    </a:moveTo>
                    <a:cubicBezTo>
                      <a:pt x="85785" y="-3371"/>
                      <a:pt x="151983" y="-12515"/>
                      <a:pt x="173796" y="43587"/>
                    </a:cubicBezTo>
                    <a:cubicBezTo>
                      <a:pt x="181987" y="64828"/>
                      <a:pt x="180749" y="119216"/>
                      <a:pt x="187702" y="153315"/>
                    </a:cubicBezTo>
                    <a:cubicBezTo>
                      <a:pt x="194655" y="187415"/>
                      <a:pt x="210848" y="206846"/>
                      <a:pt x="216277" y="234563"/>
                    </a:cubicBezTo>
                    <a:cubicBezTo>
                      <a:pt x="221706" y="262281"/>
                      <a:pt x="212658" y="308668"/>
                      <a:pt x="145888" y="316954"/>
                    </a:cubicBezTo>
                    <a:cubicBezTo>
                      <a:pt x="79117" y="325241"/>
                      <a:pt x="27778" y="301715"/>
                      <a:pt x="11966" y="280379"/>
                    </a:cubicBezTo>
                    <a:cubicBezTo>
                      <a:pt x="-3845" y="259043"/>
                      <a:pt x="-4131" y="213704"/>
                      <a:pt x="11966" y="189605"/>
                    </a:cubicBezTo>
                    <a:cubicBezTo>
                      <a:pt x="28063" y="165507"/>
                      <a:pt x="40541" y="145505"/>
                      <a:pt x="40541" y="113405"/>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 name="Google Shape;206;p12"/>
              <p:cNvSpPr/>
              <p:nvPr/>
            </p:nvSpPr>
            <p:spPr>
              <a:xfrm>
                <a:off x="5776639" y="1337053"/>
                <a:ext cx="32518" cy="188360"/>
              </a:xfrm>
              <a:custGeom>
                <a:avLst/>
                <a:gdLst/>
                <a:ahLst/>
                <a:cxnLst/>
                <a:rect l="l" t="t" r="r" b="b"/>
                <a:pathLst>
                  <a:path w="40647" h="235450" extrusionOk="0">
                    <a:moveTo>
                      <a:pt x="4152" y="15917"/>
                    </a:moveTo>
                    <a:cubicBezTo>
                      <a:pt x="4152" y="15917"/>
                      <a:pt x="-11564" y="127074"/>
                      <a:pt x="18154" y="205274"/>
                    </a:cubicBezTo>
                    <a:cubicBezTo>
                      <a:pt x="47872" y="283474"/>
                      <a:pt x="39585" y="184986"/>
                      <a:pt x="39585" y="184986"/>
                    </a:cubicBezTo>
                    <a:lnTo>
                      <a:pt x="32442" y="161554"/>
                    </a:lnTo>
                    <a:cubicBezTo>
                      <a:pt x="32442" y="161554"/>
                      <a:pt x="26536" y="71067"/>
                      <a:pt x="29013" y="48873"/>
                    </a:cubicBezTo>
                    <a:cubicBezTo>
                      <a:pt x="31489" y="26680"/>
                      <a:pt x="30918" y="7630"/>
                      <a:pt x="32442" y="5820"/>
                    </a:cubicBezTo>
                    <a:cubicBezTo>
                      <a:pt x="33966" y="4011"/>
                      <a:pt x="26632" y="486"/>
                      <a:pt x="23488" y="10"/>
                    </a:cubicBezTo>
                    <a:cubicBezTo>
                      <a:pt x="20345" y="-466"/>
                      <a:pt x="4152" y="15917"/>
                      <a:pt x="4152" y="15917"/>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7" name="Google Shape;207;p12"/>
              <p:cNvSpPr/>
              <p:nvPr/>
            </p:nvSpPr>
            <p:spPr>
              <a:xfrm>
                <a:off x="5795186" y="1151382"/>
                <a:ext cx="83137" cy="102663"/>
              </a:xfrm>
              <a:custGeom>
                <a:avLst/>
                <a:gdLst/>
                <a:ahLst/>
                <a:cxnLst/>
                <a:rect l="l" t="t" r="r" b="b"/>
                <a:pathLst>
                  <a:path w="103921" h="128329" extrusionOk="0">
                    <a:moveTo>
                      <a:pt x="103921" y="3833"/>
                    </a:moveTo>
                    <a:cubicBezTo>
                      <a:pt x="103921" y="3833"/>
                      <a:pt x="54105" y="-10550"/>
                      <a:pt x="23911" y="16406"/>
                    </a:cubicBezTo>
                    <a:cubicBezTo>
                      <a:pt x="3585" y="35104"/>
                      <a:pt x="-4645" y="63564"/>
                      <a:pt x="2575" y="90225"/>
                    </a:cubicBezTo>
                    <a:cubicBezTo>
                      <a:pt x="6576" y="105941"/>
                      <a:pt x="14672" y="127468"/>
                      <a:pt x="27150" y="128325"/>
                    </a:cubicBezTo>
                    <a:cubicBezTo>
                      <a:pt x="39627" y="129182"/>
                      <a:pt x="103921" y="3833"/>
                      <a:pt x="103921" y="3833"/>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 name="Google Shape;208;p12"/>
              <p:cNvSpPr/>
              <p:nvPr/>
            </p:nvSpPr>
            <p:spPr>
              <a:xfrm>
                <a:off x="5811517" y="1263498"/>
                <a:ext cx="102898" cy="115088"/>
              </a:xfrm>
              <a:custGeom>
                <a:avLst/>
                <a:gdLst/>
                <a:ahLst/>
                <a:cxnLst/>
                <a:rect l="l" t="t" r="r" b="b"/>
                <a:pathLst>
                  <a:path w="128622" h="143860" extrusionOk="0">
                    <a:moveTo>
                      <a:pt x="102545" y="0"/>
                    </a:moveTo>
                    <a:cubicBezTo>
                      <a:pt x="102545" y="0"/>
                      <a:pt x="99307" y="55531"/>
                      <a:pt x="100355" y="59627"/>
                    </a:cubicBezTo>
                    <a:cubicBezTo>
                      <a:pt x="101402" y="63722"/>
                      <a:pt x="122071" y="67628"/>
                      <a:pt x="127977" y="72485"/>
                    </a:cubicBezTo>
                    <a:cubicBezTo>
                      <a:pt x="133883" y="77343"/>
                      <a:pt x="97783" y="133636"/>
                      <a:pt x="79400" y="142018"/>
                    </a:cubicBezTo>
                    <a:cubicBezTo>
                      <a:pt x="61016" y="150400"/>
                      <a:pt x="4343" y="129064"/>
                      <a:pt x="437" y="100774"/>
                    </a:cubicBezTo>
                    <a:cubicBezTo>
                      <a:pt x="-3182" y="74866"/>
                      <a:pt x="16630" y="54673"/>
                      <a:pt x="24345" y="47625"/>
                    </a:cubicBezTo>
                    <a:cubicBezTo>
                      <a:pt x="29546" y="47282"/>
                      <a:pt x="34765" y="47282"/>
                      <a:pt x="39966" y="47625"/>
                    </a:cubicBezTo>
                    <a:lnTo>
                      <a:pt x="41585" y="20764"/>
                    </a:lnTo>
                    <a:cubicBezTo>
                      <a:pt x="66446" y="11906"/>
                      <a:pt x="102545" y="0"/>
                      <a:pt x="102545" y="0"/>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 name="Google Shape;209;p12"/>
              <p:cNvSpPr/>
              <p:nvPr/>
            </p:nvSpPr>
            <p:spPr>
              <a:xfrm>
                <a:off x="5781607" y="1300507"/>
                <a:ext cx="149918" cy="172167"/>
              </a:xfrm>
              <a:custGeom>
                <a:avLst/>
                <a:gdLst/>
                <a:ahLst/>
                <a:cxnLst/>
                <a:rect l="l" t="t" r="r" b="b"/>
                <a:pathLst>
                  <a:path w="187397" h="215209" extrusionOk="0">
                    <a:moveTo>
                      <a:pt x="147575" y="18193"/>
                    </a:moveTo>
                    <a:cubicBezTo>
                      <a:pt x="163196" y="20669"/>
                      <a:pt x="181008" y="28956"/>
                      <a:pt x="183485" y="37243"/>
                    </a:cubicBezTo>
                    <a:cubicBezTo>
                      <a:pt x="189933" y="68008"/>
                      <a:pt x="188390" y="99917"/>
                      <a:pt x="179008" y="129921"/>
                    </a:cubicBezTo>
                    <a:cubicBezTo>
                      <a:pt x="165482" y="165640"/>
                      <a:pt x="156434" y="188405"/>
                      <a:pt x="148623" y="203835"/>
                    </a:cubicBezTo>
                    <a:cubicBezTo>
                      <a:pt x="148623" y="203835"/>
                      <a:pt x="81091" y="232410"/>
                      <a:pt x="26703" y="198977"/>
                    </a:cubicBezTo>
                    <a:cubicBezTo>
                      <a:pt x="26703" y="198977"/>
                      <a:pt x="22893" y="160877"/>
                      <a:pt x="22703" y="140208"/>
                    </a:cubicBezTo>
                    <a:cubicBezTo>
                      <a:pt x="-27589" y="96393"/>
                      <a:pt x="15368" y="42291"/>
                      <a:pt x="57945" y="286"/>
                    </a:cubicBezTo>
                    <a:cubicBezTo>
                      <a:pt x="63050" y="-95"/>
                      <a:pt x="68175" y="-95"/>
                      <a:pt x="73280" y="286"/>
                    </a:cubicBezTo>
                    <a:cubicBezTo>
                      <a:pt x="73280" y="286"/>
                      <a:pt x="35180" y="45244"/>
                      <a:pt x="61755" y="70771"/>
                    </a:cubicBezTo>
                    <a:cubicBezTo>
                      <a:pt x="118238" y="53721"/>
                      <a:pt x="129478" y="28384"/>
                      <a:pt x="147575" y="18193"/>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 name="Google Shape;210;p12"/>
              <p:cNvSpPr/>
              <p:nvPr/>
            </p:nvSpPr>
            <p:spPr>
              <a:xfrm>
                <a:off x="5808246" y="1159602"/>
                <a:ext cx="110823" cy="136345"/>
              </a:xfrm>
              <a:custGeom>
                <a:avLst/>
                <a:gdLst/>
                <a:ahLst/>
                <a:cxnLst/>
                <a:rect l="l" t="t" r="r" b="b"/>
                <a:pathLst>
                  <a:path w="138529" h="170431" extrusionOk="0">
                    <a:moveTo>
                      <a:pt x="2908" y="60608"/>
                    </a:moveTo>
                    <a:lnTo>
                      <a:pt x="2908" y="60608"/>
                    </a:lnTo>
                    <a:cubicBezTo>
                      <a:pt x="8528" y="24890"/>
                      <a:pt x="34245" y="-2066"/>
                      <a:pt x="71107" y="125"/>
                    </a:cubicBezTo>
                    <a:cubicBezTo>
                      <a:pt x="110150" y="1972"/>
                      <a:pt x="140297" y="35129"/>
                      <a:pt x="138449" y="74172"/>
                    </a:cubicBezTo>
                    <a:cubicBezTo>
                      <a:pt x="137372" y="96775"/>
                      <a:pt x="125552" y="117511"/>
                      <a:pt x="106635" y="129950"/>
                    </a:cubicBezTo>
                    <a:cubicBezTo>
                      <a:pt x="105369" y="135322"/>
                      <a:pt x="103483" y="140533"/>
                      <a:pt x="101016" y="145476"/>
                    </a:cubicBezTo>
                    <a:cubicBezTo>
                      <a:pt x="87966" y="160716"/>
                      <a:pt x="53391" y="170336"/>
                      <a:pt x="41865" y="170432"/>
                    </a:cubicBezTo>
                    <a:cubicBezTo>
                      <a:pt x="32340" y="170432"/>
                      <a:pt x="23482" y="161383"/>
                      <a:pt x="14243" y="146048"/>
                    </a:cubicBezTo>
                    <a:cubicBezTo>
                      <a:pt x="-5093" y="113663"/>
                      <a:pt x="-140" y="78230"/>
                      <a:pt x="2908" y="60608"/>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1" name="Google Shape;211;p12"/>
              <p:cNvSpPr/>
              <p:nvPr/>
            </p:nvSpPr>
            <p:spPr>
              <a:xfrm>
                <a:off x="5812703" y="1158869"/>
                <a:ext cx="110779" cy="104694"/>
              </a:xfrm>
              <a:custGeom>
                <a:avLst/>
                <a:gdLst/>
                <a:ahLst/>
                <a:cxnLst/>
                <a:rect l="l" t="t" r="r" b="b"/>
                <a:pathLst>
                  <a:path w="138474" h="130867" extrusionOk="0">
                    <a:moveTo>
                      <a:pt x="76867" y="1709"/>
                    </a:moveTo>
                    <a:cubicBezTo>
                      <a:pt x="102679" y="6757"/>
                      <a:pt x="123920" y="13996"/>
                      <a:pt x="130969" y="39332"/>
                    </a:cubicBezTo>
                    <a:cubicBezTo>
                      <a:pt x="135731" y="56858"/>
                      <a:pt x="142018" y="90101"/>
                      <a:pt x="136017" y="104102"/>
                    </a:cubicBezTo>
                    <a:lnTo>
                      <a:pt x="132398" y="114294"/>
                    </a:lnTo>
                    <a:lnTo>
                      <a:pt x="101060" y="130868"/>
                    </a:lnTo>
                    <a:cubicBezTo>
                      <a:pt x="101060" y="130868"/>
                      <a:pt x="86487" y="118676"/>
                      <a:pt x="91059" y="83243"/>
                    </a:cubicBezTo>
                    <a:cubicBezTo>
                      <a:pt x="90850" y="78423"/>
                      <a:pt x="89335" y="73746"/>
                      <a:pt x="86678" y="69717"/>
                    </a:cubicBezTo>
                    <a:cubicBezTo>
                      <a:pt x="84687" y="66364"/>
                      <a:pt x="83211" y="62735"/>
                      <a:pt x="82296" y="58954"/>
                    </a:cubicBezTo>
                    <a:cubicBezTo>
                      <a:pt x="78591" y="49353"/>
                      <a:pt x="71371" y="41514"/>
                      <a:pt x="62103" y="37046"/>
                    </a:cubicBezTo>
                    <a:cubicBezTo>
                      <a:pt x="38767" y="23997"/>
                      <a:pt x="4953" y="35237"/>
                      <a:pt x="0" y="39999"/>
                    </a:cubicBezTo>
                    <a:cubicBezTo>
                      <a:pt x="13221" y="10548"/>
                      <a:pt x="45396" y="-5483"/>
                      <a:pt x="76867" y="1709"/>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2" name="Google Shape;212;p12"/>
              <p:cNvSpPr/>
              <p:nvPr/>
            </p:nvSpPr>
            <p:spPr>
              <a:xfrm>
                <a:off x="5898276" y="1323720"/>
                <a:ext cx="74471" cy="246223"/>
              </a:xfrm>
              <a:custGeom>
                <a:avLst/>
                <a:gdLst/>
                <a:ahLst/>
                <a:cxnLst/>
                <a:rect l="l" t="t" r="r" b="b"/>
                <a:pathLst>
                  <a:path w="93089" h="307779" extrusionOk="0">
                    <a:moveTo>
                      <a:pt x="39367" y="248524"/>
                    </a:moveTo>
                    <a:cubicBezTo>
                      <a:pt x="45177" y="212329"/>
                      <a:pt x="56036" y="188898"/>
                      <a:pt x="50988" y="168990"/>
                    </a:cubicBezTo>
                    <a:cubicBezTo>
                      <a:pt x="39739" y="128738"/>
                      <a:pt x="25013" y="89542"/>
                      <a:pt x="6982" y="51833"/>
                    </a:cubicBezTo>
                    <a:cubicBezTo>
                      <a:pt x="-4448" y="29354"/>
                      <a:pt x="-924" y="13733"/>
                      <a:pt x="10887" y="4779"/>
                    </a:cubicBezTo>
                    <a:cubicBezTo>
                      <a:pt x="24222" y="-4746"/>
                      <a:pt x="36891" y="-840"/>
                      <a:pt x="48987" y="23829"/>
                    </a:cubicBezTo>
                    <a:cubicBezTo>
                      <a:pt x="64132" y="55167"/>
                      <a:pt x="81086" y="87361"/>
                      <a:pt x="89373" y="134034"/>
                    </a:cubicBezTo>
                    <a:cubicBezTo>
                      <a:pt x="94688" y="164228"/>
                      <a:pt x="94298" y="195136"/>
                      <a:pt x="88230" y="225188"/>
                    </a:cubicBezTo>
                    <a:cubicBezTo>
                      <a:pt x="83087" y="257668"/>
                      <a:pt x="72800" y="275956"/>
                      <a:pt x="60513" y="306436"/>
                    </a:cubicBezTo>
                    <a:cubicBezTo>
                      <a:pt x="57084" y="315199"/>
                      <a:pt x="34414" y="279385"/>
                      <a:pt x="39367" y="248524"/>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 name="Google Shape;213;p12"/>
              <p:cNvSpPr/>
              <p:nvPr/>
            </p:nvSpPr>
            <p:spPr>
              <a:xfrm>
                <a:off x="5831068" y="2061801"/>
                <a:ext cx="86995" cy="66513"/>
              </a:xfrm>
              <a:custGeom>
                <a:avLst/>
                <a:gdLst/>
                <a:ahLst/>
                <a:cxnLst/>
                <a:rect l="l" t="t" r="r" b="b"/>
                <a:pathLst>
                  <a:path w="108744" h="83141" extrusionOk="0">
                    <a:moveTo>
                      <a:pt x="100855" y="2"/>
                    </a:moveTo>
                    <a:cubicBezTo>
                      <a:pt x="87806" y="10575"/>
                      <a:pt x="67423" y="3241"/>
                      <a:pt x="66470" y="4194"/>
                    </a:cubicBezTo>
                    <a:cubicBezTo>
                      <a:pt x="51297" y="17281"/>
                      <a:pt x="35400" y="29492"/>
                      <a:pt x="18845" y="40769"/>
                    </a:cubicBezTo>
                    <a:cubicBezTo>
                      <a:pt x="10654" y="47151"/>
                      <a:pt x="-2014" y="55724"/>
                      <a:pt x="271" y="68106"/>
                    </a:cubicBezTo>
                    <a:cubicBezTo>
                      <a:pt x="4367" y="90109"/>
                      <a:pt x="39610" y="83346"/>
                      <a:pt x="52945" y="76584"/>
                    </a:cubicBezTo>
                    <a:cubicBezTo>
                      <a:pt x="66280" y="69821"/>
                      <a:pt x="77043" y="58677"/>
                      <a:pt x="89616" y="50866"/>
                    </a:cubicBezTo>
                    <a:cubicBezTo>
                      <a:pt x="98665" y="45246"/>
                      <a:pt x="107428" y="42389"/>
                      <a:pt x="108666" y="31054"/>
                    </a:cubicBezTo>
                    <a:cubicBezTo>
                      <a:pt x="109523" y="24196"/>
                      <a:pt x="103142" y="-283"/>
                      <a:pt x="100855"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 name="Google Shape;214;p12"/>
              <p:cNvSpPr/>
              <p:nvPr/>
            </p:nvSpPr>
            <p:spPr>
              <a:xfrm>
                <a:off x="5831514" y="2082973"/>
                <a:ext cx="86563" cy="44990"/>
              </a:xfrm>
              <a:custGeom>
                <a:avLst/>
                <a:gdLst/>
                <a:ahLst/>
                <a:cxnLst/>
                <a:rect l="l" t="t" r="r" b="b"/>
                <a:pathLst>
                  <a:path w="108204" h="56238" extrusionOk="0">
                    <a:moveTo>
                      <a:pt x="107918" y="0"/>
                    </a:moveTo>
                    <a:cubicBezTo>
                      <a:pt x="106204" y="10859"/>
                      <a:pt x="97536" y="13907"/>
                      <a:pt x="88868" y="19050"/>
                    </a:cubicBezTo>
                    <a:cubicBezTo>
                      <a:pt x="76105" y="26956"/>
                      <a:pt x="64865" y="38100"/>
                      <a:pt x="51530" y="45149"/>
                    </a:cubicBezTo>
                    <a:cubicBezTo>
                      <a:pt x="38195" y="52197"/>
                      <a:pt x="8573" y="57531"/>
                      <a:pt x="0" y="41815"/>
                    </a:cubicBezTo>
                    <a:cubicBezTo>
                      <a:pt x="4667" y="63056"/>
                      <a:pt x="39338" y="56388"/>
                      <a:pt x="52483" y="49721"/>
                    </a:cubicBezTo>
                    <a:cubicBezTo>
                      <a:pt x="65627" y="43053"/>
                      <a:pt x="76581" y="31814"/>
                      <a:pt x="89154" y="24003"/>
                    </a:cubicBezTo>
                    <a:cubicBezTo>
                      <a:pt x="98203" y="18383"/>
                      <a:pt x="106966" y="15526"/>
                      <a:pt x="108204" y="4191"/>
                    </a:cubicBezTo>
                    <a:cubicBezTo>
                      <a:pt x="108214" y="2791"/>
                      <a:pt x="108118" y="1391"/>
                      <a:pt x="107918"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 name="Google Shape;215;p12"/>
              <p:cNvSpPr/>
              <p:nvPr/>
            </p:nvSpPr>
            <p:spPr>
              <a:xfrm>
                <a:off x="5764925" y="2047104"/>
                <a:ext cx="79862" cy="61873"/>
              </a:xfrm>
              <a:custGeom>
                <a:avLst/>
                <a:gdLst/>
                <a:ahLst/>
                <a:cxnLst/>
                <a:rect l="l" t="t" r="r" b="b"/>
                <a:pathLst>
                  <a:path w="99827" h="77341" extrusionOk="0">
                    <a:moveTo>
                      <a:pt x="91860" y="1"/>
                    </a:moveTo>
                    <a:cubicBezTo>
                      <a:pt x="79954" y="9526"/>
                      <a:pt x="61856" y="4288"/>
                      <a:pt x="60999" y="5240"/>
                    </a:cubicBezTo>
                    <a:cubicBezTo>
                      <a:pt x="47045" y="17146"/>
                      <a:pt x="32453" y="28281"/>
                      <a:pt x="17279" y="38578"/>
                    </a:cubicBezTo>
                    <a:cubicBezTo>
                      <a:pt x="9754" y="44388"/>
                      <a:pt x="-1771" y="52294"/>
                      <a:pt x="229" y="63533"/>
                    </a:cubicBezTo>
                    <a:cubicBezTo>
                      <a:pt x="4040" y="83726"/>
                      <a:pt x="36329" y="77535"/>
                      <a:pt x="48521" y="71344"/>
                    </a:cubicBezTo>
                    <a:cubicBezTo>
                      <a:pt x="60713" y="65152"/>
                      <a:pt x="70619" y="54961"/>
                      <a:pt x="82145" y="47817"/>
                    </a:cubicBezTo>
                    <a:cubicBezTo>
                      <a:pt x="90336" y="42673"/>
                      <a:pt x="98433" y="40006"/>
                      <a:pt x="99766" y="29624"/>
                    </a:cubicBezTo>
                    <a:cubicBezTo>
                      <a:pt x="100528" y="23338"/>
                      <a:pt x="94051" y="-189"/>
                      <a:pt x="91860" y="1"/>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 name="Google Shape;216;p12"/>
              <p:cNvSpPr/>
              <p:nvPr/>
            </p:nvSpPr>
            <p:spPr>
              <a:xfrm>
                <a:off x="5764880" y="2067438"/>
                <a:ext cx="79629" cy="41383"/>
              </a:xfrm>
              <a:custGeom>
                <a:avLst/>
                <a:gdLst/>
                <a:ahLst/>
                <a:cxnLst/>
                <a:rect l="l" t="t" r="r" b="b"/>
                <a:pathLst>
                  <a:path w="99536" h="51729" extrusionOk="0">
                    <a:moveTo>
                      <a:pt x="99536" y="0"/>
                    </a:moveTo>
                    <a:cubicBezTo>
                      <a:pt x="97917" y="10001"/>
                      <a:pt x="90011" y="12668"/>
                      <a:pt x="81820" y="17812"/>
                    </a:cubicBezTo>
                    <a:cubicBezTo>
                      <a:pt x="70104" y="25051"/>
                      <a:pt x="59817" y="35528"/>
                      <a:pt x="47625" y="41720"/>
                    </a:cubicBezTo>
                    <a:cubicBezTo>
                      <a:pt x="35433" y="47911"/>
                      <a:pt x="8287" y="53054"/>
                      <a:pt x="0" y="38671"/>
                    </a:cubicBezTo>
                    <a:cubicBezTo>
                      <a:pt x="4286" y="57721"/>
                      <a:pt x="36004" y="52006"/>
                      <a:pt x="47625" y="45911"/>
                    </a:cubicBezTo>
                    <a:cubicBezTo>
                      <a:pt x="59246" y="39814"/>
                      <a:pt x="69723" y="29528"/>
                      <a:pt x="81248" y="22384"/>
                    </a:cubicBezTo>
                    <a:cubicBezTo>
                      <a:pt x="89440" y="17240"/>
                      <a:pt x="97536" y="14573"/>
                      <a:pt x="98870" y="4191"/>
                    </a:cubicBezTo>
                    <a:cubicBezTo>
                      <a:pt x="99222" y="2819"/>
                      <a:pt x="99441" y="1419"/>
                      <a:pt x="99536"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 name="Google Shape;217;p12"/>
              <p:cNvSpPr/>
              <p:nvPr/>
            </p:nvSpPr>
            <p:spPr>
              <a:xfrm>
                <a:off x="5777722" y="1472916"/>
                <a:ext cx="170454" cy="595560"/>
              </a:xfrm>
              <a:custGeom>
                <a:avLst/>
                <a:gdLst/>
                <a:ahLst/>
                <a:cxnLst/>
                <a:rect l="l" t="t" r="r" b="b"/>
                <a:pathLst>
                  <a:path w="213068" h="744450" extrusionOk="0">
                    <a:moveTo>
                      <a:pt x="5465" y="110490"/>
                    </a:moveTo>
                    <a:cubicBezTo>
                      <a:pt x="11276" y="65437"/>
                      <a:pt x="27849" y="0"/>
                      <a:pt x="27849" y="0"/>
                    </a:cubicBezTo>
                    <a:cubicBezTo>
                      <a:pt x="43546" y="7372"/>
                      <a:pt x="60529" y="11611"/>
                      <a:pt x="77855" y="12478"/>
                    </a:cubicBezTo>
                    <a:cubicBezTo>
                      <a:pt x="103211" y="12316"/>
                      <a:pt x="128490" y="9830"/>
                      <a:pt x="153388" y="5048"/>
                    </a:cubicBezTo>
                    <a:cubicBezTo>
                      <a:pt x="161532" y="19269"/>
                      <a:pt x="170429" y="33033"/>
                      <a:pt x="180059" y="46291"/>
                    </a:cubicBezTo>
                    <a:cubicBezTo>
                      <a:pt x="193012" y="64294"/>
                      <a:pt x="218159" y="103441"/>
                      <a:pt x="212158" y="172879"/>
                    </a:cubicBezTo>
                    <a:cubicBezTo>
                      <a:pt x="208253" y="217932"/>
                      <a:pt x="182916" y="409480"/>
                      <a:pt x="182916" y="409480"/>
                    </a:cubicBezTo>
                    <a:cubicBezTo>
                      <a:pt x="192755" y="441693"/>
                      <a:pt x="197985" y="475145"/>
                      <a:pt x="198442" y="508826"/>
                    </a:cubicBezTo>
                    <a:cubicBezTo>
                      <a:pt x="196156" y="548821"/>
                      <a:pt x="190869" y="588588"/>
                      <a:pt x="182630" y="627793"/>
                    </a:cubicBezTo>
                    <a:lnTo>
                      <a:pt x="167581" y="736568"/>
                    </a:lnTo>
                    <a:cubicBezTo>
                      <a:pt x="167581" y="736568"/>
                      <a:pt x="147483" y="751046"/>
                      <a:pt x="133195" y="740759"/>
                    </a:cubicBezTo>
                    <a:lnTo>
                      <a:pt x="135005" y="634365"/>
                    </a:lnTo>
                    <a:cubicBezTo>
                      <a:pt x="133291" y="608362"/>
                      <a:pt x="130719" y="569976"/>
                      <a:pt x="129004" y="545402"/>
                    </a:cubicBezTo>
                    <a:cubicBezTo>
                      <a:pt x="126337" y="505492"/>
                      <a:pt x="119479" y="442055"/>
                      <a:pt x="117098" y="426148"/>
                    </a:cubicBezTo>
                    <a:cubicBezTo>
                      <a:pt x="114717" y="410242"/>
                      <a:pt x="109954" y="382619"/>
                      <a:pt x="107573" y="351568"/>
                    </a:cubicBezTo>
                    <a:cubicBezTo>
                      <a:pt x="105192" y="320516"/>
                      <a:pt x="93476" y="162973"/>
                      <a:pt x="93476" y="162973"/>
                    </a:cubicBezTo>
                    <a:lnTo>
                      <a:pt x="91857" y="192500"/>
                    </a:lnTo>
                    <a:cubicBezTo>
                      <a:pt x="91857" y="192500"/>
                      <a:pt x="90238" y="240125"/>
                      <a:pt x="83380" y="299561"/>
                    </a:cubicBezTo>
                    <a:cubicBezTo>
                      <a:pt x="76522" y="358997"/>
                      <a:pt x="73855" y="385286"/>
                      <a:pt x="73855" y="385286"/>
                    </a:cubicBezTo>
                    <a:cubicBezTo>
                      <a:pt x="80370" y="397183"/>
                      <a:pt x="84932" y="410042"/>
                      <a:pt x="87380" y="423386"/>
                    </a:cubicBezTo>
                    <a:cubicBezTo>
                      <a:pt x="88619" y="436150"/>
                      <a:pt x="103192" y="537686"/>
                      <a:pt x="94429" y="588740"/>
                    </a:cubicBezTo>
                    <a:lnTo>
                      <a:pt x="76712" y="719138"/>
                    </a:lnTo>
                    <a:cubicBezTo>
                      <a:pt x="67645" y="725376"/>
                      <a:pt x="56138" y="726900"/>
                      <a:pt x="45756" y="723233"/>
                    </a:cubicBezTo>
                    <a:lnTo>
                      <a:pt x="35183" y="591407"/>
                    </a:lnTo>
                    <a:cubicBezTo>
                      <a:pt x="28135" y="541211"/>
                      <a:pt x="13180" y="434912"/>
                      <a:pt x="10895" y="421100"/>
                    </a:cubicBezTo>
                    <a:cubicBezTo>
                      <a:pt x="5808" y="393268"/>
                      <a:pt x="2817" y="365084"/>
                      <a:pt x="1941" y="336804"/>
                    </a:cubicBezTo>
                    <a:cubicBezTo>
                      <a:pt x="-1583" y="279749"/>
                      <a:pt x="-250" y="155543"/>
                      <a:pt x="5465" y="110490"/>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 name="Google Shape;218;p12"/>
              <p:cNvSpPr/>
              <p:nvPr/>
            </p:nvSpPr>
            <p:spPr>
              <a:xfrm>
                <a:off x="5770564" y="1458904"/>
                <a:ext cx="181538" cy="396087"/>
              </a:xfrm>
              <a:custGeom>
                <a:avLst/>
                <a:gdLst/>
                <a:ahLst/>
                <a:cxnLst/>
                <a:rect l="l" t="t" r="r" b="b"/>
                <a:pathLst>
                  <a:path w="226922" h="495109" extrusionOk="0">
                    <a:moveTo>
                      <a:pt x="162435" y="6001"/>
                    </a:moveTo>
                    <a:lnTo>
                      <a:pt x="201202" y="83915"/>
                    </a:lnTo>
                    <a:cubicBezTo>
                      <a:pt x="201202" y="83915"/>
                      <a:pt x="260447" y="170593"/>
                      <a:pt x="199106" y="393287"/>
                    </a:cubicBezTo>
                    <a:lnTo>
                      <a:pt x="210631" y="461963"/>
                    </a:lnTo>
                    <a:cubicBezTo>
                      <a:pt x="210631" y="461963"/>
                      <a:pt x="94522" y="536543"/>
                      <a:pt x="16798" y="461963"/>
                    </a:cubicBezTo>
                    <a:cubicBezTo>
                      <a:pt x="16798" y="461963"/>
                      <a:pt x="-10158" y="256127"/>
                      <a:pt x="4224" y="161258"/>
                    </a:cubicBezTo>
                    <a:cubicBezTo>
                      <a:pt x="12149" y="106661"/>
                      <a:pt x="24246" y="52749"/>
                      <a:pt x="40420" y="0"/>
                    </a:cubicBezTo>
                    <a:cubicBezTo>
                      <a:pt x="40420" y="0"/>
                      <a:pt x="59470" y="21050"/>
                      <a:pt x="157291" y="7144"/>
                    </a:cubicBezTo>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9" name="Google Shape;219;p12"/>
              <p:cNvSpPr/>
              <p:nvPr/>
            </p:nvSpPr>
            <p:spPr>
              <a:xfrm>
                <a:off x="5895126" y="1321170"/>
                <a:ext cx="61010" cy="76023"/>
              </a:xfrm>
              <a:custGeom>
                <a:avLst/>
                <a:gdLst/>
                <a:ahLst/>
                <a:cxnLst/>
                <a:rect l="l" t="t" r="r" b="b"/>
                <a:pathLst>
                  <a:path w="76263" h="95029" extrusionOk="0">
                    <a:moveTo>
                      <a:pt x="76263" y="71216"/>
                    </a:moveTo>
                    <a:cubicBezTo>
                      <a:pt x="76263" y="71216"/>
                      <a:pt x="49307" y="98076"/>
                      <a:pt x="17303" y="94743"/>
                    </a:cubicBezTo>
                    <a:lnTo>
                      <a:pt x="1968" y="42165"/>
                    </a:lnTo>
                    <a:cubicBezTo>
                      <a:pt x="1968" y="42165"/>
                      <a:pt x="-7557" y="14828"/>
                      <a:pt x="15303" y="2826"/>
                    </a:cubicBezTo>
                    <a:cubicBezTo>
                      <a:pt x="38163" y="-9175"/>
                      <a:pt x="62833" y="17685"/>
                      <a:pt x="76263" y="7121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0" name="Google Shape;220;p12"/>
              <p:cNvSpPr/>
              <p:nvPr/>
            </p:nvSpPr>
            <p:spPr>
              <a:xfrm>
                <a:off x="5777141" y="1300603"/>
                <a:ext cx="50825" cy="53396"/>
              </a:xfrm>
              <a:custGeom>
                <a:avLst/>
                <a:gdLst/>
                <a:ahLst/>
                <a:cxnLst/>
                <a:rect l="l" t="t" r="r" b="b"/>
                <a:pathLst>
                  <a:path w="63531" h="66745" extrusionOk="0">
                    <a:moveTo>
                      <a:pt x="63532" y="451"/>
                    </a:moveTo>
                    <a:cubicBezTo>
                      <a:pt x="63532" y="451"/>
                      <a:pt x="32671" y="-9074"/>
                      <a:pt x="0" y="59411"/>
                    </a:cubicBezTo>
                    <a:lnTo>
                      <a:pt x="12192" y="66745"/>
                    </a:lnTo>
                    <a:cubicBezTo>
                      <a:pt x="27499" y="43304"/>
                      <a:pt x="44663" y="21130"/>
                      <a:pt x="63532" y="451"/>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21" name="Google Shape;221;p12"/>
            <p:cNvGrpSpPr/>
            <p:nvPr/>
          </p:nvGrpSpPr>
          <p:grpSpPr>
            <a:xfrm>
              <a:off x="5122427" y="3292365"/>
              <a:ext cx="823270" cy="1268939"/>
              <a:chOff x="5490177" y="3555452"/>
              <a:chExt cx="823270" cy="1268939"/>
            </a:xfrm>
          </p:grpSpPr>
          <p:sp>
            <p:nvSpPr>
              <p:cNvPr id="222" name="Google Shape;222;p12"/>
              <p:cNvSpPr/>
              <p:nvPr/>
            </p:nvSpPr>
            <p:spPr>
              <a:xfrm>
                <a:off x="5967652" y="4624747"/>
                <a:ext cx="345795" cy="199644"/>
              </a:xfrm>
              <a:custGeom>
                <a:avLst/>
                <a:gdLst/>
                <a:ahLst/>
                <a:cxnLst/>
                <a:rect l="l" t="t" r="r" b="b"/>
                <a:pathLst>
                  <a:path w="432244" h="249555" extrusionOk="0">
                    <a:moveTo>
                      <a:pt x="432245" y="124777"/>
                    </a:moveTo>
                    <a:cubicBezTo>
                      <a:pt x="432245" y="193690"/>
                      <a:pt x="335483" y="249555"/>
                      <a:pt x="216122" y="249555"/>
                    </a:cubicBezTo>
                    <a:cubicBezTo>
                      <a:pt x="96761" y="249555"/>
                      <a:pt x="0" y="193690"/>
                      <a:pt x="0" y="124777"/>
                    </a:cubicBezTo>
                    <a:cubicBezTo>
                      <a:pt x="0" y="55865"/>
                      <a:pt x="96761" y="0"/>
                      <a:pt x="216122" y="0"/>
                    </a:cubicBezTo>
                    <a:cubicBezTo>
                      <a:pt x="335483" y="0"/>
                      <a:pt x="432245" y="55865"/>
                      <a:pt x="432245" y="124777"/>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3" name="Google Shape;223;p12"/>
              <p:cNvSpPr/>
              <p:nvPr/>
            </p:nvSpPr>
            <p:spPr>
              <a:xfrm>
                <a:off x="6225123" y="3957880"/>
                <a:ext cx="68002" cy="244678"/>
              </a:xfrm>
              <a:custGeom>
                <a:avLst/>
                <a:gdLst/>
                <a:ahLst/>
                <a:cxnLst/>
                <a:rect l="l" t="t" r="r" b="b"/>
                <a:pathLst>
                  <a:path w="85002" h="305847" extrusionOk="0">
                    <a:moveTo>
                      <a:pt x="18764" y="0"/>
                    </a:moveTo>
                    <a:cubicBezTo>
                      <a:pt x="37814" y="5429"/>
                      <a:pt x="48482" y="26289"/>
                      <a:pt x="65056" y="70961"/>
                    </a:cubicBezTo>
                    <a:cubicBezTo>
                      <a:pt x="78848" y="111490"/>
                      <a:pt x="85582" y="154076"/>
                      <a:pt x="84963" y="196882"/>
                    </a:cubicBezTo>
                    <a:cubicBezTo>
                      <a:pt x="79629" y="238982"/>
                      <a:pt x="62198" y="271748"/>
                      <a:pt x="20098" y="305848"/>
                    </a:cubicBezTo>
                    <a:lnTo>
                      <a:pt x="0" y="268986"/>
                    </a:lnTo>
                    <a:cubicBezTo>
                      <a:pt x="0" y="268986"/>
                      <a:pt x="41243" y="232600"/>
                      <a:pt x="45434" y="190500"/>
                    </a:cubicBezTo>
                    <a:cubicBezTo>
                      <a:pt x="47815" y="166878"/>
                      <a:pt x="20098" y="87249"/>
                      <a:pt x="20098" y="85058"/>
                    </a:cubicBezTo>
                    <a:cubicBezTo>
                      <a:pt x="20098" y="82867"/>
                      <a:pt x="18764" y="0"/>
                      <a:pt x="18764"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4" name="Google Shape;224;p12"/>
              <p:cNvSpPr/>
              <p:nvPr/>
            </p:nvSpPr>
            <p:spPr>
              <a:xfrm>
                <a:off x="6014262" y="4720102"/>
                <a:ext cx="99120" cy="56094"/>
              </a:xfrm>
              <a:custGeom>
                <a:avLst/>
                <a:gdLst/>
                <a:ahLst/>
                <a:cxnLst/>
                <a:rect l="l" t="t" r="r" b="b"/>
                <a:pathLst>
                  <a:path w="123900" h="70118" extrusionOk="0">
                    <a:moveTo>
                      <a:pt x="117628" y="16845"/>
                    </a:moveTo>
                    <a:cubicBezTo>
                      <a:pt x="104783" y="20750"/>
                      <a:pt x="90877" y="18874"/>
                      <a:pt x="79528" y="11701"/>
                    </a:cubicBezTo>
                    <a:cubicBezTo>
                      <a:pt x="69241" y="11701"/>
                      <a:pt x="8757" y="-12016"/>
                      <a:pt x="1137" y="8082"/>
                    </a:cubicBezTo>
                    <a:cubicBezTo>
                      <a:pt x="-5531" y="25703"/>
                      <a:pt x="18758" y="42086"/>
                      <a:pt x="31617" y="45229"/>
                    </a:cubicBezTo>
                    <a:cubicBezTo>
                      <a:pt x="60192" y="51992"/>
                      <a:pt x="80766" y="66089"/>
                      <a:pt x="92196" y="68470"/>
                    </a:cubicBezTo>
                    <a:cubicBezTo>
                      <a:pt x="100966" y="71585"/>
                      <a:pt x="110703" y="70232"/>
                      <a:pt x="118294" y="64851"/>
                    </a:cubicBezTo>
                    <a:cubicBezTo>
                      <a:pt x="126200" y="56850"/>
                      <a:pt x="125533" y="27322"/>
                      <a:pt x="117628" y="16845"/>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5" name="Google Shape;225;p12"/>
              <p:cNvSpPr/>
              <p:nvPr/>
            </p:nvSpPr>
            <p:spPr>
              <a:xfrm>
                <a:off x="6014165" y="4729456"/>
                <a:ext cx="97551" cy="46733"/>
              </a:xfrm>
              <a:custGeom>
                <a:avLst/>
                <a:gdLst/>
                <a:ahLst/>
                <a:cxnLst/>
                <a:rect l="l" t="t" r="r" b="b"/>
                <a:pathLst>
                  <a:path w="121939" h="58416" extrusionOk="0">
                    <a:moveTo>
                      <a:pt x="92127" y="51911"/>
                    </a:moveTo>
                    <a:cubicBezTo>
                      <a:pt x="80697" y="49530"/>
                      <a:pt x="59837" y="35433"/>
                      <a:pt x="31548" y="28575"/>
                    </a:cubicBezTo>
                    <a:cubicBezTo>
                      <a:pt x="20784" y="26003"/>
                      <a:pt x="2020" y="14097"/>
                      <a:pt x="210" y="0"/>
                    </a:cubicBezTo>
                    <a:cubicBezTo>
                      <a:pt x="-2361" y="16193"/>
                      <a:pt x="19260" y="30575"/>
                      <a:pt x="31548" y="33528"/>
                    </a:cubicBezTo>
                    <a:cubicBezTo>
                      <a:pt x="60123" y="40291"/>
                      <a:pt x="80697" y="54388"/>
                      <a:pt x="92127" y="56769"/>
                    </a:cubicBezTo>
                    <a:cubicBezTo>
                      <a:pt x="100896" y="59884"/>
                      <a:pt x="110634" y="58531"/>
                      <a:pt x="118225" y="53150"/>
                    </a:cubicBezTo>
                    <a:cubicBezTo>
                      <a:pt x="119933" y="51188"/>
                      <a:pt x="121200" y="48882"/>
                      <a:pt x="121940" y="46387"/>
                    </a:cubicBezTo>
                    <a:cubicBezTo>
                      <a:pt x="113425" y="52816"/>
                      <a:pt x="102380" y="54864"/>
                      <a:pt x="92127" y="51911"/>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6" name="Google Shape;226;p12"/>
              <p:cNvSpPr/>
              <p:nvPr/>
            </p:nvSpPr>
            <p:spPr>
              <a:xfrm>
                <a:off x="6140412" y="4656810"/>
                <a:ext cx="95533" cy="53978"/>
              </a:xfrm>
              <a:custGeom>
                <a:avLst/>
                <a:gdLst/>
                <a:ahLst/>
                <a:cxnLst/>
                <a:rect l="l" t="t" r="r" b="b"/>
                <a:pathLst>
                  <a:path w="119416" h="67472" extrusionOk="0">
                    <a:moveTo>
                      <a:pt x="113384" y="16189"/>
                    </a:moveTo>
                    <a:cubicBezTo>
                      <a:pt x="102146" y="20047"/>
                      <a:pt x="89728" y="18161"/>
                      <a:pt x="80142" y="11141"/>
                    </a:cubicBezTo>
                    <a:cubicBezTo>
                      <a:pt x="70617" y="11141"/>
                      <a:pt x="8419" y="-11529"/>
                      <a:pt x="1085" y="7807"/>
                    </a:cubicBezTo>
                    <a:cubicBezTo>
                      <a:pt x="-5297" y="24762"/>
                      <a:pt x="18039" y="40383"/>
                      <a:pt x="30422" y="43431"/>
                    </a:cubicBezTo>
                    <a:cubicBezTo>
                      <a:pt x="57663" y="50003"/>
                      <a:pt x="78047" y="63624"/>
                      <a:pt x="88715" y="65910"/>
                    </a:cubicBezTo>
                    <a:cubicBezTo>
                      <a:pt x="97172" y="68882"/>
                      <a:pt x="106547" y="67567"/>
                      <a:pt x="113861" y="62385"/>
                    </a:cubicBezTo>
                    <a:cubicBezTo>
                      <a:pt x="121671" y="54670"/>
                      <a:pt x="121004" y="26286"/>
                      <a:pt x="113384" y="16189"/>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7" name="Google Shape;227;p12"/>
              <p:cNvSpPr/>
              <p:nvPr/>
            </p:nvSpPr>
            <p:spPr>
              <a:xfrm>
                <a:off x="6140448" y="4665717"/>
                <a:ext cx="93872" cy="45066"/>
              </a:xfrm>
              <a:custGeom>
                <a:avLst/>
                <a:gdLst/>
                <a:ahLst/>
                <a:cxnLst/>
                <a:rect l="l" t="t" r="r" b="b"/>
                <a:pathLst>
                  <a:path w="117340" h="56332" extrusionOk="0">
                    <a:moveTo>
                      <a:pt x="88670" y="50102"/>
                    </a:moveTo>
                    <a:cubicBezTo>
                      <a:pt x="77717" y="47720"/>
                      <a:pt x="57619" y="34195"/>
                      <a:pt x="30377" y="27622"/>
                    </a:cubicBezTo>
                    <a:cubicBezTo>
                      <a:pt x="19995" y="25051"/>
                      <a:pt x="1802" y="13621"/>
                      <a:pt x="183" y="0"/>
                    </a:cubicBezTo>
                    <a:cubicBezTo>
                      <a:pt x="-2198" y="15621"/>
                      <a:pt x="19233" y="29528"/>
                      <a:pt x="30377" y="32290"/>
                    </a:cubicBezTo>
                    <a:cubicBezTo>
                      <a:pt x="57619" y="38862"/>
                      <a:pt x="78002" y="52483"/>
                      <a:pt x="88670" y="54769"/>
                    </a:cubicBezTo>
                    <a:cubicBezTo>
                      <a:pt x="97128" y="57741"/>
                      <a:pt x="106503" y="56426"/>
                      <a:pt x="113816" y="51245"/>
                    </a:cubicBezTo>
                    <a:cubicBezTo>
                      <a:pt x="115496" y="49368"/>
                      <a:pt x="116703" y="47111"/>
                      <a:pt x="117341" y="44672"/>
                    </a:cubicBezTo>
                    <a:cubicBezTo>
                      <a:pt x="109187" y="50930"/>
                      <a:pt x="98547" y="52940"/>
                      <a:pt x="88670" y="50102"/>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8" name="Google Shape;228;p12"/>
              <p:cNvSpPr/>
              <p:nvPr/>
            </p:nvSpPr>
            <p:spPr>
              <a:xfrm>
                <a:off x="6074259" y="4151308"/>
                <a:ext cx="190443" cy="586341"/>
              </a:xfrm>
              <a:custGeom>
                <a:avLst/>
                <a:gdLst/>
                <a:ahLst/>
                <a:cxnLst/>
                <a:rect l="l" t="t" r="r" b="b"/>
                <a:pathLst>
                  <a:path w="238054" h="732926" extrusionOk="0">
                    <a:moveTo>
                      <a:pt x="216416" y="495014"/>
                    </a:moveTo>
                    <a:cubicBezTo>
                      <a:pt x="216443" y="471802"/>
                      <a:pt x="212447" y="448761"/>
                      <a:pt x="204605" y="426911"/>
                    </a:cubicBezTo>
                    <a:cubicBezTo>
                      <a:pt x="204605" y="426911"/>
                      <a:pt x="212415" y="333661"/>
                      <a:pt x="218416" y="272415"/>
                    </a:cubicBezTo>
                    <a:cubicBezTo>
                      <a:pt x="227179" y="182118"/>
                      <a:pt x="241086" y="173164"/>
                      <a:pt x="237466" y="118300"/>
                    </a:cubicBezTo>
                    <a:cubicBezTo>
                      <a:pt x="233847" y="67437"/>
                      <a:pt x="204891" y="34480"/>
                      <a:pt x="197366" y="0"/>
                    </a:cubicBezTo>
                    <a:lnTo>
                      <a:pt x="50014" y="11621"/>
                    </a:lnTo>
                    <a:cubicBezTo>
                      <a:pt x="50014" y="11621"/>
                      <a:pt x="37155" y="53435"/>
                      <a:pt x="20582" y="136684"/>
                    </a:cubicBezTo>
                    <a:cubicBezTo>
                      <a:pt x="4008" y="219932"/>
                      <a:pt x="2865" y="318897"/>
                      <a:pt x="4199" y="449961"/>
                    </a:cubicBezTo>
                    <a:cubicBezTo>
                      <a:pt x="4199" y="483775"/>
                      <a:pt x="-1516" y="513112"/>
                      <a:pt x="389" y="597313"/>
                    </a:cubicBezTo>
                    <a:cubicBezTo>
                      <a:pt x="1722" y="653891"/>
                      <a:pt x="4961" y="723233"/>
                      <a:pt x="4961" y="723233"/>
                    </a:cubicBezTo>
                    <a:cubicBezTo>
                      <a:pt x="26487" y="741712"/>
                      <a:pt x="41442" y="728091"/>
                      <a:pt x="41442" y="728091"/>
                    </a:cubicBezTo>
                    <a:cubicBezTo>
                      <a:pt x="41442" y="728091"/>
                      <a:pt x="79542" y="560451"/>
                      <a:pt x="84780" y="521970"/>
                    </a:cubicBezTo>
                    <a:cubicBezTo>
                      <a:pt x="88780" y="500682"/>
                      <a:pt x="87003" y="478707"/>
                      <a:pt x="79637" y="458343"/>
                    </a:cubicBezTo>
                    <a:cubicBezTo>
                      <a:pt x="79637" y="458343"/>
                      <a:pt x="90686" y="405670"/>
                      <a:pt x="98687" y="364236"/>
                    </a:cubicBezTo>
                    <a:cubicBezTo>
                      <a:pt x="108212" y="313658"/>
                      <a:pt x="133453" y="204502"/>
                      <a:pt x="133453" y="204502"/>
                    </a:cubicBezTo>
                    <a:cubicBezTo>
                      <a:pt x="133453" y="204502"/>
                      <a:pt x="129167" y="372237"/>
                      <a:pt x="136501" y="405289"/>
                    </a:cubicBezTo>
                    <a:cubicBezTo>
                      <a:pt x="143835" y="438340"/>
                      <a:pt x="145074" y="467106"/>
                      <a:pt x="151360" y="512064"/>
                    </a:cubicBezTo>
                    <a:cubicBezTo>
                      <a:pt x="158885" y="566356"/>
                      <a:pt x="162314" y="645890"/>
                      <a:pt x="162314" y="645890"/>
                    </a:cubicBezTo>
                    <a:cubicBezTo>
                      <a:pt x="184793" y="660178"/>
                      <a:pt x="194794" y="649224"/>
                      <a:pt x="194794" y="649224"/>
                    </a:cubicBezTo>
                    <a:cubicBezTo>
                      <a:pt x="194794" y="649224"/>
                      <a:pt x="216416" y="542544"/>
                      <a:pt x="216416" y="495014"/>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9" name="Google Shape;229;p12"/>
              <p:cNvSpPr/>
              <p:nvPr/>
            </p:nvSpPr>
            <p:spPr>
              <a:xfrm>
                <a:off x="6075072" y="4151308"/>
                <a:ext cx="189540" cy="327893"/>
              </a:xfrm>
              <a:custGeom>
                <a:avLst/>
                <a:gdLst/>
                <a:ahLst/>
                <a:cxnLst/>
                <a:rect l="l" t="t" r="r" b="b"/>
                <a:pathLst>
                  <a:path w="236925" h="409866" extrusionOk="0">
                    <a:moveTo>
                      <a:pt x="195968" y="0"/>
                    </a:moveTo>
                    <a:cubicBezTo>
                      <a:pt x="211399" y="15812"/>
                      <a:pt x="236926" y="63913"/>
                      <a:pt x="236926" y="136684"/>
                    </a:cubicBezTo>
                    <a:cubicBezTo>
                      <a:pt x="236926" y="218599"/>
                      <a:pt x="225020" y="202025"/>
                      <a:pt x="219305" y="292227"/>
                    </a:cubicBezTo>
                    <a:lnTo>
                      <a:pt x="213590" y="382429"/>
                    </a:lnTo>
                    <a:cubicBezTo>
                      <a:pt x="213590" y="382429"/>
                      <a:pt x="90431" y="441198"/>
                      <a:pt x="2611" y="386715"/>
                    </a:cubicBezTo>
                    <a:cubicBezTo>
                      <a:pt x="-5200" y="369665"/>
                      <a:pt x="5564" y="179927"/>
                      <a:pt x="20994" y="112490"/>
                    </a:cubicBezTo>
                    <a:cubicBezTo>
                      <a:pt x="36425" y="45053"/>
                      <a:pt x="46997" y="12002"/>
                      <a:pt x="46997" y="12002"/>
                    </a:cubicBezTo>
                    <a:cubicBezTo>
                      <a:pt x="46997" y="12002"/>
                      <a:pt x="160250" y="42577"/>
                      <a:pt x="195968"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0" name="Google Shape;230;p12"/>
              <p:cNvSpPr/>
              <p:nvPr/>
            </p:nvSpPr>
            <p:spPr>
              <a:xfrm>
                <a:off x="6112869" y="3797323"/>
                <a:ext cx="128417" cy="206862"/>
              </a:xfrm>
              <a:custGeom>
                <a:avLst/>
                <a:gdLst/>
                <a:ahLst/>
                <a:cxnLst/>
                <a:rect l="l" t="t" r="r" b="b"/>
                <a:pathLst>
                  <a:path w="160521" h="258577" extrusionOk="0">
                    <a:moveTo>
                      <a:pt x="150502" y="199966"/>
                    </a:moveTo>
                    <a:cubicBezTo>
                      <a:pt x="119070" y="198061"/>
                      <a:pt x="116022" y="203299"/>
                      <a:pt x="113545" y="192155"/>
                    </a:cubicBezTo>
                    <a:cubicBezTo>
                      <a:pt x="112688" y="188155"/>
                      <a:pt x="110878" y="160532"/>
                      <a:pt x="110878" y="160532"/>
                    </a:cubicBezTo>
                    <a:cubicBezTo>
                      <a:pt x="113780" y="156846"/>
                      <a:pt x="116422" y="152960"/>
                      <a:pt x="118784" y="148912"/>
                    </a:cubicBezTo>
                    <a:cubicBezTo>
                      <a:pt x="140167" y="136015"/>
                      <a:pt x="154268" y="113831"/>
                      <a:pt x="156884" y="88999"/>
                    </a:cubicBezTo>
                    <a:cubicBezTo>
                      <a:pt x="161490" y="44708"/>
                      <a:pt x="129348" y="5065"/>
                      <a:pt x="85065" y="417"/>
                    </a:cubicBezTo>
                    <a:cubicBezTo>
                      <a:pt x="43441" y="-3869"/>
                      <a:pt x="12771" y="25373"/>
                      <a:pt x="4579" y="65568"/>
                    </a:cubicBezTo>
                    <a:cubicBezTo>
                      <a:pt x="198" y="85380"/>
                      <a:pt x="-4374" y="125861"/>
                      <a:pt x="8008" y="158341"/>
                    </a:cubicBezTo>
                    <a:cubicBezTo>
                      <a:pt x="14961" y="176725"/>
                      <a:pt x="21438" y="189583"/>
                      <a:pt x="38012" y="188917"/>
                    </a:cubicBezTo>
                    <a:cubicBezTo>
                      <a:pt x="43543" y="188422"/>
                      <a:pt x="49023" y="187469"/>
                      <a:pt x="54395" y="186059"/>
                    </a:cubicBezTo>
                    <a:cubicBezTo>
                      <a:pt x="55283" y="193679"/>
                      <a:pt x="55602" y="201347"/>
                      <a:pt x="55347" y="209015"/>
                    </a:cubicBezTo>
                    <a:cubicBezTo>
                      <a:pt x="55347" y="217111"/>
                      <a:pt x="56300" y="221111"/>
                      <a:pt x="40488" y="230827"/>
                    </a:cubicBezTo>
                    <a:cubicBezTo>
                      <a:pt x="24677" y="240542"/>
                      <a:pt x="64301" y="260354"/>
                      <a:pt x="90114" y="258449"/>
                    </a:cubicBezTo>
                    <a:cubicBezTo>
                      <a:pt x="115927" y="256544"/>
                      <a:pt x="144883" y="240923"/>
                      <a:pt x="152883" y="224255"/>
                    </a:cubicBezTo>
                    <a:cubicBezTo>
                      <a:pt x="161646" y="205586"/>
                      <a:pt x="165266" y="200823"/>
                      <a:pt x="150502" y="199966"/>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1" name="Google Shape;231;p12"/>
              <p:cNvSpPr/>
              <p:nvPr/>
            </p:nvSpPr>
            <p:spPr>
              <a:xfrm>
                <a:off x="6244085" y="3981464"/>
                <a:ext cx="49073" cy="87044"/>
              </a:xfrm>
              <a:custGeom>
                <a:avLst/>
                <a:gdLst/>
                <a:ahLst/>
                <a:cxnLst/>
                <a:rect l="l" t="t" r="r" b="b"/>
                <a:pathLst>
                  <a:path w="61341" h="108805" extrusionOk="0">
                    <a:moveTo>
                      <a:pt x="9525" y="108806"/>
                    </a:moveTo>
                    <a:cubicBezTo>
                      <a:pt x="9525" y="108806"/>
                      <a:pt x="45053" y="100805"/>
                      <a:pt x="61341" y="84993"/>
                    </a:cubicBezTo>
                    <a:cubicBezTo>
                      <a:pt x="61341" y="84993"/>
                      <a:pt x="40196" y="18318"/>
                      <a:pt x="26670" y="1745"/>
                    </a:cubicBezTo>
                    <a:cubicBezTo>
                      <a:pt x="13144" y="-14829"/>
                      <a:pt x="0" y="92137"/>
                      <a:pt x="0" y="9213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2" name="Google Shape;232;p12"/>
              <p:cNvSpPr/>
              <p:nvPr/>
            </p:nvSpPr>
            <p:spPr>
              <a:xfrm>
                <a:off x="6106401" y="3956215"/>
                <a:ext cx="153237" cy="219092"/>
              </a:xfrm>
              <a:custGeom>
                <a:avLst/>
                <a:gdLst/>
                <a:ahLst/>
                <a:cxnLst/>
                <a:rect l="l" t="t" r="r" b="b"/>
                <a:pathLst>
                  <a:path w="191546" h="273865" extrusionOk="0">
                    <a:moveTo>
                      <a:pt x="127349" y="560"/>
                    </a:moveTo>
                    <a:cubicBezTo>
                      <a:pt x="133160" y="7799"/>
                      <a:pt x="133826" y="16847"/>
                      <a:pt x="111443" y="22562"/>
                    </a:cubicBezTo>
                    <a:cubicBezTo>
                      <a:pt x="95161" y="27192"/>
                      <a:pt x="77760" y="25839"/>
                      <a:pt x="62389" y="18753"/>
                    </a:cubicBezTo>
                    <a:cubicBezTo>
                      <a:pt x="44747" y="26210"/>
                      <a:pt x="27792" y="35202"/>
                      <a:pt x="11716" y="45613"/>
                    </a:cubicBezTo>
                    <a:cubicBezTo>
                      <a:pt x="-7334" y="108478"/>
                      <a:pt x="8001" y="116574"/>
                      <a:pt x="0" y="161628"/>
                    </a:cubicBezTo>
                    <a:cubicBezTo>
                      <a:pt x="3143" y="184297"/>
                      <a:pt x="6858" y="242780"/>
                      <a:pt x="7810" y="256020"/>
                    </a:cubicBezTo>
                    <a:cubicBezTo>
                      <a:pt x="50578" y="285929"/>
                      <a:pt x="137350" y="275737"/>
                      <a:pt x="156781" y="244019"/>
                    </a:cubicBezTo>
                    <a:cubicBezTo>
                      <a:pt x="157130" y="233455"/>
                      <a:pt x="158116" y="222930"/>
                      <a:pt x="159734" y="212491"/>
                    </a:cubicBezTo>
                    <a:cubicBezTo>
                      <a:pt x="180118" y="136862"/>
                      <a:pt x="196025" y="117241"/>
                      <a:pt x="190405" y="60091"/>
                    </a:cubicBezTo>
                    <a:cubicBezTo>
                      <a:pt x="187166" y="27515"/>
                      <a:pt x="184595" y="11132"/>
                      <a:pt x="167259" y="2369"/>
                    </a:cubicBezTo>
                    <a:cubicBezTo>
                      <a:pt x="154092" y="26"/>
                      <a:pt x="140675" y="-583"/>
                      <a:pt x="127349" y="56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3" name="Google Shape;233;p12"/>
              <p:cNvSpPr/>
              <p:nvPr/>
            </p:nvSpPr>
            <p:spPr>
              <a:xfrm>
                <a:off x="5856250" y="4001330"/>
                <a:ext cx="294998" cy="212364"/>
              </a:xfrm>
              <a:custGeom>
                <a:avLst/>
                <a:gdLst/>
                <a:ahLst/>
                <a:cxnLst/>
                <a:rect l="l" t="t" r="r" b="b"/>
                <a:pathLst>
                  <a:path w="368747" h="265455" extrusionOk="0">
                    <a:moveTo>
                      <a:pt x="47613" y="190066"/>
                    </a:moveTo>
                    <a:cubicBezTo>
                      <a:pt x="57313" y="192152"/>
                      <a:pt x="66860" y="194885"/>
                      <a:pt x="76188" y="198257"/>
                    </a:cubicBezTo>
                    <a:cubicBezTo>
                      <a:pt x="84940" y="202858"/>
                      <a:pt x="94355" y="206077"/>
                      <a:pt x="104097" y="207782"/>
                    </a:cubicBezTo>
                    <a:cubicBezTo>
                      <a:pt x="114574" y="209402"/>
                      <a:pt x="130957" y="203972"/>
                      <a:pt x="159246" y="190637"/>
                    </a:cubicBezTo>
                    <a:cubicBezTo>
                      <a:pt x="190224" y="174759"/>
                      <a:pt x="218251" y="153690"/>
                      <a:pt x="242114" y="128344"/>
                    </a:cubicBezTo>
                    <a:cubicBezTo>
                      <a:pt x="269228" y="96083"/>
                      <a:pt x="293451" y="61507"/>
                      <a:pt x="314504" y="24998"/>
                    </a:cubicBezTo>
                    <a:cubicBezTo>
                      <a:pt x="326791" y="2614"/>
                      <a:pt x="342317" y="-3006"/>
                      <a:pt x="355842" y="1375"/>
                    </a:cubicBezTo>
                    <a:cubicBezTo>
                      <a:pt x="372035" y="6710"/>
                      <a:pt x="374035" y="22807"/>
                      <a:pt x="355842" y="52906"/>
                    </a:cubicBezTo>
                    <a:cubicBezTo>
                      <a:pt x="332617" y="92225"/>
                      <a:pt x="304799" y="128639"/>
                      <a:pt x="272975" y="161396"/>
                    </a:cubicBezTo>
                    <a:cubicBezTo>
                      <a:pt x="247871" y="186503"/>
                      <a:pt x="218651" y="207115"/>
                      <a:pt x="186583" y="222356"/>
                    </a:cubicBezTo>
                    <a:cubicBezTo>
                      <a:pt x="163712" y="234252"/>
                      <a:pt x="139230" y="242758"/>
                      <a:pt x="113907" y="247597"/>
                    </a:cubicBezTo>
                    <a:cubicBezTo>
                      <a:pt x="105049" y="249502"/>
                      <a:pt x="99048" y="253216"/>
                      <a:pt x="82665" y="258932"/>
                    </a:cubicBezTo>
                    <a:cubicBezTo>
                      <a:pt x="66375" y="264856"/>
                      <a:pt x="48897" y="266790"/>
                      <a:pt x="31707" y="264551"/>
                    </a:cubicBezTo>
                    <a:cubicBezTo>
                      <a:pt x="17514" y="261789"/>
                      <a:pt x="12657" y="258550"/>
                      <a:pt x="12085" y="255026"/>
                    </a:cubicBezTo>
                    <a:cubicBezTo>
                      <a:pt x="11514" y="251502"/>
                      <a:pt x="14371" y="249025"/>
                      <a:pt x="21039" y="249502"/>
                    </a:cubicBezTo>
                    <a:cubicBezTo>
                      <a:pt x="31538" y="251169"/>
                      <a:pt x="42255" y="250912"/>
                      <a:pt x="52662" y="248740"/>
                    </a:cubicBezTo>
                    <a:cubicBezTo>
                      <a:pt x="52662" y="248740"/>
                      <a:pt x="37993" y="248264"/>
                      <a:pt x="29325" y="247216"/>
                    </a:cubicBezTo>
                    <a:cubicBezTo>
                      <a:pt x="21541" y="246368"/>
                      <a:pt x="13911" y="244444"/>
                      <a:pt x="6656" y="241501"/>
                    </a:cubicBezTo>
                    <a:cubicBezTo>
                      <a:pt x="-297" y="238548"/>
                      <a:pt x="-2869" y="227594"/>
                      <a:pt x="4179" y="227975"/>
                    </a:cubicBezTo>
                    <a:cubicBezTo>
                      <a:pt x="11228" y="228356"/>
                      <a:pt x="15990" y="230452"/>
                      <a:pt x="28944" y="231785"/>
                    </a:cubicBezTo>
                    <a:cubicBezTo>
                      <a:pt x="35778" y="232614"/>
                      <a:pt x="42685" y="232614"/>
                      <a:pt x="49518" y="231785"/>
                    </a:cubicBezTo>
                    <a:cubicBezTo>
                      <a:pt x="40949" y="230376"/>
                      <a:pt x="32508" y="228271"/>
                      <a:pt x="24277" y="225499"/>
                    </a:cubicBezTo>
                    <a:cubicBezTo>
                      <a:pt x="17463" y="223689"/>
                      <a:pt x="11333" y="219917"/>
                      <a:pt x="6656" y="214640"/>
                    </a:cubicBezTo>
                    <a:cubicBezTo>
                      <a:pt x="4275" y="211878"/>
                      <a:pt x="4941" y="205115"/>
                      <a:pt x="13228" y="206830"/>
                    </a:cubicBezTo>
                    <a:cubicBezTo>
                      <a:pt x="23208" y="210307"/>
                      <a:pt x="33569" y="212583"/>
                      <a:pt x="44089" y="213592"/>
                    </a:cubicBezTo>
                    <a:cubicBezTo>
                      <a:pt x="54662" y="213592"/>
                      <a:pt x="62187" y="212735"/>
                      <a:pt x="60853" y="211116"/>
                    </a:cubicBezTo>
                    <a:cubicBezTo>
                      <a:pt x="59520" y="209497"/>
                      <a:pt x="53233" y="209687"/>
                      <a:pt x="45232" y="205211"/>
                    </a:cubicBezTo>
                    <a:cubicBezTo>
                      <a:pt x="37231" y="200734"/>
                      <a:pt x="32469" y="192066"/>
                      <a:pt x="35707" y="187875"/>
                    </a:cubicBezTo>
                    <a:cubicBezTo>
                      <a:pt x="38946" y="183684"/>
                      <a:pt x="38946" y="186827"/>
                      <a:pt x="47613" y="190066"/>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4" name="Google Shape;234;p12"/>
              <p:cNvSpPr/>
              <p:nvPr/>
            </p:nvSpPr>
            <p:spPr>
              <a:xfrm>
                <a:off x="6075027" y="3988967"/>
                <a:ext cx="80628" cy="83804"/>
              </a:xfrm>
              <a:custGeom>
                <a:avLst/>
                <a:gdLst/>
                <a:ahLst/>
                <a:cxnLst/>
                <a:rect l="l" t="t" r="r" b="b"/>
                <a:pathLst>
                  <a:path w="100785" h="104755" extrusionOk="0">
                    <a:moveTo>
                      <a:pt x="65151" y="104756"/>
                    </a:moveTo>
                    <a:cubicBezTo>
                      <a:pt x="40403" y="101165"/>
                      <a:pt x="17516" y="89554"/>
                      <a:pt x="0" y="71704"/>
                    </a:cubicBezTo>
                    <a:lnTo>
                      <a:pt x="39433" y="17030"/>
                    </a:lnTo>
                    <a:cubicBezTo>
                      <a:pt x="39433" y="17030"/>
                      <a:pt x="61627" y="-10973"/>
                      <a:pt x="90964" y="4838"/>
                    </a:cubicBezTo>
                    <a:cubicBezTo>
                      <a:pt x="90964" y="4838"/>
                      <a:pt x="113062" y="7220"/>
                      <a:pt x="90964" y="53511"/>
                    </a:cubicBezTo>
                    <a:cubicBezTo>
                      <a:pt x="83445" y="71113"/>
                      <a:pt x="74824" y="88230"/>
                      <a:pt x="65151" y="10475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5" name="Google Shape;235;p12"/>
              <p:cNvSpPr/>
              <p:nvPr/>
            </p:nvSpPr>
            <p:spPr>
              <a:xfrm>
                <a:off x="6107459" y="3797280"/>
                <a:ext cx="160810" cy="262954"/>
              </a:xfrm>
              <a:custGeom>
                <a:avLst/>
                <a:gdLst/>
                <a:ahLst/>
                <a:cxnLst/>
                <a:rect l="l" t="t" r="r" b="b"/>
                <a:pathLst>
                  <a:path w="201012" h="328692" extrusionOk="0">
                    <a:moveTo>
                      <a:pt x="3726" y="41904"/>
                    </a:moveTo>
                    <a:cubicBezTo>
                      <a:pt x="6992" y="22359"/>
                      <a:pt x="25260" y="8995"/>
                      <a:pt x="44874" y="11805"/>
                    </a:cubicBezTo>
                    <a:cubicBezTo>
                      <a:pt x="58646" y="2566"/>
                      <a:pt x="75264" y="-1454"/>
                      <a:pt x="91737" y="470"/>
                    </a:cubicBezTo>
                    <a:cubicBezTo>
                      <a:pt x="129170" y="4376"/>
                      <a:pt x="153649" y="29045"/>
                      <a:pt x="164984" y="66193"/>
                    </a:cubicBezTo>
                    <a:cubicBezTo>
                      <a:pt x="170544" y="84833"/>
                      <a:pt x="174245" y="103978"/>
                      <a:pt x="176033" y="123343"/>
                    </a:cubicBezTo>
                    <a:cubicBezTo>
                      <a:pt x="187272" y="206686"/>
                      <a:pt x="217562" y="272790"/>
                      <a:pt x="189273" y="297555"/>
                    </a:cubicBezTo>
                    <a:cubicBezTo>
                      <a:pt x="160983" y="322320"/>
                      <a:pt x="83450" y="338036"/>
                      <a:pt x="51065" y="322510"/>
                    </a:cubicBezTo>
                    <a:cubicBezTo>
                      <a:pt x="18680" y="306985"/>
                      <a:pt x="77735" y="163348"/>
                      <a:pt x="13632" y="83528"/>
                    </a:cubicBezTo>
                    <a:cubicBezTo>
                      <a:pt x="-1418" y="64574"/>
                      <a:pt x="-2847" y="51334"/>
                      <a:pt x="3726" y="4190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6" name="Google Shape;236;p12"/>
              <p:cNvSpPr/>
              <p:nvPr/>
            </p:nvSpPr>
            <p:spPr>
              <a:xfrm>
                <a:off x="5490177" y="4381136"/>
                <a:ext cx="345795" cy="199644"/>
              </a:xfrm>
              <a:custGeom>
                <a:avLst/>
                <a:gdLst/>
                <a:ahLst/>
                <a:cxnLst/>
                <a:rect l="l" t="t" r="r" b="b"/>
                <a:pathLst>
                  <a:path w="432244" h="249555" extrusionOk="0">
                    <a:moveTo>
                      <a:pt x="432245" y="124778"/>
                    </a:moveTo>
                    <a:cubicBezTo>
                      <a:pt x="432245" y="193690"/>
                      <a:pt x="335483" y="249555"/>
                      <a:pt x="216122" y="249555"/>
                    </a:cubicBezTo>
                    <a:cubicBezTo>
                      <a:pt x="96761" y="249555"/>
                      <a:pt x="0" y="193690"/>
                      <a:pt x="0" y="124778"/>
                    </a:cubicBezTo>
                    <a:cubicBezTo>
                      <a:pt x="0" y="55865"/>
                      <a:pt x="96761" y="0"/>
                      <a:pt x="216122" y="0"/>
                    </a:cubicBezTo>
                    <a:cubicBezTo>
                      <a:pt x="335483" y="0"/>
                      <a:pt x="432245" y="55865"/>
                      <a:pt x="432245" y="12477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7" name="Google Shape;237;p12"/>
              <p:cNvSpPr/>
              <p:nvPr/>
            </p:nvSpPr>
            <p:spPr>
              <a:xfrm>
                <a:off x="5573749" y="4455840"/>
                <a:ext cx="98301" cy="76095"/>
              </a:xfrm>
              <a:custGeom>
                <a:avLst/>
                <a:gdLst/>
                <a:ahLst/>
                <a:cxnLst/>
                <a:rect l="l" t="t" r="r" b="b"/>
                <a:pathLst>
                  <a:path w="122876" h="95119" extrusionOk="0">
                    <a:moveTo>
                      <a:pt x="9769" y="2"/>
                    </a:moveTo>
                    <a:cubicBezTo>
                      <a:pt x="24533" y="12004"/>
                      <a:pt x="46250" y="1050"/>
                      <a:pt x="47297" y="2193"/>
                    </a:cubicBezTo>
                    <a:cubicBezTo>
                      <a:pt x="64639" y="18195"/>
                      <a:pt x="82792" y="33302"/>
                      <a:pt x="101685" y="47437"/>
                    </a:cubicBezTo>
                    <a:cubicBezTo>
                      <a:pt x="111210" y="54676"/>
                      <a:pt x="125212" y="64296"/>
                      <a:pt x="122545" y="78202"/>
                    </a:cubicBezTo>
                    <a:cubicBezTo>
                      <a:pt x="117973" y="102967"/>
                      <a:pt x="78254" y="95347"/>
                      <a:pt x="63204" y="87727"/>
                    </a:cubicBezTo>
                    <a:cubicBezTo>
                      <a:pt x="48155" y="80107"/>
                      <a:pt x="35963" y="67630"/>
                      <a:pt x="21770" y="59152"/>
                    </a:cubicBezTo>
                    <a:cubicBezTo>
                      <a:pt x="11674" y="52866"/>
                      <a:pt x="1768" y="49627"/>
                      <a:pt x="149" y="36864"/>
                    </a:cubicBezTo>
                    <a:cubicBezTo>
                      <a:pt x="-1185" y="28768"/>
                      <a:pt x="6816" y="-284"/>
                      <a:pt x="9769" y="2"/>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8" name="Google Shape;238;p12"/>
              <p:cNvSpPr/>
              <p:nvPr/>
            </p:nvSpPr>
            <p:spPr>
              <a:xfrm>
                <a:off x="5573762" y="4480895"/>
                <a:ext cx="97794" cy="51001"/>
              </a:xfrm>
              <a:custGeom>
                <a:avLst/>
                <a:gdLst/>
                <a:ahLst/>
                <a:cxnLst/>
                <a:rect l="l" t="t" r="r" b="b"/>
                <a:pathLst>
                  <a:path w="122242" h="63751" extrusionOk="0">
                    <a:moveTo>
                      <a:pt x="227" y="0"/>
                    </a:moveTo>
                    <a:cubicBezTo>
                      <a:pt x="2228" y="12192"/>
                      <a:pt x="12038" y="15621"/>
                      <a:pt x="22040" y="21812"/>
                    </a:cubicBezTo>
                    <a:cubicBezTo>
                      <a:pt x="36518" y="30766"/>
                      <a:pt x="49186" y="43720"/>
                      <a:pt x="64140" y="51245"/>
                    </a:cubicBezTo>
                    <a:cubicBezTo>
                      <a:pt x="79094" y="58769"/>
                      <a:pt x="112527" y="65246"/>
                      <a:pt x="122243" y="47530"/>
                    </a:cubicBezTo>
                    <a:cubicBezTo>
                      <a:pt x="117004" y="71438"/>
                      <a:pt x="77951" y="63913"/>
                      <a:pt x="63092" y="56388"/>
                    </a:cubicBezTo>
                    <a:cubicBezTo>
                      <a:pt x="48233" y="48863"/>
                      <a:pt x="35851" y="36290"/>
                      <a:pt x="21659" y="27813"/>
                    </a:cubicBezTo>
                    <a:cubicBezTo>
                      <a:pt x="11562" y="21527"/>
                      <a:pt x="1656" y="18288"/>
                      <a:pt x="37" y="5524"/>
                    </a:cubicBezTo>
                    <a:cubicBezTo>
                      <a:pt x="-49" y="3677"/>
                      <a:pt x="15" y="1829"/>
                      <a:pt x="22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9" name="Google Shape;239;p12"/>
              <p:cNvSpPr/>
              <p:nvPr/>
            </p:nvSpPr>
            <p:spPr>
              <a:xfrm>
                <a:off x="5674337" y="4417793"/>
                <a:ext cx="98217" cy="73323"/>
              </a:xfrm>
              <a:custGeom>
                <a:avLst/>
                <a:gdLst/>
                <a:ahLst/>
                <a:cxnLst/>
                <a:rect l="l" t="t" r="r" b="b"/>
                <a:pathLst>
                  <a:path w="122771" h="91654" extrusionOk="0">
                    <a:moveTo>
                      <a:pt x="11400" y="61"/>
                    </a:moveTo>
                    <a:cubicBezTo>
                      <a:pt x="26164" y="12062"/>
                      <a:pt x="51881" y="-987"/>
                      <a:pt x="53024" y="61"/>
                    </a:cubicBezTo>
                    <a:cubicBezTo>
                      <a:pt x="68334" y="15615"/>
                      <a:pt x="84521" y="30274"/>
                      <a:pt x="101507" y="43971"/>
                    </a:cubicBezTo>
                    <a:cubicBezTo>
                      <a:pt x="111032" y="51114"/>
                      <a:pt x="125033" y="60830"/>
                      <a:pt x="122462" y="74737"/>
                    </a:cubicBezTo>
                    <a:cubicBezTo>
                      <a:pt x="117794" y="99502"/>
                      <a:pt x="78075" y="91881"/>
                      <a:pt x="63121" y="84262"/>
                    </a:cubicBezTo>
                    <a:cubicBezTo>
                      <a:pt x="48167" y="76642"/>
                      <a:pt x="35879" y="64069"/>
                      <a:pt x="21687" y="55687"/>
                    </a:cubicBezTo>
                    <a:cubicBezTo>
                      <a:pt x="11591" y="49400"/>
                      <a:pt x="1589" y="46162"/>
                      <a:pt x="65" y="33398"/>
                    </a:cubicBezTo>
                    <a:cubicBezTo>
                      <a:pt x="-887" y="25302"/>
                      <a:pt x="8828" y="-225"/>
                      <a:pt x="11400" y="61"/>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0" name="Google Shape;240;p12"/>
              <p:cNvSpPr/>
              <p:nvPr/>
            </p:nvSpPr>
            <p:spPr>
              <a:xfrm>
                <a:off x="5674522" y="4441449"/>
                <a:ext cx="97784" cy="51040"/>
              </a:xfrm>
              <a:custGeom>
                <a:avLst/>
                <a:gdLst/>
                <a:ahLst/>
                <a:cxnLst/>
                <a:rect l="l" t="t" r="r" b="b"/>
                <a:pathLst>
                  <a:path w="122230" h="63800" extrusionOk="0">
                    <a:moveTo>
                      <a:pt x="216" y="0"/>
                    </a:moveTo>
                    <a:cubicBezTo>
                      <a:pt x="2216" y="12192"/>
                      <a:pt x="12027" y="15621"/>
                      <a:pt x="22028" y="21812"/>
                    </a:cubicBezTo>
                    <a:cubicBezTo>
                      <a:pt x="36506" y="30766"/>
                      <a:pt x="49174" y="43720"/>
                      <a:pt x="64128" y="51340"/>
                    </a:cubicBezTo>
                    <a:cubicBezTo>
                      <a:pt x="79083" y="58960"/>
                      <a:pt x="112515" y="65246"/>
                      <a:pt x="122231" y="47530"/>
                    </a:cubicBezTo>
                    <a:cubicBezTo>
                      <a:pt x="116992" y="71438"/>
                      <a:pt x="77940" y="64008"/>
                      <a:pt x="63081" y="56483"/>
                    </a:cubicBezTo>
                    <a:cubicBezTo>
                      <a:pt x="48222" y="48958"/>
                      <a:pt x="35934" y="36290"/>
                      <a:pt x="21742" y="27432"/>
                    </a:cubicBezTo>
                    <a:cubicBezTo>
                      <a:pt x="11550" y="21146"/>
                      <a:pt x="1644" y="17907"/>
                      <a:pt x="25" y="5143"/>
                    </a:cubicBezTo>
                    <a:cubicBezTo>
                      <a:pt x="-41" y="3429"/>
                      <a:pt x="23" y="1705"/>
                      <a:pt x="216"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1" name="Google Shape;241;p12"/>
              <p:cNvSpPr/>
              <p:nvPr/>
            </p:nvSpPr>
            <p:spPr>
              <a:xfrm>
                <a:off x="5578538" y="3979203"/>
                <a:ext cx="169290" cy="484803"/>
              </a:xfrm>
              <a:custGeom>
                <a:avLst/>
                <a:gdLst/>
                <a:ahLst/>
                <a:cxnLst/>
                <a:rect l="l" t="t" r="r" b="b"/>
                <a:pathLst>
                  <a:path w="211613" h="606004" extrusionOk="0">
                    <a:moveTo>
                      <a:pt x="2540" y="52483"/>
                    </a:moveTo>
                    <a:cubicBezTo>
                      <a:pt x="3302" y="74771"/>
                      <a:pt x="10160" y="171545"/>
                      <a:pt x="13303" y="222695"/>
                    </a:cubicBezTo>
                    <a:cubicBezTo>
                      <a:pt x="16446" y="273844"/>
                      <a:pt x="17113" y="336995"/>
                      <a:pt x="17113" y="336995"/>
                    </a:cubicBezTo>
                    <a:cubicBezTo>
                      <a:pt x="17113" y="336995"/>
                      <a:pt x="8255" y="374237"/>
                      <a:pt x="2540" y="418147"/>
                    </a:cubicBezTo>
                    <a:cubicBezTo>
                      <a:pt x="-3175" y="462058"/>
                      <a:pt x="2540" y="600361"/>
                      <a:pt x="2540" y="600361"/>
                    </a:cubicBezTo>
                    <a:cubicBezTo>
                      <a:pt x="14124" y="607886"/>
                      <a:pt x="29056" y="607886"/>
                      <a:pt x="40640" y="600361"/>
                    </a:cubicBezTo>
                    <a:cubicBezTo>
                      <a:pt x="40640" y="600361"/>
                      <a:pt x="64262" y="489585"/>
                      <a:pt x="75121" y="439674"/>
                    </a:cubicBezTo>
                    <a:cubicBezTo>
                      <a:pt x="85979" y="389763"/>
                      <a:pt x="87979" y="360997"/>
                      <a:pt x="93599" y="330137"/>
                    </a:cubicBezTo>
                    <a:cubicBezTo>
                      <a:pt x="100457" y="292703"/>
                      <a:pt x="115221" y="118110"/>
                      <a:pt x="115221" y="118110"/>
                    </a:cubicBezTo>
                    <a:lnTo>
                      <a:pt x="121126" y="118110"/>
                    </a:lnTo>
                    <a:lnTo>
                      <a:pt x="136938" y="315182"/>
                    </a:lnTo>
                    <a:cubicBezTo>
                      <a:pt x="132057" y="329717"/>
                      <a:pt x="128705" y="344719"/>
                      <a:pt x="126937" y="359950"/>
                    </a:cubicBezTo>
                    <a:cubicBezTo>
                      <a:pt x="122650" y="392049"/>
                      <a:pt x="131509" y="553593"/>
                      <a:pt x="131509" y="553593"/>
                    </a:cubicBezTo>
                    <a:cubicBezTo>
                      <a:pt x="144340" y="560727"/>
                      <a:pt x="160089" y="560070"/>
                      <a:pt x="172276" y="551879"/>
                    </a:cubicBezTo>
                    <a:cubicBezTo>
                      <a:pt x="172276" y="551879"/>
                      <a:pt x="211614" y="337947"/>
                      <a:pt x="211614" y="305467"/>
                    </a:cubicBezTo>
                    <a:cubicBezTo>
                      <a:pt x="211614" y="283845"/>
                      <a:pt x="207994" y="0"/>
                      <a:pt x="207994" y="0"/>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2" name="Google Shape;242;p12"/>
              <p:cNvSpPr/>
              <p:nvPr/>
            </p:nvSpPr>
            <p:spPr>
              <a:xfrm>
                <a:off x="5601056" y="3677030"/>
                <a:ext cx="108255" cy="105706"/>
              </a:xfrm>
              <a:custGeom>
                <a:avLst/>
                <a:gdLst/>
                <a:ahLst/>
                <a:cxnLst/>
                <a:rect l="l" t="t" r="r" b="b"/>
                <a:pathLst>
                  <a:path w="135319" h="132132" extrusionOk="0">
                    <a:moveTo>
                      <a:pt x="27811" y="0"/>
                    </a:moveTo>
                    <a:cubicBezTo>
                      <a:pt x="27811" y="0"/>
                      <a:pt x="30287" y="48578"/>
                      <a:pt x="29239" y="52864"/>
                    </a:cubicBezTo>
                    <a:cubicBezTo>
                      <a:pt x="28192" y="57150"/>
                      <a:pt x="6951" y="71342"/>
                      <a:pt x="664" y="76486"/>
                    </a:cubicBezTo>
                    <a:cubicBezTo>
                      <a:pt x="-5622" y="81629"/>
                      <a:pt x="34288" y="120491"/>
                      <a:pt x="53623" y="130016"/>
                    </a:cubicBezTo>
                    <a:cubicBezTo>
                      <a:pt x="72959" y="139541"/>
                      <a:pt x="134205" y="115538"/>
                      <a:pt x="135253" y="85439"/>
                    </a:cubicBezTo>
                    <a:cubicBezTo>
                      <a:pt x="136300" y="55340"/>
                      <a:pt x="124775" y="30099"/>
                      <a:pt x="115441" y="28765"/>
                    </a:cubicBezTo>
                    <a:cubicBezTo>
                      <a:pt x="106106" y="27432"/>
                      <a:pt x="27811" y="0"/>
                      <a:pt x="27811"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3" name="Google Shape;243;p12"/>
              <p:cNvSpPr/>
              <p:nvPr/>
            </p:nvSpPr>
            <p:spPr>
              <a:xfrm>
                <a:off x="5726677" y="3702009"/>
                <a:ext cx="153814" cy="302133"/>
              </a:xfrm>
              <a:custGeom>
                <a:avLst/>
                <a:gdLst/>
                <a:ahLst/>
                <a:cxnLst/>
                <a:rect l="l" t="t" r="r" b="b"/>
                <a:pathLst>
                  <a:path w="192267" h="377666" extrusionOk="0">
                    <a:moveTo>
                      <a:pt x="3655" y="58864"/>
                    </a:moveTo>
                    <a:cubicBezTo>
                      <a:pt x="6513" y="37433"/>
                      <a:pt x="-7584" y="17050"/>
                      <a:pt x="6037" y="0"/>
                    </a:cubicBezTo>
                    <a:cubicBezTo>
                      <a:pt x="53662" y="47054"/>
                      <a:pt x="47947" y="171450"/>
                      <a:pt x="58805" y="250984"/>
                    </a:cubicBezTo>
                    <a:cubicBezTo>
                      <a:pt x="94429" y="288131"/>
                      <a:pt x="165961" y="324803"/>
                      <a:pt x="186059" y="333851"/>
                    </a:cubicBezTo>
                    <a:cubicBezTo>
                      <a:pt x="189679" y="335566"/>
                      <a:pt x="192917" y="337375"/>
                      <a:pt x="192155" y="341281"/>
                    </a:cubicBezTo>
                    <a:cubicBezTo>
                      <a:pt x="189461" y="354530"/>
                      <a:pt x="183757" y="366979"/>
                      <a:pt x="175486" y="377666"/>
                    </a:cubicBezTo>
                    <a:cubicBezTo>
                      <a:pt x="127861" y="357283"/>
                      <a:pt x="94048" y="345567"/>
                      <a:pt x="34897" y="289370"/>
                    </a:cubicBezTo>
                    <a:cubicBezTo>
                      <a:pt x="29295" y="283293"/>
                      <a:pt x="24287" y="276692"/>
                      <a:pt x="19943" y="269653"/>
                    </a:cubicBezTo>
                    <a:cubicBezTo>
                      <a:pt x="3084" y="218980"/>
                      <a:pt x="-1202" y="95821"/>
                      <a:pt x="3655" y="5886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4" name="Google Shape;244;p12"/>
              <p:cNvSpPr/>
              <p:nvPr/>
            </p:nvSpPr>
            <p:spPr>
              <a:xfrm>
                <a:off x="5572425" y="3691494"/>
                <a:ext cx="175494" cy="353954"/>
              </a:xfrm>
              <a:custGeom>
                <a:avLst/>
                <a:gdLst/>
                <a:ahLst/>
                <a:cxnLst/>
                <a:rect l="l" t="t" r="r" b="b"/>
                <a:pathLst>
                  <a:path w="219367" h="442443" extrusionOk="0">
                    <a:moveTo>
                      <a:pt x="58192" y="43155"/>
                    </a:moveTo>
                    <a:cubicBezTo>
                      <a:pt x="58192" y="43155"/>
                      <a:pt x="93434" y="95638"/>
                      <a:pt x="142583" y="100305"/>
                    </a:cubicBezTo>
                    <a:cubicBezTo>
                      <a:pt x="158109" y="85065"/>
                      <a:pt x="159443" y="30678"/>
                      <a:pt x="138011" y="13247"/>
                    </a:cubicBezTo>
                    <a:cubicBezTo>
                      <a:pt x="138011" y="13247"/>
                      <a:pt x="157728" y="-2660"/>
                      <a:pt x="171254" y="388"/>
                    </a:cubicBezTo>
                    <a:cubicBezTo>
                      <a:pt x="185905" y="9218"/>
                      <a:pt x="196816" y="23115"/>
                      <a:pt x="201924" y="39441"/>
                    </a:cubicBezTo>
                    <a:cubicBezTo>
                      <a:pt x="214382" y="75569"/>
                      <a:pt x="220254" y="113631"/>
                      <a:pt x="219260" y="151836"/>
                    </a:cubicBezTo>
                    <a:cubicBezTo>
                      <a:pt x="218402" y="203366"/>
                      <a:pt x="219260" y="360814"/>
                      <a:pt x="219260" y="360814"/>
                    </a:cubicBezTo>
                    <a:cubicBezTo>
                      <a:pt x="219260" y="360814"/>
                      <a:pt x="212402" y="394056"/>
                      <a:pt x="167920" y="418821"/>
                    </a:cubicBezTo>
                    <a:cubicBezTo>
                      <a:pt x="123438" y="443586"/>
                      <a:pt x="90386" y="446063"/>
                      <a:pt x="60192" y="439014"/>
                    </a:cubicBezTo>
                    <a:cubicBezTo>
                      <a:pt x="35332" y="433204"/>
                      <a:pt x="14758" y="424441"/>
                      <a:pt x="6185" y="406439"/>
                    </a:cubicBezTo>
                    <a:cubicBezTo>
                      <a:pt x="8471" y="370244"/>
                      <a:pt x="24569" y="276042"/>
                      <a:pt x="18568" y="230607"/>
                    </a:cubicBezTo>
                    <a:cubicBezTo>
                      <a:pt x="12567" y="185173"/>
                      <a:pt x="2947" y="151359"/>
                      <a:pt x="470" y="114593"/>
                    </a:cubicBezTo>
                    <a:cubicBezTo>
                      <a:pt x="-2006" y="77826"/>
                      <a:pt x="5233" y="78588"/>
                      <a:pt x="23711" y="65539"/>
                    </a:cubicBezTo>
                    <a:cubicBezTo>
                      <a:pt x="34645" y="57252"/>
                      <a:pt x="46169" y="49766"/>
                      <a:pt x="58192" y="43155"/>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5" name="Google Shape;245;p12"/>
              <p:cNvSpPr/>
              <p:nvPr/>
            </p:nvSpPr>
            <p:spPr>
              <a:xfrm>
                <a:off x="5596900" y="3567776"/>
                <a:ext cx="116875" cy="142090"/>
              </a:xfrm>
              <a:custGeom>
                <a:avLst/>
                <a:gdLst/>
                <a:ahLst/>
                <a:cxnLst/>
                <a:rect l="l" t="t" r="r" b="b"/>
                <a:pathLst>
                  <a:path w="146094" h="177613" extrusionOk="0">
                    <a:moveTo>
                      <a:pt x="142737" y="64264"/>
                    </a:moveTo>
                    <a:lnTo>
                      <a:pt x="142737" y="64264"/>
                    </a:lnTo>
                    <a:cubicBezTo>
                      <a:pt x="136926" y="26164"/>
                      <a:pt x="109780" y="-2411"/>
                      <a:pt x="70823" y="161"/>
                    </a:cubicBezTo>
                    <a:cubicBezTo>
                      <a:pt x="29585" y="2342"/>
                      <a:pt x="-2076" y="37537"/>
                      <a:pt x="106" y="78780"/>
                    </a:cubicBezTo>
                    <a:cubicBezTo>
                      <a:pt x="1341" y="102107"/>
                      <a:pt x="13407" y="123519"/>
                      <a:pt x="32723" y="136654"/>
                    </a:cubicBezTo>
                    <a:cubicBezTo>
                      <a:pt x="34067" y="142360"/>
                      <a:pt x="36081" y="147894"/>
                      <a:pt x="38724" y="153132"/>
                    </a:cubicBezTo>
                    <a:cubicBezTo>
                      <a:pt x="52440" y="169230"/>
                      <a:pt x="94064" y="179136"/>
                      <a:pt x="105970" y="177421"/>
                    </a:cubicBezTo>
                    <a:cubicBezTo>
                      <a:pt x="120536" y="176269"/>
                      <a:pt x="132921" y="166334"/>
                      <a:pt x="137212" y="152370"/>
                    </a:cubicBezTo>
                    <a:cubicBezTo>
                      <a:pt x="150166" y="122462"/>
                      <a:pt x="146070" y="82838"/>
                      <a:pt x="142737" y="6426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6" name="Google Shape;246;p12"/>
              <p:cNvSpPr/>
              <p:nvPr/>
            </p:nvSpPr>
            <p:spPr>
              <a:xfrm>
                <a:off x="5586117" y="3555452"/>
                <a:ext cx="123225" cy="121654"/>
              </a:xfrm>
              <a:custGeom>
                <a:avLst/>
                <a:gdLst/>
                <a:ahLst/>
                <a:cxnLst/>
                <a:rect l="l" t="t" r="r" b="b"/>
                <a:pathLst>
                  <a:path w="154031" h="152067" extrusionOk="0">
                    <a:moveTo>
                      <a:pt x="46496" y="152068"/>
                    </a:moveTo>
                    <a:lnTo>
                      <a:pt x="46496" y="152068"/>
                    </a:lnTo>
                    <a:lnTo>
                      <a:pt x="50021" y="119112"/>
                    </a:lnTo>
                    <a:cubicBezTo>
                      <a:pt x="50021" y="119112"/>
                      <a:pt x="22874" y="49579"/>
                      <a:pt x="86692" y="63009"/>
                    </a:cubicBezTo>
                    <a:cubicBezTo>
                      <a:pt x="128602" y="71867"/>
                      <a:pt x="139079" y="75677"/>
                      <a:pt x="151843" y="47579"/>
                    </a:cubicBezTo>
                    <a:cubicBezTo>
                      <a:pt x="164606" y="19480"/>
                      <a:pt x="119648" y="-5857"/>
                      <a:pt x="66118" y="1192"/>
                    </a:cubicBezTo>
                    <a:cubicBezTo>
                      <a:pt x="27984" y="5192"/>
                      <a:pt x="-739" y="37720"/>
                      <a:pt x="14" y="76058"/>
                    </a:cubicBezTo>
                    <a:cubicBezTo>
                      <a:pt x="1538" y="96632"/>
                      <a:pt x="7063" y="138542"/>
                      <a:pt x="46496" y="152068"/>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7" name="Google Shape;247;p12"/>
              <p:cNvSpPr/>
              <p:nvPr/>
            </p:nvSpPr>
            <p:spPr>
              <a:xfrm>
                <a:off x="5563193" y="3761560"/>
                <a:ext cx="157578" cy="270890"/>
              </a:xfrm>
              <a:custGeom>
                <a:avLst/>
                <a:gdLst/>
                <a:ahLst/>
                <a:cxnLst/>
                <a:rect l="l" t="t" r="r" b="b"/>
                <a:pathLst>
                  <a:path w="196972" h="338613" extrusionOk="0">
                    <a:moveTo>
                      <a:pt x="780" y="5239"/>
                    </a:moveTo>
                    <a:cubicBezTo>
                      <a:pt x="19163" y="0"/>
                      <a:pt x="5161" y="4286"/>
                      <a:pt x="19163" y="0"/>
                    </a:cubicBezTo>
                    <a:cubicBezTo>
                      <a:pt x="66788" y="46958"/>
                      <a:pt x="61168" y="127540"/>
                      <a:pt x="72027" y="207073"/>
                    </a:cubicBezTo>
                    <a:cubicBezTo>
                      <a:pt x="98506" y="250984"/>
                      <a:pt x="196709" y="310039"/>
                      <a:pt x="196709" y="310039"/>
                    </a:cubicBezTo>
                    <a:cubicBezTo>
                      <a:pt x="197947" y="318516"/>
                      <a:pt x="194994" y="320992"/>
                      <a:pt x="184326" y="338614"/>
                    </a:cubicBezTo>
                    <a:cubicBezTo>
                      <a:pt x="129661" y="317649"/>
                      <a:pt x="79941" y="285579"/>
                      <a:pt x="38308" y="244411"/>
                    </a:cubicBezTo>
                    <a:cubicBezTo>
                      <a:pt x="35927" y="242221"/>
                      <a:pt x="32498" y="241554"/>
                      <a:pt x="31545" y="238601"/>
                    </a:cubicBezTo>
                    <a:cubicBezTo>
                      <a:pt x="14686" y="187547"/>
                      <a:pt x="-4078" y="42291"/>
                      <a:pt x="780" y="5239"/>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8" name="Google Shape;248;p12"/>
              <p:cNvSpPr/>
              <p:nvPr/>
            </p:nvSpPr>
            <p:spPr>
              <a:xfrm>
                <a:off x="5730894" y="3844261"/>
                <a:ext cx="182422" cy="245287"/>
              </a:xfrm>
              <a:custGeom>
                <a:avLst/>
                <a:gdLst/>
                <a:ahLst/>
                <a:cxnLst/>
                <a:rect l="l" t="t" r="r" b="b"/>
                <a:pathLst>
                  <a:path w="228028" h="306609" extrusionOk="0">
                    <a:moveTo>
                      <a:pt x="228028" y="0"/>
                    </a:moveTo>
                    <a:lnTo>
                      <a:pt x="156686" y="244030"/>
                    </a:lnTo>
                    <a:lnTo>
                      <a:pt x="0" y="306610"/>
                    </a:lnTo>
                    <a:lnTo>
                      <a:pt x="57150" y="68866"/>
                    </a:lnTo>
                    <a:lnTo>
                      <a:pt x="228028" y="0"/>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9" name="Google Shape;249;p12"/>
              <p:cNvSpPr/>
              <p:nvPr/>
            </p:nvSpPr>
            <p:spPr>
              <a:xfrm>
                <a:off x="5699455" y="3997937"/>
                <a:ext cx="92794" cy="45581"/>
              </a:xfrm>
              <a:custGeom>
                <a:avLst/>
                <a:gdLst/>
                <a:ahLst/>
                <a:cxnLst/>
                <a:rect l="l" t="t" r="r" b="b"/>
                <a:pathLst>
                  <a:path w="115992" h="56976" extrusionOk="0">
                    <a:moveTo>
                      <a:pt x="1604" y="16383"/>
                    </a:moveTo>
                    <a:cubicBezTo>
                      <a:pt x="3890" y="8001"/>
                      <a:pt x="9891" y="10096"/>
                      <a:pt x="16749" y="12192"/>
                    </a:cubicBezTo>
                    <a:cubicBezTo>
                      <a:pt x="24087" y="15173"/>
                      <a:pt x="32154" y="15869"/>
                      <a:pt x="39895" y="14192"/>
                    </a:cubicBezTo>
                    <a:cubicBezTo>
                      <a:pt x="45919" y="11240"/>
                      <a:pt x="51497" y="7458"/>
                      <a:pt x="56468" y="2953"/>
                    </a:cubicBezTo>
                    <a:cubicBezTo>
                      <a:pt x="59631" y="1038"/>
                      <a:pt x="63251" y="19"/>
                      <a:pt x="66946" y="0"/>
                    </a:cubicBezTo>
                    <a:cubicBezTo>
                      <a:pt x="66946" y="2096"/>
                      <a:pt x="63326" y="14478"/>
                      <a:pt x="63326" y="14478"/>
                    </a:cubicBezTo>
                    <a:cubicBezTo>
                      <a:pt x="63326" y="14478"/>
                      <a:pt x="97712" y="14478"/>
                      <a:pt x="101426" y="14478"/>
                    </a:cubicBezTo>
                    <a:cubicBezTo>
                      <a:pt x="104583" y="13907"/>
                      <a:pt x="107609" y="15993"/>
                      <a:pt x="108184" y="19155"/>
                    </a:cubicBezTo>
                    <a:cubicBezTo>
                      <a:pt x="108501" y="20889"/>
                      <a:pt x="108012" y="22670"/>
                      <a:pt x="106856" y="24003"/>
                    </a:cubicBezTo>
                    <a:lnTo>
                      <a:pt x="109237" y="24003"/>
                    </a:lnTo>
                    <a:cubicBezTo>
                      <a:pt x="116190" y="22479"/>
                      <a:pt x="118762" y="33528"/>
                      <a:pt x="112190" y="34862"/>
                    </a:cubicBezTo>
                    <a:lnTo>
                      <a:pt x="106475" y="35719"/>
                    </a:lnTo>
                    <a:cubicBezTo>
                      <a:pt x="111047" y="37529"/>
                      <a:pt x="112190" y="45244"/>
                      <a:pt x="106475" y="46196"/>
                    </a:cubicBezTo>
                    <a:lnTo>
                      <a:pt x="104665" y="46196"/>
                    </a:lnTo>
                    <a:cubicBezTo>
                      <a:pt x="103845" y="46339"/>
                      <a:pt x="103009" y="46339"/>
                      <a:pt x="102188" y="46196"/>
                    </a:cubicBezTo>
                    <a:lnTo>
                      <a:pt x="100188" y="46196"/>
                    </a:lnTo>
                    <a:cubicBezTo>
                      <a:pt x="100896" y="49435"/>
                      <a:pt x="98845" y="52635"/>
                      <a:pt x="95608" y="53340"/>
                    </a:cubicBezTo>
                    <a:cubicBezTo>
                      <a:pt x="95421" y="53378"/>
                      <a:pt x="95233" y="53416"/>
                      <a:pt x="95045" y="53435"/>
                    </a:cubicBezTo>
                    <a:cubicBezTo>
                      <a:pt x="78281" y="55626"/>
                      <a:pt x="53611" y="62294"/>
                      <a:pt x="38466" y="48482"/>
                    </a:cubicBezTo>
                    <a:cubicBezTo>
                      <a:pt x="27950" y="47473"/>
                      <a:pt x="17678" y="44710"/>
                      <a:pt x="8081" y="40291"/>
                    </a:cubicBezTo>
                    <a:cubicBezTo>
                      <a:pt x="-967" y="35719"/>
                      <a:pt x="-1253" y="26289"/>
                      <a:pt x="1604" y="16383"/>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0" name="Google Shape;250;p12"/>
              <p:cNvSpPr/>
              <p:nvPr/>
            </p:nvSpPr>
            <p:spPr>
              <a:xfrm>
                <a:off x="5833154" y="3969125"/>
                <a:ext cx="57182" cy="47279"/>
              </a:xfrm>
              <a:custGeom>
                <a:avLst/>
                <a:gdLst/>
                <a:ahLst/>
                <a:cxnLst/>
                <a:rect l="l" t="t" r="r" b="b"/>
                <a:pathLst>
                  <a:path w="71478" h="59099" extrusionOk="0">
                    <a:moveTo>
                      <a:pt x="5636" y="32418"/>
                    </a:moveTo>
                    <a:lnTo>
                      <a:pt x="8018" y="32418"/>
                    </a:lnTo>
                    <a:cubicBezTo>
                      <a:pt x="5440" y="30599"/>
                      <a:pt x="4827" y="27027"/>
                      <a:pt x="6648" y="24455"/>
                    </a:cubicBezTo>
                    <a:cubicBezTo>
                      <a:pt x="7726" y="22922"/>
                      <a:pt x="9482" y="22026"/>
                      <a:pt x="11351" y="22036"/>
                    </a:cubicBezTo>
                    <a:cubicBezTo>
                      <a:pt x="14876" y="22036"/>
                      <a:pt x="50213" y="14606"/>
                      <a:pt x="50213" y="14606"/>
                    </a:cubicBezTo>
                    <a:lnTo>
                      <a:pt x="54500" y="128"/>
                    </a:lnTo>
                    <a:cubicBezTo>
                      <a:pt x="54500" y="-729"/>
                      <a:pt x="60596" y="2986"/>
                      <a:pt x="60786" y="3176"/>
                    </a:cubicBezTo>
                    <a:cubicBezTo>
                      <a:pt x="66872" y="7091"/>
                      <a:pt x="70809" y="13597"/>
                      <a:pt x="71454" y="20798"/>
                    </a:cubicBezTo>
                    <a:cubicBezTo>
                      <a:pt x="71818" y="30903"/>
                      <a:pt x="68152" y="40733"/>
                      <a:pt x="61262" y="48134"/>
                    </a:cubicBezTo>
                    <a:cubicBezTo>
                      <a:pt x="54984" y="54364"/>
                      <a:pt x="46575" y="57974"/>
                      <a:pt x="37736" y="58231"/>
                    </a:cubicBezTo>
                    <a:cubicBezTo>
                      <a:pt x="33449" y="58231"/>
                      <a:pt x="29354" y="58707"/>
                      <a:pt x="25639" y="59088"/>
                    </a:cubicBezTo>
                    <a:cubicBezTo>
                      <a:pt x="22226" y="59298"/>
                      <a:pt x="19289" y="56707"/>
                      <a:pt x="19078" y="53287"/>
                    </a:cubicBezTo>
                    <a:cubicBezTo>
                      <a:pt x="19071" y="53192"/>
                      <a:pt x="19068" y="53087"/>
                      <a:pt x="19067" y="52992"/>
                    </a:cubicBezTo>
                    <a:lnTo>
                      <a:pt x="17924" y="52992"/>
                    </a:lnTo>
                    <a:cubicBezTo>
                      <a:pt x="17115" y="53221"/>
                      <a:pt x="16256" y="53221"/>
                      <a:pt x="15447" y="52992"/>
                    </a:cubicBezTo>
                    <a:lnTo>
                      <a:pt x="13637" y="52992"/>
                    </a:lnTo>
                    <a:cubicBezTo>
                      <a:pt x="7637" y="52992"/>
                      <a:pt x="7160" y="45562"/>
                      <a:pt x="11256" y="42895"/>
                    </a:cubicBezTo>
                    <a:lnTo>
                      <a:pt x="5446" y="42895"/>
                    </a:lnTo>
                    <a:cubicBezTo>
                      <a:pt x="-2174" y="43562"/>
                      <a:pt x="-1507" y="32323"/>
                      <a:pt x="5636" y="32418"/>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1" name="Google Shape;251;p12"/>
              <p:cNvSpPr/>
              <p:nvPr/>
            </p:nvSpPr>
            <p:spPr>
              <a:xfrm>
                <a:off x="5709343" y="3692033"/>
                <a:ext cx="56693" cy="82524"/>
              </a:xfrm>
              <a:custGeom>
                <a:avLst/>
                <a:gdLst/>
                <a:ahLst/>
                <a:cxnLst/>
                <a:rect l="l" t="t" r="r" b="b"/>
                <a:pathLst>
                  <a:path w="70866" h="103155" extrusionOk="0">
                    <a:moveTo>
                      <a:pt x="45339" y="103156"/>
                    </a:moveTo>
                    <a:cubicBezTo>
                      <a:pt x="54990" y="102718"/>
                      <a:pt x="64114" y="98631"/>
                      <a:pt x="70866" y="91726"/>
                    </a:cubicBezTo>
                    <a:cubicBezTo>
                      <a:pt x="69533" y="73628"/>
                      <a:pt x="46482" y="5143"/>
                      <a:pt x="0" y="0"/>
                    </a:cubicBezTo>
                    <a:cubicBezTo>
                      <a:pt x="12463" y="8944"/>
                      <a:pt x="22324" y="21041"/>
                      <a:pt x="28575" y="35052"/>
                    </a:cubicBezTo>
                    <a:cubicBezTo>
                      <a:pt x="35880" y="57293"/>
                      <a:pt x="41484" y="80067"/>
                      <a:pt x="45339" y="10315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2" name="Google Shape;252;p12"/>
              <p:cNvSpPr/>
              <p:nvPr/>
            </p:nvSpPr>
            <p:spPr>
              <a:xfrm>
                <a:off x="5551668" y="3748041"/>
                <a:ext cx="68780" cy="102654"/>
              </a:xfrm>
              <a:custGeom>
                <a:avLst/>
                <a:gdLst/>
                <a:ahLst/>
                <a:cxnLst/>
                <a:rect l="l" t="t" r="r" b="b"/>
                <a:pathLst>
                  <a:path w="85975" h="128318" extrusionOk="0">
                    <a:moveTo>
                      <a:pt x="6812" y="123589"/>
                    </a:moveTo>
                    <a:cubicBezTo>
                      <a:pt x="6812" y="123589"/>
                      <a:pt x="53008" y="139590"/>
                      <a:pt x="85584" y="112730"/>
                    </a:cubicBezTo>
                    <a:cubicBezTo>
                      <a:pt x="89203" y="106634"/>
                      <a:pt x="66534" y="27957"/>
                      <a:pt x="66534" y="27957"/>
                    </a:cubicBezTo>
                    <a:cubicBezTo>
                      <a:pt x="66534" y="27957"/>
                      <a:pt x="47484" y="-12238"/>
                      <a:pt x="16813" y="3764"/>
                    </a:cubicBezTo>
                    <a:cubicBezTo>
                      <a:pt x="-13857" y="19766"/>
                      <a:pt x="6812" y="123589"/>
                      <a:pt x="6812" y="123589"/>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53" name="Google Shape;253;p12"/>
            <p:cNvSpPr/>
            <p:nvPr/>
          </p:nvSpPr>
          <p:spPr>
            <a:xfrm>
              <a:off x="7297552" y="1119942"/>
              <a:ext cx="135609" cy="266405"/>
            </a:xfrm>
            <a:custGeom>
              <a:avLst/>
              <a:gdLst/>
              <a:ahLst/>
              <a:cxnLst/>
              <a:rect l="l" t="t" r="r" b="b"/>
              <a:pathLst>
                <a:path w="169617" h="333215" extrusionOk="0">
                  <a:moveTo>
                    <a:pt x="97114" y="257806"/>
                  </a:moveTo>
                  <a:cubicBezTo>
                    <a:pt x="82065" y="284512"/>
                    <a:pt x="63834" y="309299"/>
                    <a:pt x="42822" y="331624"/>
                  </a:cubicBezTo>
                  <a:cubicBezTo>
                    <a:pt x="36916" y="338482"/>
                    <a:pt x="-8137" y="321242"/>
                    <a:pt x="1293" y="316384"/>
                  </a:cubicBezTo>
                  <a:cubicBezTo>
                    <a:pt x="10722" y="311527"/>
                    <a:pt x="40250" y="270283"/>
                    <a:pt x="55109" y="242851"/>
                  </a:cubicBezTo>
                  <a:cubicBezTo>
                    <a:pt x="67549" y="210057"/>
                    <a:pt x="78074" y="176568"/>
                    <a:pt x="86637" y="142553"/>
                  </a:cubicBezTo>
                  <a:cubicBezTo>
                    <a:pt x="96162" y="108930"/>
                    <a:pt x="103972" y="59590"/>
                    <a:pt x="110735" y="36349"/>
                  </a:cubicBezTo>
                  <a:cubicBezTo>
                    <a:pt x="114326" y="18843"/>
                    <a:pt x="127870" y="5080"/>
                    <a:pt x="145311" y="1202"/>
                  </a:cubicBezTo>
                  <a:cubicBezTo>
                    <a:pt x="161503" y="-2513"/>
                    <a:pt x="172076" y="1869"/>
                    <a:pt x="169123" y="21586"/>
                  </a:cubicBezTo>
                  <a:cubicBezTo>
                    <a:pt x="163885" y="56066"/>
                    <a:pt x="136929" y="189988"/>
                    <a:pt x="97114" y="257806"/>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4" name="Google Shape;254;p12"/>
            <p:cNvSpPr/>
            <p:nvPr/>
          </p:nvSpPr>
          <p:spPr>
            <a:xfrm>
              <a:off x="7309787" y="1745656"/>
              <a:ext cx="93295" cy="72283"/>
            </a:xfrm>
            <a:custGeom>
              <a:avLst/>
              <a:gdLst/>
              <a:ahLst/>
              <a:cxnLst/>
              <a:rect l="l" t="t" r="r" b="b"/>
              <a:pathLst>
                <a:path w="116692" h="90410" extrusionOk="0">
                  <a:moveTo>
                    <a:pt x="107433" y="2"/>
                  </a:moveTo>
                  <a:cubicBezTo>
                    <a:pt x="93527" y="11337"/>
                    <a:pt x="72857" y="955"/>
                    <a:pt x="71810" y="2003"/>
                  </a:cubicBezTo>
                  <a:cubicBezTo>
                    <a:pt x="55417" y="17271"/>
                    <a:pt x="38177" y="31616"/>
                    <a:pt x="20184" y="44960"/>
                  </a:cubicBezTo>
                  <a:cubicBezTo>
                    <a:pt x="11421" y="51818"/>
                    <a:pt x="-2105" y="61057"/>
                    <a:pt x="277" y="74202"/>
                  </a:cubicBezTo>
                  <a:cubicBezTo>
                    <a:pt x="4753" y="97824"/>
                    <a:pt x="42472" y="90585"/>
                    <a:pt x="56665" y="83727"/>
                  </a:cubicBezTo>
                  <a:cubicBezTo>
                    <a:pt x="70857" y="76869"/>
                    <a:pt x="82573" y="64677"/>
                    <a:pt x="96003" y="56200"/>
                  </a:cubicBezTo>
                  <a:cubicBezTo>
                    <a:pt x="105528" y="50199"/>
                    <a:pt x="115053" y="47151"/>
                    <a:pt x="116577" y="34959"/>
                  </a:cubicBezTo>
                  <a:cubicBezTo>
                    <a:pt x="117720" y="27244"/>
                    <a:pt x="110100" y="-284"/>
                    <a:pt x="107433"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5" name="Google Shape;255;p12"/>
            <p:cNvSpPr/>
            <p:nvPr/>
          </p:nvSpPr>
          <p:spPr>
            <a:xfrm>
              <a:off x="7310617" y="1769417"/>
              <a:ext cx="92899" cy="48456"/>
            </a:xfrm>
            <a:custGeom>
              <a:avLst/>
              <a:gdLst/>
              <a:ahLst/>
              <a:cxnLst/>
              <a:rect l="l" t="t" r="r" b="b"/>
              <a:pathLst>
                <a:path w="116196" h="60608" extrusionOk="0">
                  <a:moveTo>
                    <a:pt x="115919" y="0"/>
                  </a:moveTo>
                  <a:cubicBezTo>
                    <a:pt x="114110" y="11621"/>
                    <a:pt x="104775" y="14764"/>
                    <a:pt x="95250" y="20765"/>
                  </a:cubicBezTo>
                  <a:cubicBezTo>
                    <a:pt x="81534" y="29242"/>
                    <a:pt x="69437" y="41529"/>
                    <a:pt x="55245" y="48673"/>
                  </a:cubicBezTo>
                  <a:cubicBezTo>
                    <a:pt x="41053" y="55817"/>
                    <a:pt x="9239" y="62008"/>
                    <a:pt x="0" y="45149"/>
                  </a:cubicBezTo>
                  <a:cubicBezTo>
                    <a:pt x="5048" y="67913"/>
                    <a:pt x="42101" y="60770"/>
                    <a:pt x="56198" y="53626"/>
                  </a:cubicBezTo>
                  <a:cubicBezTo>
                    <a:pt x="70295" y="46482"/>
                    <a:pt x="82106" y="34576"/>
                    <a:pt x="95536" y="26099"/>
                  </a:cubicBezTo>
                  <a:cubicBezTo>
                    <a:pt x="105061" y="20098"/>
                    <a:pt x="114586" y="17050"/>
                    <a:pt x="116110" y="4858"/>
                  </a:cubicBezTo>
                  <a:cubicBezTo>
                    <a:pt x="116272" y="3239"/>
                    <a:pt x="116205" y="1600"/>
                    <a:pt x="115919"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6" name="Google Shape;256;p12"/>
            <p:cNvSpPr/>
            <p:nvPr/>
          </p:nvSpPr>
          <p:spPr>
            <a:xfrm>
              <a:off x="7197828" y="1680648"/>
              <a:ext cx="93274" cy="69610"/>
            </a:xfrm>
            <a:custGeom>
              <a:avLst/>
              <a:gdLst/>
              <a:ahLst/>
              <a:cxnLst/>
              <a:rect l="l" t="t" r="r" b="b"/>
              <a:pathLst>
                <a:path w="116665" h="87067" extrusionOk="0">
                  <a:moveTo>
                    <a:pt x="105833" y="64"/>
                  </a:moveTo>
                  <a:cubicBezTo>
                    <a:pt x="91831" y="11398"/>
                    <a:pt x="67733" y="-984"/>
                    <a:pt x="66305" y="64"/>
                  </a:cubicBezTo>
                  <a:cubicBezTo>
                    <a:pt x="51722" y="14780"/>
                    <a:pt x="36329" y="28677"/>
                    <a:pt x="20204" y="41688"/>
                  </a:cubicBezTo>
                  <a:cubicBezTo>
                    <a:pt x="11440" y="48546"/>
                    <a:pt x="-2180" y="57690"/>
                    <a:pt x="296" y="70930"/>
                  </a:cubicBezTo>
                  <a:cubicBezTo>
                    <a:pt x="4678" y="94456"/>
                    <a:pt x="42492" y="87217"/>
                    <a:pt x="56684" y="80455"/>
                  </a:cubicBezTo>
                  <a:cubicBezTo>
                    <a:pt x="70876" y="73692"/>
                    <a:pt x="82592" y="61405"/>
                    <a:pt x="96022" y="52927"/>
                  </a:cubicBezTo>
                  <a:cubicBezTo>
                    <a:pt x="105547" y="47022"/>
                    <a:pt x="115072" y="43879"/>
                    <a:pt x="116597" y="31782"/>
                  </a:cubicBezTo>
                  <a:cubicBezTo>
                    <a:pt x="117549" y="23495"/>
                    <a:pt x="108310" y="-698"/>
                    <a:pt x="105833" y="64"/>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7" name="Google Shape;257;p12"/>
            <p:cNvSpPr/>
            <p:nvPr/>
          </p:nvSpPr>
          <p:spPr>
            <a:xfrm>
              <a:off x="7198064" y="1702707"/>
              <a:ext cx="92850" cy="48456"/>
            </a:xfrm>
            <a:custGeom>
              <a:avLst/>
              <a:gdLst/>
              <a:ahLst/>
              <a:cxnLst/>
              <a:rect l="l" t="t" r="r" b="b"/>
              <a:pathLst>
                <a:path w="116135" h="60608" extrusionOk="0">
                  <a:moveTo>
                    <a:pt x="115919" y="0"/>
                  </a:moveTo>
                  <a:cubicBezTo>
                    <a:pt x="114014" y="11621"/>
                    <a:pt x="104680" y="14764"/>
                    <a:pt x="95155" y="20765"/>
                  </a:cubicBezTo>
                  <a:cubicBezTo>
                    <a:pt x="81439" y="29242"/>
                    <a:pt x="69437" y="41529"/>
                    <a:pt x="55150" y="48673"/>
                  </a:cubicBezTo>
                  <a:cubicBezTo>
                    <a:pt x="40862" y="55817"/>
                    <a:pt x="9239" y="62008"/>
                    <a:pt x="0" y="45149"/>
                  </a:cubicBezTo>
                  <a:cubicBezTo>
                    <a:pt x="4953" y="67913"/>
                    <a:pt x="42101" y="60770"/>
                    <a:pt x="56198" y="53626"/>
                  </a:cubicBezTo>
                  <a:cubicBezTo>
                    <a:pt x="70295" y="46482"/>
                    <a:pt x="82010" y="34576"/>
                    <a:pt x="95536" y="26099"/>
                  </a:cubicBezTo>
                  <a:cubicBezTo>
                    <a:pt x="105061" y="20098"/>
                    <a:pt x="114586" y="17050"/>
                    <a:pt x="116110" y="4858"/>
                  </a:cubicBezTo>
                  <a:cubicBezTo>
                    <a:pt x="116177" y="3238"/>
                    <a:pt x="116110" y="1610"/>
                    <a:pt x="115919"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8" name="Google Shape;258;p12"/>
            <p:cNvSpPr/>
            <p:nvPr/>
          </p:nvSpPr>
          <p:spPr>
            <a:xfrm>
              <a:off x="7221254" y="1360384"/>
              <a:ext cx="326700" cy="394943"/>
            </a:xfrm>
            <a:custGeom>
              <a:avLst/>
              <a:gdLst/>
              <a:ahLst/>
              <a:cxnLst/>
              <a:rect l="l" t="t" r="r" b="b"/>
              <a:pathLst>
                <a:path w="408631" h="493987" extrusionOk="0">
                  <a:moveTo>
                    <a:pt x="405429" y="33455"/>
                  </a:moveTo>
                  <a:cubicBezTo>
                    <a:pt x="420955" y="130325"/>
                    <a:pt x="377902" y="166805"/>
                    <a:pt x="321990" y="187094"/>
                  </a:cubicBezTo>
                  <a:cubicBezTo>
                    <a:pt x="281890" y="201857"/>
                    <a:pt x="224264" y="224622"/>
                    <a:pt x="224264" y="224622"/>
                  </a:cubicBezTo>
                  <a:cubicBezTo>
                    <a:pt x="224264" y="224622"/>
                    <a:pt x="225121" y="245863"/>
                    <a:pt x="225502" y="293583"/>
                  </a:cubicBezTo>
                  <a:cubicBezTo>
                    <a:pt x="225978" y="335588"/>
                    <a:pt x="220359" y="489036"/>
                    <a:pt x="220359" y="489036"/>
                  </a:cubicBezTo>
                  <a:cubicBezTo>
                    <a:pt x="206862" y="495799"/>
                    <a:pt x="190936" y="495627"/>
                    <a:pt x="177591" y="488560"/>
                  </a:cubicBezTo>
                  <a:cubicBezTo>
                    <a:pt x="177591" y="488560"/>
                    <a:pt x="155017" y="371021"/>
                    <a:pt x="150255" y="318062"/>
                  </a:cubicBezTo>
                  <a:cubicBezTo>
                    <a:pt x="143778" y="246149"/>
                    <a:pt x="132729" y="199095"/>
                    <a:pt x="136348" y="183665"/>
                  </a:cubicBezTo>
                  <a:cubicBezTo>
                    <a:pt x="139587" y="170044"/>
                    <a:pt x="218168" y="131372"/>
                    <a:pt x="243123" y="110703"/>
                  </a:cubicBezTo>
                  <a:lnTo>
                    <a:pt x="78531" y="165853"/>
                  </a:lnTo>
                  <a:cubicBezTo>
                    <a:pt x="81789" y="183703"/>
                    <a:pt x="83380" y="201810"/>
                    <a:pt x="83294" y="219955"/>
                  </a:cubicBezTo>
                  <a:cubicBezTo>
                    <a:pt x="81770" y="277105"/>
                    <a:pt x="78627" y="400453"/>
                    <a:pt x="78627" y="400453"/>
                  </a:cubicBezTo>
                  <a:cubicBezTo>
                    <a:pt x="78627" y="400453"/>
                    <a:pt x="56053" y="416741"/>
                    <a:pt x="36812" y="400453"/>
                  </a:cubicBezTo>
                  <a:cubicBezTo>
                    <a:pt x="36812" y="400453"/>
                    <a:pt x="-4622" y="156137"/>
                    <a:pt x="427" y="124229"/>
                  </a:cubicBezTo>
                  <a:cubicBezTo>
                    <a:pt x="5189" y="93558"/>
                    <a:pt x="150255" y="30788"/>
                    <a:pt x="175782" y="9167"/>
                  </a:cubicBezTo>
                  <a:cubicBezTo>
                    <a:pt x="184802" y="1843"/>
                    <a:pt x="196499" y="-1308"/>
                    <a:pt x="207976" y="49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9" name="Google Shape;259;p12"/>
            <p:cNvSpPr/>
            <p:nvPr/>
          </p:nvSpPr>
          <p:spPr>
            <a:xfrm>
              <a:off x="7417903" y="1095544"/>
              <a:ext cx="102781" cy="99997"/>
            </a:xfrm>
            <a:custGeom>
              <a:avLst/>
              <a:gdLst/>
              <a:ahLst/>
              <a:cxnLst/>
              <a:rect l="l" t="t" r="r" b="b"/>
              <a:pathLst>
                <a:path w="128556" h="125075" extrusionOk="0">
                  <a:moveTo>
                    <a:pt x="102220" y="0"/>
                  </a:moveTo>
                  <a:cubicBezTo>
                    <a:pt x="102220" y="0"/>
                    <a:pt x="99838" y="46196"/>
                    <a:pt x="100886" y="50292"/>
                  </a:cubicBezTo>
                  <a:cubicBezTo>
                    <a:pt x="101934" y="54388"/>
                    <a:pt x="122032" y="67913"/>
                    <a:pt x="127937" y="72676"/>
                  </a:cubicBezTo>
                  <a:cubicBezTo>
                    <a:pt x="133843" y="77438"/>
                    <a:pt x="96029" y="114776"/>
                    <a:pt x="77645" y="123253"/>
                  </a:cubicBezTo>
                  <a:cubicBezTo>
                    <a:pt x="59262" y="131731"/>
                    <a:pt x="1445" y="109442"/>
                    <a:pt x="112" y="80867"/>
                  </a:cubicBezTo>
                  <a:cubicBezTo>
                    <a:pt x="-1222" y="52292"/>
                    <a:pt x="9637" y="28289"/>
                    <a:pt x="19162" y="27051"/>
                  </a:cubicBezTo>
                  <a:cubicBezTo>
                    <a:pt x="28687" y="25813"/>
                    <a:pt x="102220" y="0"/>
                    <a:pt x="102220"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0" name="Google Shape;260;p12"/>
            <p:cNvSpPr/>
            <p:nvPr/>
          </p:nvSpPr>
          <p:spPr>
            <a:xfrm>
              <a:off x="7381720" y="1109556"/>
              <a:ext cx="166775" cy="325513"/>
            </a:xfrm>
            <a:custGeom>
              <a:avLst/>
              <a:gdLst/>
              <a:ahLst/>
              <a:cxnLst/>
              <a:rect l="l" t="t" r="r" b="b"/>
              <a:pathLst>
                <a:path w="208599" h="407146" extrusionOk="0">
                  <a:moveTo>
                    <a:pt x="152620" y="40673"/>
                  </a:moveTo>
                  <a:cubicBezTo>
                    <a:pt x="152620" y="40673"/>
                    <a:pt x="119187" y="90584"/>
                    <a:pt x="72419" y="95251"/>
                  </a:cubicBezTo>
                  <a:cubicBezTo>
                    <a:pt x="57751" y="80773"/>
                    <a:pt x="56417" y="28576"/>
                    <a:pt x="76801" y="12574"/>
                  </a:cubicBezTo>
                  <a:cubicBezTo>
                    <a:pt x="76801" y="12574"/>
                    <a:pt x="57751" y="-2571"/>
                    <a:pt x="45178" y="382"/>
                  </a:cubicBezTo>
                  <a:cubicBezTo>
                    <a:pt x="31481" y="8783"/>
                    <a:pt x="21327" y="21888"/>
                    <a:pt x="16603" y="37244"/>
                  </a:cubicBezTo>
                  <a:cubicBezTo>
                    <a:pt x="4658" y="71536"/>
                    <a:pt x="-923" y="107721"/>
                    <a:pt x="124" y="144019"/>
                  </a:cubicBezTo>
                  <a:cubicBezTo>
                    <a:pt x="886" y="192977"/>
                    <a:pt x="124" y="316707"/>
                    <a:pt x="124" y="316707"/>
                  </a:cubicBezTo>
                  <a:cubicBezTo>
                    <a:pt x="5620" y="346271"/>
                    <a:pt x="23556" y="372047"/>
                    <a:pt x="49369" y="387478"/>
                  </a:cubicBezTo>
                  <a:cubicBezTo>
                    <a:pt x="83068" y="406490"/>
                    <a:pt x="122740" y="411976"/>
                    <a:pt x="160335" y="402813"/>
                  </a:cubicBezTo>
                  <a:cubicBezTo>
                    <a:pt x="183957" y="397289"/>
                    <a:pt x="192720" y="383763"/>
                    <a:pt x="200911" y="366904"/>
                  </a:cubicBezTo>
                  <a:cubicBezTo>
                    <a:pt x="198816" y="332614"/>
                    <a:pt x="185195" y="262129"/>
                    <a:pt x="190910" y="218790"/>
                  </a:cubicBezTo>
                  <a:cubicBezTo>
                    <a:pt x="196625" y="175451"/>
                    <a:pt x="205769" y="143447"/>
                    <a:pt x="208150" y="108586"/>
                  </a:cubicBezTo>
                  <a:cubicBezTo>
                    <a:pt x="210532" y="73724"/>
                    <a:pt x="203483" y="74391"/>
                    <a:pt x="186052" y="62009"/>
                  </a:cubicBezTo>
                  <a:cubicBezTo>
                    <a:pt x="175442" y="54092"/>
                    <a:pt x="164269" y="46962"/>
                    <a:pt x="152620" y="40673"/>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1" name="Google Shape;261;p12"/>
            <p:cNvSpPr/>
            <p:nvPr/>
          </p:nvSpPr>
          <p:spPr>
            <a:xfrm>
              <a:off x="7413797" y="991818"/>
              <a:ext cx="110760" cy="134864"/>
            </a:xfrm>
            <a:custGeom>
              <a:avLst/>
              <a:gdLst/>
              <a:ahLst/>
              <a:cxnLst/>
              <a:rect l="l" t="t" r="r" b="b"/>
              <a:pathLst>
                <a:path w="138537" h="168686" extrusionOk="0">
                  <a:moveTo>
                    <a:pt x="2962" y="60969"/>
                  </a:moveTo>
                  <a:lnTo>
                    <a:pt x="2962" y="60969"/>
                  </a:lnTo>
                  <a:cubicBezTo>
                    <a:pt x="8486" y="25155"/>
                    <a:pt x="34204" y="-1896"/>
                    <a:pt x="71161" y="104"/>
                  </a:cubicBezTo>
                  <a:cubicBezTo>
                    <a:pt x="110299" y="2083"/>
                    <a:pt x="140427" y="35416"/>
                    <a:pt x="138445" y="74557"/>
                  </a:cubicBezTo>
                  <a:cubicBezTo>
                    <a:pt x="137321" y="96813"/>
                    <a:pt x="125806" y="117248"/>
                    <a:pt x="107356" y="129739"/>
                  </a:cubicBezTo>
                  <a:cubicBezTo>
                    <a:pt x="106032" y="135172"/>
                    <a:pt x="104117" y="140443"/>
                    <a:pt x="101641" y="145456"/>
                  </a:cubicBezTo>
                  <a:cubicBezTo>
                    <a:pt x="88592" y="160696"/>
                    <a:pt x="49063" y="170125"/>
                    <a:pt x="37728" y="168506"/>
                  </a:cubicBezTo>
                  <a:cubicBezTo>
                    <a:pt x="23907" y="167251"/>
                    <a:pt x="12249" y="157706"/>
                    <a:pt x="8296" y="144408"/>
                  </a:cubicBezTo>
                  <a:cubicBezTo>
                    <a:pt x="-3610" y="116309"/>
                    <a:pt x="-86" y="78685"/>
                    <a:pt x="2962" y="60969"/>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2" name="Google Shape;262;p12"/>
            <p:cNvSpPr/>
            <p:nvPr/>
          </p:nvSpPr>
          <p:spPr>
            <a:xfrm>
              <a:off x="7417935" y="980032"/>
              <a:ext cx="116886" cy="115512"/>
            </a:xfrm>
            <a:custGeom>
              <a:avLst/>
              <a:gdLst/>
              <a:ahLst/>
              <a:cxnLst/>
              <a:rect l="l" t="t" r="r" b="b"/>
              <a:pathLst>
                <a:path w="146199" h="144480" extrusionOk="0">
                  <a:moveTo>
                    <a:pt x="102179" y="144481"/>
                  </a:moveTo>
                  <a:lnTo>
                    <a:pt x="102179" y="144481"/>
                  </a:lnTo>
                  <a:lnTo>
                    <a:pt x="98750" y="113239"/>
                  </a:lnTo>
                  <a:cubicBezTo>
                    <a:pt x="98750" y="113239"/>
                    <a:pt x="124277" y="47135"/>
                    <a:pt x="63984" y="59899"/>
                  </a:cubicBezTo>
                  <a:cubicBezTo>
                    <a:pt x="24169" y="68281"/>
                    <a:pt x="14168" y="71900"/>
                    <a:pt x="2072" y="45135"/>
                  </a:cubicBezTo>
                  <a:cubicBezTo>
                    <a:pt x="-10025" y="18370"/>
                    <a:pt x="32647" y="-5538"/>
                    <a:pt x="83415" y="1129"/>
                  </a:cubicBezTo>
                  <a:cubicBezTo>
                    <a:pt x="119648" y="4934"/>
                    <a:pt x="146928" y="35857"/>
                    <a:pt x="146185" y="72281"/>
                  </a:cubicBezTo>
                  <a:cubicBezTo>
                    <a:pt x="144851" y="91903"/>
                    <a:pt x="139612" y="131717"/>
                    <a:pt x="102179" y="14448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3" name="Google Shape;263;p12"/>
            <p:cNvSpPr/>
            <p:nvPr/>
          </p:nvSpPr>
          <p:spPr>
            <a:xfrm>
              <a:off x="7364000" y="1109861"/>
              <a:ext cx="53839" cy="78361"/>
            </a:xfrm>
            <a:custGeom>
              <a:avLst/>
              <a:gdLst/>
              <a:ahLst/>
              <a:cxnLst/>
              <a:rect l="l" t="t" r="r" b="b"/>
              <a:pathLst>
                <a:path w="67341" h="98012" extrusionOk="0">
                  <a:moveTo>
                    <a:pt x="24289" y="98012"/>
                  </a:moveTo>
                  <a:cubicBezTo>
                    <a:pt x="15097" y="97573"/>
                    <a:pt x="6410" y="93657"/>
                    <a:pt x="0" y="87058"/>
                  </a:cubicBezTo>
                  <a:cubicBezTo>
                    <a:pt x="1334" y="70009"/>
                    <a:pt x="23241" y="4858"/>
                    <a:pt x="67342" y="0"/>
                  </a:cubicBezTo>
                  <a:cubicBezTo>
                    <a:pt x="55350" y="8451"/>
                    <a:pt x="45844" y="19962"/>
                    <a:pt x="39814" y="33338"/>
                  </a:cubicBezTo>
                  <a:cubicBezTo>
                    <a:pt x="32994" y="54469"/>
                    <a:pt x="27813" y="76090"/>
                    <a:pt x="24289" y="98012"/>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4" name="Google Shape;264;p12"/>
            <p:cNvSpPr/>
            <p:nvPr/>
          </p:nvSpPr>
          <p:spPr>
            <a:xfrm>
              <a:off x="7794459" y="3551002"/>
              <a:ext cx="540508" cy="312148"/>
            </a:xfrm>
            <a:custGeom>
              <a:avLst/>
              <a:gdLst/>
              <a:ahLst/>
              <a:cxnLst/>
              <a:rect l="l" t="t" r="r" b="b"/>
              <a:pathLst>
                <a:path w="676058" h="390429" extrusionOk="0">
                  <a:moveTo>
                    <a:pt x="625735" y="92488"/>
                  </a:moveTo>
                  <a:cubicBezTo>
                    <a:pt x="610904" y="78943"/>
                    <a:pt x="594607" y="67094"/>
                    <a:pt x="577157" y="57150"/>
                  </a:cubicBezTo>
                  <a:cubicBezTo>
                    <a:pt x="445236" y="-19050"/>
                    <a:pt x="230733" y="-19050"/>
                    <a:pt x="98907" y="57150"/>
                  </a:cubicBezTo>
                  <a:cubicBezTo>
                    <a:pt x="78543" y="68666"/>
                    <a:pt x="59826" y="82896"/>
                    <a:pt x="43281" y="99441"/>
                  </a:cubicBezTo>
                  <a:cubicBezTo>
                    <a:pt x="-29204" y="173831"/>
                    <a:pt x="-10630" y="270034"/>
                    <a:pt x="98907" y="333280"/>
                  </a:cubicBezTo>
                  <a:cubicBezTo>
                    <a:pt x="230733" y="409480"/>
                    <a:pt x="445331" y="409480"/>
                    <a:pt x="577157" y="333280"/>
                  </a:cubicBezTo>
                  <a:cubicBezTo>
                    <a:pt x="690124" y="268033"/>
                    <a:pt x="706316" y="167735"/>
                    <a:pt x="625735" y="92488"/>
                  </a:cubicBezTo>
                  <a:close/>
                  <a:moveTo>
                    <a:pt x="535152" y="308610"/>
                  </a:moveTo>
                  <a:cubicBezTo>
                    <a:pt x="426472" y="371380"/>
                    <a:pt x="249402" y="371380"/>
                    <a:pt x="141008" y="308610"/>
                  </a:cubicBezTo>
                  <a:cubicBezTo>
                    <a:pt x="64808" y="264605"/>
                    <a:pt x="41948" y="201168"/>
                    <a:pt x="72713" y="145542"/>
                  </a:cubicBezTo>
                  <a:cubicBezTo>
                    <a:pt x="89277" y="118310"/>
                    <a:pt x="112871" y="96031"/>
                    <a:pt x="141008" y="81058"/>
                  </a:cubicBezTo>
                  <a:cubicBezTo>
                    <a:pt x="249688" y="18383"/>
                    <a:pt x="426758" y="18383"/>
                    <a:pt x="535152" y="81058"/>
                  </a:cubicBezTo>
                  <a:cubicBezTo>
                    <a:pt x="563260" y="96002"/>
                    <a:pt x="586797" y="118291"/>
                    <a:pt x="603256" y="145542"/>
                  </a:cubicBezTo>
                  <a:lnTo>
                    <a:pt x="603256" y="145542"/>
                  </a:lnTo>
                  <a:cubicBezTo>
                    <a:pt x="634117" y="201549"/>
                    <a:pt x="611352" y="264890"/>
                    <a:pt x="535152" y="30861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5" name="Google Shape;265;p12"/>
            <p:cNvSpPr/>
            <p:nvPr/>
          </p:nvSpPr>
          <p:spPr>
            <a:xfrm>
              <a:off x="7824798" y="3491907"/>
              <a:ext cx="469764" cy="181297"/>
            </a:xfrm>
            <a:custGeom>
              <a:avLst/>
              <a:gdLst/>
              <a:ahLst/>
              <a:cxnLst/>
              <a:rect l="l" t="t" r="r" b="b"/>
              <a:pathLst>
                <a:path w="587572" h="226763" extrusionOk="0">
                  <a:moveTo>
                    <a:pt x="565309" y="219837"/>
                  </a:moveTo>
                  <a:lnTo>
                    <a:pt x="565309" y="219837"/>
                  </a:lnTo>
                  <a:cubicBezTo>
                    <a:pt x="548849" y="192586"/>
                    <a:pt x="525313" y="170297"/>
                    <a:pt x="497205" y="155353"/>
                  </a:cubicBezTo>
                  <a:cubicBezTo>
                    <a:pt x="388525" y="92678"/>
                    <a:pt x="211455" y="92678"/>
                    <a:pt x="103061" y="155353"/>
                  </a:cubicBezTo>
                  <a:cubicBezTo>
                    <a:pt x="74924" y="170326"/>
                    <a:pt x="51330" y="192605"/>
                    <a:pt x="34766" y="219837"/>
                  </a:cubicBezTo>
                  <a:lnTo>
                    <a:pt x="5334" y="172974"/>
                  </a:lnTo>
                  <a:lnTo>
                    <a:pt x="0" y="164497"/>
                  </a:lnTo>
                  <a:lnTo>
                    <a:pt x="38100" y="73533"/>
                  </a:lnTo>
                  <a:lnTo>
                    <a:pt x="170402" y="0"/>
                  </a:lnTo>
                  <a:lnTo>
                    <a:pt x="416719" y="4286"/>
                  </a:lnTo>
                  <a:lnTo>
                    <a:pt x="584073" y="103537"/>
                  </a:lnTo>
                  <a:cubicBezTo>
                    <a:pt x="584073" y="103537"/>
                    <a:pt x="587121" y="134969"/>
                    <a:pt x="587502" y="166021"/>
                  </a:cubicBezTo>
                  <a:cubicBezTo>
                    <a:pt x="588169" y="204883"/>
                    <a:pt x="584359" y="242697"/>
                    <a:pt x="565309" y="219837"/>
                  </a:cubicBezTo>
                  <a:close/>
                </a:path>
              </a:pathLst>
            </a:custGeom>
            <a:solidFill>
              <a:srgbClr val="A1A5B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6" name="Google Shape;266;p12"/>
            <p:cNvSpPr/>
            <p:nvPr/>
          </p:nvSpPr>
          <p:spPr>
            <a:xfrm>
              <a:off x="7794490" y="3623727"/>
              <a:ext cx="41046" cy="82625"/>
            </a:xfrm>
            <a:custGeom>
              <a:avLst/>
              <a:gdLst/>
              <a:ahLst/>
              <a:cxnLst/>
              <a:rect l="l" t="t" r="r" b="b"/>
              <a:pathLst>
                <a:path w="51339" h="103346" extrusionOk="0">
                  <a:moveTo>
                    <a:pt x="0" y="103346"/>
                  </a:moveTo>
                  <a:lnTo>
                    <a:pt x="95" y="0"/>
                  </a:lnTo>
                  <a:lnTo>
                    <a:pt x="51340" y="86773"/>
                  </a:lnTo>
                  <a:lnTo>
                    <a:pt x="0" y="103346"/>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7" name="Google Shape;267;p12"/>
            <p:cNvSpPr/>
            <p:nvPr/>
          </p:nvSpPr>
          <p:spPr>
            <a:xfrm>
              <a:off x="8298847" y="3624184"/>
              <a:ext cx="36096" cy="82168"/>
            </a:xfrm>
            <a:custGeom>
              <a:avLst/>
              <a:gdLst/>
              <a:ahLst/>
              <a:cxnLst/>
              <a:rect l="l" t="t" r="r" b="b"/>
              <a:pathLst>
                <a:path w="45148" h="102774" extrusionOk="0">
                  <a:moveTo>
                    <a:pt x="45148" y="102775"/>
                  </a:moveTo>
                  <a:lnTo>
                    <a:pt x="45148" y="0"/>
                  </a:lnTo>
                  <a:lnTo>
                    <a:pt x="0" y="51149"/>
                  </a:lnTo>
                  <a:lnTo>
                    <a:pt x="45148" y="102775"/>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8" name="Google Shape;268;p12"/>
            <p:cNvSpPr/>
            <p:nvPr/>
          </p:nvSpPr>
          <p:spPr>
            <a:xfrm>
              <a:off x="7842237" y="3535238"/>
              <a:ext cx="449908" cy="259679"/>
            </a:xfrm>
            <a:custGeom>
              <a:avLst/>
              <a:gdLst/>
              <a:ahLst/>
              <a:cxnLst/>
              <a:rect l="l" t="t" r="r" b="b"/>
              <a:pathLst>
                <a:path w="562737" h="324802" extrusionOk="0">
                  <a:moveTo>
                    <a:pt x="562737" y="162401"/>
                  </a:moveTo>
                  <a:cubicBezTo>
                    <a:pt x="562737" y="252093"/>
                    <a:pt x="436764" y="324802"/>
                    <a:pt x="281368" y="324802"/>
                  </a:cubicBezTo>
                  <a:cubicBezTo>
                    <a:pt x="125973" y="324802"/>
                    <a:pt x="0" y="252093"/>
                    <a:pt x="0" y="162401"/>
                  </a:cubicBezTo>
                  <a:cubicBezTo>
                    <a:pt x="0" y="72710"/>
                    <a:pt x="125973" y="0"/>
                    <a:pt x="281368" y="0"/>
                  </a:cubicBezTo>
                  <a:cubicBezTo>
                    <a:pt x="436764" y="0"/>
                    <a:pt x="562737" y="72710"/>
                    <a:pt x="562737" y="162401"/>
                  </a:cubicBezTo>
                  <a:close/>
                </a:path>
              </a:pathLst>
            </a:custGeom>
            <a:solidFill>
              <a:srgbClr val="3E7E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9" name="Google Shape;269;p12"/>
            <p:cNvSpPr/>
            <p:nvPr/>
          </p:nvSpPr>
          <p:spPr>
            <a:xfrm>
              <a:off x="7815050" y="3673683"/>
              <a:ext cx="491482" cy="176325"/>
            </a:xfrm>
            <a:custGeom>
              <a:avLst/>
              <a:gdLst/>
              <a:ahLst/>
              <a:cxnLst/>
              <a:rect l="l" t="t" r="r" b="b"/>
              <a:pathLst>
                <a:path w="614737" h="220544" extrusionOk="0">
                  <a:moveTo>
                    <a:pt x="0" y="58293"/>
                  </a:moveTo>
                  <a:cubicBezTo>
                    <a:pt x="0" y="58293"/>
                    <a:pt x="43339" y="228981"/>
                    <a:pt x="366522" y="220218"/>
                  </a:cubicBezTo>
                  <a:cubicBezTo>
                    <a:pt x="590836" y="220218"/>
                    <a:pt x="619506" y="27432"/>
                    <a:pt x="614172" y="0"/>
                  </a:cubicBezTo>
                  <a:cubicBezTo>
                    <a:pt x="567595" y="64189"/>
                    <a:pt x="495062" y="104556"/>
                    <a:pt x="415957" y="110300"/>
                  </a:cubicBezTo>
                  <a:cubicBezTo>
                    <a:pt x="279463" y="122206"/>
                    <a:pt x="178689" y="120682"/>
                    <a:pt x="124778" y="94583"/>
                  </a:cubicBezTo>
                  <a:cubicBezTo>
                    <a:pt x="70866" y="68485"/>
                    <a:pt x="95" y="0"/>
                    <a:pt x="95" y="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0" name="Google Shape;270;p12"/>
            <p:cNvSpPr/>
            <p:nvPr/>
          </p:nvSpPr>
          <p:spPr>
            <a:xfrm>
              <a:off x="7794490" y="3472184"/>
              <a:ext cx="540453" cy="312196"/>
            </a:xfrm>
            <a:custGeom>
              <a:avLst/>
              <a:gdLst/>
              <a:ahLst/>
              <a:cxnLst/>
              <a:rect l="l" t="t" r="r" b="b"/>
              <a:pathLst>
                <a:path w="675989" h="390489" extrusionOk="0">
                  <a:moveTo>
                    <a:pt x="98869" y="333375"/>
                  </a:moveTo>
                  <a:cubicBezTo>
                    <a:pt x="-32956" y="257175"/>
                    <a:pt x="-32956" y="133350"/>
                    <a:pt x="98869" y="57150"/>
                  </a:cubicBezTo>
                  <a:cubicBezTo>
                    <a:pt x="230695" y="-19050"/>
                    <a:pt x="445294" y="-19050"/>
                    <a:pt x="577120" y="57150"/>
                  </a:cubicBezTo>
                  <a:cubicBezTo>
                    <a:pt x="708946" y="133350"/>
                    <a:pt x="708946" y="257175"/>
                    <a:pt x="577120" y="333375"/>
                  </a:cubicBezTo>
                  <a:cubicBezTo>
                    <a:pt x="445294" y="409575"/>
                    <a:pt x="230695" y="409480"/>
                    <a:pt x="98869" y="333375"/>
                  </a:cubicBezTo>
                  <a:close/>
                  <a:moveTo>
                    <a:pt x="535019" y="81534"/>
                  </a:moveTo>
                  <a:cubicBezTo>
                    <a:pt x="426339" y="18860"/>
                    <a:pt x="249269" y="18764"/>
                    <a:pt x="140970" y="81534"/>
                  </a:cubicBezTo>
                  <a:cubicBezTo>
                    <a:pt x="32671" y="144304"/>
                    <a:pt x="32290" y="246316"/>
                    <a:pt x="140970" y="309086"/>
                  </a:cubicBezTo>
                  <a:cubicBezTo>
                    <a:pt x="249650" y="371856"/>
                    <a:pt x="426720" y="371856"/>
                    <a:pt x="535019" y="309086"/>
                  </a:cubicBezTo>
                  <a:cubicBezTo>
                    <a:pt x="643319" y="246316"/>
                    <a:pt x="644176" y="144304"/>
                    <a:pt x="535019" y="81534"/>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1" name="Google Shape;271;p12"/>
            <p:cNvSpPr/>
            <p:nvPr/>
          </p:nvSpPr>
          <p:spPr>
            <a:xfrm rot="-1801764">
              <a:off x="7461665" y="3958761"/>
              <a:ext cx="59345" cy="102714"/>
            </a:xfrm>
            <a:custGeom>
              <a:avLst/>
              <a:gdLst/>
              <a:ahLst/>
              <a:cxnLst/>
              <a:rect l="l" t="t" r="r" b="b"/>
              <a:pathLst>
                <a:path w="74294" h="128587" extrusionOk="0">
                  <a:moveTo>
                    <a:pt x="74295" y="64294"/>
                  </a:moveTo>
                  <a:cubicBezTo>
                    <a:pt x="74295" y="99802"/>
                    <a:pt x="57663" y="128588"/>
                    <a:pt x="37148" y="128588"/>
                  </a:cubicBezTo>
                  <a:cubicBezTo>
                    <a:pt x="16632" y="128588"/>
                    <a:pt x="0" y="99802"/>
                    <a:pt x="0" y="64294"/>
                  </a:cubicBezTo>
                  <a:cubicBezTo>
                    <a:pt x="0" y="28785"/>
                    <a:pt x="16632" y="0"/>
                    <a:pt x="37148" y="0"/>
                  </a:cubicBezTo>
                  <a:cubicBezTo>
                    <a:pt x="57663" y="0"/>
                    <a:pt x="74295" y="28785"/>
                    <a:pt x="74295" y="64294"/>
                  </a:cubicBez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2" name="Google Shape;272;p12"/>
            <p:cNvSpPr/>
            <p:nvPr/>
          </p:nvSpPr>
          <p:spPr>
            <a:xfrm>
              <a:off x="7752377" y="3752957"/>
              <a:ext cx="148877" cy="85976"/>
            </a:xfrm>
            <a:custGeom>
              <a:avLst/>
              <a:gdLst/>
              <a:ahLst/>
              <a:cxnLst/>
              <a:rect l="l" t="t" r="r" b="b"/>
              <a:pathLst>
                <a:path w="186213" h="107537" extrusionOk="0">
                  <a:moveTo>
                    <a:pt x="186214" y="25337"/>
                  </a:moveTo>
                  <a:lnTo>
                    <a:pt x="43910" y="107537"/>
                  </a:lnTo>
                  <a:lnTo>
                    <a:pt x="0" y="82105"/>
                  </a:lnTo>
                  <a:lnTo>
                    <a:pt x="142304" y="0"/>
                  </a:lnTo>
                  <a:lnTo>
                    <a:pt x="186214" y="25337"/>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3" name="Google Shape;273;p12"/>
            <p:cNvSpPr/>
            <p:nvPr/>
          </p:nvSpPr>
          <p:spPr>
            <a:xfrm>
              <a:off x="7787483" y="3773138"/>
              <a:ext cx="113771" cy="106232"/>
            </a:xfrm>
            <a:custGeom>
              <a:avLst/>
              <a:gdLst/>
              <a:ahLst/>
              <a:cxnLst/>
              <a:rect l="l" t="t" r="r" b="b"/>
              <a:pathLst>
                <a:path w="142303" h="132873" extrusionOk="0">
                  <a:moveTo>
                    <a:pt x="142304" y="50768"/>
                  </a:moveTo>
                  <a:lnTo>
                    <a:pt x="0" y="132874"/>
                  </a:lnTo>
                  <a:lnTo>
                    <a:pt x="0" y="82201"/>
                  </a:lnTo>
                  <a:lnTo>
                    <a:pt x="142304" y="0"/>
                  </a:lnTo>
                  <a:lnTo>
                    <a:pt x="142304" y="50768"/>
                  </a:lnTo>
                  <a:close/>
                </a:path>
              </a:pathLst>
            </a:custGeom>
            <a:solidFill>
              <a:srgbClr val="A1A5B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4" name="Google Shape;274;p12"/>
            <p:cNvSpPr/>
            <p:nvPr/>
          </p:nvSpPr>
          <p:spPr>
            <a:xfrm>
              <a:off x="7465892" y="3799784"/>
              <a:ext cx="344817" cy="254127"/>
            </a:xfrm>
            <a:custGeom>
              <a:avLst/>
              <a:gdLst/>
              <a:ahLst/>
              <a:cxnLst/>
              <a:rect l="l" t="t" r="r" b="b"/>
              <a:pathLst>
                <a:path w="431291" h="317858" extrusionOk="0">
                  <a:moveTo>
                    <a:pt x="431292" y="84877"/>
                  </a:moveTo>
                  <a:cubicBezTo>
                    <a:pt x="429558" y="52883"/>
                    <a:pt x="412680" y="23631"/>
                    <a:pt x="385858" y="6106"/>
                  </a:cubicBezTo>
                  <a:cubicBezTo>
                    <a:pt x="376637" y="-562"/>
                    <a:pt x="364579" y="-1867"/>
                    <a:pt x="354139" y="2676"/>
                  </a:cubicBezTo>
                  <a:lnTo>
                    <a:pt x="354139" y="2676"/>
                  </a:lnTo>
                  <a:lnTo>
                    <a:pt x="0" y="206988"/>
                  </a:lnTo>
                  <a:lnTo>
                    <a:pt x="64579" y="317859"/>
                  </a:lnTo>
                  <a:lnTo>
                    <a:pt x="414338" y="115929"/>
                  </a:lnTo>
                  <a:cubicBezTo>
                    <a:pt x="424720" y="112214"/>
                    <a:pt x="431292" y="101356"/>
                    <a:pt x="431292" y="8487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5" name="Google Shape;275;p12"/>
            <p:cNvSpPr/>
            <p:nvPr/>
          </p:nvSpPr>
          <p:spPr>
            <a:xfrm rot="-1801764">
              <a:off x="7461665" y="3958761"/>
              <a:ext cx="59345" cy="102714"/>
            </a:xfrm>
            <a:custGeom>
              <a:avLst/>
              <a:gdLst/>
              <a:ahLst/>
              <a:cxnLst/>
              <a:rect l="l" t="t" r="r" b="b"/>
              <a:pathLst>
                <a:path w="74294" h="128587" extrusionOk="0">
                  <a:moveTo>
                    <a:pt x="74295" y="64294"/>
                  </a:moveTo>
                  <a:cubicBezTo>
                    <a:pt x="74295" y="99802"/>
                    <a:pt x="57663" y="128588"/>
                    <a:pt x="37148" y="128588"/>
                  </a:cubicBezTo>
                  <a:cubicBezTo>
                    <a:pt x="16632" y="128588"/>
                    <a:pt x="0" y="99802"/>
                    <a:pt x="0" y="64294"/>
                  </a:cubicBezTo>
                  <a:cubicBezTo>
                    <a:pt x="0" y="28785"/>
                    <a:pt x="16632" y="0"/>
                    <a:pt x="37148" y="0"/>
                  </a:cubicBezTo>
                  <a:cubicBezTo>
                    <a:pt x="57663" y="0"/>
                    <a:pt x="74295" y="28785"/>
                    <a:pt x="74295" y="6429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6" name="Google Shape;276;p12"/>
            <p:cNvSpPr/>
            <p:nvPr/>
          </p:nvSpPr>
          <p:spPr>
            <a:xfrm>
              <a:off x="8113340" y="4275363"/>
              <a:ext cx="345579" cy="199519"/>
            </a:xfrm>
            <a:custGeom>
              <a:avLst/>
              <a:gdLst/>
              <a:ahLst/>
              <a:cxnLst/>
              <a:rect l="l" t="t" r="r" b="b"/>
              <a:pathLst>
                <a:path w="432244" h="249555" extrusionOk="0">
                  <a:moveTo>
                    <a:pt x="432244" y="124778"/>
                  </a:moveTo>
                  <a:cubicBezTo>
                    <a:pt x="432244" y="193690"/>
                    <a:pt x="335483" y="249555"/>
                    <a:pt x="216122" y="249555"/>
                  </a:cubicBezTo>
                  <a:cubicBezTo>
                    <a:pt x="96761" y="249555"/>
                    <a:pt x="0" y="193690"/>
                    <a:pt x="0" y="124778"/>
                  </a:cubicBezTo>
                  <a:cubicBezTo>
                    <a:pt x="0" y="55865"/>
                    <a:pt x="96761" y="0"/>
                    <a:pt x="216122" y="0"/>
                  </a:cubicBezTo>
                  <a:cubicBezTo>
                    <a:pt x="335483" y="0"/>
                    <a:pt x="432244" y="55865"/>
                    <a:pt x="432244" y="12477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7" name="Google Shape;277;p12"/>
            <p:cNvSpPr/>
            <p:nvPr/>
          </p:nvSpPr>
          <p:spPr>
            <a:xfrm>
              <a:off x="8345604" y="3658605"/>
              <a:ext cx="79241" cy="172485"/>
            </a:xfrm>
            <a:custGeom>
              <a:avLst/>
              <a:gdLst/>
              <a:ahLst/>
              <a:cxnLst/>
              <a:rect l="l" t="t" r="r" b="b"/>
              <a:pathLst>
                <a:path w="99113" h="215741" extrusionOk="0">
                  <a:moveTo>
                    <a:pt x="77248" y="0"/>
                  </a:moveTo>
                  <a:cubicBezTo>
                    <a:pt x="79534" y="20098"/>
                    <a:pt x="103537" y="106775"/>
                    <a:pt x="98393" y="136398"/>
                  </a:cubicBezTo>
                  <a:cubicBezTo>
                    <a:pt x="93250" y="166021"/>
                    <a:pt x="11335" y="215741"/>
                    <a:pt x="11335" y="215741"/>
                  </a:cubicBezTo>
                  <a:lnTo>
                    <a:pt x="0" y="164973"/>
                  </a:lnTo>
                  <a:lnTo>
                    <a:pt x="45339" y="120491"/>
                  </a:lnTo>
                  <a:lnTo>
                    <a:pt x="33052" y="36385"/>
                  </a:ln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8" name="Google Shape;278;p12"/>
            <p:cNvSpPr/>
            <p:nvPr/>
          </p:nvSpPr>
          <p:spPr>
            <a:xfrm>
              <a:off x="8356722" y="3587657"/>
              <a:ext cx="56961" cy="109603"/>
            </a:xfrm>
            <a:custGeom>
              <a:avLst/>
              <a:gdLst/>
              <a:ahLst/>
              <a:cxnLst/>
              <a:rect l="l" t="t" r="r" b="b"/>
              <a:pathLst>
                <a:path w="71246" h="137090" extrusionOk="0">
                  <a:moveTo>
                    <a:pt x="0" y="3302"/>
                  </a:moveTo>
                  <a:cubicBezTo>
                    <a:pt x="16516" y="-4309"/>
                    <a:pt x="36109" y="1625"/>
                    <a:pt x="45625" y="17113"/>
                  </a:cubicBezTo>
                  <a:cubicBezTo>
                    <a:pt x="57626" y="37020"/>
                    <a:pt x="70104" y="105505"/>
                    <a:pt x="71247" y="117125"/>
                  </a:cubicBezTo>
                  <a:cubicBezTo>
                    <a:pt x="71247" y="117125"/>
                    <a:pt x="54388" y="140557"/>
                    <a:pt x="29051" y="136652"/>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9" name="Google Shape;279;p12"/>
            <p:cNvSpPr/>
            <p:nvPr/>
          </p:nvSpPr>
          <p:spPr>
            <a:xfrm>
              <a:off x="8165307" y="4346248"/>
              <a:ext cx="122882" cy="68919"/>
            </a:xfrm>
            <a:custGeom>
              <a:avLst/>
              <a:gdLst/>
              <a:ahLst/>
              <a:cxnLst/>
              <a:rect l="l" t="t" r="r" b="b"/>
              <a:pathLst>
                <a:path w="153698" h="86203" extrusionOk="0">
                  <a:moveTo>
                    <a:pt x="145884" y="20876"/>
                  </a:moveTo>
                  <a:cubicBezTo>
                    <a:pt x="128063" y="25743"/>
                    <a:pt x="109051" y="23409"/>
                    <a:pt x="92925" y="14399"/>
                  </a:cubicBezTo>
                  <a:cubicBezTo>
                    <a:pt x="80162" y="14399"/>
                    <a:pt x="10820" y="-14843"/>
                    <a:pt x="1390" y="10017"/>
                  </a:cubicBezTo>
                  <a:cubicBezTo>
                    <a:pt x="-6802" y="31925"/>
                    <a:pt x="23202" y="52118"/>
                    <a:pt x="39490" y="55928"/>
                  </a:cubicBezTo>
                  <a:cubicBezTo>
                    <a:pt x="74542" y="64405"/>
                    <a:pt x="100355" y="81931"/>
                    <a:pt x="114451" y="84503"/>
                  </a:cubicBezTo>
                  <a:cubicBezTo>
                    <a:pt x="124929" y="86694"/>
                    <a:pt x="138455" y="88122"/>
                    <a:pt x="146837" y="79931"/>
                  </a:cubicBezTo>
                  <a:cubicBezTo>
                    <a:pt x="156552" y="70406"/>
                    <a:pt x="155695" y="33830"/>
                    <a:pt x="145884" y="20876"/>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0" name="Google Shape;280;p12"/>
            <p:cNvSpPr/>
            <p:nvPr/>
          </p:nvSpPr>
          <p:spPr>
            <a:xfrm>
              <a:off x="8165313" y="4357988"/>
              <a:ext cx="120815" cy="57407"/>
            </a:xfrm>
            <a:custGeom>
              <a:avLst/>
              <a:gdLst/>
              <a:ahLst/>
              <a:cxnLst/>
              <a:rect l="l" t="t" r="r" b="b"/>
              <a:pathLst>
                <a:path w="151113" h="71804" extrusionOk="0">
                  <a:moveTo>
                    <a:pt x="114156" y="64103"/>
                  </a:moveTo>
                  <a:cubicBezTo>
                    <a:pt x="100059" y="61150"/>
                    <a:pt x="74246" y="43720"/>
                    <a:pt x="39195" y="35528"/>
                  </a:cubicBezTo>
                  <a:cubicBezTo>
                    <a:pt x="25764" y="32290"/>
                    <a:pt x="2619" y="17526"/>
                    <a:pt x="237" y="0"/>
                  </a:cubicBezTo>
                  <a:cubicBezTo>
                    <a:pt x="-2811" y="20098"/>
                    <a:pt x="24240" y="38100"/>
                    <a:pt x="39195" y="41529"/>
                  </a:cubicBezTo>
                  <a:cubicBezTo>
                    <a:pt x="74246" y="50006"/>
                    <a:pt x="100059" y="67532"/>
                    <a:pt x="114156" y="70104"/>
                  </a:cubicBezTo>
                  <a:cubicBezTo>
                    <a:pt x="124634" y="72295"/>
                    <a:pt x="138159" y="73723"/>
                    <a:pt x="146541" y="65532"/>
                  </a:cubicBezTo>
                  <a:cubicBezTo>
                    <a:pt x="148684" y="63122"/>
                    <a:pt x="150246" y="60255"/>
                    <a:pt x="151113" y="57150"/>
                  </a:cubicBezTo>
                  <a:cubicBezTo>
                    <a:pt x="140579" y="65161"/>
                    <a:pt x="126882" y="67742"/>
                    <a:pt x="114156" y="6410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1" name="Google Shape;281;p12"/>
            <p:cNvSpPr/>
            <p:nvPr/>
          </p:nvSpPr>
          <p:spPr>
            <a:xfrm>
              <a:off x="8255166" y="4305930"/>
              <a:ext cx="122882" cy="68953"/>
            </a:xfrm>
            <a:custGeom>
              <a:avLst/>
              <a:gdLst/>
              <a:ahLst/>
              <a:cxnLst/>
              <a:rect l="l" t="t" r="r" b="b"/>
              <a:pathLst>
                <a:path w="153698" h="86245" extrusionOk="0">
                  <a:moveTo>
                    <a:pt x="145884" y="20822"/>
                  </a:moveTo>
                  <a:cubicBezTo>
                    <a:pt x="128082" y="25766"/>
                    <a:pt x="109041" y="23470"/>
                    <a:pt x="92925" y="14441"/>
                  </a:cubicBezTo>
                  <a:cubicBezTo>
                    <a:pt x="80162" y="14441"/>
                    <a:pt x="10820" y="-14896"/>
                    <a:pt x="1390" y="10059"/>
                  </a:cubicBezTo>
                  <a:cubicBezTo>
                    <a:pt x="-6802" y="31871"/>
                    <a:pt x="23202" y="52064"/>
                    <a:pt x="39490" y="55969"/>
                  </a:cubicBezTo>
                  <a:cubicBezTo>
                    <a:pt x="74446" y="64447"/>
                    <a:pt x="100354" y="81877"/>
                    <a:pt x="114452" y="84544"/>
                  </a:cubicBezTo>
                  <a:cubicBezTo>
                    <a:pt x="124929" y="86735"/>
                    <a:pt x="138454" y="88164"/>
                    <a:pt x="146837" y="79973"/>
                  </a:cubicBezTo>
                  <a:cubicBezTo>
                    <a:pt x="156552" y="70352"/>
                    <a:pt x="155695" y="33776"/>
                    <a:pt x="145884" y="20822"/>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2" name="Google Shape;282;p12"/>
            <p:cNvSpPr/>
            <p:nvPr/>
          </p:nvSpPr>
          <p:spPr>
            <a:xfrm>
              <a:off x="8255174" y="4317703"/>
              <a:ext cx="120815" cy="57407"/>
            </a:xfrm>
            <a:custGeom>
              <a:avLst/>
              <a:gdLst/>
              <a:ahLst/>
              <a:cxnLst/>
              <a:rect l="l" t="t" r="r" b="b"/>
              <a:pathLst>
                <a:path w="151113" h="71804" extrusionOk="0">
                  <a:moveTo>
                    <a:pt x="114156" y="64008"/>
                  </a:moveTo>
                  <a:cubicBezTo>
                    <a:pt x="100059" y="61055"/>
                    <a:pt x="74151" y="43624"/>
                    <a:pt x="39195" y="35433"/>
                  </a:cubicBezTo>
                  <a:cubicBezTo>
                    <a:pt x="25764" y="32195"/>
                    <a:pt x="2619" y="17526"/>
                    <a:pt x="237" y="0"/>
                  </a:cubicBezTo>
                  <a:cubicBezTo>
                    <a:pt x="-2811" y="20098"/>
                    <a:pt x="24240" y="38100"/>
                    <a:pt x="39195" y="41529"/>
                  </a:cubicBezTo>
                  <a:cubicBezTo>
                    <a:pt x="74151" y="50006"/>
                    <a:pt x="100059" y="67437"/>
                    <a:pt x="114156" y="70104"/>
                  </a:cubicBezTo>
                  <a:cubicBezTo>
                    <a:pt x="124634" y="72295"/>
                    <a:pt x="138159" y="73723"/>
                    <a:pt x="146541" y="65532"/>
                  </a:cubicBezTo>
                  <a:cubicBezTo>
                    <a:pt x="148684" y="63122"/>
                    <a:pt x="150246" y="60255"/>
                    <a:pt x="151113" y="57150"/>
                  </a:cubicBezTo>
                  <a:cubicBezTo>
                    <a:pt x="140578" y="65170"/>
                    <a:pt x="126862" y="67713"/>
                    <a:pt x="114156" y="64008"/>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3" name="Google Shape;283;p12"/>
            <p:cNvSpPr/>
            <p:nvPr/>
          </p:nvSpPr>
          <p:spPr>
            <a:xfrm>
              <a:off x="8198325" y="3858200"/>
              <a:ext cx="179678" cy="507212"/>
            </a:xfrm>
            <a:custGeom>
              <a:avLst/>
              <a:gdLst/>
              <a:ahLst/>
              <a:cxnLst/>
              <a:rect l="l" t="t" r="r" b="b"/>
              <a:pathLst>
                <a:path w="224738" h="634412" extrusionOk="0">
                  <a:moveTo>
                    <a:pt x="218313" y="392525"/>
                  </a:moveTo>
                  <a:cubicBezTo>
                    <a:pt x="215360" y="366693"/>
                    <a:pt x="210036" y="341186"/>
                    <a:pt x="202406" y="316325"/>
                  </a:cubicBezTo>
                  <a:cubicBezTo>
                    <a:pt x="202406" y="316325"/>
                    <a:pt x="207169" y="250793"/>
                    <a:pt x="209550" y="188690"/>
                  </a:cubicBezTo>
                  <a:cubicBezTo>
                    <a:pt x="212217" y="118205"/>
                    <a:pt x="236696" y="56197"/>
                    <a:pt x="217361" y="0"/>
                  </a:cubicBezTo>
                  <a:lnTo>
                    <a:pt x="0" y="48292"/>
                  </a:lnTo>
                  <a:cubicBezTo>
                    <a:pt x="0" y="48292"/>
                    <a:pt x="13145" y="329279"/>
                    <a:pt x="16002" y="363283"/>
                  </a:cubicBezTo>
                  <a:cubicBezTo>
                    <a:pt x="17536" y="389744"/>
                    <a:pt x="20717" y="416080"/>
                    <a:pt x="25527" y="442150"/>
                  </a:cubicBezTo>
                  <a:cubicBezTo>
                    <a:pt x="35052" y="496729"/>
                    <a:pt x="51530" y="626459"/>
                    <a:pt x="51530" y="626459"/>
                  </a:cubicBezTo>
                  <a:cubicBezTo>
                    <a:pt x="68075" y="634374"/>
                    <a:pt x="86801" y="636461"/>
                    <a:pt x="104680" y="632365"/>
                  </a:cubicBezTo>
                  <a:cubicBezTo>
                    <a:pt x="104680" y="632365"/>
                    <a:pt x="103061" y="468344"/>
                    <a:pt x="101537" y="429006"/>
                  </a:cubicBezTo>
                  <a:cubicBezTo>
                    <a:pt x="99727" y="381381"/>
                    <a:pt x="98298" y="384715"/>
                    <a:pt x="98298" y="384715"/>
                  </a:cubicBezTo>
                  <a:lnTo>
                    <a:pt x="105537" y="265176"/>
                  </a:lnTo>
                  <a:lnTo>
                    <a:pt x="110204" y="205740"/>
                  </a:lnTo>
                  <a:cubicBezTo>
                    <a:pt x="110204" y="205740"/>
                    <a:pt x="116205" y="249364"/>
                    <a:pt x="119729" y="288322"/>
                  </a:cubicBezTo>
                  <a:cubicBezTo>
                    <a:pt x="123158" y="322326"/>
                    <a:pt x="131350" y="353092"/>
                    <a:pt x="140494" y="416338"/>
                  </a:cubicBezTo>
                  <a:cubicBezTo>
                    <a:pt x="148495" y="471202"/>
                    <a:pt x="161354" y="581501"/>
                    <a:pt x="161354" y="581501"/>
                  </a:cubicBezTo>
                  <a:cubicBezTo>
                    <a:pt x="184404" y="594836"/>
                    <a:pt x="215551" y="583787"/>
                    <a:pt x="215551" y="583787"/>
                  </a:cubicBezTo>
                  <a:cubicBezTo>
                    <a:pt x="215551" y="583787"/>
                    <a:pt x="224790" y="440150"/>
                    <a:pt x="218313" y="392525"/>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4" name="Google Shape;284;p12"/>
            <p:cNvSpPr/>
            <p:nvPr/>
          </p:nvSpPr>
          <p:spPr>
            <a:xfrm>
              <a:off x="8224549" y="3442293"/>
              <a:ext cx="130417" cy="208730"/>
            </a:xfrm>
            <a:custGeom>
              <a:avLst/>
              <a:gdLst/>
              <a:ahLst/>
              <a:cxnLst/>
              <a:rect l="l" t="t" r="r" b="b"/>
              <a:pathLst>
                <a:path w="163123" h="261076" extrusionOk="0">
                  <a:moveTo>
                    <a:pt x="153890" y="186263"/>
                  </a:moveTo>
                  <a:cubicBezTo>
                    <a:pt x="137316" y="187120"/>
                    <a:pt x="125315" y="191406"/>
                    <a:pt x="122934" y="186263"/>
                  </a:cubicBezTo>
                  <a:cubicBezTo>
                    <a:pt x="121190" y="177738"/>
                    <a:pt x="119914" y="169117"/>
                    <a:pt x="119124" y="160450"/>
                  </a:cubicBezTo>
                  <a:cubicBezTo>
                    <a:pt x="121028" y="155592"/>
                    <a:pt x="122743" y="150449"/>
                    <a:pt x="122743" y="150449"/>
                  </a:cubicBezTo>
                  <a:cubicBezTo>
                    <a:pt x="143508" y="137685"/>
                    <a:pt x="150080" y="115206"/>
                    <a:pt x="152842" y="89012"/>
                  </a:cubicBezTo>
                  <a:cubicBezTo>
                    <a:pt x="157509" y="44245"/>
                    <a:pt x="133316" y="5097"/>
                    <a:pt x="88548" y="430"/>
                  </a:cubicBezTo>
                  <a:cubicBezTo>
                    <a:pt x="46543" y="-3952"/>
                    <a:pt x="15587" y="25671"/>
                    <a:pt x="7300" y="66248"/>
                  </a:cubicBezTo>
                  <a:cubicBezTo>
                    <a:pt x="2918" y="86250"/>
                    <a:pt x="-5940" y="124064"/>
                    <a:pt x="5967" y="157021"/>
                  </a:cubicBezTo>
                  <a:cubicBezTo>
                    <a:pt x="12729" y="175499"/>
                    <a:pt x="21302" y="190073"/>
                    <a:pt x="29969" y="192930"/>
                  </a:cubicBezTo>
                  <a:cubicBezTo>
                    <a:pt x="38294" y="192740"/>
                    <a:pt x="46600" y="192006"/>
                    <a:pt x="54830" y="190739"/>
                  </a:cubicBezTo>
                  <a:lnTo>
                    <a:pt x="54830" y="190739"/>
                  </a:lnTo>
                  <a:cubicBezTo>
                    <a:pt x="54830" y="190739"/>
                    <a:pt x="57020" y="203122"/>
                    <a:pt x="58544" y="211123"/>
                  </a:cubicBezTo>
                  <a:cubicBezTo>
                    <a:pt x="60068" y="219124"/>
                    <a:pt x="59497" y="223315"/>
                    <a:pt x="43590" y="233030"/>
                  </a:cubicBezTo>
                  <a:cubicBezTo>
                    <a:pt x="27684" y="242746"/>
                    <a:pt x="67593" y="262939"/>
                    <a:pt x="93692" y="260939"/>
                  </a:cubicBezTo>
                  <a:cubicBezTo>
                    <a:pt x="119790" y="258938"/>
                    <a:pt x="149032" y="243222"/>
                    <a:pt x="157128" y="226458"/>
                  </a:cubicBezTo>
                  <a:cubicBezTo>
                    <a:pt x="165986" y="207884"/>
                    <a:pt x="165129" y="185786"/>
                    <a:pt x="153890" y="186263"/>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5" name="Google Shape;285;p12"/>
            <p:cNvSpPr/>
            <p:nvPr/>
          </p:nvSpPr>
          <p:spPr>
            <a:xfrm>
              <a:off x="8197056" y="3589895"/>
              <a:ext cx="200560" cy="332104"/>
            </a:xfrm>
            <a:custGeom>
              <a:avLst/>
              <a:gdLst/>
              <a:ahLst/>
              <a:cxnLst/>
              <a:rect l="l" t="t" r="r" b="b"/>
              <a:pathLst>
                <a:path w="250857" h="415389" extrusionOk="0">
                  <a:moveTo>
                    <a:pt x="164275" y="4121"/>
                  </a:moveTo>
                  <a:cubicBezTo>
                    <a:pt x="168847" y="15551"/>
                    <a:pt x="157131" y="29553"/>
                    <a:pt x="126175" y="39364"/>
                  </a:cubicBezTo>
                  <a:cubicBezTo>
                    <a:pt x="95218" y="49174"/>
                    <a:pt x="92266" y="36506"/>
                    <a:pt x="92266" y="36506"/>
                  </a:cubicBezTo>
                  <a:cubicBezTo>
                    <a:pt x="71558" y="45793"/>
                    <a:pt x="51375" y="56194"/>
                    <a:pt x="31782" y="67653"/>
                  </a:cubicBezTo>
                  <a:cubicBezTo>
                    <a:pt x="12732" y="80702"/>
                    <a:pt x="4921" y="118516"/>
                    <a:pt x="2350" y="181953"/>
                  </a:cubicBezTo>
                  <a:cubicBezTo>
                    <a:pt x="-508" y="255676"/>
                    <a:pt x="-794" y="365119"/>
                    <a:pt x="1683" y="383978"/>
                  </a:cubicBezTo>
                  <a:cubicBezTo>
                    <a:pt x="1683" y="383978"/>
                    <a:pt x="36544" y="418745"/>
                    <a:pt x="81217" y="415125"/>
                  </a:cubicBezTo>
                  <a:cubicBezTo>
                    <a:pt x="125889" y="411506"/>
                    <a:pt x="200946" y="371977"/>
                    <a:pt x="219139" y="341401"/>
                  </a:cubicBezTo>
                  <a:cubicBezTo>
                    <a:pt x="218662" y="276727"/>
                    <a:pt x="211042" y="266249"/>
                    <a:pt x="221520" y="229006"/>
                  </a:cubicBezTo>
                  <a:cubicBezTo>
                    <a:pt x="245523" y="143281"/>
                    <a:pt x="258096" y="108801"/>
                    <a:pt x="246475" y="52127"/>
                  </a:cubicBezTo>
                  <a:cubicBezTo>
                    <a:pt x="236950" y="5359"/>
                    <a:pt x="223425" y="-451"/>
                    <a:pt x="204946" y="25"/>
                  </a:cubicBezTo>
                  <a:cubicBezTo>
                    <a:pt x="191326" y="683"/>
                    <a:pt x="177752" y="2045"/>
                    <a:pt x="164275" y="4121"/>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6" name="Google Shape;286;p12"/>
            <p:cNvSpPr/>
            <p:nvPr/>
          </p:nvSpPr>
          <p:spPr>
            <a:xfrm>
              <a:off x="8000839" y="3631642"/>
              <a:ext cx="254644" cy="198374"/>
            </a:xfrm>
            <a:custGeom>
              <a:avLst/>
              <a:gdLst/>
              <a:ahLst/>
              <a:cxnLst/>
              <a:rect l="l" t="t" r="r" b="b"/>
              <a:pathLst>
                <a:path w="318504" h="248122" extrusionOk="0">
                  <a:moveTo>
                    <a:pt x="177479" y="190982"/>
                  </a:moveTo>
                  <a:cubicBezTo>
                    <a:pt x="214150" y="200507"/>
                    <a:pt x="222723" y="177171"/>
                    <a:pt x="227580" y="158026"/>
                  </a:cubicBezTo>
                  <a:cubicBezTo>
                    <a:pt x="239201" y="111734"/>
                    <a:pt x="245487" y="69920"/>
                    <a:pt x="254155" y="43726"/>
                  </a:cubicBezTo>
                  <a:cubicBezTo>
                    <a:pt x="264442" y="12674"/>
                    <a:pt x="275110" y="7721"/>
                    <a:pt x="290255" y="1721"/>
                  </a:cubicBezTo>
                  <a:cubicBezTo>
                    <a:pt x="307876" y="-5423"/>
                    <a:pt x="323116" y="9531"/>
                    <a:pt x="317210" y="49346"/>
                  </a:cubicBezTo>
                  <a:cubicBezTo>
                    <a:pt x="310010" y="95104"/>
                    <a:pt x="298789" y="140138"/>
                    <a:pt x="283683" y="183934"/>
                  </a:cubicBezTo>
                  <a:cubicBezTo>
                    <a:pt x="279110" y="198412"/>
                    <a:pt x="268919" y="224034"/>
                    <a:pt x="253583" y="236417"/>
                  </a:cubicBezTo>
                  <a:cubicBezTo>
                    <a:pt x="234533" y="251656"/>
                    <a:pt x="205958" y="250990"/>
                    <a:pt x="163096" y="240322"/>
                  </a:cubicBezTo>
                  <a:cubicBezTo>
                    <a:pt x="144808" y="235750"/>
                    <a:pt x="124996" y="224796"/>
                    <a:pt x="89849" y="208604"/>
                  </a:cubicBezTo>
                  <a:cubicBezTo>
                    <a:pt x="80324" y="204222"/>
                    <a:pt x="73275" y="201364"/>
                    <a:pt x="55368" y="192983"/>
                  </a:cubicBezTo>
                  <a:cubicBezTo>
                    <a:pt x="37423" y="184886"/>
                    <a:pt x="21678" y="172599"/>
                    <a:pt x="9458" y="157169"/>
                  </a:cubicBezTo>
                  <a:cubicBezTo>
                    <a:pt x="-67" y="143548"/>
                    <a:pt x="-1115" y="137166"/>
                    <a:pt x="790" y="134118"/>
                  </a:cubicBezTo>
                  <a:cubicBezTo>
                    <a:pt x="2695" y="131070"/>
                    <a:pt x="7458" y="131070"/>
                    <a:pt x="12410" y="136785"/>
                  </a:cubicBezTo>
                  <a:cubicBezTo>
                    <a:pt x="19697" y="146405"/>
                    <a:pt x="28632" y="154664"/>
                    <a:pt x="38795" y="161169"/>
                  </a:cubicBezTo>
                  <a:cubicBezTo>
                    <a:pt x="38795" y="161169"/>
                    <a:pt x="27174" y="149168"/>
                    <a:pt x="20983" y="141452"/>
                  </a:cubicBezTo>
                  <a:cubicBezTo>
                    <a:pt x="15363" y="134547"/>
                    <a:pt x="10686" y="126927"/>
                    <a:pt x="7076" y="118783"/>
                  </a:cubicBezTo>
                  <a:cubicBezTo>
                    <a:pt x="3743" y="110877"/>
                    <a:pt x="10601" y="99733"/>
                    <a:pt x="15744" y="105734"/>
                  </a:cubicBezTo>
                  <a:cubicBezTo>
                    <a:pt x="20888" y="111734"/>
                    <a:pt x="23459" y="117164"/>
                    <a:pt x="32889" y="128498"/>
                  </a:cubicBezTo>
                  <a:cubicBezTo>
                    <a:pt x="37880" y="134547"/>
                    <a:pt x="43567" y="139985"/>
                    <a:pt x="49844" y="144691"/>
                  </a:cubicBezTo>
                  <a:cubicBezTo>
                    <a:pt x="43977" y="136738"/>
                    <a:pt x="38757" y="128327"/>
                    <a:pt x="34223" y="119545"/>
                  </a:cubicBezTo>
                  <a:cubicBezTo>
                    <a:pt x="30213" y="112649"/>
                    <a:pt x="28232" y="104753"/>
                    <a:pt x="28508" y="96780"/>
                  </a:cubicBezTo>
                  <a:cubicBezTo>
                    <a:pt x="28508" y="92684"/>
                    <a:pt x="34699" y="87731"/>
                    <a:pt x="40128" y="95637"/>
                  </a:cubicBezTo>
                  <a:cubicBezTo>
                    <a:pt x="45510" y="106372"/>
                    <a:pt x="52130" y="116440"/>
                    <a:pt x="59845" y="125641"/>
                  </a:cubicBezTo>
                  <a:cubicBezTo>
                    <a:pt x="68227" y="134309"/>
                    <a:pt x="75275" y="139357"/>
                    <a:pt x="75466" y="136880"/>
                  </a:cubicBezTo>
                  <a:cubicBezTo>
                    <a:pt x="75657" y="134404"/>
                    <a:pt x="70418" y="129737"/>
                    <a:pt x="67465" y="119640"/>
                  </a:cubicBezTo>
                  <a:cubicBezTo>
                    <a:pt x="64512" y="109544"/>
                    <a:pt x="67465" y="98876"/>
                    <a:pt x="73085" y="97637"/>
                  </a:cubicBezTo>
                  <a:cubicBezTo>
                    <a:pt x="78705" y="96399"/>
                    <a:pt x="77561" y="96780"/>
                    <a:pt x="82038" y="106305"/>
                  </a:cubicBezTo>
                  <a:cubicBezTo>
                    <a:pt x="88230" y="116002"/>
                    <a:pt x="93792" y="126089"/>
                    <a:pt x="98707" y="136499"/>
                  </a:cubicBezTo>
                  <a:cubicBezTo>
                    <a:pt x="101536" y="146263"/>
                    <a:pt x="106699" y="155187"/>
                    <a:pt x="113757" y="162503"/>
                  </a:cubicBezTo>
                  <a:cubicBezTo>
                    <a:pt x="122805" y="171647"/>
                    <a:pt x="142713" y="182219"/>
                    <a:pt x="177479" y="190982"/>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7" name="Google Shape;287;p12"/>
            <p:cNvSpPr/>
            <p:nvPr/>
          </p:nvSpPr>
          <p:spPr>
            <a:xfrm>
              <a:off x="8187055" y="3627341"/>
              <a:ext cx="77484" cy="113419"/>
            </a:xfrm>
            <a:custGeom>
              <a:avLst/>
              <a:gdLst/>
              <a:ahLst/>
              <a:cxnLst/>
              <a:rect l="l" t="t" r="r" b="b"/>
              <a:pathLst>
                <a:path w="96916" h="141862" extrusionOk="0">
                  <a:moveTo>
                    <a:pt x="70866" y="624"/>
                  </a:moveTo>
                  <a:cubicBezTo>
                    <a:pt x="46387" y="-2900"/>
                    <a:pt x="29146" y="8053"/>
                    <a:pt x="18288" y="45105"/>
                  </a:cubicBezTo>
                  <a:cubicBezTo>
                    <a:pt x="7429" y="82158"/>
                    <a:pt x="0" y="112638"/>
                    <a:pt x="0" y="112638"/>
                  </a:cubicBezTo>
                  <a:cubicBezTo>
                    <a:pt x="9677" y="126611"/>
                    <a:pt x="24336" y="136355"/>
                    <a:pt x="40957" y="139879"/>
                  </a:cubicBezTo>
                  <a:cubicBezTo>
                    <a:pt x="70199" y="146928"/>
                    <a:pt x="80772" y="132926"/>
                    <a:pt x="80772" y="132926"/>
                  </a:cubicBezTo>
                  <a:cubicBezTo>
                    <a:pt x="80772" y="132926"/>
                    <a:pt x="88868" y="94064"/>
                    <a:pt x="93916" y="67680"/>
                  </a:cubicBezTo>
                  <a:cubicBezTo>
                    <a:pt x="98965" y="41295"/>
                    <a:pt x="101155" y="5101"/>
                    <a:pt x="70866" y="624"/>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8" name="Google Shape;288;p12"/>
            <p:cNvSpPr/>
            <p:nvPr/>
          </p:nvSpPr>
          <p:spPr>
            <a:xfrm>
              <a:off x="8224358" y="3433131"/>
              <a:ext cx="126435" cy="139356"/>
            </a:xfrm>
            <a:custGeom>
              <a:avLst/>
              <a:gdLst/>
              <a:ahLst/>
              <a:cxnLst/>
              <a:rect l="l" t="t" r="r" b="b"/>
              <a:pathLst>
                <a:path w="158142" h="174304" extrusionOk="0">
                  <a:moveTo>
                    <a:pt x="8872" y="71897"/>
                  </a:moveTo>
                  <a:cubicBezTo>
                    <a:pt x="8872" y="71897"/>
                    <a:pt x="-29704" y="13223"/>
                    <a:pt x="54021" y="1221"/>
                  </a:cubicBezTo>
                  <a:cubicBezTo>
                    <a:pt x="114409" y="-7446"/>
                    <a:pt x="153176" y="31416"/>
                    <a:pt x="157653" y="73516"/>
                  </a:cubicBezTo>
                  <a:cubicBezTo>
                    <a:pt x="161939" y="113712"/>
                    <a:pt x="137174" y="155527"/>
                    <a:pt x="119553" y="172100"/>
                  </a:cubicBezTo>
                  <a:cubicBezTo>
                    <a:pt x="101960" y="176519"/>
                    <a:pt x="83358" y="174243"/>
                    <a:pt x="67356" y="165718"/>
                  </a:cubicBezTo>
                  <a:cubicBezTo>
                    <a:pt x="66403" y="154793"/>
                    <a:pt x="66022" y="143820"/>
                    <a:pt x="66213" y="132857"/>
                  </a:cubicBezTo>
                  <a:cubicBezTo>
                    <a:pt x="66213" y="132857"/>
                    <a:pt x="95359" y="70849"/>
                    <a:pt x="8872" y="71897"/>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89" name="Google Shape;289;p12"/>
            <p:cNvGrpSpPr/>
            <p:nvPr/>
          </p:nvGrpSpPr>
          <p:grpSpPr>
            <a:xfrm>
              <a:off x="6544681" y="927100"/>
              <a:ext cx="264550" cy="200503"/>
              <a:chOff x="6621095" y="1452181"/>
              <a:chExt cx="330894" cy="250785"/>
            </a:xfrm>
          </p:grpSpPr>
          <p:sp>
            <p:nvSpPr>
              <p:cNvPr id="290" name="Google Shape;290;p12"/>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1" name="Google Shape;291;p12"/>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2" name="Google Shape;292;p12"/>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3" name="Google Shape;293;p12"/>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4" name="Google Shape;294;p12"/>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95" name="Google Shape;295;p12"/>
            <p:cNvGrpSpPr/>
            <p:nvPr/>
          </p:nvGrpSpPr>
          <p:grpSpPr>
            <a:xfrm>
              <a:off x="7210360" y="1314224"/>
              <a:ext cx="264550" cy="200503"/>
              <a:chOff x="6621095" y="1452181"/>
              <a:chExt cx="330894" cy="250785"/>
            </a:xfrm>
          </p:grpSpPr>
          <p:sp>
            <p:nvSpPr>
              <p:cNvPr id="296" name="Google Shape;296;p12"/>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7" name="Google Shape;297;p12"/>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8" name="Google Shape;298;p12"/>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9" name="Google Shape;299;p12"/>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0" name="Google Shape;300;p12"/>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01" name="Google Shape;301;p12"/>
            <p:cNvSpPr/>
            <p:nvPr/>
          </p:nvSpPr>
          <p:spPr>
            <a:xfrm>
              <a:off x="7451033" y="1163186"/>
              <a:ext cx="126280" cy="353110"/>
            </a:xfrm>
            <a:custGeom>
              <a:avLst/>
              <a:gdLst/>
              <a:ahLst/>
              <a:cxnLst/>
              <a:rect l="l" t="t" r="r" b="b"/>
              <a:pathLst>
                <a:path w="157949" h="441664" extrusionOk="0">
                  <a:moveTo>
                    <a:pt x="12203" y="371070"/>
                  </a:moveTo>
                  <a:cubicBezTo>
                    <a:pt x="20680" y="365574"/>
                    <a:pt x="29462" y="360555"/>
                    <a:pt x="38492" y="356021"/>
                  </a:cubicBezTo>
                  <a:cubicBezTo>
                    <a:pt x="46960" y="353439"/>
                    <a:pt x="54656" y="348791"/>
                    <a:pt x="60876" y="342495"/>
                  </a:cubicBezTo>
                  <a:cubicBezTo>
                    <a:pt x="69162" y="334399"/>
                    <a:pt x="82593" y="304395"/>
                    <a:pt x="92118" y="274391"/>
                  </a:cubicBezTo>
                  <a:cubicBezTo>
                    <a:pt x="101785" y="240846"/>
                    <a:pt x="105624" y="205889"/>
                    <a:pt x="103452" y="171045"/>
                  </a:cubicBezTo>
                  <a:cubicBezTo>
                    <a:pt x="99357" y="129516"/>
                    <a:pt x="84402" y="71318"/>
                    <a:pt x="80593" y="47220"/>
                  </a:cubicBezTo>
                  <a:cubicBezTo>
                    <a:pt x="76782" y="23122"/>
                    <a:pt x="84498" y="13692"/>
                    <a:pt x="95642" y="4929"/>
                  </a:cubicBezTo>
                  <a:cubicBezTo>
                    <a:pt x="108691" y="-5453"/>
                    <a:pt x="126789" y="-881"/>
                    <a:pt x="136409" y="32647"/>
                  </a:cubicBezTo>
                  <a:cubicBezTo>
                    <a:pt x="148810" y="79078"/>
                    <a:pt x="156030" y="126740"/>
                    <a:pt x="157935" y="174760"/>
                  </a:cubicBezTo>
                  <a:cubicBezTo>
                    <a:pt x="158269" y="210341"/>
                    <a:pt x="152773" y="245736"/>
                    <a:pt x="141648" y="279535"/>
                  </a:cubicBezTo>
                  <a:cubicBezTo>
                    <a:pt x="131656" y="308501"/>
                    <a:pt x="118226" y="336161"/>
                    <a:pt x="101643" y="361926"/>
                  </a:cubicBezTo>
                  <a:cubicBezTo>
                    <a:pt x="97071" y="369737"/>
                    <a:pt x="95547" y="376595"/>
                    <a:pt x="88498" y="392406"/>
                  </a:cubicBezTo>
                  <a:cubicBezTo>
                    <a:pt x="81745" y="408237"/>
                    <a:pt x="71258" y="422191"/>
                    <a:pt x="57923" y="433078"/>
                  </a:cubicBezTo>
                  <a:cubicBezTo>
                    <a:pt x="46112" y="441555"/>
                    <a:pt x="40587" y="442603"/>
                    <a:pt x="37825" y="441079"/>
                  </a:cubicBezTo>
                  <a:cubicBezTo>
                    <a:pt x="35063" y="439555"/>
                    <a:pt x="35063" y="435364"/>
                    <a:pt x="40016" y="430887"/>
                  </a:cubicBezTo>
                  <a:cubicBezTo>
                    <a:pt x="48341" y="424391"/>
                    <a:pt x="55437" y="416457"/>
                    <a:pt x="60971" y="407456"/>
                  </a:cubicBezTo>
                  <a:cubicBezTo>
                    <a:pt x="60971" y="407456"/>
                    <a:pt x="50684" y="417743"/>
                    <a:pt x="44017" y="423362"/>
                  </a:cubicBezTo>
                  <a:cubicBezTo>
                    <a:pt x="38044" y="428354"/>
                    <a:pt x="31443" y="432545"/>
                    <a:pt x="24395" y="435840"/>
                  </a:cubicBezTo>
                  <a:cubicBezTo>
                    <a:pt x="17537" y="438888"/>
                    <a:pt x="8012" y="433078"/>
                    <a:pt x="12870" y="428411"/>
                  </a:cubicBezTo>
                  <a:cubicBezTo>
                    <a:pt x="17727" y="423743"/>
                    <a:pt x="22395" y="421553"/>
                    <a:pt x="32491" y="413076"/>
                  </a:cubicBezTo>
                  <a:cubicBezTo>
                    <a:pt x="37701" y="408580"/>
                    <a:pt x="42369" y="403503"/>
                    <a:pt x="46398" y="397931"/>
                  </a:cubicBezTo>
                  <a:cubicBezTo>
                    <a:pt x="39521" y="403208"/>
                    <a:pt x="32225" y="407922"/>
                    <a:pt x="24585" y="412028"/>
                  </a:cubicBezTo>
                  <a:cubicBezTo>
                    <a:pt x="18632" y="415685"/>
                    <a:pt x="11755" y="417533"/>
                    <a:pt x="4773" y="417362"/>
                  </a:cubicBezTo>
                  <a:cubicBezTo>
                    <a:pt x="1154" y="417362"/>
                    <a:pt x="-3228" y="412218"/>
                    <a:pt x="3535" y="407265"/>
                  </a:cubicBezTo>
                  <a:cubicBezTo>
                    <a:pt x="12879" y="402417"/>
                    <a:pt x="21604" y="396473"/>
                    <a:pt x="29538" y="389549"/>
                  </a:cubicBezTo>
                  <a:cubicBezTo>
                    <a:pt x="37063" y="382119"/>
                    <a:pt x="41254" y="375833"/>
                    <a:pt x="39063" y="375642"/>
                  </a:cubicBezTo>
                  <a:cubicBezTo>
                    <a:pt x="36873" y="375452"/>
                    <a:pt x="32872" y="380214"/>
                    <a:pt x="24109" y="382976"/>
                  </a:cubicBezTo>
                  <a:cubicBezTo>
                    <a:pt x="15346" y="385739"/>
                    <a:pt x="5917" y="382976"/>
                    <a:pt x="5059" y="378404"/>
                  </a:cubicBezTo>
                  <a:cubicBezTo>
                    <a:pt x="4202" y="373832"/>
                    <a:pt x="4011" y="375261"/>
                    <a:pt x="12203" y="37107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2" name="Google Shape;302;p12"/>
            <p:cNvSpPr/>
            <p:nvPr/>
          </p:nvSpPr>
          <p:spPr>
            <a:xfrm>
              <a:off x="7509451" y="1160411"/>
              <a:ext cx="72725" cy="98625"/>
            </a:xfrm>
            <a:custGeom>
              <a:avLst/>
              <a:gdLst/>
              <a:ahLst/>
              <a:cxnLst/>
              <a:rect l="l" t="t" r="r" b="b"/>
              <a:pathLst>
                <a:path w="90963" h="123358" extrusionOk="0">
                  <a:moveTo>
                    <a:pt x="90964" y="98317"/>
                  </a:moveTo>
                  <a:cubicBezTo>
                    <a:pt x="90964" y="98317"/>
                    <a:pt x="58007" y="131083"/>
                    <a:pt x="19050" y="121653"/>
                  </a:cubicBezTo>
                  <a:cubicBezTo>
                    <a:pt x="13525" y="117843"/>
                    <a:pt x="0" y="41358"/>
                    <a:pt x="0" y="41358"/>
                  </a:cubicBezTo>
                  <a:cubicBezTo>
                    <a:pt x="0" y="41358"/>
                    <a:pt x="0" y="-1029"/>
                    <a:pt x="32480" y="19"/>
                  </a:cubicBezTo>
                  <a:cubicBezTo>
                    <a:pt x="64961" y="1067"/>
                    <a:pt x="90964" y="98317"/>
                    <a:pt x="90964" y="9831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303" name="Google Shape;303;p12"/>
            <p:cNvGrpSpPr/>
            <p:nvPr/>
          </p:nvGrpSpPr>
          <p:grpSpPr>
            <a:xfrm flipH="1">
              <a:off x="8183210" y="2407472"/>
              <a:ext cx="780360" cy="1195999"/>
              <a:chOff x="3975528" y="3303922"/>
              <a:chExt cx="780360" cy="1195999"/>
            </a:xfrm>
          </p:grpSpPr>
          <p:sp>
            <p:nvSpPr>
              <p:cNvPr id="304" name="Google Shape;304;p12"/>
              <p:cNvSpPr/>
              <p:nvPr/>
            </p:nvSpPr>
            <p:spPr>
              <a:xfrm>
                <a:off x="4158598" y="4226660"/>
                <a:ext cx="285978" cy="165125"/>
              </a:xfrm>
              <a:custGeom>
                <a:avLst/>
                <a:gdLst/>
                <a:ahLst/>
                <a:cxnLst/>
                <a:rect l="l" t="t" r="r" b="b"/>
                <a:pathLst>
                  <a:path w="357473" h="206406" extrusionOk="0">
                    <a:moveTo>
                      <a:pt x="178689" y="206407"/>
                    </a:moveTo>
                    <a:lnTo>
                      <a:pt x="0" y="103251"/>
                    </a:lnTo>
                    <a:lnTo>
                      <a:pt x="178689" y="0"/>
                    </a:lnTo>
                    <a:lnTo>
                      <a:pt x="357473" y="103251"/>
                    </a:lnTo>
                    <a:lnTo>
                      <a:pt x="178689" y="206407"/>
                    </a:ln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5" name="Google Shape;305;p12"/>
              <p:cNvSpPr/>
              <p:nvPr/>
            </p:nvSpPr>
            <p:spPr>
              <a:xfrm>
                <a:off x="4385076" y="4094459"/>
                <a:ext cx="285978" cy="165125"/>
              </a:xfrm>
              <a:custGeom>
                <a:avLst/>
                <a:gdLst/>
                <a:ahLst/>
                <a:cxnLst/>
                <a:rect l="l" t="t" r="r" b="b"/>
                <a:pathLst>
                  <a:path w="357473" h="206406" extrusionOk="0">
                    <a:moveTo>
                      <a:pt x="178784" y="206407"/>
                    </a:moveTo>
                    <a:lnTo>
                      <a:pt x="0" y="103251"/>
                    </a:lnTo>
                    <a:lnTo>
                      <a:pt x="178784" y="0"/>
                    </a:lnTo>
                    <a:lnTo>
                      <a:pt x="357473" y="103251"/>
                    </a:lnTo>
                    <a:lnTo>
                      <a:pt x="178784" y="206407"/>
                    </a:ln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6" name="Google Shape;306;p12"/>
              <p:cNvSpPr/>
              <p:nvPr/>
            </p:nvSpPr>
            <p:spPr>
              <a:xfrm>
                <a:off x="4469909" y="3303922"/>
                <a:ext cx="285978" cy="165049"/>
              </a:xfrm>
              <a:custGeom>
                <a:avLst/>
                <a:gdLst/>
                <a:ahLst/>
                <a:cxnLst/>
                <a:rect l="l" t="t" r="r" b="b"/>
                <a:pathLst>
                  <a:path w="357473" h="206311" extrusionOk="0">
                    <a:moveTo>
                      <a:pt x="178784" y="206312"/>
                    </a:moveTo>
                    <a:lnTo>
                      <a:pt x="0" y="103156"/>
                    </a:lnTo>
                    <a:lnTo>
                      <a:pt x="178784" y="0"/>
                    </a:lnTo>
                    <a:lnTo>
                      <a:pt x="357473" y="103156"/>
                    </a:lnTo>
                    <a:lnTo>
                      <a:pt x="178784" y="206312"/>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7" name="Google Shape;307;p12"/>
              <p:cNvSpPr/>
              <p:nvPr/>
            </p:nvSpPr>
            <p:spPr>
              <a:xfrm>
                <a:off x="4469909" y="3386395"/>
                <a:ext cx="143027" cy="825855"/>
              </a:xfrm>
              <a:custGeom>
                <a:avLst/>
                <a:gdLst/>
                <a:ahLst/>
                <a:cxnLst/>
                <a:rect l="l" t="t" r="r" b="b"/>
                <a:pathLst>
                  <a:path w="178784" h="1032319" extrusionOk="0">
                    <a:moveTo>
                      <a:pt x="178784" y="1032320"/>
                    </a:moveTo>
                    <a:lnTo>
                      <a:pt x="0" y="929068"/>
                    </a:lnTo>
                    <a:lnTo>
                      <a:pt x="0" y="0"/>
                    </a:lnTo>
                    <a:lnTo>
                      <a:pt x="178784" y="103251"/>
                    </a:lnTo>
                    <a:lnTo>
                      <a:pt x="178784" y="103232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8" name="Google Shape;308;p12"/>
              <p:cNvSpPr/>
              <p:nvPr/>
            </p:nvSpPr>
            <p:spPr>
              <a:xfrm>
                <a:off x="4469909" y="3386395"/>
                <a:ext cx="143027" cy="825855"/>
              </a:xfrm>
              <a:custGeom>
                <a:avLst/>
                <a:gdLst/>
                <a:ahLst/>
                <a:cxnLst/>
                <a:rect l="l" t="t" r="r" b="b"/>
                <a:pathLst>
                  <a:path w="178784" h="1032319" extrusionOk="0">
                    <a:moveTo>
                      <a:pt x="178784" y="1032320"/>
                    </a:moveTo>
                    <a:lnTo>
                      <a:pt x="0" y="929068"/>
                    </a:lnTo>
                    <a:lnTo>
                      <a:pt x="0" y="0"/>
                    </a:lnTo>
                    <a:lnTo>
                      <a:pt x="178784" y="103251"/>
                    </a:lnTo>
                    <a:lnTo>
                      <a:pt x="178784" y="1032320"/>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9" name="Google Shape;309;p12"/>
              <p:cNvSpPr/>
              <p:nvPr/>
            </p:nvSpPr>
            <p:spPr>
              <a:xfrm>
                <a:off x="4612847" y="3386395"/>
                <a:ext cx="142951" cy="825855"/>
              </a:xfrm>
              <a:custGeom>
                <a:avLst/>
                <a:gdLst/>
                <a:ahLst/>
                <a:cxnLst/>
                <a:rect l="l" t="t" r="r" b="b"/>
                <a:pathLst>
                  <a:path w="178689" h="1032319" extrusionOk="0">
                    <a:moveTo>
                      <a:pt x="178689" y="929068"/>
                    </a:moveTo>
                    <a:lnTo>
                      <a:pt x="0" y="1032320"/>
                    </a:lnTo>
                    <a:lnTo>
                      <a:pt x="0" y="103251"/>
                    </a:lnTo>
                    <a:lnTo>
                      <a:pt x="178689" y="0"/>
                    </a:lnTo>
                    <a:lnTo>
                      <a:pt x="178689" y="92906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0" name="Google Shape;310;p12"/>
              <p:cNvSpPr/>
              <p:nvPr/>
            </p:nvSpPr>
            <p:spPr>
              <a:xfrm>
                <a:off x="4255541" y="3675088"/>
                <a:ext cx="285978" cy="165201"/>
              </a:xfrm>
              <a:custGeom>
                <a:avLst/>
                <a:gdLst/>
                <a:ahLst/>
                <a:cxnLst/>
                <a:rect l="l" t="t" r="r" b="b"/>
                <a:pathLst>
                  <a:path w="357473" h="206501" extrusionOk="0">
                    <a:moveTo>
                      <a:pt x="178784" y="206502"/>
                    </a:moveTo>
                    <a:lnTo>
                      <a:pt x="0" y="103251"/>
                    </a:lnTo>
                    <a:lnTo>
                      <a:pt x="178784" y="0"/>
                    </a:lnTo>
                    <a:lnTo>
                      <a:pt x="357473" y="103251"/>
                    </a:lnTo>
                    <a:lnTo>
                      <a:pt x="178784" y="206502"/>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1" name="Google Shape;311;p12"/>
              <p:cNvSpPr/>
              <p:nvPr/>
            </p:nvSpPr>
            <p:spPr>
              <a:xfrm>
                <a:off x="4255541" y="3757637"/>
                <a:ext cx="143027" cy="577519"/>
              </a:xfrm>
              <a:custGeom>
                <a:avLst/>
                <a:gdLst/>
                <a:ahLst/>
                <a:cxnLst/>
                <a:rect l="l" t="t" r="r" b="b"/>
                <a:pathLst>
                  <a:path w="178784" h="721899" extrusionOk="0">
                    <a:moveTo>
                      <a:pt x="178784" y="721900"/>
                    </a:moveTo>
                    <a:lnTo>
                      <a:pt x="0" y="618744"/>
                    </a:lnTo>
                    <a:lnTo>
                      <a:pt x="0" y="0"/>
                    </a:lnTo>
                    <a:lnTo>
                      <a:pt x="178784" y="103251"/>
                    </a:lnTo>
                    <a:lnTo>
                      <a:pt x="178784" y="72190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2" name="Google Shape;312;p12"/>
              <p:cNvSpPr/>
              <p:nvPr/>
            </p:nvSpPr>
            <p:spPr>
              <a:xfrm>
                <a:off x="4255541" y="3757637"/>
                <a:ext cx="143027" cy="577519"/>
              </a:xfrm>
              <a:custGeom>
                <a:avLst/>
                <a:gdLst/>
                <a:ahLst/>
                <a:cxnLst/>
                <a:rect l="l" t="t" r="r" b="b"/>
                <a:pathLst>
                  <a:path w="178784" h="721899" extrusionOk="0">
                    <a:moveTo>
                      <a:pt x="178784" y="721900"/>
                    </a:moveTo>
                    <a:lnTo>
                      <a:pt x="0" y="618744"/>
                    </a:lnTo>
                    <a:lnTo>
                      <a:pt x="0" y="0"/>
                    </a:lnTo>
                    <a:lnTo>
                      <a:pt x="178784" y="103251"/>
                    </a:lnTo>
                    <a:lnTo>
                      <a:pt x="178784" y="721900"/>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3" name="Google Shape;313;p12"/>
              <p:cNvSpPr/>
              <p:nvPr/>
            </p:nvSpPr>
            <p:spPr>
              <a:xfrm>
                <a:off x="4398478" y="3757637"/>
                <a:ext cx="142950" cy="577519"/>
              </a:xfrm>
              <a:custGeom>
                <a:avLst/>
                <a:gdLst/>
                <a:ahLst/>
                <a:cxnLst/>
                <a:rect l="l" t="t" r="r" b="b"/>
                <a:pathLst>
                  <a:path w="178688" h="721899" extrusionOk="0">
                    <a:moveTo>
                      <a:pt x="178689" y="618744"/>
                    </a:moveTo>
                    <a:lnTo>
                      <a:pt x="0" y="721900"/>
                    </a:lnTo>
                    <a:lnTo>
                      <a:pt x="0" y="103251"/>
                    </a:lnTo>
                    <a:lnTo>
                      <a:pt x="178689" y="0"/>
                    </a:lnTo>
                    <a:lnTo>
                      <a:pt x="178689" y="618744"/>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4" name="Google Shape;314;p12"/>
              <p:cNvSpPr/>
              <p:nvPr/>
            </p:nvSpPr>
            <p:spPr>
              <a:xfrm>
                <a:off x="3975528" y="4334796"/>
                <a:ext cx="285978" cy="165125"/>
              </a:xfrm>
              <a:custGeom>
                <a:avLst/>
                <a:gdLst/>
                <a:ahLst/>
                <a:cxnLst/>
                <a:rect l="l" t="t" r="r" b="b"/>
                <a:pathLst>
                  <a:path w="357473" h="206406" extrusionOk="0">
                    <a:moveTo>
                      <a:pt x="178784" y="206407"/>
                    </a:moveTo>
                    <a:lnTo>
                      <a:pt x="0" y="103251"/>
                    </a:lnTo>
                    <a:lnTo>
                      <a:pt x="178784" y="0"/>
                    </a:lnTo>
                    <a:lnTo>
                      <a:pt x="357473" y="103251"/>
                    </a:lnTo>
                    <a:lnTo>
                      <a:pt x="178784" y="206407"/>
                    </a:ln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5" name="Google Shape;315;p12"/>
              <p:cNvSpPr/>
              <p:nvPr/>
            </p:nvSpPr>
            <p:spPr>
              <a:xfrm>
                <a:off x="4027311" y="4067196"/>
                <a:ext cx="285978" cy="165125"/>
              </a:xfrm>
              <a:custGeom>
                <a:avLst/>
                <a:gdLst/>
                <a:ahLst/>
                <a:cxnLst/>
                <a:rect l="l" t="t" r="r" b="b"/>
                <a:pathLst>
                  <a:path w="357473" h="206406" extrusionOk="0">
                    <a:moveTo>
                      <a:pt x="178784" y="206407"/>
                    </a:moveTo>
                    <a:lnTo>
                      <a:pt x="0" y="103156"/>
                    </a:lnTo>
                    <a:lnTo>
                      <a:pt x="178689" y="0"/>
                    </a:lnTo>
                    <a:lnTo>
                      <a:pt x="357473" y="103156"/>
                    </a:lnTo>
                    <a:lnTo>
                      <a:pt x="178784" y="206407"/>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6" name="Google Shape;316;p12"/>
              <p:cNvSpPr/>
              <p:nvPr/>
            </p:nvSpPr>
            <p:spPr>
              <a:xfrm>
                <a:off x="4027311" y="4149670"/>
                <a:ext cx="143027" cy="319278"/>
              </a:xfrm>
              <a:custGeom>
                <a:avLst/>
                <a:gdLst/>
                <a:ahLst/>
                <a:cxnLst/>
                <a:rect l="l" t="t" r="r" b="b"/>
                <a:pathLst>
                  <a:path w="178784" h="399097" extrusionOk="0">
                    <a:moveTo>
                      <a:pt x="178784" y="399098"/>
                    </a:moveTo>
                    <a:lnTo>
                      <a:pt x="0" y="295846"/>
                    </a:lnTo>
                    <a:lnTo>
                      <a:pt x="0" y="0"/>
                    </a:lnTo>
                    <a:lnTo>
                      <a:pt x="178784" y="103251"/>
                    </a:lnTo>
                    <a:lnTo>
                      <a:pt x="178784" y="39909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7" name="Google Shape;317;p12"/>
              <p:cNvSpPr/>
              <p:nvPr/>
            </p:nvSpPr>
            <p:spPr>
              <a:xfrm>
                <a:off x="4027311" y="4149670"/>
                <a:ext cx="143027" cy="319278"/>
              </a:xfrm>
              <a:custGeom>
                <a:avLst/>
                <a:gdLst/>
                <a:ahLst/>
                <a:cxnLst/>
                <a:rect l="l" t="t" r="r" b="b"/>
                <a:pathLst>
                  <a:path w="178784" h="399097" extrusionOk="0">
                    <a:moveTo>
                      <a:pt x="178784" y="399098"/>
                    </a:moveTo>
                    <a:lnTo>
                      <a:pt x="0" y="295846"/>
                    </a:lnTo>
                    <a:lnTo>
                      <a:pt x="0" y="0"/>
                    </a:lnTo>
                    <a:lnTo>
                      <a:pt x="178784" y="103251"/>
                    </a:lnTo>
                    <a:lnTo>
                      <a:pt x="178784" y="399098"/>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8" name="Google Shape;318;p12"/>
              <p:cNvSpPr/>
              <p:nvPr/>
            </p:nvSpPr>
            <p:spPr>
              <a:xfrm>
                <a:off x="4170249" y="4149670"/>
                <a:ext cx="142951" cy="319278"/>
              </a:xfrm>
              <a:custGeom>
                <a:avLst/>
                <a:gdLst/>
                <a:ahLst/>
                <a:cxnLst/>
                <a:rect l="l" t="t" r="r" b="b"/>
                <a:pathLst>
                  <a:path w="178689" h="399097" extrusionOk="0">
                    <a:moveTo>
                      <a:pt x="178689" y="295846"/>
                    </a:moveTo>
                    <a:lnTo>
                      <a:pt x="0" y="399098"/>
                    </a:lnTo>
                    <a:lnTo>
                      <a:pt x="0" y="103251"/>
                    </a:lnTo>
                    <a:lnTo>
                      <a:pt x="178689" y="0"/>
                    </a:lnTo>
                    <a:lnTo>
                      <a:pt x="178689" y="295846"/>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9" name="Google Shape;319;p12"/>
              <p:cNvSpPr/>
              <p:nvPr/>
            </p:nvSpPr>
            <p:spPr>
              <a:xfrm>
                <a:off x="4359514" y="3443605"/>
                <a:ext cx="123401" cy="242674"/>
              </a:xfrm>
              <a:custGeom>
                <a:avLst/>
                <a:gdLst/>
                <a:ahLst/>
                <a:cxnLst/>
                <a:rect l="l" t="t" r="r" b="b"/>
                <a:pathLst>
                  <a:path w="154251" h="303342" extrusionOk="0">
                    <a:moveTo>
                      <a:pt x="65595" y="234575"/>
                    </a:moveTo>
                    <a:cubicBezTo>
                      <a:pt x="79310" y="258921"/>
                      <a:pt x="95907" y="281534"/>
                      <a:pt x="115030" y="301917"/>
                    </a:cubicBezTo>
                    <a:cubicBezTo>
                      <a:pt x="120364" y="308108"/>
                      <a:pt x="161512" y="292392"/>
                      <a:pt x="153130" y="288010"/>
                    </a:cubicBezTo>
                    <a:cubicBezTo>
                      <a:pt x="144747" y="283629"/>
                      <a:pt x="117601" y="246005"/>
                      <a:pt x="104171" y="221335"/>
                    </a:cubicBezTo>
                    <a:cubicBezTo>
                      <a:pt x="92896" y="191398"/>
                      <a:pt x="83356" y="160833"/>
                      <a:pt x="75596" y="129800"/>
                    </a:cubicBezTo>
                    <a:cubicBezTo>
                      <a:pt x="67119" y="99225"/>
                      <a:pt x="59880" y="54267"/>
                      <a:pt x="53689" y="33121"/>
                    </a:cubicBezTo>
                    <a:cubicBezTo>
                      <a:pt x="50377" y="17186"/>
                      <a:pt x="38044" y="4670"/>
                      <a:pt x="22161" y="1117"/>
                    </a:cubicBezTo>
                    <a:cubicBezTo>
                      <a:pt x="7397" y="-2312"/>
                      <a:pt x="-2223" y="1689"/>
                      <a:pt x="444" y="19596"/>
                    </a:cubicBezTo>
                    <a:cubicBezTo>
                      <a:pt x="4730" y="50743"/>
                      <a:pt x="29305" y="172853"/>
                      <a:pt x="65595" y="234575"/>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0" name="Google Shape;320;p12"/>
              <p:cNvSpPr/>
              <p:nvPr/>
            </p:nvSpPr>
            <p:spPr>
              <a:xfrm>
                <a:off x="4386191" y="4013507"/>
                <a:ext cx="85270" cy="65855"/>
              </a:xfrm>
              <a:custGeom>
                <a:avLst/>
                <a:gdLst/>
                <a:ahLst/>
                <a:cxnLst/>
                <a:rect l="l" t="t" r="r" b="b"/>
                <a:pathLst>
                  <a:path w="106588" h="82319" extrusionOk="0">
                    <a:moveTo>
                      <a:pt x="8606" y="2"/>
                    </a:moveTo>
                    <a:cubicBezTo>
                      <a:pt x="21369" y="10385"/>
                      <a:pt x="40229" y="860"/>
                      <a:pt x="41181" y="1812"/>
                    </a:cubicBezTo>
                    <a:cubicBezTo>
                      <a:pt x="56119" y="15766"/>
                      <a:pt x="71828" y="28863"/>
                      <a:pt x="88235" y="41055"/>
                    </a:cubicBezTo>
                    <a:cubicBezTo>
                      <a:pt x="96141" y="47246"/>
                      <a:pt x="108523" y="55628"/>
                      <a:pt x="106332" y="67630"/>
                    </a:cubicBezTo>
                    <a:cubicBezTo>
                      <a:pt x="102332" y="89156"/>
                      <a:pt x="68232" y="82489"/>
                      <a:pt x="54897" y="75917"/>
                    </a:cubicBezTo>
                    <a:cubicBezTo>
                      <a:pt x="41562" y="69344"/>
                      <a:pt x="31371" y="58486"/>
                      <a:pt x="19083" y="50866"/>
                    </a:cubicBezTo>
                    <a:cubicBezTo>
                      <a:pt x="10320" y="45437"/>
                      <a:pt x="1653" y="42579"/>
                      <a:pt x="33" y="31816"/>
                    </a:cubicBezTo>
                    <a:cubicBezTo>
                      <a:pt x="-538" y="25244"/>
                      <a:pt x="6415" y="-283"/>
                      <a:pt x="8606"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1" name="Google Shape;321;p12"/>
              <p:cNvSpPr/>
              <p:nvPr/>
            </p:nvSpPr>
            <p:spPr>
              <a:xfrm>
                <a:off x="4386358" y="4035136"/>
                <a:ext cx="84898" cy="44294"/>
              </a:xfrm>
              <a:custGeom>
                <a:avLst/>
                <a:gdLst/>
                <a:ahLst/>
                <a:cxnLst/>
                <a:rect l="l" t="t" r="r" b="b"/>
                <a:pathLst>
                  <a:path w="106123" h="55368" extrusionOk="0">
                    <a:moveTo>
                      <a:pt x="301" y="0"/>
                    </a:moveTo>
                    <a:cubicBezTo>
                      <a:pt x="1920" y="10668"/>
                      <a:pt x="10492" y="13525"/>
                      <a:pt x="19351" y="19050"/>
                    </a:cubicBezTo>
                    <a:cubicBezTo>
                      <a:pt x="31828" y="26765"/>
                      <a:pt x="42782" y="38100"/>
                      <a:pt x="55831" y="44577"/>
                    </a:cubicBezTo>
                    <a:cubicBezTo>
                      <a:pt x="68881" y="51054"/>
                      <a:pt x="97646" y="56674"/>
                      <a:pt x="106123" y="41338"/>
                    </a:cubicBezTo>
                    <a:cubicBezTo>
                      <a:pt x="101551" y="62008"/>
                      <a:pt x="68023" y="55531"/>
                      <a:pt x="54879" y="48958"/>
                    </a:cubicBezTo>
                    <a:cubicBezTo>
                      <a:pt x="41734" y="42386"/>
                      <a:pt x="31352" y="31528"/>
                      <a:pt x="19065" y="23908"/>
                    </a:cubicBezTo>
                    <a:cubicBezTo>
                      <a:pt x="10302" y="18479"/>
                      <a:pt x="1634" y="15621"/>
                      <a:pt x="15" y="4858"/>
                    </a:cubicBezTo>
                    <a:cubicBezTo>
                      <a:pt x="-40" y="3229"/>
                      <a:pt x="56" y="1610"/>
                      <a:pt x="301"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2" name="Google Shape;322;p12"/>
              <p:cNvSpPr/>
              <p:nvPr/>
            </p:nvSpPr>
            <p:spPr>
              <a:xfrm>
                <a:off x="4488338" y="3953912"/>
                <a:ext cx="85261" cy="63613"/>
              </a:xfrm>
              <a:custGeom>
                <a:avLst/>
                <a:gdLst/>
                <a:ahLst/>
                <a:cxnLst/>
                <a:rect l="l" t="t" r="r" b="b"/>
                <a:pathLst>
                  <a:path w="106576" h="79516" extrusionOk="0">
                    <a:moveTo>
                      <a:pt x="10192" y="58"/>
                    </a:moveTo>
                    <a:cubicBezTo>
                      <a:pt x="22955" y="10440"/>
                      <a:pt x="45244" y="-895"/>
                      <a:pt x="46196" y="58"/>
                    </a:cubicBezTo>
                    <a:cubicBezTo>
                      <a:pt x="59433" y="13574"/>
                      <a:pt x="73460" y="26299"/>
                      <a:pt x="88202" y="38158"/>
                    </a:cubicBezTo>
                    <a:cubicBezTo>
                      <a:pt x="96202" y="44444"/>
                      <a:pt x="108585" y="52826"/>
                      <a:pt x="106299" y="64828"/>
                    </a:cubicBezTo>
                    <a:cubicBezTo>
                      <a:pt x="102298" y="86354"/>
                      <a:pt x="68199" y="79687"/>
                      <a:pt x="54959" y="73114"/>
                    </a:cubicBezTo>
                    <a:cubicBezTo>
                      <a:pt x="41719" y="66542"/>
                      <a:pt x="31337" y="55684"/>
                      <a:pt x="19050" y="48064"/>
                    </a:cubicBezTo>
                    <a:cubicBezTo>
                      <a:pt x="10287" y="42634"/>
                      <a:pt x="1715" y="39777"/>
                      <a:pt x="0" y="29014"/>
                    </a:cubicBezTo>
                    <a:cubicBezTo>
                      <a:pt x="721" y="18622"/>
                      <a:pt x="4243" y="8611"/>
                      <a:pt x="10192" y="58"/>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3" name="Google Shape;323;p12"/>
              <p:cNvSpPr/>
              <p:nvPr/>
            </p:nvSpPr>
            <p:spPr>
              <a:xfrm>
                <a:off x="4488682" y="3974367"/>
                <a:ext cx="84923" cy="44256"/>
              </a:xfrm>
              <a:custGeom>
                <a:avLst/>
                <a:gdLst/>
                <a:ahLst/>
                <a:cxnLst/>
                <a:rect l="l" t="t" r="r" b="b"/>
                <a:pathLst>
                  <a:path w="106154" h="55320" extrusionOk="0">
                    <a:moveTo>
                      <a:pt x="331" y="0"/>
                    </a:moveTo>
                    <a:cubicBezTo>
                      <a:pt x="1951" y="10573"/>
                      <a:pt x="10523" y="13525"/>
                      <a:pt x="19381" y="19050"/>
                    </a:cubicBezTo>
                    <a:cubicBezTo>
                      <a:pt x="31859" y="26765"/>
                      <a:pt x="42813" y="38100"/>
                      <a:pt x="55767" y="44482"/>
                    </a:cubicBezTo>
                    <a:cubicBezTo>
                      <a:pt x="68721" y="50863"/>
                      <a:pt x="97677" y="56578"/>
                      <a:pt x="106154" y="41243"/>
                    </a:cubicBezTo>
                    <a:cubicBezTo>
                      <a:pt x="101582" y="62008"/>
                      <a:pt x="68054" y="55435"/>
                      <a:pt x="54910" y="48958"/>
                    </a:cubicBezTo>
                    <a:cubicBezTo>
                      <a:pt x="41765" y="42481"/>
                      <a:pt x="31383" y="31528"/>
                      <a:pt x="19096" y="23908"/>
                    </a:cubicBezTo>
                    <a:cubicBezTo>
                      <a:pt x="10333" y="18478"/>
                      <a:pt x="1665" y="15621"/>
                      <a:pt x="46" y="4858"/>
                    </a:cubicBezTo>
                    <a:cubicBezTo>
                      <a:pt x="-67" y="3229"/>
                      <a:pt x="28" y="1600"/>
                      <a:pt x="331"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4" name="Google Shape;324;p12"/>
              <p:cNvSpPr/>
              <p:nvPr/>
            </p:nvSpPr>
            <p:spPr>
              <a:xfrm>
                <a:off x="4254514" y="3662153"/>
                <a:ext cx="298029" cy="360530"/>
              </a:xfrm>
              <a:custGeom>
                <a:avLst/>
                <a:gdLst/>
                <a:ahLst/>
                <a:cxnLst/>
                <a:rect l="l" t="t" r="r" b="b"/>
                <a:pathLst>
                  <a:path w="372536" h="450662" extrusionOk="0">
                    <a:moveTo>
                      <a:pt x="2903" y="30848"/>
                    </a:moveTo>
                    <a:cubicBezTo>
                      <a:pt x="-11194" y="119145"/>
                      <a:pt x="27954" y="152006"/>
                      <a:pt x="79103" y="170865"/>
                    </a:cubicBezTo>
                    <a:cubicBezTo>
                      <a:pt x="115679" y="184296"/>
                      <a:pt x="168162" y="205060"/>
                      <a:pt x="168162" y="205060"/>
                    </a:cubicBezTo>
                    <a:cubicBezTo>
                      <a:pt x="168162" y="205060"/>
                      <a:pt x="167400" y="224110"/>
                      <a:pt x="167019" y="267925"/>
                    </a:cubicBezTo>
                    <a:cubicBezTo>
                      <a:pt x="167019" y="306025"/>
                      <a:pt x="171686" y="445947"/>
                      <a:pt x="171686" y="445947"/>
                    </a:cubicBezTo>
                    <a:cubicBezTo>
                      <a:pt x="183944" y="452234"/>
                      <a:pt x="198481" y="452234"/>
                      <a:pt x="210739" y="445947"/>
                    </a:cubicBezTo>
                    <a:cubicBezTo>
                      <a:pt x="210739" y="445947"/>
                      <a:pt x="231313" y="338886"/>
                      <a:pt x="235694" y="290595"/>
                    </a:cubicBezTo>
                    <a:cubicBezTo>
                      <a:pt x="241600" y="225063"/>
                      <a:pt x="251601" y="182200"/>
                      <a:pt x="248267" y="168103"/>
                    </a:cubicBezTo>
                    <a:cubicBezTo>
                      <a:pt x="245314" y="155721"/>
                      <a:pt x="173782" y="120478"/>
                      <a:pt x="151017" y="101428"/>
                    </a:cubicBezTo>
                    <a:lnTo>
                      <a:pt x="301036" y="151720"/>
                    </a:lnTo>
                    <a:cubicBezTo>
                      <a:pt x="298036" y="167932"/>
                      <a:pt x="296538" y="184381"/>
                      <a:pt x="296559" y="200869"/>
                    </a:cubicBezTo>
                    <a:cubicBezTo>
                      <a:pt x="297892" y="252780"/>
                      <a:pt x="300845" y="365271"/>
                      <a:pt x="300845" y="365271"/>
                    </a:cubicBezTo>
                    <a:cubicBezTo>
                      <a:pt x="300845" y="365271"/>
                      <a:pt x="321419" y="380130"/>
                      <a:pt x="338945" y="365271"/>
                    </a:cubicBezTo>
                    <a:cubicBezTo>
                      <a:pt x="338945" y="365271"/>
                      <a:pt x="377045" y="142576"/>
                      <a:pt x="372092" y="113144"/>
                    </a:cubicBezTo>
                    <a:cubicBezTo>
                      <a:pt x="367711" y="85140"/>
                      <a:pt x="235599" y="27990"/>
                      <a:pt x="212263" y="8369"/>
                    </a:cubicBezTo>
                    <a:cubicBezTo>
                      <a:pt x="204058" y="1673"/>
                      <a:pt x="193384" y="-1204"/>
                      <a:pt x="182926" y="463"/>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5" name="Google Shape;325;p12"/>
              <p:cNvSpPr/>
              <p:nvPr/>
            </p:nvSpPr>
            <p:spPr>
              <a:xfrm>
                <a:off x="4279346" y="3421120"/>
                <a:ext cx="93728" cy="91216"/>
              </a:xfrm>
              <a:custGeom>
                <a:avLst/>
                <a:gdLst/>
                <a:ahLst/>
                <a:cxnLst/>
                <a:rect l="l" t="t" r="r" b="b"/>
                <a:pathLst>
                  <a:path w="117160" h="114020" extrusionOk="0">
                    <a:moveTo>
                      <a:pt x="24041" y="0"/>
                    </a:moveTo>
                    <a:cubicBezTo>
                      <a:pt x="24041" y="0"/>
                      <a:pt x="26232" y="42101"/>
                      <a:pt x="25279" y="45815"/>
                    </a:cubicBezTo>
                    <a:cubicBezTo>
                      <a:pt x="24327" y="49530"/>
                      <a:pt x="6229" y="61817"/>
                      <a:pt x="609" y="66294"/>
                    </a:cubicBezTo>
                    <a:cubicBezTo>
                      <a:pt x="-5010" y="70771"/>
                      <a:pt x="29661" y="104394"/>
                      <a:pt x="46425" y="112300"/>
                    </a:cubicBezTo>
                    <a:cubicBezTo>
                      <a:pt x="63189" y="120205"/>
                      <a:pt x="116148" y="99727"/>
                      <a:pt x="117100" y="74200"/>
                    </a:cubicBezTo>
                    <a:cubicBezTo>
                      <a:pt x="118053" y="48673"/>
                      <a:pt x="107575" y="26575"/>
                      <a:pt x="99860" y="25146"/>
                    </a:cubicBezTo>
                    <a:cubicBezTo>
                      <a:pt x="92145" y="23717"/>
                      <a:pt x="24041" y="0"/>
                      <a:pt x="24041" y="0"/>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6" name="Google Shape;326;p12"/>
              <p:cNvSpPr/>
              <p:nvPr/>
            </p:nvSpPr>
            <p:spPr>
              <a:xfrm>
                <a:off x="4254597" y="3433943"/>
                <a:ext cx="151659" cy="296670"/>
              </a:xfrm>
              <a:custGeom>
                <a:avLst/>
                <a:gdLst/>
                <a:ahLst/>
                <a:cxnLst/>
                <a:rect l="l" t="t" r="r" b="b"/>
                <a:pathLst>
                  <a:path w="189574" h="370837" extrusionOk="0">
                    <a:moveTo>
                      <a:pt x="50329" y="37015"/>
                    </a:moveTo>
                    <a:cubicBezTo>
                      <a:pt x="50329" y="37015"/>
                      <a:pt x="80809" y="82450"/>
                      <a:pt x="123386" y="86736"/>
                    </a:cubicBezTo>
                    <a:cubicBezTo>
                      <a:pt x="136816" y="73496"/>
                      <a:pt x="137959" y="26442"/>
                      <a:pt x="119385" y="11393"/>
                    </a:cubicBezTo>
                    <a:cubicBezTo>
                      <a:pt x="119385" y="11393"/>
                      <a:pt x="136530" y="-2323"/>
                      <a:pt x="147960" y="344"/>
                    </a:cubicBezTo>
                    <a:cubicBezTo>
                      <a:pt x="160529" y="7926"/>
                      <a:pt x="169882" y="19861"/>
                      <a:pt x="174249" y="33872"/>
                    </a:cubicBezTo>
                    <a:cubicBezTo>
                      <a:pt x="185150" y="65076"/>
                      <a:pt x="190313" y="97985"/>
                      <a:pt x="189489" y="131027"/>
                    </a:cubicBezTo>
                    <a:cubicBezTo>
                      <a:pt x="188727" y="175604"/>
                      <a:pt x="189489" y="288380"/>
                      <a:pt x="189489" y="288380"/>
                    </a:cubicBezTo>
                    <a:cubicBezTo>
                      <a:pt x="184440" y="315326"/>
                      <a:pt x="168114" y="338824"/>
                      <a:pt x="144626" y="352960"/>
                    </a:cubicBezTo>
                    <a:cubicBezTo>
                      <a:pt x="113965" y="370266"/>
                      <a:pt x="77860" y="375239"/>
                      <a:pt x="43661" y="366866"/>
                    </a:cubicBezTo>
                    <a:cubicBezTo>
                      <a:pt x="26445" y="363208"/>
                      <a:pt x="12392" y="350816"/>
                      <a:pt x="6609" y="334195"/>
                    </a:cubicBezTo>
                    <a:cubicBezTo>
                      <a:pt x="8609" y="302858"/>
                      <a:pt x="20992" y="238945"/>
                      <a:pt x="16134" y="199226"/>
                    </a:cubicBezTo>
                    <a:cubicBezTo>
                      <a:pt x="11276" y="159507"/>
                      <a:pt x="2609" y="130551"/>
                      <a:pt x="418" y="98832"/>
                    </a:cubicBezTo>
                    <a:cubicBezTo>
                      <a:pt x="-1773" y="67114"/>
                      <a:pt x="4609" y="67686"/>
                      <a:pt x="20611" y="56351"/>
                    </a:cubicBezTo>
                    <a:cubicBezTo>
                      <a:pt x="30053" y="49217"/>
                      <a:pt x="39984" y="42759"/>
                      <a:pt x="50329" y="37015"/>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7" name="Google Shape;327;p12"/>
              <p:cNvSpPr/>
              <p:nvPr/>
            </p:nvSpPr>
            <p:spPr>
              <a:xfrm>
                <a:off x="4275867" y="3326707"/>
                <a:ext cx="101092" cy="122957"/>
              </a:xfrm>
              <a:custGeom>
                <a:avLst/>
                <a:gdLst/>
                <a:ahLst/>
                <a:cxnLst/>
                <a:rect l="l" t="t" r="r" b="b"/>
                <a:pathLst>
                  <a:path w="126365" h="153696" extrusionOk="0">
                    <a:moveTo>
                      <a:pt x="123547" y="55607"/>
                    </a:moveTo>
                    <a:lnTo>
                      <a:pt x="123547" y="55607"/>
                    </a:lnTo>
                    <a:cubicBezTo>
                      <a:pt x="118499" y="22936"/>
                      <a:pt x="94972" y="-1543"/>
                      <a:pt x="61349" y="76"/>
                    </a:cubicBezTo>
                    <a:cubicBezTo>
                      <a:pt x="25578" y="2019"/>
                      <a:pt x="-1846" y="32594"/>
                      <a:pt x="97" y="68361"/>
                    </a:cubicBezTo>
                    <a:cubicBezTo>
                      <a:pt x="99" y="68399"/>
                      <a:pt x="101" y="68427"/>
                      <a:pt x="103" y="68465"/>
                    </a:cubicBezTo>
                    <a:cubicBezTo>
                      <a:pt x="1271" y="88611"/>
                      <a:pt x="11858" y="107032"/>
                      <a:pt x="28678" y="118186"/>
                    </a:cubicBezTo>
                    <a:cubicBezTo>
                      <a:pt x="29839" y="123139"/>
                      <a:pt x="31598" y="127940"/>
                      <a:pt x="33917" y="132473"/>
                    </a:cubicBezTo>
                    <a:cubicBezTo>
                      <a:pt x="45728" y="146380"/>
                      <a:pt x="81542" y="155048"/>
                      <a:pt x="92114" y="153524"/>
                    </a:cubicBezTo>
                    <a:cubicBezTo>
                      <a:pt x="104686" y="152400"/>
                      <a:pt x="115295" y="143713"/>
                      <a:pt x="118880" y="131616"/>
                    </a:cubicBezTo>
                    <a:cubicBezTo>
                      <a:pt x="129833" y="105899"/>
                      <a:pt x="126309" y="71609"/>
                      <a:pt x="123547" y="55607"/>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8" name="Google Shape;328;p12"/>
              <p:cNvSpPr/>
              <p:nvPr/>
            </p:nvSpPr>
            <p:spPr>
              <a:xfrm>
                <a:off x="4266495" y="3315741"/>
                <a:ext cx="106605" cy="105444"/>
              </a:xfrm>
              <a:custGeom>
                <a:avLst/>
                <a:gdLst/>
                <a:ahLst/>
                <a:cxnLst/>
                <a:rect l="l" t="t" r="r" b="b"/>
                <a:pathLst>
                  <a:path w="133256" h="131805" extrusionOk="0">
                    <a:moveTo>
                      <a:pt x="40114" y="131806"/>
                    </a:moveTo>
                    <a:lnTo>
                      <a:pt x="40114" y="131806"/>
                    </a:lnTo>
                    <a:lnTo>
                      <a:pt x="43162" y="103231"/>
                    </a:lnTo>
                    <a:cubicBezTo>
                      <a:pt x="43162" y="103231"/>
                      <a:pt x="19921" y="43033"/>
                      <a:pt x="74880" y="54653"/>
                    </a:cubicBezTo>
                    <a:cubicBezTo>
                      <a:pt x="111170" y="62273"/>
                      <a:pt x="120314" y="65512"/>
                      <a:pt x="131363" y="41223"/>
                    </a:cubicBezTo>
                    <a:cubicBezTo>
                      <a:pt x="142412" y="16934"/>
                      <a:pt x="103455" y="-5068"/>
                      <a:pt x="57164" y="1028"/>
                    </a:cubicBezTo>
                    <a:cubicBezTo>
                      <a:pt x="24162" y="4533"/>
                      <a:pt x="-666" y="32717"/>
                      <a:pt x="14" y="65893"/>
                    </a:cubicBezTo>
                    <a:cubicBezTo>
                      <a:pt x="1252" y="83895"/>
                      <a:pt x="6014" y="120185"/>
                      <a:pt x="40114" y="1318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9" name="Google Shape;329;p12"/>
              <p:cNvSpPr/>
              <p:nvPr/>
            </p:nvSpPr>
            <p:spPr>
              <a:xfrm>
                <a:off x="4373043" y="3434522"/>
                <a:ext cx="49149" cy="71094"/>
              </a:xfrm>
              <a:custGeom>
                <a:avLst/>
                <a:gdLst/>
                <a:ahLst/>
                <a:cxnLst/>
                <a:rect l="l" t="t" r="r" b="b"/>
                <a:pathLst>
                  <a:path w="61436" h="88868" extrusionOk="0">
                    <a:moveTo>
                      <a:pt x="39243" y="88868"/>
                    </a:moveTo>
                    <a:cubicBezTo>
                      <a:pt x="47575" y="88601"/>
                      <a:pt x="55499" y="85192"/>
                      <a:pt x="61436" y="79343"/>
                    </a:cubicBezTo>
                    <a:cubicBezTo>
                      <a:pt x="60198" y="63722"/>
                      <a:pt x="40196" y="4381"/>
                      <a:pt x="0" y="0"/>
                    </a:cubicBezTo>
                    <a:cubicBezTo>
                      <a:pt x="10976" y="7630"/>
                      <a:pt x="19668" y="18098"/>
                      <a:pt x="25146" y="30290"/>
                    </a:cubicBezTo>
                    <a:cubicBezTo>
                      <a:pt x="31347" y="49425"/>
                      <a:pt x="36060" y="69009"/>
                      <a:pt x="39243" y="88868"/>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330" name="Google Shape;330;p12"/>
              <p:cNvGrpSpPr/>
              <p:nvPr/>
            </p:nvGrpSpPr>
            <p:grpSpPr>
              <a:xfrm flipH="1">
                <a:off x="4321768" y="3621401"/>
                <a:ext cx="239005" cy="181217"/>
                <a:chOff x="6621095" y="1452181"/>
                <a:chExt cx="330894" cy="250785"/>
              </a:xfrm>
            </p:grpSpPr>
            <p:sp>
              <p:nvSpPr>
                <p:cNvPr id="331" name="Google Shape;331;p12"/>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2" name="Google Shape;332;p12"/>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3" name="Google Shape;333;p12"/>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4" name="Google Shape;334;p12"/>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5" name="Google Shape;335;p12"/>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36" name="Google Shape;336;p12"/>
              <p:cNvSpPr/>
              <p:nvPr/>
            </p:nvSpPr>
            <p:spPr>
              <a:xfrm>
                <a:off x="4228115" y="3483465"/>
                <a:ext cx="114539" cy="321870"/>
              </a:xfrm>
              <a:custGeom>
                <a:avLst/>
                <a:gdLst/>
                <a:ahLst/>
                <a:cxnLst/>
                <a:rect l="l" t="t" r="r" b="b"/>
                <a:pathLst>
                  <a:path w="143174" h="402337" extrusionOk="0">
                    <a:moveTo>
                      <a:pt x="132316" y="337406"/>
                    </a:moveTo>
                    <a:cubicBezTo>
                      <a:pt x="124650" y="332329"/>
                      <a:pt x="116664" y="327748"/>
                      <a:pt x="108408" y="323690"/>
                    </a:cubicBezTo>
                    <a:cubicBezTo>
                      <a:pt x="100708" y="321280"/>
                      <a:pt x="93712" y="317032"/>
                      <a:pt x="88025" y="311307"/>
                    </a:cubicBezTo>
                    <a:cubicBezTo>
                      <a:pt x="80500" y="303973"/>
                      <a:pt x="68308" y="276255"/>
                      <a:pt x="59450" y="249204"/>
                    </a:cubicBezTo>
                    <a:cubicBezTo>
                      <a:pt x="50616" y="218763"/>
                      <a:pt x="47136" y="187016"/>
                      <a:pt x="49163" y="155383"/>
                    </a:cubicBezTo>
                    <a:cubicBezTo>
                      <a:pt x="52877" y="117283"/>
                      <a:pt x="66498" y="64419"/>
                      <a:pt x="69927" y="42607"/>
                    </a:cubicBezTo>
                    <a:cubicBezTo>
                      <a:pt x="73356" y="20795"/>
                      <a:pt x="66403" y="12127"/>
                      <a:pt x="56211" y="4507"/>
                    </a:cubicBezTo>
                    <a:cubicBezTo>
                      <a:pt x="44305" y="-5018"/>
                      <a:pt x="27636" y="-732"/>
                      <a:pt x="19064" y="29844"/>
                    </a:cubicBezTo>
                    <a:cubicBezTo>
                      <a:pt x="7948" y="72154"/>
                      <a:pt x="1559" y="115569"/>
                      <a:pt x="14" y="159288"/>
                    </a:cubicBezTo>
                    <a:cubicBezTo>
                      <a:pt x="-297" y="191635"/>
                      <a:pt x="4690" y="223811"/>
                      <a:pt x="14777" y="254538"/>
                    </a:cubicBezTo>
                    <a:cubicBezTo>
                      <a:pt x="23864" y="280970"/>
                      <a:pt x="36113" y="306202"/>
                      <a:pt x="51258" y="329691"/>
                    </a:cubicBezTo>
                    <a:cubicBezTo>
                      <a:pt x="55449" y="336739"/>
                      <a:pt x="56783" y="342930"/>
                      <a:pt x="63164" y="357313"/>
                    </a:cubicBezTo>
                    <a:cubicBezTo>
                      <a:pt x="69329" y="371772"/>
                      <a:pt x="78905" y="384517"/>
                      <a:pt x="91073" y="394461"/>
                    </a:cubicBezTo>
                    <a:cubicBezTo>
                      <a:pt x="101836" y="402176"/>
                      <a:pt x="106884" y="403224"/>
                      <a:pt x="109361" y="401795"/>
                    </a:cubicBezTo>
                    <a:cubicBezTo>
                      <a:pt x="111837" y="400366"/>
                      <a:pt x="111837" y="396461"/>
                      <a:pt x="107360" y="392270"/>
                    </a:cubicBezTo>
                    <a:cubicBezTo>
                      <a:pt x="99783" y="386317"/>
                      <a:pt x="93331" y="379059"/>
                      <a:pt x="88310" y="370839"/>
                    </a:cubicBezTo>
                    <a:cubicBezTo>
                      <a:pt x="88310" y="370839"/>
                      <a:pt x="97835" y="380364"/>
                      <a:pt x="103836" y="385412"/>
                    </a:cubicBezTo>
                    <a:cubicBezTo>
                      <a:pt x="109247" y="389955"/>
                      <a:pt x="115237" y="393775"/>
                      <a:pt x="121648" y="396747"/>
                    </a:cubicBezTo>
                    <a:cubicBezTo>
                      <a:pt x="127934" y="399509"/>
                      <a:pt x="136602" y="394175"/>
                      <a:pt x="132125" y="389984"/>
                    </a:cubicBezTo>
                    <a:cubicBezTo>
                      <a:pt x="127649" y="385793"/>
                      <a:pt x="123172" y="383697"/>
                      <a:pt x="114314" y="375982"/>
                    </a:cubicBezTo>
                    <a:cubicBezTo>
                      <a:pt x="109302" y="372067"/>
                      <a:pt x="104818" y="367524"/>
                      <a:pt x="100979" y="362457"/>
                    </a:cubicBezTo>
                    <a:cubicBezTo>
                      <a:pt x="107247" y="367238"/>
                      <a:pt x="113870" y="371534"/>
                      <a:pt x="120791" y="375315"/>
                    </a:cubicBezTo>
                    <a:cubicBezTo>
                      <a:pt x="126215" y="378592"/>
                      <a:pt x="132455" y="380278"/>
                      <a:pt x="138793" y="380173"/>
                    </a:cubicBezTo>
                    <a:cubicBezTo>
                      <a:pt x="142127" y="380173"/>
                      <a:pt x="146127" y="375411"/>
                      <a:pt x="139936" y="370648"/>
                    </a:cubicBezTo>
                    <a:cubicBezTo>
                      <a:pt x="131572" y="366295"/>
                      <a:pt x="123741" y="360990"/>
                      <a:pt x="116600" y="354837"/>
                    </a:cubicBezTo>
                    <a:cubicBezTo>
                      <a:pt x="109742" y="347979"/>
                      <a:pt x="105932" y="342264"/>
                      <a:pt x="107837" y="342168"/>
                    </a:cubicBezTo>
                    <a:cubicBezTo>
                      <a:pt x="109742" y="342073"/>
                      <a:pt x="113456" y="346264"/>
                      <a:pt x="121457" y="348836"/>
                    </a:cubicBezTo>
                    <a:cubicBezTo>
                      <a:pt x="129458" y="351408"/>
                      <a:pt x="138031" y="348836"/>
                      <a:pt x="139079" y="344645"/>
                    </a:cubicBezTo>
                    <a:cubicBezTo>
                      <a:pt x="140126" y="340454"/>
                      <a:pt x="139841" y="341121"/>
                      <a:pt x="132316" y="337406"/>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7" name="Google Shape;337;p12"/>
              <p:cNvSpPr/>
              <p:nvPr/>
            </p:nvSpPr>
            <p:spPr>
              <a:xfrm>
                <a:off x="4223328" y="3479828"/>
                <a:ext cx="66218" cy="90245"/>
              </a:xfrm>
              <a:custGeom>
                <a:avLst/>
                <a:gdLst/>
                <a:ahLst/>
                <a:cxnLst/>
                <a:rect l="l" t="t" r="r" b="b"/>
                <a:pathLst>
                  <a:path w="82772" h="112806" extrusionOk="0">
                    <a:moveTo>
                      <a:pt x="0" y="90018"/>
                    </a:moveTo>
                    <a:cubicBezTo>
                      <a:pt x="0" y="90018"/>
                      <a:pt x="30004" y="119831"/>
                      <a:pt x="65532" y="111258"/>
                    </a:cubicBezTo>
                    <a:cubicBezTo>
                      <a:pt x="70580" y="107829"/>
                      <a:pt x="82772" y="38106"/>
                      <a:pt x="82772" y="38106"/>
                    </a:cubicBezTo>
                    <a:cubicBezTo>
                      <a:pt x="82772" y="38106"/>
                      <a:pt x="82772" y="-565"/>
                      <a:pt x="53149" y="6"/>
                    </a:cubicBezTo>
                    <a:cubicBezTo>
                      <a:pt x="23527" y="578"/>
                      <a:pt x="0" y="90018"/>
                      <a:pt x="0" y="90018"/>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338" name="Google Shape;338;p12"/>
          <p:cNvSpPr txBox="1">
            <a:spLocks noGrp="1"/>
          </p:cNvSpPr>
          <p:nvPr>
            <p:ph type="ctrTitle"/>
          </p:nvPr>
        </p:nvSpPr>
        <p:spPr>
          <a:xfrm>
            <a:off x="647520" y="1862222"/>
            <a:ext cx="4962600" cy="1416300"/>
          </a:xfrm>
          <a:prstGeom prst="rect">
            <a:avLst/>
          </a:prstGeom>
        </p:spPr>
        <p:txBody>
          <a:bodyPr spcFirstLastPara="1" wrap="square" lIns="0" tIns="0" rIns="0" bIns="0" anchor="ctr" anchorCtr="0">
            <a:noAutofit/>
          </a:bodyPr>
          <a:lstStyle/>
          <a:p>
            <a:pPr lvl="0"/>
            <a:r>
              <a:rPr lang="en-US" sz="3200" dirty="0"/>
              <a:t>STOCK SELECTOR</a:t>
            </a:r>
            <a:br>
              <a:rPr lang="en-US" sz="3200" dirty="0"/>
            </a:br>
            <a:br>
              <a:rPr lang="en-US" sz="3200" dirty="0"/>
            </a:br>
            <a:r>
              <a:rPr lang="en-US" sz="1800" dirty="0"/>
              <a:t>ML driven sector specific portfolio selector</a:t>
            </a:r>
            <a:endParaRPr sz="32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13"/>
          <p:cNvSpPr txBox="1">
            <a:spLocks noGrp="1"/>
          </p:cNvSpPr>
          <p:nvPr>
            <p:ph type="title"/>
          </p:nvPr>
        </p:nvSpPr>
        <p:spPr>
          <a:xfrm>
            <a:off x="457200" y="605600"/>
            <a:ext cx="5640900" cy="571018"/>
          </a:xfrm>
          <a:prstGeom prst="rect">
            <a:avLst/>
          </a:prstGeom>
        </p:spPr>
        <p:txBody>
          <a:bodyPr spcFirstLastPara="1" wrap="square" lIns="0" tIns="0" rIns="0" bIns="0" anchor="t" anchorCtr="0">
            <a:noAutofit/>
          </a:bodyPr>
          <a:lstStyle/>
          <a:p>
            <a:pPr lvl="0"/>
            <a:r>
              <a:rPr lang="en-US" dirty="0"/>
              <a:t>Product Design</a:t>
            </a:r>
            <a:endParaRPr dirty="0"/>
          </a:p>
        </p:txBody>
      </p:sp>
      <p:sp>
        <p:nvSpPr>
          <p:cNvPr id="347" name="Google Shape;347;p13"/>
          <p:cNvSpPr txBox="1">
            <a:spLocks noGrp="1"/>
          </p:cNvSpPr>
          <p:nvPr>
            <p:ph type="sldNum" idx="4294967295"/>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10</a:t>
            </a:fld>
            <a:endParaRPr/>
          </a:p>
        </p:txBody>
      </p:sp>
      <p:sp>
        <p:nvSpPr>
          <p:cNvPr id="9" name="Google Shape;345;p13">
            <a:extLst>
              <a:ext uri="{FF2B5EF4-FFF2-40B4-BE49-F238E27FC236}">
                <a16:creationId xmlns:a16="http://schemas.microsoft.com/office/drawing/2014/main" id="{78024C6E-4786-4F64-BBF9-38674B355F64}"/>
              </a:ext>
            </a:extLst>
          </p:cNvPr>
          <p:cNvSpPr txBox="1">
            <a:spLocks noGrp="1"/>
          </p:cNvSpPr>
          <p:nvPr>
            <p:ph type="body" idx="1"/>
          </p:nvPr>
        </p:nvSpPr>
        <p:spPr>
          <a:xfrm>
            <a:off x="457200" y="1176618"/>
            <a:ext cx="8485094" cy="3855961"/>
          </a:xfrm>
          <a:prstGeom prst="rect">
            <a:avLst/>
          </a:prstGeom>
        </p:spPr>
        <p:txBody>
          <a:bodyPr spcFirstLastPara="1" wrap="square" lIns="0" tIns="0" rIns="0" bIns="0" anchor="t" anchorCtr="0">
            <a:noAutofit/>
          </a:bodyPr>
          <a:lstStyle/>
          <a:p>
            <a:pPr marL="342900"/>
            <a:r>
              <a:rPr lang="en-US" sz="1600" dirty="0"/>
              <a:t>The Stock Selector is built for analysts who want to do a quick discovery on stocks that have a higher probability of beating the index as well as investors who want to understand which stocks to invest in based on their requirements.</a:t>
            </a:r>
          </a:p>
          <a:p>
            <a:pPr marL="342900"/>
            <a:r>
              <a:rPr lang="en-US" sz="1600" dirty="0"/>
              <a:t>Users will select the Sector and Number of Stocks in the GUI and the algo will run and produce a pdf report listing the selected stocks with summary financial data.  </a:t>
            </a:r>
          </a:p>
        </p:txBody>
      </p:sp>
      <p:pic>
        <p:nvPicPr>
          <p:cNvPr id="1028" name="Picture 4" descr="User interface">
            <a:extLst>
              <a:ext uri="{FF2B5EF4-FFF2-40B4-BE49-F238E27FC236}">
                <a16:creationId xmlns:a16="http://schemas.microsoft.com/office/drawing/2014/main" id="{AEBCF39B-A7BD-4888-941F-358F60AB41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2170" y="2672743"/>
            <a:ext cx="1781736" cy="237662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FB1004E4-2AA3-45D3-852B-E5D45766BA0E}"/>
              </a:ext>
            </a:extLst>
          </p:cNvPr>
          <p:cNvPicPr>
            <a:picLocks noChangeAspect="1"/>
          </p:cNvPicPr>
          <p:nvPr/>
        </p:nvPicPr>
        <p:blipFill rotWithShape="1">
          <a:blip r:embed="rId4"/>
          <a:srcRect l="33675" t="10327" r="15294" b="28235"/>
          <a:stretch/>
        </p:blipFill>
        <p:spPr>
          <a:xfrm>
            <a:off x="4484453" y="2768241"/>
            <a:ext cx="3227294" cy="2185631"/>
          </a:xfrm>
          <a:prstGeom prst="rect">
            <a:avLst/>
          </a:prstGeom>
          <a:ln>
            <a:solidFill>
              <a:schemeClr val="accent1"/>
            </a:solidFill>
          </a:ln>
        </p:spPr>
      </p:pic>
    </p:spTree>
    <p:extLst>
      <p:ext uri="{BB962C8B-B14F-4D97-AF65-F5344CB8AC3E}">
        <p14:creationId xmlns:p14="http://schemas.microsoft.com/office/powerpoint/2010/main" val="1228467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13"/>
          <p:cNvSpPr txBox="1">
            <a:spLocks noGrp="1"/>
          </p:cNvSpPr>
          <p:nvPr>
            <p:ph type="title"/>
          </p:nvPr>
        </p:nvSpPr>
        <p:spPr>
          <a:xfrm>
            <a:off x="457200" y="605600"/>
            <a:ext cx="5640900" cy="1082700"/>
          </a:xfrm>
          <a:prstGeom prst="rect">
            <a:avLst/>
          </a:prstGeom>
        </p:spPr>
        <p:txBody>
          <a:bodyPr spcFirstLastPara="1" wrap="square" lIns="0" tIns="0" rIns="0" bIns="0" anchor="t" anchorCtr="0">
            <a:noAutofit/>
          </a:bodyPr>
          <a:lstStyle/>
          <a:p>
            <a:pPr lvl="0"/>
            <a:r>
              <a:rPr lang="en-US" dirty="0"/>
              <a:t>Data Collection</a:t>
            </a:r>
            <a:endParaRPr dirty="0"/>
          </a:p>
        </p:txBody>
      </p:sp>
      <p:sp>
        <p:nvSpPr>
          <p:cNvPr id="347" name="Google Shape;347;p13"/>
          <p:cNvSpPr txBox="1">
            <a:spLocks noGrp="1"/>
          </p:cNvSpPr>
          <p:nvPr>
            <p:ph type="sldNum" idx="4294967295"/>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11</a:t>
            </a:fld>
            <a:endParaRPr/>
          </a:p>
        </p:txBody>
      </p:sp>
      <p:pic>
        <p:nvPicPr>
          <p:cNvPr id="1026" name="Picture 2" descr="Image result for simfin">
            <a:extLst>
              <a:ext uri="{FF2B5EF4-FFF2-40B4-BE49-F238E27FC236}">
                <a16:creationId xmlns:a16="http://schemas.microsoft.com/office/drawing/2014/main" id="{1A657A4B-E41B-46CA-91BD-EE80E8228B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5581" y="1688300"/>
            <a:ext cx="2478546" cy="468600"/>
          </a:xfrm>
          <a:prstGeom prst="rect">
            <a:avLst/>
          </a:prstGeom>
          <a:noFill/>
          <a:extLst>
            <a:ext uri="{909E8E84-426E-40DD-AFC4-6F175D3DCCD1}">
              <a14:hiddenFill xmlns:a14="http://schemas.microsoft.com/office/drawing/2010/main">
                <a:solidFill>
                  <a:srgbClr val="FFFFFF"/>
                </a:solidFill>
              </a14:hiddenFill>
            </a:ext>
          </a:extLst>
        </p:spPr>
      </p:pic>
      <p:sp>
        <p:nvSpPr>
          <p:cNvPr id="7" name="Google Shape;345;p13">
            <a:extLst>
              <a:ext uri="{FF2B5EF4-FFF2-40B4-BE49-F238E27FC236}">
                <a16:creationId xmlns:a16="http://schemas.microsoft.com/office/drawing/2014/main" id="{0A4D0BEE-3D48-408C-9BA1-EE802C9AA0F2}"/>
              </a:ext>
            </a:extLst>
          </p:cNvPr>
          <p:cNvSpPr txBox="1">
            <a:spLocks noGrp="1"/>
          </p:cNvSpPr>
          <p:nvPr>
            <p:ph type="body" idx="1"/>
          </p:nvPr>
        </p:nvSpPr>
        <p:spPr>
          <a:xfrm>
            <a:off x="672354" y="2219264"/>
            <a:ext cx="3045000" cy="2212041"/>
          </a:xfrm>
          <a:prstGeom prst="rect">
            <a:avLst/>
          </a:prstGeom>
        </p:spPr>
        <p:txBody>
          <a:bodyPr spcFirstLastPara="1" wrap="square" lIns="0" tIns="0" rIns="0" bIns="0" anchor="t" anchorCtr="0">
            <a:noAutofit/>
          </a:bodyPr>
          <a:lstStyle/>
          <a:p>
            <a:pPr marL="0" lvl="0" indent="0">
              <a:buClr>
                <a:schemeClr val="dk1"/>
              </a:buClr>
              <a:buSzPts val="1100"/>
              <a:buNone/>
            </a:pPr>
            <a:r>
              <a:rPr lang="en-US" sz="1200" dirty="0"/>
              <a:t>SimFin provides an open-source, platform-agnostic, free database of fundamental data for ~2,600 publicly listed companies. </a:t>
            </a:r>
          </a:p>
          <a:p>
            <a:pPr marL="0" lvl="0" indent="0">
              <a:buClr>
                <a:schemeClr val="dk1"/>
              </a:buClr>
              <a:buSzPts val="1100"/>
              <a:buNone/>
            </a:pPr>
            <a:r>
              <a:rPr lang="en-US" sz="1200" dirty="0"/>
              <a:t>The key mission of SimFin is to break the nexus between access detailed financial information and high service costs. In this way SimFin provides a valuable resource democratizing access in a market dominated by Bloomberg and </a:t>
            </a:r>
            <a:r>
              <a:rPr lang="en-US" sz="1200" dirty="0" err="1"/>
              <a:t>CapIQ</a:t>
            </a:r>
            <a:r>
              <a:rPr lang="en-US" sz="1200" dirty="0"/>
              <a:t>. </a:t>
            </a:r>
          </a:p>
          <a:p>
            <a:pPr marL="0" lvl="0" indent="0">
              <a:buClr>
                <a:schemeClr val="dk1"/>
              </a:buClr>
              <a:buSzPts val="1100"/>
              <a:buNone/>
            </a:pPr>
            <a:r>
              <a:rPr lang="en-US" sz="1200" dirty="0" err="1"/>
              <a:t>SimFin’s</a:t>
            </a:r>
            <a:r>
              <a:rPr lang="en-US" sz="1200" dirty="0"/>
              <a:t> Python SDK allows users to easily pull in detailed financial data into a </a:t>
            </a:r>
            <a:r>
              <a:rPr lang="en-US" sz="1200" dirty="0" err="1"/>
              <a:t>dataframe</a:t>
            </a:r>
            <a:r>
              <a:rPr lang="en-US" sz="1200" dirty="0"/>
              <a:t>, including a comprehensive suite of fundamental trading signals.</a:t>
            </a:r>
          </a:p>
        </p:txBody>
      </p:sp>
      <p:pic>
        <p:nvPicPr>
          <p:cNvPr id="3" name="Picture 2">
            <a:extLst>
              <a:ext uri="{FF2B5EF4-FFF2-40B4-BE49-F238E27FC236}">
                <a16:creationId xmlns:a16="http://schemas.microsoft.com/office/drawing/2014/main" id="{03482F07-5F2C-4DC6-9BE3-BFE7F2D667E4}"/>
              </a:ext>
            </a:extLst>
          </p:cNvPr>
          <p:cNvPicPr>
            <a:picLocks noChangeAspect="1"/>
          </p:cNvPicPr>
          <p:nvPr/>
        </p:nvPicPr>
        <p:blipFill>
          <a:blip r:embed="rId4"/>
          <a:stretch>
            <a:fillRect/>
          </a:stretch>
        </p:blipFill>
        <p:spPr>
          <a:xfrm>
            <a:off x="3856240" y="1688300"/>
            <a:ext cx="5021235" cy="2743005"/>
          </a:xfrm>
          <a:prstGeom prst="rect">
            <a:avLst/>
          </a:prstGeom>
        </p:spPr>
      </p:pic>
    </p:spTree>
    <p:extLst>
      <p:ext uri="{BB962C8B-B14F-4D97-AF65-F5344CB8AC3E}">
        <p14:creationId xmlns:p14="http://schemas.microsoft.com/office/powerpoint/2010/main" val="24927907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13"/>
          <p:cNvSpPr txBox="1">
            <a:spLocks noGrp="1"/>
          </p:cNvSpPr>
          <p:nvPr>
            <p:ph type="title"/>
          </p:nvPr>
        </p:nvSpPr>
        <p:spPr>
          <a:xfrm>
            <a:off x="457199" y="605600"/>
            <a:ext cx="6219371" cy="1082700"/>
          </a:xfrm>
          <a:prstGeom prst="rect">
            <a:avLst/>
          </a:prstGeom>
        </p:spPr>
        <p:txBody>
          <a:bodyPr spcFirstLastPara="1" wrap="square" lIns="0" tIns="0" rIns="0" bIns="0" anchor="t" anchorCtr="0">
            <a:noAutofit/>
          </a:bodyPr>
          <a:lstStyle/>
          <a:p>
            <a:pPr lvl="0"/>
            <a:r>
              <a:rPr lang="en-US" dirty="0"/>
              <a:t>Fundamental Signals</a:t>
            </a:r>
            <a:endParaRPr dirty="0"/>
          </a:p>
        </p:txBody>
      </p:sp>
      <p:sp>
        <p:nvSpPr>
          <p:cNvPr id="347" name="Google Shape;347;p13"/>
          <p:cNvSpPr txBox="1">
            <a:spLocks noGrp="1"/>
          </p:cNvSpPr>
          <p:nvPr>
            <p:ph type="sldNum" idx="4294967295"/>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12</a:t>
            </a:fld>
            <a:endParaRPr/>
          </a:p>
        </p:txBody>
      </p:sp>
      <p:graphicFrame>
        <p:nvGraphicFramePr>
          <p:cNvPr id="5" name="Table 5">
            <a:extLst>
              <a:ext uri="{FF2B5EF4-FFF2-40B4-BE49-F238E27FC236}">
                <a16:creationId xmlns:a16="http://schemas.microsoft.com/office/drawing/2014/main" id="{B775A742-945A-4BEA-A65E-B30FFCCA518C}"/>
              </a:ext>
            </a:extLst>
          </p:cNvPr>
          <p:cNvGraphicFramePr>
            <a:graphicFrameLocks noGrp="1"/>
          </p:cNvGraphicFramePr>
          <p:nvPr/>
        </p:nvGraphicFramePr>
        <p:xfrm>
          <a:off x="1784190" y="1690561"/>
          <a:ext cx="5575620" cy="2847339"/>
        </p:xfrm>
        <a:graphic>
          <a:graphicData uri="http://schemas.openxmlformats.org/drawingml/2006/table">
            <a:tbl>
              <a:tblPr firstRow="1" bandRow="1">
                <a:tableStyleId>{5C22544A-7EE6-4342-B048-85BDC9FD1C3A}</a:tableStyleId>
              </a:tblPr>
              <a:tblGrid>
                <a:gridCol w="1858540">
                  <a:extLst>
                    <a:ext uri="{9D8B030D-6E8A-4147-A177-3AD203B41FA5}">
                      <a16:colId xmlns:a16="http://schemas.microsoft.com/office/drawing/2014/main" val="4082176988"/>
                    </a:ext>
                  </a:extLst>
                </a:gridCol>
                <a:gridCol w="1858540">
                  <a:extLst>
                    <a:ext uri="{9D8B030D-6E8A-4147-A177-3AD203B41FA5}">
                      <a16:colId xmlns:a16="http://schemas.microsoft.com/office/drawing/2014/main" val="1683223485"/>
                    </a:ext>
                  </a:extLst>
                </a:gridCol>
                <a:gridCol w="1858540">
                  <a:extLst>
                    <a:ext uri="{9D8B030D-6E8A-4147-A177-3AD203B41FA5}">
                      <a16:colId xmlns:a16="http://schemas.microsoft.com/office/drawing/2014/main" val="2350125720"/>
                    </a:ext>
                  </a:extLst>
                </a:gridCol>
              </a:tblGrid>
              <a:tr h="258849">
                <a:tc>
                  <a:txBody>
                    <a:bodyPr/>
                    <a:lstStyle/>
                    <a:p>
                      <a:pPr algn="ctr" fontAlgn="b"/>
                      <a:r>
                        <a:rPr lang="en-US" sz="1100" u="none" strike="noStrike" dirty="0">
                          <a:effectLst/>
                        </a:rPr>
                        <a:t>Financial Signals</a:t>
                      </a:r>
                      <a:endParaRPr lang="en-US" sz="1100" b="1" i="0" u="none" strike="noStrike" dirty="0">
                        <a:solidFill>
                          <a:srgbClr val="000000"/>
                        </a:solidFill>
                        <a:effectLst/>
                        <a:latin typeface="Raleway" panose="020B0604020202020204" charset="0"/>
                      </a:endParaRPr>
                    </a:p>
                  </a:txBody>
                  <a:tcPr marR="7620" marT="7620" marB="0" anchor="ctr"/>
                </a:tc>
                <a:tc>
                  <a:txBody>
                    <a:bodyPr/>
                    <a:lstStyle/>
                    <a:p>
                      <a:pPr algn="ctr" fontAlgn="b"/>
                      <a:r>
                        <a:rPr lang="en-US" sz="1100" u="none" strike="noStrike" dirty="0">
                          <a:effectLst/>
                        </a:rPr>
                        <a:t>Growth Signals</a:t>
                      </a:r>
                      <a:endParaRPr lang="en-US" sz="1100" b="1" i="0" u="none" strike="noStrike" dirty="0">
                        <a:solidFill>
                          <a:srgbClr val="000000"/>
                        </a:solidFill>
                        <a:effectLst/>
                        <a:latin typeface="Raleway" panose="020B0604020202020204" charset="0"/>
                      </a:endParaRPr>
                    </a:p>
                  </a:txBody>
                  <a:tcPr marR="7620" marT="7620" marB="0" anchor="ctr"/>
                </a:tc>
                <a:tc>
                  <a:txBody>
                    <a:bodyPr/>
                    <a:lstStyle/>
                    <a:p>
                      <a:pPr algn="ctr" fontAlgn="b"/>
                      <a:r>
                        <a:rPr lang="en-US" sz="1100" u="none" strike="noStrike">
                          <a:effectLst/>
                        </a:rPr>
                        <a:t>Valuation Signals</a:t>
                      </a:r>
                      <a:endParaRPr lang="en-US" sz="1100" b="1" i="0" u="none" strike="noStrike">
                        <a:solidFill>
                          <a:srgbClr val="000000"/>
                        </a:solidFill>
                        <a:effectLst/>
                        <a:latin typeface="Raleway" panose="020B0604020202020204" charset="0"/>
                      </a:endParaRPr>
                    </a:p>
                  </a:txBody>
                  <a:tcPr marR="7620" marT="7620" marB="0" anchor="ctr"/>
                </a:tc>
                <a:extLst>
                  <a:ext uri="{0D108BD9-81ED-4DB2-BD59-A6C34878D82A}">
                    <a16:rowId xmlns:a16="http://schemas.microsoft.com/office/drawing/2014/main" val="207415949"/>
                  </a:ext>
                </a:extLst>
              </a:tr>
              <a:tr h="258849">
                <a:tc>
                  <a:txBody>
                    <a:bodyPr/>
                    <a:lstStyle/>
                    <a:p>
                      <a:pPr algn="l" fontAlgn="b"/>
                      <a:r>
                        <a:rPr lang="en-US" sz="1100" u="none" strike="noStrike" dirty="0">
                          <a:effectLst/>
                        </a:rPr>
                        <a:t>Current Ratio</a:t>
                      </a:r>
                      <a:endParaRPr lang="en-US" sz="1100" b="0" i="0" u="none" strike="noStrike" dirty="0">
                        <a:solidFill>
                          <a:srgbClr val="000000"/>
                        </a:solidFill>
                        <a:effectLst/>
                        <a:latin typeface="Raleway" panose="020B0604020202020204" charset="0"/>
                      </a:endParaRPr>
                    </a:p>
                  </a:txBody>
                  <a:tcPr marR="7620" marT="7620" marB="0" anchor="ctr"/>
                </a:tc>
                <a:tc>
                  <a:txBody>
                    <a:bodyPr/>
                    <a:lstStyle/>
                    <a:p>
                      <a:pPr algn="l" fontAlgn="b"/>
                      <a:r>
                        <a:rPr lang="en-US" sz="1100" u="none" strike="noStrike" dirty="0">
                          <a:effectLst/>
                        </a:rPr>
                        <a:t>Earnings Growth</a:t>
                      </a:r>
                      <a:endParaRPr lang="en-US" sz="1100" b="0" i="0" u="none" strike="noStrike" dirty="0">
                        <a:solidFill>
                          <a:srgbClr val="000000"/>
                        </a:solidFill>
                        <a:effectLst/>
                        <a:latin typeface="Raleway" panose="020B0604020202020204" charset="0"/>
                      </a:endParaRPr>
                    </a:p>
                  </a:txBody>
                  <a:tcPr marR="7620" marT="7620" marB="0" anchor="ctr"/>
                </a:tc>
                <a:tc>
                  <a:txBody>
                    <a:bodyPr/>
                    <a:lstStyle/>
                    <a:p>
                      <a:pPr algn="l" fontAlgn="b"/>
                      <a:r>
                        <a:rPr lang="en-US" sz="1100" u="none" strike="noStrike">
                          <a:effectLst/>
                        </a:rPr>
                        <a:t>Dividend Yield</a:t>
                      </a:r>
                      <a:endParaRPr lang="en-US" sz="1100" b="0" i="0" u="none" strike="noStrike">
                        <a:solidFill>
                          <a:srgbClr val="000000"/>
                        </a:solidFill>
                        <a:effectLst/>
                        <a:latin typeface="Raleway" panose="020B0604020202020204" charset="0"/>
                      </a:endParaRPr>
                    </a:p>
                  </a:txBody>
                  <a:tcPr marR="7620" marT="7620" marB="0" anchor="ctr"/>
                </a:tc>
                <a:extLst>
                  <a:ext uri="{0D108BD9-81ED-4DB2-BD59-A6C34878D82A}">
                    <a16:rowId xmlns:a16="http://schemas.microsoft.com/office/drawing/2014/main" val="3705528164"/>
                  </a:ext>
                </a:extLst>
              </a:tr>
              <a:tr h="258849">
                <a:tc>
                  <a:txBody>
                    <a:bodyPr/>
                    <a:lstStyle/>
                    <a:p>
                      <a:pPr algn="l" fontAlgn="b"/>
                      <a:r>
                        <a:rPr lang="en-US" sz="1100" u="none" strike="noStrike">
                          <a:effectLst/>
                        </a:rPr>
                        <a:t>Debt Ratio</a:t>
                      </a:r>
                      <a:endParaRPr lang="en-US" sz="1100" b="0" i="0" u="none" strike="noStrike">
                        <a:solidFill>
                          <a:srgbClr val="000000"/>
                        </a:solidFill>
                        <a:effectLst/>
                        <a:latin typeface="Raleway" panose="020B0604020202020204" charset="0"/>
                      </a:endParaRPr>
                    </a:p>
                  </a:txBody>
                  <a:tcPr marR="7620" marT="7620" marB="0" anchor="ctr"/>
                </a:tc>
                <a:tc>
                  <a:txBody>
                    <a:bodyPr/>
                    <a:lstStyle/>
                    <a:p>
                      <a:pPr algn="l" fontAlgn="b"/>
                      <a:r>
                        <a:rPr lang="en-US" sz="1100" u="none" strike="noStrike" dirty="0">
                          <a:effectLst/>
                        </a:rPr>
                        <a:t>Earnings Growth QOQ</a:t>
                      </a:r>
                      <a:endParaRPr lang="en-US" sz="1100" b="0" i="0" u="none" strike="noStrike" dirty="0">
                        <a:solidFill>
                          <a:srgbClr val="000000"/>
                        </a:solidFill>
                        <a:effectLst/>
                        <a:latin typeface="Raleway" panose="020B0604020202020204" charset="0"/>
                      </a:endParaRPr>
                    </a:p>
                  </a:txBody>
                  <a:tcPr marR="7620" marT="7620" marB="0" anchor="ctr"/>
                </a:tc>
                <a:tc>
                  <a:txBody>
                    <a:bodyPr/>
                    <a:lstStyle/>
                    <a:p>
                      <a:pPr algn="l" fontAlgn="b"/>
                      <a:r>
                        <a:rPr lang="en-US" sz="1100" u="none" strike="noStrike">
                          <a:effectLst/>
                        </a:rPr>
                        <a:t>Earnings Yield</a:t>
                      </a:r>
                      <a:endParaRPr lang="en-US" sz="1100" b="0" i="0" u="none" strike="noStrike">
                        <a:solidFill>
                          <a:srgbClr val="000000"/>
                        </a:solidFill>
                        <a:effectLst/>
                        <a:latin typeface="Raleway" panose="020B0604020202020204" charset="0"/>
                      </a:endParaRPr>
                    </a:p>
                  </a:txBody>
                  <a:tcPr marR="7620" marT="7620" marB="0" anchor="ctr"/>
                </a:tc>
                <a:extLst>
                  <a:ext uri="{0D108BD9-81ED-4DB2-BD59-A6C34878D82A}">
                    <a16:rowId xmlns:a16="http://schemas.microsoft.com/office/drawing/2014/main" val="1631581668"/>
                  </a:ext>
                </a:extLst>
              </a:tr>
              <a:tr h="258849">
                <a:tc>
                  <a:txBody>
                    <a:bodyPr/>
                    <a:lstStyle/>
                    <a:p>
                      <a:pPr algn="l" fontAlgn="b"/>
                      <a:r>
                        <a:rPr lang="en-US" sz="1100" u="none" strike="noStrike">
                          <a:effectLst/>
                        </a:rPr>
                        <a:t>Gross Profit Margin</a:t>
                      </a:r>
                      <a:endParaRPr lang="en-US" sz="1100" b="0" i="0" u="none" strike="noStrike">
                        <a:solidFill>
                          <a:srgbClr val="000000"/>
                        </a:solidFill>
                        <a:effectLst/>
                        <a:latin typeface="Raleway" panose="020B0604020202020204" charset="0"/>
                      </a:endParaRPr>
                    </a:p>
                  </a:txBody>
                  <a:tcPr marR="7620" marT="7620" marB="0" anchor="ctr"/>
                </a:tc>
                <a:tc>
                  <a:txBody>
                    <a:bodyPr/>
                    <a:lstStyle/>
                    <a:p>
                      <a:pPr algn="l" fontAlgn="b"/>
                      <a:r>
                        <a:rPr lang="en-US" sz="1100" u="none" strike="noStrike" dirty="0">
                          <a:effectLst/>
                        </a:rPr>
                        <a:t>Earnings Growth YOY</a:t>
                      </a:r>
                      <a:endParaRPr lang="en-US" sz="1100" b="0" i="0" u="none" strike="noStrike" dirty="0">
                        <a:solidFill>
                          <a:srgbClr val="000000"/>
                        </a:solidFill>
                        <a:effectLst/>
                        <a:latin typeface="Raleway" panose="020B0604020202020204" charset="0"/>
                      </a:endParaRPr>
                    </a:p>
                  </a:txBody>
                  <a:tcPr marR="7620" marT="7620" marB="0" anchor="ctr"/>
                </a:tc>
                <a:tc>
                  <a:txBody>
                    <a:bodyPr/>
                    <a:lstStyle/>
                    <a:p>
                      <a:pPr algn="l" fontAlgn="b"/>
                      <a:r>
                        <a:rPr lang="en-US" sz="1100" u="none" strike="noStrike">
                          <a:effectLst/>
                        </a:rPr>
                        <a:t>FCF Yield</a:t>
                      </a:r>
                      <a:endParaRPr lang="en-US" sz="1100" b="0" i="0" u="none" strike="noStrike">
                        <a:solidFill>
                          <a:srgbClr val="000000"/>
                        </a:solidFill>
                        <a:effectLst/>
                        <a:latin typeface="Raleway" panose="020B0604020202020204" charset="0"/>
                      </a:endParaRPr>
                    </a:p>
                  </a:txBody>
                  <a:tcPr marR="7620" marT="7620" marB="0" anchor="ctr"/>
                </a:tc>
                <a:extLst>
                  <a:ext uri="{0D108BD9-81ED-4DB2-BD59-A6C34878D82A}">
                    <a16:rowId xmlns:a16="http://schemas.microsoft.com/office/drawing/2014/main" val="1626605632"/>
                  </a:ext>
                </a:extLst>
              </a:tr>
              <a:tr h="258849">
                <a:tc>
                  <a:txBody>
                    <a:bodyPr/>
                    <a:lstStyle/>
                    <a:p>
                      <a:pPr algn="l" fontAlgn="b"/>
                      <a:r>
                        <a:rPr lang="en-US" sz="1100" u="none" strike="noStrike">
                          <a:effectLst/>
                        </a:rPr>
                        <a:t>Net Profit Margin</a:t>
                      </a:r>
                      <a:endParaRPr lang="en-US" sz="1100" b="0" i="0" u="none" strike="noStrike">
                        <a:solidFill>
                          <a:srgbClr val="000000"/>
                        </a:solidFill>
                        <a:effectLst/>
                        <a:latin typeface="Raleway" panose="020B0604020202020204" charset="0"/>
                      </a:endParaRPr>
                    </a:p>
                  </a:txBody>
                  <a:tcPr marR="7620" marT="7620" marB="0" anchor="ctr"/>
                </a:tc>
                <a:tc>
                  <a:txBody>
                    <a:bodyPr/>
                    <a:lstStyle/>
                    <a:p>
                      <a:pPr algn="l" fontAlgn="b"/>
                      <a:r>
                        <a:rPr lang="en-US" sz="1100" u="none" strike="noStrike" dirty="0">
                          <a:effectLst/>
                        </a:rPr>
                        <a:t>FCF Growth</a:t>
                      </a:r>
                      <a:endParaRPr lang="en-US" sz="1100" b="0" i="0" u="none" strike="noStrike" dirty="0">
                        <a:solidFill>
                          <a:srgbClr val="000000"/>
                        </a:solidFill>
                        <a:effectLst/>
                        <a:latin typeface="Raleway" panose="020B0604020202020204" charset="0"/>
                      </a:endParaRPr>
                    </a:p>
                  </a:txBody>
                  <a:tcPr marR="7620" marT="7620" marB="0" anchor="ctr"/>
                </a:tc>
                <a:tc>
                  <a:txBody>
                    <a:bodyPr/>
                    <a:lstStyle/>
                    <a:p>
                      <a:pPr algn="l" fontAlgn="b"/>
                      <a:r>
                        <a:rPr lang="en-US" sz="1100" u="none" strike="noStrike">
                          <a:effectLst/>
                        </a:rPr>
                        <a:t>Market-Cap</a:t>
                      </a:r>
                      <a:endParaRPr lang="en-US" sz="1100" b="0" i="0" u="none" strike="noStrike">
                        <a:solidFill>
                          <a:srgbClr val="000000"/>
                        </a:solidFill>
                        <a:effectLst/>
                        <a:latin typeface="Raleway" panose="020B0604020202020204" charset="0"/>
                      </a:endParaRPr>
                    </a:p>
                  </a:txBody>
                  <a:tcPr marR="7620" marT="7620" marB="0" anchor="ctr"/>
                </a:tc>
                <a:extLst>
                  <a:ext uri="{0D108BD9-81ED-4DB2-BD59-A6C34878D82A}">
                    <a16:rowId xmlns:a16="http://schemas.microsoft.com/office/drawing/2014/main" val="1933514260"/>
                  </a:ext>
                </a:extLst>
              </a:tr>
              <a:tr h="258849">
                <a:tc>
                  <a:txBody>
                    <a:bodyPr/>
                    <a:lstStyle/>
                    <a:p>
                      <a:pPr algn="l" fontAlgn="b"/>
                      <a:r>
                        <a:rPr lang="en-US" sz="1100" u="none" strike="noStrike">
                          <a:effectLst/>
                        </a:rPr>
                        <a:t>Return on Assets</a:t>
                      </a:r>
                      <a:endParaRPr lang="en-US" sz="1100" b="0" i="0" u="none" strike="noStrike">
                        <a:solidFill>
                          <a:srgbClr val="000000"/>
                        </a:solidFill>
                        <a:effectLst/>
                        <a:latin typeface="Raleway" panose="020B0604020202020204" charset="0"/>
                      </a:endParaRPr>
                    </a:p>
                  </a:txBody>
                  <a:tcPr marR="7620" marT="7620" marB="0" anchor="ctr"/>
                </a:tc>
                <a:tc>
                  <a:txBody>
                    <a:bodyPr/>
                    <a:lstStyle/>
                    <a:p>
                      <a:pPr algn="l" fontAlgn="b"/>
                      <a:r>
                        <a:rPr lang="en-US" sz="1100" u="none" strike="noStrike">
                          <a:effectLst/>
                        </a:rPr>
                        <a:t>FCF Growth QOQ</a:t>
                      </a:r>
                      <a:endParaRPr lang="en-US" sz="1100" b="0" i="0" u="none" strike="noStrike">
                        <a:solidFill>
                          <a:srgbClr val="000000"/>
                        </a:solidFill>
                        <a:effectLst/>
                        <a:latin typeface="Raleway" panose="020B0604020202020204" charset="0"/>
                      </a:endParaRPr>
                    </a:p>
                  </a:txBody>
                  <a:tcPr marR="7620" marT="7620" marB="0" anchor="ctr"/>
                </a:tc>
                <a:tc>
                  <a:txBody>
                    <a:bodyPr/>
                    <a:lstStyle/>
                    <a:p>
                      <a:pPr algn="l" fontAlgn="b"/>
                      <a:r>
                        <a:rPr lang="en-US" sz="1100" u="none" strike="noStrike" dirty="0">
                          <a:effectLst/>
                        </a:rPr>
                        <a:t>P/Book</a:t>
                      </a:r>
                      <a:endParaRPr lang="en-US" sz="1100" b="0" i="0" u="none" strike="noStrike" dirty="0">
                        <a:solidFill>
                          <a:srgbClr val="000000"/>
                        </a:solidFill>
                        <a:effectLst/>
                        <a:latin typeface="Raleway" panose="020B0604020202020204" charset="0"/>
                      </a:endParaRPr>
                    </a:p>
                  </a:txBody>
                  <a:tcPr marR="7620" marT="7620" marB="0" anchor="ctr"/>
                </a:tc>
                <a:extLst>
                  <a:ext uri="{0D108BD9-81ED-4DB2-BD59-A6C34878D82A}">
                    <a16:rowId xmlns:a16="http://schemas.microsoft.com/office/drawing/2014/main" val="601603891"/>
                  </a:ext>
                </a:extLst>
              </a:tr>
              <a:tr h="258849">
                <a:tc>
                  <a:txBody>
                    <a:bodyPr/>
                    <a:lstStyle/>
                    <a:p>
                      <a:pPr algn="l" fontAlgn="b"/>
                      <a:r>
                        <a:rPr lang="en-US" sz="1100" u="none" strike="noStrike">
                          <a:effectLst/>
                        </a:rPr>
                        <a:t>Return on Equity</a:t>
                      </a:r>
                      <a:endParaRPr lang="en-US" sz="1100" b="0" i="0" u="none" strike="noStrike">
                        <a:solidFill>
                          <a:srgbClr val="000000"/>
                        </a:solidFill>
                        <a:effectLst/>
                        <a:latin typeface="Raleway" panose="020B0604020202020204" charset="0"/>
                      </a:endParaRPr>
                    </a:p>
                  </a:txBody>
                  <a:tcPr marR="7620" marT="7620" marB="0" anchor="ctr"/>
                </a:tc>
                <a:tc>
                  <a:txBody>
                    <a:bodyPr/>
                    <a:lstStyle/>
                    <a:p>
                      <a:pPr algn="l" fontAlgn="b"/>
                      <a:r>
                        <a:rPr lang="en-US" sz="1100" u="none" strike="noStrike">
                          <a:effectLst/>
                        </a:rPr>
                        <a:t>FCF Growth YOY</a:t>
                      </a:r>
                      <a:endParaRPr lang="en-US" sz="1100" b="0" i="0" u="none" strike="noStrike">
                        <a:solidFill>
                          <a:srgbClr val="000000"/>
                        </a:solidFill>
                        <a:effectLst/>
                        <a:latin typeface="Raleway" panose="020B0604020202020204" charset="0"/>
                      </a:endParaRPr>
                    </a:p>
                  </a:txBody>
                  <a:tcPr marR="7620" marT="7620" marB="0" anchor="ctr"/>
                </a:tc>
                <a:tc>
                  <a:txBody>
                    <a:bodyPr/>
                    <a:lstStyle/>
                    <a:p>
                      <a:pPr algn="l" fontAlgn="b"/>
                      <a:r>
                        <a:rPr lang="en-US" sz="1100" u="none" strike="noStrike" dirty="0">
                          <a:effectLst/>
                        </a:rPr>
                        <a:t>P/E</a:t>
                      </a:r>
                      <a:endParaRPr lang="en-US" sz="1100" b="0" i="0" u="none" strike="noStrike" dirty="0">
                        <a:solidFill>
                          <a:srgbClr val="000000"/>
                        </a:solidFill>
                        <a:effectLst/>
                        <a:latin typeface="Raleway" panose="020B0604020202020204" charset="0"/>
                      </a:endParaRPr>
                    </a:p>
                  </a:txBody>
                  <a:tcPr marR="7620" marT="7620" marB="0" anchor="ctr"/>
                </a:tc>
                <a:extLst>
                  <a:ext uri="{0D108BD9-81ED-4DB2-BD59-A6C34878D82A}">
                    <a16:rowId xmlns:a16="http://schemas.microsoft.com/office/drawing/2014/main" val="329329190"/>
                  </a:ext>
                </a:extLst>
              </a:tr>
              <a:tr h="258849">
                <a:tc>
                  <a:txBody>
                    <a:bodyPr/>
                    <a:lstStyle/>
                    <a:p>
                      <a:pPr algn="l" fontAlgn="b"/>
                      <a:r>
                        <a:rPr lang="en-US" sz="1100" u="none" strike="noStrike">
                          <a:effectLst/>
                        </a:rPr>
                        <a:t> </a:t>
                      </a:r>
                      <a:endParaRPr lang="en-US" sz="1100" b="0" i="0" u="none" strike="noStrike">
                        <a:solidFill>
                          <a:srgbClr val="000000"/>
                        </a:solidFill>
                        <a:effectLst/>
                        <a:latin typeface="Raleway" panose="020B0604020202020204" charset="0"/>
                      </a:endParaRPr>
                    </a:p>
                  </a:txBody>
                  <a:tcPr marR="7620" marT="7620" marB="0" anchor="ctr"/>
                </a:tc>
                <a:tc>
                  <a:txBody>
                    <a:bodyPr/>
                    <a:lstStyle/>
                    <a:p>
                      <a:pPr algn="l" fontAlgn="b"/>
                      <a:r>
                        <a:rPr lang="en-US" sz="1100" u="none" strike="noStrike">
                          <a:effectLst/>
                        </a:rPr>
                        <a:t>Sales Growth</a:t>
                      </a:r>
                      <a:endParaRPr lang="en-US" sz="1100" b="0" i="0" u="none" strike="noStrike">
                        <a:solidFill>
                          <a:srgbClr val="000000"/>
                        </a:solidFill>
                        <a:effectLst/>
                        <a:latin typeface="Raleway" panose="020B0604020202020204" charset="0"/>
                      </a:endParaRPr>
                    </a:p>
                  </a:txBody>
                  <a:tcPr marR="7620" marT="7620" marB="0" anchor="ctr"/>
                </a:tc>
                <a:tc>
                  <a:txBody>
                    <a:bodyPr/>
                    <a:lstStyle/>
                    <a:p>
                      <a:pPr algn="l" fontAlgn="b"/>
                      <a:r>
                        <a:rPr lang="en-US" sz="1100" u="none" strike="noStrike" dirty="0">
                          <a:effectLst/>
                        </a:rPr>
                        <a:t>P/FCF</a:t>
                      </a:r>
                      <a:endParaRPr lang="en-US" sz="1100" b="0" i="0" u="none" strike="noStrike" dirty="0">
                        <a:solidFill>
                          <a:srgbClr val="000000"/>
                        </a:solidFill>
                        <a:effectLst/>
                        <a:latin typeface="Raleway" panose="020B0604020202020204" charset="0"/>
                      </a:endParaRPr>
                    </a:p>
                  </a:txBody>
                  <a:tcPr marR="7620" marT="7620" marB="0" anchor="ctr"/>
                </a:tc>
                <a:extLst>
                  <a:ext uri="{0D108BD9-81ED-4DB2-BD59-A6C34878D82A}">
                    <a16:rowId xmlns:a16="http://schemas.microsoft.com/office/drawing/2014/main" val="980497667"/>
                  </a:ext>
                </a:extLst>
              </a:tr>
              <a:tr h="258849">
                <a:tc>
                  <a:txBody>
                    <a:bodyPr/>
                    <a:lstStyle/>
                    <a:p>
                      <a:pPr algn="l" fontAlgn="b"/>
                      <a:r>
                        <a:rPr lang="en-US" sz="1100" u="none" strike="noStrike">
                          <a:effectLst/>
                        </a:rPr>
                        <a:t> </a:t>
                      </a:r>
                      <a:endParaRPr lang="en-US" sz="1100" b="0" i="0" u="none" strike="noStrike">
                        <a:solidFill>
                          <a:srgbClr val="000000"/>
                        </a:solidFill>
                        <a:effectLst/>
                        <a:latin typeface="Raleway" panose="020B0604020202020204" charset="0"/>
                      </a:endParaRPr>
                    </a:p>
                  </a:txBody>
                  <a:tcPr marR="7620" marT="7620" marB="0" anchor="ctr"/>
                </a:tc>
                <a:tc>
                  <a:txBody>
                    <a:bodyPr/>
                    <a:lstStyle/>
                    <a:p>
                      <a:pPr algn="l" fontAlgn="b"/>
                      <a:r>
                        <a:rPr lang="en-US" sz="1100" u="none" strike="noStrike">
                          <a:effectLst/>
                        </a:rPr>
                        <a:t>Sales Growth QOQ</a:t>
                      </a:r>
                      <a:endParaRPr lang="en-US" sz="1100" b="0" i="0" u="none" strike="noStrike">
                        <a:solidFill>
                          <a:srgbClr val="000000"/>
                        </a:solidFill>
                        <a:effectLst/>
                        <a:latin typeface="Raleway" panose="020B0604020202020204" charset="0"/>
                      </a:endParaRPr>
                    </a:p>
                  </a:txBody>
                  <a:tcPr marR="7620" marT="7620" marB="0" anchor="ctr"/>
                </a:tc>
                <a:tc>
                  <a:txBody>
                    <a:bodyPr/>
                    <a:lstStyle/>
                    <a:p>
                      <a:pPr algn="l" fontAlgn="b"/>
                      <a:r>
                        <a:rPr lang="en-US" sz="1100" u="none" strike="noStrike" dirty="0">
                          <a:effectLst/>
                        </a:rPr>
                        <a:t>P/NCAV</a:t>
                      </a:r>
                      <a:endParaRPr lang="en-US" sz="1100" b="0" i="0" u="none" strike="noStrike" dirty="0">
                        <a:solidFill>
                          <a:srgbClr val="000000"/>
                        </a:solidFill>
                        <a:effectLst/>
                        <a:latin typeface="Raleway" panose="020B0604020202020204" charset="0"/>
                      </a:endParaRPr>
                    </a:p>
                  </a:txBody>
                  <a:tcPr marR="7620" marT="7620" marB="0" anchor="ctr"/>
                </a:tc>
                <a:extLst>
                  <a:ext uri="{0D108BD9-81ED-4DB2-BD59-A6C34878D82A}">
                    <a16:rowId xmlns:a16="http://schemas.microsoft.com/office/drawing/2014/main" val="286006233"/>
                  </a:ext>
                </a:extLst>
              </a:tr>
              <a:tr h="258849">
                <a:tc>
                  <a:txBody>
                    <a:bodyPr/>
                    <a:lstStyle/>
                    <a:p>
                      <a:pPr algn="l" fontAlgn="b"/>
                      <a:r>
                        <a:rPr lang="en-US" sz="1100" u="none" strike="noStrike">
                          <a:effectLst/>
                        </a:rPr>
                        <a:t> </a:t>
                      </a:r>
                      <a:endParaRPr lang="en-US" sz="1100" b="0" i="0" u="none" strike="noStrike">
                        <a:solidFill>
                          <a:srgbClr val="000000"/>
                        </a:solidFill>
                        <a:effectLst/>
                        <a:latin typeface="Raleway" panose="020B0604020202020204" charset="0"/>
                      </a:endParaRPr>
                    </a:p>
                  </a:txBody>
                  <a:tcPr marR="7620" marT="7620" marB="0" anchor="ctr"/>
                </a:tc>
                <a:tc>
                  <a:txBody>
                    <a:bodyPr/>
                    <a:lstStyle/>
                    <a:p>
                      <a:pPr algn="l" fontAlgn="b"/>
                      <a:r>
                        <a:rPr lang="en-US" sz="1100" u="none" strike="noStrike">
                          <a:effectLst/>
                        </a:rPr>
                        <a:t>Sales Growth YOY</a:t>
                      </a:r>
                      <a:endParaRPr lang="en-US" sz="1100" b="0" i="0" u="none" strike="noStrike">
                        <a:solidFill>
                          <a:srgbClr val="000000"/>
                        </a:solidFill>
                        <a:effectLst/>
                        <a:latin typeface="Raleway" panose="020B0604020202020204" charset="0"/>
                      </a:endParaRPr>
                    </a:p>
                  </a:txBody>
                  <a:tcPr marR="7620" marT="7620" marB="0" anchor="ctr"/>
                </a:tc>
                <a:tc>
                  <a:txBody>
                    <a:bodyPr/>
                    <a:lstStyle/>
                    <a:p>
                      <a:pPr algn="l" fontAlgn="b"/>
                      <a:r>
                        <a:rPr lang="en-US" sz="1100" u="none" strike="noStrike" dirty="0">
                          <a:effectLst/>
                        </a:rPr>
                        <a:t>P/</a:t>
                      </a:r>
                      <a:r>
                        <a:rPr lang="en-US" sz="1100" u="none" strike="noStrike" dirty="0" err="1">
                          <a:effectLst/>
                        </a:rPr>
                        <a:t>NetNet</a:t>
                      </a:r>
                      <a:endParaRPr lang="en-US" sz="1100" b="0" i="0" u="none" strike="noStrike" dirty="0">
                        <a:solidFill>
                          <a:srgbClr val="000000"/>
                        </a:solidFill>
                        <a:effectLst/>
                        <a:latin typeface="Raleway" panose="020B0604020202020204" charset="0"/>
                      </a:endParaRPr>
                    </a:p>
                  </a:txBody>
                  <a:tcPr marR="7620" marT="7620" marB="0" anchor="ctr"/>
                </a:tc>
                <a:extLst>
                  <a:ext uri="{0D108BD9-81ED-4DB2-BD59-A6C34878D82A}">
                    <a16:rowId xmlns:a16="http://schemas.microsoft.com/office/drawing/2014/main" val="3931222176"/>
                  </a:ext>
                </a:extLst>
              </a:tr>
              <a:tr h="258849">
                <a:tc>
                  <a:txBody>
                    <a:bodyPr/>
                    <a:lstStyle/>
                    <a:p>
                      <a:pPr algn="l" fontAlgn="b"/>
                      <a:r>
                        <a:rPr lang="en-US" sz="1100" u="none" strike="noStrike">
                          <a:effectLst/>
                        </a:rPr>
                        <a:t> </a:t>
                      </a:r>
                      <a:endParaRPr lang="en-US" sz="1100" b="0" i="0" u="none" strike="noStrike">
                        <a:solidFill>
                          <a:srgbClr val="000000"/>
                        </a:solidFill>
                        <a:effectLst/>
                        <a:latin typeface="Raleway" panose="020B0604020202020204" charset="0"/>
                      </a:endParaRPr>
                    </a:p>
                  </a:txBody>
                  <a:tcPr marR="7620" marT="7620" marB="0" anchor="ctr"/>
                </a:tc>
                <a:tc>
                  <a:txBody>
                    <a:bodyPr/>
                    <a:lstStyle/>
                    <a:p>
                      <a:pPr algn="l" fontAlgn="b"/>
                      <a:r>
                        <a:rPr lang="en-US" sz="1100" u="none" strike="noStrike">
                          <a:effectLst/>
                        </a:rPr>
                        <a:t> </a:t>
                      </a:r>
                      <a:endParaRPr lang="en-US" sz="1100" b="0" i="0" u="none" strike="noStrike">
                        <a:solidFill>
                          <a:srgbClr val="000000"/>
                        </a:solidFill>
                        <a:effectLst/>
                        <a:latin typeface="Raleway" panose="020B0604020202020204" charset="0"/>
                      </a:endParaRPr>
                    </a:p>
                  </a:txBody>
                  <a:tcPr marR="7620" marT="7620" marB="0" anchor="ctr"/>
                </a:tc>
                <a:tc>
                  <a:txBody>
                    <a:bodyPr/>
                    <a:lstStyle/>
                    <a:p>
                      <a:pPr algn="l" fontAlgn="b"/>
                      <a:r>
                        <a:rPr lang="en-US" sz="1100" u="none" strike="noStrike" dirty="0">
                          <a:effectLst/>
                        </a:rPr>
                        <a:t>P/Sales</a:t>
                      </a:r>
                      <a:endParaRPr lang="en-US" sz="1100" b="0" i="0" u="none" strike="noStrike" dirty="0">
                        <a:solidFill>
                          <a:srgbClr val="000000"/>
                        </a:solidFill>
                        <a:effectLst/>
                        <a:latin typeface="Raleway" panose="020B0604020202020204" charset="0"/>
                      </a:endParaRPr>
                    </a:p>
                  </a:txBody>
                  <a:tcPr marR="7620" marT="7620" marB="0" anchor="ctr"/>
                </a:tc>
                <a:extLst>
                  <a:ext uri="{0D108BD9-81ED-4DB2-BD59-A6C34878D82A}">
                    <a16:rowId xmlns:a16="http://schemas.microsoft.com/office/drawing/2014/main" val="2618926585"/>
                  </a:ext>
                </a:extLst>
              </a:tr>
            </a:tbl>
          </a:graphicData>
        </a:graphic>
      </p:graphicFrame>
    </p:spTree>
    <p:extLst>
      <p:ext uri="{BB962C8B-B14F-4D97-AF65-F5344CB8AC3E}">
        <p14:creationId xmlns:p14="http://schemas.microsoft.com/office/powerpoint/2010/main" val="29546156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13"/>
          <p:cNvSpPr txBox="1">
            <a:spLocks noGrp="1"/>
          </p:cNvSpPr>
          <p:nvPr>
            <p:ph type="title"/>
          </p:nvPr>
        </p:nvSpPr>
        <p:spPr>
          <a:xfrm>
            <a:off x="457199" y="605600"/>
            <a:ext cx="6219371" cy="1082700"/>
          </a:xfrm>
          <a:prstGeom prst="rect">
            <a:avLst/>
          </a:prstGeom>
        </p:spPr>
        <p:txBody>
          <a:bodyPr spcFirstLastPara="1" wrap="square" lIns="0" tIns="0" rIns="0" bIns="0" anchor="t" anchorCtr="0">
            <a:noAutofit/>
          </a:bodyPr>
          <a:lstStyle/>
          <a:p>
            <a:pPr lvl="0"/>
            <a:r>
              <a:rPr lang="en-US" dirty="0"/>
              <a:t>Model Design</a:t>
            </a:r>
            <a:endParaRPr dirty="0"/>
          </a:p>
        </p:txBody>
      </p:sp>
      <p:sp>
        <p:nvSpPr>
          <p:cNvPr id="347" name="Google Shape;347;p13"/>
          <p:cNvSpPr txBox="1">
            <a:spLocks noGrp="1"/>
          </p:cNvSpPr>
          <p:nvPr>
            <p:ph type="sldNum" idx="4294967295"/>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13</a:t>
            </a:fld>
            <a:endParaRPr/>
          </a:p>
        </p:txBody>
      </p:sp>
      <p:sp>
        <p:nvSpPr>
          <p:cNvPr id="6" name="Google Shape;345;p13">
            <a:extLst>
              <a:ext uri="{FF2B5EF4-FFF2-40B4-BE49-F238E27FC236}">
                <a16:creationId xmlns:a16="http://schemas.microsoft.com/office/drawing/2014/main" id="{9D2F983C-FFEC-4F2B-BDB9-68F222C9E745}"/>
              </a:ext>
            </a:extLst>
          </p:cNvPr>
          <p:cNvSpPr txBox="1">
            <a:spLocks noGrp="1"/>
          </p:cNvSpPr>
          <p:nvPr>
            <p:ph type="body" idx="1"/>
          </p:nvPr>
        </p:nvSpPr>
        <p:spPr>
          <a:xfrm>
            <a:off x="457200" y="1176618"/>
            <a:ext cx="8229601" cy="3855961"/>
          </a:xfrm>
          <a:prstGeom prst="rect">
            <a:avLst/>
          </a:prstGeom>
        </p:spPr>
        <p:txBody>
          <a:bodyPr spcFirstLastPara="1" wrap="square" lIns="0" tIns="0" rIns="0" bIns="0" anchor="t" anchorCtr="0">
            <a:noAutofit/>
          </a:bodyPr>
          <a:lstStyle/>
          <a:p>
            <a:pPr marL="342900"/>
            <a:r>
              <a:rPr lang="en-US" dirty="0"/>
              <a:t>SimFin Fundamental Signal data forward filled to calendar year end with end of year price data.</a:t>
            </a:r>
          </a:p>
          <a:p>
            <a:pPr marL="342900"/>
            <a:r>
              <a:rPr lang="en-US" dirty="0"/>
              <a:t>Yearly return of Stocks v Index with a win defined as &gt;= 5% out performance of the index.</a:t>
            </a:r>
          </a:p>
          <a:p>
            <a:pPr marL="342900"/>
            <a:r>
              <a:rPr lang="en-US" dirty="0"/>
              <a:t>Train on 2011 – 2018 data. </a:t>
            </a:r>
          </a:p>
          <a:p>
            <a:pPr marL="342900"/>
            <a:r>
              <a:rPr lang="en-US" dirty="0"/>
              <a:t>Test on 2019 data. </a:t>
            </a:r>
          </a:p>
          <a:p>
            <a:pPr marL="342900"/>
            <a:endParaRPr lang="en-US" dirty="0"/>
          </a:p>
          <a:p>
            <a:pPr marL="0" indent="0">
              <a:buNone/>
            </a:pPr>
            <a:endParaRPr lang="en-US" dirty="0"/>
          </a:p>
        </p:txBody>
      </p:sp>
    </p:spTree>
    <p:extLst>
      <p:ext uri="{BB962C8B-B14F-4D97-AF65-F5344CB8AC3E}">
        <p14:creationId xmlns:p14="http://schemas.microsoft.com/office/powerpoint/2010/main" val="22944631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13"/>
          <p:cNvSpPr txBox="1">
            <a:spLocks noGrp="1"/>
          </p:cNvSpPr>
          <p:nvPr>
            <p:ph type="title"/>
          </p:nvPr>
        </p:nvSpPr>
        <p:spPr>
          <a:xfrm>
            <a:off x="457199" y="605600"/>
            <a:ext cx="7961087" cy="1082700"/>
          </a:xfrm>
          <a:prstGeom prst="rect">
            <a:avLst/>
          </a:prstGeom>
        </p:spPr>
        <p:txBody>
          <a:bodyPr spcFirstLastPara="1" wrap="square" lIns="0" tIns="0" rIns="0" bIns="0" anchor="t" anchorCtr="0">
            <a:noAutofit/>
          </a:bodyPr>
          <a:lstStyle/>
          <a:p>
            <a:pPr lvl="0"/>
            <a:r>
              <a:rPr lang="en-US" dirty="0"/>
              <a:t>Model: SimFin Data</a:t>
            </a:r>
            <a:endParaRPr dirty="0"/>
          </a:p>
        </p:txBody>
      </p:sp>
      <p:sp>
        <p:nvSpPr>
          <p:cNvPr id="347" name="Google Shape;347;p13"/>
          <p:cNvSpPr txBox="1">
            <a:spLocks noGrp="1"/>
          </p:cNvSpPr>
          <p:nvPr>
            <p:ph type="sldNum" idx="4294967295"/>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14</a:t>
            </a:fld>
            <a:endParaRPr/>
          </a:p>
        </p:txBody>
      </p:sp>
      <p:pic>
        <p:nvPicPr>
          <p:cNvPr id="9" name="Picture 8">
            <a:extLst>
              <a:ext uri="{FF2B5EF4-FFF2-40B4-BE49-F238E27FC236}">
                <a16:creationId xmlns:a16="http://schemas.microsoft.com/office/drawing/2014/main" id="{84F2EEA1-22D5-4A38-BEA3-3A792FAA7623}"/>
              </a:ext>
            </a:extLst>
          </p:cNvPr>
          <p:cNvPicPr>
            <a:picLocks noChangeAspect="1"/>
          </p:cNvPicPr>
          <p:nvPr/>
        </p:nvPicPr>
        <p:blipFill>
          <a:blip r:embed="rId3"/>
          <a:stretch>
            <a:fillRect/>
          </a:stretch>
        </p:blipFill>
        <p:spPr>
          <a:xfrm>
            <a:off x="872556" y="1088571"/>
            <a:ext cx="7140941" cy="4016779"/>
          </a:xfrm>
          <a:prstGeom prst="rect">
            <a:avLst/>
          </a:prstGeom>
        </p:spPr>
      </p:pic>
    </p:spTree>
    <p:extLst>
      <p:ext uri="{BB962C8B-B14F-4D97-AF65-F5344CB8AC3E}">
        <p14:creationId xmlns:p14="http://schemas.microsoft.com/office/powerpoint/2010/main" val="657707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13"/>
          <p:cNvSpPr txBox="1">
            <a:spLocks noGrp="1"/>
          </p:cNvSpPr>
          <p:nvPr>
            <p:ph type="title"/>
          </p:nvPr>
        </p:nvSpPr>
        <p:spPr>
          <a:xfrm>
            <a:off x="457199" y="605600"/>
            <a:ext cx="7961087" cy="1082700"/>
          </a:xfrm>
          <a:prstGeom prst="rect">
            <a:avLst/>
          </a:prstGeom>
        </p:spPr>
        <p:txBody>
          <a:bodyPr spcFirstLastPara="1" wrap="square" lIns="0" tIns="0" rIns="0" bIns="0" anchor="t" anchorCtr="0">
            <a:noAutofit/>
          </a:bodyPr>
          <a:lstStyle/>
          <a:p>
            <a:pPr lvl="0"/>
            <a:r>
              <a:rPr lang="en-US" dirty="0"/>
              <a:t>Model: Yahoo Finance Data</a:t>
            </a:r>
            <a:endParaRPr dirty="0"/>
          </a:p>
        </p:txBody>
      </p:sp>
      <p:sp>
        <p:nvSpPr>
          <p:cNvPr id="347" name="Google Shape;347;p13"/>
          <p:cNvSpPr txBox="1">
            <a:spLocks noGrp="1"/>
          </p:cNvSpPr>
          <p:nvPr>
            <p:ph type="sldNum" idx="4294967295"/>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15</a:t>
            </a:fld>
            <a:endParaRPr/>
          </a:p>
        </p:txBody>
      </p:sp>
      <p:pic>
        <p:nvPicPr>
          <p:cNvPr id="2" name="Picture 1">
            <a:extLst>
              <a:ext uri="{FF2B5EF4-FFF2-40B4-BE49-F238E27FC236}">
                <a16:creationId xmlns:a16="http://schemas.microsoft.com/office/drawing/2014/main" id="{0539A957-5E4E-423C-BD07-5C8B495F903F}"/>
              </a:ext>
            </a:extLst>
          </p:cNvPr>
          <p:cNvPicPr>
            <a:picLocks noChangeAspect="1"/>
          </p:cNvPicPr>
          <p:nvPr/>
        </p:nvPicPr>
        <p:blipFill>
          <a:blip r:embed="rId3"/>
          <a:stretch>
            <a:fillRect/>
          </a:stretch>
        </p:blipFill>
        <p:spPr>
          <a:xfrm>
            <a:off x="876590" y="1095829"/>
            <a:ext cx="7128037" cy="4009521"/>
          </a:xfrm>
          <a:prstGeom prst="rect">
            <a:avLst/>
          </a:prstGeom>
        </p:spPr>
      </p:pic>
    </p:spTree>
    <p:extLst>
      <p:ext uri="{BB962C8B-B14F-4D97-AF65-F5344CB8AC3E}">
        <p14:creationId xmlns:p14="http://schemas.microsoft.com/office/powerpoint/2010/main" val="20522295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13"/>
          <p:cNvSpPr txBox="1">
            <a:spLocks noGrp="1"/>
          </p:cNvSpPr>
          <p:nvPr>
            <p:ph type="title"/>
          </p:nvPr>
        </p:nvSpPr>
        <p:spPr>
          <a:xfrm>
            <a:off x="457199" y="605600"/>
            <a:ext cx="7961087" cy="1082700"/>
          </a:xfrm>
          <a:prstGeom prst="rect">
            <a:avLst/>
          </a:prstGeom>
        </p:spPr>
        <p:txBody>
          <a:bodyPr spcFirstLastPara="1" wrap="square" lIns="0" tIns="0" rIns="0" bIns="0" anchor="t" anchorCtr="0">
            <a:noAutofit/>
          </a:bodyPr>
          <a:lstStyle/>
          <a:p>
            <a:pPr lvl="0"/>
            <a:r>
              <a:rPr lang="en-US" dirty="0"/>
              <a:t>Model: Train &amp; Test</a:t>
            </a:r>
            <a:endParaRPr dirty="0"/>
          </a:p>
        </p:txBody>
      </p:sp>
      <p:sp>
        <p:nvSpPr>
          <p:cNvPr id="347" name="Google Shape;347;p13"/>
          <p:cNvSpPr txBox="1">
            <a:spLocks noGrp="1"/>
          </p:cNvSpPr>
          <p:nvPr>
            <p:ph type="sldNum" idx="4294967295"/>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16</a:t>
            </a:fld>
            <a:endParaRPr/>
          </a:p>
        </p:txBody>
      </p:sp>
      <p:pic>
        <p:nvPicPr>
          <p:cNvPr id="3" name="Picture 2">
            <a:extLst>
              <a:ext uri="{FF2B5EF4-FFF2-40B4-BE49-F238E27FC236}">
                <a16:creationId xmlns:a16="http://schemas.microsoft.com/office/drawing/2014/main" id="{E0C59DA2-6BB3-4C01-A875-0F116D998066}"/>
              </a:ext>
            </a:extLst>
          </p:cNvPr>
          <p:cNvPicPr>
            <a:picLocks noChangeAspect="1"/>
          </p:cNvPicPr>
          <p:nvPr/>
        </p:nvPicPr>
        <p:blipFill>
          <a:blip r:embed="rId3"/>
          <a:stretch>
            <a:fillRect/>
          </a:stretch>
        </p:blipFill>
        <p:spPr>
          <a:xfrm>
            <a:off x="880783" y="1105781"/>
            <a:ext cx="7110344" cy="3999569"/>
          </a:xfrm>
          <a:prstGeom prst="rect">
            <a:avLst/>
          </a:prstGeom>
        </p:spPr>
      </p:pic>
    </p:spTree>
    <p:extLst>
      <p:ext uri="{BB962C8B-B14F-4D97-AF65-F5344CB8AC3E}">
        <p14:creationId xmlns:p14="http://schemas.microsoft.com/office/powerpoint/2010/main" val="11362470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13"/>
          <p:cNvSpPr txBox="1">
            <a:spLocks noGrp="1"/>
          </p:cNvSpPr>
          <p:nvPr>
            <p:ph type="title"/>
          </p:nvPr>
        </p:nvSpPr>
        <p:spPr>
          <a:xfrm>
            <a:off x="457199" y="605600"/>
            <a:ext cx="7961087" cy="1082700"/>
          </a:xfrm>
          <a:prstGeom prst="rect">
            <a:avLst/>
          </a:prstGeom>
        </p:spPr>
        <p:txBody>
          <a:bodyPr spcFirstLastPara="1" wrap="square" lIns="0" tIns="0" rIns="0" bIns="0" anchor="t" anchorCtr="0">
            <a:noAutofit/>
          </a:bodyPr>
          <a:lstStyle/>
          <a:p>
            <a:pPr lvl="0"/>
            <a:r>
              <a:rPr lang="en-US" dirty="0"/>
              <a:t>Model: Pre-processing</a:t>
            </a:r>
            <a:endParaRPr dirty="0"/>
          </a:p>
        </p:txBody>
      </p:sp>
      <p:sp>
        <p:nvSpPr>
          <p:cNvPr id="347" name="Google Shape;347;p13"/>
          <p:cNvSpPr txBox="1">
            <a:spLocks noGrp="1"/>
          </p:cNvSpPr>
          <p:nvPr>
            <p:ph type="sldNum" idx="4294967295"/>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17</a:t>
            </a:fld>
            <a:endParaRPr/>
          </a:p>
        </p:txBody>
      </p:sp>
      <p:pic>
        <p:nvPicPr>
          <p:cNvPr id="2" name="Picture 1">
            <a:extLst>
              <a:ext uri="{FF2B5EF4-FFF2-40B4-BE49-F238E27FC236}">
                <a16:creationId xmlns:a16="http://schemas.microsoft.com/office/drawing/2014/main" id="{AB9EAF20-449C-4485-9BC8-E1E34E308F76}"/>
              </a:ext>
            </a:extLst>
          </p:cNvPr>
          <p:cNvPicPr>
            <a:picLocks noChangeAspect="1"/>
          </p:cNvPicPr>
          <p:nvPr/>
        </p:nvPicPr>
        <p:blipFill>
          <a:blip r:embed="rId3"/>
          <a:stretch>
            <a:fillRect/>
          </a:stretch>
        </p:blipFill>
        <p:spPr>
          <a:xfrm>
            <a:off x="1018988" y="1108212"/>
            <a:ext cx="7106023" cy="3997138"/>
          </a:xfrm>
          <a:prstGeom prst="rect">
            <a:avLst/>
          </a:prstGeom>
        </p:spPr>
      </p:pic>
    </p:spTree>
    <p:extLst>
      <p:ext uri="{BB962C8B-B14F-4D97-AF65-F5344CB8AC3E}">
        <p14:creationId xmlns:p14="http://schemas.microsoft.com/office/powerpoint/2010/main" val="24941005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13"/>
          <p:cNvSpPr txBox="1">
            <a:spLocks noGrp="1"/>
          </p:cNvSpPr>
          <p:nvPr>
            <p:ph type="title"/>
          </p:nvPr>
        </p:nvSpPr>
        <p:spPr>
          <a:xfrm>
            <a:off x="457199" y="605600"/>
            <a:ext cx="7961087" cy="1082700"/>
          </a:xfrm>
          <a:prstGeom prst="rect">
            <a:avLst/>
          </a:prstGeom>
        </p:spPr>
        <p:txBody>
          <a:bodyPr spcFirstLastPara="1" wrap="square" lIns="0" tIns="0" rIns="0" bIns="0" anchor="t" anchorCtr="0">
            <a:noAutofit/>
          </a:bodyPr>
          <a:lstStyle/>
          <a:p>
            <a:pPr lvl="0"/>
            <a:r>
              <a:rPr lang="en-US" dirty="0"/>
              <a:t>Model: Classification Algos</a:t>
            </a:r>
            <a:endParaRPr dirty="0"/>
          </a:p>
        </p:txBody>
      </p:sp>
      <p:sp>
        <p:nvSpPr>
          <p:cNvPr id="347" name="Google Shape;347;p13"/>
          <p:cNvSpPr txBox="1">
            <a:spLocks noGrp="1"/>
          </p:cNvSpPr>
          <p:nvPr>
            <p:ph type="sldNum" idx="4294967295"/>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18</a:t>
            </a:fld>
            <a:endParaRPr/>
          </a:p>
        </p:txBody>
      </p:sp>
      <p:pic>
        <p:nvPicPr>
          <p:cNvPr id="3" name="Picture 2">
            <a:extLst>
              <a:ext uri="{FF2B5EF4-FFF2-40B4-BE49-F238E27FC236}">
                <a16:creationId xmlns:a16="http://schemas.microsoft.com/office/drawing/2014/main" id="{816556BA-D018-42EC-9131-AD6B0CBEBC30}"/>
              </a:ext>
            </a:extLst>
          </p:cNvPr>
          <p:cNvPicPr>
            <a:picLocks noChangeAspect="1"/>
          </p:cNvPicPr>
          <p:nvPr/>
        </p:nvPicPr>
        <p:blipFill rotWithShape="1">
          <a:blip r:embed="rId3"/>
          <a:srcRect r="38870" b="30091"/>
          <a:stretch/>
        </p:blipFill>
        <p:spPr>
          <a:xfrm>
            <a:off x="457199" y="1548603"/>
            <a:ext cx="4208717" cy="2707391"/>
          </a:xfrm>
          <a:prstGeom prst="rect">
            <a:avLst/>
          </a:prstGeom>
        </p:spPr>
      </p:pic>
      <p:pic>
        <p:nvPicPr>
          <p:cNvPr id="4" name="Picture 3">
            <a:extLst>
              <a:ext uri="{FF2B5EF4-FFF2-40B4-BE49-F238E27FC236}">
                <a16:creationId xmlns:a16="http://schemas.microsoft.com/office/drawing/2014/main" id="{E9F38479-FDFD-4E4C-BD5A-967D356FB393}"/>
              </a:ext>
            </a:extLst>
          </p:cNvPr>
          <p:cNvPicPr>
            <a:picLocks noChangeAspect="1"/>
          </p:cNvPicPr>
          <p:nvPr/>
        </p:nvPicPr>
        <p:blipFill rotWithShape="1">
          <a:blip r:embed="rId4"/>
          <a:srcRect l="8383" t="37386" r="67500" b="30850"/>
          <a:stretch/>
        </p:blipFill>
        <p:spPr>
          <a:xfrm>
            <a:off x="5087536" y="1548603"/>
            <a:ext cx="3654421" cy="2707391"/>
          </a:xfrm>
          <a:prstGeom prst="rect">
            <a:avLst/>
          </a:prstGeom>
        </p:spPr>
      </p:pic>
    </p:spTree>
    <p:extLst>
      <p:ext uri="{BB962C8B-B14F-4D97-AF65-F5344CB8AC3E}">
        <p14:creationId xmlns:p14="http://schemas.microsoft.com/office/powerpoint/2010/main" val="23357442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13"/>
          <p:cNvSpPr txBox="1">
            <a:spLocks noGrp="1"/>
          </p:cNvSpPr>
          <p:nvPr>
            <p:ph type="title"/>
          </p:nvPr>
        </p:nvSpPr>
        <p:spPr>
          <a:xfrm>
            <a:off x="457199" y="605600"/>
            <a:ext cx="7961087" cy="1082700"/>
          </a:xfrm>
          <a:prstGeom prst="rect">
            <a:avLst/>
          </a:prstGeom>
        </p:spPr>
        <p:txBody>
          <a:bodyPr spcFirstLastPara="1" wrap="square" lIns="0" tIns="0" rIns="0" bIns="0" anchor="t" anchorCtr="0">
            <a:noAutofit/>
          </a:bodyPr>
          <a:lstStyle/>
          <a:p>
            <a:pPr lvl="0"/>
            <a:r>
              <a:rPr lang="en-US" dirty="0"/>
              <a:t>Model: Ensemble Models</a:t>
            </a:r>
            <a:endParaRPr dirty="0"/>
          </a:p>
        </p:txBody>
      </p:sp>
      <p:sp>
        <p:nvSpPr>
          <p:cNvPr id="347" name="Google Shape;347;p13"/>
          <p:cNvSpPr txBox="1">
            <a:spLocks noGrp="1"/>
          </p:cNvSpPr>
          <p:nvPr>
            <p:ph type="sldNum" idx="4294967295"/>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19</a:t>
            </a:fld>
            <a:endParaRPr/>
          </a:p>
        </p:txBody>
      </p:sp>
      <p:pic>
        <p:nvPicPr>
          <p:cNvPr id="2" name="Picture 1">
            <a:extLst>
              <a:ext uri="{FF2B5EF4-FFF2-40B4-BE49-F238E27FC236}">
                <a16:creationId xmlns:a16="http://schemas.microsoft.com/office/drawing/2014/main" id="{6DF44620-5F09-4BF9-8425-4733C0B39162}"/>
              </a:ext>
            </a:extLst>
          </p:cNvPr>
          <p:cNvPicPr>
            <a:picLocks noChangeAspect="1"/>
          </p:cNvPicPr>
          <p:nvPr/>
        </p:nvPicPr>
        <p:blipFill>
          <a:blip r:embed="rId3"/>
          <a:stretch>
            <a:fillRect/>
          </a:stretch>
        </p:blipFill>
        <p:spPr>
          <a:xfrm>
            <a:off x="1003351" y="1237129"/>
            <a:ext cx="6876838" cy="3868221"/>
          </a:xfrm>
          <a:prstGeom prst="rect">
            <a:avLst/>
          </a:prstGeom>
        </p:spPr>
      </p:pic>
    </p:spTree>
    <p:extLst>
      <p:ext uri="{BB962C8B-B14F-4D97-AF65-F5344CB8AC3E}">
        <p14:creationId xmlns:p14="http://schemas.microsoft.com/office/powerpoint/2010/main" val="19021907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17"/>
        <p:cNvGrpSpPr/>
        <p:nvPr/>
      </p:nvGrpSpPr>
      <p:grpSpPr>
        <a:xfrm>
          <a:off x="0" y="0"/>
          <a:ext cx="0" cy="0"/>
          <a:chOff x="0" y="0"/>
          <a:chExt cx="0" cy="0"/>
        </a:xfrm>
      </p:grpSpPr>
      <p:sp>
        <p:nvSpPr>
          <p:cNvPr id="518" name="Google Shape;518;p16"/>
          <p:cNvSpPr txBox="1">
            <a:spLocks noGrp="1"/>
          </p:cNvSpPr>
          <p:nvPr>
            <p:ph type="body" idx="1"/>
          </p:nvPr>
        </p:nvSpPr>
        <p:spPr>
          <a:xfrm>
            <a:off x="1039050" y="1028325"/>
            <a:ext cx="4742700" cy="3579900"/>
          </a:xfrm>
          <a:prstGeom prst="rect">
            <a:avLst/>
          </a:prstGeom>
        </p:spPr>
        <p:txBody>
          <a:bodyPr spcFirstLastPara="1" wrap="square" lIns="0" tIns="0" rIns="0" bIns="0" anchor="t" anchorCtr="0">
            <a:noAutofit/>
          </a:bodyPr>
          <a:lstStyle/>
          <a:p>
            <a:pPr marL="0" indent="0">
              <a:buNone/>
            </a:pPr>
            <a:r>
              <a:rPr lang="en-US" dirty="0"/>
              <a:t>"Rule No. 1 is never lose money. Rule No. 2 is never forget Rule No. 1.“</a:t>
            </a:r>
          </a:p>
          <a:p>
            <a:pPr marL="0" indent="0">
              <a:buNone/>
            </a:pPr>
            <a:endParaRPr lang="en-US" dirty="0"/>
          </a:p>
          <a:p>
            <a:pPr marL="0" indent="0">
              <a:buNone/>
            </a:pPr>
            <a:r>
              <a:rPr lang="en-US" dirty="0"/>
              <a:t>Warren Buffett</a:t>
            </a:r>
            <a:endParaRPr dirty="0"/>
          </a:p>
        </p:txBody>
      </p:sp>
      <p:sp>
        <p:nvSpPr>
          <p:cNvPr id="519" name="Google Shape;519;p16"/>
          <p:cNvSpPr txBox="1">
            <a:spLocks noGrp="1"/>
          </p:cNvSpPr>
          <p:nvPr>
            <p:ph type="sldNum" idx="4294967295"/>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2</a:t>
            </a:fld>
            <a:endParaRPr/>
          </a:p>
        </p:txBody>
      </p:sp>
      <p:pic>
        <p:nvPicPr>
          <p:cNvPr id="2" name="Picture 1">
            <a:extLst>
              <a:ext uri="{FF2B5EF4-FFF2-40B4-BE49-F238E27FC236}">
                <a16:creationId xmlns:a16="http://schemas.microsoft.com/office/drawing/2014/main" id="{08CDD61A-568C-41CD-9E1C-501BF52D6E73}"/>
              </a:ext>
            </a:extLst>
          </p:cNvPr>
          <p:cNvPicPr>
            <a:picLocks noChangeAspect="1"/>
          </p:cNvPicPr>
          <p:nvPr/>
        </p:nvPicPr>
        <p:blipFill>
          <a:blip r:embed="rId3"/>
          <a:stretch>
            <a:fillRect/>
          </a:stretch>
        </p:blipFill>
        <p:spPr>
          <a:xfrm>
            <a:off x="5907587" y="1114255"/>
            <a:ext cx="2609297" cy="2914989"/>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113" name="Google Shape;15;p3">
            <a:extLst>
              <a:ext uri="{FF2B5EF4-FFF2-40B4-BE49-F238E27FC236}">
                <a16:creationId xmlns:a16="http://schemas.microsoft.com/office/drawing/2014/main" id="{6AAD50A9-06DE-4040-9880-DA135508F61A}"/>
              </a:ext>
            </a:extLst>
          </p:cNvPr>
          <p:cNvSpPr/>
          <p:nvPr/>
        </p:nvSpPr>
        <p:spPr>
          <a:xfrm rot="5400000">
            <a:off x="-303375" y="2166905"/>
            <a:ext cx="1416300" cy="8097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15"/>
          <p:cNvSpPr txBox="1">
            <a:spLocks noGrp="1"/>
          </p:cNvSpPr>
          <p:nvPr>
            <p:ph type="ctrTitle"/>
          </p:nvPr>
        </p:nvSpPr>
        <p:spPr>
          <a:xfrm>
            <a:off x="1085850" y="2031025"/>
            <a:ext cx="4676700" cy="11598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dirty="0"/>
              <a:t>Live</a:t>
            </a:r>
            <a:br>
              <a:rPr lang="en-US" dirty="0"/>
            </a:br>
            <a:r>
              <a:rPr lang="en-US" dirty="0"/>
              <a:t>Demo</a:t>
            </a:r>
            <a:endParaRPr dirty="0"/>
          </a:p>
        </p:txBody>
      </p:sp>
      <p:sp>
        <p:nvSpPr>
          <p:cNvPr id="407" name="Google Shape;407;p15"/>
          <p:cNvSpPr txBox="1"/>
          <p:nvPr/>
        </p:nvSpPr>
        <p:spPr>
          <a:xfrm>
            <a:off x="0" y="1866900"/>
            <a:ext cx="609600" cy="1420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b="1" dirty="0">
                <a:solidFill>
                  <a:schemeClr val="lt1"/>
                </a:solidFill>
                <a:latin typeface="Barlow"/>
                <a:ea typeface="Barlow"/>
                <a:cs typeface="Barlow"/>
                <a:sym typeface="Barlow"/>
              </a:rPr>
              <a:t>4</a:t>
            </a:r>
            <a:endParaRPr sz="3600" b="1" dirty="0">
              <a:solidFill>
                <a:schemeClr val="lt1"/>
              </a:solidFill>
              <a:latin typeface="Barlow"/>
              <a:ea typeface="Barlow"/>
              <a:cs typeface="Barlow"/>
              <a:sym typeface="Barlow"/>
            </a:endParaRPr>
          </a:p>
        </p:txBody>
      </p:sp>
      <p:grpSp>
        <p:nvGrpSpPr>
          <p:cNvPr id="408" name="Google Shape;408;p15"/>
          <p:cNvGrpSpPr/>
          <p:nvPr/>
        </p:nvGrpSpPr>
        <p:grpSpPr>
          <a:xfrm>
            <a:off x="5435079" y="912423"/>
            <a:ext cx="3239723" cy="3318665"/>
            <a:chOff x="2270525" y="117216"/>
            <a:chExt cx="4650765" cy="4762722"/>
          </a:xfrm>
        </p:grpSpPr>
        <p:sp>
          <p:nvSpPr>
            <p:cNvPr id="409" name="Google Shape;409;p15"/>
            <p:cNvSpPr/>
            <p:nvPr/>
          </p:nvSpPr>
          <p:spPr>
            <a:xfrm>
              <a:off x="2270525" y="2788917"/>
              <a:ext cx="1367464" cy="791146"/>
            </a:xfrm>
            <a:custGeom>
              <a:avLst/>
              <a:gdLst/>
              <a:ahLst/>
              <a:cxnLst/>
              <a:rect l="l" t="t" r="r" b="b"/>
              <a:pathLst>
                <a:path w="1367464" h="791146" extrusionOk="0">
                  <a:moveTo>
                    <a:pt x="1367464" y="395573"/>
                  </a:moveTo>
                  <a:cubicBezTo>
                    <a:pt x="1367464" y="614042"/>
                    <a:pt x="1061347" y="791146"/>
                    <a:pt x="683732" y="791146"/>
                  </a:cubicBezTo>
                  <a:cubicBezTo>
                    <a:pt x="306117" y="791146"/>
                    <a:pt x="0" y="614042"/>
                    <a:pt x="0" y="395573"/>
                  </a:cubicBezTo>
                  <a:cubicBezTo>
                    <a:pt x="0" y="177104"/>
                    <a:pt x="306117" y="0"/>
                    <a:pt x="683732" y="0"/>
                  </a:cubicBezTo>
                  <a:cubicBezTo>
                    <a:pt x="1061347" y="0"/>
                    <a:pt x="1367464" y="177104"/>
                    <a:pt x="1367464" y="395573"/>
                  </a:cubicBezTo>
                  <a:close/>
                </a:path>
              </a:pathLst>
            </a:custGeom>
            <a:solidFill>
              <a:srgbClr val="D6D8E5">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0" name="Google Shape;410;p15"/>
            <p:cNvSpPr/>
            <p:nvPr/>
          </p:nvSpPr>
          <p:spPr>
            <a:xfrm>
              <a:off x="2565006" y="2921600"/>
              <a:ext cx="762723" cy="441198"/>
            </a:xfrm>
            <a:custGeom>
              <a:avLst/>
              <a:gdLst/>
              <a:ahLst/>
              <a:cxnLst/>
              <a:rect l="l" t="t" r="r" b="b"/>
              <a:pathLst>
                <a:path w="762723" h="441198" extrusionOk="0">
                  <a:moveTo>
                    <a:pt x="762723" y="220599"/>
                  </a:moveTo>
                  <a:cubicBezTo>
                    <a:pt x="762723" y="342432"/>
                    <a:pt x="591982" y="441198"/>
                    <a:pt x="381362" y="441198"/>
                  </a:cubicBezTo>
                  <a:cubicBezTo>
                    <a:pt x="170741" y="441198"/>
                    <a:pt x="0" y="342432"/>
                    <a:pt x="0" y="220599"/>
                  </a:cubicBezTo>
                  <a:cubicBezTo>
                    <a:pt x="0" y="98765"/>
                    <a:pt x="170741" y="0"/>
                    <a:pt x="381362" y="0"/>
                  </a:cubicBezTo>
                  <a:cubicBezTo>
                    <a:pt x="591982" y="0"/>
                    <a:pt x="762723" y="98765"/>
                    <a:pt x="762723" y="220599"/>
                  </a:cubicBezTo>
                  <a:close/>
                </a:path>
              </a:pathLst>
            </a:custGeom>
            <a:solidFill>
              <a:srgbClr val="EDEFF9">
                <a:alpha val="4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1" name="Google Shape;411;p15"/>
            <p:cNvSpPr/>
            <p:nvPr/>
          </p:nvSpPr>
          <p:spPr>
            <a:xfrm>
              <a:off x="2834012" y="3000943"/>
              <a:ext cx="217486" cy="125920"/>
            </a:xfrm>
            <a:custGeom>
              <a:avLst/>
              <a:gdLst/>
              <a:ahLst/>
              <a:cxnLst/>
              <a:rect l="l" t="t" r="r" b="b"/>
              <a:pathLst>
                <a:path w="217486" h="125920" extrusionOk="0">
                  <a:moveTo>
                    <a:pt x="217486" y="62960"/>
                  </a:moveTo>
                  <a:cubicBezTo>
                    <a:pt x="217486" y="97732"/>
                    <a:pt x="168800" y="125920"/>
                    <a:pt x="108743" y="125920"/>
                  </a:cubicBezTo>
                  <a:cubicBezTo>
                    <a:pt x="48686" y="125920"/>
                    <a:pt x="0" y="97732"/>
                    <a:pt x="0" y="62960"/>
                  </a:cubicBezTo>
                  <a:cubicBezTo>
                    <a:pt x="0" y="28188"/>
                    <a:pt x="48686" y="0"/>
                    <a:pt x="108743" y="0"/>
                  </a:cubicBezTo>
                  <a:cubicBezTo>
                    <a:pt x="168800" y="0"/>
                    <a:pt x="217486" y="28188"/>
                    <a:pt x="217486" y="62960"/>
                  </a:cubicBezTo>
                  <a:close/>
                </a:path>
              </a:pathLst>
            </a:custGeom>
            <a:solidFill>
              <a:srgbClr val="EDEF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2" name="Google Shape;412;p15"/>
            <p:cNvSpPr/>
            <p:nvPr/>
          </p:nvSpPr>
          <p:spPr>
            <a:xfrm>
              <a:off x="2841806" y="2229228"/>
              <a:ext cx="209121" cy="823531"/>
            </a:xfrm>
            <a:custGeom>
              <a:avLst/>
              <a:gdLst/>
              <a:ahLst/>
              <a:cxnLst/>
              <a:rect l="l" t="t" r="r" b="b"/>
              <a:pathLst>
                <a:path w="209121" h="823531" extrusionOk="0">
                  <a:moveTo>
                    <a:pt x="0" y="0"/>
                  </a:moveTo>
                  <a:lnTo>
                    <a:pt x="209121" y="0"/>
                  </a:lnTo>
                  <a:lnTo>
                    <a:pt x="209121" y="823532"/>
                  </a:lnTo>
                  <a:lnTo>
                    <a:pt x="0" y="823532"/>
                  </a:lnTo>
                  <a:close/>
                </a:path>
              </a:pathLst>
            </a:custGeom>
            <a:solidFill>
              <a:srgbClr val="EDEF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3" name="Google Shape;413;p15"/>
            <p:cNvSpPr/>
            <p:nvPr/>
          </p:nvSpPr>
          <p:spPr>
            <a:xfrm>
              <a:off x="2831826" y="2112223"/>
              <a:ext cx="249895" cy="580777"/>
            </a:xfrm>
            <a:custGeom>
              <a:avLst/>
              <a:gdLst/>
              <a:ahLst/>
              <a:cxnLst/>
              <a:rect l="l" t="t" r="r" b="b"/>
              <a:pathLst>
                <a:path w="249895" h="580777" extrusionOk="0">
                  <a:moveTo>
                    <a:pt x="0" y="107670"/>
                  </a:moveTo>
                  <a:cubicBezTo>
                    <a:pt x="0" y="107670"/>
                    <a:pt x="5703" y="277025"/>
                    <a:pt x="125948" y="580777"/>
                  </a:cubicBezTo>
                  <a:cubicBezTo>
                    <a:pt x="125948" y="580777"/>
                    <a:pt x="237923" y="336175"/>
                    <a:pt x="249520" y="102527"/>
                  </a:cubicBezTo>
                  <a:cubicBezTo>
                    <a:pt x="261117" y="-131122"/>
                    <a:pt x="0" y="107670"/>
                    <a:pt x="0" y="107670"/>
                  </a:cubicBezTo>
                  <a:close/>
                </a:path>
              </a:pathLst>
            </a:custGeom>
            <a:solidFill>
              <a:srgbClr val="FFBC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4" name="Google Shape;414;p15"/>
            <p:cNvSpPr/>
            <p:nvPr/>
          </p:nvSpPr>
          <p:spPr>
            <a:xfrm>
              <a:off x="2373659" y="1582290"/>
              <a:ext cx="397711" cy="625506"/>
            </a:xfrm>
            <a:custGeom>
              <a:avLst/>
              <a:gdLst/>
              <a:ahLst/>
              <a:cxnLst/>
              <a:rect l="l" t="t" r="r" b="b"/>
              <a:pathLst>
                <a:path w="397711" h="625506" extrusionOk="0">
                  <a:moveTo>
                    <a:pt x="311306" y="0"/>
                  </a:moveTo>
                  <a:lnTo>
                    <a:pt x="33079" y="271272"/>
                  </a:lnTo>
                  <a:lnTo>
                    <a:pt x="0" y="625507"/>
                  </a:lnTo>
                  <a:lnTo>
                    <a:pt x="336495" y="456438"/>
                  </a:lnTo>
                  <a:lnTo>
                    <a:pt x="397711" y="24384"/>
                  </a:lnTo>
                  <a:lnTo>
                    <a:pt x="311306"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5" name="Google Shape;415;p15"/>
            <p:cNvSpPr/>
            <p:nvPr/>
          </p:nvSpPr>
          <p:spPr>
            <a:xfrm>
              <a:off x="3144177" y="1582290"/>
              <a:ext cx="397710" cy="625506"/>
            </a:xfrm>
            <a:custGeom>
              <a:avLst/>
              <a:gdLst/>
              <a:ahLst/>
              <a:cxnLst/>
              <a:rect l="l" t="t" r="r" b="b"/>
              <a:pathLst>
                <a:path w="397710" h="625506" extrusionOk="0">
                  <a:moveTo>
                    <a:pt x="86405" y="0"/>
                  </a:moveTo>
                  <a:lnTo>
                    <a:pt x="364537" y="271272"/>
                  </a:lnTo>
                  <a:lnTo>
                    <a:pt x="397711" y="625507"/>
                  </a:lnTo>
                  <a:lnTo>
                    <a:pt x="59980" y="444722"/>
                  </a:lnTo>
                  <a:lnTo>
                    <a:pt x="0" y="24384"/>
                  </a:lnTo>
                  <a:lnTo>
                    <a:pt x="86405"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6" name="Google Shape;416;p15"/>
            <p:cNvSpPr/>
            <p:nvPr/>
          </p:nvSpPr>
          <p:spPr>
            <a:xfrm>
              <a:off x="2815951" y="2102641"/>
              <a:ext cx="276610" cy="160020"/>
            </a:xfrm>
            <a:custGeom>
              <a:avLst/>
              <a:gdLst/>
              <a:ahLst/>
              <a:cxnLst/>
              <a:rect l="l" t="t" r="r" b="b"/>
              <a:pathLst>
                <a:path w="276610" h="160020" extrusionOk="0">
                  <a:moveTo>
                    <a:pt x="276611" y="80010"/>
                  </a:moveTo>
                  <a:cubicBezTo>
                    <a:pt x="276611" y="124198"/>
                    <a:pt x="214689" y="160020"/>
                    <a:pt x="138305" y="160020"/>
                  </a:cubicBezTo>
                  <a:cubicBezTo>
                    <a:pt x="61921" y="160020"/>
                    <a:pt x="0" y="124198"/>
                    <a:pt x="0" y="80010"/>
                  </a:cubicBezTo>
                  <a:cubicBezTo>
                    <a:pt x="0" y="35822"/>
                    <a:pt x="61921" y="0"/>
                    <a:pt x="138305" y="0"/>
                  </a:cubicBezTo>
                  <a:cubicBezTo>
                    <a:pt x="214689" y="0"/>
                    <a:pt x="276611" y="35822"/>
                    <a:pt x="276611" y="80010"/>
                  </a:cubicBezTo>
                  <a:close/>
                </a:path>
              </a:pathLst>
            </a:custGeom>
            <a:solidFill>
              <a:srgbClr val="42495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7" name="Google Shape;417;p15"/>
            <p:cNvSpPr/>
            <p:nvPr/>
          </p:nvSpPr>
          <p:spPr>
            <a:xfrm>
              <a:off x="2744565" y="2030632"/>
              <a:ext cx="418908" cy="74675"/>
            </a:xfrm>
            <a:custGeom>
              <a:avLst/>
              <a:gdLst/>
              <a:ahLst/>
              <a:cxnLst/>
              <a:rect l="l" t="t" r="r" b="b"/>
              <a:pathLst>
                <a:path w="418908" h="74675" extrusionOk="0">
                  <a:moveTo>
                    <a:pt x="0" y="72009"/>
                  </a:moveTo>
                  <a:lnTo>
                    <a:pt x="0" y="0"/>
                  </a:lnTo>
                  <a:lnTo>
                    <a:pt x="418908" y="0"/>
                  </a:lnTo>
                  <a:lnTo>
                    <a:pt x="418908" y="74676"/>
                  </a:lnTo>
                  <a:lnTo>
                    <a:pt x="0" y="72009"/>
                  </a:lnTo>
                  <a:close/>
                </a:path>
              </a:pathLst>
            </a:custGeom>
            <a:solidFill>
              <a:srgbClr val="49494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8" name="Google Shape;418;p15"/>
            <p:cNvSpPr/>
            <p:nvPr/>
          </p:nvSpPr>
          <p:spPr>
            <a:xfrm>
              <a:off x="2744565" y="1981197"/>
              <a:ext cx="419383" cy="242697"/>
            </a:xfrm>
            <a:custGeom>
              <a:avLst/>
              <a:gdLst/>
              <a:ahLst/>
              <a:cxnLst/>
              <a:rect l="l" t="t" r="r" b="b"/>
              <a:pathLst>
                <a:path w="419383" h="242697" extrusionOk="0">
                  <a:moveTo>
                    <a:pt x="419384" y="121348"/>
                  </a:moveTo>
                  <a:cubicBezTo>
                    <a:pt x="419384" y="188367"/>
                    <a:pt x="325501" y="242697"/>
                    <a:pt x="209692" y="242697"/>
                  </a:cubicBezTo>
                  <a:cubicBezTo>
                    <a:pt x="93882" y="242697"/>
                    <a:pt x="0" y="188367"/>
                    <a:pt x="0" y="121348"/>
                  </a:cubicBezTo>
                  <a:cubicBezTo>
                    <a:pt x="0" y="54330"/>
                    <a:pt x="93882" y="0"/>
                    <a:pt x="209692" y="0"/>
                  </a:cubicBezTo>
                  <a:cubicBezTo>
                    <a:pt x="325501" y="0"/>
                    <a:pt x="419384" y="54329"/>
                    <a:pt x="419384" y="12134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9" name="Google Shape;419;p15"/>
            <p:cNvSpPr/>
            <p:nvPr/>
          </p:nvSpPr>
          <p:spPr>
            <a:xfrm>
              <a:off x="2697703" y="1845275"/>
              <a:ext cx="511777" cy="296036"/>
            </a:xfrm>
            <a:custGeom>
              <a:avLst/>
              <a:gdLst/>
              <a:ahLst/>
              <a:cxnLst/>
              <a:rect l="l" t="t" r="r" b="b"/>
              <a:pathLst>
                <a:path w="511777" h="296036" extrusionOk="0">
                  <a:moveTo>
                    <a:pt x="511777" y="148019"/>
                  </a:moveTo>
                  <a:cubicBezTo>
                    <a:pt x="511777" y="229767"/>
                    <a:pt x="397212" y="296037"/>
                    <a:pt x="255889" y="296037"/>
                  </a:cubicBezTo>
                  <a:cubicBezTo>
                    <a:pt x="114565" y="296037"/>
                    <a:pt x="0" y="229767"/>
                    <a:pt x="0" y="148019"/>
                  </a:cubicBezTo>
                  <a:cubicBezTo>
                    <a:pt x="0" y="66270"/>
                    <a:pt x="114565" y="0"/>
                    <a:pt x="255889" y="0"/>
                  </a:cubicBezTo>
                  <a:cubicBezTo>
                    <a:pt x="397212" y="0"/>
                    <a:pt x="511777" y="66270"/>
                    <a:pt x="511777" y="148019"/>
                  </a:cubicBezTo>
                  <a:close/>
                </a:path>
              </a:pathLst>
            </a:custGeom>
            <a:solidFill>
              <a:srgbClr val="EDEF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0" name="Google Shape;420;p15"/>
            <p:cNvSpPr/>
            <p:nvPr/>
          </p:nvSpPr>
          <p:spPr>
            <a:xfrm>
              <a:off x="2681484" y="530635"/>
              <a:ext cx="548516" cy="1538895"/>
            </a:xfrm>
            <a:custGeom>
              <a:avLst/>
              <a:gdLst/>
              <a:ahLst/>
              <a:cxnLst/>
              <a:rect l="l" t="t" r="r" b="b"/>
              <a:pathLst>
                <a:path w="548516" h="1538895" extrusionOk="0">
                  <a:moveTo>
                    <a:pt x="548433" y="1199007"/>
                  </a:moveTo>
                  <a:lnTo>
                    <a:pt x="548433" y="1199007"/>
                  </a:lnTo>
                  <a:cubicBezTo>
                    <a:pt x="548433" y="1210913"/>
                    <a:pt x="548433" y="1222629"/>
                    <a:pt x="548433" y="1233964"/>
                  </a:cubicBezTo>
                  <a:cubicBezTo>
                    <a:pt x="548433" y="1243489"/>
                    <a:pt x="548433" y="1253014"/>
                    <a:pt x="548433" y="1262539"/>
                  </a:cubicBezTo>
                  <a:cubicBezTo>
                    <a:pt x="548433" y="1275398"/>
                    <a:pt x="547767" y="1287685"/>
                    <a:pt x="547292" y="1299686"/>
                  </a:cubicBezTo>
                  <a:cubicBezTo>
                    <a:pt x="547292" y="1314641"/>
                    <a:pt x="546246" y="1328833"/>
                    <a:pt x="545486" y="1342454"/>
                  </a:cubicBezTo>
                  <a:cubicBezTo>
                    <a:pt x="544725" y="1356074"/>
                    <a:pt x="544060" y="1369409"/>
                    <a:pt x="543109" y="1381697"/>
                  </a:cubicBezTo>
                  <a:cubicBezTo>
                    <a:pt x="539212" y="1435513"/>
                    <a:pt x="539307" y="1475137"/>
                    <a:pt x="532653" y="1490662"/>
                  </a:cubicBezTo>
                  <a:cubicBezTo>
                    <a:pt x="496437" y="1575530"/>
                    <a:pt x="373911" y="1528762"/>
                    <a:pt x="313456" y="1498283"/>
                  </a:cubicBezTo>
                  <a:cubicBezTo>
                    <a:pt x="291118" y="1487043"/>
                    <a:pt x="276384" y="1477804"/>
                    <a:pt x="276384" y="1477804"/>
                  </a:cubicBezTo>
                  <a:lnTo>
                    <a:pt x="270871" y="1477804"/>
                  </a:lnTo>
                  <a:cubicBezTo>
                    <a:pt x="270871" y="1477804"/>
                    <a:pt x="253381" y="1487329"/>
                    <a:pt x="227526" y="1497616"/>
                  </a:cubicBezTo>
                  <a:cubicBezTo>
                    <a:pt x="164124" y="1523333"/>
                    <a:pt x="51104" y="1568958"/>
                    <a:pt x="19735" y="1490377"/>
                  </a:cubicBezTo>
                  <a:cubicBezTo>
                    <a:pt x="14127" y="1476280"/>
                    <a:pt x="8519" y="1429703"/>
                    <a:pt x="5097" y="1380935"/>
                  </a:cubicBezTo>
                  <a:cubicBezTo>
                    <a:pt x="4241" y="1368743"/>
                    <a:pt x="3481" y="1355693"/>
                    <a:pt x="2721" y="1341787"/>
                  </a:cubicBezTo>
                  <a:cubicBezTo>
                    <a:pt x="1960" y="1327880"/>
                    <a:pt x="1580" y="1314069"/>
                    <a:pt x="1010" y="1299115"/>
                  </a:cubicBezTo>
                  <a:cubicBezTo>
                    <a:pt x="1010" y="1287208"/>
                    <a:pt x="344" y="1274921"/>
                    <a:pt x="59" y="1262158"/>
                  </a:cubicBezTo>
                  <a:cubicBezTo>
                    <a:pt x="59" y="1252633"/>
                    <a:pt x="59" y="1243108"/>
                    <a:pt x="59" y="1233583"/>
                  </a:cubicBezTo>
                  <a:lnTo>
                    <a:pt x="59" y="1233583"/>
                  </a:lnTo>
                  <a:lnTo>
                    <a:pt x="59" y="1198626"/>
                  </a:lnTo>
                  <a:lnTo>
                    <a:pt x="59" y="1198626"/>
                  </a:lnTo>
                  <a:cubicBezTo>
                    <a:pt x="-1652" y="866299"/>
                    <a:pt x="33518" y="334899"/>
                    <a:pt x="149676" y="108109"/>
                  </a:cubicBezTo>
                  <a:cubicBezTo>
                    <a:pt x="183230" y="42481"/>
                    <a:pt x="223534" y="2381"/>
                    <a:pt x="271727" y="0"/>
                  </a:cubicBezTo>
                  <a:lnTo>
                    <a:pt x="271727" y="0"/>
                  </a:lnTo>
                  <a:lnTo>
                    <a:pt x="277240" y="0"/>
                  </a:lnTo>
                  <a:lnTo>
                    <a:pt x="277240" y="0"/>
                  </a:lnTo>
                  <a:cubicBezTo>
                    <a:pt x="324768" y="2476"/>
                    <a:pt x="365546" y="42386"/>
                    <a:pt x="399196" y="107728"/>
                  </a:cubicBezTo>
                  <a:cubicBezTo>
                    <a:pt x="513737" y="333661"/>
                    <a:pt x="550524" y="862965"/>
                    <a:pt x="548433" y="1199007"/>
                  </a:cubicBezTo>
                  <a:close/>
                </a:path>
              </a:pathLst>
            </a:custGeom>
            <a:solidFill>
              <a:srgbClr val="EDEF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1" name="Google Shape;421;p15"/>
            <p:cNvSpPr/>
            <p:nvPr/>
          </p:nvSpPr>
          <p:spPr>
            <a:xfrm>
              <a:off x="2858251" y="1222531"/>
              <a:ext cx="193342" cy="193738"/>
            </a:xfrm>
            <a:custGeom>
              <a:avLst/>
              <a:gdLst/>
              <a:ahLst/>
              <a:cxnLst/>
              <a:rect l="l" t="t" r="r" b="b"/>
              <a:pathLst>
                <a:path w="193342" h="193738" extrusionOk="0">
                  <a:moveTo>
                    <a:pt x="193342" y="96869"/>
                  </a:moveTo>
                  <a:cubicBezTo>
                    <a:pt x="193342" y="150369"/>
                    <a:pt x="150061" y="193739"/>
                    <a:pt x="96671" y="193739"/>
                  </a:cubicBezTo>
                  <a:cubicBezTo>
                    <a:pt x="43281" y="193739"/>
                    <a:pt x="0" y="150369"/>
                    <a:pt x="0" y="96869"/>
                  </a:cubicBezTo>
                  <a:cubicBezTo>
                    <a:pt x="0" y="43370"/>
                    <a:pt x="43281" y="0"/>
                    <a:pt x="96671" y="0"/>
                  </a:cubicBezTo>
                  <a:cubicBezTo>
                    <a:pt x="150061" y="0"/>
                    <a:pt x="193342" y="43370"/>
                    <a:pt x="193342" y="96869"/>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2" name="Google Shape;422;p15"/>
            <p:cNvSpPr/>
            <p:nvPr/>
          </p:nvSpPr>
          <p:spPr>
            <a:xfrm>
              <a:off x="2844088" y="1208338"/>
              <a:ext cx="221668" cy="222122"/>
            </a:xfrm>
            <a:custGeom>
              <a:avLst/>
              <a:gdLst/>
              <a:ahLst/>
              <a:cxnLst/>
              <a:rect l="l" t="t" r="r" b="b"/>
              <a:pathLst>
                <a:path w="221668" h="222122" extrusionOk="0">
                  <a:moveTo>
                    <a:pt x="110834" y="222123"/>
                  </a:moveTo>
                  <a:cubicBezTo>
                    <a:pt x="49623" y="222123"/>
                    <a:pt x="0" y="172402"/>
                    <a:pt x="0" y="111061"/>
                  </a:cubicBezTo>
                  <a:cubicBezTo>
                    <a:pt x="0" y="49720"/>
                    <a:pt x="49623" y="0"/>
                    <a:pt x="110834" y="0"/>
                  </a:cubicBezTo>
                  <a:cubicBezTo>
                    <a:pt x="172046" y="0"/>
                    <a:pt x="221669" y="49720"/>
                    <a:pt x="221669" y="111061"/>
                  </a:cubicBezTo>
                  <a:cubicBezTo>
                    <a:pt x="221617" y="172374"/>
                    <a:pt x="172025" y="222066"/>
                    <a:pt x="110834" y="222123"/>
                  </a:cubicBezTo>
                  <a:close/>
                  <a:moveTo>
                    <a:pt x="110834" y="28384"/>
                  </a:moveTo>
                  <a:cubicBezTo>
                    <a:pt x="65267" y="28327"/>
                    <a:pt x="28284" y="65303"/>
                    <a:pt x="28231" y="110966"/>
                  </a:cubicBezTo>
                  <a:cubicBezTo>
                    <a:pt x="28179" y="156629"/>
                    <a:pt x="65077" y="193681"/>
                    <a:pt x="110644" y="193738"/>
                  </a:cubicBezTo>
                  <a:cubicBezTo>
                    <a:pt x="156212" y="193796"/>
                    <a:pt x="193195" y="156820"/>
                    <a:pt x="193247" y="111157"/>
                  </a:cubicBezTo>
                  <a:cubicBezTo>
                    <a:pt x="193247" y="111128"/>
                    <a:pt x="193247" y="111090"/>
                    <a:pt x="193247" y="111061"/>
                  </a:cubicBezTo>
                  <a:cubicBezTo>
                    <a:pt x="193195" y="65456"/>
                    <a:pt x="156343" y="28489"/>
                    <a:pt x="110834" y="28384"/>
                  </a:cubicBezTo>
                  <a:close/>
                </a:path>
              </a:pathLst>
            </a:custGeom>
            <a:solidFill>
              <a:srgbClr val="616E8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3" name="Google Shape;423;p15"/>
            <p:cNvSpPr/>
            <p:nvPr/>
          </p:nvSpPr>
          <p:spPr>
            <a:xfrm>
              <a:off x="2858251" y="937733"/>
              <a:ext cx="193342" cy="193738"/>
            </a:xfrm>
            <a:custGeom>
              <a:avLst/>
              <a:gdLst/>
              <a:ahLst/>
              <a:cxnLst/>
              <a:rect l="l" t="t" r="r" b="b"/>
              <a:pathLst>
                <a:path w="193342" h="193738" extrusionOk="0">
                  <a:moveTo>
                    <a:pt x="193342" y="96869"/>
                  </a:moveTo>
                  <a:cubicBezTo>
                    <a:pt x="193342" y="150369"/>
                    <a:pt x="150061" y="193738"/>
                    <a:pt x="96671" y="193738"/>
                  </a:cubicBezTo>
                  <a:cubicBezTo>
                    <a:pt x="43281" y="193738"/>
                    <a:pt x="0" y="150369"/>
                    <a:pt x="0" y="96869"/>
                  </a:cubicBezTo>
                  <a:cubicBezTo>
                    <a:pt x="0" y="43370"/>
                    <a:pt x="43281" y="0"/>
                    <a:pt x="96671" y="0"/>
                  </a:cubicBezTo>
                  <a:cubicBezTo>
                    <a:pt x="150061" y="0"/>
                    <a:pt x="193342" y="43370"/>
                    <a:pt x="193342" y="96869"/>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4" name="Google Shape;424;p15"/>
            <p:cNvSpPr/>
            <p:nvPr/>
          </p:nvSpPr>
          <p:spPr>
            <a:xfrm>
              <a:off x="2843898" y="923636"/>
              <a:ext cx="221858" cy="222313"/>
            </a:xfrm>
            <a:custGeom>
              <a:avLst/>
              <a:gdLst/>
              <a:ahLst/>
              <a:cxnLst/>
              <a:rect l="l" t="t" r="r" b="b"/>
              <a:pathLst>
                <a:path w="221858" h="222313" extrusionOk="0">
                  <a:moveTo>
                    <a:pt x="111025" y="222314"/>
                  </a:moveTo>
                  <a:cubicBezTo>
                    <a:pt x="49760" y="222371"/>
                    <a:pt x="52" y="172641"/>
                    <a:pt x="0" y="111252"/>
                  </a:cubicBezTo>
                  <a:cubicBezTo>
                    <a:pt x="-52" y="49861"/>
                    <a:pt x="49570" y="52"/>
                    <a:pt x="110834" y="0"/>
                  </a:cubicBezTo>
                  <a:cubicBezTo>
                    <a:pt x="172062" y="-52"/>
                    <a:pt x="221754" y="49614"/>
                    <a:pt x="221859" y="110966"/>
                  </a:cubicBezTo>
                  <a:cubicBezTo>
                    <a:pt x="221911" y="172374"/>
                    <a:pt x="172305" y="222209"/>
                    <a:pt x="111025" y="222314"/>
                  </a:cubicBezTo>
                  <a:close/>
                  <a:moveTo>
                    <a:pt x="111025" y="28575"/>
                  </a:moveTo>
                  <a:cubicBezTo>
                    <a:pt x="65457" y="28523"/>
                    <a:pt x="28474" y="65496"/>
                    <a:pt x="28422" y="111157"/>
                  </a:cubicBezTo>
                  <a:cubicBezTo>
                    <a:pt x="28369" y="156820"/>
                    <a:pt x="65267" y="193872"/>
                    <a:pt x="110834" y="193929"/>
                  </a:cubicBezTo>
                  <a:cubicBezTo>
                    <a:pt x="156402" y="193986"/>
                    <a:pt x="193385" y="157010"/>
                    <a:pt x="193437" y="111347"/>
                  </a:cubicBezTo>
                  <a:cubicBezTo>
                    <a:pt x="193437" y="111283"/>
                    <a:pt x="193437" y="111221"/>
                    <a:pt x="193437" y="111157"/>
                  </a:cubicBezTo>
                  <a:cubicBezTo>
                    <a:pt x="193490" y="65496"/>
                    <a:pt x="156592" y="28437"/>
                    <a:pt x="111025" y="28385"/>
                  </a:cubicBezTo>
                  <a:close/>
                </a:path>
              </a:pathLst>
            </a:custGeom>
            <a:solidFill>
              <a:srgbClr val="616E8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5" name="Google Shape;425;p15"/>
            <p:cNvSpPr/>
            <p:nvPr/>
          </p:nvSpPr>
          <p:spPr>
            <a:xfrm>
              <a:off x="2680593" y="1921189"/>
              <a:ext cx="549324" cy="167997"/>
            </a:xfrm>
            <a:custGeom>
              <a:avLst/>
              <a:gdLst/>
              <a:ahLst/>
              <a:cxnLst/>
              <a:rect l="l" t="t" r="r" b="b"/>
              <a:pathLst>
                <a:path w="549324" h="167997" extrusionOk="0">
                  <a:moveTo>
                    <a:pt x="549324" y="0"/>
                  </a:moveTo>
                  <a:cubicBezTo>
                    <a:pt x="549324" y="11906"/>
                    <a:pt x="549324" y="23622"/>
                    <a:pt x="549324" y="35052"/>
                  </a:cubicBezTo>
                  <a:cubicBezTo>
                    <a:pt x="539819" y="66484"/>
                    <a:pt x="513964" y="96583"/>
                    <a:pt x="471949" y="120777"/>
                  </a:cubicBezTo>
                  <a:cubicBezTo>
                    <a:pt x="363016" y="183737"/>
                    <a:pt x="186784" y="183737"/>
                    <a:pt x="77375" y="120777"/>
                  </a:cubicBezTo>
                  <a:cubicBezTo>
                    <a:pt x="35361" y="96393"/>
                    <a:pt x="9601" y="66199"/>
                    <a:pt x="0" y="35052"/>
                  </a:cubicBezTo>
                  <a:lnTo>
                    <a:pt x="0" y="35052"/>
                  </a:lnTo>
                  <a:lnTo>
                    <a:pt x="0" y="95"/>
                  </a:lnTo>
                  <a:cubicBezTo>
                    <a:pt x="9506" y="32099"/>
                    <a:pt x="35170" y="62579"/>
                    <a:pt x="77755" y="87249"/>
                  </a:cubicBezTo>
                  <a:cubicBezTo>
                    <a:pt x="186784" y="150209"/>
                    <a:pt x="363396" y="150209"/>
                    <a:pt x="472329" y="87249"/>
                  </a:cubicBezTo>
                  <a:cubicBezTo>
                    <a:pt x="514059" y="62293"/>
                    <a:pt x="540484" y="31909"/>
                    <a:pt x="549324"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6" name="Google Shape;426;p15"/>
            <p:cNvSpPr/>
            <p:nvPr/>
          </p:nvSpPr>
          <p:spPr>
            <a:xfrm>
              <a:off x="2680308" y="1976244"/>
              <a:ext cx="548753" cy="165782"/>
            </a:xfrm>
            <a:custGeom>
              <a:avLst/>
              <a:gdLst/>
              <a:ahLst/>
              <a:cxnLst/>
              <a:rect l="l" t="t" r="r" b="b"/>
              <a:pathLst>
                <a:path w="548753" h="165782" extrusionOk="0">
                  <a:moveTo>
                    <a:pt x="548754" y="381"/>
                  </a:moveTo>
                  <a:cubicBezTo>
                    <a:pt x="548754" y="13145"/>
                    <a:pt x="548088" y="25527"/>
                    <a:pt x="547613" y="37433"/>
                  </a:cubicBezTo>
                  <a:cubicBezTo>
                    <a:pt x="536967" y="67151"/>
                    <a:pt x="511682" y="95441"/>
                    <a:pt x="471569" y="118491"/>
                  </a:cubicBezTo>
                  <a:cubicBezTo>
                    <a:pt x="362636" y="181546"/>
                    <a:pt x="186403" y="181546"/>
                    <a:pt x="76995" y="118491"/>
                  </a:cubicBezTo>
                  <a:cubicBezTo>
                    <a:pt x="36976" y="95250"/>
                    <a:pt x="11692" y="66770"/>
                    <a:pt x="951" y="36862"/>
                  </a:cubicBezTo>
                  <a:cubicBezTo>
                    <a:pt x="951" y="24955"/>
                    <a:pt x="285" y="12668"/>
                    <a:pt x="0" y="0"/>
                  </a:cubicBezTo>
                  <a:cubicBezTo>
                    <a:pt x="9506" y="31051"/>
                    <a:pt x="35456" y="60579"/>
                    <a:pt x="76900" y="84582"/>
                  </a:cubicBezTo>
                  <a:cubicBezTo>
                    <a:pt x="185928" y="147638"/>
                    <a:pt x="362541" y="147638"/>
                    <a:pt x="471474" y="84582"/>
                  </a:cubicBezTo>
                  <a:cubicBezTo>
                    <a:pt x="513108" y="60674"/>
                    <a:pt x="538773" y="31242"/>
                    <a:pt x="548754" y="38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7" name="Google Shape;427;p15"/>
            <p:cNvSpPr/>
            <p:nvPr/>
          </p:nvSpPr>
          <p:spPr>
            <a:xfrm>
              <a:off x="2683349" y="1877470"/>
              <a:ext cx="542765" cy="158087"/>
            </a:xfrm>
            <a:custGeom>
              <a:avLst/>
              <a:gdLst/>
              <a:ahLst/>
              <a:cxnLst/>
              <a:rect l="l" t="t" r="r" b="b"/>
              <a:pathLst>
                <a:path w="542765" h="158087" extrusionOk="0">
                  <a:moveTo>
                    <a:pt x="542765" y="762"/>
                  </a:moveTo>
                  <a:cubicBezTo>
                    <a:pt x="531264" y="28670"/>
                    <a:pt x="506549" y="55245"/>
                    <a:pt x="468812" y="76962"/>
                  </a:cubicBezTo>
                  <a:cubicBezTo>
                    <a:pt x="359879" y="139922"/>
                    <a:pt x="183647" y="139922"/>
                    <a:pt x="74238" y="76962"/>
                  </a:cubicBezTo>
                  <a:cubicBezTo>
                    <a:pt x="36216" y="54864"/>
                    <a:pt x="11502" y="28194"/>
                    <a:pt x="0" y="0"/>
                  </a:cubicBezTo>
                  <a:cubicBezTo>
                    <a:pt x="760" y="13906"/>
                    <a:pt x="1521" y="26956"/>
                    <a:pt x="2376" y="39148"/>
                  </a:cubicBezTo>
                  <a:cubicBezTo>
                    <a:pt x="14639" y="65437"/>
                    <a:pt x="38592" y="90202"/>
                    <a:pt x="74238" y="110871"/>
                  </a:cubicBezTo>
                  <a:cubicBezTo>
                    <a:pt x="120732" y="136255"/>
                    <a:pt x="172028" y="151571"/>
                    <a:pt x="224806" y="155829"/>
                  </a:cubicBezTo>
                  <a:cubicBezTo>
                    <a:pt x="253246" y="158601"/>
                    <a:pt x="281876" y="158820"/>
                    <a:pt x="310355" y="156496"/>
                  </a:cubicBezTo>
                  <a:cubicBezTo>
                    <a:pt x="365732" y="152991"/>
                    <a:pt x="419677" y="137417"/>
                    <a:pt x="468432" y="110871"/>
                  </a:cubicBezTo>
                  <a:cubicBezTo>
                    <a:pt x="503793" y="90392"/>
                    <a:pt x="527652" y="65913"/>
                    <a:pt x="540009" y="3991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8" name="Google Shape;428;p15"/>
            <p:cNvSpPr/>
            <p:nvPr/>
          </p:nvSpPr>
          <p:spPr>
            <a:xfrm>
              <a:off x="2829449" y="530444"/>
              <a:ext cx="249519" cy="126863"/>
            </a:xfrm>
            <a:custGeom>
              <a:avLst/>
              <a:gdLst/>
              <a:ahLst/>
              <a:cxnLst/>
              <a:rect l="l" t="t" r="r" b="b"/>
              <a:pathLst>
                <a:path w="249519" h="126863" extrusionOk="0">
                  <a:moveTo>
                    <a:pt x="249520" y="108109"/>
                  </a:moveTo>
                  <a:cubicBezTo>
                    <a:pt x="168218" y="133115"/>
                    <a:pt x="81302" y="133115"/>
                    <a:pt x="0" y="108109"/>
                  </a:cubicBezTo>
                  <a:cubicBezTo>
                    <a:pt x="33555" y="42481"/>
                    <a:pt x="73858" y="2381"/>
                    <a:pt x="122051" y="0"/>
                  </a:cubicBezTo>
                  <a:lnTo>
                    <a:pt x="122051" y="0"/>
                  </a:lnTo>
                  <a:lnTo>
                    <a:pt x="127564" y="0"/>
                  </a:lnTo>
                  <a:lnTo>
                    <a:pt x="127564" y="0"/>
                  </a:lnTo>
                  <a:cubicBezTo>
                    <a:pt x="175567" y="2857"/>
                    <a:pt x="215870" y="42767"/>
                    <a:pt x="249520" y="10810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9" name="Google Shape;429;p15"/>
            <p:cNvSpPr/>
            <p:nvPr/>
          </p:nvSpPr>
          <p:spPr>
            <a:xfrm>
              <a:off x="2934010" y="1583052"/>
              <a:ext cx="47432" cy="623982"/>
            </a:xfrm>
            <a:custGeom>
              <a:avLst/>
              <a:gdLst/>
              <a:ahLst/>
              <a:cxnLst/>
              <a:rect l="l" t="t" r="r" b="b"/>
              <a:pathLst>
                <a:path w="47432" h="623982" extrusionOk="0">
                  <a:moveTo>
                    <a:pt x="0" y="0"/>
                  </a:moveTo>
                  <a:lnTo>
                    <a:pt x="47433" y="0"/>
                  </a:lnTo>
                  <a:lnTo>
                    <a:pt x="47433" y="623983"/>
                  </a:lnTo>
                  <a:lnTo>
                    <a:pt x="0" y="623983"/>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430" name="Google Shape;430;p15"/>
            <p:cNvGrpSpPr/>
            <p:nvPr/>
          </p:nvGrpSpPr>
          <p:grpSpPr>
            <a:xfrm>
              <a:off x="4031993" y="117216"/>
              <a:ext cx="2889297" cy="3901793"/>
              <a:chOff x="5533368" y="1047716"/>
              <a:chExt cx="2889297" cy="3901793"/>
            </a:xfrm>
          </p:grpSpPr>
          <p:sp>
            <p:nvSpPr>
              <p:cNvPr id="431" name="Google Shape;431;p15"/>
              <p:cNvSpPr/>
              <p:nvPr/>
            </p:nvSpPr>
            <p:spPr>
              <a:xfrm>
                <a:off x="6153722" y="4072604"/>
                <a:ext cx="1090544" cy="630910"/>
              </a:xfrm>
              <a:custGeom>
                <a:avLst/>
                <a:gdLst/>
                <a:ahLst/>
                <a:cxnLst/>
                <a:rect l="l" t="t" r="r" b="b"/>
                <a:pathLst>
                  <a:path w="1090544" h="630910" extrusionOk="0">
                    <a:moveTo>
                      <a:pt x="578197" y="615410"/>
                    </a:moveTo>
                    <a:lnTo>
                      <a:pt x="26877" y="296418"/>
                    </a:lnTo>
                    <a:cubicBezTo>
                      <a:pt x="-12951" y="273367"/>
                      <a:pt x="-7913" y="233172"/>
                      <a:pt x="37998" y="206597"/>
                    </a:cubicBezTo>
                    <a:lnTo>
                      <a:pt x="395216" y="0"/>
                    </a:lnTo>
                    <a:lnTo>
                      <a:pt x="1090545" y="402241"/>
                    </a:lnTo>
                    <a:lnTo>
                      <a:pt x="733327" y="608933"/>
                    </a:lnTo>
                    <a:cubicBezTo>
                      <a:pt x="687320" y="635508"/>
                      <a:pt x="617930" y="638365"/>
                      <a:pt x="578197" y="615410"/>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2" name="Google Shape;432;p15"/>
              <p:cNvSpPr/>
              <p:nvPr/>
            </p:nvSpPr>
            <p:spPr>
              <a:xfrm>
                <a:off x="6193969" y="4048886"/>
                <a:ext cx="1090601" cy="630901"/>
              </a:xfrm>
              <a:custGeom>
                <a:avLst/>
                <a:gdLst/>
                <a:ahLst/>
                <a:cxnLst/>
                <a:rect l="l" t="t" r="r" b="b"/>
                <a:pathLst>
                  <a:path w="1090601" h="630901" extrusionOk="0">
                    <a:moveTo>
                      <a:pt x="578158" y="615410"/>
                    </a:moveTo>
                    <a:lnTo>
                      <a:pt x="26838" y="296323"/>
                    </a:lnTo>
                    <a:cubicBezTo>
                      <a:pt x="-12895" y="273368"/>
                      <a:pt x="-7952" y="233172"/>
                      <a:pt x="37960" y="206597"/>
                    </a:cubicBezTo>
                    <a:lnTo>
                      <a:pt x="395272" y="0"/>
                    </a:lnTo>
                    <a:lnTo>
                      <a:pt x="1090601" y="402241"/>
                    </a:lnTo>
                    <a:lnTo>
                      <a:pt x="733764" y="608838"/>
                    </a:lnTo>
                    <a:cubicBezTo>
                      <a:pt x="687377" y="635508"/>
                      <a:pt x="617891" y="638366"/>
                      <a:pt x="578158" y="61541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3" name="Google Shape;433;p15"/>
              <p:cNvSpPr/>
              <p:nvPr/>
            </p:nvSpPr>
            <p:spPr>
              <a:xfrm>
                <a:off x="7252346" y="4430077"/>
                <a:ext cx="32128" cy="21050"/>
              </a:xfrm>
              <a:custGeom>
                <a:avLst/>
                <a:gdLst/>
                <a:ahLst/>
                <a:cxnLst/>
                <a:rect l="l" t="t" r="r" b="b"/>
                <a:pathLst>
                  <a:path w="32128" h="21050" extrusionOk="0">
                    <a:moveTo>
                      <a:pt x="32129" y="21050"/>
                    </a:moveTo>
                    <a:lnTo>
                      <a:pt x="32129" y="0"/>
                    </a:lnTo>
                    <a:lnTo>
                      <a:pt x="0" y="18574"/>
                    </a:lnTo>
                    <a:lnTo>
                      <a:pt x="32129" y="21050"/>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4" name="Google Shape;434;p15"/>
              <p:cNvSpPr/>
              <p:nvPr/>
            </p:nvSpPr>
            <p:spPr>
              <a:xfrm>
                <a:off x="6193906" y="4285773"/>
                <a:ext cx="32984" cy="21431"/>
              </a:xfrm>
              <a:custGeom>
                <a:avLst/>
                <a:gdLst/>
                <a:ahLst/>
                <a:cxnLst/>
                <a:rect l="l" t="t" r="r" b="b"/>
                <a:pathLst>
                  <a:path w="32984" h="21431" extrusionOk="0">
                    <a:moveTo>
                      <a:pt x="0" y="21431"/>
                    </a:moveTo>
                    <a:lnTo>
                      <a:pt x="0" y="0"/>
                    </a:lnTo>
                    <a:lnTo>
                      <a:pt x="32984" y="13716"/>
                    </a:lnTo>
                    <a:lnTo>
                      <a:pt x="0" y="21431"/>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5" name="Google Shape;435;p15"/>
              <p:cNvSpPr/>
              <p:nvPr/>
            </p:nvSpPr>
            <p:spPr>
              <a:xfrm>
                <a:off x="6193969" y="4027741"/>
                <a:ext cx="1090601" cy="630949"/>
              </a:xfrm>
              <a:custGeom>
                <a:avLst/>
                <a:gdLst/>
                <a:ahLst/>
                <a:cxnLst/>
                <a:rect l="l" t="t" r="r" b="b"/>
                <a:pathLst>
                  <a:path w="1090601" h="630949" extrusionOk="0">
                    <a:moveTo>
                      <a:pt x="578158" y="615410"/>
                    </a:moveTo>
                    <a:lnTo>
                      <a:pt x="26838" y="296418"/>
                    </a:lnTo>
                    <a:cubicBezTo>
                      <a:pt x="-12895" y="273368"/>
                      <a:pt x="-7952" y="233267"/>
                      <a:pt x="37960" y="206693"/>
                    </a:cubicBezTo>
                    <a:lnTo>
                      <a:pt x="395272" y="0"/>
                    </a:lnTo>
                    <a:lnTo>
                      <a:pt x="1090601" y="402336"/>
                    </a:lnTo>
                    <a:lnTo>
                      <a:pt x="733764" y="608934"/>
                    </a:lnTo>
                    <a:cubicBezTo>
                      <a:pt x="687377" y="635508"/>
                      <a:pt x="617891" y="638461"/>
                      <a:pt x="578158" y="615410"/>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6" name="Google Shape;436;p15"/>
              <p:cNvSpPr/>
              <p:nvPr/>
            </p:nvSpPr>
            <p:spPr>
              <a:xfrm>
                <a:off x="6504927" y="3742563"/>
                <a:ext cx="779547" cy="687514"/>
              </a:xfrm>
              <a:custGeom>
                <a:avLst/>
                <a:gdLst/>
                <a:ahLst/>
                <a:cxnLst/>
                <a:rect l="l" t="t" r="r" b="b"/>
                <a:pathLst>
                  <a:path w="779547" h="687514" extrusionOk="0">
                    <a:moveTo>
                      <a:pt x="86025" y="286131"/>
                    </a:moveTo>
                    <a:lnTo>
                      <a:pt x="0" y="0"/>
                    </a:lnTo>
                    <a:lnTo>
                      <a:pt x="702933" y="404050"/>
                    </a:lnTo>
                    <a:lnTo>
                      <a:pt x="779548" y="687514"/>
                    </a:lnTo>
                    <a:lnTo>
                      <a:pt x="86025" y="286131"/>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7" name="Google Shape;437;p15"/>
              <p:cNvSpPr/>
              <p:nvPr/>
            </p:nvSpPr>
            <p:spPr>
              <a:xfrm>
                <a:off x="7254152" y="4405788"/>
                <a:ext cx="30322" cy="36004"/>
              </a:xfrm>
              <a:custGeom>
                <a:avLst/>
                <a:gdLst/>
                <a:ahLst/>
                <a:cxnLst/>
                <a:rect l="l" t="t" r="r" b="b"/>
                <a:pathLst>
                  <a:path w="30322" h="36004" extrusionOk="0">
                    <a:moveTo>
                      <a:pt x="9981" y="36004"/>
                    </a:moveTo>
                    <a:lnTo>
                      <a:pt x="30323" y="24289"/>
                    </a:lnTo>
                    <a:lnTo>
                      <a:pt x="0" y="0"/>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8" name="Google Shape;438;p15"/>
              <p:cNvSpPr/>
              <p:nvPr/>
            </p:nvSpPr>
            <p:spPr>
              <a:xfrm>
                <a:off x="6482779" y="3753326"/>
                <a:ext cx="781258" cy="688466"/>
              </a:xfrm>
              <a:custGeom>
                <a:avLst/>
                <a:gdLst/>
                <a:ahLst/>
                <a:cxnLst/>
                <a:rect l="l" t="t" r="r" b="b"/>
                <a:pathLst>
                  <a:path w="781258" h="688466" extrusionOk="0">
                    <a:moveTo>
                      <a:pt x="86025" y="286131"/>
                    </a:moveTo>
                    <a:lnTo>
                      <a:pt x="0" y="0"/>
                    </a:lnTo>
                    <a:lnTo>
                      <a:pt x="702933" y="404051"/>
                    </a:lnTo>
                    <a:lnTo>
                      <a:pt x="781259" y="688467"/>
                    </a:lnTo>
                    <a:lnTo>
                      <a:pt x="86025" y="286131"/>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9" name="Google Shape;439;p15"/>
              <p:cNvSpPr/>
              <p:nvPr/>
            </p:nvSpPr>
            <p:spPr>
              <a:xfrm>
                <a:off x="5563120" y="1047716"/>
                <a:ext cx="2859545" cy="3884751"/>
              </a:xfrm>
              <a:custGeom>
                <a:avLst/>
                <a:gdLst/>
                <a:ahLst/>
                <a:cxnLst/>
                <a:rect l="l" t="t" r="r" b="b"/>
                <a:pathLst>
                  <a:path w="2859545" h="3884751" extrusionOk="0">
                    <a:moveTo>
                      <a:pt x="2790441" y="3876709"/>
                    </a:moveTo>
                    <a:lnTo>
                      <a:pt x="69105" y="2302131"/>
                    </a:lnTo>
                    <a:cubicBezTo>
                      <a:pt x="31083" y="2280033"/>
                      <a:pt x="0" y="2220787"/>
                      <a:pt x="0" y="2169829"/>
                    </a:cubicBezTo>
                    <a:lnTo>
                      <a:pt x="0" y="60708"/>
                    </a:lnTo>
                    <a:cubicBezTo>
                      <a:pt x="0" y="9654"/>
                      <a:pt x="30988" y="-13778"/>
                      <a:pt x="69105" y="8320"/>
                    </a:cubicBezTo>
                    <a:lnTo>
                      <a:pt x="2790441" y="1582517"/>
                    </a:lnTo>
                    <a:cubicBezTo>
                      <a:pt x="2828463" y="1604615"/>
                      <a:pt x="2859546" y="1663861"/>
                      <a:pt x="2859546" y="1714819"/>
                    </a:cubicBezTo>
                    <a:lnTo>
                      <a:pt x="2859546" y="3823940"/>
                    </a:lnTo>
                    <a:cubicBezTo>
                      <a:pt x="2859261" y="3874899"/>
                      <a:pt x="2828463" y="3898330"/>
                      <a:pt x="2790441" y="3876709"/>
                    </a:cubicBezTo>
                    <a:close/>
                  </a:path>
                </a:pathLst>
              </a:custGeom>
              <a:solidFill>
                <a:srgbClr val="C4C7D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0" name="Google Shape;440;p15"/>
              <p:cNvSpPr/>
              <p:nvPr/>
            </p:nvSpPr>
            <p:spPr>
              <a:xfrm>
                <a:off x="8367249" y="4838795"/>
                <a:ext cx="30132" cy="106965"/>
              </a:xfrm>
              <a:custGeom>
                <a:avLst/>
                <a:gdLst/>
                <a:ahLst/>
                <a:cxnLst/>
                <a:rect l="l" t="t" r="r" b="b"/>
                <a:pathLst>
                  <a:path w="30132" h="106965" extrusionOk="0">
                    <a:moveTo>
                      <a:pt x="0" y="106966"/>
                    </a:moveTo>
                    <a:lnTo>
                      <a:pt x="30132" y="89535"/>
                    </a:lnTo>
                    <a:lnTo>
                      <a:pt x="17110" y="0"/>
                    </a:lnTo>
                    <a:lnTo>
                      <a:pt x="0" y="106966"/>
                    </a:lnTo>
                    <a:close/>
                  </a:path>
                </a:pathLst>
              </a:custGeom>
              <a:solidFill>
                <a:srgbClr val="C4C7D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1" name="Google Shape;441;p15"/>
              <p:cNvSpPr/>
              <p:nvPr/>
            </p:nvSpPr>
            <p:spPr>
              <a:xfrm>
                <a:off x="5558272" y="1051845"/>
                <a:ext cx="72337" cy="31155"/>
              </a:xfrm>
              <a:custGeom>
                <a:avLst/>
                <a:gdLst/>
                <a:ahLst/>
                <a:cxnLst/>
                <a:rect l="l" t="t" r="r" b="b"/>
                <a:pathLst>
                  <a:path w="72337" h="31155" extrusionOk="0">
                    <a:moveTo>
                      <a:pt x="0" y="17240"/>
                    </a:moveTo>
                    <a:lnTo>
                      <a:pt x="29657" y="0"/>
                    </a:lnTo>
                    <a:lnTo>
                      <a:pt x="72337" y="24479"/>
                    </a:lnTo>
                    <a:cubicBezTo>
                      <a:pt x="72337" y="24479"/>
                      <a:pt x="26901" y="31433"/>
                      <a:pt x="25760" y="31147"/>
                    </a:cubicBezTo>
                    <a:cubicBezTo>
                      <a:pt x="24619" y="30861"/>
                      <a:pt x="0" y="17240"/>
                      <a:pt x="0" y="1724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2" name="Google Shape;442;p15"/>
              <p:cNvSpPr/>
              <p:nvPr/>
            </p:nvSpPr>
            <p:spPr>
              <a:xfrm>
                <a:off x="5538216" y="1062192"/>
                <a:ext cx="2859165" cy="3884558"/>
              </a:xfrm>
              <a:custGeom>
                <a:avLst/>
                <a:gdLst/>
                <a:ahLst/>
                <a:cxnLst/>
                <a:rect l="l" t="t" r="r" b="b"/>
                <a:pathLst>
                  <a:path w="2859165" h="3884558" extrusionOk="0">
                    <a:moveTo>
                      <a:pt x="2790061" y="3876234"/>
                    </a:moveTo>
                    <a:lnTo>
                      <a:pt x="69105" y="2302037"/>
                    </a:lnTo>
                    <a:cubicBezTo>
                      <a:pt x="31083" y="2279939"/>
                      <a:pt x="0" y="2220789"/>
                      <a:pt x="0" y="2169735"/>
                    </a:cubicBezTo>
                    <a:lnTo>
                      <a:pt x="0" y="60614"/>
                    </a:lnTo>
                    <a:cubicBezTo>
                      <a:pt x="0" y="9655"/>
                      <a:pt x="30893" y="-13776"/>
                      <a:pt x="69105" y="8322"/>
                    </a:cubicBezTo>
                    <a:lnTo>
                      <a:pt x="2790061" y="1582519"/>
                    </a:lnTo>
                    <a:cubicBezTo>
                      <a:pt x="2828083" y="1604617"/>
                      <a:pt x="2859166" y="1663862"/>
                      <a:pt x="2859166" y="1714821"/>
                    </a:cubicBezTo>
                    <a:lnTo>
                      <a:pt x="2859166" y="3824132"/>
                    </a:lnTo>
                    <a:cubicBezTo>
                      <a:pt x="2859166" y="3874900"/>
                      <a:pt x="2828273" y="3898332"/>
                      <a:pt x="2790061" y="3876234"/>
                    </a:cubicBezTo>
                    <a:close/>
                  </a:path>
                </a:pathLst>
              </a:custGeom>
              <a:solidFill>
                <a:srgbClr val="E4E7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3" name="Google Shape;443;p15"/>
              <p:cNvSpPr/>
              <p:nvPr/>
            </p:nvSpPr>
            <p:spPr>
              <a:xfrm>
                <a:off x="5533368" y="1064955"/>
                <a:ext cx="2859260" cy="3884554"/>
              </a:xfrm>
              <a:custGeom>
                <a:avLst/>
                <a:gdLst/>
                <a:ahLst/>
                <a:cxnLst/>
                <a:rect l="l" t="t" r="r" b="b"/>
                <a:pathLst>
                  <a:path w="2859260" h="3884554" extrusionOk="0">
                    <a:moveTo>
                      <a:pt x="2790156" y="3876234"/>
                    </a:moveTo>
                    <a:lnTo>
                      <a:pt x="69105" y="2302037"/>
                    </a:lnTo>
                    <a:cubicBezTo>
                      <a:pt x="31083" y="2279939"/>
                      <a:pt x="0" y="2220694"/>
                      <a:pt x="0" y="2169735"/>
                    </a:cubicBezTo>
                    <a:lnTo>
                      <a:pt x="0" y="60614"/>
                    </a:lnTo>
                    <a:cubicBezTo>
                      <a:pt x="0" y="9655"/>
                      <a:pt x="30988" y="-13776"/>
                      <a:pt x="69105" y="8322"/>
                    </a:cubicBezTo>
                    <a:lnTo>
                      <a:pt x="2790156" y="1582995"/>
                    </a:lnTo>
                    <a:cubicBezTo>
                      <a:pt x="2828178" y="1604998"/>
                      <a:pt x="2859261" y="1664243"/>
                      <a:pt x="2859261" y="1715297"/>
                    </a:cubicBezTo>
                    <a:lnTo>
                      <a:pt x="2859261" y="3823847"/>
                    </a:lnTo>
                    <a:cubicBezTo>
                      <a:pt x="2859261" y="3874900"/>
                      <a:pt x="2828273" y="3898332"/>
                      <a:pt x="2790156" y="3876234"/>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4" name="Google Shape;444;p15"/>
              <p:cNvSpPr/>
              <p:nvPr/>
            </p:nvSpPr>
            <p:spPr>
              <a:xfrm>
                <a:off x="5568443" y="1110406"/>
                <a:ext cx="2788159" cy="3702480"/>
              </a:xfrm>
              <a:custGeom>
                <a:avLst/>
                <a:gdLst/>
                <a:ahLst/>
                <a:cxnLst/>
                <a:rect l="l" t="t" r="r" b="b"/>
                <a:pathLst>
                  <a:path w="2788159" h="3702480" extrusionOk="0">
                    <a:moveTo>
                      <a:pt x="2786734" y="3702481"/>
                    </a:moveTo>
                    <a:lnTo>
                      <a:pt x="0" y="2089993"/>
                    </a:lnTo>
                    <a:lnTo>
                      <a:pt x="951" y="23640"/>
                    </a:lnTo>
                    <a:cubicBezTo>
                      <a:pt x="951" y="2494"/>
                      <a:pt x="15779" y="-6078"/>
                      <a:pt x="34030" y="4590"/>
                    </a:cubicBezTo>
                    <a:lnTo>
                      <a:pt x="2755080" y="1578691"/>
                    </a:lnTo>
                    <a:cubicBezTo>
                      <a:pt x="2774529" y="1591407"/>
                      <a:pt x="2786800" y="1612610"/>
                      <a:pt x="2788160" y="1635841"/>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5" name="Google Shape;445;p15"/>
              <p:cNvSpPr/>
              <p:nvPr/>
            </p:nvSpPr>
            <p:spPr>
              <a:xfrm>
                <a:off x="5762166" y="1403396"/>
                <a:ext cx="919754" cy="618313"/>
              </a:xfrm>
              <a:custGeom>
                <a:avLst/>
                <a:gdLst/>
                <a:ahLst/>
                <a:cxnLst/>
                <a:rect l="l" t="t" r="r" b="b"/>
                <a:pathLst>
                  <a:path w="919754" h="618313" extrusionOk="0">
                    <a:moveTo>
                      <a:pt x="906256" y="616665"/>
                    </a:moveTo>
                    <a:lnTo>
                      <a:pt x="13498" y="100220"/>
                    </a:lnTo>
                    <a:cubicBezTo>
                      <a:pt x="5142" y="94185"/>
                      <a:pt x="133" y="84538"/>
                      <a:pt x="0" y="74217"/>
                    </a:cubicBezTo>
                    <a:lnTo>
                      <a:pt x="0" y="11828"/>
                    </a:lnTo>
                    <a:cubicBezTo>
                      <a:pt x="0" y="2303"/>
                      <a:pt x="5988" y="-2745"/>
                      <a:pt x="13498" y="1541"/>
                    </a:cubicBezTo>
                    <a:lnTo>
                      <a:pt x="906256" y="517986"/>
                    </a:lnTo>
                    <a:cubicBezTo>
                      <a:pt x="914574" y="524052"/>
                      <a:pt x="919574" y="533680"/>
                      <a:pt x="919754" y="543990"/>
                    </a:cubicBezTo>
                    <a:lnTo>
                      <a:pt x="919754" y="606378"/>
                    </a:lnTo>
                    <a:cubicBezTo>
                      <a:pt x="919754" y="616380"/>
                      <a:pt x="913671" y="621047"/>
                      <a:pt x="906256" y="616665"/>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6" name="Google Shape;446;p15"/>
              <p:cNvSpPr/>
              <p:nvPr/>
            </p:nvSpPr>
            <p:spPr>
              <a:xfrm>
                <a:off x="5766158" y="1584712"/>
                <a:ext cx="686298" cy="451951"/>
              </a:xfrm>
              <a:custGeom>
                <a:avLst/>
                <a:gdLst/>
                <a:ahLst/>
                <a:cxnLst/>
                <a:rect l="l" t="t" r="r" b="b"/>
                <a:pathLst>
                  <a:path w="686298" h="451951" extrusionOk="0">
                    <a:moveTo>
                      <a:pt x="672991" y="450304"/>
                    </a:moveTo>
                    <a:lnTo>
                      <a:pt x="13593" y="68827"/>
                    </a:lnTo>
                    <a:cubicBezTo>
                      <a:pt x="5199" y="62853"/>
                      <a:pt x="152" y="53231"/>
                      <a:pt x="0" y="42919"/>
                    </a:cubicBezTo>
                    <a:lnTo>
                      <a:pt x="0" y="11868"/>
                    </a:lnTo>
                    <a:cubicBezTo>
                      <a:pt x="0" y="2343"/>
                      <a:pt x="6084" y="-2801"/>
                      <a:pt x="13593" y="1581"/>
                    </a:cubicBezTo>
                    <a:lnTo>
                      <a:pt x="672991" y="383057"/>
                    </a:lnTo>
                    <a:cubicBezTo>
                      <a:pt x="681261" y="389103"/>
                      <a:pt x="686194" y="398708"/>
                      <a:pt x="686299" y="408965"/>
                    </a:cubicBezTo>
                    <a:lnTo>
                      <a:pt x="686299" y="440017"/>
                    </a:lnTo>
                    <a:cubicBezTo>
                      <a:pt x="686299" y="450018"/>
                      <a:pt x="680405" y="454685"/>
                      <a:pt x="672991" y="45030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7" name="Google Shape;447;p15"/>
              <p:cNvSpPr/>
              <p:nvPr/>
            </p:nvSpPr>
            <p:spPr>
              <a:xfrm>
                <a:off x="5766158" y="1702632"/>
                <a:ext cx="686488" cy="451759"/>
              </a:xfrm>
              <a:custGeom>
                <a:avLst/>
                <a:gdLst/>
                <a:ahLst/>
                <a:cxnLst/>
                <a:rect l="l" t="t" r="r" b="b"/>
                <a:pathLst>
                  <a:path w="686488" h="451759" extrusionOk="0">
                    <a:moveTo>
                      <a:pt x="672991" y="450018"/>
                    </a:moveTo>
                    <a:lnTo>
                      <a:pt x="13593" y="69018"/>
                    </a:lnTo>
                    <a:cubicBezTo>
                      <a:pt x="5199" y="63044"/>
                      <a:pt x="152" y="53422"/>
                      <a:pt x="0" y="43110"/>
                    </a:cubicBezTo>
                    <a:lnTo>
                      <a:pt x="0" y="11868"/>
                    </a:lnTo>
                    <a:cubicBezTo>
                      <a:pt x="0" y="2343"/>
                      <a:pt x="6084" y="-2801"/>
                      <a:pt x="13593" y="1581"/>
                    </a:cubicBezTo>
                    <a:lnTo>
                      <a:pt x="672991" y="383343"/>
                    </a:lnTo>
                    <a:cubicBezTo>
                      <a:pt x="681337" y="389344"/>
                      <a:pt x="686337" y="398964"/>
                      <a:pt x="686489" y="409251"/>
                    </a:cubicBezTo>
                    <a:lnTo>
                      <a:pt x="686489" y="440302"/>
                    </a:lnTo>
                    <a:cubicBezTo>
                      <a:pt x="686299" y="450018"/>
                      <a:pt x="680405" y="454495"/>
                      <a:pt x="672991" y="450018"/>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8" name="Google Shape;448;p15"/>
              <p:cNvSpPr/>
              <p:nvPr/>
            </p:nvSpPr>
            <p:spPr>
              <a:xfrm>
                <a:off x="5766158" y="1820170"/>
                <a:ext cx="562156" cy="379997"/>
              </a:xfrm>
              <a:custGeom>
                <a:avLst/>
                <a:gdLst/>
                <a:ahLst/>
                <a:cxnLst/>
                <a:rect l="l" t="t" r="r" b="b"/>
                <a:pathLst>
                  <a:path w="562156" h="379997" extrusionOk="0">
                    <a:moveTo>
                      <a:pt x="548564" y="378390"/>
                    </a:moveTo>
                    <a:lnTo>
                      <a:pt x="13593" y="68827"/>
                    </a:lnTo>
                    <a:cubicBezTo>
                      <a:pt x="5199" y="62853"/>
                      <a:pt x="152" y="53231"/>
                      <a:pt x="0" y="42919"/>
                    </a:cubicBezTo>
                    <a:lnTo>
                      <a:pt x="0" y="11868"/>
                    </a:lnTo>
                    <a:cubicBezTo>
                      <a:pt x="0" y="2343"/>
                      <a:pt x="6084" y="-2801"/>
                      <a:pt x="13593" y="1581"/>
                    </a:cubicBezTo>
                    <a:lnTo>
                      <a:pt x="548564" y="311048"/>
                    </a:lnTo>
                    <a:cubicBezTo>
                      <a:pt x="556948" y="317077"/>
                      <a:pt x="561985" y="326717"/>
                      <a:pt x="562157" y="337051"/>
                    </a:cubicBezTo>
                    <a:lnTo>
                      <a:pt x="562157" y="368103"/>
                    </a:lnTo>
                    <a:cubicBezTo>
                      <a:pt x="562157" y="378104"/>
                      <a:pt x="556073" y="382676"/>
                      <a:pt x="548564" y="37839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9" name="Google Shape;449;p15"/>
              <p:cNvSpPr/>
              <p:nvPr/>
            </p:nvSpPr>
            <p:spPr>
              <a:xfrm>
                <a:off x="5762166" y="2639293"/>
                <a:ext cx="919754" cy="618340"/>
              </a:xfrm>
              <a:custGeom>
                <a:avLst/>
                <a:gdLst/>
                <a:ahLst/>
                <a:cxnLst/>
                <a:rect l="l" t="t" r="r" b="b"/>
                <a:pathLst>
                  <a:path w="919754" h="618340" extrusionOk="0">
                    <a:moveTo>
                      <a:pt x="906256" y="616732"/>
                    </a:moveTo>
                    <a:lnTo>
                      <a:pt x="13498" y="100287"/>
                    </a:lnTo>
                    <a:cubicBezTo>
                      <a:pt x="5142" y="94248"/>
                      <a:pt x="133" y="84609"/>
                      <a:pt x="0" y="74284"/>
                    </a:cubicBezTo>
                    <a:lnTo>
                      <a:pt x="0" y="11895"/>
                    </a:lnTo>
                    <a:cubicBezTo>
                      <a:pt x="0" y="1894"/>
                      <a:pt x="5988" y="-2678"/>
                      <a:pt x="13498" y="1608"/>
                    </a:cubicBezTo>
                    <a:lnTo>
                      <a:pt x="906256" y="518053"/>
                    </a:lnTo>
                    <a:cubicBezTo>
                      <a:pt x="914574" y="524121"/>
                      <a:pt x="919574" y="533751"/>
                      <a:pt x="919754" y="544057"/>
                    </a:cubicBezTo>
                    <a:lnTo>
                      <a:pt x="919754" y="606445"/>
                    </a:lnTo>
                    <a:cubicBezTo>
                      <a:pt x="919754" y="616447"/>
                      <a:pt x="913671" y="621019"/>
                      <a:pt x="906256" y="61673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0" name="Google Shape;450;p15"/>
              <p:cNvSpPr/>
              <p:nvPr/>
            </p:nvSpPr>
            <p:spPr>
              <a:xfrm>
                <a:off x="5766158" y="2821069"/>
                <a:ext cx="686488" cy="451519"/>
              </a:xfrm>
              <a:custGeom>
                <a:avLst/>
                <a:gdLst/>
                <a:ahLst/>
                <a:cxnLst/>
                <a:rect l="l" t="t" r="r" b="b"/>
                <a:pathLst>
                  <a:path w="686488" h="451519" extrusionOk="0">
                    <a:moveTo>
                      <a:pt x="672991" y="449910"/>
                    </a:moveTo>
                    <a:lnTo>
                      <a:pt x="13593" y="68910"/>
                    </a:lnTo>
                    <a:cubicBezTo>
                      <a:pt x="5209" y="62881"/>
                      <a:pt x="171" y="53242"/>
                      <a:pt x="0" y="42907"/>
                    </a:cubicBezTo>
                    <a:lnTo>
                      <a:pt x="0" y="11856"/>
                    </a:lnTo>
                    <a:cubicBezTo>
                      <a:pt x="0" y="1854"/>
                      <a:pt x="6084" y="-2718"/>
                      <a:pt x="13593" y="1664"/>
                    </a:cubicBezTo>
                    <a:lnTo>
                      <a:pt x="672991" y="382664"/>
                    </a:lnTo>
                    <a:cubicBezTo>
                      <a:pt x="681308" y="388731"/>
                      <a:pt x="686308" y="398361"/>
                      <a:pt x="686489" y="408667"/>
                    </a:cubicBezTo>
                    <a:lnTo>
                      <a:pt x="686489" y="439719"/>
                    </a:lnTo>
                    <a:cubicBezTo>
                      <a:pt x="686299" y="449625"/>
                      <a:pt x="680405" y="454197"/>
                      <a:pt x="672991" y="44991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1" name="Google Shape;451;p15"/>
              <p:cNvSpPr/>
              <p:nvPr/>
            </p:nvSpPr>
            <p:spPr>
              <a:xfrm>
                <a:off x="5766158" y="2938486"/>
                <a:ext cx="686488" cy="451826"/>
              </a:xfrm>
              <a:custGeom>
                <a:avLst/>
                <a:gdLst/>
                <a:ahLst/>
                <a:cxnLst/>
                <a:rect l="l" t="t" r="r" b="b"/>
                <a:pathLst>
                  <a:path w="686488" h="451826" extrusionOk="0">
                    <a:moveTo>
                      <a:pt x="672991" y="450223"/>
                    </a:moveTo>
                    <a:lnTo>
                      <a:pt x="13593" y="68747"/>
                    </a:lnTo>
                    <a:cubicBezTo>
                      <a:pt x="5228" y="62756"/>
                      <a:pt x="190" y="53145"/>
                      <a:pt x="0" y="42839"/>
                    </a:cubicBezTo>
                    <a:lnTo>
                      <a:pt x="0" y="11787"/>
                    </a:lnTo>
                    <a:cubicBezTo>
                      <a:pt x="0" y="2262"/>
                      <a:pt x="6084" y="-2786"/>
                      <a:pt x="13593" y="1595"/>
                    </a:cubicBezTo>
                    <a:lnTo>
                      <a:pt x="672991" y="382595"/>
                    </a:lnTo>
                    <a:cubicBezTo>
                      <a:pt x="681308" y="388663"/>
                      <a:pt x="686308" y="398293"/>
                      <a:pt x="686489" y="408599"/>
                    </a:cubicBezTo>
                    <a:lnTo>
                      <a:pt x="686489" y="439650"/>
                    </a:lnTo>
                    <a:cubicBezTo>
                      <a:pt x="686299" y="449937"/>
                      <a:pt x="680405" y="454509"/>
                      <a:pt x="672991" y="450223"/>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2" name="Google Shape;452;p15"/>
              <p:cNvSpPr/>
              <p:nvPr/>
            </p:nvSpPr>
            <p:spPr>
              <a:xfrm>
                <a:off x="5766158" y="3056051"/>
                <a:ext cx="562156" cy="379920"/>
              </a:xfrm>
              <a:custGeom>
                <a:avLst/>
                <a:gdLst/>
                <a:ahLst/>
                <a:cxnLst/>
                <a:rect l="l" t="t" r="r" b="b"/>
                <a:pathLst>
                  <a:path w="562156" h="379920" extrusionOk="0">
                    <a:moveTo>
                      <a:pt x="548564" y="378378"/>
                    </a:moveTo>
                    <a:lnTo>
                      <a:pt x="13593" y="68910"/>
                    </a:lnTo>
                    <a:cubicBezTo>
                      <a:pt x="5199" y="62900"/>
                      <a:pt x="152" y="53242"/>
                      <a:pt x="0" y="42907"/>
                    </a:cubicBezTo>
                    <a:lnTo>
                      <a:pt x="0" y="11856"/>
                    </a:lnTo>
                    <a:cubicBezTo>
                      <a:pt x="0" y="1854"/>
                      <a:pt x="6084" y="-2718"/>
                      <a:pt x="13593" y="1664"/>
                    </a:cubicBezTo>
                    <a:lnTo>
                      <a:pt x="548564" y="311131"/>
                    </a:lnTo>
                    <a:cubicBezTo>
                      <a:pt x="556948" y="317161"/>
                      <a:pt x="561985" y="326800"/>
                      <a:pt x="562157" y="337134"/>
                    </a:cubicBezTo>
                    <a:lnTo>
                      <a:pt x="562157" y="368186"/>
                    </a:lnTo>
                    <a:cubicBezTo>
                      <a:pt x="562157" y="378187"/>
                      <a:pt x="556073" y="382473"/>
                      <a:pt x="548564" y="37837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3" name="Google Shape;453;p15"/>
              <p:cNvSpPr/>
              <p:nvPr/>
            </p:nvSpPr>
            <p:spPr>
              <a:xfrm>
                <a:off x="6897600" y="3332192"/>
                <a:ext cx="1250451" cy="1162368"/>
              </a:xfrm>
              <a:custGeom>
                <a:avLst/>
                <a:gdLst/>
                <a:ahLst/>
                <a:cxnLst/>
                <a:rect l="l" t="t" r="r" b="b"/>
                <a:pathLst>
                  <a:path w="1250451" h="1162368" extrusionOk="0">
                    <a:moveTo>
                      <a:pt x="9696" y="77186"/>
                    </a:moveTo>
                    <a:cubicBezTo>
                      <a:pt x="9696" y="77186"/>
                      <a:pt x="108173" y="160053"/>
                      <a:pt x="250376" y="46896"/>
                    </a:cubicBezTo>
                    <a:cubicBezTo>
                      <a:pt x="351895" y="-36543"/>
                      <a:pt x="442672" y="11082"/>
                      <a:pt x="493242" y="39657"/>
                    </a:cubicBezTo>
                    <a:cubicBezTo>
                      <a:pt x="543811" y="68232"/>
                      <a:pt x="616813" y="85758"/>
                      <a:pt x="755879" y="337409"/>
                    </a:cubicBezTo>
                    <a:cubicBezTo>
                      <a:pt x="755879" y="337409"/>
                      <a:pt x="801125" y="416276"/>
                      <a:pt x="875839" y="459519"/>
                    </a:cubicBezTo>
                    <a:cubicBezTo>
                      <a:pt x="950552" y="502763"/>
                      <a:pt x="986483" y="481617"/>
                      <a:pt x="1045227" y="392844"/>
                    </a:cubicBezTo>
                    <a:cubicBezTo>
                      <a:pt x="1103971" y="304071"/>
                      <a:pt x="1142469" y="205773"/>
                      <a:pt x="1250452" y="269972"/>
                    </a:cubicBezTo>
                    <a:lnTo>
                      <a:pt x="1250452" y="1162369"/>
                    </a:lnTo>
                    <a:lnTo>
                      <a:pt x="0" y="439707"/>
                    </a:lnTo>
                    <a:lnTo>
                      <a:pt x="0" y="71375"/>
                    </a:lnTo>
                    <a:close/>
                  </a:path>
                </a:pathLst>
              </a:custGeom>
              <a:solidFill>
                <a:srgbClr val="F5F6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4" name="Google Shape;454;p15"/>
              <p:cNvSpPr/>
              <p:nvPr/>
            </p:nvSpPr>
            <p:spPr>
              <a:xfrm>
                <a:off x="5766443" y="2003281"/>
                <a:ext cx="882682" cy="1029375"/>
              </a:xfrm>
              <a:custGeom>
                <a:avLst/>
                <a:gdLst/>
                <a:ahLst/>
                <a:cxnLst/>
                <a:rect l="l" t="t" r="r" b="b"/>
                <a:pathLst>
                  <a:path w="882682" h="1029375" extrusionOk="0">
                    <a:moveTo>
                      <a:pt x="869090" y="1027764"/>
                    </a:moveTo>
                    <a:lnTo>
                      <a:pt x="13593" y="532464"/>
                    </a:lnTo>
                    <a:cubicBezTo>
                      <a:pt x="5209" y="526435"/>
                      <a:pt x="171" y="516796"/>
                      <a:pt x="0" y="506461"/>
                    </a:cubicBezTo>
                    <a:lnTo>
                      <a:pt x="0" y="11828"/>
                    </a:lnTo>
                    <a:cubicBezTo>
                      <a:pt x="0" y="2303"/>
                      <a:pt x="6084" y="-2745"/>
                      <a:pt x="13593" y="1541"/>
                    </a:cubicBezTo>
                    <a:lnTo>
                      <a:pt x="869090" y="496841"/>
                    </a:lnTo>
                    <a:cubicBezTo>
                      <a:pt x="877474" y="502870"/>
                      <a:pt x="882512" y="512510"/>
                      <a:pt x="882683" y="522844"/>
                    </a:cubicBezTo>
                    <a:lnTo>
                      <a:pt x="882683" y="1017668"/>
                    </a:lnTo>
                    <a:cubicBezTo>
                      <a:pt x="882683" y="1027479"/>
                      <a:pt x="876599" y="1032051"/>
                      <a:pt x="869090" y="102776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5" name="Google Shape;455;p15"/>
              <p:cNvSpPr/>
              <p:nvPr/>
            </p:nvSpPr>
            <p:spPr>
              <a:xfrm>
                <a:off x="6897600" y="3388613"/>
                <a:ext cx="1250451" cy="1106424"/>
              </a:xfrm>
              <a:custGeom>
                <a:avLst/>
                <a:gdLst/>
                <a:ahLst/>
                <a:cxnLst/>
                <a:rect l="l" t="t" r="r" b="b"/>
                <a:pathLst>
                  <a:path w="1250451" h="1106424" extrusionOk="0">
                    <a:moveTo>
                      <a:pt x="0" y="0"/>
                    </a:moveTo>
                    <a:lnTo>
                      <a:pt x="0" y="383096"/>
                    </a:lnTo>
                    <a:lnTo>
                      <a:pt x="1250452" y="1106424"/>
                    </a:lnTo>
                    <a:lnTo>
                      <a:pt x="1250452" y="214027"/>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6" name="Google Shape;456;p15"/>
              <p:cNvSpPr/>
              <p:nvPr/>
            </p:nvSpPr>
            <p:spPr>
              <a:xfrm>
                <a:off x="7389036" y="3376326"/>
                <a:ext cx="9505" cy="678751"/>
              </a:xfrm>
              <a:custGeom>
                <a:avLst/>
                <a:gdLst/>
                <a:ahLst/>
                <a:cxnLst/>
                <a:rect l="l" t="t" r="r" b="b"/>
                <a:pathLst>
                  <a:path w="9505" h="678751" extrusionOk="0">
                    <a:moveTo>
                      <a:pt x="0" y="0"/>
                    </a:moveTo>
                    <a:lnTo>
                      <a:pt x="0" y="678752"/>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7" name="Google Shape;457;p15"/>
              <p:cNvSpPr/>
              <p:nvPr/>
            </p:nvSpPr>
            <p:spPr>
              <a:xfrm>
                <a:off x="7771633" y="3805618"/>
                <a:ext cx="9505" cy="470725"/>
              </a:xfrm>
              <a:custGeom>
                <a:avLst/>
                <a:gdLst/>
                <a:ahLst/>
                <a:cxnLst/>
                <a:rect l="l" t="t" r="r" b="b"/>
                <a:pathLst>
                  <a:path w="9505" h="470725" extrusionOk="0">
                    <a:moveTo>
                      <a:pt x="0" y="0"/>
                    </a:moveTo>
                    <a:lnTo>
                      <a:pt x="0" y="470725"/>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8" name="Google Shape;458;p15"/>
              <p:cNvSpPr/>
              <p:nvPr/>
            </p:nvSpPr>
            <p:spPr>
              <a:xfrm>
                <a:off x="6897600" y="3332663"/>
                <a:ext cx="1250451" cy="479359"/>
              </a:xfrm>
              <a:custGeom>
                <a:avLst/>
                <a:gdLst/>
                <a:ahLst/>
                <a:cxnLst/>
                <a:rect l="l" t="t" r="r" b="b"/>
                <a:pathLst>
                  <a:path w="1250451" h="479359" extrusionOk="0">
                    <a:moveTo>
                      <a:pt x="0" y="70905"/>
                    </a:moveTo>
                    <a:cubicBezTo>
                      <a:pt x="221859" y="208732"/>
                      <a:pt x="253227" y="-102831"/>
                      <a:pt x="494953" y="36996"/>
                    </a:cubicBezTo>
                    <a:cubicBezTo>
                      <a:pt x="736678" y="176823"/>
                      <a:pt x="703314" y="359036"/>
                      <a:pt x="881732" y="462288"/>
                    </a:cubicBezTo>
                    <a:cubicBezTo>
                      <a:pt x="1060151" y="565538"/>
                      <a:pt x="1064333" y="162250"/>
                      <a:pt x="1250452" y="269978"/>
                    </a:cubicBezTo>
                  </a:path>
                </a:pathLst>
              </a:custGeom>
              <a:noFill/>
              <a:ln w="14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9" name="Google Shape;459;p15"/>
              <p:cNvSpPr/>
              <p:nvPr/>
            </p:nvSpPr>
            <p:spPr>
              <a:xfrm rot="-1801764">
                <a:off x="7364922" y="3334621"/>
                <a:ext cx="48054" cy="83555"/>
              </a:xfrm>
              <a:custGeom>
                <a:avLst/>
                <a:gdLst/>
                <a:ahLst/>
                <a:cxnLst/>
                <a:rect l="l" t="t" r="r" b="b"/>
                <a:pathLst>
                  <a:path w="48097" h="83629" extrusionOk="0">
                    <a:moveTo>
                      <a:pt x="48098" y="41815"/>
                    </a:moveTo>
                    <a:cubicBezTo>
                      <a:pt x="48098" y="64908"/>
                      <a:pt x="37331" y="83629"/>
                      <a:pt x="24049" y="83629"/>
                    </a:cubicBezTo>
                    <a:cubicBezTo>
                      <a:pt x="10767" y="83629"/>
                      <a:pt x="0" y="64908"/>
                      <a:pt x="0" y="41815"/>
                    </a:cubicBezTo>
                    <a:cubicBezTo>
                      <a:pt x="0" y="18721"/>
                      <a:pt x="10767" y="0"/>
                      <a:pt x="24049" y="0"/>
                    </a:cubicBezTo>
                    <a:cubicBezTo>
                      <a:pt x="37331" y="0"/>
                      <a:pt x="48098" y="18721"/>
                      <a:pt x="48098" y="4181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0" name="Google Shape;460;p15"/>
              <p:cNvSpPr/>
              <p:nvPr/>
            </p:nvSpPr>
            <p:spPr>
              <a:xfrm rot="-1790023">
                <a:off x="8141346" y="3571007"/>
                <a:ext cx="48265" cy="83920"/>
              </a:xfrm>
              <a:custGeom>
                <a:avLst/>
                <a:gdLst/>
                <a:ahLst/>
                <a:cxnLst/>
                <a:rect l="l" t="t" r="r" b="b"/>
                <a:pathLst>
                  <a:path w="48263" h="83917" extrusionOk="0">
                    <a:moveTo>
                      <a:pt x="48265" y="41960"/>
                    </a:moveTo>
                    <a:cubicBezTo>
                      <a:pt x="48265" y="65133"/>
                      <a:pt x="37461" y="83919"/>
                      <a:pt x="24134" y="83919"/>
                    </a:cubicBezTo>
                    <a:cubicBezTo>
                      <a:pt x="10806" y="83919"/>
                      <a:pt x="2" y="65133"/>
                      <a:pt x="2" y="41960"/>
                    </a:cubicBezTo>
                    <a:cubicBezTo>
                      <a:pt x="2" y="18787"/>
                      <a:pt x="10806" y="1"/>
                      <a:pt x="24134" y="1"/>
                    </a:cubicBezTo>
                    <a:cubicBezTo>
                      <a:pt x="37461" y="1"/>
                      <a:pt x="48265" y="18787"/>
                      <a:pt x="48265" y="4196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1" name="Google Shape;461;p15"/>
              <p:cNvSpPr/>
              <p:nvPr/>
            </p:nvSpPr>
            <p:spPr>
              <a:xfrm rot="-1790023">
                <a:off x="7763340" y="3766404"/>
                <a:ext cx="48265" cy="83920"/>
              </a:xfrm>
              <a:custGeom>
                <a:avLst/>
                <a:gdLst/>
                <a:ahLst/>
                <a:cxnLst/>
                <a:rect l="l" t="t" r="r" b="b"/>
                <a:pathLst>
                  <a:path w="48263" h="83917" extrusionOk="0">
                    <a:moveTo>
                      <a:pt x="48265" y="41960"/>
                    </a:moveTo>
                    <a:cubicBezTo>
                      <a:pt x="48265" y="65133"/>
                      <a:pt x="37461" y="83919"/>
                      <a:pt x="24133" y="83919"/>
                    </a:cubicBezTo>
                    <a:cubicBezTo>
                      <a:pt x="10806" y="83919"/>
                      <a:pt x="2" y="65133"/>
                      <a:pt x="2" y="41960"/>
                    </a:cubicBezTo>
                    <a:cubicBezTo>
                      <a:pt x="2" y="18787"/>
                      <a:pt x="10806" y="1"/>
                      <a:pt x="24133" y="1"/>
                    </a:cubicBezTo>
                    <a:cubicBezTo>
                      <a:pt x="37461" y="1"/>
                      <a:pt x="48265" y="18787"/>
                      <a:pt x="48265" y="4196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2" name="Google Shape;462;p15"/>
              <p:cNvSpPr/>
              <p:nvPr/>
            </p:nvSpPr>
            <p:spPr>
              <a:xfrm rot="-1801764">
                <a:off x="6873548" y="3361832"/>
                <a:ext cx="48054" cy="83555"/>
              </a:xfrm>
              <a:custGeom>
                <a:avLst/>
                <a:gdLst/>
                <a:ahLst/>
                <a:cxnLst/>
                <a:rect l="l" t="t" r="r" b="b"/>
                <a:pathLst>
                  <a:path w="48097" h="83629" extrusionOk="0">
                    <a:moveTo>
                      <a:pt x="48098" y="41815"/>
                    </a:moveTo>
                    <a:cubicBezTo>
                      <a:pt x="48098" y="64908"/>
                      <a:pt x="37331" y="83629"/>
                      <a:pt x="24049" y="83629"/>
                    </a:cubicBezTo>
                    <a:cubicBezTo>
                      <a:pt x="10767" y="83629"/>
                      <a:pt x="0" y="64908"/>
                      <a:pt x="0" y="41815"/>
                    </a:cubicBezTo>
                    <a:cubicBezTo>
                      <a:pt x="0" y="18721"/>
                      <a:pt x="10767" y="0"/>
                      <a:pt x="24049" y="0"/>
                    </a:cubicBezTo>
                    <a:cubicBezTo>
                      <a:pt x="37331" y="0"/>
                      <a:pt x="48098" y="18721"/>
                      <a:pt x="48098" y="4181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3" name="Google Shape;463;p15"/>
              <p:cNvSpPr/>
              <p:nvPr/>
            </p:nvSpPr>
            <p:spPr>
              <a:xfrm>
                <a:off x="6868038" y="2430219"/>
                <a:ext cx="78705" cy="316778"/>
              </a:xfrm>
              <a:custGeom>
                <a:avLst/>
                <a:gdLst/>
                <a:ahLst/>
                <a:cxnLst/>
                <a:rect l="l" t="t" r="r" b="b"/>
                <a:pathLst>
                  <a:path w="78705" h="316778" extrusionOk="0">
                    <a:moveTo>
                      <a:pt x="64828" y="315171"/>
                    </a:moveTo>
                    <a:lnTo>
                      <a:pt x="13593" y="285548"/>
                    </a:lnTo>
                    <a:cubicBezTo>
                      <a:pt x="5209" y="279519"/>
                      <a:pt x="171" y="269880"/>
                      <a:pt x="0" y="259545"/>
                    </a:cubicBezTo>
                    <a:lnTo>
                      <a:pt x="0" y="11895"/>
                    </a:lnTo>
                    <a:cubicBezTo>
                      <a:pt x="0" y="1894"/>
                      <a:pt x="6083" y="-2678"/>
                      <a:pt x="13593" y="1608"/>
                    </a:cubicBezTo>
                    <a:lnTo>
                      <a:pt x="64828" y="31326"/>
                    </a:lnTo>
                    <a:cubicBezTo>
                      <a:pt x="73193" y="37136"/>
                      <a:pt x="78335" y="46566"/>
                      <a:pt x="78706" y="56758"/>
                    </a:cubicBezTo>
                    <a:lnTo>
                      <a:pt x="78706" y="304884"/>
                    </a:lnTo>
                    <a:cubicBezTo>
                      <a:pt x="78706" y="314885"/>
                      <a:pt x="72337" y="319457"/>
                      <a:pt x="64828" y="315171"/>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4" name="Google Shape;464;p15"/>
              <p:cNvSpPr/>
              <p:nvPr/>
            </p:nvSpPr>
            <p:spPr>
              <a:xfrm>
                <a:off x="6986477" y="2241366"/>
                <a:ext cx="78420" cy="573928"/>
              </a:xfrm>
              <a:custGeom>
                <a:avLst/>
                <a:gdLst/>
                <a:ahLst/>
                <a:cxnLst/>
                <a:rect l="l" t="t" r="r" b="b"/>
                <a:pathLst>
                  <a:path w="78420" h="573928" extrusionOk="0">
                    <a:moveTo>
                      <a:pt x="64828" y="572319"/>
                    </a:moveTo>
                    <a:lnTo>
                      <a:pt x="13593" y="542601"/>
                    </a:lnTo>
                    <a:cubicBezTo>
                      <a:pt x="5199" y="536629"/>
                      <a:pt x="152" y="527009"/>
                      <a:pt x="0" y="516693"/>
                    </a:cubicBezTo>
                    <a:lnTo>
                      <a:pt x="0" y="11868"/>
                    </a:lnTo>
                    <a:cubicBezTo>
                      <a:pt x="0" y="2343"/>
                      <a:pt x="6084" y="-2801"/>
                      <a:pt x="13593" y="1581"/>
                    </a:cubicBezTo>
                    <a:lnTo>
                      <a:pt x="64828" y="31299"/>
                    </a:lnTo>
                    <a:cubicBezTo>
                      <a:pt x="73211" y="37328"/>
                      <a:pt x="78249" y="46967"/>
                      <a:pt x="78421" y="57302"/>
                    </a:cubicBezTo>
                    <a:lnTo>
                      <a:pt x="78421" y="562127"/>
                    </a:lnTo>
                    <a:cubicBezTo>
                      <a:pt x="78041" y="572033"/>
                      <a:pt x="71957" y="576605"/>
                      <a:pt x="64828" y="57231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5" name="Google Shape;465;p15"/>
              <p:cNvSpPr/>
              <p:nvPr/>
            </p:nvSpPr>
            <p:spPr>
              <a:xfrm>
                <a:off x="7222119" y="2426981"/>
                <a:ext cx="78420" cy="524860"/>
              </a:xfrm>
              <a:custGeom>
                <a:avLst/>
                <a:gdLst/>
                <a:ahLst/>
                <a:cxnLst/>
                <a:rect l="l" t="t" r="r" b="b"/>
                <a:pathLst>
                  <a:path w="78420" h="524860" extrusionOk="0">
                    <a:moveTo>
                      <a:pt x="64828" y="523197"/>
                    </a:moveTo>
                    <a:lnTo>
                      <a:pt x="13593" y="493574"/>
                    </a:lnTo>
                    <a:cubicBezTo>
                      <a:pt x="5181" y="487583"/>
                      <a:pt x="124" y="477915"/>
                      <a:pt x="0" y="467571"/>
                    </a:cubicBezTo>
                    <a:lnTo>
                      <a:pt x="0" y="11895"/>
                    </a:lnTo>
                    <a:cubicBezTo>
                      <a:pt x="0" y="1894"/>
                      <a:pt x="6083" y="-2678"/>
                      <a:pt x="13593" y="1608"/>
                    </a:cubicBezTo>
                    <a:lnTo>
                      <a:pt x="64828" y="31231"/>
                    </a:lnTo>
                    <a:cubicBezTo>
                      <a:pt x="73211" y="37260"/>
                      <a:pt x="78249" y="46899"/>
                      <a:pt x="78421" y="57234"/>
                    </a:cubicBezTo>
                    <a:lnTo>
                      <a:pt x="78421" y="513005"/>
                    </a:lnTo>
                    <a:cubicBezTo>
                      <a:pt x="78421" y="523006"/>
                      <a:pt x="72337" y="527578"/>
                      <a:pt x="64828" y="523197"/>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6" name="Google Shape;466;p15"/>
              <p:cNvSpPr/>
              <p:nvPr/>
            </p:nvSpPr>
            <p:spPr>
              <a:xfrm>
                <a:off x="7340177" y="2573447"/>
                <a:ext cx="78420" cy="446687"/>
              </a:xfrm>
              <a:custGeom>
                <a:avLst/>
                <a:gdLst/>
                <a:ahLst/>
                <a:cxnLst/>
                <a:rect l="l" t="t" r="r" b="b"/>
                <a:pathLst>
                  <a:path w="78420" h="446687" extrusionOk="0">
                    <a:moveTo>
                      <a:pt x="64827" y="445025"/>
                    </a:moveTo>
                    <a:lnTo>
                      <a:pt x="13593" y="415402"/>
                    </a:lnTo>
                    <a:cubicBezTo>
                      <a:pt x="5209" y="409373"/>
                      <a:pt x="171" y="399734"/>
                      <a:pt x="0" y="389399"/>
                    </a:cubicBezTo>
                    <a:lnTo>
                      <a:pt x="0" y="11828"/>
                    </a:lnTo>
                    <a:cubicBezTo>
                      <a:pt x="0" y="2303"/>
                      <a:pt x="6083" y="-2745"/>
                      <a:pt x="13593" y="1541"/>
                    </a:cubicBezTo>
                    <a:lnTo>
                      <a:pt x="64827" y="31259"/>
                    </a:lnTo>
                    <a:cubicBezTo>
                      <a:pt x="73221" y="37231"/>
                      <a:pt x="78268" y="46851"/>
                      <a:pt x="78421" y="57167"/>
                    </a:cubicBezTo>
                    <a:lnTo>
                      <a:pt x="78421" y="434738"/>
                    </a:lnTo>
                    <a:cubicBezTo>
                      <a:pt x="78421" y="444835"/>
                      <a:pt x="72337" y="449406"/>
                      <a:pt x="64827" y="44502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7" name="Google Shape;467;p15"/>
              <p:cNvSpPr/>
              <p:nvPr/>
            </p:nvSpPr>
            <p:spPr>
              <a:xfrm>
                <a:off x="7575249" y="2900319"/>
                <a:ext cx="78325" cy="255777"/>
              </a:xfrm>
              <a:custGeom>
                <a:avLst/>
                <a:gdLst/>
                <a:ahLst/>
                <a:cxnLst/>
                <a:rect l="l" t="t" r="r" b="b"/>
                <a:pathLst>
                  <a:path w="78325" h="255777" extrusionOk="0">
                    <a:moveTo>
                      <a:pt x="64828" y="254170"/>
                    </a:moveTo>
                    <a:lnTo>
                      <a:pt x="13498" y="224547"/>
                    </a:lnTo>
                    <a:cubicBezTo>
                      <a:pt x="5143" y="218508"/>
                      <a:pt x="133" y="208869"/>
                      <a:pt x="0" y="198544"/>
                    </a:cubicBezTo>
                    <a:lnTo>
                      <a:pt x="0" y="11949"/>
                    </a:lnTo>
                    <a:cubicBezTo>
                      <a:pt x="0" y="1853"/>
                      <a:pt x="5989" y="-2719"/>
                      <a:pt x="13498" y="1662"/>
                    </a:cubicBezTo>
                    <a:lnTo>
                      <a:pt x="64828" y="31285"/>
                    </a:lnTo>
                    <a:cubicBezTo>
                      <a:pt x="73145" y="37352"/>
                      <a:pt x="78145" y="46982"/>
                      <a:pt x="78325" y="57288"/>
                    </a:cubicBezTo>
                    <a:lnTo>
                      <a:pt x="78325" y="243883"/>
                    </a:lnTo>
                    <a:cubicBezTo>
                      <a:pt x="78325" y="253884"/>
                      <a:pt x="72242" y="258456"/>
                      <a:pt x="64828" y="25417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8" name="Google Shape;468;p15"/>
              <p:cNvSpPr/>
              <p:nvPr/>
            </p:nvSpPr>
            <p:spPr>
              <a:xfrm>
                <a:off x="7693593" y="2520557"/>
                <a:ext cx="78420" cy="703833"/>
              </a:xfrm>
              <a:custGeom>
                <a:avLst/>
                <a:gdLst/>
                <a:ahLst/>
                <a:cxnLst/>
                <a:rect l="l" t="t" r="r" b="b"/>
                <a:pathLst>
                  <a:path w="78420" h="703833" extrusionOk="0">
                    <a:moveTo>
                      <a:pt x="64447" y="702226"/>
                    </a:moveTo>
                    <a:lnTo>
                      <a:pt x="13593" y="672508"/>
                    </a:lnTo>
                    <a:cubicBezTo>
                      <a:pt x="5199" y="666536"/>
                      <a:pt x="152" y="656916"/>
                      <a:pt x="0" y="646600"/>
                    </a:cubicBezTo>
                    <a:lnTo>
                      <a:pt x="0" y="11949"/>
                    </a:lnTo>
                    <a:cubicBezTo>
                      <a:pt x="0" y="1853"/>
                      <a:pt x="6083" y="-2719"/>
                      <a:pt x="13593" y="1662"/>
                    </a:cubicBezTo>
                    <a:lnTo>
                      <a:pt x="64828" y="31285"/>
                    </a:lnTo>
                    <a:cubicBezTo>
                      <a:pt x="73221" y="37305"/>
                      <a:pt x="78268" y="46954"/>
                      <a:pt x="78421" y="57288"/>
                    </a:cubicBezTo>
                    <a:lnTo>
                      <a:pt x="78421" y="691939"/>
                    </a:lnTo>
                    <a:cubicBezTo>
                      <a:pt x="78040" y="701940"/>
                      <a:pt x="71957" y="706512"/>
                      <a:pt x="64447" y="70222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9" name="Google Shape;469;p15"/>
              <p:cNvSpPr/>
              <p:nvPr/>
            </p:nvSpPr>
            <p:spPr>
              <a:xfrm>
                <a:off x="7981135" y="3135165"/>
                <a:ext cx="78420" cy="255818"/>
              </a:xfrm>
              <a:custGeom>
                <a:avLst/>
                <a:gdLst/>
                <a:ahLst/>
                <a:cxnLst/>
                <a:rect l="l" t="t" r="r" b="b"/>
                <a:pathLst>
                  <a:path w="78420" h="255818" extrusionOk="0">
                    <a:moveTo>
                      <a:pt x="64828" y="254211"/>
                    </a:moveTo>
                    <a:lnTo>
                      <a:pt x="13593" y="224493"/>
                    </a:lnTo>
                    <a:cubicBezTo>
                      <a:pt x="5199" y="218521"/>
                      <a:pt x="152" y="208900"/>
                      <a:pt x="0" y="198585"/>
                    </a:cubicBezTo>
                    <a:lnTo>
                      <a:pt x="0" y="11895"/>
                    </a:lnTo>
                    <a:cubicBezTo>
                      <a:pt x="0" y="1894"/>
                      <a:pt x="6083" y="-2678"/>
                      <a:pt x="13593" y="1608"/>
                    </a:cubicBezTo>
                    <a:lnTo>
                      <a:pt x="64828" y="31326"/>
                    </a:lnTo>
                    <a:cubicBezTo>
                      <a:pt x="73240" y="37317"/>
                      <a:pt x="78297" y="46985"/>
                      <a:pt x="78421" y="57329"/>
                    </a:cubicBezTo>
                    <a:lnTo>
                      <a:pt x="78421" y="243924"/>
                    </a:lnTo>
                    <a:cubicBezTo>
                      <a:pt x="78421" y="253925"/>
                      <a:pt x="72337" y="258497"/>
                      <a:pt x="64828" y="254211"/>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0" name="Google Shape;470;p15"/>
              <p:cNvSpPr/>
              <p:nvPr/>
            </p:nvSpPr>
            <p:spPr>
              <a:xfrm>
                <a:off x="8099193" y="3142308"/>
                <a:ext cx="78420" cy="316963"/>
              </a:xfrm>
              <a:custGeom>
                <a:avLst/>
                <a:gdLst/>
                <a:ahLst/>
                <a:cxnLst/>
                <a:rect l="l" t="t" r="r" b="b"/>
                <a:pathLst>
                  <a:path w="78420" h="316963" extrusionOk="0">
                    <a:moveTo>
                      <a:pt x="64828" y="315266"/>
                    </a:moveTo>
                    <a:lnTo>
                      <a:pt x="13593" y="285548"/>
                    </a:lnTo>
                    <a:cubicBezTo>
                      <a:pt x="5181" y="279557"/>
                      <a:pt x="124" y="269889"/>
                      <a:pt x="0" y="259545"/>
                    </a:cubicBezTo>
                    <a:lnTo>
                      <a:pt x="0" y="11895"/>
                    </a:lnTo>
                    <a:cubicBezTo>
                      <a:pt x="0" y="1894"/>
                      <a:pt x="6084" y="-2678"/>
                      <a:pt x="13593" y="1608"/>
                    </a:cubicBezTo>
                    <a:lnTo>
                      <a:pt x="64828" y="31230"/>
                    </a:lnTo>
                    <a:cubicBezTo>
                      <a:pt x="73211" y="37260"/>
                      <a:pt x="78249" y="46899"/>
                      <a:pt x="78421" y="57234"/>
                    </a:cubicBezTo>
                    <a:lnTo>
                      <a:pt x="78421" y="305360"/>
                    </a:lnTo>
                    <a:cubicBezTo>
                      <a:pt x="78421" y="315266"/>
                      <a:pt x="72337" y="319648"/>
                      <a:pt x="64828" y="31526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471" name="Google Shape;471;p15"/>
            <p:cNvSpPr/>
            <p:nvPr/>
          </p:nvSpPr>
          <p:spPr>
            <a:xfrm>
              <a:off x="2810939" y="4355647"/>
              <a:ext cx="905825" cy="524291"/>
            </a:xfrm>
            <a:custGeom>
              <a:avLst/>
              <a:gdLst/>
              <a:ahLst/>
              <a:cxnLst/>
              <a:rect l="l" t="t" r="r" b="b"/>
              <a:pathLst>
                <a:path w="905825" h="524291" extrusionOk="0">
                  <a:moveTo>
                    <a:pt x="456810" y="505052"/>
                  </a:moveTo>
                  <a:lnTo>
                    <a:pt x="32483" y="259879"/>
                  </a:lnTo>
                  <a:cubicBezTo>
                    <a:pt x="-15615" y="231970"/>
                    <a:pt x="-9626" y="183679"/>
                    <a:pt x="45981" y="151294"/>
                  </a:cubicBezTo>
                  <a:lnTo>
                    <a:pt x="261376" y="26611"/>
                  </a:lnTo>
                  <a:cubicBezTo>
                    <a:pt x="316889" y="-5488"/>
                    <a:pt x="400632" y="-9298"/>
                    <a:pt x="449015" y="19277"/>
                  </a:cubicBezTo>
                  <a:lnTo>
                    <a:pt x="873342" y="264832"/>
                  </a:lnTo>
                  <a:cubicBezTo>
                    <a:pt x="921440" y="292645"/>
                    <a:pt x="915451" y="341032"/>
                    <a:pt x="859844" y="373322"/>
                  </a:cubicBezTo>
                  <a:lnTo>
                    <a:pt x="644449" y="498004"/>
                  </a:lnTo>
                  <a:cubicBezTo>
                    <a:pt x="588937" y="529627"/>
                    <a:pt x="505193" y="533627"/>
                    <a:pt x="456810" y="505052"/>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2" name="Google Shape;472;p15"/>
            <p:cNvSpPr/>
            <p:nvPr/>
          </p:nvSpPr>
          <p:spPr>
            <a:xfrm>
              <a:off x="2999385" y="3858955"/>
              <a:ext cx="906089" cy="910207"/>
            </a:xfrm>
            <a:custGeom>
              <a:avLst/>
              <a:gdLst/>
              <a:ahLst/>
              <a:cxnLst/>
              <a:rect l="l" t="t" r="r" b="b"/>
              <a:pathLst>
                <a:path w="906089" h="910207" extrusionOk="0">
                  <a:moveTo>
                    <a:pt x="906089" y="695706"/>
                  </a:moveTo>
                  <a:lnTo>
                    <a:pt x="906089" y="102203"/>
                  </a:lnTo>
                  <a:lnTo>
                    <a:pt x="23" y="0"/>
                  </a:lnTo>
                  <a:lnTo>
                    <a:pt x="23" y="597218"/>
                  </a:lnTo>
                  <a:lnTo>
                    <a:pt x="23" y="597218"/>
                  </a:lnTo>
                  <a:cubicBezTo>
                    <a:pt x="-547" y="615506"/>
                    <a:pt x="9528" y="632936"/>
                    <a:pt x="32342" y="645891"/>
                  </a:cubicBezTo>
                  <a:lnTo>
                    <a:pt x="456668" y="891445"/>
                  </a:lnTo>
                  <a:cubicBezTo>
                    <a:pt x="504766" y="919258"/>
                    <a:pt x="588795" y="915734"/>
                    <a:pt x="644307" y="883634"/>
                  </a:cubicBezTo>
                  <a:lnTo>
                    <a:pt x="859702" y="758952"/>
                  </a:lnTo>
                  <a:cubicBezTo>
                    <a:pt x="890975" y="740855"/>
                    <a:pt x="906565" y="717518"/>
                    <a:pt x="905614" y="695706"/>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3" name="Google Shape;473;p15"/>
            <p:cNvSpPr/>
            <p:nvPr/>
          </p:nvSpPr>
          <p:spPr>
            <a:xfrm>
              <a:off x="2999385" y="3718383"/>
              <a:ext cx="905566" cy="524522"/>
            </a:xfrm>
            <a:custGeom>
              <a:avLst/>
              <a:gdLst/>
              <a:ahLst/>
              <a:cxnLst/>
              <a:rect l="l" t="t" r="r" b="b"/>
              <a:pathLst>
                <a:path w="905566" h="524522" extrusionOk="0">
                  <a:moveTo>
                    <a:pt x="905519" y="307545"/>
                  </a:moveTo>
                  <a:lnTo>
                    <a:pt x="905519" y="242775"/>
                  </a:lnTo>
                  <a:lnTo>
                    <a:pt x="835843" y="242775"/>
                  </a:lnTo>
                  <a:lnTo>
                    <a:pt x="448874" y="18842"/>
                  </a:lnTo>
                  <a:cubicBezTo>
                    <a:pt x="400776" y="-9066"/>
                    <a:pt x="316747" y="-5542"/>
                    <a:pt x="261235" y="26557"/>
                  </a:cubicBezTo>
                  <a:lnTo>
                    <a:pt x="45839" y="151716"/>
                  </a:lnTo>
                  <a:cubicBezTo>
                    <a:pt x="42009" y="153897"/>
                    <a:pt x="38296" y="156279"/>
                    <a:pt x="34718" y="158860"/>
                  </a:cubicBezTo>
                  <a:lnTo>
                    <a:pt x="23" y="141048"/>
                  </a:lnTo>
                  <a:cubicBezTo>
                    <a:pt x="23" y="141048"/>
                    <a:pt x="23" y="209533"/>
                    <a:pt x="23" y="211819"/>
                  </a:cubicBezTo>
                  <a:lnTo>
                    <a:pt x="23" y="211819"/>
                  </a:lnTo>
                  <a:cubicBezTo>
                    <a:pt x="-547" y="229916"/>
                    <a:pt x="9528" y="247347"/>
                    <a:pt x="32342" y="260301"/>
                  </a:cubicBezTo>
                  <a:lnTo>
                    <a:pt x="456668" y="505760"/>
                  </a:lnTo>
                  <a:cubicBezTo>
                    <a:pt x="504766" y="533573"/>
                    <a:pt x="588795" y="530049"/>
                    <a:pt x="644307" y="497950"/>
                  </a:cubicBezTo>
                  <a:lnTo>
                    <a:pt x="859702" y="373363"/>
                  </a:lnTo>
                  <a:cubicBezTo>
                    <a:pt x="891926" y="354313"/>
                    <a:pt x="907230" y="330500"/>
                    <a:pt x="905424" y="308021"/>
                  </a:cubicBezTo>
                  <a:close/>
                </a:path>
              </a:pathLst>
            </a:custGeom>
            <a:solidFill>
              <a:srgbClr val="EDF0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4" name="Google Shape;474;p15"/>
            <p:cNvSpPr/>
            <p:nvPr/>
          </p:nvSpPr>
          <p:spPr>
            <a:xfrm>
              <a:off x="2999243" y="3647851"/>
              <a:ext cx="905825" cy="524031"/>
            </a:xfrm>
            <a:custGeom>
              <a:avLst/>
              <a:gdLst/>
              <a:ahLst/>
              <a:cxnLst/>
              <a:rect l="l" t="t" r="r" b="b"/>
              <a:pathLst>
                <a:path w="905825" h="524031" extrusionOk="0">
                  <a:moveTo>
                    <a:pt x="456810" y="505236"/>
                  </a:moveTo>
                  <a:lnTo>
                    <a:pt x="32483" y="259777"/>
                  </a:lnTo>
                  <a:cubicBezTo>
                    <a:pt x="-15615" y="231964"/>
                    <a:pt x="-9626" y="183577"/>
                    <a:pt x="45981" y="151192"/>
                  </a:cubicBezTo>
                  <a:lnTo>
                    <a:pt x="261376" y="26605"/>
                  </a:lnTo>
                  <a:cubicBezTo>
                    <a:pt x="316889" y="-5589"/>
                    <a:pt x="400917" y="-9018"/>
                    <a:pt x="449015" y="18795"/>
                  </a:cubicBezTo>
                  <a:lnTo>
                    <a:pt x="873342" y="264254"/>
                  </a:lnTo>
                  <a:cubicBezTo>
                    <a:pt x="921440" y="292067"/>
                    <a:pt x="915451" y="340454"/>
                    <a:pt x="859844" y="372839"/>
                  </a:cubicBezTo>
                  <a:lnTo>
                    <a:pt x="644449" y="497426"/>
                  </a:lnTo>
                  <a:cubicBezTo>
                    <a:pt x="588937" y="529620"/>
                    <a:pt x="504908" y="533050"/>
                    <a:pt x="456810" y="505236"/>
                  </a:cubicBezTo>
                  <a:close/>
                </a:path>
              </a:pathLst>
            </a:custGeom>
            <a:solidFill>
              <a:srgbClr val="E2E5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5" name="Google Shape;475;p15"/>
            <p:cNvSpPr/>
            <p:nvPr/>
          </p:nvSpPr>
          <p:spPr>
            <a:xfrm>
              <a:off x="3230772" y="3780524"/>
              <a:ext cx="129655" cy="75042"/>
            </a:xfrm>
            <a:custGeom>
              <a:avLst/>
              <a:gdLst/>
              <a:ahLst/>
              <a:cxnLst/>
              <a:rect l="l" t="t" r="r" b="b"/>
              <a:pathLst>
                <a:path w="129655" h="75042" extrusionOk="0">
                  <a:moveTo>
                    <a:pt x="129655" y="37474"/>
                  </a:moveTo>
                  <a:lnTo>
                    <a:pt x="129655" y="13852"/>
                  </a:lnTo>
                  <a:lnTo>
                    <a:pt x="115207" y="13852"/>
                  </a:lnTo>
                  <a:lnTo>
                    <a:pt x="110739" y="10994"/>
                  </a:lnTo>
                  <a:cubicBezTo>
                    <a:pt x="81909" y="-3665"/>
                    <a:pt x="47841" y="-3665"/>
                    <a:pt x="19011" y="10994"/>
                  </a:cubicBezTo>
                  <a:cubicBezTo>
                    <a:pt x="16293" y="12575"/>
                    <a:pt x="13716" y="14395"/>
                    <a:pt x="11312" y="16424"/>
                  </a:cubicBezTo>
                  <a:lnTo>
                    <a:pt x="0" y="13852"/>
                  </a:lnTo>
                  <a:lnTo>
                    <a:pt x="0" y="37474"/>
                  </a:lnTo>
                  <a:cubicBezTo>
                    <a:pt x="1084" y="49123"/>
                    <a:pt x="8346" y="59286"/>
                    <a:pt x="19011" y="64049"/>
                  </a:cubicBezTo>
                  <a:cubicBezTo>
                    <a:pt x="47841" y="78708"/>
                    <a:pt x="81909" y="78708"/>
                    <a:pt x="110739" y="64049"/>
                  </a:cubicBezTo>
                  <a:cubicBezTo>
                    <a:pt x="121405" y="59305"/>
                    <a:pt x="128648" y="49123"/>
                    <a:pt x="129655" y="3747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6" name="Google Shape;476;p15"/>
            <p:cNvSpPr/>
            <p:nvPr/>
          </p:nvSpPr>
          <p:spPr>
            <a:xfrm>
              <a:off x="3230772" y="3756847"/>
              <a:ext cx="129655" cy="75056"/>
            </a:xfrm>
            <a:custGeom>
              <a:avLst/>
              <a:gdLst/>
              <a:ahLst/>
              <a:cxnLst/>
              <a:rect l="l" t="t" r="r" b="b"/>
              <a:pathLst>
                <a:path w="129655" h="75056" extrusionOk="0">
                  <a:moveTo>
                    <a:pt x="129655" y="37528"/>
                  </a:moveTo>
                  <a:cubicBezTo>
                    <a:pt x="129655" y="58255"/>
                    <a:pt x="100631" y="75057"/>
                    <a:pt x="64828" y="75057"/>
                  </a:cubicBezTo>
                  <a:cubicBezTo>
                    <a:pt x="29024" y="75057"/>
                    <a:pt x="0" y="58255"/>
                    <a:pt x="0" y="37528"/>
                  </a:cubicBezTo>
                  <a:cubicBezTo>
                    <a:pt x="0" y="16802"/>
                    <a:pt x="29024" y="0"/>
                    <a:pt x="64828" y="0"/>
                  </a:cubicBezTo>
                  <a:cubicBezTo>
                    <a:pt x="100631" y="0"/>
                    <a:pt x="129655" y="16802"/>
                    <a:pt x="129655" y="3752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7" name="Google Shape;477;p15"/>
            <p:cNvSpPr/>
            <p:nvPr/>
          </p:nvSpPr>
          <p:spPr>
            <a:xfrm>
              <a:off x="3393243" y="3872036"/>
              <a:ext cx="129623" cy="74995"/>
            </a:xfrm>
            <a:custGeom>
              <a:avLst/>
              <a:gdLst/>
              <a:ahLst/>
              <a:cxnLst/>
              <a:rect l="l" t="t" r="r" b="b"/>
              <a:pathLst>
                <a:path w="129623" h="74995" extrusionOk="0">
                  <a:moveTo>
                    <a:pt x="128018" y="45689"/>
                  </a:moveTo>
                  <a:cubicBezTo>
                    <a:pt x="124482" y="53623"/>
                    <a:pt x="118341" y="60110"/>
                    <a:pt x="110623" y="64072"/>
                  </a:cubicBezTo>
                  <a:cubicBezTo>
                    <a:pt x="81812" y="78636"/>
                    <a:pt x="47801" y="78636"/>
                    <a:pt x="18990" y="64072"/>
                  </a:cubicBezTo>
                  <a:cubicBezTo>
                    <a:pt x="11271" y="60110"/>
                    <a:pt x="5131" y="53623"/>
                    <a:pt x="1595" y="45689"/>
                  </a:cubicBezTo>
                  <a:cubicBezTo>
                    <a:pt x="-3158" y="33497"/>
                    <a:pt x="2735" y="20448"/>
                    <a:pt x="18990" y="10923"/>
                  </a:cubicBezTo>
                  <a:cubicBezTo>
                    <a:pt x="47801" y="-3641"/>
                    <a:pt x="81812" y="-3641"/>
                    <a:pt x="110623" y="10923"/>
                  </a:cubicBezTo>
                  <a:cubicBezTo>
                    <a:pt x="126972" y="19971"/>
                    <a:pt x="132771" y="33021"/>
                    <a:pt x="128018" y="45689"/>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8" name="Google Shape;478;p15"/>
            <p:cNvSpPr/>
            <p:nvPr/>
          </p:nvSpPr>
          <p:spPr>
            <a:xfrm>
              <a:off x="3395112" y="3888323"/>
              <a:ext cx="126148" cy="58707"/>
            </a:xfrm>
            <a:custGeom>
              <a:avLst/>
              <a:gdLst/>
              <a:ahLst/>
              <a:cxnLst/>
              <a:rect l="l" t="t" r="r" b="b"/>
              <a:pathLst>
                <a:path w="126148" h="58707" extrusionOk="0">
                  <a:moveTo>
                    <a:pt x="126149" y="29401"/>
                  </a:moveTo>
                  <a:cubicBezTo>
                    <a:pt x="122613" y="37336"/>
                    <a:pt x="116472" y="43822"/>
                    <a:pt x="108754" y="47784"/>
                  </a:cubicBezTo>
                  <a:cubicBezTo>
                    <a:pt x="79942" y="62348"/>
                    <a:pt x="45932" y="62348"/>
                    <a:pt x="17120" y="47784"/>
                  </a:cubicBezTo>
                  <a:cubicBezTo>
                    <a:pt x="6959" y="47051"/>
                    <a:pt x="-683" y="38202"/>
                    <a:pt x="48" y="28030"/>
                  </a:cubicBezTo>
                  <a:cubicBezTo>
                    <a:pt x="704" y="18867"/>
                    <a:pt x="7976" y="11580"/>
                    <a:pt x="17120" y="10923"/>
                  </a:cubicBezTo>
                  <a:cubicBezTo>
                    <a:pt x="45932" y="-3641"/>
                    <a:pt x="79942" y="-3641"/>
                    <a:pt x="108754" y="10923"/>
                  </a:cubicBezTo>
                  <a:cubicBezTo>
                    <a:pt x="116491" y="14904"/>
                    <a:pt x="122632" y="21429"/>
                    <a:pt x="126149" y="2940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9" name="Google Shape;479;p15"/>
            <p:cNvSpPr/>
            <p:nvPr/>
          </p:nvSpPr>
          <p:spPr>
            <a:xfrm>
              <a:off x="3543979" y="3964737"/>
              <a:ext cx="129655" cy="75042"/>
            </a:xfrm>
            <a:custGeom>
              <a:avLst/>
              <a:gdLst/>
              <a:ahLst/>
              <a:cxnLst/>
              <a:rect l="l" t="t" r="r" b="b"/>
              <a:pathLst>
                <a:path w="129655" h="75042" extrusionOk="0">
                  <a:moveTo>
                    <a:pt x="129655" y="37474"/>
                  </a:moveTo>
                  <a:lnTo>
                    <a:pt x="129655" y="13852"/>
                  </a:lnTo>
                  <a:lnTo>
                    <a:pt x="115207" y="13852"/>
                  </a:lnTo>
                  <a:lnTo>
                    <a:pt x="110739" y="10994"/>
                  </a:lnTo>
                  <a:cubicBezTo>
                    <a:pt x="81909" y="-3665"/>
                    <a:pt x="47841" y="-3665"/>
                    <a:pt x="19011" y="10994"/>
                  </a:cubicBezTo>
                  <a:cubicBezTo>
                    <a:pt x="16321" y="12585"/>
                    <a:pt x="13745" y="14366"/>
                    <a:pt x="11312" y="16328"/>
                  </a:cubicBezTo>
                  <a:lnTo>
                    <a:pt x="0" y="13852"/>
                  </a:lnTo>
                  <a:lnTo>
                    <a:pt x="0" y="37474"/>
                  </a:lnTo>
                  <a:cubicBezTo>
                    <a:pt x="1084" y="49123"/>
                    <a:pt x="8346" y="59286"/>
                    <a:pt x="19011" y="64049"/>
                  </a:cubicBezTo>
                  <a:cubicBezTo>
                    <a:pt x="47841" y="78708"/>
                    <a:pt x="81909" y="78708"/>
                    <a:pt x="110739" y="64049"/>
                  </a:cubicBezTo>
                  <a:cubicBezTo>
                    <a:pt x="121405" y="59305"/>
                    <a:pt x="128648" y="49123"/>
                    <a:pt x="129655" y="3747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0" name="Google Shape;480;p15"/>
            <p:cNvSpPr/>
            <p:nvPr/>
          </p:nvSpPr>
          <p:spPr>
            <a:xfrm>
              <a:off x="3543979" y="3941061"/>
              <a:ext cx="129655" cy="75056"/>
            </a:xfrm>
            <a:custGeom>
              <a:avLst/>
              <a:gdLst/>
              <a:ahLst/>
              <a:cxnLst/>
              <a:rect l="l" t="t" r="r" b="b"/>
              <a:pathLst>
                <a:path w="129655" h="75056" extrusionOk="0">
                  <a:moveTo>
                    <a:pt x="129655" y="37529"/>
                  </a:moveTo>
                  <a:cubicBezTo>
                    <a:pt x="129655" y="58255"/>
                    <a:pt x="100631" y="75057"/>
                    <a:pt x="64828" y="75057"/>
                  </a:cubicBezTo>
                  <a:cubicBezTo>
                    <a:pt x="29024" y="75057"/>
                    <a:pt x="0" y="58255"/>
                    <a:pt x="0" y="37529"/>
                  </a:cubicBezTo>
                  <a:cubicBezTo>
                    <a:pt x="0" y="16802"/>
                    <a:pt x="29024" y="0"/>
                    <a:pt x="64828" y="0"/>
                  </a:cubicBezTo>
                  <a:cubicBezTo>
                    <a:pt x="100631" y="0"/>
                    <a:pt x="129655" y="16802"/>
                    <a:pt x="129655" y="3752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1" name="Google Shape;481;p15"/>
            <p:cNvSpPr/>
            <p:nvPr/>
          </p:nvSpPr>
          <p:spPr>
            <a:xfrm>
              <a:off x="5673026" y="4464079"/>
              <a:ext cx="468241" cy="270891"/>
            </a:xfrm>
            <a:custGeom>
              <a:avLst/>
              <a:gdLst/>
              <a:ahLst/>
              <a:cxnLst/>
              <a:rect l="l" t="t" r="r" b="b"/>
              <a:pathLst>
                <a:path w="468241" h="270891" extrusionOk="0">
                  <a:moveTo>
                    <a:pt x="468242" y="135445"/>
                  </a:moveTo>
                  <a:cubicBezTo>
                    <a:pt x="468242" y="210250"/>
                    <a:pt x="363422" y="270891"/>
                    <a:pt x="234121" y="270891"/>
                  </a:cubicBezTo>
                  <a:cubicBezTo>
                    <a:pt x="104819" y="270891"/>
                    <a:pt x="0" y="210250"/>
                    <a:pt x="0" y="135445"/>
                  </a:cubicBezTo>
                  <a:cubicBezTo>
                    <a:pt x="0" y="60641"/>
                    <a:pt x="104819" y="0"/>
                    <a:pt x="234121" y="0"/>
                  </a:cubicBezTo>
                  <a:cubicBezTo>
                    <a:pt x="363422" y="0"/>
                    <a:pt x="468242" y="60641"/>
                    <a:pt x="468242" y="135445"/>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2" name="Google Shape;482;p15"/>
            <p:cNvSpPr/>
            <p:nvPr/>
          </p:nvSpPr>
          <p:spPr>
            <a:xfrm>
              <a:off x="5819482" y="3280817"/>
              <a:ext cx="243195" cy="356577"/>
            </a:xfrm>
            <a:custGeom>
              <a:avLst/>
              <a:gdLst/>
              <a:ahLst/>
              <a:cxnLst/>
              <a:rect l="l" t="t" r="r" b="b"/>
              <a:pathLst>
                <a:path w="243195" h="356577" extrusionOk="0">
                  <a:moveTo>
                    <a:pt x="85669" y="11781"/>
                  </a:moveTo>
                  <a:cubicBezTo>
                    <a:pt x="95174" y="-3744"/>
                    <a:pt x="169318" y="-14031"/>
                    <a:pt x="193652" y="48738"/>
                  </a:cubicBezTo>
                  <a:cubicBezTo>
                    <a:pt x="203157" y="72551"/>
                    <a:pt x="201446" y="133416"/>
                    <a:pt x="209145" y="171611"/>
                  </a:cubicBezTo>
                  <a:cubicBezTo>
                    <a:pt x="216845" y="209806"/>
                    <a:pt x="235000" y="231523"/>
                    <a:pt x="241559" y="262479"/>
                  </a:cubicBezTo>
                  <a:cubicBezTo>
                    <a:pt x="248118" y="293436"/>
                    <a:pt x="237472" y="345442"/>
                    <a:pt x="162854" y="354681"/>
                  </a:cubicBezTo>
                  <a:cubicBezTo>
                    <a:pt x="88236" y="363921"/>
                    <a:pt x="30917" y="337632"/>
                    <a:pt x="13332" y="313819"/>
                  </a:cubicBezTo>
                  <a:cubicBezTo>
                    <a:pt x="-4253" y="290007"/>
                    <a:pt x="-4634" y="239334"/>
                    <a:pt x="13332" y="212092"/>
                  </a:cubicBezTo>
                  <a:cubicBezTo>
                    <a:pt x="31297" y="184851"/>
                    <a:pt x="45556" y="162848"/>
                    <a:pt x="45080" y="127415"/>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3" name="Google Shape;483;p15"/>
            <p:cNvSpPr/>
            <p:nvPr/>
          </p:nvSpPr>
          <p:spPr>
            <a:xfrm>
              <a:off x="5837923" y="3277536"/>
              <a:ext cx="116085" cy="143945"/>
            </a:xfrm>
            <a:custGeom>
              <a:avLst/>
              <a:gdLst/>
              <a:ahLst/>
              <a:cxnLst/>
              <a:rect l="l" t="t" r="r" b="b"/>
              <a:pathLst>
                <a:path w="116085" h="143945" extrusionOk="0">
                  <a:moveTo>
                    <a:pt x="116086" y="4300"/>
                  </a:moveTo>
                  <a:cubicBezTo>
                    <a:pt x="116086" y="4300"/>
                    <a:pt x="60383" y="-11798"/>
                    <a:pt x="26639" y="18301"/>
                  </a:cubicBezTo>
                  <a:cubicBezTo>
                    <a:pt x="3978" y="39285"/>
                    <a:pt x="-5176" y="71137"/>
                    <a:pt x="2875" y="100979"/>
                  </a:cubicBezTo>
                  <a:cubicBezTo>
                    <a:pt x="7343" y="118600"/>
                    <a:pt x="16373" y="142603"/>
                    <a:pt x="30346" y="143936"/>
                  </a:cubicBezTo>
                  <a:cubicBezTo>
                    <a:pt x="44319" y="145270"/>
                    <a:pt x="116086" y="4300"/>
                    <a:pt x="116086" y="4300"/>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4" name="Google Shape;484;p15"/>
            <p:cNvSpPr/>
            <p:nvPr/>
          </p:nvSpPr>
          <p:spPr>
            <a:xfrm>
              <a:off x="5860663" y="3433950"/>
              <a:ext cx="143677" cy="161015"/>
            </a:xfrm>
            <a:custGeom>
              <a:avLst/>
              <a:gdLst/>
              <a:ahLst/>
              <a:cxnLst/>
              <a:rect l="l" t="t" r="r" b="b"/>
              <a:pathLst>
                <a:path w="143677" h="161015" extrusionOk="0">
                  <a:moveTo>
                    <a:pt x="114638" y="0"/>
                  </a:moveTo>
                  <a:cubicBezTo>
                    <a:pt x="114638" y="0"/>
                    <a:pt x="110931" y="62103"/>
                    <a:pt x="112072" y="66675"/>
                  </a:cubicBezTo>
                  <a:cubicBezTo>
                    <a:pt x="113212" y="71247"/>
                    <a:pt x="136406" y="76200"/>
                    <a:pt x="142965" y="81153"/>
                  </a:cubicBezTo>
                  <a:cubicBezTo>
                    <a:pt x="149524" y="86106"/>
                    <a:pt x="109220" y="149638"/>
                    <a:pt x="88783" y="158972"/>
                  </a:cubicBezTo>
                  <a:cubicBezTo>
                    <a:pt x="68346" y="168307"/>
                    <a:pt x="4944" y="144399"/>
                    <a:pt x="477" y="112871"/>
                  </a:cubicBezTo>
                  <a:cubicBezTo>
                    <a:pt x="-3515" y="83725"/>
                    <a:pt x="18632" y="61151"/>
                    <a:pt x="27187" y="53245"/>
                  </a:cubicBezTo>
                  <a:cubicBezTo>
                    <a:pt x="32995" y="52692"/>
                    <a:pt x="38841" y="52531"/>
                    <a:pt x="44678" y="52769"/>
                  </a:cubicBezTo>
                  <a:lnTo>
                    <a:pt x="46579" y="22670"/>
                  </a:lnTo>
                  <a:cubicBezTo>
                    <a:pt x="74335" y="13811"/>
                    <a:pt x="114638" y="0"/>
                    <a:pt x="114638"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5" name="Google Shape;485;p15"/>
            <p:cNvSpPr/>
            <p:nvPr/>
          </p:nvSpPr>
          <p:spPr>
            <a:xfrm>
              <a:off x="5729287" y="3551002"/>
              <a:ext cx="121787" cy="284211"/>
            </a:xfrm>
            <a:custGeom>
              <a:avLst/>
              <a:gdLst/>
              <a:ahLst/>
              <a:cxnLst/>
              <a:rect l="l" t="t" r="r" b="b"/>
              <a:pathLst>
                <a:path w="121787" h="284211" extrusionOk="0">
                  <a:moveTo>
                    <a:pt x="96303" y="391"/>
                  </a:moveTo>
                  <a:cubicBezTo>
                    <a:pt x="96303" y="-1418"/>
                    <a:pt x="86797" y="3630"/>
                    <a:pt x="86797" y="3725"/>
                  </a:cubicBezTo>
                  <a:cubicBezTo>
                    <a:pt x="86797" y="3820"/>
                    <a:pt x="82330" y="163269"/>
                    <a:pt x="74535" y="177747"/>
                  </a:cubicBezTo>
                  <a:lnTo>
                    <a:pt x="74535" y="177747"/>
                  </a:lnTo>
                  <a:cubicBezTo>
                    <a:pt x="54669" y="211560"/>
                    <a:pt x="2103" y="268901"/>
                    <a:pt x="772" y="275283"/>
                  </a:cubicBezTo>
                  <a:cubicBezTo>
                    <a:pt x="-3125" y="294333"/>
                    <a:pt x="8092" y="277283"/>
                    <a:pt x="26152" y="275283"/>
                  </a:cubicBezTo>
                  <a:cubicBezTo>
                    <a:pt x="36323" y="274044"/>
                    <a:pt x="96113" y="213466"/>
                    <a:pt x="109516" y="199654"/>
                  </a:cubicBezTo>
                  <a:lnTo>
                    <a:pt x="110371" y="200131"/>
                  </a:lnTo>
                  <a:lnTo>
                    <a:pt x="110371" y="198607"/>
                  </a:lnTo>
                  <a:lnTo>
                    <a:pt x="112082" y="196797"/>
                  </a:lnTo>
                  <a:cubicBezTo>
                    <a:pt x="112424" y="192482"/>
                    <a:pt x="112424" y="188158"/>
                    <a:pt x="112082" y="183843"/>
                  </a:cubicBezTo>
                  <a:cubicBezTo>
                    <a:pt x="137272" y="10583"/>
                    <a:pt x="106664" y="-942"/>
                    <a:pt x="96303" y="391"/>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6" name="Google Shape;486;p15"/>
            <p:cNvSpPr/>
            <p:nvPr/>
          </p:nvSpPr>
          <p:spPr>
            <a:xfrm>
              <a:off x="5818929" y="3486611"/>
              <a:ext cx="209320" cy="241045"/>
            </a:xfrm>
            <a:custGeom>
              <a:avLst/>
              <a:gdLst/>
              <a:ahLst/>
              <a:cxnLst/>
              <a:rect l="l" t="t" r="r" b="b"/>
              <a:pathLst>
                <a:path w="209320" h="241045" extrusionOk="0">
                  <a:moveTo>
                    <a:pt x="164832" y="20110"/>
                  </a:moveTo>
                  <a:cubicBezTo>
                    <a:pt x="182322" y="22777"/>
                    <a:pt x="202189" y="32111"/>
                    <a:pt x="204945" y="41636"/>
                  </a:cubicBezTo>
                  <a:cubicBezTo>
                    <a:pt x="212141" y="76098"/>
                    <a:pt x="210439" y="111835"/>
                    <a:pt x="200002" y="145459"/>
                  </a:cubicBezTo>
                  <a:cubicBezTo>
                    <a:pt x="184889" y="185464"/>
                    <a:pt x="174718" y="210895"/>
                    <a:pt x="165973" y="228136"/>
                  </a:cubicBezTo>
                  <a:cubicBezTo>
                    <a:pt x="165973" y="228136"/>
                    <a:pt x="90594" y="260521"/>
                    <a:pt x="29758" y="222706"/>
                  </a:cubicBezTo>
                  <a:cubicBezTo>
                    <a:pt x="29758" y="222706"/>
                    <a:pt x="25576" y="179844"/>
                    <a:pt x="25291" y="156889"/>
                  </a:cubicBezTo>
                  <a:cubicBezTo>
                    <a:pt x="-30792" y="107835"/>
                    <a:pt x="17211" y="47351"/>
                    <a:pt x="64739" y="393"/>
                  </a:cubicBezTo>
                  <a:cubicBezTo>
                    <a:pt x="70433" y="-131"/>
                    <a:pt x="76155" y="-131"/>
                    <a:pt x="81849" y="393"/>
                  </a:cubicBezTo>
                  <a:cubicBezTo>
                    <a:pt x="81849" y="393"/>
                    <a:pt x="39454" y="50685"/>
                    <a:pt x="68921" y="79260"/>
                  </a:cubicBezTo>
                  <a:cubicBezTo>
                    <a:pt x="132133" y="59638"/>
                    <a:pt x="144680" y="31063"/>
                    <a:pt x="164832" y="2011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7" name="Google Shape;487;p15"/>
            <p:cNvSpPr/>
            <p:nvPr/>
          </p:nvSpPr>
          <p:spPr>
            <a:xfrm>
              <a:off x="5856166" y="3289038"/>
              <a:ext cx="154042" cy="190250"/>
            </a:xfrm>
            <a:custGeom>
              <a:avLst/>
              <a:gdLst/>
              <a:ahLst/>
              <a:cxnLst/>
              <a:rect l="l" t="t" r="r" b="b"/>
              <a:pathLst>
                <a:path w="154042" h="190250" extrusionOk="0">
                  <a:moveTo>
                    <a:pt x="3263" y="67854"/>
                  </a:moveTo>
                  <a:lnTo>
                    <a:pt x="3263" y="67854"/>
                  </a:lnTo>
                  <a:cubicBezTo>
                    <a:pt x="9442" y="27945"/>
                    <a:pt x="38244" y="-2250"/>
                    <a:pt x="79308" y="132"/>
                  </a:cubicBezTo>
                  <a:cubicBezTo>
                    <a:pt x="122872" y="2484"/>
                    <a:pt x="156274" y="39784"/>
                    <a:pt x="153926" y="83437"/>
                  </a:cubicBezTo>
                  <a:cubicBezTo>
                    <a:pt x="152586" y="108288"/>
                    <a:pt x="139668" y="131053"/>
                    <a:pt x="119041" y="144912"/>
                  </a:cubicBezTo>
                  <a:cubicBezTo>
                    <a:pt x="117624" y="150960"/>
                    <a:pt x="115486" y="156808"/>
                    <a:pt x="112672" y="162342"/>
                  </a:cubicBezTo>
                  <a:cubicBezTo>
                    <a:pt x="98129" y="179297"/>
                    <a:pt x="59441" y="190060"/>
                    <a:pt x="46704" y="190251"/>
                  </a:cubicBezTo>
                  <a:cubicBezTo>
                    <a:pt x="35677" y="190251"/>
                    <a:pt x="26172" y="180059"/>
                    <a:pt x="15811" y="162914"/>
                  </a:cubicBezTo>
                  <a:cubicBezTo>
                    <a:pt x="-5672" y="127195"/>
                    <a:pt x="-158" y="87571"/>
                    <a:pt x="3263" y="67854"/>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8" name="Google Shape;488;p15"/>
            <p:cNvSpPr/>
            <p:nvPr/>
          </p:nvSpPr>
          <p:spPr>
            <a:xfrm>
              <a:off x="5862376" y="3287995"/>
              <a:ext cx="154704" cy="145954"/>
            </a:xfrm>
            <a:custGeom>
              <a:avLst/>
              <a:gdLst/>
              <a:ahLst/>
              <a:cxnLst/>
              <a:rect l="l" t="t" r="r" b="b"/>
              <a:pathLst>
                <a:path w="154704" h="145954" extrusionOk="0">
                  <a:moveTo>
                    <a:pt x="85930" y="1937"/>
                  </a:moveTo>
                  <a:cubicBezTo>
                    <a:pt x="114447" y="7557"/>
                    <a:pt x="138400" y="15748"/>
                    <a:pt x="146290" y="44038"/>
                  </a:cubicBezTo>
                  <a:cubicBezTo>
                    <a:pt x="151613" y="63659"/>
                    <a:pt x="158647" y="101188"/>
                    <a:pt x="151993" y="116523"/>
                  </a:cubicBezTo>
                  <a:lnTo>
                    <a:pt x="147811" y="127857"/>
                  </a:lnTo>
                  <a:lnTo>
                    <a:pt x="112926" y="145955"/>
                  </a:lnTo>
                  <a:cubicBezTo>
                    <a:pt x="112926" y="145955"/>
                    <a:pt x="96576" y="132334"/>
                    <a:pt x="101709" y="92424"/>
                  </a:cubicBezTo>
                  <a:cubicBezTo>
                    <a:pt x="101510" y="87043"/>
                    <a:pt x="99798" y="81823"/>
                    <a:pt x="96766" y="77375"/>
                  </a:cubicBezTo>
                  <a:cubicBezTo>
                    <a:pt x="94580" y="73594"/>
                    <a:pt x="92954" y="69517"/>
                    <a:pt x="91919" y="65278"/>
                  </a:cubicBezTo>
                  <a:cubicBezTo>
                    <a:pt x="87774" y="54496"/>
                    <a:pt x="79685" y="45704"/>
                    <a:pt x="69295" y="40704"/>
                  </a:cubicBezTo>
                  <a:cubicBezTo>
                    <a:pt x="43345" y="26130"/>
                    <a:pt x="5323" y="38704"/>
                    <a:pt x="0" y="44038"/>
                  </a:cubicBezTo>
                  <a:cubicBezTo>
                    <a:pt x="15142" y="11452"/>
                    <a:pt x="50959" y="-6102"/>
                    <a:pt x="85930" y="1937"/>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9" name="Google Shape;489;p15"/>
            <p:cNvSpPr/>
            <p:nvPr/>
          </p:nvSpPr>
          <p:spPr>
            <a:xfrm>
              <a:off x="5888298" y="4552945"/>
              <a:ext cx="121626" cy="93085"/>
            </a:xfrm>
            <a:custGeom>
              <a:avLst/>
              <a:gdLst/>
              <a:ahLst/>
              <a:cxnLst/>
              <a:rect l="l" t="t" r="r" b="b"/>
              <a:pathLst>
                <a:path w="121626" h="93085" extrusionOk="0">
                  <a:moveTo>
                    <a:pt x="112478" y="2"/>
                  </a:moveTo>
                  <a:cubicBezTo>
                    <a:pt x="97840" y="11908"/>
                    <a:pt x="75121" y="3717"/>
                    <a:pt x="74456" y="4765"/>
                  </a:cubicBezTo>
                  <a:cubicBezTo>
                    <a:pt x="57422" y="19395"/>
                    <a:pt x="39590" y="33073"/>
                    <a:pt x="21035" y="45722"/>
                  </a:cubicBezTo>
                  <a:cubicBezTo>
                    <a:pt x="11529" y="52866"/>
                    <a:pt x="-2254" y="62486"/>
                    <a:pt x="313" y="76202"/>
                  </a:cubicBezTo>
                  <a:cubicBezTo>
                    <a:pt x="4875" y="100872"/>
                    <a:pt x="44228" y="93347"/>
                    <a:pt x="59057" y="85727"/>
                  </a:cubicBezTo>
                  <a:cubicBezTo>
                    <a:pt x="73886" y="78107"/>
                    <a:pt x="86053" y="65725"/>
                    <a:pt x="100121" y="57152"/>
                  </a:cubicBezTo>
                  <a:cubicBezTo>
                    <a:pt x="110102" y="50961"/>
                    <a:pt x="119987" y="47627"/>
                    <a:pt x="121604" y="35054"/>
                  </a:cubicBezTo>
                  <a:cubicBezTo>
                    <a:pt x="122079" y="27149"/>
                    <a:pt x="115045" y="-284"/>
                    <a:pt x="112478"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0" name="Google Shape;490;p15"/>
            <p:cNvSpPr/>
            <p:nvPr/>
          </p:nvSpPr>
          <p:spPr>
            <a:xfrm>
              <a:off x="5888421" y="4582665"/>
              <a:ext cx="121131" cy="63346"/>
            </a:xfrm>
            <a:custGeom>
              <a:avLst/>
              <a:gdLst/>
              <a:ahLst/>
              <a:cxnLst/>
              <a:rect l="l" t="t" r="r" b="b"/>
              <a:pathLst>
                <a:path w="121131" h="63346" extrusionOk="0">
                  <a:moveTo>
                    <a:pt x="120910" y="0"/>
                  </a:moveTo>
                  <a:cubicBezTo>
                    <a:pt x="118914" y="12192"/>
                    <a:pt x="109219" y="15526"/>
                    <a:pt x="99238" y="21717"/>
                  </a:cubicBezTo>
                  <a:cubicBezTo>
                    <a:pt x="84979" y="30575"/>
                    <a:pt x="72432" y="43434"/>
                    <a:pt x="57604" y="50959"/>
                  </a:cubicBezTo>
                  <a:cubicBezTo>
                    <a:pt x="42775" y="58484"/>
                    <a:pt x="9601" y="64770"/>
                    <a:pt x="0" y="47244"/>
                  </a:cubicBezTo>
                  <a:cubicBezTo>
                    <a:pt x="5228" y="70961"/>
                    <a:pt x="43916" y="63532"/>
                    <a:pt x="58554" y="56007"/>
                  </a:cubicBezTo>
                  <a:cubicBezTo>
                    <a:pt x="73193" y="48482"/>
                    <a:pt x="85550" y="36004"/>
                    <a:pt x="99618" y="27432"/>
                  </a:cubicBezTo>
                  <a:cubicBezTo>
                    <a:pt x="109599" y="21241"/>
                    <a:pt x="119484" y="17907"/>
                    <a:pt x="121101" y="5334"/>
                  </a:cubicBezTo>
                  <a:cubicBezTo>
                    <a:pt x="121177" y="3553"/>
                    <a:pt x="121110" y="1772"/>
                    <a:pt x="120910"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1" name="Google Shape;491;p15"/>
            <p:cNvSpPr/>
            <p:nvPr/>
          </p:nvSpPr>
          <p:spPr>
            <a:xfrm>
              <a:off x="5795742" y="4532466"/>
              <a:ext cx="111395" cy="86487"/>
            </a:xfrm>
            <a:custGeom>
              <a:avLst/>
              <a:gdLst/>
              <a:ahLst/>
              <a:cxnLst/>
              <a:rect l="l" t="t" r="r" b="b"/>
              <a:pathLst>
                <a:path w="111395" h="86487" extrusionOk="0">
                  <a:moveTo>
                    <a:pt x="102659" y="2"/>
                  </a:moveTo>
                  <a:cubicBezTo>
                    <a:pt x="89257" y="10956"/>
                    <a:pt x="69105" y="4765"/>
                    <a:pt x="68154" y="5812"/>
                  </a:cubicBezTo>
                  <a:cubicBezTo>
                    <a:pt x="52537" y="19109"/>
                    <a:pt x="36225" y="31578"/>
                    <a:pt x="19296" y="43151"/>
                  </a:cubicBezTo>
                  <a:cubicBezTo>
                    <a:pt x="10931" y="49723"/>
                    <a:pt x="-2091" y="58486"/>
                    <a:pt x="285" y="71059"/>
                  </a:cubicBezTo>
                  <a:cubicBezTo>
                    <a:pt x="4467" y="93633"/>
                    <a:pt x="40493" y="86680"/>
                    <a:pt x="54181" y="79822"/>
                  </a:cubicBezTo>
                  <a:cubicBezTo>
                    <a:pt x="67869" y="72964"/>
                    <a:pt x="78800" y="61438"/>
                    <a:pt x="91728" y="53437"/>
                  </a:cubicBezTo>
                  <a:cubicBezTo>
                    <a:pt x="101234" y="47722"/>
                    <a:pt x="109884" y="44770"/>
                    <a:pt x="111309" y="33149"/>
                  </a:cubicBezTo>
                  <a:cubicBezTo>
                    <a:pt x="112260" y="26101"/>
                    <a:pt x="105036" y="-283"/>
                    <a:pt x="102659"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2" name="Google Shape;492;p15"/>
            <p:cNvSpPr/>
            <p:nvPr/>
          </p:nvSpPr>
          <p:spPr>
            <a:xfrm>
              <a:off x="5796313" y="4560948"/>
              <a:ext cx="110894" cy="58013"/>
            </a:xfrm>
            <a:custGeom>
              <a:avLst/>
              <a:gdLst/>
              <a:ahLst/>
              <a:cxnLst/>
              <a:rect l="l" t="t" r="r" b="b"/>
              <a:pathLst>
                <a:path w="110894" h="58013" extrusionOk="0">
                  <a:moveTo>
                    <a:pt x="110644" y="0"/>
                  </a:moveTo>
                  <a:cubicBezTo>
                    <a:pt x="108838" y="11144"/>
                    <a:pt x="99903" y="14192"/>
                    <a:pt x="90778" y="19812"/>
                  </a:cubicBezTo>
                  <a:cubicBezTo>
                    <a:pt x="77755" y="28004"/>
                    <a:pt x="66254" y="39719"/>
                    <a:pt x="52756" y="46672"/>
                  </a:cubicBezTo>
                  <a:cubicBezTo>
                    <a:pt x="39258" y="53626"/>
                    <a:pt x="8840" y="59341"/>
                    <a:pt x="0" y="43244"/>
                  </a:cubicBezTo>
                  <a:cubicBezTo>
                    <a:pt x="4753" y="64961"/>
                    <a:pt x="40208" y="58198"/>
                    <a:pt x="53706" y="51340"/>
                  </a:cubicBezTo>
                  <a:cubicBezTo>
                    <a:pt x="67204" y="44482"/>
                    <a:pt x="78325" y="32956"/>
                    <a:pt x="91253" y="24955"/>
                  </a:cubicBezTo>
                  <a:cubicBezTo>
                    <a:pt x="100758" y="19240"/>
                    <a:pt x="109408" y="16288"/>
                    <a:pt x="110834" y="4667"/>
                  </a:cubicBezTo>
                  <a:cubicBezTo>
                    <a:pt x="110958" y="3105"/>
                    <a:pt x="110891" y="1543"/>
                    <a:pt x="110644"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3" name="Google Shape;493;p15"/>
            <p:cNvSpPr/>
            <p:nvPr/>
          </p:nvSpPr>
          <p:spPr>
            <a:xfrm>
              <a:off x="5813683" y="3728558"/>
              <a:ext cx="237954" cy="833275"/>
            </a:xfrm>
            <a:custGeom>
              <a:avLst/>
              <a:gdLst/>
              <a:ahLst/>
              <a:cxnLst/>
              <a:rect l="l" t="t" r="r" b="b"/>
              <a:pathLst>
                <a:path w="237954" h="833275" extrusionOk="0">
                  <a:moveTo>
                    <a:pt x="6013" y="123825"/>
                  </a:moveTo>
                  <a:cubicBezTo>
                    <a:pt x="12477" y="73342"/>
                    <a:pt x="31013" y="0"/>
                    <a:pt x="31013" y="0"/>
                  </a:cubicBezTo>
                  <a:cubicBezTo>
                    <a:pt x="48541" y="8201"/>
                    <a:pt x="67495" y="12897"/>
                    <a:pt x="86810" y="13811"/>
                  </a:cubicBezTo>
                  <a:cubicBezTo>
                    <a:pt x="115136" y="13716"/>
                    <a:pt x="143396" y="10973"/>
                    <a:pt x="171219" y="5620"/>
                  </a:cubicBezTo>
                  <a:cubicBezTo>
                    <a:pt x="180287" y="21517"/>
                    <a:pt x="190220" y="36909"/>
                    <a:pt x="200971" y="51721"/>
                  </a:cubicBezTo>
                  <a:cubicBezTo>
                    <a:pt x="215515" y="71914"/>
                    <a:pt x="243746" y="116109"/>
                    <a:pt x="236902" y="193357"/>
                  </a:cubicBezTo>
                  <a:cubicBezTo>
                    <a:pt x="232435" y="243840"/>
                    <a:pt x="204203" y="458248"/>
                    <a:pt x="204203" y="458248"/>
                  </a:cubicBezTo>
                  <a:cubicBezTo>
                    <a:pt x="215201" y="494290"/>
                    <a:pt x="221056" y="531714"/>
                    <a:pt x="221598" y="569405"/>
                  </a:cubicBezTo>
                  <a:cubicBezTo>
                    <a:pt x="218937" y="614229"/>
                    <a:pt x="213024" y="658796"/>
                    <a:pt x="203918" y="702755"/>
                  </a:cubicBezTo>
                  <a:lnTo>
                    <a:pt x="187093" y="824389"/>
                  </a:lnTo>
                  <a:cubicBezTo>
                    <a:pt x="187093" y="824389"/>
                    <a:pt x="164660" y="840676"/>
                    <a:pt x="149071" y="829151"/>
                  </a:cubicBezTo>
                  <a:lnTo>
                    <a:pt x="151067" y="710089"/>
                  </a:lnTo>
                  <a:cubicBezTo>
                    <a:pt x="149166" y="680942"/>
                    <a:pt x="146219" y="637984"/>
                    <a:pt x="144413" y="610552"/>
                  </a:cubicBezTo>
                  <a:cubicBezTo>
                    <a:pt x="141371" y="565785"/>
                    <a:pt x="133387" y="494824"/>
                    <a:pt x="131106" y="477202"/>
                  </a:cubicBezTo>
                  <a:cubicBezTo>
                    <a:pt x="128824" y="459581"/>
                    <a:pt x="123121" y="428434"/>
                    <a:pt x="120364" y="393763"/>
                  </a:cubicBezTo>
                  <a:cubicBezTo>
                    <a:pt x="117608" y="359092"/>
                    <a:pt x="104680" y="182594"/>
                    <a:pt x="104680" y="182594"/>
                  </a:cubicBezTo>
                  <a:lnTo>
                    <a:pt x="102874" y="215646"/>
                  </a:lnTo>
                  <a:cubicBezTo>
                    <a:pt x="102874" y="215646"/>
                    <a:pt x="101068" y="269272"/>
                    <a:pt x="93369" y="335470"/>
                  </a:cubicBezTo>
                  <a:cubicBezTo>
                    <a:pt x="85669" y="401669"/>
                    <a:pt x="83008" y="430720"/>
                    <a:pt x="83008" y="430720"/>
                  </a:cubicBezTo>
                  <a:cubicBezTo>
                    <a:pt x="90308" y="444074"/>
                    <a:pt x="95412" y="458514"/>
                    <a:pt x="98121" y="473488"/>
                  </a:cubicBezTo>
                  <a:cubicBezTo>
                    <a:pt x="99452" y="487775"/>
                    <a:pt x="115707" y="600932"/>
                    <a:pt x="106011" y="658463"/>
                  </a:cubicBezTo>
                  <a:lnTo>
                    <a:pt x="85954" y="804863"/>
                  </a:lnTo>
                  <a:cubicBezTo>
                    <a:pt x="75869" y="811882"/>
                    <a:pt x="63018" y="813587"/>
                    <a:pt x="51449" y="809434"/>
                  </a:cubicBezTo>
                  <a:lnTo>
                    <a:pt x="39663" y="661892"/>
                  </a:lnTo>
                  <a:cubicBezTo>
                    <a:pt x="31773" y="605790"/>
                    <a:pt x="15043" y="486823"/>
                    <a:pt x="12477" y="471392"/>
                  </a:cubicBezTo>
                  <a:cubicBezTo>
                    <a:pt x="6773" y="440226"/>
                    <a:pt x="3408" y="408670"/>
                    <a:pt x="2401" y="376999"/>
                  </a:cubicBezTo>
                  <a:cubicBezTo>
                    <a:pt x="-1782" y="312991"/>
                    <a:pt x="-451" y="174212"/>
                    <a:pt x="6013" y="12382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4" name="Google Shape;494;p15"/>
            <p:cNvSpPr/>
            <p:nvPr/>
          </p:nvSpPr>
          <p:spPr>
            <a:xfrm>
              <a:off x="5803516" y="3708175"/>
              <a:ext cx="253612" cy="553963"/>
            </a:xfrm>
            <a:custGeom>
              <a:avLst/>
              <a:gdLst/>
              <a:ahLst/>
              <a:cxnLst/>
              <a:rect l="l" t="t" r="r" b="b"/>
              <a:pathLst>
                <a:path w="253612" h="553963" extrusionOk="0">
                  <a:moveTo>
                    <a:pt x="181386" y="6572"/>
                  </a:moveTo>
                  <a:lnTo>
                    <a:pt x="224731" y="93726"/>
                  </a:lnTo>
                  <a:cubicBezTo>
                    <a:pt x="224731" y="93726"/>
                    <a:pt x="291270" y="190690"/>
                    <a:pt x="222355" y="439960"/>
                  </a:cubicBezTo>
                  <a:lnTo>
                    <a:pt x="235187" y="516922"/>
                  </a:lnTo>
                  <a:cubicBezTo>
                    <a:pt x="235187" y="516922"/>
                    <a:pt x="105532" y="600265"/>
                    <a:pt x="18746" y="516922"/>
                  </a:cubicBezTo>
                  <a:cubicBezTo>
                    <a:pt x="18746" y="516922"/>
                    <a:pt x="-11291" y="286512"/>
                    <a:pt x="4678" y="180308"/>
                  </a:cubicBezTo>
                  <a:cubicBezTo>
                    <a:pt x="13613" y="119272"/>
                    <a:pt x="27121" y="59007"/>
                    <a:pt x="45077" y="0"/>
                  </a:cubicBezTo>
                  <a:cubicBezTo>
                    <a:pt x="45077" y="0"/>
                    <a:pt x="66369" y="23527"/>
                    <a:pt x="175683" y="8001"/>
                  </a:cubicBezTo>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5" name="Google Shape;495;p15"/>
            <p:cNvSpPr/>
            <p:nvPr/>
          </p:nvSpPr>
          <p:spPr>
            <a:xfrm>
              <a:off x="5812662" y="3486508"/>
              <a:ext cx="71005" cy="74600"/>
            </a:xfrm>
            <a:custGeom>
              <a:avLst/>
              <a:gdLst/>
              <a:ahLst/>
              <a:cxnLst/>
              <a:rect l="l" t="t" r="r" b="b"/>
              <a:pathLst>
                <a:path w="71005" h="74600" extrusionOk="0">
                  <a:moveTo>
                    <a:pt x="71006" y="496"/>
                  </a:moveTo>
                  <a:cubicBezTo>
                    <a:pt x="71006" y="496"/>
                    <a:pt x="36596" y="-10077"/>
                    <a:pt x="0" y="66409"/>
                  </a:cubicBezTo>
                  <a:lnTo>
                    <a:pt x="13688" y="74600"/>
                  </a:lnTo>
                  <a:cubicBezTo>
                    <a:pt x="13688" y="74600"/>
                    <a:pt x="49714" y="20117"/>
                    <a:pt x="71006" y="49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6" name="Google Shape;496;p15"/>
            <p:cNvSpPr/>
            <p:nvPr/>
          </p:nvSpPr>
          <p:spPr>
            <a:xfrm>
              <a:off x="5614947" y="3815235"/>
              <a:ext cx="254367" cy="147732"/>
            </a:xfrm>
            <a:custGeom>
              <a:avLst/>
              <a:gdLst/>
              <a:ahLst/>
              <a:cxnLst/>
              <a:rect l="l" t="t" r="r" b="b"/>
              <a:pathLst>
                <a:path w="254367" h="147732" extrusionOk="0">
                  <a:moveTo>
                    <a:pt x="0" y="86201"/>
                  </a:moveTo>
                  <a:lnTo>
                    <a:pt x="148096" y="0"/>
                  </a:lnTo>
                  <a:lnTo>
                    <a:pt x="254368" y="61436"/>
                  </a:lnTo>
                  <a:lnTo>
                    <a:pt x="106272" y="147733"/>
                  </a:lnTo>
                  <a:lnTo>
                    <a:pt x="0" y="862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7" name="Google Shape;497;p15"/>
            <p:cNvSpPr/>
            <p:nvPr/>
          </p:nvSpPr>
          <p:spPr>
            <a:xfrm>
              <a:off x="5694413" y="3821487"/>
              <a:ext cx="53706" cy="44771"/>
            </a:xfrm>
            <a:custGeom>
              <a:avLst/>
              <a:gdLst/>
              <a:ahLst/>
              <a:cxnLst/>
              <a:rect l="l" t="t" r="r" b="b"/>
              <a:pathLst>
                <a:path w="53706" h="44771" extrusionOk="0">
                  <a:moveTo>
                    <a:pt x="49524" y="35"/>
                  </a:moveTo>
                  <a:cubicBezTo>
                    <a:pt x="40237" y="968"/>
                    <a:pt x="31254" y="3892"/>
                    <a:pt x="23194" y="8607"/>
                  </a:cubicBezTo>
                  <a:cubicBezTo>
                    <a:pt x="20228" y="11198"/>
                    <a:pt x="17053" y="13522"/>
                    <a:pt x="13688" y="15561"/>
                  </a:cubicBezTo>
                  <a:cubicBezTo>
                    <a:pt x="12262" y="16227"/>
                    <a:pt x="10836" y="17180"/>
                    <a:pt x="9315" y="17846"/>
                  </a:cubicBezTo>
                  <a:cubicBezTo>
                    <a:pt x="7053" y="18675"/>
                    <a:pt x="5000" y="20009"/>
                    <a:pt x="3327" y="21752"/>
                  </a:cubicBezTo>
                  <a:cubicBezTo>
                    <a:pt x="1673" y="24200"/>
                    <a:pt x="780" y="27086"/>
                    <a:pt x="760" y="30038"/>
                  </a:cubicBezTo>
                  <a:cubicBezTo>
                    <a:pt x="0" y="33572"/>
                    <a:pt x="-190" y="37211"/>
                    <a:pt x="190" y="40802"/>
                  </a:cubicBezTo>
                  <a:cubicBezTo>
                    <a:pt x="1521" y="46136"/>
                    <a:pt x="7034" y="45660"/>
                    <a:pt x="9696" y="41945"/>
                  </a:cubicBezTo>
                  <a:cubicBezTo>
                    <a:pt x="11141" y="40088"/>
                    <a:pt x="11968" y="37821"/>
                    <a:pt x="12072" y="35468"/>
                  </a:cubicBezTo>
                  <a:cubicBezTo>
                    <a:pt x="12234" y="30905"/>
                    <a:pt x="14562" y="26686"/>
                    <a:pt x="18346" y="24133"/>
                  </a:cubicBezTo>
                  <a:lnTo>
                    <a:pt x="53706" y="2130"/>
                  </a:lnTo>
                  <a:cubicBezTo>
                    <a:pt x="52870" y="644"/>
                    <a:pt x="51216" y="-184"/>
                    <a:pt x="49524" y="3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8" name="Google Shape;498;p15"/>
            <p:cNvSpPr/>
            <p:nvPr/>
          </p:nvSpPr>
          <p:spPr>
            <a:xfrm>
              <a:off x="5775008" y="3530248"/>
              <a:ext cx="253611" cy="322722"/>
            </a:xfrm>
            <a:custGeom>
              <a:avLst/>
              <a:gdLst/>
              <a:ahLst/>
              <a:cxnLst/>
              <a:rect l="l" t="t" r="r" b="b"/>
              <a:pathLst>
                <a:path w="253611" h="322722" extrusionOk="0">
                  <a:moveTo>
                    <a:pt x="250673" y="25527"/>
                  </a:moveTo>
                  <a:cubicBezTo>
                    <a:pt x="245826" y="5334"/>
                    <a:pt x="230046" y="11811"/>
                    <a:pt x="216453" y="0"/>
                  </a:cubicBezTo>
                  <a:cubicBezTo>
                    <a:pt x="184990" y="44672"/>
                    <a:pt x="205902" y="165449"/>
                    <a:pt x="210180" y="178308"/>
                  </a:cubicBezTo>
                  <a:lnTo>
                    <a:pt x="89270" y="255556"/>
                  </a:lnTo>
                  <a:lnTo>
                    <a:pt x="89270" y="255556"/>
                  </a:lnTo>
                  <a:lnTo>
                    <a:pt x="81095" y="260604"/>
                  </a:lnTo>
                  <a:cubicBezTo>
                    <a:pt x="67331" y="269662"/>
                    <a:pt x="52131" y="276301"/>
                    <a:pt x="36134" y="280225"/>
                  </a:cubicBezTo>
                  <a:cubicBezTo>
                    <a:pt x="24062" y="281654"/>
                    <a:pt x="17788" y="298704"/>
                    <a:pt x="4860" y="300228"/>
                  </a:cubicBezTo>
                  <a:cubicBezTo>
                    <a:pt x="2075" y="300333"/>
                    <a:pt x="-92" y="302666"/>
                    <a:pt x="3" y="305457"/>
                  </a:cubicBezTo>
                  <a:cubicBezTo>
                    <a:pt x="51" y="306753"/>
                    <a:pt x="602" y="307991"/>
                    <a:pt x="1533" y="308896"/>
                  </a:cubicBezTo>
                  <a:cubicBezTo>
                    <a:pt x="6667" y="313849"/>
                    <a:pt x="20545" y="309753"/>
                    <a:pt x="30050" y="298704"/>
                  </a:cubicBezTo>
                  <a:cubicBezTo>
                    <a:pt x="30002" y="298952"/>
                    <a:pt x="30002" y="299218"/>
                    <a:pt x="30050" y="299466"/>
                  </a:cubicBezTo>
                  <a:cubicBezTo>
                    <a:pt x="30202" y="303057"/>
                    <a:pt x="32227" y="306314"/>
                    <a:pt x="35373" y="308038"/>
                  </a:cubicBezTo>
                  <a:cubicBezTo>
                    <a:pt x="36067" y="308458"/>
                    <a:pt x="36846" y="308724"/>
                    <a:pt x="37655" y="308800"/>
                  </a:cubicBezTo>
                  <a:cubicBezTo>
                    <a:pt x="37655" y="309610"/>
                    <a:pt x="37883" y="310401"/>
                    <a:pt x="38320" y="311087"/>
                  </a:cubicBezTo>
                  <a:cubicBezTo>
                    <a:pt x="39708" y="313925"/>
                    <a:pt x="42417" y="315887"/>
                    <a:pt x="45544" y="316325"/>
                  </a:cubicBezTo>
                  <a:lnTo>
                    <a:pt x="45544" y="316325"/>
                  </a:lnTo>
                  <a:cubicBezTo>
                    <a:pt x="46941" y="320335"/>
                    <a:pt x="50820" y="322945"/>
                    <a:pt x="55050" y="322707"/>
                  </a:cubicBezTo>
                  <a:cubicBezTo>
                    <a:pt x="57825" y="322564"/>
                    <a:pt x="60439" y="321373"/>
                    <a:pt x="62369" y="319373"/>
                  </a:cubicBezTo>
                  <a:cubicBezTo>
                    <a:pt x="72682" y="315430"/>
                    <a:pt x="81789" y="308867"/>
                    <a:pt x="88794" y="300323"/>
                  </a:cubicBezTo>
                  <a:cubicBezTo>
                    <a:pt x="94982" y="293875"/>
                    <a:pt x="101522" y="287769"/>
                    <a:pt x="108375" y="282035"/>
                  </a:cubicBezTo>
                  <a:cubicBezTo>
                    <a:pt x="141170" y="267843"/>
                    <a:pt x="239552" y="225742"/>
                    <a:pt x="243924" y="219742"/>
                  </a:cubicBezTo>
                  <a:cubicBezTo>
                    <a:pt x="250768" y="210693"/>
                    <a:pt x="257707" y="54102"/>
                    <a:pt x="250673" y="25527"/>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9" name="Google Shape;499;p15"/>
            <p:cNvSpPr/>
            <p:nvPr/>
          </p:nvSpPr>
          <p:spPr>
            <a:xfrm>
              <a:off x="5965891" y="3514431"/>
              <a:ext cx="72720" cy="103595"/>
            </a:xfrm>
            <a:custGeom>
              <a:avLst/>
              <a:gdLst/>
              <a:ahLst/>
              <a:cxnLst/>
              <a:rect l="l" t="t" r="r" b="b"/>
              <a:pathLst>
                <a:path w="72720" h="103595" extrusionOk="0">
                  <a:moveTo>
                    <a:pt x="70816" y="95541"/>
                  </a:moveTo>
                  <a:cubicBezTo>
                    <a:pt x="70816" y="95541"/>
                    <a:pt x="32129" y="112876"/>
                    <a:pt x="0" y="96684"/>
                  </a:cubicBezTo>
                  <a:lnTo>
                    <a:pt x="4658" y="36009"/>
                  </a:lnTo>
                  <a:cubicBezTo>
                    <a:pt x="4658" y="36009"/>
                    <a:pt x="5133" y="3434"/>
                    <a:pt x="34125" y="195"/>
                  </a:cubicBezTo>
                  <a:cubicBezTo>
                    <a:pt x="63117" y="-3043"/>
                    <a:pt x="78325" y="34200"/>
                    <a:pt x="70816" y="95541"/>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500" name="Google Shape;500;p15"/>
            <p:cNvGrpSpPr/>
            <p:nvPr/>
          </p:nvGrpSpPr>
          <p:grpSpPr>
            <a:xfrm flipH="1">
              <a:off x="2865273" y="3434801"/>
              <a:ext cx="598186" cy="1340314"/>
              <a:chOff x="4210728" y="4525714"/>
              <a:chExt cx="546438" cy="1224366"/>
            </a:xfrm>
          </p:grpSpPr>
          <p:sp>
            <p:nvSpPr>
              <p:cNvPr id="501" name="Google Shape;501;p15"/>
              <p:cNvSpPr/>
              <p:nvPr/>
            </p:nvSpPr>
            <p:spPr>
              <a:xfrm>
                <a:off x="4672107" y="4726590"/>
                <a:ext cx="85002" cy="305847"/>
              </a:xfrm>
              <a:custGeom>
                <a:avLst/>
                <a:gdLst/>
                <a:ahLst/>
                <a:cxnLst/>
                <a:rect l="l" t="t" r="r" b="b"/>
                <a:pathLst>
                  <a:path w="85002" h="305847" extrusionOk="0">
                    <a:moveTo>
                      <a:pt x="18764" y="0"/>
                    </a:moveTo>
                    <a:cubicBezTo>
                      <a:pt x="37814" y="5429"/>
                      <a:pt x="48482" y="26289"/>
                      <a:pt x="65056" y="70961"/>
                    </a:cubicBezTo>
                    <a:cubicBezTo>
                      <a:pt x="78848" y="111490"/>
                      <a:pt x="85582" y="154076"/>
                      <a:pt x="84963" y="196882"/>
                    </a:cubicBezTo>
                    <a:cubicBezTo>
                      <a:pt x="79629" y="238982"/>
                      <a:pt x="62198" y="271748"/>
                      <a:pt x="20098" y="305848"/>
                    </a:cubicBezTo>
                    <a:lnTo>
                      <a:pt x="0" y="268986"/>
                    </a:lnTo>
                    <a:cubicBezTo>
                      <a:pt x="0" y="268986"/>
                      <a:pt x="41243" y="232600"/>
                      <a:pt x="45434" y="190500"/>
                    </a:cubicBezTo>
                    <a:cubicBezTo>
                      <a:pt x="47815" y="166878"/>
                      <a:pt x="20098" y="87249"/>
                      <a:pt x="20098" y="85058"/>
                    </a:cubicBezTo>
                    <a:cubicBezTo>
                      <a:pt x="20098" y="82867"/>
                      <a:pt x="18764" y="0"/>
                      <a:pt x="18764"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2" name="Google Shape;502;p15"/>
              <p:cNvSpPr/>
              <p:nvPr/>
            </p:nvSpPr>
            <p:spPr>
              <a:xfrm>
                <a:off x="4408366" y="5679962"/>
                <a:ext cx="123900" cy="70118"/>
              </a:xfrm>
              <a:custGeom>
                <a:avLst/>
                <a:gdLst/>
                <a:ahLst/>
                <a:cxnLst/>
                <a:rect l="l" t="t" r="r" b="b"/>
                <a:pathLst>
                  <a:path w="123900" h="70118" extrusionOk="0">
                    <a:moveTo>
                      <a:pt x="117628" y="16845"/>
                    </a:moveTo>
                    <a:cubicBezTo>
                      <a:pt x="104783" y="20750"/>
                      <a:pt x="90877" y="18874"/>
                      <a:pt x="79528" y="11701"/>
                    </a:cubicBezTo>
                    <a:cubicBezTo>
                      <a:pt x="69241" y="11701"/>
                      <a:pt x="8757" y="-12016"/>
                      <a:pt x="1137" y="8082"/>
                    </a:cubicBezTo>
                    <a:cubicBezTo>
                      <a:pt x="-5531" y="25703"/>
                      <a:pt x="18758" y="42086"/>
                      <a:pt x="31617" y="45229"/>
                    </a:cubicBezTo>
                    <a:cubicBezTo>
                      <a:pt x="60192" y="51992"/>
                      <a:pt x="80766" y="66089"/>
                      <a:pt x="92196" y="68470"/>
                    </a:cubicBezTo>
                    <a:cubicBezTo>
                      <a:pt x="100966" y="71585"/>
                      <a:pt x="110703" y="70232"/>
                      <a:pt x="118294" y="64851"/>
                    </a:cubicBezTo>
                    <a:cubicBezTo>
                      <a:pt x="126200" y="56850"/>
                      <a:pt x="125533" y="27322"/>
                      <a:pt x="117628" y="16845"/>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3" name="Google Shape;503;p15"/>
              <p:cNvSpPr/>
              <p:nvPr/>
            </p:nvSpPr>
            <p:spPr>
              <a:xfrm>
                <a:off x="4408245" y="5691663"/>
                <a:ext cx="121939" cy="58416"/>
              </a:xfrm>
              <a:custGeom>
                <a:avLst/>
                <a:gdLst/>
                <a:ahLst/>
                <a:cxnLst/>
                <a:rect l="l" t="t" r="r" b="b"/>
                <a:pathLst>
                  <a:path w="121939" h="58416" extrusionOk="0">
                    <a:moveTo>
                      <a:pt x="92127" y="51911"/>
                    </a:moveTo>
                    <a:cubicBezTo>
                      <a:pt x="80697" y="49530"/>
                      <a:pt x="59837" y="35433"/>
                      <a:pt x="31548" y="28575"/>
                    </a:cubicBezTo>
                    <a:cubicBezTo>
                      <a:pt x="20784" y="26003"/>
                      <a:pt x="2020" y="14097"/>
                      <a:pt x="210" y="0"/>
                    </a:cubicBezTo>
                    <a:cubicBezTo>
                      <a:pt x="-2361" y="16193"/>
                      <a:pt x="19260" y="30575"/>
                      <a:pt x="31548" y="33528"/>
                    </a:cubicBezTo>
                    <a:cubicBezTo>
                      <a:pt x="60123" y="40291"/>
                      <a:pt x="80697" y="54388"/>
                      <a:pt x="92127" y="56769"/>
                    </a:cubicBezTo>
                    <a:cubicBezTo>
                      <a:pt x="100896" y="59884"/>
                      <a:pt x="110634" y="58531"/>
                      <a:pt x="118225" y="53150"/>
                    </a:cubicBezTo>
                    <a:cubicBezTo>
                      <a:pt x="119933" y="51188"/>
                      <a:pt x="121200" y="48882"/>
                      <a:pt x="121940" y="46387"/>
                    </a:cubicBezTo>
                    <a:cubicBezTo>
                      <a:pt x="113425" y="52816"/>
                      <a:pt x="102380" y="54864"/>
                      <a:pt x="92127" y="51911"/>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4" name="Google Shape;504;p15"/>
              <p:cNvSpPr/>
              <p:nvPr/>
            </p:nvSpPr>
            <p:spPr>
              <a:xfrm>
                <a:off x="4566152" y="5600798"/>
                <a:ext cx="119416" cy="67472"/>
              </a:xfrm>
              <a:custGeom>
                <a:avLst/>
                <a:gdLst/>
                <a:ahLst/>
                <a:cxnLst/>
                <a:rect l="l" t="t" r="r" b="b"/>
                <a:pathLst>
                  <a:path w="119416" h="67472" extrusionOk="0">
                    <a:moveTo>
                      <a:pt x="113384" y="16189"/>
                    </a:moveTo>
                    <a:cubicBezTo>
                      <a:pt x="102146" y="20047"/>
                      <a:pt x="89728" y="18161"/>
                      <a:pt x="80142" y="11141"/>
                    </a:cubicBezTo>
                    <a:cubicBezTo>
                      <a:pt x="70617" y="11141"/>
                      <a:pt x="8419" y="-11529"/>
                      <a:pt x="1085" y="7807"/>
                    </a:cubicBezTo>
                    <a:cubicBezTo>
                      <a:pt x="-5297" y="24762"/>
                      <a:pt x="18039" y="40383"/>
                      <a:pt x="30422" y="43431"/>
                    </a:cubicBezTo>
                    <a:cubicBezTo>
                      <a:pt x="57663" y="50003"/>
                      <a:pt x="78047" y="63624"/>
                      <a:pt x="88715" y="65910"/>
                    </a:cubicBezTo>
                    <a:cubicBezTo>
                      <a:pt x="97172" y="68882"/>
                      <a:pt x="106547" y="67567"/>
                      <a:pt x="113861" y="62385"/>
                    </a:cubicBezTo>
                    <a:cubicBezTo>
                      <a:pt x="121671" y="54670"/>
                      <a:pt x="121004" y="26286"/>
                      <a:pt x="113384" y="16189"/>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5" name="Google Shape;505;p15"/>
              <p:cNvSpPr/>
              <p:nvPr/>
            </p:nvSpPr>
            <p:spPr>
              <a:xfrm>
                <a:off x="4566197" y="5611939"/>
                <a:ext cx="117340" cy="56332"/>
              </a:xfrm>
              <a:custGeom>
                <a:avLst/>
                <a:gdLst/>
                <a:ahLst/>
                <a:cxnLst/>
                <a:rect l="l" t="t" r="r" b="b"/>
                <a:pathLst>
                  <a:path w="117340" h="56332" extrusionOk="0">
                    <a:moveTo>
                      <a:pt x="88670" y="50102"/>
                    </a:moveTo>
                    <a:cubicBezTo>
                      <a:pt x="77717" y="47720"/>
                      <a:pt x="57619" y="34195"/>
                      <a:pt x="30377" y="27622"/>
                    </a:cubicBezTo>
                    <a:cubicBezTo>
                      <a:pt x="19995" y="25051"/>
                      <a:pt x="1802" y="13621"/>
                      <a:pt x="183" y="0"/>
                    </a:cubicBezTo>
                    <a:cubicBezTo>
                      <a:pt x="-2198" y="15621"/>
                      <a:pt x="19233" y="29528"/>
                      <a:pt x="30377" y="32290"/>
                    </a:cubicBezTo>
                    <a:cubicBezTo>
                      <a:pt x="57619" y="38862"/>
                      <a:pt x="78002" y="52483"/>
                      <a:pt x="88670" y="54769"/>
                    </a:cubicBezTo>
                    <a:cubicBezTo>
                      <a:pt x="97128" y="57741"/>
                      <a:pt x="106503" y="56426"/>
                      <a:pt x="113816" y="51245"/>
                    </a:cubicBezTo>
                    <a:cubicBezTo>
                      <a:pt x="115496" y="49368"/>
                      <a:pt x="116703" y="47111"/>
                      <a:pt x="117341" y="44672"/>
                    </a:cubicBezTo>
                    <a:cubicBezTo>
                      <a:pt x="109187" y="50930"/>
                      <a:pt x="98547" y="52940"/>
                      <a:pt x="88670" y="50102"/>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6" name="Google Shape;506;p15"/>
              <p:cNvSpPr/>
              <p:nvPr/>
            </p:nvSpPr>
            <p:spPr>
              <a:xfrm>
                <a:off x="4483409" y="4968525"/>
                <a:ext cx="238054" cy="732926"/>
              </a:xfrm>
              <a:custGeom>
                <a:avLst/>
                <a:gdLst/>
                <a:ahLst/>
                <a:cxnLst/>
                <a:rect l="l" t="t" r="r" b="b"/>
                <a:pathLst>
                  <a:path w="238054" h="732926" extrusionOk="0">
                    <a:moveTo>
                      <a:pt x="216416" y="495014"/>
                    </a:moveTo>
                    <a:cubicBezTo>
                      <a:pt x="216443" y="471802"/>
                      <a:pt x="212447" y="448761"/>
                      <a:pt x="204605" y="426911"/>
                    </a:cubicBezTo>
                    <a:cubicBezTo>
                      <a:pt x="204605" y="426911"/>
                      <a:pt x="212415" y="333661"/>
                      <a:pt x="218416" y="272415"/>
                    </a:cubicBezTo>
                    <a:cubicBezTo>
                      <a:pt x="227179" y="182118"/>
                      <a:pt x="241086" y="173164"/>
                      <a:pt x="237466" y="118300"/>
                    </a:cubicBezTo>
                    <a:cubicBezTo>
                      <a:pt x="233847" y="67437"/>
                      <a:pt x="204891" y="34480"/>
                      <a:pt x="197366" y="0"/>
                    </a:cubicBezTo>
                    <a:lnTo>
                      <a:pt x="50014" y="11621"/>
                    </a:lnTo>
                    <a:cubicBezTo>
                      <a:pt x="50014" y="11621"/>
                      <a:pt x="37155" y="53435"/>
                      <a:pt x="20582" y="136684"/>
                    </a:cubicBezTo>
                    <a:cubicBezTo>
                      <a:pt x="4008" y="219932"/>
                      <a:pt x="2865" y="318897"/>
                      <a:pt x="4199" y="449961"/>
                    </a:cubicBezTo>
                    <a:cubicBezTo>
                      <a:pt x="4199" y="483775"/>
                      <a:pt x="-1516" y="513112"/>
                      <a:pt x="389" y="597313"/>
                    </a:cubicBezTo>
                    <a:cubicBezTo>
                      <a:pt x="1722" y="653891"/>
                      <a:pt x="4961" y="723233"/>
                      <a:pt x="4961" y="723233"/>
                    </a:cubicBezTo>
                    <a:cubicBezTo>
                      <a:pt x="26487" y="741712"/>
                      <a:pt x="41442" y="728091"/>
                      <a:pt x="41442" y="728091"/>
                    </a:cubicBezTo>
                    <a:cubicBezTo>
                      <a:pt x="41442" y="728091"/>
                      <a:pt x="79542" y="560451"/>
                      <a:pt x="84780" y="521970"/>
                    </a:cubicBezTo>
                    <a:cubicBezTo>
                      <a:pt x="88780" y="500682"/>
                      <a:pt x="87003" y="478707"/>
                      <a:pt x="79637" y="458343"/>
                    </a:cubicBezTo>
                    <a:cubicBezTo>
                      <a:pt x="79637" y="458343"/>
                      <a:pt x="90686" y="405670"/>
                      <a:pt x="98687" y="364236"/>
                    </a:cubicBezTo>
                    <a:cubicBezTo>
                      <a:pt x="108212" y="313658"/>
                      <a:pt x="133453" y="204502"/>
                      <a:pt x="133453" y="204502"/>
                    </a:cubicBezTo>
                    <a:cubicBezTo>
                      <a:pt x="133453" y="204502"/>
                      <a:pt x="129167" y="372237"/>
                      <a:pt x="136501" y="405289"/>
                    </a:cubicBezTo>
                    <a:cubicBezTo>
                      <a:pt x="143835" y="438340"/>
                      <a:pt x="145074" y="467106"/>
                      <a:pt x="151360" y="512064"/>
                    </a:cubicBezTo>
                    <a:cubicBezTo>
                      <a:pt x="158885" y="566356"/>
                      <a:pt x="162314" y="645890"/>
                      <a:pt x="162314" y="645890"/>
                    </a:cubicBezTo>
                    <a:cubicBezTo>
                      <a:pt x="184793" y="660178"/>
                      <a:pt x="194794" y="649224"/>
                      <a:pt x="194794" y="649224"/>
                    </a:cubicBezTo>
                    <a:cubicBezTo>
                      <a:pt x="194794" y="649224"/>
                      <a:pt x="216416" y="542544"/>
                      <a:pt x="216416" y="49501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7" name="Google Shape;507;p15"/>
              <p:cNvSpPr/>
              <p:nvPr/>
            </p:nvSpPr>
            <p:spPr>
              <a:xfrm>
                <a:off x="4484426" y="4968525"/>
                <a:ext cx="236925" cy="409866"/>
              </a:xfrm>
              <a:custGeom>
                <a:avLst/>
                <a:gdLst/>
                <a:ahLst/>
                <a:cxnLst/>
                <a:rect l="l" t="t" r="r" b="b"/>
                <a:pathLst>
                  <a:path w="236925" h="409866" extrusionOk="0">
                    <a:moveTo>
                      <a:pt x="195968" y="0"/>
                    </a:moveTo>
                    <a:cubicBezTo>
                      <a:pt x="211399" y="15812"/>
                      <a:pt x="236926" y="63913"/>
                      <a:pt x="236926" y="136684"/>
                    </a:cubicBezTo>
                    <a:cubicBezTo>
                      <a:pt x="236926" y="218599"/>
                      <a:pt x="225020" y="202025"/>
                      <a:pt x="219305" y="292227"/>
                    </a:cubicBezTo>
                    <a:lnTo>
                      <a:pt x="213590" y="382429"/>
                    </a:lnTo>
                    <a:cubicBezTo>
                      <a:pt x="213590" y="382429"/>
                      <a:pt x="90431" y="441198"/>
                      <a:pt x="2611" y="386715"/>
                    </a:cubicBezTo>
                    <a:cubicBezTo>
                      <a:pt x="-5200" y="369665"/>
                      <a:pt x="5564" y="179927"/>
                      <a:pt x="20994" y="112490"/>
                    </a:cubicBezTo>
                    <a:cubicBezTo>
                      <a:pt x="36425" y="45053"/>
                      <a:pt x="46997" y="12002"/>
                      <a:pt x="46997" y="12002"/>
                    </a:cubicBezTo>
                    <a:cubicBezTo>
                      <a:pt x="46997" y="12002"/>
                      <a:pt x="160250" y="42577"/>
                      <a:pt x="195968"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8" name="Google Shape;508;p15"/>
              <p:cNvSpPr/>
              <p:nvPr/>
            </p:nvSpPr>
            <p:spPr>
              <a:xfrm>
                <a:off x="4531702" y="4525767"/>
                <a:ext cx="160521" cy="258577"/>
              </a:xfrm>
              <a:custGeom>
                <a:avLst/>
                <a:gdLst/>
                <a:ahLst/>
                <a:cxnLst/>
                <a:rect l="l" t="t" r="r" b="b"/>
                <a:pathLst>
                  <a:path w="160521" h="258577" extrusionOk="0">
                    <a:moveTo>
                      <a:pt x="150502" y="199966"/>
                    </a:moveTo>
                    <a:cubicBezTo>
                      <a:pt x="119070" y="198061"/>
                      <a:pt x="116022" y="203299"/>
                      <a:pt x="113545" y="192155"/>
                    </a:cubicBezTo>
                    <a:cubicBezTo>
                      <a:pt x="112688" y="188155"/>
                      <a:pt x="110878" y="160532"/>
                      <a:pt x="110878" y="160532"/>
                    </a:cubicBezTo>
                    <a:cubicBezTo>
                      <a:pt x="113780" y="156846"/>
                      <a:pt x="116422" y="152960"/>
                      <a:pt x="118784" y="148912"/>
                    </a:cubicBezTo>
                    <a:cubicBezTo>
                      <a:pt x="140167" y="136015"/>
                      <a:pt x="154268" y="113831"/>
                      <a:pt x="156884" y="88999"/>
                    </a:cubicBezTo>
                    <a:cubicBezTo>
                      <a:pt x="161490" y="44708"/>
                      <a:pt x="129348" y="5065"/>
                      <a:pt x="85065" y="417"/>
                    </a:cubicBezTo>
                    <a:cubicBezTo>
                      <a:pt x="43441" y="-3869"/>
                      <a:pt x="12771" y="25373"/>
                      <a:pt x="4579" y="65568"/>
                    </a:cubicBezTo>
                    <a:cubicBezTo>
                      <a:pt x="198" y="85380"/>
                      <a:pt x="-4374" y="125861"/>
                      <a:pt x="8008" y="158341"/>
                    </a:cubicBezTo>
                    <a:cubicBezTo>
                      <a:pt x="14961" y="176725"/>
                      <a:pt x="21438" y="189583"/>
                      <a:pt x="38012" y="188917"/>
                    </a:cubicBezTo>
                    <a:cubicBezTo>
                      <a:pt x="43543" y="188422"/>
                      <a:pt x="49023" y="187469"/>
                      <a:pt x="54395" y="186059"/>
                    </a:cubicBezTo>
                    <a:cubicBezTo>
                      <a:pt x="55283" y="193679"/>
                      <a:pt x="55602" y="201347"/>
                      <a:pt x="55347" y="209015"/>
                    </a:cubicBezTo>
                    <a:cubicBezTo>
                      <a:pt x="55347" y="217111"/>
                      <a:pt x="56300" y="221111"/>
                      <a:pt x="40488" y="230827"/>
                    </a:cubicBezTo>
                    <a:cubicBezTo>
                      <a:pt x="24677" y="240542"/>
                      <a:pt x="64301" y="260354"/>
                      <a:pt x="90114" y="258449"/>
                    </a:cubicBezTo>
                    <a:cubicBezTo>
                      <a:pt x="115927" y="256544"/>
                      <a:pt x="144883" y="240923"/>
                      <a:pt x="152883" y="224255"/>
                    </a:cubicBezTo>
                    <a:cubicBezTo>
                      <a:pt x="161646" y="205586"/>
                      <a:pt x="165266" y="200823"/>
                      <a:pt x="150502" y="199966"/>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9" name="Google Shape;509;p15"/>
              <p:cNvSpPr/>
              <p:nvPr/>
            </p:nvSpPr>
            <p:spPr>
              <a:xfrm>
                <a:off x="4695825" y="4756088"/>
                <a:ext cx="61341" cy="108805"/>
              </a:xfrm>
              <a:custGeom>
                <a:avLst/>
                <a:gdLst/>
                <a:ahLst/>
                <a:cxnLst/>
                <a:rect l="l" t="t" r="r" b="b"/>
                <a:pathLst>
                  <a:path w="61341" h="108805" extrusionOk="0">
                    <a:moveTo>
                      <a:pt x="9525" y="108806"/>
                    </a:moveTo>
                    <a:cubicBezTo>
                      <a:pt x="9525" y="108806"/>
                      <a:pt x="45053" y="100805"/>
                      <a:pt x="61341" y="84993"/>
                    </a:cubicBezTo>
                    <a:cubicBezTo>
                      <a:pt x="61341" y="84993"/>
                      <a:pt x="40196" y="18318"/>
                      <a:pt x="26670" y="1745"/>
                    </a:cubicBezTo>
                    <a:cubicBezTo>
                      <a:pt x="13144" y="-14829"/>
                      <a:pt x="0" y="92137"/>
                      <a:pt x="0" y="9213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0" name="Google Shape;510;p15"/>
              <p:cNvSpPr/>
              <p:nvPr/>
            </p:nvSpPr>
            <p:spPr>
              <a:xfrm>
                <a:off x="4523612" y="4724507"/>
                <a:ext cx="191546" cy="273865"/>
              </a:xfrm>
              <a:custGeom>
                <a:avLst/>
                <a:gdLst/>
                <a:ahLst/>
                <a:cxnLst/>
                <a:rect l="l" t="t" r="r" b="b"/>
                <a:pathLst>
                  <a:path w="191546" h="273865" extrusionOk="0">
                    <a:moveTo>
                      <a:pt x="127349" y="560"/>
                    </a:moveTo>
                    <a:cubicBezTo>
                      <a:pt x="133160" y="7799"/>
                      <a:pt x="133826" y="16847"/>
                      <a:pt x="111443" y="22562"/>
                    </a:cubicBezTo>
                    <a:cubicBezTo>
                      <a:pt x="95161" y="27192"/>
                      <a:pt x="77760" y="25839"/>
                      <a:pt x="62389" y="18753"/>
                    </a:cubicBezTo>
                    <a:cubicBezTo>
                      <a:pt x="44747" y="26210"/>
                      <a:pt x="27792" y="35202"/>
                      <a:pt x="11716" y="45613"/>
                    </a:cubicBezTo>
                    <a:cubicBezTo>
                      <a:pt x="-7334" y="108478"/>
                      <a:pt x="8001" y="116574"/>
                      <a:pt x="0" y="161628"/>
                    </a:cubicBezTo>
                    <a:cubicBezTo>
                      <a:pt x="3143" y="184297"/>
                      <a:pt x="6858" y="242780"/>
                      <a:pt x="7810" y="256020"/>
                    </a:cubicBezTo>
                    <a:cubicBezTo>
                      <a:pt x="50578" y="285929"/>
                      <a:pt x="137350" y="275737"/>
                      <a:pt x="156781" y="244019"/>
                    </a:cubicBezTo>
                    <a:cubicBezTo>
                      <a:pt x="157130" y="233455"/>
                      <a:pt x="158116" y="222930"/>
                      <a:pt x="159734" y="212491"/>
                    </a:cubicBezTo>
                    <a:cubicBezTo>
                      <a:pt x="180118" y="136862"/>
                      <a:pt x="196025" y="117241"/>
                      <a:pt x="190405" y="60091"/>
                    </a:cubicBezTo>
                    <a:cubicBezTo>
                      <a:pt x="187166" y="27515"/>
                      <a:pt x="184595" y="11132"/>
                      <a:pt x="167259" y="2369"/>
                    </a:cubicBezTo>
                    <a:cubicBezTo>
                      <a:pt x="154092" y="26"/>
                      <a:pt x="140675" y="-583"/>
                      <a:pt x="127349" y="56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1" name="Google Shape;511;p15"/>
              <p:cNvSpPr/>
              <p:nvPr/>
            </p:nvSpPr>
            <p:spPr>
              <a:xfrm>
                <a:off x="4210728" y="4780936"/>
                <a:ext cx="368747" cy="265455"/>
              </a:xfrm>
              <a:custGeom>
                <a:avLst/>
                <a:gdLst/>
                <a:ahLst/>
                <a:cxnLst/>
                <a:rect l="l" t="t" r="r" b="b"/>
                <a:pathLst>
                  <a:path w="368747" h="265455" extrusionOk="0">
                    <a:moveTo>
                      <a:pt x="47613" y="190066"/>
                    </a:moveTo>
                    <a:cubicBezTo>
                      <a:pt x="57313" y="192152"/>
                      <a:pt x="66860" y="194885"/>
                      <a:pt x="76188" y="198257"/>
                    </a:cubicBezTo>
                    <a:cubicBezTo>
                      <a:pt x="84940" y="202858"/>
                      <a:pt x="94355" y="206077"/>
                      <a:pt x="104097" y="207782"/>
                    </a:cubicBezTo>
                    <a:cubicBezTo>
                      <a:pt x="114574" y="209402"/>
                      <a:pt x="130957" y="203972"/>
                      <a:pt x="159246" y="190637"/>
                    </a:cubicBezTo>
                    <a:cubicBezTo>
                      <a:pt x="190224" y="174759"/>
                      <a:pt x="218251" y="153690"/>
                      <a:pt x="242114" y="128344"/>
                    </a:cubicBezTo>
                    <a:cubicBezTo>
                      <a:pt x="269228" y="96083"/>
                      <a:pt x="293451" y="61507"/>
                      <a:pt x="314504" y="24998"/>
                    </a:cubicBezTo>
                    <a:cubicBezTo>
                      <a:pt x="326791" y="2614"/>
                      <a:pt x="342317" y="-3006"/>
                      <a:pt x="355842" y="1375"/>
                    </a:cubicBezTo>
                    <a:cubicBezTo>
                      <a:pt x="372035" y="6710"/>
                      <a:pt x="374035" y="22807"/>
                      <a:pt x="355842" y="52906"/>
                    </a:cubicBezTo>
                    <a:cubicBezTo>
                      <a:pt x="332617" y="92225"/>
                      <a:pt x="304799" y="128639"/>
                      <a:pt x="272975" y="161396"/>
                    </a:cubicBezTo>
                    <a:cubicBezTo>
                      <a:pt x="247871" y="186503"/>
                      <a:pt x="218651" y="207115"/>
                      <a:pt x="186583" y="222356"/>
                    </a:cubicBezTo>
                    <a:cubicBezTo>
                      <a:pt x="163712" y="234252"/>
                      <a:pt x="139230" y="242758"/>
                      <a:pt x="113907" y="247597"/>
                    </a:cubicBezTo>
                    <a:cubicBezTo>
                      <a:pt x="105049" y="249502"/>
                      <a:pt x="99048" y="253216"/>
                      <a:pt x="82665" y="258932"/>
                    </a:cubicBezTo>
                    <a:cubicBezTo>
                      <a:pt x="66375" y="264856"/>
                      <a:pt x="48897" y="266790"/>
                      <a:pt x="31707" y="264551"/>
                    </a:cubicBezTo>
                    <a:cubicBezTo>
                      <a:pt x="17514" y="261789"/>
                      <a:pt x="12657" y="258550"/>
                      <a:pt x="12085" y="255026"/>
                    </a:cubicBezTo>
                    <a:cubicBezTo>
                      <a:pt x="11514" y="251502"/>
                      <a:pt x="14371" y="249025"/>
                      <a:pt x="21039" y="249502"/>
                    </a:cubicBezTo>
                    <a:cubicBezTo>
                      <a:pt x="31538" y="251169"/>
                      <a:pt x="42255" y="250912"/>
                      <a:pt x="52662" y="248740"/>
                    </a:cubicBezTo>
                    <a:cubicBezTo>
                      <a:pt x="52662" y="248740"/>
                      <a:pt x="37993" y="248264"/>
                      <a:pt x="29325" y="247216"/>
                    </a:cubicBezTo>
                    <a:cubicBezTo>
                      <a:pt x="21541" y="246368"/>
                      <a:pt x="13911" y="244444"/>
                      <a:pt x="6656" y="241501"/>
                    </a:cubicBezTo>
                    <a:cubicBezTo>
                      <a:pt x="-297" y="238548"/>
                      <a:pt x="-2869" y="227594"/>
                      <a:pt x="4179" y="227975"/>
                    </a:cubicBezTo>
                    <a:cubicBezTo>
                      <a:pt x="11228" y="228356"/>
                      <a:pt x="15990" y="230452"/>
                      <a:pt x="28944" y="231785"/>
                    </a:cubicBezTo>
                    <a:cubicBezTo>
                      <a:pt x="35778" y="232614"/>
                      <a:pt x="42685" y="232614"/>
                      <a:pt x="49518" y="231785"/>
                    </a:cubicBezTo>
                    <a:cubicBezTo>
                      <a:pt x="40949" y="230376"/>
                      <a:pt x="32508" y="228271"/>
                      <a:pt x="24277" y="225499"/>
                    </a:cubicBezTo>
                    <a:cubicBezTo>
                      <a:pt x="17463" y="223689"/>
                      <a:pt x="11333" y="219917"/>
                      <a:pt x="6656" y="214640"/>
                    </a:cubicBezTo>
                    <a:cubicBezTo>
                      <a:pt x="4275" y="211878"/>
                      <a:pt x="4941" y="205115"/>
                      <a:pt x="13228" y="206830"/>
                    </a:cubicBezTo>
                    <a:cubicBezTo>
                      <a:pt x="23208" y="210307"/>
                      <a:pt x="33569" y="212583"/>
                      <a:pt x="44089" y="213592"/>
                    </a:cubicBezTo>
                    <a:cubicBezTo>
                      <a:pt x="54662" y="213592"/>
                      <a:pt x="62187" y="212735"/>
                      <a:pt x="60853" y="211116"/>
                    </a:cubicBezTo>
                    <a:cubicBezTo>
                      <a:pt x="59520" y="209497"/>
                      <a:pt x="53233" y="209687"/>
                      <a:pt x="45232" y="205211"/>
                    </a:cubicBezTo>
                    <a:cubicBezTo>
                      <a:pt x="37231" y="200734"/>
                      <a:pt x="32469" y="192066"/>
                      <a:pt x="35707" y="187875"/>
                    </a:cubicBezTo>
                    <a:cubicBezTo>
                      <a:pt x="38946" y="183684"/>
                      <a:pt x="38946" y="186827"/>
                      <a:pt x="47613" y="190066"/>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2" name="Google Shape;512;p15"/>
              <p:cNvSpPr/>
              <p:nvPr/>
            </p:nvSpPr>
            <p:spPr>
              <a:xfrm>
                <a:off x="4484370" y="4765472"/>
                <a:ext cx="100785" cy="104755"/>
              </a:xfrm>
              <a:custGeom>
                <a:avLst/>
                <a:gdLst/>
                <a:ahLst/>
                <a:cxnLst/>
                <a:rect l="l" t="t" r="r" b="b"/>
                <a:pathLst>
                  <a:path w="100785" h="104755" extrusionOk="0">
                    <a:moveTo>
                      <a:pt x="65151" y="104756"/>
                    </a:moveTo>
                    <a:cubicBezTo>
                      <a:pt x="40403" y="101165"/>
                      <a:pt x="17516" y="89554"/>
                      <a:pt x="0" y="71704"/>
                    </a:cubicBezTo>
                    <a:lnTo>
                      <a:pt x="39433" y="17030"/>
                    </a:lnTo>
                    <a:cubicBezTo>
                      <a:pt x="39433" y="17030"/>
                      <a:pt x="61627" y="-10973"/>
                      <a:pt x="90964" y="4838"/>
                    </a:cubicBezTo>
                    <a:cubicBezTo>
                      <a:pt x="90964" y="4838"/>
                      <a:pt x="113062" y="7220"/>
                      <a:pt x="90964" y="53511"/>
                    </a:cubicBezTo>
                    <a:cubicBezTo>
                      <a:pt x="83445" y="71113"/>
                      <a:pt x="74824" y="88230"/>
                      <a:pt x="65151" y="10475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3" name="Google Shape;513;p15"/>
              <p:cNvSpPr/>
              <p:nvPr/>
            </p:nvSpPr>
            <p:spPr>
              <a:xfrm>
                <a:off x="4524935" y="4525714"/>
                <a:ext cx="201012" cy="328692"/>
              </a:xfrm>
              <a:custGeom>
                <a:avLst/>
                <a:gdLst/>
                <a:ahLst/>
                <a:cxnLst/>
                <a:rect l="l" t="t" r="r" b="b"/>
                <a:pathLst>
                  <a:path w="201012" h="328692" extrusionOk="0">
                    <a:moveTo>
                      <a:pt x="3726" y="41904"/>
                    </a:moveTo>
                    <a:cubicBezTo>
                      <a:pt x="6992" y="22359"/>
                      <a:pt x="25260" y="8995"/>
                      <a:pt x="44874" y="11805"/>
                    </a:cubicBezTo>
                    <a:cubicBezTo>
                      <a:pt x="58646" y="2566"/>
                      <a:pt x="75264" y="-1454"/>
                      <a:pt x="91737" y="470"/>
                    </a:cubicBezTo>
                    <a:cubicBezTo>
                      <a:pt x="129170" y="4376"/>
                      <a:pt x="153649" y="29045"/>
                      <a:pt x="164984" y="66193"/>
                    </a:cubicBezTo>
                    <a:cubicBezTo>
                      <a:pt x="170544" y="84833"/>
                      <a:pt x="174245" y="103978"/>
                      <a:pt x="176033" y="123343"/>
                    </a:cubicBezTo>
                    <a:cubicBezTo>
                      <a:pt x="187272" y="206686"/>
                      <a:pt x="217562" y="272790"/>
                      <a:pt x="189273" y="297555"/>
                    </a:cubicBezTo>
                    <a:cubicBezTo>
                      <a:pt x="160983" y="322320"/>
                      <a:pt x="83450" y="338036"/>
                      <a:pt x="51065" y="322510"/>
                    </a:cubicBezTo>
                    <a:cubicBezTo>
                      <a:pt x="18680" y="306985"/>
                      <a:pt x="77735" y="163348"/>
                      <a:pt x="13632" y="83528"/>
                    </a:cubicBezTo>
                    <a:cubicBezTo>
                      <a:pt x="-1418" y="64574"/>
                      <a:pt x="-2847" y="51334"/>
                      <a:pt x="3726" y="4190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Tree>
    <p:extLst>
      <p:ext uri="{BB962C8B-B14F-4D97-AF65-F5344CB8AC3E}">
        <p14:creationId xmlns:p14="http://schemas.microsoft.com/office/powerpoint/2010/main" val="27825980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699"/>
        <p:cNvGrpSpPr/>
        <p:nvPr/>
      </p:nvGrpSpPr>
      <p:grpSpPr>
        <a:xfrm>
          <a:off x="0" y="0"/>
          <a:ext cx="0" cy="0"/>
          <a:chOff x="0" y="0"/>
          <a:chExt cx="0" cy="0"/>
        </a:xfrm>
      </p:grpSpPr>
      <p:sp>
        <p:nvSpPr>
          <p:cNvPr id="1700" name="Google Shape;1700;p28"/>
          <p:cNvSpPr txBox="1">
            <a:spLocks noGrp="1"/>
          </p:cNvSpPr>
          <p:nvPr>
            <p:ph type="title"/>
          </p:nvPr>
        </p:nvSpPr>
        <p:spPr>
          <a:xfrm>
            <a:off x="457200" y="605600"/>
            <a:ext cx="5640900" cy="1082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dirty="0"/>
              <a:t>Product Roadmap</a:t>
            </a:r>
            <a:endParaRPr dirty="0"/>
          </a:p>
        </p:txBody>
      </p:sp>
      <p:sp>
        <p:nvSpPr>
          <p:cNvPr id="1701" name="Google Shape;1701;p28"/>
          <p:cNvSpPr txBox="1">
            <a:spLocks noGrp="1"/>
          </p:cNvSpPr>
          <p:nvPr>
            <p:ph type="sldNum" idx="4294967295"/>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21</a:t>
            </a:fld>
            <a:endParaRPr/>
          </a:p>
        </p:txBody>
      </p:sp>
      <p:sp>
        <p:nvSpPr>
          <p:cNvPr id="1703" name="Google Shape;1703;p28"/>
          <p:cNvSpPr txBox="1"/>
          <p:nvPr/>
        </p:nvSpPr>
        <p:spPr>
          <a:xfrm>
            <a:off x="2599959" y="1502333"/>
            <a:ext cx="697967" cy="269662"/>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US" sz="800" dirty="0">
                <a:solidFill>
                  <a:schemeClr val="accent2"/>
                </a:solidFill>
                <a:latin typeface="Barlow"/>
                <a:ea typeface="Barlow"/>
                <a:cs typeface="Barlow"/>
                <a:sym typeface="Barlow"/>
              </a:rPr>
              <a:t>Version 1.0</a:t>
            </a:r>
            <a:endParaRPr sz="800" dirty="0">
              <a:solidFill>
                <a:schemeClr val="accent2"/>
              </a:solidFill>
              <a:latin typeface="Barlow"/>
              <a:ea typeface="Barlow"/>
              <a:cs typeface="Barlow"/>
              <a:sym typeface="Barlow"/>
            </a:endParaRPr>
          </a:p>
        </p:txBody>
      </p:sp>
      <p:cxnSp>
        <p:nvCxnSpPr>
          <p:cNvPr id="1706" name="Google Shape;1706;p28"/>
          <p:cNvCxnSpPr/>
          <p:nvPr/>
        </p:nvCxnSpPr>
        <p:spPr>
          <a:xfrm>
            <a:off x="3243847" y="1638054"/>
            <a:ext cx="803283" cy="829444"/>
          </a:xfrm>
          <a:prstGeom prst="straightConnector1">
            <a:avLst/>
          </a:prstGeom>
          <a:noFill/>
          <a:ln w="9525" cap="flat" cmpd="sng">
            <a:solidFill>
              <a:schemeClr val="accent1">
                <a:lumMod val="20000"/>
                <a:lumOff val="80000"/>
              </a:schemeClr>
            </a:solidFill>
            <a:prstDash val="solid"/>
            <a:round/>
            <a:headEnd type="none" w="sm" len="sm"/>
            <a:tailEnd type="none" w="sm" len="sm"/>
          </a:ln>
        </p:spPr>
      </p:cxnSp>
      <p:sp>
        <p:nvSpPr>
          <p:cNvPr id="1707" name="Google Shape;1707;p28"/>
          <p:cNvSpPr/>
          <p:nvPr/>
        </p:nvSpPr>
        <p:spPr>
          <a:xfrm flipH="1">
            <a:off x="2017203" y="2321380"/>
            <a:ext cx="2051306" cy="160321"/>
          </a:xfrm>
          <a:prstGeom prst="parallelogram">
            <a:avLst>
              <a:gd name="adj" fmla="val 96952"/>
            </a:avLst>
          </a:prstGeom>
          <a:solidFill>
            <a:schemeClr val="accent1">
              <a:lumMod val="20000"/>
              <a:lumOff val="8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708" name="Google Shape;1708;p28"/>
          <p:cNvSpPr/>
          <p:nvPr/>
        </p:nvSpPr>
        <p:spPr>
          <a:xfrm>
            <a:off x="2017315" y="2493355"/>
            <a:ext cx="2051306" cy="160321"/>
          </a:xfrm>
          <a:prstGeom prst="parallelogram">
            <a:avLst>
              <a:gd name="adj" fmla="val 96952"/>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28"/>
          <p:cNvSpPr txBox="1"/>
          <p:nvPr/>
        </p:nvSpPr>
        <p:spPr>
          <a:xfrm>
            <a:off x="739535" y="2771405"/>
            <a:ext cx="1682702" cy="499075"/>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US" sz="1200" b="1" dirty="0">
                <a:solidFill>
                  <a:schemeClr val="accent2"/>
                </a:solidFill>
                <a:latin typeface="Barlow"/>
                <a:ea typeface="Barlow"/>
                <a:cs typeface="Barlow"/>
                <a:sym typeface="Barlow"/>
              </a:rPr>
              <a:t>Geo</a:t>
            </a:r>
            <a:endParaRPr sz="1200" b="1" dirty="0">
              <a:solidFill>
                <a:schemeClr val="accent2"/>
              </a:solidFill>
              <a:latin typeface="Barlow"/>
              <a:ea typeface="Barlow"/>
              <a:cs typeface="Barlow"/>
              <a:sym typeface="Barlow"/>
            </a:endParaRPr>
          </a:p>
        </p:txBody>
      </p:sp>
      <p:sp>
        <p:nvSpPr>
          <p:cNvPr id="1712" name="Google Shape;1712;p28"/>
          <p:cNvSpPr txBox="1"/>
          <p:nvPr/>
        </p:nvSpPr>
        <p:spPr>
          <a:xfrm>
            <a:off x="2427057" y="2890024"/>
            <a:ext cx="1411797" cy="375482"/>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US" sz="1200" dirty="0">
                <a:solidFill>
                  <a:schemeClr val="accent2"/>
                </a:solidFill>
                <a:latin typeface="Barlow"/>
                <a:ea typeface="Barlow"/>
                <a:cs typeface="Barlow"/>
                <a:sym typeface="Barlow"/>
              </a:rPr>
              <a:t>US Only</a:t>
            </a:r>
            <a:endParaRPr sz="1200" dirty="0">
              <a:solidFill>
                <a:schemeClr val="accent2"/>
              </a:solidFill>
              <a:latin typeface="Barlow"/>
              <a:ea typeface="Barlow"/>
              <a:cs typeface="Barlow"/>
              <a:sym typeface="Barlow"/>
            </a:endParaRPr>
          </a:p>
        </p:txBody>
      </p:sp>
      <p:cxnSp>
        <p:nvCxnSpPr>
          <p:cNvPr id="1713" name="Google Shape;1713;p28"/>
          <p:cNvCxnSpPr/>
          <p:nvPr/>
        </p:nvCxnSpPr>
        <p:spPr>
          <a:xfrm>
            <a:off x="5154392" y="1638054"/>
            <a:ext cx="803283" cy="829444"/>
          </a:xfrm>
          <a:prstGeom prst="straightConnector1">
            <a:avLst/>
          </a:prstGeom>
          <a:noFill/>
          <a:ln w="9525" cap="flat" cmpd="sng">
            <a:solidFill>
              <a:schemeClr val="accent1">
                <a:lumMod val="60000"/>
                <a:lumOff val="40000"/>
              </a:schemeClr>
            </a:solidFill>
            <a:prstDash val="solid"/>
            <a:round/>
            <a:headEnd type="none" w="sm" len="sm"/>
            <a:tailEnd type="none" w="sm" len="sm"/>
          </a:ln>
        </p:spPr>
      </p:cxnSp>
      <p:sp>
        <p:nvSpPr>
          <p:cNvPr id="1714" name="Google Shape;1714;p28"/>
          <p:cNvSpPr/>
          <p:nvPr/>
        </p:nvSpPr>
        <p:spPr>
          <a:xfrm flipH="1">
            <a:off x="3927748" y="2321380"/>
            <a:ext cx="2051306" cy="160321"/>
          </a:xfrm>
          <a:prstGeom prst="parallelogram">
            <a:avLst>
              <a:gd name="adj" fmla="val 96952"/>
            </a:avLst>
          </a:prstGeom>
          <a:solidFill>
            <a:schemeClr val="accent1">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715" name="Google Shape;1715;p28"/>
          <p:cNvSpPr/>
          <p:nvPr/>
        </p:nvSpPr>
        <p:spPr>
          <a:xfrm>
            <a:off x="3927860" y="2493355"/>
            <a:ext cx="2051306" cy="160321"/>
          </a:xfrm>
          <a:prstGeom prst="parallelogram">
            <a:avLst>
              <a:gd name="adj" fmla="val 96952"/>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8" name="Google Shape;1713;p28">
            <a:extLst>
              <a:ext uri="{FF2B5EF4-FFF2-40B4-BE49-F238E27FC236}">
                <a16:creationId xmlns:a16="http://schemas.microsoft.com/office/drawing/2014/main" id="{83850B6D-BE52-4FAC-AE78-4C48D0053554}"/>
              </a:ext>
            </a:extLst>
          </p:cNvPr>
          <p:cNvCxnSpPr/>
          <p:nvPr/>
        </p:nvCxnSpPr>
        <p:spPr>
          <a:xfrm>
            <a:off x="7066859" y="1637246"/>
            <a:ext cx="803283" cy="829444"/>
          </a:xfrm>
          <a:prstGeom prst="straightConnector1">
            <a:avLst/>
          </a:prstGeom>
          <a:noFill/>
          <a:ln w="9525" cap="flat" cmpd="sng">
            <a:solidFill>
              <a:schemeClr val="accent1">
                <a:lumMod val="75000"/>
              </a:schemeClr>
            </a:solidFill>
            <a:prstDash val="solid"/>
            <a:round/>
            <a:headEnd type="none" w="sm" len="sm"/>
            <a:tailEnd type="none" w="sm" len="sm"/>
          </a:ln>
        </p:spPr>
      </p:cxnSp>
      <p:sp>
        <p:nvSpPr>
          <p:cNvPr id="39" name="Google Shape;1714;p28">
            <a:extLst>
              <a:ext uri="{FF2B5EF4-FFF2-40B4-BE49-F238E27FC236}">
                <a16:creationId xmlns:a16="http://schemas.microsoft.com/office/drawing/2014/main" id="{4F82B18F-1F6E-4F26-BC06-0650E2DC22E0}"/>
              </a:ext>
            </a:extLst>
          </p:cNvPr>
          <p:cNvSpPr/>
          <p:nvPr/>
        </p:nvSpPr>
        <p:spPr>
          <a:xfrm flipH="1">
            <a:off x="5840215" y="2320572"/>
            <a:ext cx="2051306" cy="160321"/>
          </a:xfrm>
          <a:prstGeom prst="parallelogram">
            <a:avLst>
              <a:gd name="adj" fmla="val 96952"/>
            </a:avLst>
          </a:prstGeom>
          <a:solidFill>
            <a:schemeClr val="accent1">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40" name="Google Shape;1715;p28">
            <a:extLst>
              <a:ext uri="{FF2B5EF4-FFF2-40B4-BE49-F238E27FC236}">
                <a16:creationId xmlns:a16="http://schemas.microsoft.com/office/drawing/2014/main" id="{0AD481F2-41F1-4B61-9849-0CA88F435411}"/>
              </a:ext>
            </a:extLst>
          </p:cNvPr>
          <p:cNvSpPr/>
          <p:nvPr/>
        </p:nvSpPr>
        <p:spPr>
          <a:xfrm>
            <a:off x="5840327" y="2492547"/>
            <a:ext cx="2051306" cy="160321"/>
          </a:xfrm>
          <a:prstGeom prst="parallelogram">
            <a:avLst>
              <a:gd name="adj" fmla="val 96952"/>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711;p28">
            <a:extLst>
              <a:ext uri="{FF2B5EF4-FFF2-40B4-BE49-F238E27FC236}">
                <a16:creationId xmlns:a16="http://schemas.microsoft.com/office/drawing/2014/main" id="{EA9F3931-F8AA-4B3F-9EDB-38E1561A507C}"/>
              </a:ext>
            </a:extLst>
          </p:cNvPr>
          <p:cNvSpPr txBox="1"/>
          <p:nvPr/>
        </p:nvSpPr>
        <p:spPr>
          <a:xfrm>
            <a:off x="739535" y="3259726"/>
            <a:ext cx="1682702" cy="499075"/>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US" sz="1200" b="1" dirty="0">
                <a:solidFill>
                  <a:schemeClr val="accent2"/>
                </a:solidFill>
                <a:latin typeface="Barlow"/>
                <a:ea typeface="Barlow"/>
                <a:cs typeface="Barlow"/>
                <a:sym typeface="Barlow"/>
              </a:rPr>
              <a:t>Sector</a:t>
            </a:r>
            <a:endParaRPr sz="1200" b="1" dirty="0">
              <a:solidFill>
                <a:schemeClr val="accent2"/>
              </a:solidFill>
              <a:latin typeface="Barlow"/>
              <a:ea typeface="Barlow"/>
              <a:cs typeface="Barlow"/>
              <a:sym typeface="Barlow"/>
            </a:endParaRPr>
          </a:p>
        </p:txBody>
      </p:sp>
      <p:sp>
        <p:nvSpPr>
          <p:cNvPr id="43" name="Google Shape;1711;p28">
            <a:extLst>
              <a:ext uri="{FF2B5EF4-FFF2-40B4-BE49-F238E27FC236}">
                <a16:creationId xmlns:a16="http://schemas.microsoft.com/office/drawing/2014/main" id="{D74A2498-A99E-4733-8178-D3BEFFC45B37}"/>
              </a:ext>
            </a:extLst>
          </p:cNvPr>
          <p:cNvSpPr txBox="1"/>
          <p:nvPr/>
        </p:nvSpPr>
        <p:spPr>
          <a:xfrm>
            <a:off x="739535" y="3748047"/>
            <a:ext cx="1682702" cy="499075"/>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US" sz="1200" b="1" dirty="0">
                <a:solidFill>
                  <a:schemeClr val="accent2"/>
                </a:solidFill>
                <a:latin typeface="Barlow"/>
                <a:ea typeface="Barlow"/>
                <a:cs typeface="Barlow"/>
                <a:sym typeface="Barlow"/>
              </a:rPr>
              <a:t>Asset Type</a:t>
            </a:r>
            <a:endParaRPr sz="1200" b="1" dirty="0">
              <a:solidFill>
                <a:schemeClr val="accent2"/>
              </a:solidFill>
              <a:latin typeface="Barlow"/>
              <a:ea typeface="Barlow"/>
              <a:cs typeface="Barlow"/>
              <a:sym typeface="Barlow"/>
            </a:endParaRPr>
          </a:p>
        </p:txBody>
      </p:sp>
      <p:sp>
        <p:nvSpPr>
          <p:cNvPr id="44" name="Google Shape;1711;p28">
            <a:extLst>
              <a:ext uri="{FF2B5EF4-FFF2-40B4-BE49-F238E27FC236}">
                <a16:creationId xmlns:a16="http://schemas.microsoft.com/office/drawing/2014/main" id="{716C399B-98C6-455C-846B-14CB0795B94A}"/>
              </a:ext>
            </a:extLst>
          </p:cNvPr>
          <p:cNvSpPr txBox="1"/>
          <p:nvPr/>
        </p:nvSpPr>
        <p:spPr>
          <a:xfrm>
            <a:off x="739535" y="4236367"/>
            <a:ext cx="1682702" cy="499075"/>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US" sz="1200" b="1" dirty="0">
                <a:solidFill>
                  <a:schemeClr val="accent2"/>
                </a:solidFill>
                <a:latin typeface="Barlow"/>
                <a:ea typeface="Barlow"/>
                <a:cs typeface="Barlow"/>
                <a:sym typeface="Barlow"/>
              </a:rPr>
              <a:t>Index</a:t>
            </a:r>
            <a:endParaRPr sz="1200" b="1" dirty="0">
              <a:solidFill>
                <a:schemeClr val="accent2"/>
              </a:solidFill>
              <a:latin typeface="Barlow"/>
              <a:ea typeface="Barlow"/>
              <a:cs typeface="Barlow"/>
              <a:sym typeface="Barlow"/>
            </a:endParaRPr>
          </a:p>
        </p:txBody>
      </p:sp>
      <p:sp>
        <p:nvSpPr>
          <p:cNvPr id="45" name="Google Shape;1712;p28">
            <a:extLst>
              <a:ext uri="{FF2B5EF4-FFF2-40B4-BE49-F238E27FC236}">
                <a16:creationId xmlns:a16="http://schemas.microsoft.com/office/drawing/2014/main" id="{7E17852F-73B1-401B-BCB6-6C8CA6DD3CB6}"/>
              </a:ext>
            </a:extLst>
          </p:cNvPr>
          <p:cNvSpPr txBox="1"/>
          <p:nvPr/>
        </p:nvSpPr>
        <p:spPr>
          <a:xfrm>
            <a:off x="2427057" y="3369050"/>
            <a:ext cx="1411797" cy="375482"/>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US" sz="1200" dirty="0">
                <a:solidFill>
                  <a:schemeClr val="accent2"/>
                </a:solidFill>
                <a:latin typeface="Barlow"/>
                <a:ea typeface="Barlow"/>
                <a:cs typeface="Barlow"/>
                <a:sym typeface="Barlow"/>
              </a:rPr>
              <a:t>Tech</a:t>
            </a:r>
            <a:endParaRPr sz="1200" dirty="0">
              <a:solidFill>
                <a:schemeClr val="accent2"/>
              </a:solidFill>
              <a:latin typeface="Barlow"/>
              <a:ea typeface="Barlow"/>
              <a:cs typeface="Barlow"/>
              <a:sym typeface="Barlow"/>
            </a:endParaRPr>
          </a:p>
        </p:txBody>
      </p:sp>
      <p:sp>
        <p:nvSpPr>
          <p:cNvPr id="46" name="Google Shape;1712;p28">
            <a:extLst>
              <a:ext uri="{FF2B5EF4-FFF2-40B4-BE49-F238E27FC236}">
                <a16:creationId xmlns:a16="http://schemas.microsoft.com/office/drawing/2014/main" id="{6E0FA34A-457F-4E47-A9AE-468BA5BCB0C3}"/>
              </a:ext>
            </a:extLst>
          </p:cNvPr>
          <p:cNvSpPr txBox="1"/>
          <p:nvPr/>
        </p:nvSpPr>
        <p:spPr>
          <a:xfrm>
            <a:off x="2427057" y="3848076"/>
            <a:ext cx="1411797" cy="375482"/>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US" sz="1200" dirty="0">
                <a:solidFill>
                  <a:schemeClr val="accent2"/>
                </a:solidFill>
                <a:latin typeface="Barlow"/>
                <a:ea typeface="Barlow"/>
                <a:cs typeface="Barlow"/>
                <a:sym typeface="Barlow"/>
              </a:rPr>
              <a:t>Stocks</a:t>
            </a:r>
            <a:endParaRPr sz="1200" dirty="0">
              <a:solidFill>
                <a:schemeClr val="accent2"/>
              </a:solidFill>
              <a:latin typeface="Barlow"/>
              <a:ea typeface="Barlow"/>
              <a:cs typeface="Barlow"/>
              <a:sym typeface="Barlow"/>
            </a:endParaRPr>
          </a:p>
        </p:txBody>
      </p:sp>
      <p:sp>
        <p:nvSpPr>
          <p:cNvPr id="47" name="Google Shape;1712;p28">
            <a:extLst>
              <a:ext uri="{FF2B5EF4-FFF2-40B4-BE49-F238E27FC236}">
                <a16:creationId xmlns:a16="http://schemas.microsoft.com/office/drawing/2014/main" id="{636467D6-676D-40F9-8B3E-D3F157957AA0}"/>
              </a:ext>
            </a:extLst>
          </p:cNvPr>
          <p:cNvSpPr txBox="1"/>
          <p:nvPr/>
        </p:nvSpPr>
        <p:spPr>
          <a:xfrm>
            <a:off x="2427057" y="4321955"/>
            <a:ext cx="1411797" cy="375482"/>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US" sz="1200" dirty="0">
                <a:solidFill>
                  <a:schemeClr val="accent2"/>
                </a:solidFill>
                <a:latin typeface="Barlow"/>
                <a:ea typeface="Barlow"/>
                <a:cs typeface="Barlow"/>
                <a:sym typeface="Barlow"/>
              </a:rPr>
              <a:t>Index ETF</a:t>
            </a:r>
            <a:endParaRPr sz="1200" dirty="0">
              <a:solidFill>
                <a:schemeClr val="accent2"/>
              </a:solidFill>
              <a:latin typeface="Barlow"/>
              <a:ea typeface="Barlow"/>
              <a:cs typeface="Barlow"/>
              <a:sym typeface="Barlow"/>
            </a:endParaRPr>
          </a:p>
        </p:txBody>
      </p:sp>
      <p:sp>
        <p:nvSpPr>
          <p:cNvPr id="48" name="Google Shape;1712;p28">
            <a:extLst>
              <a:ext uri="{FF2B5EF4-FFF2-40B4-BE49-F238E27FC236}">
                <a16:creationId xmlns:a16="http://schemas.microsoft.com/office/drawing/2014/main" id="{0CA5B796-C842-4FEB-8FBC-5DC1364623EB}"/>
              </a:ext>
            </a:extLst>
          </p:cNvPr>
          <p:cNvSpPr txBox="1"/>
          <p:nvPr/>
        </p:nvSpPr>
        <p:spPr>
          <a:xfrm>
            <a:off x="4251895" y="2890024"/>
            <a:ext cx="1411797" cy="375482"/>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US" sz="1200" dirty="0">
                <a:solidFill>
                  <a:schemeClr val="accent2"/>
                </a:solidFill>
                <a:latin typeface="Barlow"/>
                <a:ea typeface="Barlow"/>
                <a:cs typeface="Barlow"/>
                <a:sym typeface="Barlow"/>
              </a:rPr>
              <a:t>US Only</a:t>
            </a:r>
            <a:endParaRPr sz="1200" dirty="0">
              <a:solidFill>
                <a:schemeClr val="accent2"/>
              </a:solidFill>
              <a:latin typeface="Barlow"/>
              <a:ea typeface="Barlow"/>
              <a:cs typeface="Barlow"/>
              <a:sym typeface="Barlow"/>
            </a:endParaRPr>
          </a:p>
        </p:txBody>
      </p:sp>
      <p:sp>
        <p:nvSpPr>
          <p:cNvPr id="49" name="Google Shape;1712;p28">
            <a:extLst>
              <a:ext uri="{FF2B5EF4-FFF2-40B4-BE49-F238E27FC236}">
                <a16:creationId xmlns:a16="http://schemas.microsoft.com/office/drawing/2014/main" id="{0C1D9685-364B-42E6-A518-53EDC82336E0}"/>
              </a:ext>
            </a:extLst>
          </p:cNvPr>
          <p:cNvSpPr txBox="1"/>
          <p:nvPr/>
        </p:nvSpPr>
        <p:spPr>
          <a:xfrm>
            <a:off x="4251895" y="3369050"/>
            <a:ext cx="1411797" cy="375482"/>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US" sz="1200" dirty="0">
                <a:solidFill>
                  <a:schemeClr val="accent2"/>
                </a:solidFill>
                <a:latin typeface="Barlow"/>
                <a:ea typeface="Barlow"/>
                <a:cs typeface="Barlow"/>
                <a:sym typeface="Barlow"/>
              </a:rPr>
              <a:t>Tech &amp; Industrial</a:t>
            </a:r>
            <a:endParaRPr sz="1200" dirty="0">
              <a:solidFill>
                <a:schemeClr val="accent2"/>
              </a:solidFill>
              <a:latin typeface="Barlow"/>
              <a:ea typeface="Barlow"/>
              <a:cs typeface="Barlow"/>
              <a:sym typeface="Barlow"/>
            </a:endParaRPr>
          </a:p>
        </p:txBody>
      </p:sp>
      <p:sp>
        <p:nvSpPr>
          <p:cNvPr id="50" name="Google Shape;1712;p28">
            <a:extLst>
              <a:ext uri="{FF2B5EF4-FFF2-40B4-BE49-F238E27FC236}">
                <a16:creationId xmlns:a16="http://schemas.microsoft.com/office/drawing/2014/main" id="{BBC05580-C8B4-4F2D-8B03-B613919D77B3}"/>
              </a:ext>
            </a:extLst>
          </p:cNvPr>
          <p:cNvSpPr txBox="1"/>
          <p:nvPr/>
        </p:nvSpPr>
        <p:spPr>
          <a:xfrm>
            <a:off x="4251895" y="3848076"/>
            <a:ext cx="1411797" cy="375482"/>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US" sz="1200" dirty="0">
                <a:solidFill>
                  <a:schemeClr val="accent2"/>
                </a:solidFill>
                <a:latin typeface="Barlow"/>
                <a:ea typeface="Barlow"/>
                <a:cs typeface="Barlow"/>
                <a:sym typeface="Barlow"/>
              </a:rPr>
              <a:t>Stocks &amp; Bonds</a:t>
            </a:r>
            <a:endParaRPr sz="1200" dirty="0">
              <a:solidFill>
                <a:schemeClr val="accent2"/>
              </a:solidFill>
              <a:latin typeface="Barlow"/>
              <a:ea typeface="Barlow"/>
              <a:cs typeface="Barlow"/>
              <a:sym typeface="Barlow"/>
            </a:endParaRPr>
          </a:p>
        </p:txBody>
      </p:sp>
      <p:sp>
        <p:nvSpPr>
          <p:cNvPr id="51" name="Google Shape;1712;p28">
            <a:extLst>
              <a:ext uri="{FF2B5EF4-FFF2-40B4-BE49-F238E27FC236}">
                <a16:creationId xmlns:a16="http://schemas.microsoft.com/office/drawing/2014/main" id="{93FC31D9-360F-4EBD-86C4-5CAA41153170}"/>
              </a:ext>
            </a:extLst>
          </p:cNvPr>
          <p:cNvSpPr txBox="1"/>
          <p:nvPr/>
        </p:nvSpPr>
        <p:spPr>
          <a:xfrm>
            <a:off x="4251895" y="4321602"/>
            <a:ext cx="1588320" cy="375482"/>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US" sz="1200" dirty="0">
                <a:solidFill>
                  <a:schemeClr val="accent2"/>
                </a:solidFill>
                <a:latin typeface="Barlow"/>
                <a:ea typeface="Barlow"/>
                <a:cs typeface="Barlow"/>
                <a:sym typeface="Barlow"/>
              </a:rPr>
              <a:t>Index ETF &amp; S&amp;P 500</a:t>
            </a:r>
            <a:endParaRPr sz="1200" dirty="0">
              <a:solidFill>
                <a:schemeClr val="accent2"/>
              </a:solidFill>
              <a:latin typeface="Barlow"/>
              <a:ea typeface="Barlow"/>
              <a:cs typeface="Barlow"/>
              <a:sym typeface="Barlow"/>
            </a:endParaRPr>
          </a:p>
        </p:txBody>
      </p:sp>
      <p:sp>
        <p:nvSpPr>
          <p:cNvPr id="52" name="Google Shape;1712;p28">
            <a:extLst>
              <a:ext uri="{FF2B5EF4-FFF2-40B4-BE49-F238E27FC236}">
                <a16:creationId xmlns:a16="http://schemas.microsoft.com/office/drawing/2014/main" id="{4CF152A7-953D-481C-B0B1-6B17C8D2E2AD}"/>
              </a:ext>
            </a:extLst>
          </p:cNvPr>
          <p:cNvSpPr txBox="1"/>
          <p:nvPr/>
        </p:nvSpPr>
        <p:spPr>
          <a:xfrm>
            <a:off x="6360960" y="2895990"/>
            <a:ext cx="1411797" cy="375482"/>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US" sz="1200" dirty="0">
                <a:solidFill>
                  <a:schemeClr val="accent2"/>
                </a:solidFill>
                <a:latin typeface="Barlow"/>
                <a:ea typeface="Barlow"/>
                <a:cs typeface="Barlow"/>
                <a:sym typeface="Barlow"/>
              </a:rPr>
              <a:t>US Only</a:t>
            </a:r>
            <a:endParaRPr sz="1200" dirty="0">
              <a:solidFill>
                <a:schemeClr val="accent2"/>
              </a:solidFill>
              <a:latin typeface="Barlow"/>
              <a:ea typeface="Barlow"/>
              <a:cs typeface="Barlow"/>
              <a:sym typeface="Barlow"/>
            </a:endParaRPr>
          </a:p>
        </p:txBody>
      </p:sp>
      <p:sp>
        <p:nvSpPr>
          <p:cNvPr id="53" name="Google Shape;1712;p28">
            <a:extLst>
              <a:ext uri="{FF2B5EF4-FFF2-40B4-BE49-F238E27FC236}">
                <a16:creationId xmlns:a16="http://schemas.microsoft.com/office/drawing/2014/main" id="{25AF49D2-E5E0-4678-BFF9-908BEB570CAC}"/>
              </a:ext>
            </a:extLst>
          </p:cNvPr>
          <p:cNvSpPr txBox="1"/>
          <p:nvPr/>
        </p:nvSpPr>
        <p:spPr>
          <a:xfrm>
            <a:off x="6360960" y="3375016"/>
            <a:ext cx="1411797" cy="375482"/>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US" sz="1200" dirty="0">
                <a:solidFill>
                  <a:schemeClr val="accent2"/>
                </a:solidFill>
                <a:latin typeface="Barlow"/>
                <a:ea typeface="Barlow"/>
                <a:cs typeface="Barlow"/>
                <a:sym typeface="Barlow"/>
              </a:rPr>
              <a:t>All 11 Sectors</a:t>
            </a:r>
            <a:endParaRPr sz="1200" dirty="0">
              <a:solidFill>
                <a:schemeClr val="accent2"/>
              </a:solidFill>
              <a:latin typeface="Barlow"/>
              <a:ea typeface="Barlow"/>
              <a:cs typeface="Barlow"/>
              <a:sym typeface="Barlow"/>
            </a:endParaRPr>
          </a:p>
        </p:txBody>
      </p:sp>
      <p:sp>
        <p:nvSpPr>
          <p:cNvPr id="54" name="Google Shape;1712;p28">
            <a:extLst>
              <a:ext uri="{FF2B5EF4-FFF2-40B4-BE49-F238E27FC236}">
                <a16:creationId xmlns:a16="http://schemas.microsoft.com/office/drawing/2014/main" id="{D21322E0-06C5-441A-A53A-CA79FF354ED0}"/>
              </a:ext>
            </a:extLst>
          </p:cNvPr>
          <p:cNvSpPr txBox="1"/>
          <p:nvPr/>
        </p:nvSpPr>
        <p:spPr>
          <a:xfrm>
            <a:off x="6360960" y="3854042"/>
            <a:ext cx="1411797" cy="375482"/>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US" sz="1200" dirty="0">
                <a:solidFill>
                  <a:schemeClr val="accent2"/>
                </a:solidFill>
                <a:latin typeface="Barlow"/>
                <a:ea typeface="Barlow"/>
                <a:cs typeface="Barlow"/>
                <a:sym typeface="Barlow"/>
              </a:rPr>
              <a:t>Stocks, Bonds &amp; Commodities</a:t>
            </a:r>
            <a:endParaRPr sz="1200" dirty="0">
              <a:solidFill>
                <a:schemeClr val="accent2"/>
              </a:solidFill>
              <a:latin typeface="Barlow"/>
              <a:ea typeface="Barlow"/>
              <a:cs typeface="Barlow"/>
              <a:sym typeface="Barlow"/>
            </a:endParaRPr>
          </a:p>
        </p:txBody>
      </p:sp>
      <p:sp>
        <p:nvSpPr>
          <p:cNvPr id="55" name="Google Shape;1712;p28">
            <a:extLst>
              <a:ext uri="{FF2B5EF4-FFF2-40B4-BE49-F238E27FC236}">
                <a16:creationId xmlns:a16="http://schemas.microsoft.com/office/drawing/2014/main" id="{3BD5D66F-A679-4D08-BC41-EDA6B560B8CD}"/>
              </a:ext>
            </a:extLst>
          </p:cNvPr>
          <p:cNvSpPr txBox="1"/>
          <p:nvPr/>
        </p:nvSpPr>
        <p:spPr>
          <a:xfrm>
            <a:off x="6360960" y="4327568"/>
            <a:ext cx="1682702" cy="375482"/>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US" sz="1200" dirty="0">
                <a:solidFill>
                  <a:schemeClr val="accent2"/>
                </a:solidFill>
                <a:latin typeface="Barlow"/>
                <a:ea typeface="Barlow"/>
                <a:cs typeface="Barlow"/>
                <a:sym typeface="Barlow"/>
              </a:rPr>
              <a:t>Index ETF &amp; S&amp;P 500</a:t>
            </a:r>
          </a:p>
        </p:txBody>
      </p:sp>
      <p:sp>
        <p:nvSpPr>
          <p:cNvPr id="56" name="Google Shape;1703;p28">
            <a:extLst>
              <a:ext uri="{FF2B5EF4-FFF2-40B4-BE49-F238E27FC236}">
                <a16:creationId xmlns:a16="http://schemas.microsoft.com/office/drawing/2014/main" id="{02D03B29-5E5F-411A-9E77-EC86783D3429}"/>
              </a:ext>
            </a:extLst>
          </p:cNvPr>
          <p:cNvSpPr txBox="1"/>
          <p:nvPr/>
        </p:nvSpPr>
        <p:spPr>
          <a:xfrm>
            <a:off x="4480537" y="1495872"/>
            <a:ext cx="697967" cy="269662"/>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US" sz="800" dirty="0">
                <a:solidFill>
                  <a:schemeClr val="accent2"/>
                </a:solidFill>
                <a:latin typeface="Barlow"/>
                <a:ea typeface="Barlow"/>
                <a:cs typeface="Barlow"/>
                <a:sym typeface="Barlow"/>
              </a:rPr>
              <a:t>Version 2.0</a:t>
            </a:r>
            <a:endParaRPr sz="800" dirty="0">
              <a:solidFill>
                <a:schemeClr val="accent2"/>
              </a:solidFill>
              <a:latin typeface="Barlow"/>
              <a:ea typeface="Barlow"/>
              <a:cs typeface="Barlow"/>
              <a:sym typeface="Barlow"/>
            </a:endParaRPr>
          </a:p>
        </p:txBody>
      </p:sp>
      <p:sp>
        <p:nvSpPr>
          <p:cNvPr id="57" name="Google Shape;1703;p28">
            <a:extLst>
              <a:ext uri="{FF2B5EF4-FFF2-40B4-BE49-F238E27FC236}">
                <a16:creationId xmlns:a16="http://schemas.microsoft.com/office/drawing/2014/main" id="{9E23B14C-987F-497F-A38E-3FED5757FDCA}"/>
              </a:ext>
            </a:extLst>
          </p:cNvPr>
          <p:cNvSpPr txBox="1"/>
          <p:nvPr/>
        </p:nvSpPr>
        <p:spPr>
          <a:xfrm>
            <a:off x="6393004" y="1500986"/>
            <a:ext cx="697967" cy="269662"/>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US" sz="800" dirty="0">
                <a:solidFill>
                  <a:schemeClr val="accent2"/>
                </a:solidFill>
                <a:latin typeface="Barlow"/>
                <a:ea typeface="Barlow"/>
                <a:cs typeface="Barlow"/>
                <a:sym typeface="Barlow"/>
              </a:rPr>
              <a:t>Version 3.0</a:t>
            </a:r>
            <a:endParaRPr sz="800" dirty="0">
              <a:solidFill>
                <a:schemeClr val="accent2"/>
              </a:solidFill>
              <a:latin typeface="Barlow"/>
              <a:ea typeface="Barlow"/>
              <a:cs typeface="Barlow"/>
              <a:sym typeface="Barlow"/>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sp>
        <p:nvSpPr>
          <p:cNvPr id="594" name="Google Shape;594;p17"/>
          <p:cNvSpPr txBox="1">
            <a:spLocks noGrp="1"/>
          </p:cNvSpPr>
          <p:nvPr>
            <p:ph type="title"/>
          </p:nvPr>
        </p:nvSpPr>
        <p:spPr>
          <a:xfrm>
            <a:off x="457200" y="605600"/>
            <a:ext cx="5640900" cy="1082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This is a</a:t>
            </a:r>
            <a:br>
              <a:rPr lang="en"/>
            </a:br>
            <a:r>
              <a:rPr lang="en"/>
              <a:t>slide title</a:t>
            </a:r>
            <a:endParaRPr/>
          </a:p>
        </p:txBody>
      </p:sp>
      <p:sp>
        <p:nvSpPr>
          <p:cNvPr id="595" name="Google Shape;595;p17"/>
          <p:cNvSpPr txBox="1">
            <a:spLocks noGrp="1"/>
          </p:cNvSpPr>
          <p:nvPr>
            <p:ph type="body" idx="1"/>
          </p:nvPr>
        </p:nvSpPr>
        <p:spPr>
          <a:xfrm>
            <a:off x="457200" y="1995750"/>
            <a:ext cx="5640900" cy="2640900"/>
          </a:xfrm>
          <a:prstGeom prst="rect">
            <a:avLst/>
          </a:prstGeom>
        </p:spPr>
        <p:txBody>
          <a:bodyPr spcFirstLastPara="1" wrap="square" lIns="0" tIns="0" rIns="0" bIns="0" anchor="t" anchorCtr="0">
            <a:noAutofit/>
          </a:bodyPr>
          <a:lstStyle/>
          <a:p>
            <a:pPr marL="457200" lvl="0" indent="-342900" algn="l" rtl="0">
              <a:spcBef>
                <a:spcPts val="600"/>
              </a:spcBef>
              <a:spcAft>
                <a:spcPts val="0"/>
              </a:spcAft>
              <a:buSzPts val="1800"/>
              <a:buChar char="▸"/>
            </a:pPr>
            <a:r>
              <a:rPr lang="en"/>
              <a:t>Here you have a list of items</a:t>
            </a:r>
            <a:endParaRPr/>
          </a:p>
          <a:p>
            <a:pPr marL="457200" lvl="0" indent="-342900" algn="l" rtl="0">
              <a:spcBef>
                <a:spcPts val="0"/>
              </a:spcBef>
              <a:spcAft>
                <a:spcPts val="0"/>
              </a:spcAft>
              <a:buSzPts val="1800"/>
              <a:buChar char="▸"/>
            </a:pPr>
            <a:r>
              <a:rPr lang="en"/>
              <a:t>And some text</a:t>
            </a:r>
            <a:endParaRPr/>
          </a:p>
          <a:p>
            <a:pPr marL="457200" lvl="0" indent="-342900" algn="l" rtl="0">
              <a:spcBef>
                <a:spcPts val="0"/>
              </a:spcBef>
              <a:spcAft>
                <a:spcPts val="0"/>
              </a:spcAft>
              <a:buSzPts val="1800"/>
              <a:buChar char="▸"/>
            </a:pPr>
            <a:r>
              <a:rPr lang="en"/>
              <a:t>But remember not to overload your slides with content</a:t>
            </a:r>
            <a:endParaRPr/>
          </a:p>
          <a:p>
            <a:pPr marL="0" lvl="0" indent="0" algn="l" rtl="0">
              <a:spcBef>
                <a:spcPts val="600"/>
              </a:spcBef>
              <a:spcAft>
                <a:spcPts val="0"/>
              </a:spcAft>
              <a:buNone/>
            </a:pPr>
            <a:r>
              <a:rPr lang="en"/>
              <a:t>Your audience will listen to you or read the content, but won’t do both. </a:t>
            </a:r>
            <a:endParaRPr/>
          </a:p>
        </p:txBody>
      </p:sp>
      <p:sp>
        <p:nvSpPr>
          <p:cNvPr id="596" name="Google Shape;596;p17"/>
          <p:cNvSpPr txBox="1">
            <a:spLocks noGrp="1"/>
          </p:cNvSpPr>
          <p:nvPr>
            <p:ph type="sldNum" idx="4294967295"/>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22</a:t>
            </a:fld>
            <a:endParaRPr/>
          </a:p>
        </p:txBody>
      </p:sp>
      <p:grpSp>
        <p:nvGrpSpPr>
          <p:cNvPr id="597" name="Google Shape;597;p17"/>
          <p:cNvGrpSpPr/>
          <p:nvPr/>
        </p:nvGrpSpPr>
        <p:grpSpPr>
          <a:xfrm>
            <a:off x="5796744" y="1573487"/>
            <a:ext cx="2928488" cy="3139481"/>
            <a:chOff x="2183550" y="65875"/>
            <a:chExt cx="4483981" cy="4807045"/>
          </a:xfrm>
        </p:grpSpPr>
        <p:sp>
          <p:nvSpPr>
            <p:cNvPr id="598" name="Google Shape;598;p17"/>
            <p:cNvSpPr/>
            <p:nvPr/>
          </p:nvSpPr>
          <p:spPr>
            <a:xfrm>
              <a:off x="3889897" y="3280283"/>
              <a:ext cx="998038" cy="577710"/>
            </a:xfrm>
            <a:custGeom>
              <a:avLst/>
              <a:gdLst/>
              <a:ahLst/>
              <a:cxnLst/>
              <a:rect l="l" t="t" r="r" b="b"/>
              <a:pathLst>
                <a:path w="998038" h="577710" extrusionOk="0">
                  <a:moveTo>
                    <a:pt x="461327" y="569588"/>
                  </a:moveTo>
                  <a:lnTo>
                    <a:pt x="14055" y="310699"/>
                  </a:lnTo>
                  <a:cubicBezTo>
                    <a:pt x="-6751" y="298602"/>
                    <a:pt x="-4186" y="277552"/>
                    <a:pt x="19945" y="263645"/>
                  </a:cubicBezTo>
                  <a:lnTo>
                    <a:pt x="455437" y="11519"/>
                  </a:lnTo>
                  <a:cubicBezTo>
                    <a:pt x="479568" y="-2388"/>
                    <a:pt x="515954" y="-3912"/>
                    <a:pt x="536759" y="8090"/>
                  </a:cubicBezTo>
                  <a:lnTo>
                    <a:pt x="983936" y="266979"/>
                  </a:lnTo>
                  <a:cubicBezTo>
                    <a:pt x="1004837" y="279076"/>
                    <a:pt x="1002177" y="300126"/>
                    <a:pt x="978141" y="314033"/>
                  </a:cubicBezTo>
                  <a:lnTo>
                    <a:pt x="542554" y="566159"/>
                  </a:lnTo>
                  <a:cubicBezTo>
                    <a:pt x="518519" y="580161"/>
                    <a:pt x="482133" y="581590"/>
                    <a:pt x="461327" y="56958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9" name="Google Shape;599;p17"/>
            <p:cNvSpPr/>
            <p:nvPr/>
          </p:nvSpPr>
          <p:spPr>
            <a:xfrm>
              <a:off x="2372415" y="3694995"/>
              <a:ext cx="1795739" cy="1039558"/>
            </a:xfrm>
            <a:custGeom>
              <a:avLst/>
              <a:gdLst/>
              <a:ahLst/>
              <a:cxnLst/>
              <a:rect l="l" t="t" r="r" b="b"/>
              <a:pathLst>
                <a:path w="1795739" h="1039558" extrusionOk="0">
                  <a:moveTo>
                    <a:pt x="1781394" y="0"/>
                  </a:moveTo>
                  <a:lnTo>
                    <a:pt x="1781394" y="95"/>
                  </a:lnTo>
                  <a:lnTo>
                    <a:pt x="651623" y="653987"/>
                  </a:lnTo>
                  <a:lnTo>
                    <a:pt x="0" y="1031176"/>
                  </a:lnTo>
                  <a:lnTo>
                    <a:pt x="14440" y="1039558"/>
                  </a:lnTo>
                  <a:lnTo>
                    <a:pt x="666063" y="662273"/>
                  </a:lnTo>
                  <a:lnTo>
                    <a:pt x="1795739" y="8382"/>
                  </a:lnTo>
                  <a:lnTo>
                    <a:pt x="1795739" y="8382"/>
                  </a:lnTo>
                  <a:lnTo>
                    <a:pt x="1781394" y="0"/>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0" name="Google Shape;600;p17"/>
            <p:cNvSpPr/>
            <p:nvPr/>
          </p:nvSpPr>
          <p:spPr>
            <a:xfrm>
              <a:off x="3921527" y="3261804"/>
              <a:ext cx="998857" cy="577329"/>
            </a:xfrm>
            <a:custGeom>
              <a:avLst/>
              <a:gdLst/>
              <a:ahLst/>
              <a:cxnLst/>
              <a:rect l="l" t="t" r="r" b="b"/>
              <a:pathLst>
                <a:path w="998857" h="577329" extrusionOk="0">
                  <a:moveTo>
                    <a:pt x="998097" y="255644"/>
                  </a:moveTo>
                  <a:lnTo>
                    <a:pt x="976057" y="262407"/>
                  </a:lnTo>
                  <a:lnTo>
                    <a:pt x="536860" y="8090"/>
                  </a:lnTo>
                  <a:cubicBezTo>
                    <a:pt x="516054" y="-3912"/>
                    <a:pt x="479858" y="-2388"/>
                    <a:pt x="455632" y="11519"/>
                  </a:cubicBezTo>
                  <a:lnTo>
                    <a:pt x="20046" y="263645"/>
                  </a:lnTo>
                  <a:lnTo>
                    <a:pt x="19001" y="264312"/>
                  </a:lnTo>
                  <a:lnTo>
                    <a:pt x="0" y="258502"/>
                  </a:lnTo>
                  <a:lnTo>
                    <a:pt x="0" y="287077"/>
                  </a:lnTo>
                  <a:cubicBezTo>
                    <a:pt x="0" y="288125"/>
                    <a:pt x="0" y="289173"/>
                    <a:pt x="0" y="290316"/>
                  </a:cubicBezTo>
                  <a:lnTo>
                    <a:pt x="0" y="292601"/>
                  </a:lnTo>
                  <a:lnTo>
                    <a:pt x="0" y="292601"/>
                  </a:lnTo>
                  <a:cubicBezTo>
                    <a:pt x="1596" y="300307"/>
                    <a:pt x="6641" y="306841"/>
                    <a:pt x="13680" y="310318"/>
                  </a:cubicBezTo>
                  <a:lnTo>
                    <a:pt x="460953" y="569208"/>
                  </a:lnTo>
                  <a:cubicBezTo>
                    <a:pt x="481758" y="581209"/>
                    <a:pt x="517954" y="579780"/>
                    <a:pt x="542275" y="565778"/>
                  </a:cubicBezTo>
                  <a:lnTo>
                    <a:pt x="979097" y="314033"/>
                  </a:lnTo>
                  <a:cubicBezTo>
                    <a:pt x="989404" y="309413"/>
                    <a:pt x="996786" y="300012"/>
                    <a:pt x="998857" y="288887"/>
                  </a:cubicBezTo>
                  <a:lnTo>
                    <a:pt x="998857" y="288887"/>
                  </a:lnTo>
                  <a:close/>
                </a:path>
              </a:pathLst>
            </a:custGeom>
            <a:solidFill>
              <a:srgbClr val="D5D6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1" name="Google Shape;601;p17"/>
            <p:cNvSpPr/>
            <p:nvPr/>
          </p:nvSpPr>
          <p:spPr>
            <a:xfrm>
              <a:off x="3922039" y="3231825"/>
              <a:ext cx="998054" cy="577388"/>
            </a:xfrm>
            <a:custGeom>
              <a:avLst/>
              <a:gdLst/>
              <a:ahLst/>
              <a:cxnLst/>
              <a:rect l="l" t="t" r="r" b="b"/>
              <a:pathLst>
                <a:path w="998054" h="577388" extrusionOk="0">
                  <a:moveTo>
                    <a:pt x="461295" y="569183"/>
                  </a:moveTo>
                  <a:lnTo>
                    <a:pt x="14023" y="310674"/>
                  </a:lnTo>
                  <a:cubicBezTo>
                    <a:pt x="-6783" y="298673"/>
                    <a:pt x="-4123" y="277623"/>
                    <a:pt x="19913" y="263716"/>
                  </a:cubicBezTo>
                  <a:lnTo>
                    <a:pt x="455500" y="11589"/>
                  </a:lnTo>
                  <a:cubicBezTo>
                    <a:pt x="479536" y="-2412"/>
                    <a:pt x="515922" y="-3936"/>
                    <a:pt x="536727" y="8160"/>
                  </a:cubicBezTo>
                  <a:lnTo>
                    <a:pt x="984000" y="267050"/>
                  </a:lnTo>
                  <a:cubicBezTo>
                    <a:pt x="1004805" y="279147"/>
                    <a:pt x="1002240" y="300197"/>
                    <a:pt x="978110" y="314103"/>
                  </a:cubicBezTo>
                  <a:lnTo>
                    <a:pt x="542618" y="566230"/>
                  </a:lnTo>
                  <a:cubicBezTo>
                    <a:pt x="518487" y="579756"/>
                    <a:pt x="482101" y="581280"/>
                    <a:pt x="461295" y="569183"/>
                  </a:cubicBezTo>
                  <a:close/>
                </a:path>
              </a:pathLst>
            </a:custGeom>
            <a:solidFill>
              <a:srgbClr val="E9EA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2" name="Google Shape;602;p17"/>
            <p:cNvSpPr/>
            <p:nvPr/>
          </p:nvSpPr>
          <p:spPr>
            <a:xfrm>
              <a:off x="4231770" y="3400376"/>
              <a:ext cx="378145" cy="218912"/>
            </a:xfrm>
            <a:custGeom>
              <a:avLst/>
              <a:gdLst/>
              <a:ahLst/>
              <a:cxnLst/>
              <a:rect l="l" t="t" r="r" b="b"/>
              <a:pathLst>
                <a:path w="378145" h="218912" extrusionOk="0">
                  <a:moveTo>
                    <a:pt x="377956" y="96880"/>
                  </a:moveTo>
                  <a:lnTo>
                    <a:pt x="377956" y="58780"/>
                  </a:lnTo>
                  <a:lnTo>
                    <a:pt x="323804" y="73067"/>
                  </a:lnTo>
                  <a:lnTo>
                    <a:pt x="203341" y="3058"/>
                  </a:lnTo>
                  <a:cubicBezTo>
                    <a:pt x="193461" y="-1447"/>
                    <a:pt x="182023" y="-952"/>
                    <a:pt x="172560" y="4392"/>
                  </a:cubicBezTo>
                  <a:lnTo>
                    <a:pt x="55422" y="72210"/>
                  </a:lnTo>
                  <a:lnTo>
                    <a:pt x="36" y="57541"/>
                  </a:lnTo>
                  <a:lnTo>
                    <a:pt x="36" y="98594"/>
                  </a:lnTo>
                  <a:lnTo>
                    <a:pt x="36" y="98594"/>
                  </a:lnTo>
                  <a:lnTo>
                    <a:pt x="36" y="108119"/>
                  </a:lnTo>
                  <a:cubicBezTo>
                    <a:pt x="-12" y="108500"/>
                    <a:pt x="-12" y="108881"/>
                    <a:pt x="36" y="109262"/>
                  </a:cubicBezTo>
                  <a:lnTo>
                    <a:pt x="36" y="110215"/>
                  </a:lnTo>
                  <a:lnTo>
                    <a:pt x="36" y="110215"/>
                  </a:lnTo>
                  <a:cubicBezTo>
                    <a:pt x="644" y="113139"/>
                    <a:pt x="2572" y="115606"/>
                    <a:pt x="5261" y="116882"/>
                  </a:cubicBezTo>
                  <a:lnTo>
                    <a:pt x="174840" y="215847"/>
                  </a:lnTo>
                  <a:cubicBezTo>
                    <a:pt x="184721" y="220333"/>
                    <a:pt x="196130" y="219876"/>
                    <a:pt x="205621" y="214608"/>
                  </a:cubicBezTo>
                  <a:lnTo>
                    <a:pt x="370736" y="119358"/>
                  </a:lnTo>
                  <a:cubicBezTo>
                    <a:pt x="374621" y="117606"/>
                    <a:pt x="377395" y="114044"/>
                    <a:pt x="378146" y="109833"/>
                  </a:cubicBezTo>
                  <a:lnTo>
                    <a:pt x="378146" y="109833"/>
                  </a:lnTo>
                  <a:lnTo>
                    <a:pt x="378146" y="97261"/>
                  </a:lnTo>
                  <a:close/>
                </a:path>
              </a:pathLst>
            </a:custGeom>
            <a:solidFill>
              <a:srgbClr val="D5D6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3" name="Google Shape;603;p17"/>
            <p:cNvSpPr/>
            <p:nvPr/>
          </p:nvSpPr>
          <p:spPr>
            <a:xfrm>
              <a:off x="4231502" y="3348848"/>
              <a:ext cx="378432" cy="218803"/>
            </a:xfrm>
            <a:custGeom>
              <a:avLst/>
              <a:gdLst/>
              <a:ahLst/>
              <a:cxnLst/>
              <a:rect l="l" t="t" r="r" b="b"/>
              <a:pathLst>
                <a:path w="378432" h="218803" extrusionOk="0">
                  <a:moveTo>
                    <a:pt x="175108" y="215844"/>
                  </a:moveTo>
                  <a:lnTo>
                    <a:pt x="5339" y="117451"/>
                  </a:lnTo>
                  <a:cubicBezTo>
                    <a:pt x="-2547" y="112879"/>
                    <a:pt x="-1597" y="104878"/>
                    <a:pt x="7524" y="99639"/>
                  </a:cubicBezTo>
                  <a:lnTo>
                    <a:pt x="172638" y="4389"/>
                  </a:lnTo>
                  <a:cubicBezTo>
                    <a:pt x="182167" y="-992"/>
                    <a:pt x="193691" y="-1449"/>
                    <a:pt x="203609" y="3151"/>
                  </a:cubicBezTo>
                  <a:lnTo>
                    <a:pt x="373094" y="101259"/>
                  </a:lnTo>
                  <a:cubicBezTo>
                    <a:pt x="380979" y="105831"/>
                    <a:pt x="380029" y="113832"/>
                    <a:pt x="370909" y="119166"/>
                  </a:cubicBezTo>
                  <a:lnTo>
                    <a:pt x="205794" y="214416"/>
                  </a:lnTo>
                  <a:cubicBezTo>
                    <a:pt x="196360" y="219712"/>
                    <a:pt x="184988" y="220245"/>
                    <a:pt x="175108" y="215844"/>
                  </a:cubicBezTo>
                  <a:close/>
                </a:path>
              </a:pathLst>
            </a:custGeom>
            <a:solidFill>
              <a:srgbClr val="E9EA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4" name="Google Shape;604;p17"/>
            <p:cNvSpPr/>
            <p:nvPr/>
          </p:nvSpPr>
          <p:spPr>
            <a:xfrm>
              <a:off x="3409843" y="2513133"/>
              <a:ext cx="2024410" cy="945165"/>
            </a:xfrm>
            <a:custGeom>
              <a:avLst/>
              <a:gdLst/>
              <a:ahLst/>
              <a:cxnLst/>
              <a:rect l="l" t="t" r="r" b="b"/>
              <a:pathLst>
                <a:path w="2024410" h="945165" extrusionOk="0">
                  <a:moveTo>
                    <a:pt x="1010828" y="945166"/>
                  </a:moveTo>
                  <a:lnTo>
                    <a:pt x="0" y="38005"/>
                  </a:lnTo>
                  <a:lnTo>
                    <a:pt x="2024411" y="0"/>
                  </a:lnTo>
                  <a:lnTo>
                    <a:pt x="1010828" y="945166"/>
                  </a:lnTo>
                  <a:close/>
                </a:path>
              </a:pathLst>
            </a:custGeom>
            <a:solidFill>
              <a:srgbClr val="3E7E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5" name="Google Shape;605;p17"/>
            <p:cNvSpPr/>
            <p:nvPr/>
          </p:nvSpPr>
          <p:spPr>
            <a:xfrm>
              <a:off x="2963426" y="65875"/>
              <a:ext cx="2875158" cy="2882646"/>
            </a:xfrm>
            <a:custGeom>
              <a:avLst/>
              <a:gdLst/>
              <a:ahLst/>
              <a:cxnLst/>
              <a:rect l="l" t="t" r="r" b="b"/>
              <a:pathLst>
                <a:path w="2875158" h="2882646" extrusionOk="0">
                  <a:moveTo>
                    <a:pt x="2875159" y="1441323"/>
                  </a:moveTo>
                  <a:cubicBezTo>
                    <a:pt x="2875159" y="2237344"/>
                    <a:pt x="2231533" y="2882646"/>
                    <a:pt x="1437579" y="2882646"/>
                  </a:cubicBezTo>
                  <a:cubicBezTo>
                    <a:pt x="643626" y="2882646"/>
                    <a:pt x="0" y="2237344"/>
                    <a:pt x="0" y="1441323"/>
                  </a:cubicBezTo>
                  <a:cubicBezTo>
                    <a:pt x="0" y="645302"/>
                    <a:pt x="643626" y="0"/>
                    <a:pt x="1437579" y="0"/>
                  </a:cubicBezTo>
                  <a:cubicBezTo>
                    <a:pt x="2231532" y="0"/>
                    <a:pt x="2875159" y="645302"/>
                    <a:pt x="2875159" y="1441323"/>
                  </a:cubicBezTo>
                  <a:close/>
                </a:path>
              </a:pathLst>
            </a:custGeom>
            <a:solidFill>
              <a:srgbClr val="E9EA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6" name="Google Shape;606;p17"/>
            <p:cNvSpPr/>
            <p:nvPr/>
          </p:nvSpPr>
          <p:spPr>
            <a:xfrm>
              <a:off x="2986102" y="165506"/>
              <a:ext cx="2752826" cy="2463451"/>
            </a:xfrm>
            <a:custGeom>
              <a:avLst/>
              <a:gdLst/>
              <a:ahLst/>
              <a:cxnLst/>
              <a:rect l="l" t="t" r="r" b="b"/>
              <a:pathLst>
                <a:path w="2752826" h="2463451" extrusionOk="0">
                  <a:moveTo>
                    <a:pt x="1036794" y="484346"/>
                  </a:moveTo>
                  <a:lnTo>
                    <a:pt x="1041639" y="467297"/>
                  </a:lnTo>
                  <a:lnTo>
                    <a:pt x="1041639" y="430340"/>
                  </a:lnTo>
                  <a:cubicBezTo>
                    <a:pt x="1034789" y="431164"/>
                    <a:pt x="1027873" y="431164"/>
                    <a:pt x="1021023" y="430340"/>
                  </a:cubicBezTo>
                  <a:cubicBezTo>
                    <a:pt x="1017413" y="428720"/>
                    <a:pt x="1019883" y="418624"/>
                    <a:pt x="1019883" y="418624"/>
                  </a:cubicBezTo>
                  <a:lnTo>
                    <a:pt x="1036794" y="404051"/>
                  </a:lnTo>
                  <a:lnTo>
                    <a:pt x="1002878" y="411290"/>
                  </a:lnTo>
                  <a:lnTo>
                    <a:pt x="990717" y="430340"/>
                  </a:lnTo>
                  <a:lnTo>
                    <a:pt x="952716" y="453866"/>
                  </a:lnTo>
                  <a:lnTo>
                    <a:pt x="969722" y="463391"/>
                  </a:lnTo>
                  <a:lnTo>
                    <a:pt x="980647" y="470630"/>
                  </a:lnTo>
                  <a:lnTo>
                    <a:pt x="996988" y="473107"/>
                  </a:lnTo>
                  <a:lnTo>
                    <a:pt x="996988" y="462344"/>
                  </a:lnTo>
                  <a:cubicBezTo>
                    <a:pt x="996988" y="462344"/>
                    <a:pt x="1015988" y="457486"/>
                    <a:pt x="1020643" y="464725"/>
                  </a:cubicBezTo>
                  <a:lnTo>
                    <a:pt x="1018268" y="478155"/>
                  </a:lnTo>
                  <a:lnTo>
                    <a:pt x="1036794" y="484346"/>
                  </a:lnTo>
                  <a:close/>
                  <a:moveTo>
                    <a:pt x="616692" y="1010603"/>
                  </a:moveTo>
                  <a:cubicBezTo>
                    <a:pt x="606783" y="1006135"/>
                    <a:pt x="595440" y="1006135"/>
                    <a:pt x="585531" y="1010603"/>
                  </a:cubicBezTo>
                  <a:cubicBezTo>
                    <a:pt x="585702" y="1024414"/>
                    <a:pt x="574967" y="1035891"/>
                    <a:pt x="561211" y="1036606"/>
                  </a:cubicBezTo>
                  <a:lnTo>
                    <a:pt x="588951" y="1052132"/>
                  </a:lnTo>
                  <a:lnTo>
                    <a:pt x="616692" y="1041749"/>
                  </a:lnTo>
                  <a:lnTo>
                    <a:pt x="652983" y="1029653"/>
                  </a:lnTo>
                  <a:lnTo>
                    <a:pt x="684049" y="1052132"/>
                  </a:lnTo>
                  <a:cubicBezTo>
                    <a:pt x="707420" y="1023557"/>
                    <a:pt x="684049" y="1007078"/>
                    <a:pt x="684049" y="1007078"/>
                  </a:cubicBezTo>
                  <a:lnTo>
                    <a:pt x="616692" y="1010603"/>
                  </a:lnTo>
                  <a:close/>
                  <a:moveTo>
                    <a:pt x="1206658" y="1540478"/>
                  </a:moveTo>
                  <a:lnTo>
                    <a:pt x="1179773" y="1534763"/>
                  </a:lnTo>
                  <a:lnTo>
                    <a:pt x="1133031" y="1504950"/>
                  </a:lnTo>
                  <a:lnTo>
                    <a:pt x="1091990" y="1504950"/>
                  </a:lnTo>
                  <a:lnTo>
                    <a:pt x="1056554" y="1486567"/>
                  </a:lnTo>
                  <a:lnTo>
                    <a:pt x="1042399" y="1486567"/>
                  </a:lnTo>
                  <a:cubicBezTo>
                    <a:pt x="1042399" y="1486567"/>
                    <a:pt x="1045249" y="1466660"/>
                    <a:pt x="1040974" y="1465231"/>
                  </a:cubicBezTo>
                  <a:cubicBezTo>
                    <a:pt x="1036699" y="1463802"/>
                    <a:pt x="1005633" y="1445324"/>
                    <a:pt x="1005633" y="1445324"/>
                  </a:cubicBezTo>
                  <a:lnTo>
                    <a:pt x="981502" y="1453896"/>
                  </a:lnTo>
                  <a:lnTo>
                    <a:pt x="981502" y="1436846"/>
                  </a:lnTo>
                  <a:lnTo>
                    <a:pt x="964497" y="1429703"/>
                  </a:lnTo>
                  <a:lnTo>
                    <a:pt x="950341" y="1429703"/>
                  </a:lnTo>
                  <a:lnTo>
                    <a:pt x="951766" y="1415510"/>
                  </a:lnTo>
                  <a:cubicBezTo>
                    <a:pt x="951766" y="1415510"/>
                    <a:pt x="964497" y="1390269"/>
                    <a:pt x="957467" y="1385888"/>
                  </a:cubicBezTo>
                  <a:cubicBezTo>
                    <a:pt x="950436" y="1381506"/>
                    <a:pt x="924881" y="1324642"/>
                    <a:pt x="924881" y="1324642"/>
                  </a:cubicBezTo>
                  <a:lnTo>
                    <a:pt x="886880" y="1303306"/>
                  </a:lnTo>
                  <a:lnTo>
                    <a:pt x="845838" y="1303306"/>
                  </a:lnTo>
                  <a:lnTo>
                    <a:pt x="810403" y="1269302"/>
                  </a:lnTo>
                  <a:lnTo>
                    <a:pt x="775062" y="1240727"/>
                  </a:lnTo>
                  <a:lnTo>
                    <a:pt x="755206" y="1201007"/>
                  </a:lnTo>
                  <a:lnTo>
                    <a:pt x="733925" y="1186815"/>
                  </a:lnTo>
                  <a:cubicBezTo>
                    <a:pt x="733925" y="1186815"/>
                    <a:pt x="709890" y="1202436"/>
                    <a:pt x="704190" y="1201007"/>
                  </a:cubicBezTo>
                  <a:cubicBezTo>
                    <a:pt x="698489" y="1199579"/>
                    <a:pt x="663149" y="1186815"/>
                    <a:pt x="663149" y="1186815"/>
                  </a:cubicBezTo>
                  <a:lnTo>
                    <a:pt x="633413" y="1178338"/>
                  </a:lnTo>
                  <a:lnTo>
                    <a:pt x="596267" y="1195769"/>
                  </a:lnTo>
                  <a:lnTo>
                    <a:pt x="596267" y="1233869"/>
                  </a:lnTo>
                  <a:lnTo>
                    <a:pt x="582111" y="1224344"/>
                  </a:lnTo>
                  <a:lnTo>
                    <a:pt x="582111" y="1210056"/>
                  </a:lnTo>
                  <a:lnTo>
                    <a:pt x="594842" y="1185958"/>
                  </a:lnTo>
                  <a:lnTo>
                    <a:pt x="600542" y="1168908"/>
                  </a:lnTo>
                  <a:lnTo>
                    <a:pt x="587812" y="1163288"/>
                  </a:lnTo>
                  <a:lnTo>
                    <a:pt x="570806" y="1183100"/>
                  </a:lnTo>
                  <a:lnTo>
                    <a:pt x="528340" y="1195769"/>
                  </a:lnTo>
                  <a:lnTo>
                    <a:pt x="519790" y="1214247"/>
                  </a:lnTo>
                  <a:lnTo>
                    <a:pt x="499934" y="1232726"/>
                  </a:lnTo>
                  <a:lnTo>
                    <a:pt x="494329" y="1248347"/>
                  </a:lnTo>
                  <a:lnTo>
                    <a:pt x="463168" y="1222820"/>
                  </a:lnTo>
                  <a:cubicBezTo>
                    <a:pt x="452661" y="1228335"/>
                    <a:pt x="441773" y="1233078"/>
                    <a:pt x="430582" y="1237012"/>
                  </a:cubicBezTo>
                  <a:cubicBezTo>
                    <a:pt x="419096" y="1230897"/>
                    <a:pt x="408190" y="1223762"/>
                    <a:pt x="397996" y="1215676"/>
                  </a:cubicBezTo>
                  <a:lnTo>
                    <a:pt x="382416" y="1185863"/>
                  </a:lnTo>
                  <a:lnTo>
                    <a:pt x="390966" y="1146143"/>
                  </a:lnTo>
                  <a:lnTo>
                    <a:pt x="397996" y="1104900"/>
                  </a:lnTo>
                  <a:lnTo>
                    <a:pt x="371111" y="1087850"/>
                  </a:lnTo>
                  <a:lnTo>
                    <a:pt x="334250" y="1087850"/>
                  </a:lnTo>
                  <a:lnTo>
                    <a:pt x="305749" y="1079373"/>
                  </a:lnTo>
                  <a:lnTo>
                    <a:pt x="319049" y="1058037"/>
                  </a:lnTo>
                  <a:lnTo>
                    <a:pt x="334629" y="1026795"/>
                  </a:lnTo>
                  <a:lnTo>
                    <a:pt x="348785" y="1004126"/>
                  </a:lnTo>
                  <a:cubicBezTo>
                    <a:pt x="348785" y="1004126"/>
                    <a:pt x="352775" y="993743"/>
                    <a:pt x="357335" y="991362"/>
                  </a:cubicBezTo>
                  <a:cubicBezTo>
                    <a:pt x="375386" y="981837"/>
                    <a:pt x="357335" y="972884"/>
                    <a:pt x="357335" y="972884"/>
                  </a:cubicBezTo>
                  <a:cubicBezTo>
                    <a:pt x="357335" y="972884"/>
                    <a:pt x="319334" y="970026"/>
                    <a:pt x="313444" y="972884"/>
                  </a:cubicBezTo>
                  <a:cubicBezTo>
                    <a:pt x="307554" y="975741"/>
                    <a:pt x="292163" y="984218"/>
                    <a:pt x="292163" y="984218"/>
                  </a:cubicBezTo>
                  <a:lnTo>
                    <a:pt x="292163" y="1016889"/>
                  </a:lnTo>
                  <a:lnTo>
                    <a:pt x="263663" y="1029653"/>
                  </a:lnTo>
                  <a:lnTo>
                    <a:pt x="219771" y="1039178"/>
                  </a:lnTo>
                  <a:lnTo>
                    <a:pt x="190036" y="1009269"/>
                  </a:lnTo>
                  <a:cubicBezTo>
                    <a:pt x="185760" y="1005078"/>
                    <a:pt x="175880" y="958215"/>
                    <a:pt x="175880" y="958215"/>
                  </a:cubicBezTo>
                  <a:lnTo>
                    <a:pt x="194216" y="941165"/>
                  </a:lnTo>
                  <a:lnTo>
                    <a:pt x="202766" y="926973"/>
                  </a:lnTo>
                  <a:lnTo>
                    <a:pt x="204191" y="892874"/>
                  </a:lnTo>
                  <a:lnTo>
                    <a:pt x="222526" y="877253"/>
                  </a:lnTo>
                  <a:lnTo>
                    <a:pt x="229652" y="858774"/>
                  </a:lnTo>
                  <a:lnTo>
                    <a:pt x="250742" y="843344"/>
                  </a:lnTo>
                  <a:lnTo>
                    <a:pt x="270978" y="824770"/>
                  </a:lnTo>
                  <a:lnTo>
                    <a:pt x="289408" y="819150"/>
                  </a:lnTo>
                  <a:lnTo>
                    <a:pt x="314869" y="824770"/>
                  </a:lnTo>
                  <a:cubicBezTo>
                    <a:pt x="316294" y="815245"/>
                    <a:pt x="363035" y="819150"/>
                    <a:pt x="363035" y="819150"/>
                  </a:cubicBezTo>
                  <a:lnTo>
                    <a:pt x="381466" y="818198"/>
                  </a:lnTo>
                  <a:lnTo>
                    <a:pt x="380041" y="807815"/>
                  </a:lnTo>
                  <a:cubicBezTo>
                    <a:pt x="388591" y="800671"/>
                    <a:pt x="416902" y="807815"/>
                    <a:pt x="416902" y="807815"/>
                  </a:cubicBezTo>
                  <a:lnTo>
                    <a:pt x="454903" y="804577"/>
                  </a:lnTo>
                  <a:cubicBezTo>
                    <a:pt x="463263" y="806387"/>
                    <a:pt x="470293" y="823627"/>
                    <a:pt x="470293" y="823627"/>
                  </a:cubicBezTo>
                  <a:lnTo>
                    <a:pt x="453288" y="839248"/>
                  </a:lnTo>
                  <a:lnTo>
                    <a:pt x="464688" y="873252"/>
                  </a:lnTo>
                  <a:lnTo>
                    <a:pt x="475993" y="888873"/>
                  </a:lnTo>
                  <a:lnTo>
                    <a:pt x="471718" y="904494"/>
                  </a:lnTo>
                  <a:lnTo>
                    <a:pt x="498984" y="900494"/>
                  </a:lnTo>
                  <a:cubicBezTo>
                    <a:pt x="499427" y="891477"/>
                    <a:pt x="499871" y="882460"/>
                    <a:pt x="500314" y="873443"/>
                  </a:cubicBezTo>
                  <a:lnTo>
                    <a:pt x="501739" y="840772"/>
                  </a:lnTo>
                  <a:lnTo>
                    <a:pt x="497559" y="804958"/>
                  </a:lnTo>
                  <a:lnTo>
                    <a:pt x="523020" y="749903"/>
                  </a:lnTo>
                  <a:lnTo>
                    <a:pt x="626383" y="683228"/>
                  </a:lnTo>
                  <a:cubicBezTo>
                    <a:pt x="625908" y="675164"/>
                    <a:pt x="625432" y="667099"/>
                    <a:pt x="624957" y="659035"/>
                  </a:cubicBezTo>
                  <a:lnTo>
                    <a:pt x="631988" y="624269"/>
                  </a:lnTo>
                  <a:lnTo>
                    <a:pt x="650418" y="630650"/>
                  </a:lnTo>
                  <a:lnTo>
                    <a:pt x="683004" y="591884"/>
                  </a:lnTo>
                  <a:lnTo>
                    <a:pt x="725470" y="577787"/>
                  </a:lnTo>
                  <a:lnTo>
                    <a:pt x="750931" y="560451"/>
                  </a:lnTo>
                  <a:lnTo>
                    <a:pt x="763661" y="534829"/>
                  </a:lnTo>
                  <a:lnTo>
                    <a:pt x="810403" y="520637"/>
                  </a:lnTo>
                  <a:lnTo>
                    <a:pt x="857144" y="496538"/>
                  </a:lnTo>
                  <a:lnTo>
                    <a:pt x="835673" y="519494"/>
                  </a:lnTo>
                  <a:lnTo>
                    <a:pt x="832823" y="539401"/>
                  </a:lnTo>
                  <a:lnTo>
                    <a:pt x="858284" y="533686"/>
                  </a:lnTo>
                  <a:lnTo>
                    <a:pt x="880990" y="520922"/>
                  </a:lnTo>
                  <a:lnTo>
                    <a:pt x="900750" y="515302"/>
                  </a:lnTo>
                  <a:lnTo>
                    <a:pt x="919180" y="509588"/>
                  </a:lnTo>
                  <a:lnTo>
                    <a:pt x="924881" y="496824"/>
                  </a:lnTo>
                  <a:lnTo>
                    <a:pt x="912150" y="496824"/>
                  </a:lnTo>
                  <a:lnTo>
                    <a:pt x="892295" y="489680"/>
                  </a:lnTo>
                  <a:lnTo>
                    <a:pt x="863794" y="468440"/>
                  </a:lnTo>
                  <a:cubicBezTo>
                    <a:pt x="863196" y="463742"/>
                    <a:pt x="864734" y="459023"/>
                    <a:pt x="867974" y="455581"/>
                  </a:cubicBezTo>
                  <a:lnTo>
                    <a:pt x="880799" y="444056"/>
                  </a:lnTo>
                  <a:cubicBezTo>
                    <a:pt x="880799" y="444056"/>
                    <a:pt x="886405" y="437198"/>
                    <a:pt x="882224" y="437198"/>
                  </a:cubicBezTo>
                  <a:cubicBezTo>
                    <a:pt x="878044" y="437198"/>
                    <a:pt x="846789" y="430340"/>
                    <a:pt x="846789" y="430340"/>
                  </a:cubicBezTo>
                  <a:lnTo>
                    <a:pt x="812778" y="444056"/>
                  </a:lnTo>
                  <a:lnTo>
                    <a:pt x="793492" y="444056"/>
                  </a:lnTo>
                  <a:lnTo>
                    <a:pt x="817623" y="423005"/>
                  </a:lnTo>
                  <a:lnTo>
                    <a:pt x="844508" y="423005"/>
                  </a:lnTo>
                  <a:lnTo>
                    <a:pt x="874244" y="415862"/>
                  </a:lnTo>
                  <a:lnTo>
                    <a:pt x="935996" y="415862"/>
                  </a:lnTo>
                  <a:lnTo>
                    <a:pt x="970007" y="408718"/>
                  </a:lnTo>
                  <a:lnTo>
                    <a:pt x="994233" y="395669"/>
                  </a:lnTo>
                  <a:lnTo>
                    <a:pt x="1023968" y="392621"/>
                  </a:lnTo>
                  <a:lnTo>
                    <a:pt x="1032519" y="360712"/>
                  </a:lnTo>
                  <a:lnTo>
                    <a:pt x="1012663" y="343662"/>
                  </a:lnTo>
                  <a:lnTo>
                    <a:pt x="984162" y="328898"/>
                  </a:lnTo>
                  <a:lnTo>
                    <a:pt x="978462" y="295370"/>
                  </a:lnTo>
                  <a:lnTo>
                    <a:pt x="962882" y="261271"/>
                  </a:lnTo>
                  <a:lnTo>
                    <a:pt x="948726" y="261271"/>
                  </a:lnTo>
                  <a:lnTo>
                    <a:pt x="947301" y="279749"/>
                  </a:lnTo>
                  <a:lnTo>
                    <a:pt x="924691" y="279749"/>
                  </a:lnTo>
                  <a:lnTo>
                    <a:pt x="918991" y="291084"/>
                  </a:lnTo>
                  <a:lnTo>
                    <a:pt x="910535" y="296799"/>
                  </a:lnTo>
                  <a:lnTo>
                    <a:pt x="896380" y="299656"/>
                  </a:lnTo>
                  <a:lnTo>
                    <a:pt x="883555" y="286798"/>
                  </a:lnTo>
                  <a:lnTo>
                    <a:pt x="900560" y="268415"/>
                  </a:lnTo>
                  <a:lnTo>
                    <a:pt x="880799" y="249936"/>
                  </a:lnTo>
                  <a:lnTo>
                    <a:pt x="856669" y="237173"/>
                  </a:lnTo>
                  <a:lnTo>
                    <a:pt x="831493" y="237173"/>
                  </a:lnTo>
                  <a:lnTo>
                    <a:pt x="813063" y="242792"/>
                  </a:lnTo>
                  <a:lnTo>
                    <a:pt x="787602" y="272606"/>
                  </a:lnTo>
                  <a:lnTo>
                    <a:pt x="767746" y="289655"/>
                  </a:lnTo>
                  <a:lnTo>
                    <a:pt x="773447" y="305276"/>
                  </a:lnTo>
                  <a:lnTo>
                    <a:pt x="766226" y="328994"/>
                  </a:lnTo>
                  <a:lnTo>
                    <a:pt x="770501" y="338519"/>
                  </a:lnTo>
                  <a:lnTo>
                    <a:pt x="746371" y="347091"/>
                  </a:lnTo>
                  <a:lnTo>
                    <a:pt x="719485" y="352711"/>
                  </a:lnTo>
                  <a:lnTo>
                    <a:pt x="708180" y="349853"/>
                  </a:lnTo>
                  <a:lnTo>
                    <a:pt x="699629" y="361283"/>
                  </a:lnTo>
                  <a:lnTo>
                    <a:pt x="715210" y="393192"/>
                  </a:lnTo>
                  <a:lnTo>
                    <a:pt x="699629" y="403860"/>
                  </a:lnTo>
                  <a:lnTo>
                    <a:pt x="678444" y="403860"/>
                  </a:lnTo>
                  <a:lnTo>
                    <a:pt x="660488" y="380714"/>
                  </a:lnTo>
                  <a:lnTo>
                    <a:pt x="656213" y="367570"/>
                  </a:lnTo>
                  <a:lnTo>
                    <a:pt x="668944" y="360521"/>
                  </a:lnTo>
                  <a:lnTo>
                    <a:pt x="659443" y="343472"/>
                  </a:lnTo>
                  <a:lnTo>
                    <a:pt x="629708" y="342043"/>
                  </a:lnTo>
                  <a:lnTo>
                    <a:pt x="590091" y="317373"/>
                  </a:lnTo>
                  <a:lnTo>
                    <a:pt x="571661" y="317373"/>
                  </a:lnTo>
                  <a:lnTo>
                    <a:pt x="567386" y="302228"/>
                  </a:lnTo>
                  <a:lnTo>
                    <a:pt x="554656" y="296609"/>
                  </a:lnTo>
                  <a:lnTo>
                    <a:pt x="573086" y="275273"/>
                  </a:lnTo>
                  <a:lnTo>
                    <a:pt x="599972" y="259652"/>
                  </a:lnTo>
                  <a:lnTo>
                    <a:pt x="646713" y="242602"/>
                  </a:lnTo>
                  <a:lnTo>
                    <a:pt x="663718" y="236982"/>
                  </a:lnTo>
                  <a:lnTo>
                    <a:pt x="700485" y="228409"/>
                  </a:lnTo>
                  <a:lnTo>
                    <a:pt x="725185" y="214694"/>
                  </a:lnTo>
                  <a:lnTo>
                    <a:pt x="747796" y="194786"/>
                  </a:lnTo>
                  <a:lnTo>
                    <a:pt x="777532" y="194786"/>
                  </a:lnTo>
                  <a:lnTo>
                    <a:pt x="812968" y="185833"/>
                  </a:lnTo>
                  <a:lnTo>
                    <a:pt x="835673" y="185833"/>
                  </a:lnTo>
                  <a:lnTo>
                    <a:pt x="845174" y="159353"/>
                  </a:lnTo>
                  <a:lnTo>
                    <a:pt x="799857" y="159353"/>
                  </a:lnTo>
                  <a:lnTo>
                    <a:pt x="782852" y="172403"/>
                  </a:lnTo>
                  <a:lnTo>
                    <a:pt x="753116" y="172403"/>
                  </a:lnTo>
                  <a:cubicBezTo>
                    <a:pt x="746798" y="166154"/>
                    <a:pt x="738980" y="161657"/>
                    <a:pt x="730410" y="159353"/>
                  </a:cubicBezTo>
                  <a:lnTo>
                    <a:pt x="730410" y="148876"/>
                  </a:lnTo>
                  <a:lnTo>
                    <a:pt x="745991" y="134684"/>
                  </a:lnTo>
                  <a:lnTo>
                    <a:pt x="766226" y="119444"/>
                  </a:lnTo>
                  <a:cubicBezTo>
                    <a:pt x="773304" y="110380"/>
                    <a:pt x="779023" y="100338"/>
                    <a:pt x="783232" y="89630"/>
                  </a:cubicBezTo>
                  <a:lnTo>
                    <a:pt x="824273" y="103823"/>
                  </a:lnTo>
                  <a:lnTo>
                    <a:pt x="855339" y="102203"/>
                  </a:lnTo>
                  <a:lnTo>
                    <a:pt x="876714" y="100965"/>
                  </a:lnTo>
                  <a:lnTo>
                    <a:pt x="903600" y="102394"/>
                  </a:lnTo>
                  <a:lnTo>
                    <a:pt x="919180" y="108109"/>
                  </a:lnTo>
                  <a:cubicBezTo>
                    <a:pt x="914905" y="119444"/>
                    <a:pt x="897995" y="110966"/>
                    <a:pt x="897995" y="110966"/>
                  </a:cubicBezTo>
                  <a:lnTo>
                    <a:pt x="846979" y="116586"/>
                  </a:lnTo>
                  <a:lnTo>
                    <a:pt x="824273" y="128969"/>
                  </a:lnTo>
                  <a:lnTo>
                    <a:pt x="831398" y="113348"/>
                  </a:lnTo>
                  <a:lnTo>
                    <a:pt x="807267" y="114776"/>
                  </a:lnTo>
                  <a:lnTo>
                    <a:pt x="778767" y="133160"/>
                  </a:lnTo>
                  <a:lnTo>
                    <a:pt x="798622" y="143161"/>
                  </a:lnTo>
                  <a:lnTo>
                    <a:pt x="845364" y="143161"/>
                  </a:lnTo>
                  <a:lnTo>
                    <a:pt x="870824" y="152686"/>
                  </a:lnTo>
                  <a:lnTo>
                    <a:pt x="892105" y="144209"/>
                  </a:lnTo>
                  <a:lnTo>
                    <a:pt x="914715" y="152686"/>
                  </a:lnTo>
                  <a:lnTo>
                    <a:pt x="941696" y="161258"/>
                  </a:lnTo>
                  <a:lnTo>
                    <a:pt x="909110" y="171450"/>
                  </a:lnTo>
                  <a:lnTo>
                    <a:pt x="880609" y="184880"/>
                  </a:lnTo>
                  <a:lnTo>
                    <a:pt x="852109" y="191072"/>
                  </a:lnTo>
                  <a:lnTo>
                    <a:pt x="829498" y="199549"/>
                  </a:lnTo>
                  <a:lnTo>
                    <a:pt x="838998" y="219456"/>
                  </a:lnTo>
                  <a:lnTo>
                    <a:pt x="898470" y="218027"/>
                  </a:lnTo>
                  <a:lnTo>
                    <a:pt x="935996" y="241173"/>
                  </a:lnTo>
                  <a:lnTo>
                    <a:pt x="967157" y="241173"/>
                  </a:lnTo>
                  <a:lnTo>
                    <a:pt x="968582" y="228409"/>
                  </a:lnTo>
                  <a:lnTo>
                    <a:pt x="975612" y="215646"/>
                  </a:lnTo>
                  <a:lnTo>
                    <a:pt x="989862" y="212789"/>
                  </a:lnTo>
                  <a:lnTo>
                    <a:pt x="978462" y="197168"/>
                  </a:lnTo>
                  <a:lnTo>
                    <a:pt x="974282" y="185357"/>
                  </a:lnTo>
                  <a:lnTo>
                    <a:pt x="991192" y="185357"/>
                  </a:lnTo>
                  <a:lnTo>
                    <a:pt x="1005443" y="195739"/>
                  </a:lnTo>
                  <a:cubicBezTo>
                    <a:pt x="1016748" y="204311"/>
                    <a:pt x="1040784" y="185357"/>
                    <a:pt x="1040784" y="185357"/>
                  </a:cubicBezTo>
                  <a:lnTo>
                    <a:pt x="1076220" y="171926"/>
                  </a:lnTo>
                  <a:lnTo>
                    <a:pt x="1032329" y="158877"/>
                  </a:lnTo>
                  <a:lnTo>
                    <a:pt x="1018173" y="144685"/>
                  </a:lnTo>
                  <a:cubicBezTo>
                    <a:pt x="1022353" y="136112"/>
                    <a:pt x="971432" y="123349"/>
                    <a:pt x="971432" y="123349"/>
                  </a:cubicBezTo>
                  <a:lnTo>
                    <a:pt x="931721" y="99250"/>
                  </a:lnTo>
                  <a:lnTo>
                    <a:pt x="922221" y="89249"/>
                  </a:lnTo>
                  <a:lnTo>
                    <a:pt x="888495" y="89249"/>
                  </a:lnTo>
                  <a:lnTo>
                    <a:pt x="915380" y="77914"/>
                  </a:lnTo>
                  <a:lnTo>
                    <a:pt x="981882" y="84963"/>
                  </a:lnTo>
                  <a:lnTo>
                    <a:pt x="1015893" y="77914"/>
                  </a:lnTo>
                  <a:lnTo>
                    <a:pt x="1093795" y="58007"/>
                  </a:lnTo>
                  <a:lnTo>
                    <a:pt x="1146142" y="45244"/>
                  </a:lnTo>
                  <a:lnTo>
                    <a:pt x="1184143" y="31052"/>
                  </a:lnTo>
                  <a:lnTo>
                    <a:pt x="1140157" y="24194"/>
                  </a:lnTo>
                  <a:cubicBezTo>
                    <a:pt x="1140157" y="24194"/>
                    <a:pt x="1108996" y="32766"/>
                    <a:pt x="1104721" y="32766"/>
                  </a:cubicBezTo>
                  <a:cubicBezTo>
                    <a:pt x="1100445" y="32766"/>
                    <a:pt x="1063680" y="35623"/>
                    <a:pt x="1059404" y="35623"/>
                  </a:cubicBezTo>
                  <a:lnTo>
                    <a:pt x="960222" y="35623"/>
                  </a:lnTo>
                  <a:lnTo>
                    <a:pt x="929156" y="42672"/>
                  </a:lnTo>
                  <a:lnTo>
                    <a:pt x="957657" y="49816"/>
                  </a:lnTo>
                  <a:lnTo>
                    <a:pt x="940651" y="59341"/>
                  </a:lnTo>
                  <a:lnTo>
                    <a:pt x="910915" y="59341"/>
                  </a:lnTo>
                  <a:lnTo>
                    <a:pt x="893910" y="65056"/>
                  </a:lnTo>
                  <a:lnTo>
                    <a:pt x="916520" y="48006"/>
                  </a:lnTo>
                  <a:lnTo>
                    <a:pt x="892485" y="42291"/>
                  </a:lnTo>
                  <a:lnTo>
                    <a:pt x="862749" y="49435"/>
                  </a:lnTo>
                  <a:lnTo>
                    <a:pt x="825888" y="70675"/>
                  </a:lnTo>
                  <a:lnTo>
                    <a:pt x="842893" y="76390"/>
                  </a:lnTo>
                  <a:lnTo>
                    <a:pt x="867024" y="66865"/>
                  </a:lnTo>
                  <a:lnTo>
                    <a:pt x="886785" y="71057"/>
                  </a:lnTo>
                  <a:lnTo>
                    <a:pt x="865599" y="76772"/>
                  </a:lnTo>
                  <a:lnTo>
                    <a:pt x="857049" y="88106"/>
                  </a:lnTo>
                  <a:lnTo>
                    <a:pt x="871204" y="92393"/>
                  </a:lnTo>
                  <a:lnTo>
                    <a:pt x="833203" y="95250"/>
                  </a:lnTo>
                  <a:lnTo>
                    <a:pt x="766701" y="83915"/>
                  </a:lnTo>
                  <a:lnTo>
                    <a:pt x="739816" y="116491"/>
                  </a:lnTo>
                  <a:lnTo>
                    <a:pt x="685949" y="154591"/>
                  </a:lnTo>
                  <a:lnTo>
                    <a:pt x="700105" y="165925"/>
                  </a:lnTo>
                  <a:lnTo>
                    <a:pt x="690604" y="171926"/>
                  </a:lnTo>
                  <a:lnTo>
                    <a:pt x="677874" y="178689"/>
                  </a:lnTo>
                  <a:lnTo>
                    <a:pt x="641013" y="171926"/>
                  </a:lnTo>
                  <a:lnTo>
                    <a:pt x="590091" y="185357"/>
                  </a:lnTo>
                  <a:lnTo>
                    <a:pt x="477559" y="240252"/>
                  </a:lnTo>
                  <a:cubicBezTo>
                    <a:pt x="181848" y="530352"/>
                    <a:pt x="102036" y="696627"/>
                    <a:pt x="0" y="1091502"/>
                  </a:cubicBezTo>
                  <a:lnTo>
                    <a:pt x="114699" y="1064800"/>
                  </a:lnTo>
                  <a:lnTo>
                    <a:pt x="134554" y="1086041"/>
                  </a:lnTo>
                  <a:lnTo>
                    <a:pt x="168565" y="1091756"/>
                  </a:lnTo>
                  <a:lnTo>
                    <a:pt x="191271" y="1105948"/>
                  </a:lnTo>
                  <a:lnTo>
                    <a:pt x="215306" y="1096423"/>
                  </a:lnTo>
                  <a:lnTo>
                    <a:pt x="235162" y="1116330"/>
                  </a:lnTo>
                  <a:lnTo>
                    <a:pt x="279053" y="1140428"/>
                  </a:lnTo>
                  <a:lnTo>
                    <a:pt x="321519" y="1146143"/>
                  </a:lnTo>
                  <a:lnTo>
                    <a:pt x="334250" y="1188720"/>
                  </a:lnTo>
                  <a:cubicBezTo>
                    <a:pt x="334250" y="1188720"/>
                    <a:pt x="363985" y="1215676"/>
                    <a:pt x="362750" y="1221391"/>
                  </a:cubicBezTo>
                  <a:cubicBezTo>
                    <a:pt x="361515" y="1227106"/>
                    <a:pt x="372251" y="1252633"/>
                    <a:pt x="378331" y="1252633"/>
                  </a:cubicBezTo>
                  <a:cubicBezTo>
                    <a:pt x="392505" y="1257710"/>
                    <a:pt x="406252" y="1263891"/>
                    <a:pt x="419467" y="1271111"/>
                  </a:cubicBezTo>
                  <a:lnTo>
                    <a:pt x="443503" y="1273874"/>
                  </a:lnTo>
                  <a:lnTo>
                    <a:pt x="453003" y="1252633"/>
                  </a:lnTo>
                  <a:lnTo>
                    <a:pt x="474283" y="1252633"/>
                  </a:lnTo>
                  <a:lnTo>
                    <a:pt x="474283" y="1273874"/>
                  </a:lnTo>
                  <a:lnTo>
                    <a:pt x="482834" y="1285304"/>
                  </a:lnTo>
                  <a:lnTo>
                    <a:pt x="485589" y="1317879"/>
                  </a:lnTo>
                  <a:lnTo>
                    <a:pt x="494139" y="1342073"/>
                  </a:lnTo>
                  <a:lnTo>
                    <a:pt x="479983" y="1357694"/>
                  </a:lnTo>
                  <a:lnTo>
                    <a:pt x="457278" y="1386269"/>
                  </a:lnTo>
                  <a:lnTo>
                    <a:pt x="428777" y="1425797"/>
                  </a:lnTo>
                  <a:lnTo>
                    <a:pt x="431627" y="1463897"/>
                  </a:lnTo>
                  <a:lnTo>
                    <a:pt x="424502" y="1489424"/>
                  </a:lnTo>
                  <a:lnTo>
                    <a:pt x="445782" y="1496568"/>
                  </a:lnTo>
                  <a:lnTo>
                    <a:pt x="427352" y="1522095"/>
                  </a:lnTo>
                  <a:cubicBezTo>
                    <a:pt x="431114" y="1532801"/>
                    <a:pt x="434287" y="1543707"/>
                    <a:pt x="436852" y="1554766"/>
                  </a:cubicBezTo>
                  <a:cubicBezTo>
                    <a:pt x="441251" y="1566948"/>
                    <a:pt x="446457" y="1578816"/>
                    <a:pt x="452433" y="1590294"/>
                  </a:cubicBezTo>
                  <a:lnTo>
                    <a:pt x="472288" y="1607344"/>
                  </a:lnTo>
                  <a:lnTo>
                    <a:pt x="480838" y="1635919"/>
                  </a:lnTo>
                  <a:lnTo>
                    <a:pt x="529005" y="1735265"/>
                  </a:lnTo>
                  <a:lnTo>
                    <a:pt x="562921" y="1763840"/>
                  </a:lnTo>
                  <a:lnTo>
                    <a:pt x="612512" y="1789367"/>
                  </a:lnTo>
                  <a:cubicBezTo>
                    <a:pt x="612512" y="1789367"/>
                    <a:pt x="643673" y="1823466"/>
                    <a:pt x="645098" y="1827467"/>
                  </a:cubicBezTo>
                  <a:cubicBezTo>
                    <a:pt x="646523" y="1831467"/>
                    <a:pt x="662103" y="1894142"/>
                    <a:pt x="662103" y="1894142"/>
                  </a:cubicBezTo>
                  <a:cubicBezTo>
                    <a:pt x="661882" y="1905826"/>
                    <a:pt x="661660" y="1917510"/>
                    <a:pt x="661439" y="1929194"/>
                  </a:cubicBezTo>
                  <a:lnTo>
                    <a:pt x="670939" y="1966055"/>
                  </a:lnTo>
                  <a:lnTo>
                    <a:pt x="673789" y="2007299"/>
                  </a:lnTo>
                  <a:lnTo>
                    <a:pt x="678064" y="2064449"/>
                  </a:lnTo>
                  <a:lnTo>
                    <a:pt x="692219" y="2109883"/>
                  </a:lnTo>
                  <a:lnTo>
                    <a:pt x="704950" y="2169509"/>
                  </a:lnTo>
                  <a:lnTo>
                    <a:pt x="689369" y="2189417"/>
                  </a:lnTo>
                  <a:lnTo>
                    <a:pt x="698869" y="2218849"/>
                  </a:lnTo>
                  <a:lnTo>
                    <a:pt x="710270" y="2261807"/>
                  </a:lnTo>
                  <a:lnTo>
                    <a:pt x="730030" y="2283143"/>
                  </a:lnTo>
                  <a:cubicBezTo>
                    <a:pt x="729587" y="2294509"/>
                    <a:pt x="729143" y="2305876"/>
                    <a:pt x="728700" y="2317242"/>
                  </a:cubicBezTo>
                  <a:lnTo>
                    <a:pt x="732880" y="2351246"/>
                  </a:lnTo>
                  <a:lnTo>
                    <a:pt x="820758" y="2444972"/>
                  </a:lnTo>
                  <a:lnTo>
                    <a:pt x="837668" y="2463451"/>
                  </a:lnTo>
                  <a:lnTo>
                    <a:pt x="837668" y="2419445"/>
                  </a:lnTo>
                  <a:lnTo>
                    <a:pt x="866169" y="2402967"/>
                  </a:lnTo>
                  <a:lnTo>
                    <a:pt x="866169" y="2376869"/>
                  </a:lnTo>
                  <a:lnTo>
                    <a:pt x="837668" y="2364105"/>
                  </a:lnTo>
                  <a:lnTo>
                    <a:pt x="837668" y="2344198"/>
                  </a:lnTo>
                  <a:lnTo>
                    <a:pt x="851634" y="2331434"/>
                  </a:lnTo>
                  <a:lnTo>
                    <a:pt x="865694" y="2308670"/>
                  </a:lnTo>
                  <a:lnTo>
                    <a:pt x="865694" y="2290191"/>
                  </a:lnTo>
                  <a:cubicBezTo>
                    <a:pt x="877379" y="2286000"/>
                    <a:pt x="865694" y="2273141"/>
                    <a:pt x="865694" y="2273141"/>
                  </a:cubicBezTo>
                  <a:lnTo>
                    <a:pt x="846219" y="2273141"/>
                  </a:lnTo>
                  <a:lnTo>
                    <a:pt x="844793" y="2254758"/>
                  </a:lnTo>
                  <a:lnTo>
                    <a:pt x="863224" y="2254758"/>
                  </a:lnTo>
                  <a:lnTo>
                    <a:pt x="870824" y="2266093"/>
                  </a:lnTo>
                  <a:lnTo>
                    <a:pt x="885835" y="2254758"/>
                  </a:lnTo>
                  <a:lnTo>
                    <a:pt x="874529" y="2231993"/>
                  </a:lnTo>
                  <a:cubicBezTo>
                    <a:pt x="877379" y="2224945"/>
                    <a:pt x="897235" y="2231993"/>
                    <a:pt x="897235" y="2231993"/>
                  </a:cubicBezTo>
                  <a:lnTo>
                    <a:pt x="931151" y="2212086"/>
                  </a:lnTo>
                  <a:lnTo>
                    <a:pt x="945306" y="2195132"/>
                  </a:lnTo>
                  <a:lnTo>
                    <a:pt x="945306" y="2172367"/>
                  </a:lnTo>
                  <a:lnTo>
                    <a:pt x="929156" y="2157794"/>
                  </a:lnTo>
                  <a:lnTo>
                    <a:pt x="914905" y="2135029"/>
                  </a:lnTo>
                  <a:lnTo>
                    <a:pt x="931911" y="2135029"/>
                  </a:lnTo>
                  <a:cubicBezTo>
                    <a:pt x="931911" y="2135029"/>
                    <a:pt x="957467" y="2147888"/>
                    <a:pt x="965922" y="2135029"/>
                  </a:cubicBezTo>
                  <a:cubicBezTo>
                    <a:pt x="974377" y="2122170"/>
                    <a:pt x="987202" y="2105216"/>
                    <a:pt x="987202" y="2105216"/>
                  </a:cubicBezTo>
                  <a:lnTo>
                    <a:pt x="1002783" y="2068354"/>
                  </a:lnTo>
                  <a:cubicBezTo>
                    <a:pt x="1002783" y="2068354"/>
                    <a:pt x="1032519" y="2014347"/>
                    <a:pt x="1035369" y="2010061"/>
                  </a:cubicBezTo>
                  <a:cubicBezTo>
                    <a:pt x="1038219" y="2005774"/>
                    <a:pt x="1035369" y="1952911"/>
                    <a:pt x="1035369" y="1952911"/>
                  </a:cubicBezTo>
                  <a:lnTo>
                    <a:pt x="1082110" y="1914811"/>
                  </a:lnTo>
                  <a:lnTo>
                    <a:pt x="1113271" y="1914811"/>
                  </a:lnTo>
                  <a:lnTo>
                    <a:pt x="1138732" y="1872139"/>
                  </a:lnTo>
                  <a:lnTo>
                    <a:pt x="1158587" y="1844135"/>
                  </a:lnTo>
                  <a:lnTo>
                    <a:pt x="1158587" y="1796510"/>
                  </a:lnTo>
                  <a:lnTo>
                    <a:pt x="1165617" y="1751076"/>
                  </a:lnTo>
                  <a:lnTo>
                    <a:pt x="1154502" y="1706690"/>
                  </a:lnTo>
                  <a:lnTo>
                    <a:pt x="1194118" y="1654112"/>
                  </a:lnTo>
                  <a:lnTo>
                    <a:pt x="1223854" y="1625537"/>
                  </a:lnTo>
                  <a:lnTo>
                    <a:pt x="1212549" y="1573054"/>
                  </a:lnTo>
                  <a:lnTo>
                    <a:pt x="1206658" y="1540478"/>
                  </a:lnTo>
                  <a:close/>
                  <a:moveTo>
                    <a:pt x="1522257" y="424720"/>
                  </a:moveTo>
                  <a:lnTo>
                    <a:pt x="1531757" y="430340"/>
                  </a:lnTo>
                  <a:lnTo>
                    <a:pt x="1544678" y="419100"/>
                  </a:lnTo>
                  <a:lnTo>
                    <a:pt x="1563013" y="419100"/>
                  </a:lnTo>
                  <a:lnTo>
                    <a:pt x="1579924" y="413385"/>
                  </a:lnTo>
                  <a:lnTo>
                    <a:pt x="1587524" y="402907"/>
                  </a:lnTo>
                  <a:lnTo>
                    <a:pt x="1583914" y="388430"/>
                  </a:lnTo>
                  <a:lnTo>
                    <a:pt x="1591134" y="380714"/>
                  </a:lnTo>
                  <a:cubicBezTo>
                    <a:pt x="1591989" y="368999"/>
                    <a:pt x="1573463" y="360521"/>
                    <a:pt x="1573463" y="360521"/>
                  </a:cubicBezTo>
                  <a:lnTo>
                    <a:pt x="1563013" y="360521"/>
                  </a:lnTo>
                  <a:lnTo>
                    <a:pt x="1550093" y="375476"/>
                  </a:lnTo>
                  <a:lnTo>
                    <a:pt x="1536412" y="375476"/>
                  </a:lnTo>
                  <a:lnTo>
                    <a:pt x="1531567" y="392430"/>
                  </a:lnTo>
                  <a:lnTo>
                    <a:pt x="1533562" y="405194"/>
                  </a:lnTo>
                  <a:lnTo>
                    <a:pt x="1522257" y="412242"/>
                  </a:lnTo>
                  <a:lnTo>
                    <a:pt x="1522257" y="424720"/>
                  </a:lnTo>
                  <a:close/>
                  <a:moveTo>
                    <a:pt x="1607759" y="317373"/>
                  </a:moveTo>
                  <a:lnTo>
                    <a:pt x="1593319" y="323850"/>
                  </a:lnTo>
                  <a:lnTo>
                    <a:pt x="1593319" y="345662"/>
                  </a:lnTo>
                  <a:lnTo>
                    <a:pt x="1594934" y="351282"/>
                  </a:lnTo>
                  <a:cubicBezTo>
                    <a:pt x="1595988" y="355778"/>
                    <a:pt x="1596530" y="360379"/>
                    <a:pt x="1596549" y="364998"/>
                  </a:cubicBezTo>
                  <a:lnTo>
                    <a:pt x="1606999" y="372237"/>
                  </a:lnTo>
                  <a:lnTo>
                    <a:pt x="1617450" y="378714"/>
                  </a:lnTo>
                  <a:lnTo>
                    <a:pt x="1622295" y="388239"/>
                  </a:lnTo>
                  <a:cubicBezTo>
                    <a:pt x="1622295" y="388239"/>
                    <a:pt x="1620680" y="397764"/>
                    <a:pt x="1615075" y="397764"/>
                  </a:cubicBezTo>
                  <a:lnTo>
                    <a:pt x="1602154" y="401860"/>
                  </a:lnTo>
                  <a:lnTo>
                    <a:pt x="1606999" y="410718"/>
                  </a:lnTo>
                  <a:cubicBezTo>
                    <a:pt x="1606999" y="410718"/>
                    <a:pt x="1597499" y="415576"/>
                    <a:pt x="1596549" y="419576"/>
                  </a:cubicBezTo>
                  <a:lnTo>
                    <a:pt x="1605384" y="426053"/>
                  </a:lnTo>
                  <a:lnTo>
                    <a:pt x="1597309" y="434150"/>
                  </a:lnTo>
                  <a:lnTo>
                    <a:pt x="1579639" y="434150"/>
                  </a:lnTo>
                  <a:lnTo>
                    <a:pt x="1579639" y="443675"/>
                  </a:lnTo>
                  <a:lnTo>
                    <a:pt x="1616690" y="443675"/>
                  </a:lnTo>
                  <a:lnTo>
                    <a:pt x="1631985" y="434150"/>
                  </a:lnTo>
                  <a:lnTo>
                    <a:pt x="1654501" y="438150"/>
                  </a:lnTo>
                  <a:cubicBezTo>
                    <a:pt x="1654501" y="438150"/>
                    <a:pt x="1673026" y="434150"/>
                    <a:pt x="1677016" y="434150"/>
                  </a:cubicBezTo>
                  <a:lnTo>
                    <a:pt x="1673786" y="430054"/>
                  </a:lnTo>
                  <a:lnTo>
                    <a:pt x="1679486" y="422815"/>
                  </a:lnTo>
                  <a:lnTo>
                    <a:pt x="1688322" y="412337"/>
                  </a:lnTo>
                  <a:lnTo>
                    <a:pt x="1677016" y="407765"/>
                  </a:lnTo>
                  <a:lnTo>
                    <a:pt x="1664191" y="403765"/>
                  </a:lnTo>
                  <a:lnTo>
                    <a:pt x="1665806" y="390049"/>
                  </a:lnTo>
                  <a:lnTo>
                    <a:pt x="1653646" y="380524"/>
                  </a:lnTo>
                  <a:lnTo>
                    <a:pt x="1635215" y="370427"/>
                  </a:lnTo>
                  <a:lnTo>
                    <a:pt x="1633600" y="351854"/>
                  </a:lnTo>
                  <a:lnTo>
                    <a:pt x="1635215" y="335756"/>
                  </a:lnTo>
                  <a:lnTo>
                    <a:pt x="1616215" y="335756"/>
                  </a:lnTo>
                  <a:lnTo>
                    <a:pt x="1612224" y="327660"/>
                  </a:lnTo>
                  <a:lnTo>
                    <a:pt x="1623435" y="317182"/>
                  </a:lnTo>
                  <a:lnTo>
                    <a:pt x="1607759" y="317373"/>
                  </a:lnTo>
                  <a:close/>
                  <a:moveTo>
                    <a:pt x="1713212" y="386810"/>
                  </a:moveTo>
                  <a:lnTo>
                    <a:pt x="1713212" y="380714"/>
                  </a:lnTo>
                  <a:lnTo>
                    <a:pt x="1726133" y="380714"/>
                  </a:lnTo>
                  <a:lnTo>
                    <a:pt x="1733353" y="375476"/>
                  </a:lnTo>
                  <a:lnTo>
                    <a:pt x="1733353" y="355282"/>
                  </a:lnTo>
                  <a:lnTo>
                    <a:pt x="1742853" y="350425"/>
                  </a:lnTo>
                  <a:lnTo>
                    <a:pt x="1739623" y="334328"/>
                  </a:lnTo>
                  <a:lnTo>
                    <a:pt x="1724518" y="328994"/>
                  </a:lnTo>
                  <a:lnTo>
                    <a:pt x="1702002" y="336232"/>
                  </a:lnTo>
                  <a:lnTo>
                    <a:pt x="1702002" y="348044"/>
                  </a:lnTo>
                  <a:lnTo>
                    <a:pt x="1688322" y="349663"/>
                  </a:lnTo>
                  <a:lnTo>
                    <a:pt x="1685092" y="360521"/>
                  </a:lnTo>
                  <a:lnTo>
                    <a:pt x="1694592" y="364998"/>
                  </a:lnTo>
                  <a:lnTo>
                    <a:pt x="1679296" y="373856"/>
                  </a:lnTo>
                  <a:lnTo>
                    <a:pt x="1675211" y="380714"/>
                  </a:lnTo>
                  <a:lnTo>
                    <a:pt x="1688132" y="392430"/>
                  </a:lnTo>
                  <a:lnTo>
                    <a:pt x="1713212" y="386810"/>
                  </a:lnTo>
                  <a:close/>
                  <a:moveTo>
                    <a:pt x="2524534" y="876110"/>
                  </a:moveTo>
                  <a:lnTo>
                    <a:pt x="2577736" y="904685"/>
                  </a:lnTo>
                  <a:lnTo>
                    <a:pt x="2605192" y="894017"/>
                  </a:lnTo>
                  <a:lnTo>
                    <a:pt x="2623432" y="919925"/>
                  </a:lnTo>
                  <a:lnTo>
                    <a:pt x="2672169" y="930688"/>
                  </a:lnTo>
                  <a:lnTo>
                    <a:pt x="2693449" y="941356"/>
                  </a:lnTo>
                  <a:lnTo>
                    <a:pt x="2752826" y="809593"/>
                  </a:lnTo>
                  <a:cubicBezTo>
                    <a:pt x="2662503" y="608118"/>
                    <a:pt x="2543606" y="384419"/>
                    <a:pt x="2300883" y="208344"/>
                  </a:cubicBezTo>
                  <a:lnTo>
                    <a:pt x="2251877" y="211265"/>
                  </a:lnTo>
                  <a:lnTo>
                    <a:pt x="2241237" y="232696"/>
                  </a:lnTo>
                  <a:lnTo>
                    <a:pt x="2218531" y="224219"/>
                  </a:lnTo>
                  <a:lnTo>
                    <a:pt x="2207796" y="205169"/>
                  </a:lnTo>
                  <a:lnTo>
                    <a:pt x="2186420" y="205169"/>
                  </a:lnTo>
                  <a:lnTo>
                    <a:pt x="2195920" y="214694"/>
                  </a:lnTo>
                  <a:lnTo>
                    <a:pt x="2203616" y="230029"/>
                  </a:lnTo>
                  <a:lnTo>
                    <a:pt x="2170080" y="230029"/>
                  </a:lnTo>
                  <a:lnTo>
                    <a:pt x="2170080" y="248983"/>
                  </a:lnTo>
                  <a:lnTo>
                    <a:pt x="2146139" y="245459"/>
                  </a:lnTo>
                  <a:lnTo>
                    <a:pt x="2131604" y="243269"/>
                  </a:lnTo>
                  <a:lnTo>
                    <a:pt x="2123433" y="247364"/>
                  </a:lnTo>
                  <a:lnTo>
                    <a:pt x="2131034" y="252031"/>
                  </a:lnTo>
                  <a:lnTo>
                    <a:pt x="2141579" y="254413"/>
                  </a:lnTo>
                  <a:lnTo>
                    <a:pt x="2132079" y="257937"/>
                  </a:lnTo>
                  <a:lnTo>
                    <a:pt x="2119348" y="252794"/>
                  </a:lnTo>
                  <a:lnTo>
                    <a:pt x="2103483" y="247459"/>
                  </a:lnTo>
                  <a:lnTo>
                    <a:pt x="2098733" y="236887"/>
                  </a:lnTo>
                  <a:lnTo>
                    <a:pt x="2087048" y="227362"/>
                  </a:lnTo>
                  <a:lnTo>
                    <a:pt x="2073557" y="225552"/>
                  </a:lnTo>
                  <a:lnTo>
                    <a:pt x="2064057" y="214408"/>
                  </a:lnTo>
                  <a:lnTo>
                    <a:pt x="2084768" y="216218"/>
                  </a:lnTo>
                  <a:lnTo>
                    <a:pt x="2103008" y="224409"/>
                  </a:lnTo>
                  <a:lnTo>
                    <a:pt x="2118208" y="226219"/>
                  </a:lnTo>
                  <a:cubicBezTo>
                    <a:pt x="2118208" y="226219"/>
                    <a:pt x="2127709" y="223837"/>
                    <a:pt x="2128754" y="225552"/>
                  </a:cubicBezTo>
                  <a:cubicBezTo>
                    <a:pt x="2136021" y="227877"/>
                    <a:pt x="2143498" y="229473"/>
                    <a:pt x="2151079" y="230315"/>
                  </a:cubicBezTo>
                  <a:lnTo>
                    <a:pt x="2163430" y="220790"/>
                  </a:lnTo>
                  <a:lnTo>
                    <a:pt x="2142529" y="205169"/>
                  </a:lnTo>
                  <a:lnTo>
                    <a:pt x="2105478" y="194215"/>
                  </a:lnTo>
                  <a:lnTo>
                    <a:pt x="2040306" y="185833"/>
                  </a:lnTo>
                  <a:cubicBezTo>
                    <a:pt x="2031376" y="183581"/>
                    <a:pt x="2022560" y="180879"/>
                    <a:pt x="2013895" y="177737"/>
                  </a:cubicBezTo>
                  <a:lnTo>
                    <a:pt x="1992235" y="172403"/>
                  </a:lnTo>
                  <a:lnTo>
                    <a:pt x="1944734" y="172403"/>
                  </a:lnTo>
                  <a:lnTo>
                    <a:pt x="1872531" y="185833"/>
                  </a:lnTo>
                  <a:lnTo>
                    <a:pt x="1832631" y="211265"/>
                  </a:lnTo>
                  <a:lnTo>
                    <a:pt x="1785129" y="254222"/>
                  </a:lnTo>
                  <a:lnTo>
                    <a:pt x="1741713" y="260699"/>
                  </a:lnTo>
                  <a:cubicBezTo>
                    <a:pt x="1734977" y="266327"/>
                    <a:pt x="1728631" y="272405"/>
                    <a:pt x="1722712" y="278892"/>
                  </a:cubicBezTo>
                  <a:lnTo>
                    <a:pt x="1732213" y="299561"/>
                  </a:lnTo>
                  <a:lnTo>
                    <a:pt x="1729838" y="309086"/>
                  </a:lnTo>
                  <a:lnTo>
                    <a:pt x="1736298" y="314325"/>
                  </a:lnTo>
                  <a:lnTo>
                    <a:pt x="1741048" y="323850"/>
                  </a:lnTo>
                  <a:lnTo>
                    <a:pt x="1747508" y="333375"/>
                  </a:lnTo>
                  <a:lnTo>
                    <a:pt x="1771544" y="329851"/>
                  </a:lnTo>
                  <a:lnTo>
                    <a:pt x="1797385" y="315182"/>
                  </a:lnTo>
                  <a:lnTo>
                    <a:pt x="1817335" y="325755"/>
                  </a:lnTo>
                  <a:lnTo>
                    <a:pt x="1832631" y="352235"/>
                  </a:lnTo>
                  <a:lnTo>
                    <a:pt x="1835481" y="368141"/>
                  </a:lnTo>
                  <a:lnTo>
                    <a:pt x="1853721" y="371666"/>
                  </a:lnTo>
                  <a:lnTo>
                    <a:pt x="1866071" y="361093"/>
                  </a:lnTo>
                  <a:lnTo>
                    <a:pt x="1878992" y="358140"/>
                  </a:lnTo>
                  <a:lnTo>
                    <a:pt x="1886022" y="336899"/>
                  </a:lnTo>
                  <a:lnTo>
                    <a:pt x="1887162" y="320421"/>
                  </a:lnTo>
                  <a:lnTo>
                    <a:pt x="1904833" y="315182"/>
                  </a:lnTo>
                  <a:lnTo>
                    <a:pt x="1904833" y="304324"/>
                  </a:lnTo>
                  <a:lnTo>
                    <a:pt x="1898372" y="299656"/>
                  </a:lnTo>
                  <a:lnTo>
                    <a:pt x="1890107" y="294323"/>
                  </a:lnTo>
                  <a:lnTo>
                    <a:pt x="1887162" y="275273"/>
                  </a:lnTo>
                  <a:lnTo>
                    <a:pt x="1914048" y="258223"/>
                  </a:lnTo>
                  <a:cubicBezTo>
                    <a:pt x="1914048" y="258223"/>
                    <a:pt x="1928298" y="245269"/>
                    <a:pt x="1928298" y="242983"/>
                  </a:cubicBezTo>
                  <a:cubicBezTo>
                    <a:pt x="1928298" y="240697"/>
                    <a:pt x="1935328" y="232886"/>
                    <a:pt x="1935328" y="232886"/>
                  </a:cubicBezTo>
                  <a:cubicBezTo>
                    <a:pt x="1935328" y="232886"/>
                    <a:pt x="1946539" y="233553"/>
                    <a:pt x="1950054" y="234125"/>
                  </a:cubicBezTo>
                  <a:cubicBezTo>
                    <a:pt x="1953569" y="234696"/>
                    <a:pt x="1972284" y="241173"/>
                    <a:pt x="1972284" y="241173"/>
                  </a:cubicBezTo>
                  <a:lnTo>
                    <a:pt x="1979409" y="246507"/>
                  </a:lnTo>
                  <a:lnTo>
                    <a:pt x="1957654" y="257080"/>
                  </a:lnTo>
                  <a:lnTo>
                    <a:pt x="1944829" y="270034"/>
                  </a:lnTo>
                  <a:lnTo>
                    <a:pt x="1935328" y="276511"/>
                  </a:lnTo>
                  <a:lnTo>
                    <a:pt x="1944164" y="297085"/>
                  </a:lnTo>
                  <a:lnTo>
                    <a:pt x="1967059" y="308896"/>
                  </a:lnTo>
                  <a:lnTo>
                    <a:pt x="1987580" y="304705"/>
                  </a:lnTo>
                  <a:lnTo>
                    <a:pt x="2020166" y="303086"/>
                  </a:lnTo>
                  <a:cubicBezTo>
                    <a:pt x="2020166" y="303086"/>
                    <a:pt x="2057502" y="310610"/>
                    <a:pt x="2059212" y="311849"/>
                  </a:cubicBezTo>
                  <a:cubicBezTo>
                    <a:pt x="2060922" y="313087"/>
                    <a:pt x="2048476" y="317087"/>
                    <a:pt x="2048476" y="317087"/>
                  </a:cubicBezTo>
                  <a:lnTo>
                    <a:pt x="2033941" y="321183"/>
                  </a:lnTo>
                  <a:lnTo>
                    <a:pt x="2025771" y="326517"/>
                  </a:lnTo>
                  <a:lnTo>
                    <a:pt x="2011900" y="319469"/>
                  </a:lnTo>
                  <a:cubicBezTo>
                    <a:pt x="2006305" y="315543"/>
                    <a:pt x="1999721" y="313296"/>
                    <a:pt x="1992900" y="312992"/>
                  </a:cubicBezTo>
                  <a:cubicBezTo>
                    <a:pt x="1987152" y="314112"/>
                    <a:pt x="1981728" y="316521"/>
                    <a:pt x="1977034" y="320040"/>
                  </a:cubicBezTo>
                  <a:lnTo>
                    <a:pt x="1985870" y="333566"/>
                  </a:lnTo>
                  <a:lnTo>
                    <a:pt x="1998125" y="341852"/>
                  </a:lnTo>
                  <a:cubicBezTo>
                    <a:pt x="1998125" y="341852"/>
                    <a:pt x="1992900" y="357092"/>
                    <a:pt x="1989385" y="356521"/>
                  </a:cubicBezTo>
                  <a:cubicBezTo>
                    <a:pt x="1985870" y="355949"/>
                    <a:pt x="1979885" y="345377"/>
                    <a:pt x="1979885" y="345377"/>
                  </a:cubicBezTo>
                  <a:lnTo>
                    <a:pt x="1966299" y="340043"/>
                  </a:lnTo>
                  <a:lnTo>
                    <a:pt x="1957559" y="345377"/>
                  </a:lnTo>
                  <a:lnTo>
                    <a:pt x="1958699" y="358331"/>
                  </a:lnTo>
                  <a:lnTo>
                    <a:pt x="1954899" y="376619"/>
                  </a:lnTo>
                  <a:lnTo>
                    <a:pt x="1940268" y="386144"/>
                  </a:lnTo>
                  <a:lnTo>
                    <a:pt x="1929628" y="394430"/>
                  </a:lnTo>
                  <a:lnTo>
                    <a:pt x="1915568" y="386144"/>
                  </a:lnTo>
                  <a:lnTo>
                    <a:pt x="1897422" y="391478"/>
                  </a:lnTo>
                  <a:lnTo>
                    <a:pt x="1865691" y="389668"/>
                  </a:lnTo>
                  <a:lnTo>
                    <a:pt x="1858661" y="396145"/>
                  </a:lnTo>
                  <a:lnTo>
                    <a:pt x="1847451" y="391478"/>
                  </a:lnTo>
                  <a:cubicBezTo>
                    <a:pt x="1847451" y="391478"/>
                    <a:pt x="1819900" y="392621"/>
                    <a:pt x="1818095" y="393192"/>
                  </a:cubicBezTo>
                  <a:cubicBezTo>
                    <a:pt x="1811797" y="391068"/>
                    <a:pt x="1805716" y="388324"/>
                    <a:pt x="1799950" y="385001"/>
                  </a:cubicBezTo>
                  <a:lnTo>
                    <a:pt x="1792920" y="369094"/>
                  </a:lnTo>
                  <a:lnTo>
                    <a:pt x="1801660" y="358521"/>
                  </a:lnTo>
                  <a:lnTo>
                    <a:pt x="1797575" y="353759"/>
                  </a:lnTo>
                  <a:lnTo>
                    <a:pt x="1794060" y="344996"/>
                  </a:lnTo>
                  <a:lnTo>
                    <a:pt x="1799950" y="337852"/>
                  </a:lnTo>
                  <a:lnTo>
                    <a:pt x="1791114" y="335566"/>
                  </a:lnTo>
                  <a:lnTo>
                    <a:pt x="1776484" y="350234"/>
                  </a:lnTo>
                  <a:cubicBezTo>
                    <a:pt x="1776262" y="354965"/>
                    <a:pt x="1776041" y="359696"/>
                    <a:pt x="1775819" y="364427"/>
                  </a:cubicBezTo>
                  <a:cubicBezTo>
                    <a:pt x="1775819" y="364427"/>
                    <a:pt x="1783514" y="377952"/>
                    <a:pt x="1784084" y="379667"/>
                  </a:cubicBezTo>
                  <a:cubicBezTo>
                    <a:pt x="1784521" y="383779"/>
                    <a:pt x="1784711" y="387914"/>
                    <a:pt x="1784654" y="392049"/>
                  </a:cubicBezTo>
                  <a:lnTo>
                    <a:pt x="1770024" y="397955"/>
                  </a:lnTo>
                  <a:lnTo>
                    <a:pt x="1754158" y="402622"/>
                  </a:lnTo>
                  <a:lnTo>
                    <a:pt x="1757103" y="408527"/>
                  </a:lnTo>
                  <a:lnTo>
                    <a:pt x="1773539" y="411480"/>
                  </a:lnTo>
                  <a:lnTo>
                    <a:pt x="1768219" y="421005"/>
                  </a:lnTo>
                  <a:lnTo>
                    <a:pt x="1758719" y="421577"/>
                  </a:lnTo>
                  <a:lnTo>
                    <a:pt x="1754063" y="433388"/>
                  </a:lnTo>
                  <a:lnTo>
                    <a:pt x="1751118" y="439865"/>
                  </a:lnTo>
                  <a:lnTo>
                    <a:pt x="1738198" y="436340"/>
                  </a:lnTo>
                  <a:lnTo>
                    <a:pt x="1738768" y="428054"/>
                  </a:lnTo>
                  <a:lnTo>
                    <a:pt x="1739338" y="417481"/>
                  </a:lnTo>
                  <a:lnTo>
                    <a:pt x="1734113" y="412147"/>
                  </a:lnTo>
                  <a:lnTo>
                    <a:pt x="1726418" y="420434"/>
                  </a:lnTo>
                  <a:lnTo>
                    <a:pt x="1718247" y="431006"/>
                  </a:lnTo>
                  <a:lnTo>
                    <a:pt x="1699247" y="434531"/>
                  </a:lnTo>
                  <a:lnTo>
                    <a:pt x="1690412" y="441579"/>
                  </a:lnTo>
                  <a:lnTo>
                    <a:pt x="1684522" y="454533"/>
                  </a:lnTo>
                  <a:lnTo>
                    <a:pt x="1670461" y="461010"/>
                  </a:lnTo>
                  <a:lnTo>
                    <a:pt x="1659346" y="468059"/>
                  </a:lnTo>
                  <a:lnTo>
                    <a:pt x="1642245" y="459296"/>
                  </a:lnTo>
                  <a:lnTo>
                    <a:pt x="1639965" y="463391"/>
                  </a:lnTo>
                  <a:lnTo>
                    <a:pt x="1643480" y="472154"/>
                  </a:lnTo>
                  <a:lnTo>
                    <a:pt x="1639395" y="476917"/>
                  </a:lnTo>
                  <a:lnTo>
                    <a:pt x="1617070" y="475107"/>
                  </a:lnTo>
                  <a:lnTo>
                    <a:pt x="1604719" y="473393"/>
                  </a:lnTo>
                  <a:lnTo>
                    <a:pt x="1602914" y="489871"/>
                  </a:lnTo>
                  <a:lnTo>
                    <a:pt x="1624670" y="493395"/>
                  </a:lnTo>
                  <a:lnTo>
                    <a:pt x="1635215" y="502920"/>
                  </a:lnTo>
                  <a:cubicBezTo>
                    <a:pt x="1635215" y="502920"/>
                    <a:pt x="1643480" y="512921"/>
                    <a:pt x="1645190" y="512921"/>
                  </a:cubicBezTo>
                  <a:cubicBezTo>
                    <a:pt x="1646900" y="512921"/>
                    <a:pt x="1658776" y="515874"/>
                    <a:pt x="1658776" y="515874"/>
                  </a:cubicBezTo>
                  <a:lnTo>
                    <a:pt x="1654026" y="541782"/>
                  </a:lnTo>
                  <a:lnTo>
                    <a:pt x="1643480" y="565880"/>
                  </a:lnTo>
                  <a:lnTo>
                    <a:pt x="1599399" y="565309"/>
                  </a:lnTo>
                  <a:lnTo>
                    <a:pt x="1551328" y="564166"/>
                  </a:lnTo>
                  <a:lnTo>
                    <a:pt x="1536032" y="569976"/>
                  </a:lnTo>
                  <a:lnTo>
                    <a:pt x="1531282" y="583502"/>
                  </a:lnTo>
                  <a:lnTo>
                    <a:pt x="1535462" y="597694"/>
                  </a:lnTo>
                  <a:lnTo>
                    <a:pt x="1526912" y="624269"/>
                  </a:lnTo>
                  <a:lnTo>
                    <a:pt x="1523397" y="638461"/>
                  </a:lnTo>
                  <a:cubicBezTo>
                    <a:pt x="1523416" y="643299"/>
                    <a:pt x="1523958" y="648122"/>
                    <a:pt x="1525012" y="652844"/>
                  </a:cubicBezTo>
                  <a:cubicBezTo>
                    <a:pt x="1526247" y="654558"/>
                    <a:pt x="1533277" y="666941"/>
                    <a:pt x="1533277" y="666941"/>
                  </a:cubicBezTo>
                  <a:lnTo>
                    <a:pt x="1527957" y="686943"/>
                  </a:lnTo>
                  <a:lnTo>
                    <a:pt x="1543823" y="691706"/>
                  </a:lnTo>
                  <a:lnTo>
                    <a:pt x="1570233" y="693420"/>
                  </a:lnTo>
                  <a:lnTo>
                    <a:pt x="1584294" y="701135"/>
                  </a:lnTo>
                  <a:lnTo>
                    <a:pt x="1594934" y="702850"/>
                  </a:lnTo>
                  <a:lnTo>
                    <a:pt x="1612510" y="695230"/>
                  </a:lnTo>
                  <a:lnTo>
                    <a:pt x="1638920" y="691706"/>
                  </a:lnTo>
                  <a:lnTo>
                    <a:pt x="1663621" y="671036"/>
                  </a:lnTo>
                  <a:lnTo>
                    <a:pt x="1659536" y="645795"/>
                  </a:lnTo>
                  <a:lnTo>
                    <a:pt x="1674736" y="626745"/>
                  </a:lnTo>
                  <a:lnTo>
                    <a:pt x="1707037" y="606171"/>
                  </a:lnTo>
                  <a:lnTo>
                    <a:pt x="1721098" y="601409"/>
                  </a:lnTo>
                  <a:lnTo>
                    <a:pt x="1719387" y="580263"/>
                  </a:lnTo>
                  <a:lnTo>
                    <a:pt x="1738388" y="569024"/>
                  </a:lnTo>
                  <a:lnTo>
                    <a:pt x="1757388" y="575501"/>
                  </a:lnTo>
                  <a:lnTo>
                    <a:pt x="1770309" y="568452"/>
                  </a:lnTo>
                  <a:lnTo>
                    <a:pt x="1810020" y="556260"/>
                  </a:lnTo>
                  <a:lnTo>
                    <a:pt x="1849351" y="592836"/>
                  </a:lnTo>
                  <a:lnTo>
                    <a:pt x="1903313" y="629888"/>
                  </a:lnTo>
                  <a:cubicBezTo>
                    <a:pt x="1903313" y="629888"/>
                    <a:pt x="1914523" y="652272"/>
                    <a:pt x="1915093" y="653987"/>
                  </a:cubicBezTo>
                  <a:cubicBezTo>
                    <a:pt x="1912946" y="659405"/>
                    <a:pt x="1910172" y="664553"/>
                    <a:pt x="1906828" y="669322"/>
                  </a:cubicBezTo>
                  <a:lnTo>
                    <a:pt x="1876522" y="669322"/>
                  </a:lnTo>
                  <a:lnTo>
                    <a:pt x="1865121" y="671894"/>
                  </a:lnTo>
                  <a:cubicBezTo>
                    <a:pt x="1865121" y="671894"/>
                    <a:pt x="1868637" y="680657"/>
                    <a:pt x="1870917" y="680657"/>
                  </a:cubicBezTo>
                  <a:cubicBezTo>
                    <a:pt x="1873197" y="680657"/>
                    <a:pt x="1897422" y="691896"/>
                    <a:pt x="1897422" y="691896"/>
                  </a:cubicBezTo>
                  <a:lnTo>
                    <a:pt x="1905022" y="697802"/>
                  </a:lnTo>
                  <a:lnTo>
                    <a:pt x="1909108" y="696563"/>
                  </a:lnTo>
                  <a:lnTo>
                    <a:pt x="1908538" y="685419"/>
                  </a:lnTo>
                  <a:lnTo>
                    <a:pt x="1910913" y="674846"/>
                  </a:lnTo>
                  <a:lnTo>
                    <a:pt x="1919083" y="675989"/>
                  </a:lnTo>
                  <a:cubicBezTo>
                    <a:pt x="1922417" y="672357"/>
                    <a:pt x="1925372" y="668401"/>
                    <a:pt x="1927918" y="664178"/>
                  </a:cubicBezTo>
                  <a:cubicBezTo>
                    <a:pt x="1930379" y="658963"/>
                    <a:pt x="1933105" y="653877"/>
                    <a:pt x="1936088" y="648938"/>
                  </a:cubicBezTo>
                  <a:lnTo>
                    <a:pt x="1929628" y="636556"/>
                  </a:lnTo>
                  <a:lnTo>
                    <a:pt x="1933238" y="628269"/>
                  </a:lnTo>
                  <a:lnTo>
                    <a:pt x="1942739" y="629507"/>
                  </a:lnTo>
                  <a:lnTo>
                    <a:pt x="1943879" y="641794"/>
                  </a:lnTo>
                  <a:lnTo>
                    <a:pt x="1947394" y="641794"/>
                  </a:lnTo>
                  <a:lnTo>
                    <a:pt x="1946254" y="626555"/>
                  </a:lnTo>
                  <a:lnTo>
                    <a:pt x="1936753" y="620649"/>
                  </a:lnTo>
                  <a:lnTo>
                    <a:pt x="1924023" y="612172"/>
                  </a:lnTo>
                  <a:lnTo>
                    <a:pt x="1915188" y="599313"/>
                  </a:lnTo>
                  <a:lnTo>
                    <a:pt x="1899892" y="595122"/>
                  </a:lnTo>
                  <a:lnTo>
                    <a:pt x="1882317" y="582740"/>
                  </a:lnTo>
                  <a:lnTo>
                    <a:pt x="1878232" y="568643"/>
                  </a:lnTo>
                  <a:lnTo>
                    <a:pt x="1861796" y="560451"/>
                  </a:lnTo>
                  <a:lnTo>
                    <a:pt x="1857521" y="547497"/>
                  </a:lnTo>
                  <a:lnTo>
                    <a:pt x="1862271" y="533971"/>
                  </a:lnTo>
                  <a:lnTo>
                    <a:pt x="1872816" y="532162"/>
                  </a:lnTo>
                  <a:cubicBezTo>
                    <a:pt x="1873006" y="536480"/>
                    <a:pt x="1873197" y="540798"/>
                    <a:pt x="1873387" y="545116"/>
                  </a:cubicBezTo>
                  <a:lnTo>
                    <a:pt x="1883932" y="548640"/>
                  </a:lnTo>
                  <a:lnTo>
                    <a:pt x="1891057" y="544544"/>
                  </a:lnTo>
                  <a:lnTo>
                    <a:pt x="1901603" y="563594"/>
                  </a:lnTo>
                  <a:lnTo>
                    <a:pt x="1923263" y="575882"/>
                  </a:lnTo>
                  <a:lnTo>
                    <a:pt x="1940363" y="585407"/>
                  </a:lnTo>
                  <a:lnTo>
                    <a:pt x="1950909" y="586645"/>
                  </a:lnTo>
                  <a:lnTo>
                    <a:pt x="1968484" y="605695"/>
                  </a:lnTo>
                  <a:lnTo>
                    <a:pt x="1972664" y="630365"/>
                  </a:lnTo>
                  <a:lnTo>
                    <a:pt x="2005535" y="664559"/>
                  </a:lnTo>
                  <a:lnTo>
                    <a:pt x="2010190" y="688658"/>
                  </a:lnTo>
                  <a:lnTo>
                    <a:pt x="2033656" y="705136"/>
                  </a:lnTo>
                  <a:lnTo>
                    <a:pt x="2040116" y="699802"/>
                  </a:lnTo>
                  <a:lnTo>
                    <a:pt x="2036601" y="684562"/>
                  </a:lnTo>
                  <a:lnTo>
                    <a:pt x="2049521" y="677513"/>
                  </a:lnTo>
                  <a:lnTo>
                    <a:pt x="2045436" y="666845"/>
                  </a:lnTo>
                  <a:lnTo>
                    <a:pt x="2032421" y="662369"/>
                  </a:lnTo>
                  <a:lnTo>
                    <a:pt x="2027101" y="651796"/>
                  </a:lnTo>
                  <a:lnTo>
                    <a:pt x="2029476" y="634651"/>
                  </a:lnTo>
                  <a:lnTo>
                    <a:pt x="2021876" y="625888"/>
                  </a:lnTo>
                  <a:lnTo>
                    <a:pt x="2028906" y="627031"/>
                  </a:lnTo>
                  <a:lnTo>
                    <a:pt x="2034131" y="633508"/>
                  </a:lnTo>
                  <a:lnTo>
                    <a:pt x="2042396" y="622364"/>
                  </a:lnTo>
                  <a:lnTo>
                    <a:pt x="2056457" y="622935"/>
                  </a:lnTo>
                  <a:lnTo>
                    <a:pt x="2070612" y="628841"/>
                  </a:lnTo>
                  <a:lnTo>
                    <a:pt x="2081157" y="643319"/>
                  </a:lnTo>
                  <a:lnTo>
                    <a:pt x="2091703" y="659797"/>
                  </a:lnTo>
                  <a:cubicBezTo>
                    <a:pt x="2091703" y="659797"/>
                    <a:pt x="2084673" y="663893"/>
                    <a:pt x="2084102" y="665702"/>
                  </a:cubicBezTo>
                  <a:cubicBezTo>
                    <a:pt x="2085499" y="670258"/>
                    <a:pt x="2087475" y="674613"/>
                    <a:pt x="2089993" y="678656"/>
                  </a:cubicBezTo>
                  <a:lnTo>
                    <a:pt x="2103483" y="690944"/>
                  </a:lnTo>
                  <a:lnTo>
                    <a:pt x="2114028" y="705803"/>
                  </a:lnTo>
                  <a:lnTo>
                    <a:pt x="2135119" y="705231"/>
                  </a:lnTo>
                  <a:lnTo>
                    <a:pt x="2137494" y="714756"/>
                  </a:lnTo>
                  <a:lnTo>
                    <a:pt x="2152789" y="716471"/>
                  </a:lnTo>
                  <a:lnTo>
                    <a:pt x="2167420" y="712946"/>
                  </a:lnTo>
                  <a:lnTo>
                    <a:pt x="2171600" y="703421"/>
                  </a:lnTo>
                  <a:lnTo>
                    <a:pt x="2178060" y="712280"/>
                  </a:lnTo>
                  <a:lnTo>
                    <a:pt x="2195065" y="718185"/>
                  </a:lnTo>
                  <a:lnTo>
                    <a:pt x="2209696" y="717042"/>
                  </a:lnTo>
                  <a:lnTo>
                    <a:pt x="2222046" y="703421"/>
                  </a:lnTo>
                  <a:lnTo>
                    <a:pt x="2233162" y="708184"/>
                  </a:lnTo>
                  <a:lnTo>
                    <a:pt x="2241427" y="713423"/>
                  </a:lnTo>
                  <a:lnTo>
                    <a:pt x="2238482" y="725234"/>
                  </a:lnTo>
                  <a:lnTo>
                    <a:pt x="2245797" y="749427"/>
                  </a:lnTo>
                  <a:lnTo>
                    <a:pt x="2235157" y="773906"/>
                  </a:lnTo>
                  <a:lnTo>
                    <a:pt x="2235157" y="805910"/>
                  </a:lnTo>
                  <a:lnTo>
                    <a:pt x="2171030" y="805910"/>
                  </a:lnTo>
                  <a:lnTo>
                    <a:pt x="2146709" y="815435"/>
                  </a:lnTo>
                  <a:lnTo>
                    <a:pt x="2107283" y="795719"/>
                  </a:lnTo>
                  <a:lnTo>
                    <a:pt x="2081442" y="798767"/>
                  </a:lnTo>
                  <a:lnTo>
                    <a:pt x="2037266" y="782765"/>
                  </a:lnTo>
                  <a:lnTo>
                    <a:pt x="2002305" y="782765"/>
                  </a:lnTo>
                  <a:lnTo>
                    <a:pt x="1991665" y="792290"/>
                  </a:lnTo>
                  <a:lnTo>
                    <a:pt x="1997745" y="809054"/>
                  </a:lnTo>
                  <a:lnTo>
                    <a:pt x="1984065" y="822769"/>
                  </a:lnTo>
                  <a:lnTo>
                    <a:pt x="1949009" y="801434"/>
                  </a:lnTo>
                  <a:lnTo>
                    <a:pt x="1921648" y="804482"/>
                  </a:lnTo>
                  <a:lnTo>
                    <a:pt x="1911008" y="786194"/>
                  </a:lnTo>
                  <a:lnTo>
                    <a:pt x="1869871" y="774002"/>
                  </a:lnTo>
                  <a:lnTo>
                    <a:pt x="1841371" y="760190"/>
                  </a:lnTo>
                  <a:lnTo>
                    <a:pt x="1819520" y="749427"/>
                  </a:lnTo>
                  <a:lnTo>
                    <a:pt x="1845361" y="718947"/>
                  </a:lnTo>
                  <a:lnTo>
                    <a:pt x="1837761" y="693039"/>
                  </a:lnTo>
                  <a:lnTo>
                    <a:pt x="1819520" y="682276"/>
                  </a:lnTo>
                  <a:lnTo>
                    <a:pt x="1711407" y="694563"/>
                  </a:lnTo>
                  <a:lnTo>
                    <a:pt x="1668846" y="711327"/>
                  </a:lnTo>
                  <a:lnTo>
                    <a:pt x="1641390" y="712851"/>
                  </a:lnTo>
                  <a:lnTo>
                    <a:pt x="1612890" y="723519"/>
                  </a:lnTo>
                  <a:lnTo>
                    <a:pt x="1577929" y="715899"/>
                  </a:lnTo>
                  <a:lnTo>
                    <a:pt x="1555033" y="743331"/>
                  </a:lnTo>
                  <a:lnTo>
                    <a:pt x="1527672" y="761619"/>
                  </a:lnTo>
                  <a:lnTo>
                    <a:pt x="1502971" y="813530"/>
                  </a:lnTo>
                  <a:lnTo>
                    <a:pt x="1509432" y="836390"/>
                  </a:lnTo>
                  <a:lnTo>
                    <a:pt x="1477511" y="866966"/>
                  </a:lnTo>
                  <a:lnTo>
                    <a:pt x="1445590" y="879158"/>
                  </a:lnTo>
                  <a:lnTo>
                    <a:pt x="1430389" y="907733"/>
                  </a:lnTo>
                  <a:cubicBezTo>
                    <a:pt x="1430389" y="907733"/>
                    <a:pt x="1396854" y="982504"/>
                    <a:pt x="1393814" y="988600"/>
                  </a:cubicBezTo>
                  <a:cubicBezTo>
                    <a:pt x="1390773" y="994696"/>
                    <a:pt x="1393814" y="1032891"/>
                    <a:pt x="1393814" y="1032891"/>
                  </a:cubicBezTo>
                  <a:lnTo>
                    <a:pt x="1407494" y="1077087"/>
                  </a:lnTo>
                  <a:lnTo>
                    <a:pt x="1375573" y="1151858"/>
                  </a:lnTo>
                  <a:lnTo>
                    <a:pt x="1387733" y="1188530"/>
                  </a:lnTo>
                  <a:lnTo>
                    <a:pt x="1404454" y="1222058"/>
                  </a:lnTo>
                  <a:lnTo>
                    <a:pt x="1448630" y="1284637"/>
                  </a:lnTo>
                  <a:cubicBezTo>
                    <a:pt x="1448187" y="1295114"/>
                    <a:pt x="1447743" y="1305592"/>
                    <a:pt x="1447300" y="1316069"/>
                  </a:cubicBezTo>
                  <a:lnTo>
                    <a:pt x="1538312" y="1385507"/>
                  </a:lnTo>
                  <a:lnTo>
                    <a:pt x="1599304" y="1360932"/>
                  </a:lnTo>
                  <a:lnTo>
                    <a:pt x="1658016" y="1379601"/>
                  </a:lnTo>
                  <a:lnTo>
                    <a:pt x="1730978" y="1339977"/>
                  </a:lnTo>
                  <a:cubicBezTo>
                    <a:pt x="1730978" y="1339977"/>
                    <a:pt x="1755393" y="1339977"/>
                    <a:pt x="1762994" y="1353693"/>
                  </a:cubicBezTo>
                  <a:cubicBezTo>
                    <a:pt x="1770594" y="1367409"/>
                    <a:pt x="1775154" y="1379601"/>
                    <a:pt x="1802515" y="1379601"/>
                  </a:cubicBezTo>
                  <a:cubicBezTo>
                    <a:pt x="1829875" y="1379601"/>
                    <a:pt x="1843651" y="1410176"/>
                    <a:pt x="1843651" y="1410176"/>
                  </a:cubicBezTo>
                  <a:lnTo>
                    <a:pt x="1831491" y="1445228"/>
                  </a:lnTo>
                  <a:lnTo>
                    <a:pt x="1837571" y="1463516"/>
                  </a:lnTo>
                  <a:lnTo>
                    <a:pt x="1825410" y="1492091"/>
                  </a:lnTo>
                  <a:lnTo>
                    <a:pt x="1853911" y="1551527"/>
                  </a:lnTo>
                  <a:lnTo>
                    <a:pt x="1875192" y="1597343"/>
                  </a:lnTo>
                  <a:lnTo>
                    <a:pt x="1895047" y="1641634"/>
                  </a:lnTo>
                  <a:lnTo>
                    <a:pt x="1899607" y="1698022"/>
                  </a:lnTo>
                  <a:lnTo>
                    <a:pt x="1895047" y="1730121"/>
                  </a:lnTo>
                  <a:lnTo>
                    <a:pt x="1859991" y="1791176"/>
                  </a:lnTo>
                  <a:lnTo>
                    <a:pt x="1870632" y="1885760"/>
                  </a:lnTo>
                  <a:lnTo>
                    <a:pt x="1882792" y="1907095"/>
                  </a:lnTo>
                  <a:lnTo>
                    <a:pt x="1878232" y="1922336"/>
                  </a:lnTo>
                  <a:lnTo>
                    <a:pt x="1899607" y="1945291"/>
                  </a:lnTo>
                  <a:lnTo>
                    <a:pt x="1913288" y="1998631"/>
                  </a:lnTo>
                  <a:lnTo>
                    <a:pt x="1901127" y="2049018"/>
                  </a:lnTo>
                  <a:lnTo>
                    <a:pt x="1919368" y="2087118"/>
                  </a:lnTo>
                  <a:cubicBezTo>
                    <a:pt x="1919368" y="2087118"/>
                    <a:pt x="1936088" y="2128361"/>
                    <a:pt x="1937608" y="2132933"/>
                  </a:cubicBezTo>
                  <a:cubicBezTo>
                    <a:pt x="1939128" y="2137505"/>
                    <a:pt x="1949769" y="2152745"/>
                    <a:pt x="1948249" y="2160365"/>
                  </a:cubicBezTo>
                  <a:cubicBezTo>
                    <a:pt x="1946729" y="2167985"/>
                    <a:pt x="1942169" y="2187893"/>
                    <a:pt x="1942169" y="2187893"/>
                  </a:cubicBezTo>
                  <a:lnTo>
                    <a:pt x="1948249" y="2218373"/>
                  </a:lnTo>
                  <a:lnTo>
                    <a:pt x="2025866" y="2218373"/>
                  </a:lnTo>
                  <a:lnTo>
                    <a:pt x="2062442" y="2206181"/>
                  </a:lnTo>
                  <a:lnTo>
                    <a:pt x="2152219" y="2114645"/>
                  </a:lnTo>
                  <a:cubicBezTo>
                    <a:pt x="2160428" y="2104920"/>
                    <a:pt x="2168037" y="2094709"/>
                    <a:pt x="2175020" y="2084070"/>
                  </a:cubicBezTo>
                  <a:cubicBezTo>
                    <a:pt x="2176540" y="2079498"/>
                    <a:pt x="2188700" y="2023110"/>
                    <a:pt x="2188700" y="2023110"/>
                  </a:cubicBezTo>
                  <a:lnTo>
                    <a:pt x="2252637" y="1997107"/>
                  </a:lnTo>
                  <a:lnTo>
                    <a:pt x="2252637" y="1947291"/>
                  </a:lnTo>
                  <a:lnTo>
                    <a:pt x="2238957" y="1907572"/>
                  </a:lnTo>
                  <a:lnTo>
                    <a:pt x="2272398" y="1875568"/>
                  </a:lnTo>
                  <a:lnTo>
                    <a:pt x="2362270" y="1823657"/>
                  </a:lnTo>
                  <a:lnTo>
                    <a:pt x="2369870" y="1783937"/>
                  </a:lnTo>
                  <a:lnTo>
                    <a:pt x="2369870" y="1715357"/>
                  </a:lnTo>
                  <a:lnTo>
                    <a:pt x="2353055" y="1663446"/>
                  </a:lnTo>
                  <a:lnTo>
                    <a:pt x="2357615" y="1631442"/>
                  </a:lnTo>
                  <a:lnTo>
                    <a:pt x="2342035" y="1617631"/>
                  </a:lnTo>
                  <a:lnTo>
                    <a:pt x="2371010" y="1574959"/>
                  </a:lnTo>
                  <a:lnTo>
                    <a:pt x="2381651" y="1518476"/>
                  </a:lnTo>
                  <a:lnTo>
                    <a:pt x="2424212" y="1492568"/>
                  </a:lnTo>
                  <a:lnTo>
                    <a:pt x="2433712" y="1466564"/>
                  </a:lnTo>
                  <a:lnTo>
                    <a:pt x="2511329" y="1385888"/>
                  </a:lnTo>
                  <a:lnTo>
                    <a:pt x="2535745" y="1309116"/>
                  </a:lnTo>
                  <a:lnTo>
                    <a:pt x="2558546" y="1266730"/>
                  </a:lnTo>
                  <a:lnTo>
                    <a:pt x="2558546" y="1220915"/>
                  </a:lnTo>
                  <a:lnTo>
                    <a:pt x="2537265" y="1213295"/>
                  </a:lnTo>
                  <a:lnTo>
                    <a:pt x="2512849" y="1233107"/>
                  </a:lnTo>
                  <a:lnTo>
                    <a:pt x="2479408" y="1236155"/>
                  </a:lnTo>
                  <a:lnTo>
                    <a:pt x="2444447" y="1245680"/>
                  </a:lnTo>
                  <a:lnTo>
                    <a:pt x="2415472" y="1227296"/>
                  </a:lnTo>
                  <a:lnTo>
                    <a:pt x="2418511" y="1204436"/>
                  </a:lnTo>
                  <a:lnTo>
                    <a:pt x="2382031" y="1163288"/>
                  </a:lnTo>
                  <a:lnTo>
                    <a:pt x="2345454" y="1141857"/>
                  </a:lnTo>
                  <a:lnTo>
                    <a:pt x="2328734" y="1086993"/>
                  </a:lnTo>
                  <a:lnTo>
                    <a:pt x="2293013" y="1052894"/>
                  </a:lnTo>
                  <a:lnTo>
                    <a:pt x="2289973" y="1010221"/>
                  </a:lnTo>
                  <a:lnTo>
                    <a:pt x="2264037" y="972121"/>
                  </a:lnTo>
                  <a:lnTo>
                    <a:pt x="2232116" y="900494"/>
                  </a:lnTo>
                  <a:lnTo>
                    <a:pt x="2198581" y="866966"/>
                  </a:lnTo>
                  <a:lnTo>
                    <a:pt x="2195540" y="839438"/>
                  </a:lnTo>
                  <a:lnTo>
                    <a:pt x="2209316" y="845630"/>
                  </a:lnTo>
                  <a:lnTo>
                    <a:pt x="2224516" y="857821"/>
                  </a:lnTo>
                  <a:lnTo>
                    <a:pt x="2230596" y="880682"/>
                  </a:lnTo>
                  <a:cubicBezTo>
                    <a:pt x="2242757" y="880682"/>
                    <a:pt x="2247317" y="857821"/>
                    <a:pt x="2247317" y="857821"/>
                  </a:cubicBezTo>
                  <a:lnTo>
                    <a:pt x="2257957" y="880682"/>
                  </a:lnTo>
                  <a:lnTo>
                    <a:pt x="2268597" y="909257"/>
                  </a:lnTo>
                  <a:lnTo>
                    <a:pt x="2302133" y="959644"/>
                  </a:lnTo>
                  <a:lnTo>
                    <a:pt x="2320374" y="962692"/>
                  </a:lnTo>
                  <a:lnTo>
                    <a:pt x="2341654" y="1006983"/>
                  </a:lnTo>
                  <a:lnTo>
                    <a:pt x="2340134" y="1026795"/>
                  </a:lnTo>
                  <a:lnTo>
                    <a:pt x="2401031" y="1089374"/>
                  </a:lnTo>
                  <a:lnTo>
                    <a:pt x="2411671" y="1147286"/>
                  </a:lnTo>
                  <a:lnTo>
                    <a:pt x="2422312" y="1173290"/>
                  </a:lnTo>
                  <a:lnTo>
                    <a:pt x="2442167" y="1193102"/>
                  </a:lnTo>
                  <a:lnTo>
                    <a:pt x="2533465" y="1168718"/>
                  </a:lnTo>
                  <a:lnTo>
                    <a:pt x="2550185" y="1153382"/>
                  </a:lnTo>
                  <a:lnTo>
                    <a:pt x="2589706" y="1141190"/>
                  </a:lnTo>
                  <a:lnTo>
                    <a:pt x="2589706" y="1122902"/>
                  </a:lnTo>
                  <a:lnTo>
                    <a:pt x="2635403" y="1092422"/>
                  </a:lnTo>
                  <a:lnTo>
                    <a:pt x="2654403" y="1056989"/>
                  </a:lnTo>
                  <a:lnTo>
                    <a:pt x="2665423" y="1038987"/>
                  </a:lnTo>
                  <a:lnTo>
                    <a:pt x="2680719" y="1017651"/>
                  </a:lnTo>
                  <a:lnTo>
                    <a:pt x="2655543" y="982885"/>
                  </a:lnTo>
                  <a:lnTo>
                    <a:pt x="2620392" y="953071"/>
                  </a:lnTo>
                  <a:lnTo>
                    <a:pt x="2609182" y="924496"/>
                  </a:lnTo>
                  <a:lnTo>
                    <a:pt x="2596262" y="927544"/>
                  </a:lnTo>
                  <a:lnTo>
                    <a:pt x="2586761" y="954977"/>
                  </a:lnTo>
                  <a:lnTo>
                    <a:pt x="2551800" y="964502"/>
                  </a:lnTo>
                  <a:lnTo>
                    <a:pt x="2533560" y="952310"/>
                  </a:lnTo>
                  <a:lnTo>
                    <a:pt x="2527479" y="926402"/>
                  </a:lnTo>
                  <a:lnTo>
                    <a:pt x="2515319" y="929450"/>
                  </a:lnTo>
                  <a:lnTo>
                    <a:pt x="2496984" y="895826"/>
                  </a:lnTo>
                  <a:lnTo>
                    <a:pt x="2480263" y="886301"/>
                  </a:lnTo>
                  <a:lnTo>
                    <a:pt x="2458983" y="851249"/>
                  </a:lnTo>
                  <a:lnTo>
                    <a:pt x="2474183" y="834390"/>
                  </a:lnTo>
                  <a:lnTo>
                    <a:pt x="2524534" y="876110"/>
                  </a:lnTo>
                  <a:close/>
                  <a:moveTo>
                    <a:pt x="1812015" y="651510"/>
                  </a:moveTo>
                  <a:lnTo>
                    <a:pt x="1815245" y="636937"/>
                  </a:lnTo>
                  <a:lnTo>
                    <a:pt x="1815245" y="615982"/>
                  </a:lnTo>
                  <a:cubicBezTo>
                    <a:pt x="1811948" y="613046"/>
                    <a:pt x="1807901" y="611098"/>
                    <a:pt x="1803560" y="610362"/>
                  </a:cubicBezTo>
                  <a:cubicBezTo>
                    <a:pt x="1800444" y="610367"/>
                    <a:pt x="1797432" y="611519"/>
                    <a:pt x="1795104" y="613601"/>
                  </a:cubicBezTo>
                  <a:lnTo>
                    <a:pt x="1795104" y="636937"/>
                  </a:lnTo>
                  <a:cubicBezTo>
                    <a:pt x="1795921" y="641759"/>
                    <a:pt x="1795921" y="646688"/>
                    <a:pt x="1795104" y="651510"/>
                  </a:cubicBezTo>
                  <a:lnTo>
                    <a:pt x="1812015" y="651510"/>
                  </a:lnTo>
                  <a:close/>
                  <a:moveTo>
                    <a:pt x="1812015" y="588550"/>
                  </a:moveTo>
                  <a:cubicBezTo>
                    <a:pt x="1812642" y="583327"/>
                    <a:pt x="1808927" y="578583"/>
                    <a:pt x="1803721" y="577954"/>
                  </a:cubicBezTo>
                  <a:cubicBezTo>
                    <a:pt x="1802714" y="577832"/>
                    <a:pt x="1801698" y="577872"/>
                    <a:pt x="1800710" y="578072"/>
                  </a:cubicBezTo>
                  <a:lnTo>
                    <a:pt x="1795104" y="594169"/>
                  </a:lnTo>
                  <a:lnTo>
                    <a:pt x="1800710" y="606266"/>
                  </a:lnTo>
                  <a:lnTo>
                    <a:pt x="1812015" y="606266"/>
                  </a:lnTo>
                  <a:lnTo>
                    <a:pt x="1812015" y="588550"/>
                  </a:lnTo>
                  <a:close/>
                  <a:moveTo>
                    <a:pt x="1396854" y="171926"/>
                  </a:moveTo>
                  <a:lnTo>
                    <a:pt x="1453855" y="171926"/>
                  </a:lnTo>
                  <a:lnTo>
                    <a:pt x="1484921" y="127063"/>
                  </a:lnTo>
                  <a:lnTo>
                    <a:pt x="1556458" y="127063"/>
                  </a:lnTo>
                  <a:lnTo>
                    <a:pt x="1567953" y="98488"/>
                  </a:lnTo>
                  <a:lnTo>
                    <a:pt x="1611939" y="75152"/>
                  </a:lnTo>
                  <a:cubicBezTo>
                    <a:pt x="1632745" y="56960"/>
                    <a:pt x="1611939" y="24003"/>
                    <a:pt x="1611939" y="24003"/>
                  </a:cubicBezTo>
                  <a:lnTo>
                    <a:pt x="1522257" y="12764"/>
                  </a:lnTo>
                  <a:lnTo>
                    <a:pt x="1433145" y="24194"/>
                  </a:lnTo>
                  <a:lnTo>
                    <a:pt x="1303561" y="0"/>
                  </a:lnTo>
                  <a:lnTo>
                    <a:pt x="1223664" y="36385"/>
                  </a:lnTo>
                  <a:cubicBezTo>
                    <a:pt x="1223664" y="36385"/>
                    <a:pt x="1166187" y="67532"/>
                    <a:pt x="1158397" y="64961"/>
                  </a:cubicBezTo>
                  <a:cubicBezTo>
                    <a:pt x="1142874" y="63646"/>
                    <a:pt x="1127274" y="63646"/>
                    <a:pt x="1111751" y="64961"/>
                  </a:cubicBezTo>
                  <a:cubicBezTo>
                    <a:pt x="1111751" y="64961"/>
                    <a:pt x="1140252" y="90869"/>
                    <a:pt x="1153172" y="93536"/>
                  </a:cubicBezTo>
                  <a:cubicBezTo>
                    <a:pt x="1162615" y="94992"/>
                    <a:pt x="1172229" y="94992"/>
                    <a:pt x="1181673" y="93536"/>
                  </a:cubicBezTo>
                  <a:cubicBezTo>
                    <a:pt x="1181673" y="93536"/>
                    <a:pt x="1181673" y="118872"/>
                    <a:pt x="1186898" y="124682"/>
                  </a:cubicBezTo>
                  <a:cubicBezTo>
                    <a:pt x="1205043" y="145542"/>
                    <a:pt x="1167897" y="161068"/>
                    <a:pt x="1167897" y="161068"/>
                  </a:cubicBezTo>
                  <a:lnTo>
                    <a:pt x="1167897" y="185642"/>
                  </a:lnTo>
                  <a:cubicBezTo>
                    <a:pt x="1167897" y="185642"/>
                    <a:pt x="1171982" y="232029"/>
                    <a:pt x="1179678" y="229933"/>
                  </a:cubicBezTo>
                  <a:cubicBezTo>
                    <a:pt x="1187373" y="227838"/>
                    <a:pt x="1200008" y="254603"/>
                    <a:pt x="1200008" y="254603"/>
                  </a:cubicBezTo>
                  <a:lnTo>
                    <a:pt x="1223854" y="280606"/>
                  </a:lnTo>
                  <a:lnTo>
                    <a:pt x="1267460" y="280606"/>
                  </a:lnTo>
                  <a:lnTo>
                    <a:pt x="1321897" y="215646"/>
                  </a:lnTo>
                  <a:lnTo>
                    <a:pt x="1375478" y="192310"/>
                  </a:lnTo>
                  <a:lnTo>
                    <a:pt x="1396854" y="171926"/>
                  </a:lnTo>
                  <a:close/>
                  <a:moveTo>
                    <a:pt x="2516459" y="1725835"/>
                  </a:moveTo>
                  <a:lnTo>
                    <a:pt x="2509429" y="1706785"/>
                  </a:lnTo>
                  <a:lnTo>
                    <a:pt x="2501354" y="1714786"/>
                  </a:lnTo>
                  <a:lnTo>
                    <a:pt x="2494324" y="1730978"/>
                  </a:lnTo>
                  <a:lnTo>
                    <a:pt x="2478268" y="1740503"/>
                  </a:lnTo>
                  <a:lnTo>
                    <a:pt x="2471238" y="1761744"/>
                  </a:lnTo>
                  <a:lnTo>
                    <a:pt x="2461168" y="1786890"/>
                  </a:lnTo>
                  <a:lnTo>
                    <a:pt x="2421932" y="1798987"/>
                  </a:lnTo>
                  <a:lnTo>
                    <a:pt x="2404831" y="1828229"/>
                  </a:lnTo>
                  <a:lnTo>
                    <a:pt x="2400841" y="1876616"/>
                  </a:lnTo>
                  <a:lnTo>
                    <a:pt x="2386781" y="1900619"/>
                  </a:lnTo>
                  <a:lnTo>
                    <a:pt x="2370725" y="1917764"/>
                  </a:lnTo>
                  <a:lnTo>
                    <a:pt x="2376710" y="1946339"/>
                  </a:lnTo>
                  <a:lnTo>
                    <a:pt x="2387826" y="1959483"/>
                  </a:lnTo>
                  <a:lnTo>
                    <a:pt x="2376710" y="1974533"/>
                  </a:lnTo>
                  <a:lnTo>
                    <a:pt x="2387826" y="1984058"/>
                  </a:lnTo>
                  <a:lnTo>
                    <a:pt x="2424972" y="1984058"/>
                  </a:lnTo>
                  <a:lnTo>
                    <a:pt x="2446062" y="1952816"/>
                  </a:lnTo>
                  <a:cubicBezTo>
                    <a:pt x="2446062" y="1952816"/>
                    <a:pt x="2463163" y="1916525"/>
                    <a:pt x="2463163" y="1913477"/>
                  </a:cubicBezTo>
                  <a:cubicBezTo>
                    <a:pt x="2463163" y="1910429"/>
                    <a:pt x="2471238" y="1877187"/>
                    <a:pt x="2471238" y="1877187"/>
                  </a:cubicBezTo>
                  <a:lnTo>
                    <a:pt x="2500309" y="1839087"/>
                  </a:lnTo>
                  <a:lnTo>
                    <a:pt x="2500309" y="1786319"/>
                  </a:lnTo>
                  <a:lnTo>
                    <a:pt x="2520449" y="1786319"/>
                  </a:lnTo>
                  <a:lnTo>
                    <a:pt x="2514464" y="1748981"/>
                  </a:lnTo>
                  <a:lnTo>
                    <a:pt x="2516459" y="1725835"/>
                  </a:lnTo>
                  <a:close/>
                  <a:moveTo>
                    <a:pt x="487109" y="952881"/>
                  </a:moveTo>
                  <a:lnTo>
                    <a:pt x="443027" y="937832"/>
                  </a:lnTo>
                  <a:cubicBezTo>
                    <a:pt x="443027" y="937832"/>
                    <a:pt x="430772" y="939546"/>
                    <a:pt x="416427" y="942975"/>
                  </a:cubicBezTo>
                  <a:cubicBezTo>
                    <a:pt x="405872" y="945099"/>
                    <a:pt x="395564" y="948290"/>
                    <a:pt x="385646" y="952500"/>
                  </a:cubicBezTo>
                  <a:lnTo>
                    <a:pt x="448158" y="973836"/>
                  </a:lnTo>
                  <a:lnTo>
                    <a:pt x="473428" y="973836"/>
                  </a:lnTo>
                  <a:lnTo>
                    <a:pt x="515609" y="1010221"/>
                  </a:lnTo>
                  <a:lnTo>
                    <a:pt x="544110" y="1010221"/>
                  </a:lnTo>
                  <a:cubicBezTo>
                    <a:pt x="544110" y="1010221"/>
                    <a:pt x="567386" y="999839"/>
                    <a:pt x="559596" y="981646"/>
                  </a:cubicBezTo>
                  <a:lnTo>
                    <a:pt x="523400" y="968597"/>
                  </a:lnTo>
                  <a:lnTo>
                    <a:pt x="487109" y="952881"/>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7" name="Google Shape;607;p17"/>
            <p:cNvSpPr/>
            <p:nvPr/>
          </p:nvSpPr>
          <p:spPr>
            <a:xfrm>
              <a:off x="2963026" y="773963"/>
              <a:ext cx="2815611" cy="2175092"/>
            </a:xfrm>
            <a:custGeom>
              <a:avLst/>
              <a:gdLst/>
              <a:ahLst/>
              <a:cxnLst/>
              <a:rect l="l" t="t" r="r" b="b"/>
              <a:pathLst>
                <a:path w="2815611" h="2175092" extrusionOk="0">
                  <a:moveTo>
                    <a:pt x="1577728" y="1854137"/>
                  </a:moveTo>
                  <a:cubicBezTo>
                    <a:pt x="783307" y="1853603"/>
                    <a:pt x="139725" y="1207484"/>
                    <a:pt x="140258" y="410994"/>
                  </a:cubicBezTo>
                  <a:cubicBezTo>
                    <a:pt x="140350" y="271815"/>
                    <a:pt x="160537" y="133380"/>
                    <a:pt x="200190" y="0"/>
                  </a:cubicBezTo>
                  <a:cubicBezTo>
                    <a:pt x="-203778" y="685400"/>
                    <a:pt x="22925" y="1569358"/>
                    <a:pt x="706545" y="1974380"/>
                  </a:cubicBezTo>
                  <a:cubicBezTo>
                    <a:pt x="1390164" y="2379402"/>
                    <a:pt x="2271836" y="2152107"/>
                    <a:pt x="2675797" y="1466707"/>
                  </a:cubicBezTo>
                  <a:cubicBezTo>
                    <a:pt x="2735230" y="1365885"/>
                    <a:pt x="2782181" y="1258167"/>
                    <a:pt x="2815612" y="1145953"/>
                  </a:cubicBezTo>
                  <a:cubicBezTo>
                    <a:pt x="2557081" y="1585036"/>
                    <a:pt x="2086286" y="1854375"/>
                    <a:pt x="1577728" y="1854137"/>
                  </a:cubicBezTo>
                  <a:close/>
                </a:path>
              </a:pathLst>
            </a:custGeom>
            <a:solidFill>
              <a:srgbClr val="000000">
                <a:alpha val="47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8" name="Google Shape;608;p17"/>
            <p:cNvSpPr/>
            <p:nvPr/>
          </p:nvSpPr>
          <p:spPr>
            <a:xfrm>
              <a:off x="2183550" y="4458424"/>
              <a:ext cx="644687" cy="369950"/>
            </a:xfrm>
            <a:custGeom>
              <a:avLst/>
              <a:gdLst/>
              <a:ahLst/>
              <a:cxnLst/>
              <a:rect l="l" t="t" r="r" b="b"/>
              <a:pathLst>
                <a:path w="644687" h="369950" extrusionOk="0">
                  <a:moveTo>
                    <a:pt x="258217" y="369951"/>
                  </a:moveTo>
                  <a:lnTo>
                    <a:pt x="0" y="221837"/>
                  </a:lnTo>
                  <a:lnTo>
                    <a:pt x="386471" y="0"/>
                  </a:lnTo>
                  <a:lnTo>
                    <a:pt x="644688" y="148114"/>
                  </a:lnTo>
                  <a:lnTo>
                    <a:pt x="258217" y="369951"/>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9" name="Google Shape;609;p17"/>
            <p:cNvSpPr/>
            <p:nvPr/>
          </p:nvSpPr>
          <p:spPr>
            <a:xfrm>
              <a:off x="2233331" y="4282211"/>
              <a:ext cx="427701" cy="247554"/>
            </a:xfrm>
            <a:custGeom>
              <a:avLst/>
              <a:gdLst/>
              <a:ahLst/>
              <a:cxnLst/>
              <a:rect l="l" t="t" r="r" b="b"/>
              <a:pathLst>
                <a:path w="427701" h="247554" extrusionOk="0">
                  <a:moveTo>
                    <a:pt x="213851" y="247555"/>
                  </a:moveTo>
                  <a:lnTo>
                    <a:pt x="0" y="123730"/>
                  </a:lnTo>
                  <a:lnTo>
                    <a:pt x="213851" y="0"/>
                  </a:lnTo>
                  <a:lnTo>
                    <a:pt x="427702" y="123730"/>
                  </a:lnTo>
                  <a:lnTo>
                    <a:pt x="213851" y="247555"/>
                  </a:lnTo>
                  <a:close/>
                </a:path>
              </a:pathLst>
            </a:custGeom>
            <a:solidFill>
              <a:srgbClr val="E9EA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0" name="Google Shape;610;p17"/>
            <p:cNvSpPr/>
            <p:nvPr/>
          </p:nvSpPr>
          <p:spPr>
            <a:xfrm>
              <a:off x="2233331" y="4405941"/>
              <a:ext cx="213850" cy="371379"/>
            </a:xfrm>
            <a:custGeom>
              <a:avLst/>
              <a:gdLst/>
              <a:ahLst/>
              <a:cxnLst/>
              <a:rect l="l" t="t" r="r" b="b"/>
              <a:pathLst>
                <a:path w="213850" h="371379" extrusionOk="0">
                  <a:moveTo>
                    <a:pt x="213851" y="371380"/>
                  </a:moveTo>
                  <a:lnTo>
                    <a:pt x="0" y="247555"/>
                  </a:lnTo>
                  <a:lnTo>
                    <a:pt x="0" y="0"/>
                  </a:lnTo>
                  <a:lnTo>
                    <a:pt x="213851" y="123825"/>
                  </a:lnTo>
                  <a:lnTo>
                    <a:pt x="213851" y="371380"/>
                  </a:lnTo>
                  <a:close/>
                </a:path>
              </a:pathLst>
            </a:custGeom>
            <a:solidFill>
              <a:srgbClr val="C5C7D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1" name="Google Shape;611;p17"/>
            <p:cNvSpPr/>
            <p:nvPr/>
          </p:nvSpPr>
          <p:spPr>
            <a:xfrm>
              <a:off x="2447182" y="4405941"/>
              <a:ext cx="213850" cy="371379"/>
            </a:xfrm>
            <a:custGeom>
              <a:avLst/>
              <a:gdLst/>
              <a:ahLst/>
              <a:cxnLst/>
              <a:rect l="l" t="t" r="r" b="b"/>
              <a:pathLst>
                <a:path w="213850" h="371379" extrusionOk="0">
                  <a:moveTo>
                    <a:pt x="213851" y="247555"/>
                  </a:moveTo>
                  <a:lnTo>
                    <a:pt x="0" y="371380"/>
                  </a:lnTo>
                  <a:lnTo>
                    <a:pt x="0" y="123825"/>
                  </a:lnTo>
                  <a:lnTo>
                    <a:pt x="213851" y="0"/>
                  </a:lnTo>
                  <a:lnTo>
                    <a:pt x="213851" y="247555"/>
                  </a:lnTo>
                  <a:close/>
                </a:path>
              </a:pathLst>
            </a:custGeom>
            <a:solidFill>
              <a:srgbClr val="D5D6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2" name="Google Shape;612;p17"/>
            <p:cNvSpPr/>
            <p:nvPr/>
          </p:nvSpPr>
          <p:spPr>
            <a:xfrm>
              <a:off x="2726476" y="4553957"/>
              <a:ext cx="159649" cy="89989"/>
            </a:xfrm>
            <a:custGeom>
              <a:avLst/>
              <a:gdLst/>
              <a:ahLst/>
              <a:cxnLst/>
              <a:rect l="l" t="t" r="r" b="b"/>
              <a:pathLst>
                <a:path w="159649" h="89989" extrusionOk="0">
                  <a:moveTo>
                    <a:pt x="8089" y="21720"/>
                  </a:moveTo>
                  <a:cubicBezTo>
                    <a:pt x="26619" y="26806"/>
                    <a:pt x="46400" y="24415"/>
                    <a:pt x="63190" y="15052"/>
                  </a:cubicBezTo>
                  <a:cubicBezTo>
                    <a:pt x="76395" y="15052"/>
                    <a:pt x="148692" y="-15523"/>
                    <a:pt x="158193" y="10480"/>
                  </a:cubicBezTo>
                  <a:cubicBezTo>
                    <a:pt x="166743" y="33150"/>
                    <a:pt x="135582" y="54200"/>
                    <a:pt x="118862" y="58105"/>
                  </a:cubicBezTo>
                  <a:cubicBezTo>
                    <a:pt x="82476" y="66963"/>
                    <a:pt x="55590" y="85156"/>
                    <a:pt x="40959" y="88204"/>
                  </a:cubicBezTo>
                  <a:cubicBezTo>
                    <a:pt x="30034" y="90490"/>
                    <a:pt x="15974" y="92014"/>
                    <a:pt x="7329" y="83442"/>
                  </a:cubicBezTo>
                  <a:cubicBezTo>
                    <a:pt x="-3027" y="73345"/>
                    <a:pt x="-2077" y="35245"/>
                    <a:pt x="8089" y="21720"/>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3" name="Google Shape;613;p17"/>
            <p:cNvSpPr/>
            <p:nvPr/>
          </p:nvSpPr>
          <p:spPr>
            <a:xfrm>
              <a:off x="2729149" y="4569009"/>
              <a:ext cx="157010" cy="75128"/>
            </a:xfrm>
            <a:custGeom>
              <a:avLst/>
              <a:gdLst/>
              <a:ahLst/>
              <a:cxnLst/>
              <a:rect l="l" t="t" r="r" b="b"/>
              <a:pathLst>
                <a:path w="157010" h="75128" extrusionOk="0">
                  <a:moveTo>
                    <a:pt x="38381" y="67056"/>
                  </a:moveTo>
                  <a:cubicBezTo>
                    <a:pt x="53011" y="63913"/>
                    <a:pt x="79897" y="45815"/>
                    <a:pt x="116283" y="36957"/>
                  </a:cubicBezTo>
                  <a:cubicBezTo>
                    <a:pt x="130249" y="33528"/>
                    <a:pt x="154284" y="17907"/>
                    <a:pt x="156754" y="0"/>
                  </a:cubicBezTo>
                  <a:cubicBezTo>
                    <a:pt x="159984" y="20860"/>
                    <a:pt x="131864" y="39434"/>
                    <a:pt x="116283" y="43244"/>
                  </a:cubicBezTo>
                  <a:cubicBezTo>
                    <a:pt x="79897" y="52102"/>
                    <a:pt x="53011" y="70295"/>
                    <a:pt x="38381" y="73343"/>
                  </a:cubicBezTo>
                  <a:cubicBezTo>
                    <a:pt x="27456" y="75629"/>
                    <a:pt x="13395" y="77153"/>
                    <a:pt x="4750" y="68580"/>
                  </a:cubicBezTo>
                  <a:cubicBezTo>
                    <a:pt x="2496" y="66075"/>
                    <a:pt x="867" y="63075"/>
                    <a:pt x="0" y="59817"/>
                  </a:cubicBezTo>
                  <a:cubicBezTo>
                    <a:pt x="10928" y="68189"/>
                    <a:pt x="25166" y="70876"/>
                    <a:pt x="38381" y="67056"/>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4" name="Google Shape;614;p17"/>
            <p:cNvSpPr/>
            <p:nvPr/>
          </p:nvSpPr>
          <p:spPr>
            <a:xfrm>
              <a:off x="2596621" y="4484615"/>
              <a:ext cx="159662" cy="89989"/>
            </a:xfrm>
            <a:custGeom>
              <a:avLst/>
              <a:gdLst/>
              <a:ahLst/>
              <a:cxnLst/>
              <a:rect l="l" t="t" r="r" b="b"/>
              <a:pathLst>
                <a:path w="159662" h="89989" extrusionOk="0">
                  <a:moveTo>
                    <a:pt x="8075" y="21720"/>
                  </a:moveTo>
                  <a:cubicBezTo>
                    <a:pt x="26602" y="26863"/>
                    <a:pt x="46403" y="24463"/>
                    <a:pt x="63177" y="15052"/>
                  </a:cubicBezTo>
                  <a:cubicBezTo>
                    <a:pt x="76382" y="15052"/>
                    <a:pt x="148679" y="-15523"/>
                    <a:pt x="158179" y="10480"/>
                  </a:cubicBezTo>
                  <a:cubicBezTo>
                    <a:pt x="166825" y="33245"/>
                    <a:pt x="135569" y="54295"/>
                    <a:pt x="118943" y="58105"/>
                  </a:cubicBezTo>
                  <a:cubicBezTo>
                    <a:pt x="82557" y="66963"/>
                    <a:pt x="55672" y="85156"/>
                    <a:pt x="41041" y="88204"/>
                  </a:cubicBezTo>
                  <a:cubicBezTo>
                    <a:pt x="30116" y="90490"/>
                    <a:pt x="16055" y="92014"/>
                    <a:pt x="7410" y="83442"/>
                  </a:cubicBezTo>
                  <a:cubicBezTo>
                    <a:pt x="-3040" y="73345"/>
                    <a:pt x="-2090" y="35245"/>
                    <a:pt x="8075" y="21720"/>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5" name="Google Shape;615;p17"/>
            <p:cNvSpPr/>
            <p:nvPr/>
          </p:nvSpPr>
          <p:spPr>
            <a:xfrm>
              <a:off x="2599186" y="4499667"/>
              <a:ext cx="157105" cy="75128"/>
            </a:xfrm>
            <a:custGeom>
              <a:avLst/>
              <a:gdLst/>
              <a:ahLst/>
              <a:cxnLst/>
              <a:rect l="l" t="t" r="r" b="b"/>
              <a:pathLst>
                <a:path w="157105" h="75128" extrusionOk="0">
                  <a:moveTo>
                    <a:pt x="38476" y="67056"/>
                  </a:moveTo>
                  <a:cubicBezTo>
                    <a:pt x="53106" y="64008"/>
                    <a:pt x="79992" y="45815"/>
                    <a:pt x="116378" y="36957"/>
                  </a:cubicBezTo>
                  <a:cubicBezTo>
                    <a:pt x="130344" y="33528"/>
                    <a:pt x="154379" y="17907"/>
                    <a:pt x="156849" y="0"/>
                  </a:cubicBezTo>
                  <a:cubicBezTo>
                    <a:pt x="160079" y="20955"/>
                    <a:pt x="131959" y="39434"/>
                    <a:pt x="116378" y="43244"/>
                  </a:cubicBezTo>
                  <a:cubicBezTo>
                    <a:pt x="79992" y="52102"/>
                    <a:pt x="53106" y="70295"/>
                    <a:pt x="38476" y="73343"/>
                  </a:cubicBezTo>
                  <a:cubicBezTo>
                    <a:pt x="27551" y="75629"/>
                    <a:pt x="13490" y="77153"/>
                    <a:pt x="4845" y="68580"/>
                  </a:cubicBezTo>
                  <a:cubicBezTo>
                    <a:pt x="2578" y="66113"/>
                    <a:pt x="919" y="63141"/>
                    <a:pt x="0" y="59912"/>
                  </a:cubicBezTo>
                  <a:cubicBezTo>
                    <a:pt x="10998" y="68209"/>
                    <a:pt x="25243" y="70856"/>
                    <a:pt x="38476" y="67056"/>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6" name="Google Shape;616;p17"/>
            <p:cNvSpPr/>
            <p:nvPr/>
          </p:nvSpPr>
          <p:spPr>
            <a:xfrm>
              <a:off x="2302147" y="4142110"/>
              <a:ext cx="514696" cy="443940"/>
            </a:xfrm>
            <a:custGeom>
              <a:avLst/>
              <a:gdLst/>
              <a:ahLst/>
              <a:cxnLst/>
              <a:rect l="l" t="t" r="r" b="b"/>
              <a:pathLst>
                <a:path w="514696" h="443940" extrusionOk="0">
                  <a:moveTo>
                    <a:pt x="99908" y="274309"/>
                  </a:moveTo>
                  <a:cubicBezTo>
                    <a:pt x="156055" y="299074"/>
                    <a:pt x="209066" y="302884"/>
                    <a:pt x="252388" y="279643"/>
                  </a:cubicBezTo>
                  <a:lnTo>
                    <a:pt x="297134" y="253735"/>
                  </a:lnTo>
                  <a:cubicBezTo>
                    <a:pt x="299794" y="311647"/>
                    <a:pt x="302359" y="367273"/>
                    <a:pt x="302359" y="367273"/>
                  </a:cubicBezTo>
                  <a:cubicBezTo>
                    <a:pt x="302359" y="367273"/>
                    <a:pt x="336655" y="393371"/>
                    <a:pt x="363351" y="370130"/>
                  </a:cubicBezTo>
                  <a:cubicBezTo>
                    <a:pt x="363351" y="370130"/>
                    <a:pt x="368956" y="288787"/>
                    <a:pt x="374656" y="208872"/>
                  </a:cubicBezTo>
                  <a:lnTo>
                    <a:pt x="421872" y="181440"/>
                  </a:lnTo>
                  <a:cubicBezTo>
                    <a:pt x="420813" y="185707"/>
                    <a:pt x="420239" y="190089"/>
                    <a:pt x="420162" y="194489"/>
                  </a:cubicBezTo>
                  <a:cubicBezTo>
                    <a:pt x="420162" y="209729"/>
                    <a:pt x="430992" y="435472"/>
                    <a:pt x="430992" y="435472"/>
                  </a:cubicBezTo>
                  <a:cubicBezTo>
                    <a:pt x="430992" y="435472"/>
                    <a:pt x="465573" y="456141"/>
                    <a:pt x="492269" y="432900"/>
                  </a:cubicBezTo>
                  <a:cubicBezTo>
                    <a:pt x="492269" y="432900"/>
                    <a:pt x="510225" y="171248"/>
                    <a:pt x="514405" y="129434"/>
                  </a:cubicBezTo>
                  <a:cubicBezTo>
                    <a:pt x="519060" y="82475"/>
                    <a:pt x="466903" y="59329"/>
                    <a:pt x="434033" y="71331"/>
                  </a:cubicBezTo>
                  <a:lnTo>
                    <a:pt x="383681" y="90381"/>
                  </a:lnTo>
                  <a:cubicBezTo>
                    <a:pt x="384726" y="77236"/>
                    <a:pt x="385581" y="67045"/>
                    <a:pt x="386151" y="61330"/>
                  </a:cubicBezTo>
                  <a:cubicBezTo>
                    <a:pt x="390806" y="14276"/>
                    <a:pt x="338650" y="-8870"/>
                    <a:pt x="305874" y="3132"/>
                  </a:cubicBezTo>
                  <a:cubicBezTo>
                    <a:pt x="275853" y="14086"/>
                    <a:pt x="73213" y="90286"/>
                    <a:pt x="73213" y="90286"/>
                  </a:cubicBezTo>
                  <a:cubicBezTo>
                    <a:pt x="74494" y="109831"/>
                    <a:pt x="76873" y="129300"/>
                    <a:pt x="80338" y="148579"/>
                  </a:cubicBezTo>
                  <a:lnTo>
                    <a:pt x="346" y="141816"/>
                  </a:lnTo>
                  <a:cubicBezTo>
                    <a:pt x="-4594" y="217254"/>
                    <a:pt x="44142" y="249544"/>
                    <a:pt x="99908" y="274309"/>
                  </a:cubicBezTo>
                  <a:close/>
                  <a:moveTo>
                    <a:pt x="240132" y="144293"/>
                  </a:moveTo>
                  <a:lnTo>
                    <a:pt x="293714" y="113241"/>
                  </a:lnTo>
                  <a:cubicBezTo>
                    <a:pt x="292795" y="117022"/>
                    <a:pt x="292191" y="120880"/>
                    <a:pt x="291909" y="124766"/>
                  </a:cubicBezTo>
                  <a:close/>
                </a:path>
              </a:pathLst>
            </a:custGeom>
            <a:solidFill>
              <a:srgbClr val="616E8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7" name="Google Shape;617;p17"/>
            <p:cNvSpPr/>
            <p:nvPr/>
          </p:nvSpPr>
          <p:spPr>
            <a:xfrm>
              <a:off x="2258507" y="4054849"/>
              <a:ext cx="110678" cy="194691"/>
            </a:xfrm>
            <a:custGeom>
              <a:avLst/>
              <a:gdLst/>
              <a:ahLst/>
              <a:cxnLst/>
              <a:rect l="l" t="t" r="r" b="b"/>
              <a:pathLst>
                <a:path w="110678" h="194691" extrusionOk="0">
                  <a:moveTo>
                    <a:pt x="0" y="0"/>
                  </a:moveTo>
                  <a:cubicBezTo>
                    <a:pt x="0" y="0"/>
                    <a:pt x="6555" y="99917"/>
                    <a:pt x="19666" y="114300"/>
                  </a:cubicBezTo>
                  <a:cubicBezTo>
                    <a:pt x="32776" y="128683"/>
                    <a:pt x="76667" y="138493"/>
                    <a:pt x="76667" y="138493"/>
                  </a:cubicBezTo>
                  <a:lnTo>
                    <a:pt x="110678" y="194691"/>
                  </a:lnTo>
                  <a:cubicBezTo>
                    <a:pt x="110678" y="194691"/>
                    <a:pt x="79612" y="16192"/>
                    <a:pt x="72677" y="11906"/>
                  </a:cubicBezTo>
                  <a:cubicBezTo>
                    <a:pt x="65742" y="7620"/>
                    <a:pt x="0" y="0"/>
                    <a:pt x="0"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8" name="Google Shape;618;p17"/>
            <p:cNvSpPr/>
            <p:nvPr/>
          </p:nvSpPr>
          <p:spPr>
            <a:xfrm>
              <a:off x="2250051" y="3940511"/>
              <a:ext cx="73912" cy="142900"/>
            </a:xfrm>
            <a:custGeom>
              <a:avLst/>
              <a:gdLst/>
              <a:ahLst/>
              <a:cxnLst/>
              <a:rect l="l" t="t" r="r" b="b"/>
              <a:pathLst>
                <a:path w="73912" h="142900" extrusionOk="0">
                  <a:moveTo>
                    <a:pt x="73912" y="3467"/>
                  </a:moveTo>
                  <a:cubicBezTo>
                    <a:pt x="56731" y="-4505"/>
                    <a:pt x="36318" y="1677"/>
                    <a:pt x="26411" y="17850"/>
                  </a:cubicBezTo>
                  <a:cubicBezTo>
                    <a:pt x="13965" y="38614"/>
                    <a:pt x="950" y="109957"/>
                    <a:pt x="0" y="122149"/>
                  </a:cubicBezTo>
                  <a:cubicBezTo>
                    <a:pt x="0" y="122149"/>
                    <a:pt x="17575" y="146533"/>
                    <a:pt x="43891" y="14243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9" name="Google Shape;619;p17"/>
            <p:cNvSpPr/>
            <p:nvPr/>
          </p:nvSpPr>
          <p:spPr>
            <a:xfrm>
              <a:off x="2326123" y="3751123"/>
              <a:ext cx="169201" cy="272154"/>
            </a:xfrm>
            <a:custGeom>
              <a:avLst/>
              <a:gdLst/>
              <a:ahLst/>
              <a:cxnLst/>
              <a:rect l="l" t="t" r="r" b="b"/>
              <a:pathLst>
                <a:path w="169201" h="272154" extrusionOk="0">
                  <a:moveTo>
                    <a:pt x="9431" y="194093"/>
                  </a:moveTo>
                  <a:cubicBezTo>
                    <a:pt x="26626" y="194951"/>
                    <a:pt x="39452" y="199427"/>
                    <a:pt x="41542" y="194093"/>
                  </a:cubicBezTo>
                  <a:cubicBezTo>
                    <a:pt x="43431" y="185197"/>
                    <a:pt x="44764" y="176196"/>
                    <a:pt x="45532" y="167138"/>
                  </a:cubicBezTo>
                  <a:cubicBezTo>
                    <a:pt x="43537" y="162185"/>
                    <a:pt x="41827" y="156755"/>
                    <a:pt x="41827" y="156755"/>
                  </a:cubicBezTo>
                  <a:cubicBezTo>
                    <a:pt x="20166" y="143420"/>
                    <a:pt x="13326" y="119989"/>
                    <a:pt x="10571" y="92748"/>
                  </a:cubicBezTo>
                  <a:cubicBezTo>
                    <a:pt x="5726" y="46170"/>
                    <a:pt x="30806" y="5308"/>
                    <a:pt x="77073" y="450"/>
                  </a:cubicBezTo>
                  <a:cubicBezTo>
                    <a:pt x="120774" y="-4122"/>
                    <a:pt x="153075" y="26644"/>
                    <a:pt x="161530" y="68935"/>
                  </a:cubicBezTo>
                  <a:cubicBezTo>
                    <a:pt x="166185" y="89890"/>
                    <a:pt x="175400" y="129324"/>
                    <a:pt x="162955" y="163613"/>
                  </a:cubicBezTo>
                  <a:cubicBezTo>
                    <a:pt x="156020" y="182663"/>
                    <a:pt x="146995" y="198094"/>
                    <a:pt x="138064" y="201047"/>
                  </a:cubicBezTo>
                  <a:cubicBezTo>
                    <a:pt x="129411" y="200818"/>
                    <a:pt x="120781" y="200056"/>
                    <a:pt x="112224" y="198761"/>
                  </a:cubicBezTo>
                  <a:lnTo>
                    <a:pt x="112224" y="198761"/>
                  </a:lnTo>
                  <a:cubicBezTo>
                    <a:pt x="112224" y="198761"/>
                    <a:pt x="109943" y="211715"/>
                    <a:pt x="108328" y="220097"/>
                  </a:cubicBezTo>
                  <a:cubicBezTo>
                    <a:pt x="106713" y="228479"/>
                    <a:pt x="107378" y="232765"/>
                    <a:pt x="123814" y="242957"/>
                  </a:cubicBezTo>
                  <a:cubicBezTo>
                    <a:pt x="140249" y="253149"/>
                    <a:pt x="98923" y="274103"/>
                    <a:pt x="71847" y="272008"/>
                  </a:cubicBezTo>
                  <a:cubicBezTo>
                    <a:pt x="44772" y="269912"/>
                    <a:pt x="14276" y="253625"/>
                    <a:pt x="5916" y="236003"/>
                  </a:cubicBezTo>
                  <a:cubicBezTo>
                    <a:pt x="-2825" y="216668"/>
                    <a:pt x="-2065" y="193522"/>
                    <a:pt x="9431" y="194093"/>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620" name="Google Shape;620;p17"/>
            <p:cNvGrpSpPr/>
            <p:nvPr/>
          </p:nvGrpSpPr>
          <p:grpSpPr>
            <a:xfrm>
              <a:off x="2428704" y="3970322"/>
              <a:ext cx="350131" cy="370523"/>
              <a:chOff x="4512354" y="4952197"/>
              <a:chExt cx="350131" cy="370523"/>
            </a:xfrm>
          </p:grpSpPr>
          <p:grpSp>
            <p:nvGrpSpPr>
              <p:cNvPr id="621" name="Google Shape;621;p17"/>
              <p:cNvGrpSpPr/>
              <p:nvPr/>
            </p:nvGrpSpPr>
            <p:grpSpPr>
              <a:xfrm>
                <a:off x="4512354" y="5116449"/>
                <a:ext cx="343196" cy="206271"/>
                <a:chOff x="4512354" y="5116449"/>
                <a:chExt cx="343196" cy="206271"/>
              </a:xfrm>
            </p:grpSpPr>
            <p:sp>
              <p:nvSpPr>
                <p:cNvPr id="622" name="Google Shape;622;p17"/>
                <p:cNvSpPr/>
                <p:nvPr/>
              </p:nvSpPr>
              <p:spPr>
                <a:xfrm>
                  <a:off x="4512496" y="5200650"/>
                  <a:ext cx="343054" cy="122070"/>
                </a:xfrm>
                <a:custGeom>
                  <a:avLst/>
                  <a:gdLst/>
                  <a:ahLst/>
                  <a:cxnLst/>
                  <a:rect l="l" t="t" r="r" b="b"/>
                  <a:pathLst>
                    <a:path w="343054" h="122070" extrusionOk="0">
                      <a:moveTo>
                        <a:pt x="343054" y="31909"/>
                      </a:moveTo>
                      <a:lnTo>
                        <a:pt x="343054" y="31909"/>
                      </a:lnTo>
                      <a:cubicBezTo>
                        <a:pt x="343053" y="36890"/>
                        <a:pt x="340413" y="41500"/>
                        <a:pt x="336119" y="44005"/>
                      </a:cubicBezTo>
                      <a:lnTo>
                        <a:pt x="204921" y="120205"/>
                      </a:lnTo>
                      <a:cubicBezTo>
                        <a:pt x="200594" y="122692"/>
                        <a:pt x="195282" y="122692"/>
                        <a:pt x="190955" y="120205"/>
                      </a:cubicBezTo>
                      <a:lnTo>
                        <a:pt x="7030" y="13526"/>
                      </a:lnTo>
                      <a:cubicBezTo>
                        <a:pt x="2686" y="11059"/>
                        <a:pt x="0" y="6439"/>
                        <a:pt x="0" y="1429"/>
                      </a:cubicBezTo>
                      <a:lnTo>
                        <a:pt x="0" y="0"/>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3" name="Google Shape;623;p17"/>
                <p:cNvSpPr/>
                <p:nvPr/>
              </p:nvSpPr>
              <p:spPr>
                <a:xfrm>
                  <a:off x="4710387" y="5232749"/>
                  <a:ext cx="145163" cy="89916"/>
                </a:xfrm>
                <a:custGeom>
                  <a:avLst/>
                  <a:gdLst/>
                  <a:ahLst/>
                  <a:cxnLst/>
                  <a:rect l="l" t="t" r="r" b="b"/>
                  <a:pathLst>
                    <a:path w="145163" h="89916" extrusionOk="0">
                      <a:moveTo>
                        <a:pt x="138229" y="11906"/>
                      </a:moveTo>
                      <a:lnTo>
                        <a:pt x="7030" y="88106"/>
                      </a:lnTo>
                      <a:cubicBezTo>
                        <a:pt x="4885" y="89316"/>
                        <a:pt x="2461" y="89945"/>
                        <a:pt x="0" y="89916"/>
                      </a:cubicBezTo>
                      <a:lnTo>
                        <a:pt x="0" y="0"/>
                      </a:lnTo>
                      <a:lnTo>
                        <a:pt x="145164" y="0"/>
                      </a:lnTo>
                      <a:cubicBezTo>
                        <a:pt x="145097" y="4915"/>
                        <a:pt x="142464" y="9430"/>
                        <a:pt x="138229" y="11906"/>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4" name="Google Shape;624;p17"/>
                <p:cNvSpPr/>
                <p:nvPr/>
              </p:nvSpPr>
              <p:spPr>
                <a:xfrm>
                  <a:off x="4512354" y="5116449"/>
                  <a:ext cx="343006" cy="198541"/>
                </a:xfrm>
                <a:custGeom>
                  <a:avLst/>
                  <a:gdLst/>
                  <a:ahLst/>
                  <a:cxnLst/>
                  <a:rect l="l" t="t" r="r" b="b"/>
                  <a:pathLst>
                    <a:path w="343006" h="198541" extrusionOk="0">
                      <a:moveTo>
                        <a:pt x="202973" y="197263"/>
                      </a:moveTo>
                      <a:cubicBezTo>
                        <a:pt x="200034" y="198968"/>
                        <a:pt x="196412" y="198968"/>
                        <a:pt x="193473" y="197263"/>
                      </a:cubicBezTo>
                      <a:lnTo>
                        <a:pt x="1853" y="86582"/>
                      </a:lnTo>
                      <a:cubicBezTo>
                        <a:pt x="-618" y="85249"/>
                        <a:pt x="-618" y="82963"/>
                        <a:pt x="1853" y="81534"/>
                      </a:cubicBezTo>
                      <a:lnTo>
                        <a:pt x="142551" y="0"/>
                      </a:lnTo>
                      <a:lnTo>
                        <a:pt x="343007" y="116110"/>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625" name="Google Shape;625;p17"/>
                <p:cNvGrpSpPr/>
                <p:nvPr/>
              </p:nvGrpSpPr>
              <p:grpSpPr>
                <a:xfrm>
                  <a:off x="4592868" y="5212556"/>
                  <a:ext cx="96807" cy="56007"/>
                  <a:chOff x="4592868" y="5212556"/>
                  <a:chExt cx="96807" cy="56007"/>
                </a:xfrm>
              </p:grpSpPr>
              <p:sp>
                <p:nvSpPr>
                  <p:cNvPr id="626" name="Google Shape;626;p17"/>
                  <p:cNvSpPr/>
                  <p:nvPr/>
                </p:nvSpPr>
                <p:spPr>
                  <a:xfrm>
                    <a:off x="4592868" y="5212556"/>
                    <a:ext cx="96807" cy="56007"/>
                  </a:xfrm>
                  <a:custGeom>
                    <a:avLst/>
                    <a:gdLst/>
                    <a:ahLst/>
                    <a:cxnLst/>
                    <a:rect l="l" t="t" r="r" b="b"/>
                    <a:pathLst>
                      <a:path w="96807" h="56007" extrusionOk="0">
                        <a:moveTo>
                          <a:pt x="0" y="20003"/>
                        </a:moveTo>
                        <a:lnTo>
                          <a:pt x="950" y="20479"/>
                        </a:lnTo>
                        <a:lnTo>
                          <a:pt x="62227" y="56007"/>
                        </a:lnTo>
                        <a:lnTo>
                          <a:pt x="95858" y="36481"/>
                        </a:lnTo>
                        <a:lnTo>
                          <a:pt x="96808" y="36004"/>
                        </a:lnTo>
                        <a:lnTo>
                          <a:pt x="34581" y="0"/>
                        </a:lnTo>
                        <a:lnTo>
                          <a:pt x="0" y="20003"/>
                        </a:lnTo>
                        <a:close/>
                      </a:path>
                    </a:pathLst>
                  </a:custGeom>
                  <a:solidFill>
                    <a:srgbClr val="BFBFB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7" name="Google Shape;627;p17"/>
                  <p:cNvSpPr/>
                  <p:nvPr/>
                </p:nvSpPr>
                <p:spPr>
                  <a:xfrm>
                    <a:off x="4593818" y="5213603"/>
                    <a:ext cx="94907" cy="54959"/>
                  </a:xfrm>
                  <a:custGeom>
                    <a:avLst/>
                    <a:gdLst/>
                    <a:ahLst/>
                    <a:cxnLst/>
                    <a:rect l="l" t="t" r="r" b="b"/>
                    <a:pathLst>
                      <a:path w="94907" h="54959" extrusionOk="0">
                        <a:moveTo>
                          <a:pt x="0" y="19431"/>
                        </a:moveTo>
                        <a:lnTo>
                          <a:pt x="61277" y="54959"/>
                        </a:lnTo>
                        <a:lnTo>
                          <a:pt x="94908" y="35433"/>
                        </a:lnTo>
                        <a:lnTo>
                          <a:pt x="33631" y="0"/>
                        </a:lnTo>
                        <a:lnTo>
                          <a:pt x="0" y="19431"/>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628" name="Google Shape;628;p17"/>
                <p:cNvSpPr/>
                <p:nvPr/>
              </p:nvSpPr>
              <p:spPr>
                <a:xfrm>
                  <a:off x="4803130" y="5231915"/>
                  <a:ext cx="21235" cy="12299"/>
                </a:xfrm>
                <a:custGeom>
                  <a:avLst/>
                  <a:gdLst/>
                  <a:ahLst/>
                  <a:cxnLst/>
                  <a:rect l="l" t="t" r="r" b="b"/>
                  <a:pathLst>
                    <a:path w="21235" h="12299" extrusionOk="0">
                      <a:moveTo>
                        <a:pt x="454" y="6834"/>
                      </a:moveTo>
                      <a:lnTo>
                        <a:pt x="9289" y="11978"/>
                      </a:lnTo>
                      <a:cubicBezTo>
                        <a:pt x="10191" y="12406"/>
                        <a:pt x="11238" y="12406"/>
                        <a:pt x="12139" y="11978"/>
                      </a:cubicBezTo>
                      <a:lnTo>
                        <a:pt x="20594" y="7120"/>
                      </a:lnTo>
                      <a:cubicBezTo>
                        <a:pt x="21449" y="7120"/>
                        <a:pt x="21449" y="5882"/>
                        <a:pt x="20594" y="5501"/>
                      </a:cubicBezTo>
                      <a:lnTo>
                        <a:pt x="11759" y="357"/>
                      </a:lnTo>
                      <a:cubicBezTo>
                        <a:pt x="10868" y="-119"/>
                        <a:pt x="9800" y="-119"/>
                        <a:pt x="8909" y="357"/>
                      </a:cubicBezTo>
                      <a:lnTo>
                        <a:pt x="549" y="5215"/>
                      </a:lnTo>
                      <a:cubicBezTo>
                        <a:pt x="-116" y="5215"/>
                        <a:pt x="-211" y="5882"/>
                        <a:pt x="45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9" name="Google Shape;629;p17"/>
                <p:cNvSpPr/>
                <p:nvPr/>
              </p:nvSpPr>
              <p:spPr>
                <a:xfrm>
                  <a:off x="4790604" y="5224200"/>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0" name="Google Shape;630;p17"/>
                <p:cNvSpPr/>
                <p:nvPr/>
              </p:nvSpPr>
              <p:spPr>
                <a:xfrm>
                  <a:off x="4778123" y="5216961"/>
                  <a:ext cx="21197" cy="12299"/>
                </a:xfrm>
                <a:custGeom>
                  <a:avLst/>
                  <a:gdLst/>
                  <a:ahLst/>
                  <a:cxnLst/>
                  <a:rect l="l" t="t" r="r" b="b"/>
                  <a:pathLst>
                    <a:path w="21197" h="12299" extrusionOk="0">
                      <a:moveTo>
                        <a:pt x="475" y="6834"/>
                      </a:moveTo>
                      <a:lnTo>
                        <a:pt x="9310" y="11978"/>
                      </a:lnTo>
                      <a:cubicBezTo>
                        <a:pt x="10212" y="12406"/>
                        <a:pt x="11259" y="12406"/>
                        <a:pt x="12160" y="11978"/>
                      </a:cubicBezTo>
                      <a:lnTo>
                        <a:pt x="20521" y="7120"/>
                      </a:lnTo>
                      <a:cubicBezTo>
                        <a:pt x="21376" y="6644"/>
                        <a:pt x="21471" y="5881"/>
                        <a:pt x="20521" y="5501"/>
                      </a:cubicBezTo>
                      <a:lnTo>
                        <a:pt x="11685" y="357"/>
                      </a:lnTo>
                      <a:cubicBezTo>
                        <a:pt x="10794" y="-119"/>
                        <a:pt x="9726" y="-119"/>
                        <a:pt x="8835" y="357"/>
                      </a:cubicBezTo>
                      <a:lnTo>
                        <a:pt x="380" y="5215"/>
                      </a:lnTo>
                      <a:cubicBezTo>
                        <a:pt x="-95" y="5691"/>
                        <a:pt x="-190" y="6358"/>
                        <a:pt x="47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1" name="Google Shape;631;p17"/>
                <p:cNvSpPr/>
                <p:nvPr/>
              </p:nvSpPr>
              <p:spPr>
                <a:xfrm>
                  <a:off x="4765618" y="5209722"/>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644"/>
                        <a:pt x="21531" y="5882"/>
                        <a:pt x="20581" y="5501"/>
                      </a:cubicBezTo>
                      <a:lnTo>
                        <a:pt x="11745" y="357"/>
                      </a:lnTo>
                      <a:cubicBezTo>
                        <a:pt x="10854" y="-119"/>
                        <a:pt x="9786" y="-119"/>
                        <a:pt x="8895"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2" name="Google Shape;632;p17"/>
                <p:cNvSpPr/>
                <p:nvPr/>
              </p:nvSpPr>
              <p:spPr>
                <a:xfrm>
                  <a:off x="4753078" y="5202483"/>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3" name="Google Shape;633;p17"/>
                <p:cNvSpPr/>
                <p:nvPr/>
              </p:nvSpPr>
              <p:spPr>
                <a:xfrm>
                  <a:off x="4740609" y="5195244"/>
                  <a:ext cx="21210" cy="12298"/>
                </a:xfrm>
                <a:custGeom>
                  <a:avLst/>
                  <a:gdLst/>
                  <a:ahLst/>
                  <a:cxnLst/>
                  <a:rect l="l" t="t" r="r" b="b"/>
                  <a:pathLst>
                    <a:path w="21210" h="12298" extrusionOk="0">
                      <a:moveTo>
                        <a:pt x="464" y="6834"/>
                      </a:moveTo>
                      <a:lnTo>
                        <a:pt x="9299" y="11978"/>
                      </a:lnTo>
                      <a:cubicBezTo>
                        <a:pt x="10201" y="12406"/>
                        <a:pt x="11248" y="12406"/>
                        <a:pt x="12149" y="11978"/>
                      </a:cubicBezTo>
                      <a:lnTo>
                        <a:pt x="20604" y="7120"/>
                      </a:lnTo>
                      <a:cubicBezTo>
                        <a:pt x="21364" y="6644"/>
                        <a:pt x="21459" y="5881"/>
                        <a:pt x="20604" y="5501"/>
                      </a:cubicBezTo>
                      <a:lnTo>
                        <a:pt x="11769" y="357"/>
                      </a:lnTo>
                      <a:cubicBezTo>
                        <a:pt x="10878" y="-119"/>
                        <a:pt x="9810" y="-119"/>
                        <a:pt x="8919" y="357"/>
                      </a:cubicBezTo>
                      <a:lnTo>
                        <a:pt x="464" y="5215"/>
                      </a:lnTo>
                      <a:cubicBezTo>
                        <a:pt x="-106" y="5405"/>
                        <a:pt x="-201" y="6358"/>
                        <a:pt x="46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4" name="Google Shape;634;p17"/>
                <p:cNvSpPr/>
                <p:nvPr/>
              </p:nvSpPr>
              <p:spPr>
                <a:xfrm>
                  <a:off x="4728092" y="5188005"/>
                  <a:ext cx="21257" cy="12299"/>
                </a:xfrm>
                <a:custGeom>
                  <a:avLst/>
                  <a:gdLst/>
                  <a:ahLst/>
                  <a:cxnLst/>
                  <a:rect l="l" t="t" r="r" b="b"/>
                  <a:pathLst>
                    <a:path w="21257" h="12299" extrusionOk="0">
                      <a:moveTo>
                        <a:pt x="535" y="6834"/>
                      </a:moveTo>
                      <a:lnTo>
                        <a:pt x="9370" y="11978"/>
                      </a:lnTo>
                      <a:cubicBezTo>
                        <a:pt x="10239" y="12406"/>
                        <a:pt x="11256" y="12406"/>
                        <a:pt x="12125" y="11978"/>
                      </a:cubicBezTo>
                      <a:lnTo>
                        <a:pt x="20581" y="7120"/>
                      </a:lnTo>
                      <a:cubicBezTo>
                        <a:pt x="21436" y="7120"/>
                        <a:pt x="21531" y="5882"/>
                        <a:pt x="20581" y="5501"/>
                      </a:cubicBezTo>
                      <a:lnTo>
                        <a:pt x="11745" y="357"/>
                      </a:lnTo>
                      <a:cubicBezTo>
                        <a:pt x="10854" y="-119"/>
                        <a:pt x="9786" y="-119"/>
                        <a:pt x="8895"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5" name="Google Shape;635;p17"/>
                <p:cNvSpPr/>
                <p:nvPr/>
              </p:nvSpPr>
              <p:spPr>
                <a:xfrm>
                  <a:off x="4715552" y="5180766"/>
                  <a:ext cx="21257" cy="12299"/>
                </a:xfrm>
                <a:custGeom>
                  <a:avLst/>
                  <a:gdLst/>
                  <a:ahLst/>
                  <a:cxnLst/>
                  <a:rect l="l" t="t" r="r" b="b"/>
                  <a:pathLst>
                    <a:path w="21257" h="12299" extrusionOk="0">
                      <a:moveTo>
                        <a:pt x="535" y="6834"/>
                      </a:moveTo>
                      <a:lnTo>
                        <a:pt x="9370" y="11978"/>
                      </a:lnTo>
                      <a:cubicBezTo>
                        <a:pt x="10272" y="12406"/>
                        <a:pt x="11319" y="12406"/>
                        <a:pt x="12220"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6" name="Google Shape;636;p17"/>
                <p:cNvSpPr/>
                <p:nvPr/>
              </p:nvSpPr>
              <p:spPr>
                <a:xfrm>
                  <a:off x="4703083" y="5173527"/>
                  <a:ext cx="21210" cy="12298"/>
                </a:xfrm>
                <a:custGeom>
                  <a:avLst/>
                  <a:gdLst/>
                  <a:ahLst/>
                  <a:cxnLst/>
                  <a:rect l="l" t="t" r="r" b="b"/>
                  <a:pathLst>
                    <a:path w="21210" h="12298" extrusionOk="0">
                      <a:moveTo>
                        <a:pt x="464" y="6834"/>
                      </a:moveTo>
                      <a:lnTo>
                        <a:pt x="9299" y="11978"/>
                      </a:lnTo>
                      <a:cubicBezTo>
                        <a:pt x="10201" y="12406"/>
                        <a:pt x="11248" y="12406"/>
                        <a:pt x="12149" y="11978"/>
                      </a:cubicBezTo>
                      <a:lnTo>
                        <a:pt x="20604" y="7120"/>
                      </a:lnTo>
                      <a:cubicBezTo>
                        <a:pt x="21364" y="6644"/>
                        <a:pt x="21459" y="5881"/>
                        <a:pt x="20604" y="5501"/>
                      </a:cubicBezTo>
                      <a:lnTo>
                        <a:pt x="11769" y="357"/>
                      </a:lnTo>
                      <a:cubicBezTo>
                        <a:pt x="10878" y="-119"/>
                        <a:pt x="9810" y="-119"/>
                        <a:pt x="8919" y="357"/>
                      </a:cubicBezTo>
                      <a:lnTo>
                        <a:pt x="464" y="5215"/>
                      </a:lnTo>
                      <a:cubicBezTo>
                        <a:pt x="-106" y="5691"/>
                        <a:pt x="-201" y="6358"/>
                        <a:pt x="46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7" name="Google Shape;637;p17"/>
                <p:cNvSpPr/>
                <p:nvPr/>
              </p:nvSpPr>
              <p:spPr>
                <a:xfrm>
                  <a:off x="4690566" y="5166324"/>
                  <a:ext cx="21257" cy="12263"/>
                </a:xfrm>
                <a:custGeom>
                  <a:avLst/>
                  <a:gdLst/>
                  <a:ahLst/>
                  <a:cxnLst/>
                  <a:rect l="l" t="t" r="r" b="b"/>
                  <a:pathLst>
                    <a:path w="21257" h="12263" extrusionOk="0">
                      <a:moveTo>
                        <a:pt x="535" y="6798"/>
                      </a:moveTo>
                      <a:lnTo>
                        <a:pt x="9370" y="11942"/>
                      </a:lnTo>
                      <a:cubicBezTo>
                        <a:pt x="10239" y="12371"/>
                        <a:pt x="11256" y="12371"/>
                        <a:pt x="12125" y="11942"/>
                      </a:cubicBezTo>
                      <a:lnTo>
                        <a:pt x="20581" y="7084"/>
                      </a:lnTo>
                      <a:cubicBezTo>
                        <a:pt x="21436" y="6608"/>
                        <a:pt x="21531" y="5846"/>
                        <a:pt x="20581" y="5465"/>
                      </a:cubicBezTo>
                      <a:lnTo>
                        <a:pt x="11745" y="321"/>
                      </a:lnTo>
                      <a:cubicBezTo>
                        <a:pt x="10876" y="-107"/>
                        <a:pt x="9860" y="-107"/>
                        <a:pt x="8990" y="321"/>
                      </a:cubicBezTo>
                      <a:lnTo>
                        <a:pt x="535" y="5275"/>
                      </a:lnTo>
                      <a:cubicBezTo>
                        <a:pt x="-130" y="5751"/>
                        <a:pt x="-225" y="6322"/>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8" name="Google Shape;638;p17"/>
                <p:cNvSpPr/>
                <p:nvPr/>
              </p:nvSpPr>
              <p:spPr>
                <a:xfrm>
                  <a:off x="4678026" y="5159085"/>
                  <a:ext cx="21257" cy="12263"/>
                </a:xfrm>
                <a:custGeom>
                  <a:avLst/>
                  <a:gdLst/>
                  <a:ahLst/>
                  <a:cxnLst/>
                  <a:rect l="l" t="t" r="r" b="b"/>
                  <a:pathLst>
                    <a:path w="21257" h="12263" extrusionOk="0">
                      <a:moveTo>
                        <a:pt x="535" y="6798"/>
                      </a:moveTo>
                      <a:lnTo>
                        <a:pt x="9370" y="11942"/>
                      </a:lnTo>
                      <a:cubicBezTo>
                        <a:pt x="10272" y="12371"/>
                        <a:pt x="11319" y="12371"/>
                        <a:pt x="12220" y="11942"/>
                      </a:cubicBezTo>
                      <a:lnTo>
                        <a:pt x="20581" y="7084"/>
                      </a:lnTo>
                      <a:cubicBezTo>
                        <a:pt x="21436" y="6608"/>
                        <a:pt x="21531" y="5846"/>
                        <a:pt x="20581" y="5465"/>
                      </a:cubicBezTo>
                      <a:lnTo>
                        <a:pt x="11745" y="322"/>
                      </a:lnTo>
                      <a:cubicBezTo>
                        <a:pt x="10876" y="-107"/>
                        <a:pt x="9860" y="-107"/>
                        <a:pt x="8990" y="322"/>
                      </a:cubicBezTo>
                      <a:lnTo>
                        <a:pt x="535" y="5274"/>
                      </a:lnTo>
                      <a:cubicBezTo>
                        <a:pt x="-130" y="5656"/>
                        <a:pt x="-225" y="6322"/>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9" name="Google Shape;639;p17"/>
                <p:cNvSpPr/>
                <p:nvPr/>
              </p:nvSpPr>
              <p:spPr>
                <a:xfrm>
                  <a:off x="4665615" y="5151846"/>
                  <a:ext cx="21342" cy="12263"/>
                </a:xfrm>
                <a:custGeom>
                  <a:avLst/>
                  <a:gdLst/>
                  <a:ahLst/>
                  <a:cxnLst/>
                  <a:rect l="l" t="t" r="r" b="b"/>
                  <a:pathLst>
                    <a:path w="21342" h="12263" extrusionOk="0">
                      <a:moveTo>
                        <a:pt x="596" y="6798"/>
                      </a:moveTo>
                      <a:lnTo>
                        <a:pt x="9431" y="11942"/>
                      </a:lnTo>
                      <a:cubicBezTo>
                        <a:pt x="10333" y="12371"/>
                        <a:pt x="11380" y="12371"/>
                        <a:pt x="12281" y="11942"/>
                      </a:cubicBezTo>
                      <a:lnTo>
                        <a:pt x="20736" y="7084"/>
                      </a:lnTo>
                      <a:cubicBezTo>
                        <a:pt x="21496" y="6608"/>
                        <a:pt x="21591" y="5846"/>
                        <a:pt x="20736" y="5465"/>
                      </a:cubicBezTo>
                      <a:lnTo>
                        <a:pt x="11901" y="322"/>
                      </a:lnTo>
                      <a:cubicBezTo>
                        <a:pt x="10999" y="-107"/>
                        <a:pt x="9953" y="-107"/>
                        <a:pt x="9051" y="322"/>
                      </a:cubicBezTo>
                      <a:lnTo>
                        <a:pt x="691" y="5274"/>
                      </a:lnTo>
                      <a:cubicBezTo>
                        <a:pt x="-164" y="5656"/>
                        <a:pt x="-259" y="6322"/>
                        <a:pt x="596"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0" name="Google Shape;640;p17"/>
                <p:cNvSpPr/>
                <p:nvPr/>
              </p:nvSpPr>
              <p:spPr>
                <a:xfrm>
                  <a:off x="4653040" y="5144512"/>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7084"/>
                        <a:pt x="21531" y="5846"/>
                        <a:pt x="20581" y="5465"/>
                      </a:cubicBezTo>
                      <a:lnTo>
                        <a:pt x="11745" y="322"/>
                      </a:lnTo>
                      <a:cubicBezTo>
                        <a:pt x="10876" y="-107"/>
                        <a:pt x="9860" y="-107"/>
                        <a:pt x="8990" y="322"/>
                      </a:cubicBezTo>
                      <a:lnTo>
                        <a:pt x="535" y="5274"/>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1" name="Google Shape;641;p17"/>
                <p:cNvSpPr/>
                <p:nvPr/>
              </p:nvSpPr>
              <p:spPr>
                <a:xfrm>
                  <a:off x="4634503" y="5133808"/>
                  <a:ext cx="27254" cy="15763"/>
                </a:xfrm>
                <a:custGeom>
                  <a:avLst/>
                  <a:gdLst/>
                  <a:ahLst/>
                  <a:cxnLst/>
                  <a:rect l="l" t="t" r="r" b="b"/>
                  <a:pathLst>
                    <a:path w="27254" h="15763" extrusionOk="0">
                      <a:moveTo>
                        <a:pt x="546" y="6834"/>
                      </a:moveTo>
                      <a:lnTo>
                        <a:pt x="15367" y="15407"/>
                      </a:lnTo>
                      <a:cubicBezTo>
                        <a:pt x="16258" y="15883"/>
                        <a:pt x="17326" y="15883"/>
                        <a:pt x="18217" y="15407"/>
                      </a:cubicBezTo>
                      <a:lnTo>
                        <a:pt x="26577" y="10549"/>
                      </a:lnTo>
                      <a:cubicBezTo>
                        <a:pt x="27432" y="10073"/>
                        <a:pt x="27527" y="9311"/>
                        <a:pt x="26577" y="8930"/>
                      </a:cubicBezTo>
                      <a:lnTo>
                        <a:pt x="11662" y="357"/>
                      </a:lnTo>
                      <a:cubicBezTo>
                        <a:pt x="10805" y="-119"/>
                        <a:pt x="9763" y="-119"/>
                        <a:pt x="8906" y="357"/>
                      </a:cubicBezTo>
                      <a:lnTo>
                        <a:pt x="451" y="5215"/>
                      </a:lnTo>
                      <a:cubicBezTo>
                        <a:pt x="-119" y="5691"/>
                        <a:pt x="-214" y="6453"/>
                        <a:pt x="546"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2" name="Google Shape;642;p17"/>
                <p:cNvSpPr/>
                <p:nvPr/>
              </p:nvSpPr>
              <p:spPr>
                <a:xfrm>
                  <a:off x="4772458" y="5227665"/>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44" y="-107"/>
                        <a:pt x="9797" y="-107"/>
                        <a:pt x="8895" y="321"/>
                      </a:cubicBezTo>
                      <a:lnTo>
                        <a:pt x="535" y="5275"/>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3" name="Google Shape;643;p17"/>
                <p:cNvSpPr/>
                <p:nvPr/>
              </p:nvSpPr>
              <p:spPr>
                <a:xfrm>
                  <a:off x="4759918" y="5220426"/>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76" y="-107"/>
                        <a:pt x="9860" y="-107"/>
                        <a:pt x="8990" y="321"/>
                      </a:cubicBezTo>
                      <a:lnTo>
                        <a:pt x="535" y="5275"/>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4" name="Google Shape;644;p17"/>
                <p:cNvSpPr/>
                <p:nvPr/>
              </p:nvSpPr>
              <p:spPr>
                <a:xfrm>
                  <a:off x="4747378" y="5212806"/>
                  <a:ext cx="21257" cy="12298"/>
                </a:xfrm>
                <a:custGeom>
                  <a:avLst/>
                  <a:gdLst/>
                  <a:ahLst/>
                  <a:cxnLst/>
                  <a:rect l="l" t="t" r="r" b="b"/>
                  <a:pathLst>
                    <a:path w="21257" h="12298" extrusionOk="0">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76" y="-107"/>
                        <a:pt x="9860" y="-107"/>
                        <a:pt x="8990" y="321"/>
                      </a:cubicBezTo>
                      <a:lnTo>
                        <a:pt x="535" y="5179"/>
                      </a:lnTo>
                      <a:cubicBezTo>
                        <a:pt x="-130" y="6036"/>
                        <a:pt x="-225" y="6894"/>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5" name="Google Shape;645;p17"/>
                <p:cNvSpPr/>
                <p:nvPr/>
              </p:nvSpPr>
              <p:spPr>
                <a:xfrm>
                  <a:off x="4734837" y="5205912"/>
                  <a:ext cx="21257" cy="12299"/>
                </a:xfrm>
                <a:custGeom>
                  <a:avLst/>
                  <a:gdLst/>
                  <a:ahLst/>
                  <a:cxnLst/>
                  <a:rect l="l" t="t" r="r" b="b"/>
                  <a:pathLst>
                    <a:path w="21257" h="12299" extrusionOk="0">
                      <a:moveTo>
                        <a:pt x="535" y="6834"/>
                      </a:moveTo>
                      <a:lnTo>
                        <a:pt x="9370" y="11978"/>
                      </a:lnTo>
                      <a:cubicBezTo>
                        <a:pt x="10272" y="12406"/>
                        <a:pt x="11319" y="12406"/>
                        <a:pt x="12220"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6" name="Google Shape;646;p17"/>
                <p:cNvSpPr/>
                <p:nvPr/>
              </p:nvSpPr>
              <p:spPr>
                <a:xfrm>
                  <a:off x="4722523" y="5198768"/>
                  <a:ext cx="21411" cy="12299"/>
                </a:xfrm>
                <a:custGeom>
                  <a:avLst/>
                  <a:gdLst/>
                  <a:ahLst/>
                  <a:cxnLst/>
                  <a:rect l="l" t="t" r="r" b="b"/>
                  <a:pathLst>
                    <a:path w="21411" h="12299" extrusionOk="0">
                      <a:moveTo>
                        <a:pt x="689" y="6834"/>
                      </a:moveTo>
                      <a:lnTo>
                        <a:pt x="9524" y="11978"/>
                      </a:lnTo>
                      <a:cubicBezTo>
                        <a:pt x="10426" y="12406"/>
                        <a:pt x="11473" y="12406"/>
                        <a:pt x="12374" y="11978"/>
                      </a:cubicBezTo>
                      <a:lnTo>
                        <a:pt x="20734" y="7120"/>
                      </a:lnTo>
                      <a:cubicBezTo>
                        <a:pt x="21589" y="7120"/>
                        <a:pt x="21684" y="5882"/>
                        <a:pt x="20734" y="5501"/>
                      </a:cubicBezTo>
                      <a:lnTo>
                        <a:pt x="11899" y="357"/>
                      </a:lnTo>
                      <a:cubicBezTo>
                        <a:pt x="11008" y="-119"/>
                        <a:pt x="9940" y="-119"/>
                        <a:pt x="9049" y="357"/>
                      </a:cubicBezTo>
                      <a:lnTo>
                        <a:pt x="594" y="5215"/>
                      </a:lnTo>
                      <a:cubicBezTo>
                        <a:pt x="-166" y="5691"/>
                        <a:pt x="-261" y="6358"/>
                        <a:pt x="689"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7" name="Google Shape;647;p17"/>
                <p:cNvSpPr/>
                <p:nvPr/>
              </p:nvSpPr>
              <p:spPr>
                <a:xfrm>
                  <a:off x="4709923" y="5191470"/>
                  <a:ext cx="21210" cy="12299"/>
                </a:xfrm>
                <a:custGeom>
                  <a:avLst/>
                  <a:gdLst/>
                  <a:ahLst/>
                  <a:cxnLst/>
                  <a:rect l="l" t="t" r="r" b="b"/>
                  <a:pathLst>
                    <a:path w="21210" h="12299" extrusionOk="0">
                      <a:moveTo>
                        <a:pt x="464" y="6894"/>
                      </a:moveTo>
                      <a:lnTo>
                        <a:pt x="9299" y="11942"/>
                      </a:lnTo>
                      <a:cubicBezTo>
                        <a:pt x="10190" y="12418"/>
                        <a:pt x="11258" y="12418"/>
                        <a:pt x="12149" y="11942"/>
                      </a:cubicBezTo>
                      <a:lnTo>
                        <a:pt x="20604" y="7084"/>
                      </a:lnTo>
                      <a:cubicBezTo>
                        <a:pt x="21364" y="7084"/>
                        <a:pt x="21459" y="5846"/>
                        <a:pt x="20604" y="5465"/>
                      </a:cubicBezTo>
                      <a:lnTo>
                        <a:pt x="11769" y="322"/>
                      </a:lnTo>
                      <a:cubicBezTo>
                        <a:pt x="10868" y="-107"/>
                        <a:pt x="9821" y="-107"/>
                        <a:pt x="8919" y="322"/>
                      </a:cubicBezTo>
                      <a:lnTo>
                        <a:pt x="464" y="5274"/>
                      </a:lnTo>
                      <a:cubicBezTo>
                        <a:pt x="-106" y="5751"/>
                        <a:pt x="-201" y="6417"/>
                        <a:pt x="46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8" name="Google Shape;648;p17"/>
                <p:cNvSpPr/>
                <p:nvPr/>
              </p:nvSpPr>
              <p:spPr>
                <a:xfrm>
                  <a:off x="4697392" y="5184231"/>
                  <a:ext cx="21235" cy="12298"/>
                </a:xfrm>
                <a:custGeom>
                  <a:avLst/>
                  <a:gdLst/>
                  <a:ahLst/>
                  <a:cxnLst/>
                  <a:rect l="l" t="t" r="r" b="b"/>
                  <a:pathLst>
                    <a:path w="21235" h="12298" extrusionOk="0">
                      <a:moveTo>
                        <a:pt x="454" y="6894"/>
                      </a:moveTo>
                      <a:lnTo>
                        <a:pt x="9289" y="11942"/>
                      </a:lnTo>
                      <a:cubicBezTo>
                        <a:pt x="10180" y="12418"/>
                        <a:pt x="11248" y="12418"/>
                        <a:pt x="12139" y="11942"/>
                      </a:cubicBezTo>
                      <a:lnTo>
                        <a:pt x="20594" y="7084"/>
                      </a:lnTo>
                      <a:cubicBezTo>
                        <a:pt x="21449" y="6608"/>
                        <a:pt x="21449" y="5846"/>
                        <a:pt x="20594" y="5465"/>
                      </a:cubicBezTo>
                      <a:lnTo>
                        <a:pt x="11759" y="321"/>
                      </a:lnTo>
                      <a:cubicBezTo>
                        <a:pt x="10858" y="-107"/>
                        <a:pt x="9811" y="-107"/>
                        <a:pt x="8909" y="321"/>
                      </a:cubicBezTo>
                      <a:lnTo>
                        <a:pt x="549" y="5179"/>
                      </a:lnTo>
                      <a:cubicBezTo>
                        <a:pt x="-116" y="5751"/>
                        <a:pt x="-211" y="6894"/>
                        <a:pt x="45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9" name="Google Shape;649;p17"/>
                <p:cNvSpPr/>
                <p:nvPr/>
              </p:nvSpPr>
              <p:spPr>
                <a:xfrm>
                  <a:off x="4684958" y="5176992"/>
                  <a:ext cx="20976" cy="12299"/>
                </a:xfrm>
                <a:custGeom>
                  <a:avLst/>
                  <a:gdLst/>
                  <a:ahLst/>
                  <a:cxnLst/>
                  <a:rect l="l" t="t" r="r" b="b"/>
                  <a:pathLst>
                    <a:path w="20976" h="12299" extrusionOk="0">
                      <a:moveTo>
                        <a:pt x="253" y="6799"/>
                      </a:moveTo>
                      <a:lnTo>
                        <a:pt x="9089" y="11942"/>
                      </a:lnTo>
                      <a:cubicBezTo>
                        <a:pt x="9946" y="12418"/>
                        <a:pt x="10987" y="12418"/>
                        <a:pt x="11844" y="11942"/>
                      </a:cubicBezTo>
                      <a:lnTo>
                        <a:pt x="20299" y="7084"/>
                      </a:lnTo>
                      <a:cubicBezTo>
                        <a:pt x="21154" y="6608"/>
                        <a:pt x="21249" y="5846"/>
                        <a:pt x="20299" y="5465"/>
                      </a:cubicBezTo>
                      <a:lnTo>
                        <a:pt x="11464" y="321"/>
                      </a:lnTo>
                      <a:cubicBezTo>
                        <a:pt x="10562" y="-107"/>
                        <a:pt x="9515" y="-107"/>
                        <a:pt x="8614" y="321"/>
                      </a:cubicBezTo>
                      <a:lnTo>
                        <a:pt x="253" y="5179"/>
                      </a:lnTo>
                      <a:cubicBezTo>
                        <a:pt x="253" y="5655"/>
                        <a:pt x="-317" y="6417"/>
                        <a:pt x="253" y="6799"/>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0" name="Google Shape;650;p17"/>
                <p:cNvSpPr/>
                <p:nvPr/>
              </p:nvSpPr>
              <p:spPr>
                <a:xfrm>
                  <a:off x="4672326" y="5169717"/>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549"/>
                        <a:pt x="21531" y="5882"/>
                        <a:pt x="20581" y="5406"/>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1" name="Google Shape;651;p17"/>
                <p:cNvSpPr/>
                <p:nvPr/>
              </p:nvSpPr>
              <p:spPr>
                <a:xfrm>
                  <a:off x="4659785" y="5162478"/>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025"/>
                      </a:lnTo>
                      <a:cubicBezTo>
                        <a:pt x="21436" y="6548"/>
                        <a:pt x="21531" y="5881"/>
                        <a:pt x="20581" y="5405"/>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2" name="Google Shape;652;p17"/>
                <p:cNvSpPr/>
                <p:nvPr/>
              </p:nvSpPr>
              <p:spPr>
                <a:xfrm>
                  <a:off x="4647352" y="5155656"/>
                  <a:ext cx="21150" cy="12358"/>
                </a:xfrm>
                <a:custGeom>
                  <a:avLst/>
                  <a:gdLst/>
                  <a:ahLst/>
                  <a:cxnLst/>
                  <a:rect l="l" t="t" r="r" b="b"/>
                  <a:pathLst>
                    <a:path w="21150" h="12358" extrusionOk="0">
                      <a:moveTo>
                        <a:pt x="428" y="6894"/>
                      </a:moveTo>
                      <a:lnTo>
                        <a:pt x="9263" y="12037"/>
                      </a:lnTo>
                      <a:cubicBezTo>
                        <a:pt x="10164" y="12466"/>
                        <a:pt x="11211" y="12466"/>
                        <a:pt x="12113" y="12037"/>
                      </a:cubicBezTo>
                      <a:lnTo>
                        <a:pt x="20473" y="7084"/>
                      </a:lnTo>
                      <a:cubicBezTo>
                        <a:pt x="21328" y="7084"/>
                        <a:pt x="21423" y="5941"/>
                        <a:pt x="20473" y="5465"/>
                      </a:cubicBezTo>
                      <a:lnTo>
                        <a:pt x="11638" y="321"/>
                      </a:lnTo>
                      <a:cubicBezTo>
                        <a:pt x="10769" y="-107"/>
                        <a:pt x="9752" y="-107"/>
                        <a:pt x="8883" y="321"/>
                      </a:cubicBezTo>
                      <a:lnTo>
                        <a:pt x="428" y="5179"/>
                      </a:lnTo>
                      <a:cubicBezTo>
                        <a:pt x="-143" y="5274"/>
                        <a:pt x="-143" y="6036"/>
                        <a:pt x="428"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3" name="Google Shape;653;p17"/>
                <p:cNvSpPr/>
                <p:nvPr/>
              </p:nvSpPr>
              <p:spPr>
                <a:xfrm>
                  <a:off x="4634693" y="5148036"/>
                  <a:ext cx="21269" cy="12263"/>
                </a:xfrm>
                <a:custGeom>
                  <a:avLst/>
                  <a:gdLst/>
                  <a:ahLst/>
                  <a:cxnLst/>
                  <a:rect l="l" t="t" r="r" b="b"/>
                  <a:pathLst>
                    <a:path w="21269" h="12263" extrusionOk="0">
                      <a:moveTo>
                        <a:pt x="546" y="6798"/>
                      </a:moveTo>
                      <a:lnTo>
                        <a:pt x="9381" y="11942"/>
                      </a:lnTo>
                      <a:cubicBezTo>
                        <a:pt x="10283" y="12371"/>
                        <a:pt x="11330" y="12371"/>
                        <a:pt x="12232" y="11942"/>
                      </a:cubicBezTo>
                      <a:lnTo>
                        <a:pt x="20592" y="7084"/>
                      </a:lnTo>
                      <a:cubicBezTo>
                        <a:pt x="21447" y="6608"/>
                        <a:pt x="21542" y="5846"/>
                        <a:pt x="20592" y="5465"/>
                      </a:cubicBezTo>
                      <a:lnTo>
                        <a:pt x="11757" y="322"/>
                      </a:lnTo>
                      <a:cubicBezTo>
                        <a:pt x="10855" y="-107"/>
                        <a:pt x="9808" y="-107"/>
                        <a:pt x="8906" y="322"/>
                      </a:cubicBezTo>
                      <a:lnTo>
                        <a:pt x="451" y="5179"/>
                      </a:lnTo>
                      <a:cubicBezTo>
                        <a:pt x="-119" y="5656"/>
                        <a:pt x="-214" y="6417"/>
                        <a:pt x="546"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4" name="Google Shape;654;p17"/>
                <p:cNvSpPr/>
                <p:nvPr/>
              </p:nvSpPr>
              <p:spPr>
                <a:xfrm>
                  <a:off x="4784985" y="5234904"/>
                  <a:ext cx="27256" cy="15823"/>
                </a:xfrm>
                <a:custGeom>
                  <a:avLst/>
                  <a:gdLst/>
                  <a:ahLst/>
                  <a:cxnLst/>
                  <a:rect l="l" t="t" r="r" b="b"/>
                  <a:pathLst>
                    <a:path w="27256" h="15823" extrusionOk="0">
                      <a:moveTo>
                        <a:pt x="454" y="6894"/>
                      </a:moveTo>
                      <a:lnTo>
                        <a:pt x="15369" y="15466"/>
                      </a:lnTo>
                      <a:cubicBezTo>
                        <a:pt x="16226" y="15942"/>
                        <a:pt x="17267" y="15942"/>
                        <a:pt x="18124" y="15466"/>
                      </a:cubicBezTo>
                      <a:lnTo>
                        <a:pt x="26580" y="10608"/>
                      </a:lnTo>
                      <a:cubicBezTo>
                        <a:pt x="27435" y="10132"/>
                        <a:pt x="27530" y="9370"/>
                        <a:pt x="26580" y="8989"/>
                      </a:cubicBezTo>
                      <a:lnTo>
                        <a:pt x="11759" y="322"/>
                      </a:lnTo>
                      <a:cubicBezTo>
                        <a:pt x="10858" y="-107"/>
                        <a:pt x="9811" y="-107"/>
                        <a:pt x="8909" y="322"/>
                      </a:cubicBezTo>
                      <a:lnTo>
                        <a:pt x="549" y="5179"/>
                      </a:lnTo>
                      <a:cubicBezTo>
                        <a:pt x="-116" y="5751"/>
                        <a:pt x="-211" y="6513"/>
                        <a:pt x="45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5" name="Google Shape;655;p17"/>
                <p:cNvSpPr/>
                <p:nvPr/>
              </p:nvSpPr>
              <p:spPr>
                <a:xfrm>
                  <a:off x="4610064" y="5140680"/>
                  <a:ext cx="33535" cy="17487"/>
                </a:xfrm>
                <a:custGeom>
                  <a:avLst/>
                  <a:gdLst/>
                  <a:ahLst/>
                  <a:cxnLst/>
                  <a:rect l="l" t="t" r="r" b="b"/>
                  <a:pathLst>
                    <a:path w="33535" h="17487" extrusionOk="0">
                      <a:moveTo>
                        <a:pt x="24131" y="343"/>
                      </a:moveTo>
                      <a:lnTo>
                        <a:pt x="32966" y="5487"/>
                      </a:lnTo>
                      <a:cubicBezTo>
                        <a:pt x="33726" y="5487"/>
                        <a:pt x="33726" y="6534"/>
                        <a:pt x="32966" y="6915"/>
                      </a:cubicBezTo>
                      <a:lnTo>
                        <a:pt x="24036" y="12154"/>
                      </a:lnTo>
                      <a:cubicBezTo>
                        <a:pt x="23222" y="12535"/>
                        <a:pt x="22284" y="12535"/>
                        <a:pt x="21471" y="12154"/>
                      </a:cubicBezTo>
                      <a:lnTo>
                        <a:pt x="20711" y="11678"/>
                      </a:lnTo>
                      <a:cubicBezTo>
                        <a:pt x="19963" y="11306"/>
                        <a:pt x="19083" y="11306"/>
                        <a:pt x="18336" y="11678"/>
                      </a:cubicBezTo>
                      <a:lnTo>
                        <a:pt x="8835" y="17202"/>
                      </a:lnTo>
                      <a:cubicBezTo>
                        <a:pt x="7990" y="17583"/>
                        <a:pt x="7021" y="17583"/>
                        <a:pt x="6175" y="17202"/>
                      </a:cubicBezTo>
                      <a:lnTo>
                        <a:pt x="570" y="13964"/>
                      </a:lnTo>
                      <a:cubicBezTo>
                        <a:pt x="-190" y="13487"/>
                        <a:pt x="-190" y="12821"/>
                        <a:pt x="570" y="12440"/>
                      </a:cubicBezTo>
                      <a:lnTo>
                        <a:pt x="9405" y="7296"/>
                      </a:lnTo>
                      <a:lnTo>
                        <a:pt x="11210" y="6248"/>
                      </a:lnTo>
                      <a:lnTo>
                        <a:pt x="12540" y="5487"/>
                      </a:lnTo>
                      <a:lnTo>
                        <a:pt x="13870" y="4725"/>
                      </a:lnTo>
                      <a:lnTo>
                        <a:pt x="21471" y="343"/>
                      </a:lnTo>
                      <a:cubicBezTo>
                        <a:pt x="22298" y="-114"/>
                        <a:pt x="23302" y="-114"/>
                        <a:pt x="24131" y="343"/>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6" name="Google Shape;656;p17"/>
                <p:cNvSpPr/>
                <p:nvPr/>
              </p:nvSpPr>
              <p:spPr>
                <a:xfrm>
                  <a:off x="4754598" y="5259443"/>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025"/>
                      </a:lnTo>
                      <a:cubicBezTo>
                        <a:pt x="21436" y="7025"/>
                        <a:pt x="21531" y="5882"/>
                        <a:pt x="20581" y="5405"/>
                      </a:cubicBezTo>
                      <a:lnTo>
                        <a:pt x="11745" y="357"/>
                      </a:lnTo>
                      <a:cubicBezTo>
                        <a:pt x="10854" y="-119"/>
                        <a:pt x="9786" y="-119"/>
                        <a:pt x="8895"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7" name="Google Shape;657;p17"/>
                <p:cNvSpPr/>
                <p:nvPr/>
              </p:nvSpPr>
              <p:spPr>
                <a:xfrm>
                  <a:off x="4742212" y="5252239"/>
                  <a:ext cx="20746" cy="12299"/>
                </a:xfrm>
                <a:custGeom>
                  <a:avLst/>
                  <a:gdLst/>
                  <a:ahLst/>
                  <a:cxnLst/>
                  <a:rect l="l" t="t" r="r" b="b"/>
                  <a:pathLst>
                    <a:path w="20746" h="12299" extrusionOk="0">
                      <a:moveTo>
                        <a:pt x="0" y="6798"/>
                      </a:moveTo>
                      <a:lnTo>
                        <a:pt x="8835" y="11942"/>
                      </a:lnTo>
                      <a:cubicBezTo>
                        <a:pt x="9726" y="12418"/>
                        <a:pt x="10794" y="12418"/>
                        <a:pt x="11685" y="11942"/>
                      </a:cubicBezTo>
                      <a:lnTo>
                        <a:pt x="20141" y="7084"/>
                      </a:lnTo>
                      <a:cubicBezTo>
                        <a:pt x="20901" y="7084"/>
                        <a:pt x="20996" y="5846"/>
                        <a:pt x="20141" y="5465"/>
                      </a:cubicBezTo>
                      <a:lnTo>
                        <a:pt x="11305" y="322"/>
                      </a:lnTo>
                      <a:cubicBezTo>
                        <a:pt x="10404" y="-107"/>
                        <a:pt x="9357" y="-107"/>
                        <a:pt x="8455" y="322"/>
                      </a:cubicBezTo>
                      <a:lnTo>
                        <a:pt x="0" y="5179"/>
                      </a:lnTo>
                      <a:cubicBezTo>
                        <a:pt x="0" y="5560"/>
                        <a:pt x="0" y="6417"/>
                        <a:pt x="0"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8" name="Google Shape;658;p17"/>
                <p:cNvSpPr/>
                <p:nvPr/>
              </p:nvSpPr>
              <p:spPr>
                <a:xfrm>
                  <a:off x="4729612" y="5245000"/>
                  <a:ext cx="21257" cy="12299"/>
                </a:xfrm>
                <a:custGeom>
                  <a:avLst/>
                  <a:gdLst/>
                  <a:ahLst/>
                  <a:cxnLst/>
                  <a:rect l="l" t="t" r="r" b="b"/>
                  <a:pathLst>
                    <a:path w="21257" h="12299" extrusionOk="0">
                      <a:moveTo>
                        <a:pt x="535" y="6894"/>
                      </a:moveTo>
                      <a:lnTo>
                        <a:pt x="9370" y="11942"/>
                      </a:lnTo>
                      <a:cubicBezTo>
                        <a:pt x="10261" y="12418"/>
                        <a:pt x="11329" y="12418"/>
                        <a:pt x="12220" y="11942"/>
                      </a:cubicBezTo>
                      <a:lnTo>
                        <a:pt x="20581" y="7084"/>
                      </a:lnTo>
                      <a:cubicBezTo>
                        <a:pt x="21436" y="6608"/>
                        <a:pt x="21531" y="5846"/>
                        <a:pt x="20581" y="5465"/>
                      </a:cubicBezTo>
                      <a:lnTo>
                        <a:pt x="11745" y="322"/>
                      </a:lnTo>
                      <a:cubicBezTo>
                        <a:pt x="10876" y="-107"/>
                        <a:pt x="9859" y="-107"/>
                        <a:pt x="8990" y="322"/>
                      </a:cubicBezTo>
                      <a:lnTo>
                        <a:pt x="535" y="5274"/>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9" name="Google Shape;659;p17"/>
                <p:cNvSpPr/>
                <p:nvPr/>
              </p:nvSpPr>
              <p:spPr>
                <a:xfrm>
                  <a:off x="4623423" y="5183528"/>
                  <a:ext cx="21234" cy="12299"/>
                </a:xfrm>
                <a:custGeom>
                  <a:avLst/>
                  <a:gdLst/>
                  <a:ahLst/>
                  <a:cxnLst/>
                  <a:rect l="l" t="t" r="r" b="b"/>
                  <a:pathLst>
                    <a:path w="21234" h="12299" extrusionOk="0">
                      <a:moveTo>
                        <a:pt x="511" y="6834"/>
                      </a:moveTo>
                      <a:lnTo>
                        <a:pt x="9347" y="11978"/>
                      </a:lnTo>
                      <a:cubicBezTo>
                        <a:pt x="10248" y="12406"/>
                        <a:pt x="11295" y="12406"/>
                        <a:pt x="12197" y="11978"/>
                      </a:cubicBezTo>
                      <a:lnTo>
                        <a:pt x="20557" y="7025"/>
                      </a:lnTo>
                      <a:cubicBezTo>
                        <a:pt x="21412" y="6549"/>
                        <a:pt x="21507" y="5882"/>
                        <a:pt x="20557" y="5405"/>
                      </a:cubicBezTo>
                      <a:lnTo>
                        <a:pt x="11722" y="357"/>
                      </a:lnTo>
                      <a:cubicBezTo>
                        <a:pt x="10831" y="-119"/>
                        <a:pt x="9763" y="-119"/>
                        <a:pt x="8872" y="357"/>
                      </a:cubicBezTo>
                      <a:lnTo>
                        <a:pt x="416" y="5215"/>
                      </a:lnTo>
                      <a:cubicBezTo>
                        <a:pt x="-154" y="5691"/>
                        <a:pt x="-154" y="6453"/>
                        <a:pt x="511"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0" name="Google Shape;660;p17"/>
                <p:cNvSpPr/>
                <p:nvPr/>
              </p:nvSpPr>
              <p:spPr>
                <a:xfrm>
                  <a:off x="4610954" y="5176325"/>
                  <a:ext cx="21257" cy="12299"/>
                </a:xfrm>
                <a:custGeom>
                  <a:avLst/>
                  <a:gdLst/>
                  <a:ahLst/>
                  <a:cxnLst/>
                  <a:rect l="l" t="t" r="r" b="b"/>
                  <a:pathLst>
                    <a:path w="21257" h="12299" extrusionOk="0">
                      <a:moveTo>
                        <a:pt x="535" y="6798"/>
                      </a:moveTo>
                      <a:lnTo>
                        <a:pt x="9370" y="11942"/>
                      </a:lnTo>
                      <a:cubicBezTo>
                        <a:pt x="10227" y="12418"/>
                        <a:pt x="11268" y="12418"/>
                        <a:pt x="12125" y="11942"/>
                      </a:cubicBezTo>
                      <a:lnTo>
                        <a:pt x="20581" y="7084"/>
                      </a:lnTo>
                      <a:cubicBezTo>
                        <a:pt x="21436" y="6608"/>
                        <a:pt x="21531" y="5846"/>
                        <a:pt x="20581" y="5465"/>
                      </a:cubicBezTo>
                      <a:lnTo>
                        <a:pt x="11745" y="322"/>
                      </a:lnTo>
                      <a:cubicBezTo>
                        <a:pt x="10876" y="-107"/>
                        <a:pt x="9859" y="-107"/>
                        <a:pt x="8990" y="322"/>
                      </a:cubicBezTo>
                      <a:lnTo>
                        <a:pt x="535" y="5179"/>
                      </a:lnTo>
                      <a:cubicBezTo>
                        <a:pt x="-130" y="5274"/>
                        <a:pt x="-225" y="6417"/>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1" name="Google Shape;661;p17"/>
                <p:cNvSpPr/>
                <p:nvPr/>
              </p:nvSpPr>
              <p:spPr>
                <a:xfrm>
                  <a:off x="4598509" y="5169086"/>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6608"/>
                        <a:pt x="21531" y="5846"/>
                        <a:pt x="20581" y="5465"/>
                      </a:cubicBezTo>
                      <a:lnTo>
                        <a:pt x="11745" y="322"/>
                      </a:lnTo>
                      <a:cubicBezTo>
                        <a:pt x="10844" y="-107"/>
                        <a:pt x="9797" y="-107"/>
                        <a:pt x="8895" y="322"/>
                      </a:cubicBezTo>
                      <a:lnTo>
                        <a:pt x="535" y="5274"/>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2" name="Google Shape;662;p17"/>
                <p:cNvSpPr/>
                <p:nvPr/>
              </p:nvSpPr>
              <p:spPr>
                <a:xfrm>
                  <a:off x="4586039" y="5161907"/>
                  <a:ext cx="21210" cy="12298"/>
                </a:xfrm>
                <a:custGeom>
                  <a:avLst/>
                  <a:gdLst/>
                  <a:ahLst/>
                  <a:cxnLst/>
                  <a:rect l="l" t="t" r="r" b="b"/>
                  <a:pathLst>
                    <a:path w="21210" h="12298" extrusionOk="0">
                      <a:moveTo>
                        <a:pt x="464" y="6834"/>
                      </a:moveTo>
                      <a:lnTo>
                        <a:pt x="9299" y="11978"/>
                      </a:lnTo>
                      <a:cubicBezTo>
                        <a:pt x="10201" y="12406"/>
                        <a:pt x="11248" y="12406"/>
                        <a:pt x="12149" y="11978"/>
                      </a:cubicBezTo>
                      <a:lnTo>
                        <a:pt x="20604" y="7120"/>
                      </a:lnTo>
                      <a:cubicBezTo>
                        <a:pt x="21364" y="6644"/>
                        <a:pt x="21459" y="5881"/>
                        <a:pt x="20604" y="5501"/>
                      </a:cubicBezTo>
                      <a:lnTo>
                        <a:pt x="11769" y="357"/>
                      </a:lnTo>
                      <a:cubicBezTo>
                        <a:pt x="10878" y="-119"/>
                        <a:pt x="9810" y="-119"/>
                        <a:pt x="8919" y="357"/>
                      </a:cubicBezTo>
                      <a:lnTo>
                        <a:pt x="464" y="5215"/>
                      </a:lnTo>
                      <a:cubicBezTo>
                        <a:pt x="-106" y="5691"/>
                        <a:pt x="-201" y="6358"/>
                        <a:pt x="46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3" name="Google Shape;663;p17"/>
                <p:cNvSpPr/>
                <p:nvPr/>
              </p:nvSpPr>
              <p:spPr>
                <a:xfrm>
                  <a:off x="4713902" y="5236011"/>
                  <a:ext cx="24523" cy="14108"/>
                </a:xfrm>
                <a:custGeom>
                  <a:avLst/>
                  <a:gdLst/>
                  <a:ahLst/>
                  <a:cxnLst/>
                  <a:rect l="l" t="t" r="r" b="b"/>
                  <a:pathLst>
                    <a:path w="24523" h="14108" extrusionOk="0">
                      <a:moveTo>
                        <a:pt x="570" y="6739"/>
                      </a:moveTo>
                      <a:lnTo>
                        <a:pt x="12635" y="13787"/>
                      </a:lnTo>
                      <a:cubicBezTo>
                        <a:pt x="13505" y="14216"/>
                        <a:pt x="14521" y="14216"/>
                        <a:pt x="15390" y="13787"/>
                      </a:cubicBezTo>
                      <a:lnTo>
                        <a:pt x="23846" y="8930"/>
                      </a:lnTo>
                      <a:cubicBezTo>
                        <a:pt x="24701" y="8453"/>
                        <a:pt x="24796" y="7691"/>
                        <a:pt x="23846" y="7310"/>
                      </a:cubicBezTo>
                      <a:lnTo>
                        <a:pt x="11780" y="357"/>
                      </a:lnTo>
                      <a:cubicBezTo>
                        <a:pt x="10923" y="-119"/>
                        <a:pt x="9882" y="-119"/>
                        <a:pt x="9025" y="357"/>
                      </a:cubicBezTo>
                      <a:lnTo>
                        <a:pt x="570" y="5215"/>
                      </a:lnTo>
                      <a:cubicBezTo>
                        <a:pt x="-190" y="5596"/>
                        <a:pt x="-190" y="6358"/>
                        <a:pt x="570" y="6739"/>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4" name="Google Shape;664;p17"/>
                <p:cNvSpPr/>
                <p:nvPr/>
              </p:nvSpPr>
              <p:spPr>
                <a:xfrm>
                  <a:off x="4635943" y="5190803"/>
                  <a:ext cx="24413" cy="14108"/>
                </a:xfrm>
                <a:custGeom>
                  <a:avLst/>
                  <a:gdLst/>
                  <a:ahLst/>
                  <a:cxnLst/>
                  <a:rect l="l" t="t" r="r" b="b"/>
                  <a:pathLst>
                    <a:path w="24413" h="14108" extrusionOk="0">
                      <a:moveTo>
                        <a:pt x="436" y="6798"/>
                      </a:moveTo>
                      <a:lnTo>
                        <a:pt x="12502" y="13752"/>
                      </a:lnTo>
                      <a:cubicBezTo>
                        <a:pt x="13393" y="14228"/>
                        <a:pt x="14461" y="14228"/>
                        <a:pt x="15352" y="13752"/>
                      </a:cubicBezTo>
                      <a:lnTo>
                        <a:pt x="23807" y="8894"/>
                      </a:lnTo>
                      <a:cubicBezTo>
                        <a:pt x="24567" y="8418"/>
                        <a:pt x="24662" y="7656"/>
                        <a:pt x="23807" y="7275"/>
                      </a:cubicBezTo>
                      <a:lnTo>
                        <a:pt x="11932" y="322"/>
                      </a:lnTo>
                      <a:cubicBezTo>
                        <a:pt x="11030" y="-107"/>
                        <a:pt x="9983" y="-107"/>
                        <a:pt x="9082" y="322"/>
                      </a:cubicBezTo>
                      <a:lnTo>
                        <a:pt x="721" y="5179"/>
                      </a:lnTo>
                      <a:cubicBezTo>
                        <a:pt x="-134" y="5656"/>
                        <a:pt x="-229" y="6418"/>
                        <a:pt x="436"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5" name="Google Shape;665;p17"/>
                <p:cNvSpPr/>
                <p:nvPr/>
              </p:nvSpPr>
              <p:spPr>
                <a:xfrm>
                  <a:off x="4651601" y="5199816"/>
                  <a:ext cx="71148" cy="41195"/>
                </a:xfrm>
                <a:custGeom>
                  <a:avLst/>
                  <a:gdLst/>
                  <a:ahLst/>
                  <a:cxnLst/>
                  <a:rect l="l" t="t" r="r" b="b"/>
                  <a:pathLst>
                    <a:path w="71148" h="41195" extrusionOk="0">
                      <a:moveTo>
                        <a:pt x="454" y="6834"/>
                      </a:moveTo>
                      <a:lnTo>
                        <a:pt x="59260" y="40839"/>
                      </a:lnTo>
                      <a:cubicBezTo>
                        <a:pt x="60117" y="41315"/>
                        <a:pt x="61159" y="41315"/>
                        <a:pt x="62016" y="40839"/>
                      </a:cubicBezTo>
                      <a:lnTo>
                        <a:pt x="70471" y="35981"/>
                      </a:lnTo>
                      <a:cubicBezTo>
                        <a:pt x="71326" y="35505"/>
                        <a:pt x="71421" y="34742"/>
                        <a:pt x="70471" y="34361"/>
                      </a:cubicBezTo>
                      <a:lnTo>
                        <a:pt x="11759" y="357"/>
                      </a:lnTo>
                      <a:cubicBezTo>
                        <a:pt x="10868" y="-119"/>
                        <a:pt x="9800" y="-119"/>
                        <a:pt x="8909" y="357"/>
                      </a:cubicBezTo>
                      <a:lnTo>
                        <a:pt x="549" y="5215"/>
                      </a:lnTo>
                      <a:cubicBezTo>
                        <a:pt x="-116" y="5691"/>
                        <a:pt x="-211" y="6453"/>
                        <a:pt x="45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6" name="Google Shape;666;p17"/>
                <p:cNvSpPr/>
                <p:nvPr/>
              </p:nvSpPr>
              <p:spPr>
                <a:xfrm>
                  <a:off x="4756949" y="5232713"/>
                  <a:ext cx="21210" cy="12299"/>
                </a:xfrm>
                <a:custGeom>
                  <a:avLst/>
                  <a:gdLst/>
                  <a:ahLst/>
                  <a:cxnLst/>
                  <a:rect l="l" t="t" r="r" b="b"/>
                  <a:pathLst>
                    <a:path w="21210" h="12299" extrusionOk="0">
                      <a:moveTo>
                        <a:pt x="464" y="6894"/>
                      </a:moveTo>
                      <a:lnTo>
                        <a:pt x="9299" y="11942"/>
                      </a:lnTo>
                      <a:cubicBezTo>
                        <a:pt x="10190" y="12418"/>
                        <a:pt x="11258" y="12418"/>
                        <a:pt x="12149" y="11942"/>
                      </a:cubicBezTo>
                      <a:lnTo>
                        <a:pt x="20604" y="7084"/>
                      </a:lnTo>
                      <a:cubicBezTo>
                        <a:pt x="21364" y="6608"/>
                        <a:pt x="21459" y="5846"/>
                        <a:pt x="20604" y="5465"/>
                      </a:cubicBezTo>
                      <a:lnTo>
                        <a:pt x="11769" y="321"/>
                      </a:lnTo>
                      <a:cubicBezTo>
                        <a:pt x="10868" y="-107"/>
                        <a:pt x="9821" y="-107"/>
                        <a:pt x="8919" y="321"/>
                      </a:cubicBezTo>
                      <a:lnTo>
                        <a:pt x="464" y="5275"/>
                      </a:lnTo>
                      <a:cubicBezTo>
                        <a:pt x="-106" y="6036"/>
                        <a:pt x="-201" y="6036"/>
                        <a:pt x="46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7" name="Google Shape;667;p17"/>
                <p:cNvSpPr/>
                <p:nvPr/>
              </p:nvSpPr>
              <p:spPr>
                <a:xfrm>
                  <a:off x="4744433" y="5225534"/>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7120"/>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8" name="Google Shape;668;p17"/>
                <p:cNvSpPr/>
                <p:nvPr/>
              </p:nvSpPr>
              <p:spPr>
                <a:xfrm>
                  <a:off x="4732035" y="5218330"/>
                  <a:ext cx="21424" cy="12263"/>
                </a:xfrm>
                <a:custGeom>
                  <a:avLst/>
                  <a:gdLst/>
                  <a:ahLst/>
                  <a:cxnLst/>
                  <a:rect l="l" t="t" r="r" b="b"/>
                  <a:pathLst>
                    <a:path w="21424" h="12263" extrusionOk="0">
                      <a:moveTo>
                        <a:pt x="677" y="6798"/>
                      </a:moveTo>
                      <a:lnTo>
                        <a:pt x="9513" y="11942"/>
                      </a:lnTo>
                      <a:cubicBezTo>
                        <a:pt x="10414" y="12371"/>
                        <a:pt x="11461" y="12371"/>
                        <a:pt x="12363" y="11942"/>
                      </a:cubicBezTo>
                      <a:lnTo>
                        <a:pt x="20818" y="7084"/>
                      </a:lnTo>
                      <a:cubicBezTo>
                        <a:pt x="21578" y="6608"/>
                        <a:pt x="21673" y="5846"/>
                        <a:pt x="20818" y="5465"/>
                      </a:cubicBezTo>
                      <a:lnTo>
                        <a:pt x="11983" y="322"/>
                      </a:lnTo>
                      <a:cubicBezTo>
                        <a:pt x="11081" y="-107"/>
                        <a:pt x="10034" y="-107"/>
                        <a:pt x="9133" y="322"/>
                      </a:cubicBezTo>
                      <a:lnTo>
                        <a:pt x="677" y="5179"/>
                      </a:lnTo>
                      <a:cubicBezTo>
                        <a:pt x="-178" y="5656"/>
                        <a:pt x="-273" y="6417"/>
                        <a:pt x="677"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9" name="Google Shape;669;p17"/>
                <p:cNvSpPr/>
                <p:nvPr/>
              </p:nvSpPr>
              <p:spPr>
                <a:xfrm>
                  <a:off x="4719447" y="5211091"/>
                  <a:ext cx="21257" cy="12299"/>
                </a:xfrm>
                <a:custGeom>
                  <a:avLst/>
                  <a:gdLst/>
                  <a:ahLst/>
                  <a:cxnLst/>
                  <a:rect l="l" t="t" r="r" b="b"/>
                  <a:pathLst>
                    <a:path w="21257" h="12299" extrusionOk="0">
                      <a:moveTo>
                        <a:pt x="535" y="6798"/>
                      </a:moveTo>
                      <a:lnTo>
                        <a:pt x="9370" y="11942"/>
                      </a:lnTo>
                      <a:cubicBezTo>
                        <a:pt x="10227" y="12418"/>
                        <a:pt x="11268" y="12418"/>
                        <a:pt x="12125" y="11942"/>
                      </a:cubicBezTo>
                      <a:lnTo>
                        <a:pt x="20581" y="7084"/>
                      </a:lnTo>
                      <a:cubicBezTo>
                        <a:pt x="21436" y="6608"/>
                        <a:pt x="21531" y="5941"/>
                        <a:pt x="20581" y="5465"/>
                      </a:cubicBezTo>
                      <a:lnTo>
                        <a:pt x="11745" y="322"/>
                      </a:lnTo>
                      <a:cubicBezTo>
                        <a:pt x="10876" y="-107"/>
                        <a:pt x="9859" y="-107"/>
                        <a:pt x="8990" y="322"/>
                      </a:cubicBezTo>
                      <a:lnTo>
                        <a:pt x="535" y="5179"/>
                      </a:lnTo>
                      <a:cubicBezTo>
                        <a:pt x="-130" y="5656"/>
                        <a:pt x="-225" y="6417"/>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0" name="Google Shape;670;p17"/>
                <p:cNvSpPr/>
                <p:nvPr/>
              </p:nvSpPr>
              <p:spPr>
                <a:xfrm>
                  <a:off x="4706978" y="5203817"/>
                  <a:ext cx="21210" cy="12299"/>
                </a:xfrm>
                <a:custGeom>
                  <a:avLst/>
                  <a:gdLst/>
                  <a:ahLst/>
                  <a:cxnLst/>
                  <a:rect l="l" t="t" r="r" b="b"/>
                  <a:pathLst>
                    <a:path w="21210" h="12299" extrusionOk="0">
                      <a:moveTo>
                        <a:pt x="464" y="6834"/>
                      </a:moveTo>
                      <a:lnTo>
                        <a:pt x="9299" y="11978"/>
                      </a:lnTo>
                      <a:cubicBezTo>
                        <a:pt x="10201" y="12406"/>
                        <a:pt x="11248" y="12406"/>
                        <a:pt x="12149" y="11978"/>
                      </a:cubicBezTo>
                      <a:lnTo>
                        <a:pt x="20604" y="7025"/>
                      </a:lnTo>
                      <a:cubicBezTo>
                        <a:pt x="21364" y="6548"/>
                        <a:pt x="21459" y="5882"/>
                        <a:pt x="20604" y="5405"/>
                      </a:cubicBezTo>
                      <a:lnTo>
                        <a:pt x="11769" y="357"/>
                      </a:lnTo>
                      <a:cubicBezTo>
                        <a:pt x="10878" y="-119"/>
                        <a:pt x="9810" y="-119"/>
                        <a:pt x="8919" y="357"/>
                      </a:cubicBezTo>
                      <a:lnTo>
                        <a:pt x="464" y="5215"/>
                      </a:lnTo>
                      <a:cubicBezTo>
                        <a:pt x="-106" y="5691"/>
                        <a:pt x="-201" y="6358"/>
                        <a:pt x="46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1" name="Google Shape;671;p17"/>
                <p:cNvSpPr/>
                <p:nvPr/>
              </p:nvSpPr>
              <p:spPr>
                <a:xfrm>
                  <a:off x="4694711" y="5196578"/>
                  <a:ext cx="20722" cy="12299"/>
                </a:xfrm>
                <a:custGeom>
                  <a:avLst/>
                  <a:gdLst/>
                  <a:ahLst/>
                  <a:cxnLst/>
                  <a:rect l="l" t="t" r="r" b="b"/>
                  <a:pathLst>
                    <a:path w="20722" h="12299" extrusionOk="0">
                      <a:moveTo>
                        <a:pt x="0" y="6834"/>
                      </a:moveTo>
                      <a:lnTo>
                        <a:pt x="8835" y="11978"/>
                      </a:lnTo>
                      <a:cubicBezTo>
                        <a:pt x="9705" y="12406"/>
                        <a:pt x="10721" y="12406"/>
                        <a:pt x="11590" y="11978"/>
                      </a:cubicBezTo>
                      <a:lnTo>
                        <a:pt x="20046" y="7025"/>
                      </a:lnTo>
                      <a:cubicBezTo>
                        <a:pt x="20901" y="6549"/>
                        <a:pt x="20996" y="5882"/>
                        <a:pt x="20046" y="5406"/>
                      </a:cubicBezTo>
                      <a:lnTo>
                        <a:pt x="11210" y="357"/>
                      </a:lnTo>
                      <a:cubicBezTo>
                        <a:pt x="10353" y="-119"/>
                        <a:pt x="9312" y="-119"/>
                        <a:pt x="8455" y="357"/>
                      </a:cubicBezTo>
                      <a:lnTo>
                        <a:pt x="0" y="5215"/>
                      </a:lnTo>
                      <a:cubicBezTo>
                        <a:pt x="0" y="5691"/>
                        <a:pt x="0" y="6453"/>
                        <a:pt x="0"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2" name="Google Shape;672;p17"/>
                <p:cNvSpPr/>
                <p:nvPr/>
              </p:nvSpPr>
              <p:spPr>
                <a:xfrm>
                  <a:off x="4681992" y="5189338"/>
                  <a:ext cx="21210" cy="12299"/>
                </a:xfrm>
                <a:custGeom>
                  <a:avLst/>
                  <a:gdLst/>
                  <a:ahLst/>
                  <a:cxnLst/>
                  <a:rect l="l" t="t" r="r" b="b"/>
                  <a:pathLst>
                    <a:path w="21210" h="12299" extrusionOk="0">
                      <a:moveTo>
                        <a:pt x="464" y="6834"/>
                      </a:moveTo>
                      <a:lnTo>
                        <a:pt x="9299" y="11978"/>
                      </a:lnTo>
                      <a:cubicBezTo>
                        <a:pt x="10201" y="12406"/>
                        <a:pt x="11248" y="12406"/>
                        <a:pt x="12149" y="11978"/>
                      </a:cubicBezTo>
                      <a:lnTo>
                        <a:pt x="20604" y="7025"/>
                      </a:lnTo>
                      <a:cubicBezTo>
                        <a:pt x="21364" y="6549"/>
                        <a:pt x="21459" y="5882"/>
                        <a:pt x="20604" y="5406"/>
                      </a:cubicBezTo>
                      <a:lnTo>
                        <a:pt x="11769" y="357"/>
                      </a:lnTo>
                      <a:cubicBezTo>
                        <a:pt x="10878" y="-119"/>
                        <a:pt x="9810" y="-119"/>
                        <a:pt x="8919" y="357"/>
                      </a:cubicBezTo>
                      <a:lnTo>
                        <a:pt x="464" y="5215"/>
                      </a:lnTo>
                      <a:cubicBezTo>
                        <a:pt x="-106" y="5691"/>
                        <a:pt x="-201" y="6453"/>
                        <a:pt x="46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3" name="Google Shape;673;p17"/>
                <p:cNvSpPr/>
                <p:nvPr/>
              </p:nvSpPr>
              <p:spPr>
                <a:xfrm>
                  <a:off x="4669476" y="5182100"/>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644"/>
                        <a:pt x="21531" y="5882"/>
                        <a:pt x="20581" y="5405"/>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4" name="Google Shape;674;p17"/>
                <p:cNvSpPr/>
                <p:nvPr/>
              </p:nvSpPr>
              <p:spPr>
                <a:xfrm>
                  <a:off x="4656900" y="5174765"/>
                  <a:ext cx="21316" cy="12299"/>
                </a:xfrm>
                <a:custGeom>
                  <a:avLst/>
                  <a:gdLst/>
                  <a:ahLst/>
                  <a:cxnLst/>
                  <a:rect l="l" t="t" r="r" b="b"/>
                  <a:pathLst>
                    <a:path w="21316" h="12299" extrusionOk="0">
                      <a:moveTo>
                        <a:pt x="570" y="6834"/>
                      </a:moveTo>
                      <a:lnTo>
                        <a:pt x="9405" y="11978"/>
                      </a:lnTo>
                      <a:cubicBezTo>
                        <a:pt x="10307" y="12406"/>
                        <a:pt x="11354" y="12406"/>
                        <a:pt x="12255" y="11978"/>
                      </a:cubicBezTo>
                      <a:lnTo>
                        <a:pt x="20711" y="7120"/>
                      </a:lnTo>
                      <a:cubicBezTo>
                        <a:pt x="21471" y="7120"/>
                        <a:pt x="21566" y="5882"/>
                        <a:pt x="20711" y="5501"/>
                      </a:cubicBezTo>
                      <a:lnTo>
                        <a:pt x="11875" y="357"/>
                      </a:lnTo>
                      <a:cubicBezTo>
                        <a:pt x="10984" y="-119"/>
                        <a:pt x="9916" y="-119"/>
                        <a:pt x="9025" y="357"/>
                      </a:cubicBezTo>
                      <a:lnTo>
                        <a:pt x="570" y="5215"/>
                      </a:lnTo>
                      <a:cubicBezTo>
                        <a:pt x="-190" y="5787"/>
                        <a:pt x="-190" y="6834"/>
                        <a:pt x="570"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5" name="Google Shape;675;p17"/>
                <p:cNvSpPr/>
                <p:nvPr/>
              </p:nvSpPr>
              <p:spPr>
                <a:xfrm>
                  <a:off x="4644490" y="5167657"/>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7084"/>
                        <a:pt x="21531" y="5846"/>
                        <a:pt x="20581" y="5465"/>
                      </a:cubicBezTo>
                      <a:lnTo>
                        <a:pt x="11745" y="322"/>
                      </a:lnTo>
                      <a:cubicBezTo>
                        <a:pt x="10876" y="-107"/>
                        <a:pt x="9859" y="-107"/>
                        <a:pt x="8990" y="322"/>
                      </a:cubicBezTo>
                      <a:lnTo>
                        <a:pt x="535" y="5179"/>
                      </a:lnTo>
                      <a:cubicBezTo>
                        <a:pt x="-130" y="5656"/>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6" name="Google Shape;676;p17"/>
                <p:cNvSpPr/>
                <p:nvPr/>
              </p:nvSpPr>
              <p:spPr>
                <a:xfrm>
                  <a:off x="4632021" y="5160418"/>
                  <a:ext cx="21210" cy="12298"/>
                </a:xfrm>
                <a:custGeom>
                  <a:avLst/>
                  <a:gdLst/>
                  <a:ahLst/>
                  <a:cxnLst/>
                  <a:rect l="l" t="t" r="r" b="b"/>
                  <a:pathLst>
                    <a:path w="21210" h="12298" extrusionOk="0">
                      <a:moveTo>
                        <a:pt x="464" y="6894"/>
                      </a:moveTo>
                      <a:lnTo>
                        <a:pt x="9299" y="11942"/>
                      </a:lnTo>
                      <a:cubicBezTo>
                        <a:pt x="10190" y="12418"/>
                        <a:pt x="11258" y="12418"/>
                        <a:pt x="12149" y="11942"/>
                      </a:cubicBezTo>
                      <a:lnTo>
                        <a:pt x="20604" y="7084"/>
                      </a:lnTo>
                      <a:cubicBezTo>
                        <a:pt x="21364" y="6608"/>
                        <a:pt x="21459" y="5846"/>
                        <a:pt x="20604" y="5465"/>
                      </a:cubicBezTo>
                      <a:lnTo>
                        <a:pt x="11769" y="321"/>
                      </a:lnTo>
                      <a:cubicBezTo>
                        <a:pt x="10868" y="-107"/>
                        <a:pt x="9821" y="-107"/>
                        <a:pt x="8919" y="321"/>
                      </a:cubicBezTo>
                      <a:lnTo>
                        <a:pt x="464" y="5179"/>
                      </a:lnTo>
                      <a:cubicBezTo>
                        <a:pt x="-106" y="5751"/>
                        <a:pt x="-201" y="6417"/>
                        <a:pt x="46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7" name="Google Shape;677;p17"/>
                <p:cNvSpPr/>
                <p:nvPr/>
              </p:nvSpPr>
              <p:spPr>
                <a:xfrm>
                  <a:off x="4619504" y="5153179"/>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76" y="-107"/>
                        <a:pt x="9859" y="-107"/>
                        <a:pt x="8990" y="321"/>
                      </a:cubicBezTo>
                      <a:lnTo>
                        <a:pt x="535" y="5275"/>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8" name="Google Shape;678;p17"/>
                <p:cNvSpPr/>
                <p:nvPr/>
              </p:nvSpPr>
              <p:spPr>
                <a:xfrm>
                  <a:off x="4769418" y="5240428"/>
                  <a:ext cx="30663" cy="17728"/>
                </a:xfrm>
                <a:custGeom>
                  <a:avLst/>
                  <a:gdLst/>
                  <a:ahLst/>
                  <a:cxnLst/>
                  <a:rect l="l" t="t" r="r" b="b"/>
                  <a:pathLst>
                    <a:path w="30663" h="17728" extrusionOk="0">
                      <a:moveTo>
                        <a:pt x="535" y="6417"/>
                      </a:moveTo>
                      <a:lnTo>
                        <a:pt x="18775" y="17371"/>
                      </a:lnTo>
                      <a:cubicBezTo>
                        <a:pt x="19667" y="17847"/>
                        <a:pt x="20734" y="17847"/>
                        <a:pt x="21626" y="17371"/>
                      </a:cubicBezTo>
                      <a:lnTo>
                        <a:pt x="29986" y="12513"/>
                      </a:lnTo>
                      <a:cubicBezTo>
                        <a:pt x="30841" y="12037"/>
                        <a:pt x="30936" y="11370"/>
                        <a:pt x="29986" y="10894"/>
                      </a:cubicBezTo>
                      <a:lnTo>
                        <a:pt x="11745" y="321"/>
                      </a:lnTo>
                      <a:cubicBezTo>
                        <a:pt x="10876" y="-107"/>
                        <a:pt x="9860" y="-107"/>
                        <a:pt x="8990" y="321"/>
                      </a:cubicBezTo>
                      <a:lnTo>
                        <a:pt x="535" y="5275"/>
                      </a:lnTo>
                      <a:cubicBezTo>
                        <a:pt x="-130" y="5275"/>
                        <a:pt x="-225" y="5941"/>
                        <a:pt x="535" y="6417"/>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9" name="Google Shape;679;p17"/>
                <p:cNvSpPr/>
                <p:nvPr/>
              </p:nvSpPr>
              <p:spPr>
                <a:xfrm>
                  <a:off x="4751035" y="5243345"/>
                  <a:ext cx="21400" cy="12299"/>
                </a:xfrm>
                <a:custGeom>
                  <a:avLst/>
                  <a:gdLst/>
                  <a:ahLst/>
                  <a:cxnLst/>
                  <a:rect l="l" t="t" r="r" b="b"/>
                  <a:pathLst>
                    <a:path w="21400" h="12299" extrusionOk="0">
                      <a:moveTo>
                        <a:pt x="677" y="6834"/>
                      </a:moveTo>
                      <a:lnTo>
                        <a:pt x="9513" y="11978"/>
                      </a:lnTo>
                      <a:cubicBezTo>
                        <a:pt x="10382" y="12406"/>
                        <a:pt x="11398" y="12406"/>
                        <a:pt x="12268" y="11978"/>
                      </a:cubicBezTo>
                      <a:lnTo>
                        <a:pt x="20723" y="7025"/>
                      </a:lnTo>
                      <a:cubicBezTo>
                        <a:pt x="21578" y="7025"/>
                        <a:pt x="21673" y="5882"/>
                        <a:pt x="20723" y="5405"/>
                      </a:cubicBezTo>
                      <a:lnTo>
                        <a:pt x="11888" y="357"/>
                      </a:lnTo>
                      <a:cubicBezTo>
                        <a:pt x="11031" y="-119"/>
                        <a:pt x="9990" y="-119"/>
                        <a:pt x="9133" y="357"/>
                      </a:cubicBezTo>
                      <a:lnTo>
                        <a:pt x="677" y="4929"/>
                      </a:lnTo>
                      <a:cubicBezTo>
                        <a:pt x="-178" y="5691"/>
                        <a:pt x="-273" y="6453"/>
                        <a:pt x="677"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0" name="Google Shape;680;p17"/>
                <p:cNvSpPr/>
                <p:nvPr/>
              </p:nvSpPr>
              <p:spPr>
                <a:xfrm>
                  <a:off x="4738529" y="5236106"/>
                  <a:ext cx="21200" cy="12299"/>
                </a:xfrm>
                <a:custGeom>
                  <a:avLst/>
                  <a:gdLst/>
                  <a:ahLst/>
                  <a:cxnLst/>
                  <a:rect l="l" t="t" r="r" b="b"/>
                  <a:pathLst>
                    <a:path w="21200" h="12299" extrusionOk="0">
                      <a:moveTo>
                        <a:pt x="454" y="6834"/>
                      </a:moveTo>
                      <a:lnTo>
                        <a:pt x="9289" y="11978"/>
                      </a:lnTo>
                      <a:cubicBezTo>
                        <a:pt x="10191" y="12406"/>
                        <a:pt x="11238" y="12406"/>
                        <a:pt x="12139" y="11978"/>
                      </a:cubicBezTo>
                      <a:lnTo>
                        <a:pt x="20594" y="7025"/>
                      </a:lnTo>
                      <a:cubicBezTo>
                        <a:pt x="21354" y="6549"/>
                        <a:pt x="21449" y="5882"/>
                        <a:pt x="20594" y="5406"/>
                      </a:cubicBezTo>
                      <a:lnTo>
                        <a:pt x="11759" y="357"/>
                      </a:lnTo>
                      <a:cubicBezTo>
                        <a:pt x="10868" y="-119"/>
                        <a:pt x="9800" y="-119"/>
                        <a:pt x="8909" y="357"/>
                      </a:cubicBezTo>
                      <a:lnTo>
                        <a:pt x="549" y="5215"/>
                      </a:lnTo>
                      <a:cubicBezTo>
                        <a:pt x="-116" y="5691"/>
                        <a:pt x="-211" y="6453"/>
                        <a:pt x="45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1" name="Google Shape;681;p17"/>
                <p:cNvSpPr/>
                <p:nvPr/>
              </p:nvSpPr>
              <p:spPr>
                <a:xfrm>
                  <a:off x="4726002" y="5228867"/>
                  <a:ext cx="21257" cy="12299"/>
                </a:xfrm>
                <a:custGeom>
                  <a:avLst/>
                  <a:gdLst/>
                  <a:ahLst/>
                  <a:cxnLst/>
                  <a:rect l="l" t="t" r="r" b="b"/>
                  <a:pathLst>
                    <a:path w="21257" h="12299" extrusionOk="0">
                      <a:moveTo>
                        <a:pt x="535" y="6834"/>
                      </a:moveTo>
                      <a:lnTo>
                        <a:pt x="9370" y="11978"/>
                      </a:lnTo>
                      <a:cubicBezTo>
                        <a:pt x="10239" y="12406"/>
                        <a:pt x="11256" y="12406"/>
                        <a:pt x="12125" y="11978"/>
                      </a:cubicBezTo>
                      <a:lnTo>
                        <a:pt x="20581" y="7120"/>
                      </a:lnTo>
                      <a:cubicBezTo>
                        <a:pt x="21436" y="6548"/>
                        <a:pt x="21531" y="5881"/>
                        <a:pt x="20581" y="5405"/>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2" name="Google Shape;682;p17"/>
                <p:cNvSpPr/>
                <p:nvPr/>
              </p:nvSpPr>
              <p:spPr>
                <a:xfrm>
                  <a:off x="4713712" y="5221628"/>
                  <a:ext cx="20781" cy="12299"/>
                </a:xfrm>
                <a:custGeom>
                  <a:avLst/>
                  <a:gdLst/>
                  <a:ahLst/>
                  <a:cxnLst/>
                  <a:rect l="l" t="t" r="r" b="b"/>
                  <a:pathLst>
                    <a:path w="20781" h="12299" extrusionOk="0">
                      <a:moveTo>
                        <a:pt x="0" y="6834"/>
                      </a:moveTo>
                      <a:lnTo>
                        <a:pt x="8835" y="11978"/>
                      </a:lnTo>
                      <a:cubicBezTo>
                        <a:pt x="9737" y="12406"/>
                        <a:pt x="10784" y="12406"/>
                        <a:pt x="11685" y="11978"/>
                      </a:cubicBezTo>
                      <a:lnTo>
                        <a:pt x="20141" y="7120"/>
                      </a:lnTo>
                      <a:cubicBezTo>
                        <a:pt x="20996" y="6644"/>
                        <a:pt x="20996" y="5882"/>
                        <a:pt x="20141" y="5501"/>
                      </a:cubicBezTo>
                      <a:lnTo>
                        <a:pt x="11305" y="357"/>
                      </a:lnTo>
                      <a:cubicBezTo>
                        <a:pt x="10414" y="-119"/>
                        <a:pt x="9346" y="-119"/>
                        <a:pt x="8455" y="357"/>
                      </a:cubicBezTo>
                      <a:lnTo>
                        <a:pt x="95" y="5215"/>
                      </a:lnTo>
                      <a:cubicBezTo>
                        <a:pt x="0" y="5691"/>
                        <a:pt x="0" y="6453"/>
                        <a:pt x="0"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3" name="Google Shape;683;p17"/>
                <p:cNvSpPr/>
                <p:nvPr/>
              </p:nvSpPr>
              <p:spPr>
                <a:xfrm>
                  <a:off x="4701016" y="5214425"/>
                  <a:ext cx="21257" cy="12299"/>
                </a:xfrm>
                <a:custGeom>
                  <a:avLst/>
                  <a:gdLst/>
                  <a:ahLst/>
                  <a:cxnLst/>
                  <a:rect l="l" t="t" r="r" b="b"/>
                  <a:pathLst>
                    <a:path w="21257" h="12299" extrusionOk="0">
                      <a:moveTo>
                        <a:pt x="535" y="6798"/>
                      </a:moveTo>
                      <a:lnTo>
                        <a:pt x="9370" y="11942"/>
                      </a:lnTo>
                      <a:cubicBezTo>
                        <a:pt x="10261" y="12418"/>
                        <a:pt x="11329" y="12418"/>
                        <a:pt x="12220" y="11942"/>
                      </a:cubicBezTo>
                      <a:lnTo>
                        <a:pt x="20581" y="7084"/>
                      </a:lnTo>
                      <a:cubicBezTo>
                        <a:pt x="21436" y="6608"/>
                        <a:pt x="21531" y="5846"/>
                        <a:pt x="20581" y="5465"/>
                      </a:cubicBezTo>
                      <a:lnTo>
                        <a:pt x="11745" y="322"/>
                      </a:lnTo>
                      <a:cubicBezTo>
                        <a:pt x="10876" y="-107"/>
                        <a:pt x="9859" y="-107"/>
                        <a:pt x="8990" y="322"/>
                      </a:cubicBezTo>
                      <a:lnTo>
                        <a:pt x="535" y="5179"/>
                      </a:lnTo>
                      <a:cubicBezTo>
                        <a:pt x="-130" y="5274"/>
                        <a:pt x="-225" y="6417"/>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4" name="Google Shape;684;p17"/>
                <p:cNvSpPr/>
                <p:nvPr/>
              </p:nvSpPr>
              <p:spPr>
                <a:xfrm>
                  <a:off x="4688557" y="5207186"/>
                  <a:ext cx="21271" cy="12299"/>
                </a:xfrm>
                <a:custGeom>
                  <a:avLst/>
                  <a:gdLst/>
                  <a:ahLst/>
                  <a:cxnLst/>
                  <a:rect l="l" t="t" r="r" b="b"/>
                  <a:pathLst>
                    <a:path w="21271" h="12299" extrusionOk="0">
                      <a:moveTo>
                        <a:pt x="454" y="6894"/>
                      </a:moveTo>
                      <a:lnTo>
                        <a:pt x="9289" y="11942"/>
                      </a:lnTo>
                      <a:cubicBezTo>
                        <a:pt x="10180" y="12418"/>
                        <a:pt x="11248" y="12418"/>
                        <a:pt x="12139" y="11942"/>
                      </a:cubicBezTo>
                      <a:lnTo>
                        <a:pt x="20594" y="7084"/>
                      </a:lnTo>
                      <a:cubicBezTo>
                        <a:pt x="21449" y="6608"/>
                        <a:pt x="21544" y="5846"/>
                        <a:pt x="20594" y="5465"/>
                      </a:cubicBezTo>
                      <a:lnTo>
                        <a:pt x="11759" y="322"/>
                      </a:lnTo>
                      <a:cubicBezTo>
                        <a:pt x="10858" y="-107"/>
                        <a:pt x="9811" y="-107"/>
                        <a:pt x="8909" y="322"/>
                      </a:cubicBezTo>
                      <a:lnTo>
                        <a:pt x="549" y="5274"/>
                      </a:lnTo>
                      <a:cubicBezTo>
                        <a:pt x="-116" y="5751"/>
                        <a:pt x="-211" y="6417"/>
                        <a:pt x="45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5" name="Google Shape;685;p17"/>
                <p:cNvSpPr/>
                <p:nvPr/>
              </p:nvSpPr>
              <p:spPr>
                <a:xfrm>
                  <a:off x="4675924" y="5199947"/>
                  <a:ext cx="21364" cy="12299"/>
                </a:xfrm>
                <a:custGeom>
                  <a:avLst/>
                  <a:gdLst/>
                  <a:ahLst/>
                  <a:cxnLst/>
                  <a:rect l="l" t="t" r="r" b="b"/>
                  <a:pathLst>
                    <a:path w="21364" h="12299" extrusionOk="0">
                      <a:moveTo>
                        <a:pt x="641" y="6894"/>
                      </a:moveTo>
                      <a:lnTo>
                        <a:pt x="9477" y="11942"/>
                      </a:lnTo>
                      <a:cubicBezTo>
                        <a:pt x="10368" y="12418"/>
                        <a:pt x="11435" y="12418"/>
                        <a:pt x="12327" y="11942"/>
                      </a:cubicBezTo>
                      <a:lnTo>
                        <a:pt x="20687" y="7084"/>
                      </a:lnTo>
                      <a:cubicBezTo>
                        <a:pt x="21542" y="6608"/>
                        <a:pt x="21637" y="5846"/>
                        <a:pt x="20687" y="5465"/>
                      </a:cubicBezTo>
                      <a:lnTo>
                        <a:pt x="11852" y="321"/>
                      </a:lnTo>
                      <a:cubicBezTo>
                        <a:pt x="10982" y="-107"/>
                        <a:pt x="9966" y="-107"/>
                        <a:pt x="9096" y="321"/>
                      </a:cubicBezTo>
                      <a:lnTo>
                        <a:pt x="641" y="5275"/>
                      </a:lnTo>
                      <a:cubicBezTo>
                        <a:pt x="-214" y="5751"/>
                        <a:pt x="-214" y="6417"/>
                        <a:pt x="641"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6" name="Google Shape;686;p17"/>
                <p:cNvSpPr/>
                <p:nvPr/>
              </p:nvSpPr>
              <p:spPr>
                <a:xfrm>
                  <a:off x="4663585" y="5192708"/>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7084"/>
                        <a:pt x="21531" y="5846"/>
                        <a:pt x="20581" y="5465"/>
                      </a:cubicBezTo>
                      <a:lnTo>
                        <a:pt x="11745" y="322"/>
                      </a:lnTo>
                      <a:cubicBezTo>
                        <a:pt x="10844" y="-107"/>
                        <a:pt x="9797" y="-107"/>
                        <a:pt x="8895" y="322"/>
                      </a:cubicBezTo>
                      <a:lnTo>
                        <a:pt x="535" y="5274"/>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7" name="Google Shape;687;p17"/>
                <p:cNvSpPr/>
                <p:nvPr/>
              </p:nvSpPr>
              <p:spPr>
                <a:xfrm>
                  <a:off x="4651034" y="5185529"/>
                  <a:ext cx="21269" cy="12299"/>
                </a:xfrm>
                <a:custGeom>
                  <a:avLst/>
                  <a:gdLst/>
                  <a:ahLst/>
                  <a:cxnLst/>
                  <a:rect l="l" t="t" r="r" b="b"/>
                  <a:pathLst>
                    <a:path w="21269" h="12299" extrusionOk="0">
                      <a:moveTo>
                        <a:pt x="546" y="6834"/>
                      </a:moveTo>
                      <a:lnTo>
                        <a:pt x="9381" y="11978"/>
                      </a:lnTo>
                      <a:cubicBezTo>
                        <a:pt x="10283" y="12406"/>
                        <a:pt x="11330" y="12406"/>
                        <a:pt x="12232" y="11978"/>
                      </a:cubicBezTo>
                      <a:lnTo>
                        <a:pt x="20592" y="7120"/>
                      </a:lnTo>
                      <a:cubicBezTo>
                        <a:pt x="21447" y="6644"/>
                        <a:pt x="21542" y="5882"/>
                        <a:pt x="20592" y="5501"/>
                      </a:cubicBezTo>
                      <a:lnTo>
                        <a:pt x="11757" y="357"/>
                      </a:lnTo>
                      <a:cubicBezTo>
                        <a:pt x="10865" y="-119"/>
                        <a:pt x="9798" y="-119"/>
                        <a:pt x="8906" y="357"/>
                      </a:cubicBezTo>
                      <a:lnTo>
                        <a:pt x="451" y="5215"/>
                      </a:lnTo>
                      <a:cubicBezTo>
                        <a:pt x="-119" y="5596"/>
                        <a:pt x="-214" y="6358"/>
                        <a:pt x="546"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8" name="Google Shape;688;p17"/>
                <p:cNvSpPr/>
                <p:nvPr/>
              </p:nvSpPr>
              <p:spPr>
                <a:xfrm>
                  <a:off x="4638600" y="5178325"/>
                  <a:ext cx="21257" cy="12263"/>
                </a:xfrm>
                <a:custGeom>
                  <a:avLst/>
                  <a:gdLst/>
                  <a:ahLst/>
                  <a:cxnLst/>
                  <a:rect l="l" t="t" r="r" b="b"/>
                  <a:pathLst>
                    <a:path w="21257" h="12263" extrusionOk="0">
                      <a:moveTo>
                        <a:pt x="535" y="6798"/>
                      </a:moveTo>
                      <a:lnTo>
                        <a:pt x="9370" y="11942"/>
                      </a:lnTo>
                      <a:cubicBezTo>
                        <a:pt x="10240" y="12371"/>
                        <a:pt x="11256" y="12371"/>
                        <a:pt x="12125" y="11942"/>
                      </a:cubicBezTo>
                      <a:lnTo>
                        <a:pt x="20581" y="7084"/>
                      </a:lnTo>
                      <a:cubicBezTo>
                        <a:pt x="21436" y="6608"/>
                        <a:pt x="21531" y="5846"/>
                        <a:pt x="20581" y="5465"/>
                      </a:cubicBezTo>
                      <a:lnTo>
                        <a:pt x="11745" y="322"/>
                      </a:lnTo>
                      <a:cubicBezTo>
                        <a:pt x="10844" y="-107"/>
                        <a:pt x="9797" y="-107"/>
                        <a:pt x="8895" y="322"/>
                      </a:cubicBezTo>
                      <a:lnTo>
                        <a:pt x="535" y="5179"/>
                      </a:lnTo>
                      <a:cubicBezTo>
                        <a:pt x="-130" y="5656"/>
                        <a:pt x="-225" y="6417"/>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9" name="Google Shape;689;p17"/>
                <p:cNvSpPr/>
                <p:nvPr/>
              </p:nvSpPr>
              <p:spPr>
                <a:xfrm>
                  <a:off x="4626083" y="5171051"/>
                  <a:ext cx="21234" cy="12299"/>
                </a:xfrm>
                <a:custGeom>
                  <a:avLst/>
                  <a:gdLst/>
                  <a:ahLst/>
                  <a:cxnLst/>
                  <a:rect l="l" t="t" r="r" b="b"/>
                  <a:pathLst>
                    <a:path w="21234" h="12299" extrusionOk="0">
                      <a:moveTo>
                        <a:pt x="511" y="6834"/>
                      </a:moveTo>
                      <a:lnTo>
                        <a:pt x="9347" y="11978"/>
                      </a:lnTo>
                      <a:cubicBezTo>
                        <a:pt x="10248" y="12406"/>
                        <a:pt x="11295" y="12406"/>
                        <a:pt x="12197" y="11978"/>
                      </a:cubicBezTo>
                      <a:lnTo>
                        <a:pt x="20557" y="7025"/>
                      </a:lnTo>
                      <a:cubicBezTo>
                        <a:pt x="21412" y="6548"/>
                        <a:pt x="21507" y="5882"/>
                        <a:pt x="20557" y="5405"/>
                      </a:cubicBezTo>
                      <a:lnTo>
                        <a:pt x="11722" y="357"/>
                      </a:lnTo>
                      <a:cubicBezTo>
                        <a:pt x="10831" y="-119"/>
                        <a:pt x="9763" y="-119"/>
                        <a:pt x="8872" y="357"/>
                      </a:cubicBezTo>
                      <a:lnTo>
                        <a:pt x="416" y="5215"/>
                      </a:lnTo>
                      <a:cubicBezTo>
                        <a:pt x="-154" y="5691"/>
                        <a:pt x="-154" y="6453"/>
                        <a:pt x="511"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0" name="Google Shape;690;p17"/>
                <p:cNvSpPr/>
                <p:nvPr/>
              </p:nvSpPr>
              <p:spPr>
                <a:xfrm>
                  <a:off x="4598129" y="5154858"/>
                  <a:ext cx="36743" cy="21252"/>
                </a:xfrm>
                <a:custGeom>
                  <a:avLst/>
                  <a:gdLst/>
                  <a:ahLst/>
                  <a:cxnLst/>
                  <a:rect l="l" t="t" r="r" b="b"/>
                  <a:pathLst>
                    <a:path w="36743" h="21252" extrusionOk="0">
                      <a:moveTo>
                        <a:pt x="535" y="6834"/>
                      </a:moveTo>
                      <a:lnTo>
                        <a:pt x="24856" y="20931"/>
                      </a:lnTo>
                      <a:cubicBezTo>
                        <a:pt x="25725" y="21360"/>
                        <a:pt x="26741" y="21360"/>
                        <a:pt x="27611" y="20931"/>
                      </a:cubicBezTo>
                      <a:lnTo>
                        <a:pt x="36066" y="15978"/>
                      </a:lnTo>
                      <a:cubicBezTo>
                        <a:pt x="36921" y="15502"/>
                        <a:pt x="37016" y="14835"/>
                        <a:pt x="36066" y="14359"/>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1" name="Google Shape;691;p17"/>
                <p:cNvSpPr/>
                <p:nvPr/>
              </p:nvSpPr>
              <p:spPr>
                <a:xfrm>
                  <a:off x="4763493" y="5250906"/>
                  <a:ext cx="24428" cy="14204"/>
                </a:xfrm>
                <a:custGeom>
                  <a:avLst/>
                  <a:gdLst/>
                  <a:ahLst/>
                  <a:cxnLst/>
                  <a:rect l="l" t="t" r="r" b="b"/>
                  <a:pathLst>
                    <a:path w="24428" h="14204" extrusionOk="0">
                      <a:moveTo>
                        <a:pt x="475" y="6894"/>
                      </a:moveTo>
                      <a:lnTo>
                        <a:pt x="12540" y="13847"/>
                      </a:lnTo>
                      <a:cubicBezTo>
                        <a:pt x="13431" y="14323"/>
                        <a:pt x="14499" y="14323"/>
                        <a:pt x="15390" y="13847"/>
                      </a:cubicBezTo>
                      <a:lnTo>
                        <a:pt x="23751" y="8989"/>
                      </a:lnTo>
                      <a:cubicBezTo>
                        <a:pt x="24606" y="8513"/>
                        <a:pt x="24701" y="7751"/>
                        <a:pt x="23751" y="7370"/>
                      </a:cubicBezTo>
                      <a:lnTo>
                        <a:pt x="11685" y="321"/>
                      </a:lnTo>
                      <a:cubicBezTo>
                        <a:pt x="10784" y="-107"/>
                        <a:pt x="9737" y="-107"/>
                        <a:pt x="8835" y="321"/>
                      </a:cubicBezTo>
                      <a:lnTo>
                        <a:pt x="380" y="5179"/>
                      </a:lnTo>
                      <a:cubicBezTo>
                        <a:pt x="-95" y="5370"/>
                        <a:pt x="-190" y="6132"/>
                        <a:pt x="47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692" name="Google Shape;692;p17"/>
              <p:cNvGrpSpPr/>
              <p:nvPr/>
            </p:nvGrpSpPr>
            <p:grpSpPr>
              <a:xfrm>
                <a:off x="4655095" y="4952197"/>
                <a:ext cx="207390" cy="280361"/>
                <a:chOff x="4655095" y="4952197"/>
                <a:chExt cx="207390" cy="280361"/>
              </a:xfrm>
            </p:grpSpPr>
            <p:grpSp>
              <p:nvGrpSpPr>
                <p:cNvPr id="693" name="Google Shape;693;p17"/>
                <p:cNvGrpSpPr/>
                <p:nvPr/>
              </p:nvGrpSpPr>
              <p:grpSpPr>
                <a:xfrm>
                  <a:off x="4655095" y="4952197"/>
                  <a:ext cx="207390" cy="280361"/>
                  <a:chOff x="4655095" y="4952197"/>
                  <a:chExt cx="207390" cy="280361"/>
                </a:xfrm>
              </p:grpSpPr>
              <p:sp>
                <p:nvSpPr>
                  <p:cNvPr id="694" name="Google Shape;694;p17"/>
                  <p:cNvSpPr/>
                  <p:nvPr/>
                </p:nvSpPr>
                <p:spPr>
                  <a:xfrm>
                    <a:off x="4655095" y="4952197"/>
                    <a:ext cx="207390" cy="280361"/>
                  </a:xfrm>
                  <a:custGeom>
                    <a:avLst/>
                    <a:gdLst/>
                    <a:ahLst/>
                    <a:cxnLst/>
                    <a:rect l="l" t="t" r="r" b="b"/>
                    <a:pathLst>
                      <a:path w="207390" h="280361" extrusionOk="0">
                        <a:moveTo>
                          <a:pt x="200455" y="280361"/>
                        </a:moveTo>
                        <a:lnTo>
                          <a:pt x="200455" y="280361"/>
                        </a:lnTo>
                        <a:lnTo>
                          <a:pt x="0" y="164251"/>
                        </a:lnTo>
                        <a:lnTo>
                          <a:pt x="0" y="6232"/>
                        </a:lnTo>
                        <a:lnTo>
                          <a:pt x="1520" y="2612"/>
                        </a:lnTo>
                        <a:lnTo>
                          <a:pt x="3230" y="1850"/>
                        </a:lnTo>
                        <a:lnTo>
                          <a:pt x="3230" y="1850"/>
                        </a:lnTo>
                        <a:cubicBezTo>
                          <a:pt x="7492" y="-617"/>
                          <a:pt x="12744" y="-617"/>
                          <a:pt x="17005" y="1850"/>
                        </a:cubicBezTo>
                        <a:lnTo>
                          <a:pt x="200455" y="108054"/>
                        </a:lnTo>
                        <a:cubicBezTo>
                          <a:pt x="204734" y="110530"/>
                          <a:pt x="207375" y="115102"/>
                          <a:pt x="207391" y="120055"/>
                        </a:cubicBezTo>
                        <a:lnTo>
                          <a:pt x="207391" y="268360"/>
                        </a:lnTo>
                        <a:cubicBezTo>
                          <a:pt x="206156" y="275980"/>
                          <a:pt x="204731" y="277885"/>
                          <a:pt x="200455" y="280361"/>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5" name="Google Shape;695;p17"/>
                  <p:cNvSpPr/>
                  <p:nvPr/>
                </p:nvSpPr>
                <p:spPr>
                  <a:xfrm>
                    <a:off x="4655095" y="4952197"/>
                    <a:ext cx="205775" cy="127104"/>
                  </a:xfrm>
                  <a:custGeom>
                    <a:avLst/>
                    <a:gdLst/>
                    <a:ahLst/>
                    <a:cxnLst/>
                    <a:rect l="l" t="t" r="r" b="b"/>
                    <a:pathLst>
                      <a:path w="205775" h="127104" extrusionOk="0">
                        <a:moveTo>
                          <a:pt x="182120" y="127104"/>
                        </a:moveTo>
                        <a:lnTo>
                          <a:pt x="0" y="11470"/>
                        </a:lnTo>
                        <a:lnTo>
                          <a:pt x="0" y="6232"/>
                        </a:lnTo>
                        <a:lnTo>
                          <a:pt x="1520" y="2612"/>
                        </a:lnTo>
                        <a:lnTo>
                          <a:pt x="3230" y="1850"/>
                        </a:lnTo>
                        <a:cubicBezTo>
                          <a:pt x="7492" y="-617"/>
                          <a:pt x="12744" y="-617"/>
                          <a:pt x="17005" y="1850"/>
                        </a:cubicBezTo>
                        <a:lnTo>
                          <a:pt x="200455" y="108054"/>
                        </a:lnTo>
                        <a:cubicBezTo>
                          <a:pt x="202698" y="109330"/>
                          <a:pt x="204541" y="111216"/>
                          <a:pt x="205776" y="11348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6" name="Google Shape;696;p17"/>
                  <p:cNvSpPr/>
                  <p:nvPr/>
                </p:nvSpPr>
                <p:spPr>
                  <a:xfrm>
                    <a:off x="4655095" y="4954417"/>
                    <a:ext cx="200455" cy="278140"/>
                  </a:xfrm>
                  <a:custGeom>
                    <a:avLst/>
                    <a:gdLst/>
                    <a:ahLst/>
                    <a:cxnLst/>
                    <a:rect l="l" t="t" r="r" b="b"/>
                    <a:pathLst>
                      <a:path w="200455" h="278140" extrusionOk="0">
                        <a:moveTo>
                          <a:pt x="4655" y="392"/>
                        </a:moveTo>
                        <a:lnTo>
                          <a:pt x="197130" y="111834"/>
                        </a:lnTo>
                        <a:cubicBezTo>
                          <a:pt x="199185" y="113044"/>
                          <a:pt x="200449" y="115254"/>
                          <a:pt x="200455" y="117645"/>
                        </a:cubicBezTo>
                        <a:lnTo>
                          <a:pt x="200455" y="278141"/>
                        </a:lnTo>
                        <a:lnTo>
                          <a:pt x="0" y="162031"/>
                        </a:lnTo>
                        <a:lnTo>
                          <a:pt x="0" y="3059"/>
                        </a:lnTo>
                        <a:cubicBezTo>
                          <a:pt x="45" y="1325"/>
                          <a:pt x="1485" y="-46"/>
                          <a:pt x="3215" y="1"/>
                        </a:cubicBezTo>
                        <a:cubicBezTo>
                          <a:pt x="3720" y="11"/>
                          <a:pt x="4213" y="144"/>
                          <a:pt x="4655" y="392"/>
                        </a:cubicBezTo>
                        <a:close/>
                      </a:path>
                    </a:pathLst>
                  </a:custGeom>
                  <a:solidFill>
                    <a:srgbClr val="DCEE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7" name="Google Shape;697;p17"/>
                  <p:cNvSpPr/>
                  <p:nvPr/>
                </p:nvSpPr>
                <p:spPr>
                  <a:xfrm>
                    <a:off x="4655095" y="4954417"/>
                    <a:ext cx="200455" cy="278140"/>
                  </a:xfrm>
                  <a:custGeom>
                    <a:avLst/>
                    <a:gdLst/>
                    <a:ahLst/>
                    <a:cxnLst/>
                    <a:rect l="l" t="t" r="r" b="b"/>
                    <a:pathLst>
                      <a:path w="200455" h="278140" extrusionOk="0">
                        <a:moveTo>
                          <a:pt x="4655" y="392"/>
                        </a:moveTo>
                        <a:lnTo>
                          <a:pt x="197130" y="111834"/>
                        </a:lnTo>
                        <a:cubicBezTo>
                          <a:pt x="199185" y="113044"/>
                          <a:pt x="200449" y="115254"/>
                          <a:pt x="200455" y="117645"/>
                        </a:cubicBezTo>
                        <a:lnTo>
                          <a:pt x="200455" y="278141"/>
                        </a:lnTo>
                        <a:lnTo>
                          <a:pt x="0" y="162031"/>
                        </a:lnTo>
                        <a:lnTo>
                          <a:pt x="0" y="3059"/>
                        </a:lnTo>
                        <a:cubicBezTo>
                          <a:pt x="45" y="1325"/>
                          <a:pt x="1485" y="-46"/>
                          <a:pt x="3215" y="1"/>
                        </a:cubicBezTo>
                        <a:cubicBezTo>
                          <a:pt x="3720" y="11"/>
                          <a:pt x="4213" y="144"/>
                          <a:pt x="4655" y="39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8" name="Google Shape;698;p17"/>
                  <p:cNvSpPr/>
                  <p:nvPr/>
                </p:nvSpPr>
                <p:spPr>
                  <a:xfrm>
                    <a:off x="4655095" y="5110733"/>
                    <a:ext cx="200455" cy="121824"/>
                  </a:xfrm>
                  <a:custGeom>
                    <a:avLst/>
                    <a:gdLst/>
                    <a:ahLst/>
                    <a:cxnLst/>
                    <a:rect l="l" t="t" r="r" b="b"/>
                    <a:pathLst>
                      <a:path w="200455" h="121824" extrusionOk="0">
                        <a:moveTo>
                          <a:pt x="200455" y="121825"/>
                        </a:moveTo>
                        <a:lnTo>
                          <a:pt x="200455" y="116014"/>
                        </a:lnTo>
                        <a:lnTo>
                          <a:pt x="0" y="0"/>
                        </a:lnTo>
                        <a:lnTo>
                          <a:pt x="0" y="5715"/>
                        </a:lnTo>
                        <a:lnTo>
                          <a:pt x="200455" y="121825"/>
                        </a:lnTo>
                        <a:close/>
                      </a:path>
                    </a:pathLst>
                  </a:custGeom>
                  <a:solidFill>
                    <a:srgbClr val="DBDBD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699" name="Google Shape;699;p17"/>
                <p:cNvSpPr/>
                <p:nvPr/>
              </p:nvSpPr>
              <p:spPr>
                <a:xfrm>
                  <a:off x="4660320" y="4963096"/>
                  <a:ext cx="2375" cy="144970"/>
                </a:xfrm>
                <a:custGeom>
                  <a:avLst/>
                  <a:gdLst/>
                  <a:ahLst/>
                  <a:cxnLst/>
                  <a:rect l="l" t="t" r="r" b="b"/>
                  <a:pathLst>
                    <a:path w="2375" h="144970" extrusionOk="0">
                      <a:moveTo>
                        <a:pt x="0" y="144971"/>
                      </a:moveTo>
                      <a:lnTo>
                        <a:pt x="0" y="0"/>
                      </a:lnTo>
                      <a:lnTo>
                        <a:pt x="2375" y="1429"/>
                      </a:lnTo>
                      <a:lnTo>
                        <a:pt x="2375" y="143732"/>
                      </a:lnTo>
                      <a:lnTo>
                        <a:pt x="0" y="144971"/>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0" name="Google Shape;700;p17"/>
                <p:cNvSpPr/>
                <p:nvPr/>
              </p:nvSpPr>
              <p:spPr>
                <a:xfrm>
                  <a:off x="4662695" y="4964525"/>
                  <a:ext cx="186490" cy="249936"/>
                </a:xfrm>
                <a:custGeom>
                  <a:avLst/>
                  <a:gdLst/>
                  <a:ahLst/>
                  <a:cxnLst/>
                  <a:rect l="l" t="t" r="r" b="b"/>
                  <a:pathLst>
                    <a:path w="186490" h="249936" extrusionOk="0">
                      <a:moveTo>
                        <a:pt x="0" y="0"/>
                      </a:moveTo>
                      <a:lnTo>
                        <a:pt x="0" y="142304"/>
                      </a:lnTo>
                      <a:lnTo>
                        <a:pt x="186490" y="249936"/>
                      </a:lnTo>
                      <a:lnTo>
                        <a:pt x="186490" y="107918"/>
                      </a:lnTo>
                      <a:lnTo>
                        <a:pt x="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1" name="Google Shape;701;p17"/>
                <p:cNvSpPr/>
                <p:nvPr/>
              </p:nvSpPr>
              <p:spPr>
                <a:xfrm>
                  <a:off x="4660320" y="5106828"/>
                  <a:ext cx="188865" cy="110490"/>
                </a:xfrm>
                <a:custGeom>
                  <a:avLst/>
                  <a:gdLst/>
                  <a:ahLst/>
                  <a:cxnLst/>
                  <a:rect l="l" t="t" r="r" b="b"/>
                  <a:pathLst>
                    <a:path w="188865" h="110490" extrusionOk="0">
                      <a:moveTo>
                        <a:pt x="0" y="1238"/>
                      </a:moveTo>
                      <a:lnTo>
                        <a:pt x="188865" y="110490"/>
                      </a:lnTo>
                      <a:lnTo>
                        <a:pt x="188865" y="107633"/>
                      </a:lnTo>
                      <a:lnTo>
                        <a:pt x="2375" y="0"/>
                      </a:lnTo>
                      <a:lnTo>
                        <a:pt x="0" y="123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702" name="Google Shape;702;p17"/>
            <p:cNvSpPr/>
            <p:nvPr/>
          </p:nvSpPr>
          <p:spPr>
            <a:xfrm>
              <a:off x="2270876" y="3943763"/>
              <a:ext cx="260754" cy="432930"/>
            </a:xfrm>
            <a:custGeom>
              <a:avLst/>
              <a:gdLst/>
              <a:ahLst/>
              <a:cxnLst/>
              <a:rect l="l" t="t" r="r" b="b"/>
              <a:pathLst>
                <a:path w="260754" h="432930" extrusionOk="0">
                  <a:moveTo>
                    <a:pt x="89949" y="4025"/>
                  </a:moveTo>
                  <a:cubicBezTo>
                    <a:pt x="85198" y="15931"/>
                    <a:pt x="97264" y="30504"/>
                    <a:pt x="129565" y="40696"/>
                  </a:cubicBezTo>
                  <a:cubicBezTo>
                    <a:pt x="161866" y="50888"/>
                    <a:pt x="164811" y="37839"/>
                    <a:pt x="164811" y="37839"/>
                  </a:cubicBezTo>
                  <a:cubicBezTo>
                    <a:pt x="186348" y="47478"/>
                    <a:pt x="207342" y="58289"/>
                    <a:pt x="227702" y="70224"/>
                  </a:cubicBezTo>
                  <a:cubicBezTo>
                    <a:pt x="246703" y="83844"/>
                    <a:pt x="255633" y="123183"/>
                    <a:pt x="258293" y="189667"/>
                  </a:cubicBezTo>
                  <a:cubicBezTo>
                    <a:pt x="261333" y="266534"/>
                    <a:pt x="261523" y="380167"/>
                    <a:pt x="259053" y="400265"/>
                  </a:cubicBezTo>
                  <a:cubicBezTo>
                    <a:pt x="259053" y="400265"/>
                    <a:pt x="222762" y="436460"/>
                    <a:pt x="176401" y="432650"/>
                  </a:cubicBezTo>
                  <a:cubicBezTo>
                    <a:pt x="130040" y="428840"/>
                    <a:pt x="51948" y="387692"/>
                    <a:pt x="32947" y="355878"/>
                  </a:cubicBezTo>
                  <a:cubicBezTo>
                    <a:pt x="33517" y="288441"/>
                    <a:pt x="41307" y="277488"/>
                    <a:pt x="30477" y="238626"/>
                  </a:cubicBezTo>
                  <a:cubicBezTo>
                    <a:pt x="5586" y="149757"/>
                    <a:pt x="-7524" y="113372"/>
                    <a:pt x="4541" y="54317"/>
                  </a:cubicBezTo>
                  <a:cubicBezTo>
                    <a:pt x="14517" y="5644"/>
                    <a:pt x="28482" y="-452"/>
                    <a:pt x="47672" y="24"/>
                  </a:cubicBezTo>
                  <a:cubicBezTo>
                    <a:pt x="61825" y="605"/>
                    <a:pt x="75937" y="1939"/>
                    <a:pt x="89949" y="4025"/>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3" name="Google Shape;703;p17"/>
            <p:cNvSpPr/>
            <p:nvPr/>
          </p:nvSpPr>
          <p:spPr>
            <a:xfrm>
              <a:off x="2458935" y="4016678"/>
              <a:ext cx="330765" cy="258321"/>
            </a:xfrm>
            <a:custGeom>
              <a:avLst/>
              <a:gdLst/>
              <a:ahLst/>
              <a:cxnLst/>
              <a:rect l="l" t="t" r="r" b="b"/>
              <a:pathLst>
                <a:path w="330765" h="258321" extrusionOk="0">
                  <a:moveTo>
                    <a:pt x="146521" y="199144"/>
                  </a:moveTo>
                  <a:cubicBezTo>
                    <a:pt x="108520" y="208669"/>
                    <a:pt x="99495" y="184666"/>
                    <a:pt x="94460" y="164759"/>
                  </a:cubicBezTo>
                  <a:cubicBezTo>
                    <a:pt x="82394" y="116467"/>
                    <a:pt x="75459" y="72938"/>
                    <a:pt x="66814" y="45506"/>
                  </a:cubicBezTo>
                  <a:cubicBezTo>
                    <a:pt x="56174" y="13216"/>
                    <a:pt x="45058" y="8073"/>
                    <a:pt x="29383" y="1786"/>
                  </a:cubicBezTo>
                  <a:cubicBezTo>
                    <a:pt x="11047" y="-5643"/>
                    <a:pt x="-4818" y="9977"/>
                    <a:pt x="1357" y="51031"/>
                  </a:cubicBezTo>
                  <a:cubicBezTo>
                    <a:pt x="8834" y="98770"/>
                    <a:pt x="20501" y="145747"/>
                    <a:pt x="36223" y="191429"/>
                  </a:cubicBezTo>
                  <a:cubicBezTo>
                    <a:pt x="40973" y="206478"/>
                    <a:pt x="51614" y="233148"/>
                    <a:pt x="67479" y="246102"/>
                  </a:cubicBezTo>
                  <a:cubicBezTo>
                    <a:pt x="87144" y="262009"/>
                    <a:pt x="116690" y="261342"/>
                    <a:pt x="161437" y="250103"/>
                  </a:cubicBezTo>
                  <a:cubicBezTo>
                    <a:pt x="180437" y="245340"/>
                    <a:pt x="201528" y="233910"/>
                    <a:pt x="237439" y="217051"/>
                  </a:cubicBezTo>
                  <a:cubicBezTo>
                    <a:pt x="246939" y="212479"/>
                    <a:pt x="254634" y="209526"/>
                    <a:pt x="273255" y="200763"/>
                  </a:cubicBezTo>
                  <a:cubicBezTo>
                    <a:pt x="291856" y="192334"/>
                    <a:pt x="308153" y="179523"/>
                    <a:pt x="320756" y="163425"/>
                  </a:cubicBezTo>
                  <a:cubicBezTo>
                    <a:pt x="330256" y="149328"/>
                    <a:pt x="331776" y="142661"/>
                    <a:pt x="330256" y="139423"/>
                  </a:cubicBezTo>
                  <a:cubicBezTo>
                    <a:pt x="328736" y="136184"/>
                    <a:pt x="323321" y="136279"/>
                    <a:pt x="318096" y="142185"/>
                  </a:cubicBezTo>
                  <a:cubicBezTo>
                    <a:pt x="310637" y="152300"/>
                    <a:pt x="301357" y="160920"/>
                    <a:pt x="290735" y="167616"/>
                  </a:cubicBezTo>
                  <a:cubicBezTo>
                    <a:pt x="290735" y="167616"/>
                    <a:pt x="302800" y="155139"/>
                    <a:pt x="309261" y="147042"/>
                  </a:cubicBezTo>
                  <a:cubicBezTo>
                    <a:pt x="315140" y="139908"/>
                    <a:pt x="320001" y="131993"/>
                    <a:pt x="323701" y="123516"/>
                  </a:cubicBezTo>
                  <a:cubicBezTo>
                    <a:pt x="327121" y="115229"/>
                    <a:pt x="319996" y="103989"/>
                    <a:pt x="314201" y="109895"/>
                  </a:cubicBezTo>
                  <a:cubicBezTo>
                    <a:pt x="308406" y="115800"/>
                    <a:pt x="306221" y="121801"/>
                    <a:pt x="296340" y="133612"/>
                  </a:cubicBezTo>
                  <a:cubicBezTo>
                    <a:pt x="291172" y="139918"/>
                    <a:pt x="285271" y="145576"/>
                    <a:pt x="278765" y="150471"/>
                  </a:cubicBezTo>
                  <a:cubicBezTo>
                    <a:pt x="284870" y="142194"/>
                    <a:pt x="290302" y="133431"/>
                    <a:pt x="295010" y="124277"/>
                  </a:cubicBezTo>
                  <a:cubicBezTo>
                    <a:pt x="299192" y="117096"/>
                    <a:pt x="301237" y="108866"/>
                    <a:pt x="300900" y="100560"/>
                  </a:cubicBezTo>
                  <a:cubicBezTo>
                    <a:pt x="300900" y="96274"/>
                    <a:pt x="294535" y="91035"/>
                    <a:pt x="288835" y="99322"/>
                  </a:cubicBezTo>
                  <a:cubicBezTo>
                    <a:pt x="283306" y="110552"/>
                    <a:pt x="276448" y="121077"/>
                    <a:pt x="268409" y="130659"/>
                  </a:cubicBezTo>
                  <a:cubicBezTo>
                    <a:pt x="259669" y="139708"/>
                    <a:pt x="252354" y="144852"/>
                    <a:pt x="252069" y="142375"/>
                  </a:cubicBezTo>
                  <a:cubicBezTo>
                    <a:pt x="251784" y="139899"/>
                    <a:pt x="257389" y="134946"/>
                    <a:pt x="260429" y="124373"/>
                  </a:cubicBezTo>
                  <a:cubicBezTo>
                    <a:pt x="263469" y="113800"/>
                    <a:pt x="260429" y="102656"/>
                    <a:pt x="254634" y="101513"/>
                  </a:cubicBezTo>
                  <a:cubicBezTo>
                    <a:pt x="248839" y="100370"/>
                    <a:pt x="249979" y="100560"/>
                    <a:pt x="245134" y="110466"/>
                  </a:cubicBezTo>
                  <a:cubicBezTo>
                    <a:pt x="238797" y="120601"/>
                    <a:pt x="233117" y="131126"/>
                    <a:pt x="228128" y="141994"/>
                  </a:cubicBezTo>
                  <a:cubicBezTo>
                    <a:pt x="225144" y="152138"/>
                    <a:pt x="219767" y="161416"/>
                    <a:pt x="212453" y="169045"/>
                  </a:cubicBezTo>
                  <a:cubicBezTo>
                    <a:pt x="203428" y="178951"/>
                    <a:pt x="182717" y="190000"/>
                    <a:pt x="146521" y="19914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4" name="Google Shape;704;p17"/>
            <p:cNvSpPr/>
            <p:nvPr/>
          </p:nvSpPr>
          <p:spPr>
            <a:xfrm>
              <a:off x="2447141" y="4011203"/>
              <a:ext cx="100743" cy="148055"/>
            </a:xfrm>
            <a:custGeom>
              <a:avLst/>
              <a:gdLst/>
              <a:ahLst/>
              <a:cxnLst/>
              <a:rect l="l" t="t" r="r" b="b"/>
              <a:pathLst>
                <a:path w="100743" h="148055" extrusionOk="0">
                  <a:moveTo>
                    <a:pt x="27117" y="689"/>
                  </a:moveTo>
                  <a:cubicBezTo>
                    <a:pt x="52482" y="-3121"/>
                    <a:pt x="70438" y="8404"/>
                    <a:pt x="81743" y="46981"/>
                  </a:cubicBezTo>
                  <a:cubicBezTo>
                    <a:pt x="93049" y="85557"/>
                    <a:pt x="100744" y="117370"/>
                    <a:pt x="100744" y="117370"/>
                  </a:cubicBezTo>
                  <a:cubicBezTo>
                    <a:pt x="90684" y="132001"/>
                    <a:pt x="75423" y="142231"/>
                    <a:pt x="58088" y="145945"/>
                  </a:cubicBezTo>
                  <a:cubicBezTo>
                    <a:pt x="27687" y="153375"/>
                    <a:pt x="16761" y="138801"/>
                    <a:pt x="16761" y="138801"/>
                  </a:cubicBezTo>
                  <a:cubicBezTo>
                    <a:pt x="16761" y="138801"/>
                    <a:pt x="8306" y="98320"/>
                    <a:pt x="3081" y="70793"/>
                  </a:cubicBezTo>
                  <a:cubicBezTo>
                    <a:pt x="-2144" y="43266"/>
                    <a:pt x="-4329" y="5356"/>
                    <a:pt x="27117" y="689"/>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5" name="Google Shape;705;p17"/>
            <p:cNvSpPr/>
            <p:nvPr/>
          </p:nvSpPr>
          <p:spPr>
            <a:xfrm>
              <a:off x="2331622" y="3739152"/>
              <a:ext cx="164429" cy="181621"/>
            </a:xfrm>
            <a:custGeom>
              <a:avLst/>
              <a:gdLst/>
              <a:ahLst/>
              <a:cxnLst/>
              <a:rect l="l" t="t" r="r" b="b"/>
              <a:pathLst>
                <a:path w="164429" h="181621" extrusionOk="0">
                  <a:moveTo>
                    <a:pt x="155175" y="75001"/>
                  </a:moveTo>
                  <a:cubicBezTo>
                    <a:pt x="155175" y="75001"/>
                    <a:pt x="195362" y="13755"/>
                    <a:pt x="108244" y="1277"/>
                  </a:cubicBezTo>
                  <a:cubicBezTo>
                    <a:pt x="45447" y="-7771"/>
                    <a:pt x="5166" y="32710"/>
                    <a:pt x="511" y="76620"/>
                  </a:cubicBezTo>
                  <a:cubicBezTo>
                    <a:pt x="-3954" y="118530"/>
                    <a:pt x="21792" y="162345"/>
                    <a:pt x="40412" y="179300"/>
                  </a:cubicBezTo>
                  <a:cubicBezTo>
                    <a:pt x="58682" y="183929"/>
                    <a:pt x="78014" y="181586"/>
                    <a:pt x="94659" y="172727"/>
                  </a:cubicBezTo>
                  <a:cubicBezTo>
                    <a:pt x="95657" y="161326"/>
                    <a:pt x="96038" y="149877"/>
                    <a:pt x="95799" y="138437"/>
                  </a:cubicBezTo>
                  <a:cubicBezTo>
                    <a:pt x="95799" y="138437"/>
                    <a:pt x="65208" y="73858"/>
                    <a:pt x="155175" y="750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6" name="Google Shape;706;p17"/>
            <p:cNvSpPr/>
            <p:nvPr/>
          </p:nvSpPr>
          <p:spPr>
            <a:xfrm>
              <a:off x="2515394" y="4404988"/>
              <a:ext cx="145638" cy="201549"/>
            </a:xfrm>
            <a:custGeom>
              <a:avLst/>
              <a:gdLst/>
              <a:ahLst/>
              <a:cxnLst/>
              <a:rect l="l" t="t" r="r" b="b"/>
              <a:pathLst>
                <a:path w="145638" h="201549" extrusionOk="0">
                  <a:moveTo>
                    <a:pt x="145639" y="183928"/>
                  </a:moveTo>
                  <a:lnTo>
                    <a:pt x="145639" y="0"/>
                  </a:lnTo>
                  <a:lnTo>
                    <a:pt x="0" y="85249"/>
                  </a:lnTo>
                  <a:lnTo>
                    <a:pt x="56052" y="201549"/>
                  </a:lnTo>
                  <a:lnTo>
                    <a:pt x="145639" y="183928"/>
                  </a:lnTo>
                  <a:close/>
                </a:path>
              </a:pathLst>
            </a:custGeom>
            <a:solidFill>
              <a:srgbClr val="D5D6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7" name="Google Shape;707;p17"/>
            <p:cNvSpPr/>
            <p:nvPr/>
          </p:nvSpPr>
          <p:spPr>
            <a:xfrm>
              <a:off x="2565555" y="4383081"/>
              <a:ext cx="95477" cy="55816"/>
            </a:xfrm>
            <a:custGeom>
              <a:avLst/>
              <a:gdLst/>
              <a:ahLst/>
              <a:cxnLst/>
              <a:rect l="l" t="t" r="r" b="b"/>
              <a:pathLst>
                <a:path w="95477" h="55816" extrusionOk="0">
                  <a:moveTo>
                    <a:pt x="0" y="32480"/>
                  </a:moveTo>
                  <a:lnTo>
                    <a:pt x="55862" y="0"/>
                  </a:lnTo>
                  <a:lnTo>
                    <a:pt x="95478" y="22860"/>
                  </a:lnTo>
                  <a:lnTo>
                    <a:pt x="37526" y="55816"/>
                  </a:lnTo>
                  <a:lnTo>
                    <a:pt x="0" y="32480"/>
                  </a:lnTo>
                  <a:close/>
                </a:path>
              </a:pathLst>
            </a:custGeom>
            <a:solidFill>
              <a:srgbClr val="E9EA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8" name="Google Shape;708;p17"/>
            <p:cNvSpPr/>
            <p:nvPr/>
          </p:nvSpPr>
          <p:spPr>
            <a:xfrm>
              <a:off x="4383145" y="3435820"/>
              <a:ext cx="77712" cy="44958"/>
            </a:xfrm>
            <a:custGeom>
              <a:avLst/>
              <a:gdLst/>
              <a:ahLst/>
              <a:cxnLst/>
              <a:rect l="l" t="t" r="r" b="b"/>
              <a:pathLst>
                <a:path w="77712" h="44958" extrusionOk="0">
                  <a:moveTo>
                    <a:pt x="77712" y="22479"/>
                  </a:moveTo>
                  <a:cubicBezTo>
                    <a:pt x="77712" y="34894"/>
                    <a:pt x="60316" y="44958"/>
                    <a:pt x="38856" y="44958"/>
                  </a:cubicBezTo>
                  <a:cubicBezTo>
                    <a:pt x="17396" y="44958"/>
                    <a:pt x="0" y="34894"/>
                    <a:pt x="0" y="22479"/>
                  </a:cubicBezTo>
                  <a:cubicBezTo>
                    <a:pt x="0" y="10064"/>
                    <a:pt x="17397" y="0"/>
                    <a:pt x="38856" y="0"/>
                  </a:cubicBezTo>
                  <a:cubicBezTo>
                    <a:pt x="60316" y="0"/>
                    <a:pt x="77712" y="10064"/>
                    <a:pt x="77712" y="22479"/>
                  </a:cubicBezTo>
                  <a:close/>
                </a:path>
              </a:pathLst>
            </a:custGeom>
            <a:solidFill>
              <a:srgbClr val="D5D6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9" name="Google Shape;709;p17"/>
            <p:cNvSpPr/>
            <p:nvPr/>
          </p:nvSpPr>
          <p:spPr>
            <a:xfrm flipH="1">
              <a:off x="4682927" y="3694995"/>
              <a:ext cx="1795739" cy="1039558"/>
            </a:xfrm>
            <a:custGeom>
              <a:avLst/>
              <a:gdLst/>
              <a:ahLst/>
              <a:cxnLst/>
              <a:rect l="l" t="t" r="r" b="b"/>
              <a:pathLst>
                <a:path w="1795739" h="1039558" extrusionOk="0">
                  <a:moveTo>
                    <a:pt x="1781394" y="0"/>
                  </a:moveTo>
                  <a:lnTo>
                    <a:pt x="1781394" y="95"/>
                  </a:lnTo>
                  <a:lnTo>
                    <a:pt x="651623" y="653987"/>
                  </a:lnTo>
                  <a:lnTo>
                    <a:pt x="0" y="1031176"/>
                  </a:lnTo>
                  <a:lnTo>
                    <a:pt x="14440" y="1039558"/>
                  </a:lnTo>
                  <a:lnTo>
                    <a:pt x="666063" y="662273"/>
                  </a:lnTo>
                  <a:lnTo>
                    <a:pt x="1795739" y="8382"/>
                  </a:lnTo>
                  <a:lnTo>
                    <a:pt x="1795739" y="8382"/>
                  </a:lnTo>
                  <a:lnTo>
                    <a:pt x="1781394" y="0"/>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0" name="Google Shape;710;p17"/>
            <p:cNvSpPr/>
            <p:nvPr/>
          </p:nvSpPr>
          <p:spPr>
            <a:xfrm rot="10800000">
              <a:off x="6022844" y="4502970"/>
              <a:ext cx="644687" cy="369950"/>
            </a:xfrm>
            <a:custGeom>
              <a:avLst/>
              <a:gdLst/>
              <a:ahLst/>
              <a:cxnLst/>
              <a:rect l="l" t="t" r="r" b="b"/>
              <a:pathLst>
                <a:path w="644687" h="369950" extrusionOk="0">
                  <a:moveTo>
                    <a:pt x="258217" y="369951"/>
                  </a:moveTo>
                  <a:lnTo>
                    <a:pt x="0" y="221837"/>
                  </a:lnTo>
                  <a:lnTo>
                    <a:pt x="386471" y="0"/>
                  </a:lnTo>
                  <a:lnTo>
                    <a:pt x="644688" y="148114"/>
                  </a:lnTo>
                  <a:lnTo>
                    <a:pt x="258217" y="369951"/>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1" name="Google Shape;711;p17"/>
            <p:cNvSpPr/>
            <p:nvPr/>
          </p:nvSpPr>
          <p:spPr>
            <a:xfrm flipH="1">
              <a:off x="6190049" y="4282211"/>
              <a:ext cx="427701" cy="247554"/>
            </a:xfrm>
            <a:custGeom>
              <a:avLst/>
              <a:gdLst/>
              <a:ahLst/>
              <a:cxnLst/>
              <a:rect l="l" t="t" r="r" b="b"/>
              <a:pathLst>
                <a:path w="427701" h="247554" extrusionOk="0">
                  <a:moveTo>
                    <a:pt x="213851" y="247555"/>
                  </a:moveTo>
                  <a:lnTo>
                    <a:pt x="0" y="123730"/>
                  </a:lnTo>
                  <a:lnTo>
                    <a:pt x="213851" y="0"/>
                  </a:lnTo>
                  <a:lnTo>
                    <a:pt x="427702" y="123730"/>
                  </a:lnTo>
                  <a:lnTo>
                    <a:pt x="213851" y="247555"/>
                  </a:lnTo>
                  <a:close/>
                </a:path>
              </a:pathLst>
            </a:custGeom>
            <a:solidFill>
              <a:srgbClr val="E9EA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2" name="Google Shape;712;p17"/>
            <p:cNvSpPr/>
            <p:nvPr/>
          </p:nvSpPr>
          <p:spPr>
            <a:xfrm flipH="1">
              <a:off x="6403900" y="4405941"/>
              <a:ext cx="213850" cy="371379"/>
            </a:xfrm>
            <a:custGeom>
              <a:avLst/>
              <a:gdLst/>
              <a:ahLst/>
              <a:cxnLst/>
              <a:rect l="l" t="t" r="r" b="b"/>
              <a:pathLst>
                <a:path w="213850" h="371379" extrusionOk="0">
                  <a:moveTo>
                    <a:pt x="213851" y="371380"/>
                  </a:moveTo>
                  <a:lnTo>
                    <a:pt x="0" y="247555"/>
                  </a:lnTo>
                  <a:lnTo>
                    <a:pt x="0" y="0"/>
                  </a:lnTo>
                  <a:lnTo>
                    <a:pt x="213851" y="123825"/>
                  </a:lnTo>
                  <a:lnTo>
                    <a:pt x="213851" y="371380"/>
                  </a:lnTo>
                  <a:close/>
                </a:path>
              </a:pathLst>
            </a:custGeom>
            <a:solidFill>
              <a:srgbClr val="C5C7D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3" name="Google Shape;713;p17"/>
            <p:cNvSpPr/>
            <p:nvPr/>
          </p:nvSpPr>
          <p:spPr>
            <a:xfrm flipH="1">
              <a:off x="6190049" y="4405941"/>
              <a:ext cx="213850" cy="371379"/>
            </a:xfrm>
            <a:custGeom>
              <a:avLst/>
              <a:gdLst/>
              <a:ahLst/>
              <a:cxnLst/>
              <a:rect l="l" t="t" r="r" b="b"/>
              <a:pathLst>
                <a:path w="213850" h="371379" extrusionOk="0">
                  <a:moveTo>
                    <a:pt x="213851" y="247555"/>
                  </a:moveTo>
                  <a:lnTo>
                    <a:pt x="0" y="371380"/>
                  </a:lnTo>
                  <a:lnTo>
                    <a:pt x="0" y="123825"/>
                  </a:lnTo>
                  <a:lnTo>
                    <a:pt x="213851" y="0"/>
                  </a:lnTo>
                  <a:lnTo>
                    <a:pt x="213851" y="247555"/>
                  </a:lnTo>
                  <a:close/>
                </a:path>
              </a:pathLst>
            </a:custGeom>
            <a:solidFill>
              <a:srgbClr val="D5D6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4" name="Google Shape;714;p17"/>
            <p:cNvSpPr/>
            <p:nvPr/>
          </p:nvSpPr>
          <p:spPr>
            <a:xfrm>
              <a:off x="6351541" y="3874743"/>
              <a:ext cx="217302" cy="317702"/>
            </a:xfrm>
            <a:custGeom>
              <a:avLst/>
              <a:gdLst/>
              <a:ahLst/>
              <a:cxnLst/>
              <a:rect l="l" t="t" r="r" b="b"/>
              <a:pathLst>
                <a:path w="205002" h="299719" extrusionOk="0">
                  <a:moveTo>
                    <a:pt x="72307" y="9903"/>
                  </a:moveTo>
                  <a:cubicBezTo>
                    <a:pt x="80498" y="-3146"/>
                    <a:pt x="142792" y="-11814"/>
                    <a:pt x="163271" y="41050"/>
                  </a:cubicBezTo>
                  <a:cubicBezTo>
                    <a:pt x="171081" y="61052"/>
                    <a:pt x="169843" y="112201"/>
                    <a:pt x="176320" y="144396"/>
                  </a:cubicBezTo>
                  <a:cubicBezTo>
                    <a:pt x="182797" y="176590"/>
                    <a:pt x="198227" y="194783"/>
                    <a:pt x="203657" y="220596"/>
                  </a:cubicBezTo>
                  <a:cubicBezTo>
                    <a:pt x="209086" y="246409"/>
                    <a:pt x="200228" y="290414"/>
                    <a:pt x="136982" y="298129"/>
                  </a:cubicBezTo>
                  <a:cubicBezTo>
                    <a:pt x="73736" y="305845"/>
                    <a:pt x="26111" y="284032"/>
                    <a:pt x="11252" y="263935"/>
                  </a:cubicBezTo>
                  <a:cubicBezTo>
                    <a:pt x="-3607" y="243837"/>
                    <a:pt x="-3893" y="201260"/>
                    <a:pt x="11252" y="178210"/>
                  </a:cubicBezTo>
                  <a:cubicBezTo>
                    <a:pt x="26396" y="155159"/>
                    <a:pt x="38398" y="136776"/>
                    <a:pt x="38017" y="106963"/>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5" name="Google Shape;715;p17"/>
            <p:cNvSpPr/>
            <p:nvPr/>
          </p:nvSpPr>
          <p:spPr>
            <a:xfrm>
              <a:off x="6368017" y="3871983"/>
              <a:ext cx="104086" cy="128266"/>
            </a:xfrm>
            <a:custGeom>
              <a:avLst/>
              <a:gdLst/>
              <a:ahLst/>
              <a:cxnLst/>
              <a:rect l="l" t="t" r="r" b="b"/>
              <a:pathLst>
                <a:path w="98194" h="121006" extrusionOk="0">
                  <a:moveTo>
                    <a:pt x="98195" y="3459"/>
                  </a:moveTo>
                  <a:cubicBezTo>
                    <a:pt x="98195" y="3459"/>
                    <a:pt x="50570" y="-9685"/>
                    <a:pt x="22471" y="15270"/>
                  </a:cubicBezTo>
                  <a:cubicBezTo>
                    <a:pt x="3316" y="32880"/>
                    <a:pt x="-4399" y="59709"/>
                    <a:pt x="2468" y="84803"/>
                  </a:cubicBezTo>
                  <a:cubicBezTo>
                    <a:pt x="6278" y="99662"/>
                    <a:pt x="13803" y="119855"/>
                    <a:pt x="25614" y="120998"/>
                  </a:cubicBezTo>
                  <a:cubicBezTo>
                    <a:pt x="37425" y="122141"/>
                    <a:pt x="98195" y="3459"/>
                    <a:pt x="98195" y="3459"/>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6" name="Google Shape;716;p17"/>
            <p:cNvSpPr/>
            <p:nvPr/>
          </p:nvSpPr>
          <p:spPr>
            <a:xfrm>
              <a:off x="6388363" y="4011215"/>
              <a:ext cx="128390" cy="143694"/>
            </a:xfrm>
            <a:custGeom>
              <a:avLst/>
              <a:gdLst/>
              <a:ahLst/>
              <a:cxnLst/>
              <a:rect l="l" t="t" r="r" b="b"/>
              <a:pathLst>
                <a:path w="121123" h="135560" extrusionOk="0">
                  <a:moveTo>
                    <a:pt x="96617" y="0"/>
                  </a:moveTo>
                  <a:cubicBezTo>
                    <a:pt x="96617" y="0"/>
                    <a:pt x="93569" y="52387"/>
                    <a:pt x="94522" y="56197"/>
                  </a:cubicBezTo>
                  <a:cubicBezTo>
                    <a:pt x="95474" y="60008"/>
                    <a:pt x="115000" y="63722"/>
                    <a:pt x="120525" y="68294"/>
                  </a:cubicBezTo>
                  <a:cubicBezTo>
                    <a:pt x="126049" y="72866"/>
                    <a:pt x="91950" y="125921"/>
                    <a:pt x="74805" y="133826"/>
                  </a:cubicBezTo>
                  <a:cubicBezTo>
                    <a:pt x="57660" y="141732"/>
                    <a:pt x="4129" y="121539"/>
                    <a:pt x="414" y="94964"/>
                  </a:cubicBezTo>
                  <a:cubicBezTo>
                    <a:pt x="-3015" y="70580"/>
                    <a:pt x="15750" y="51530"/>
                    <a:pt x="22989" y="44863"/>
                  </a:cubicBezTo>
                  <a:cubicBezTo>
                    <a:pt x="27875" y="44509"/>
                    <a:pt x="32771" y="44509"/>
                    <a:pt x="37657" y="44863"/>
                  </a:cubicBezTo>
                  <a:lnTo>
                    <a:pt x="39276" y="19526"/>
                  </a:lnTo>
                  <a:cubicBezTo>
                    <a:pt x="62613" y="11335"/>
                    <a:pt x="96617" y="0"/>
                    <a:pt x="96617"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7" name="Google Shape;717;p17"/>
            <p:cNvSpPr/>
            <p:nvPr/>
          </p:nvSpPr>
          <p:spPr>
            <a:xfrm>
              <a:off x="6169126" y="4068541"/>
              <a:ext cx="242294" cy="344916"/>
            </a:xfrm>
            <a:custGeom>
              <a:avLst/>
              <a:gdLst/>
              <a:ahLst/>
              <a:cxnLst/>
              <a:rect l="l" t="t" r="r" b="b"/>
              <a:pathLst>
                <a:path w="228579" h="325392" extrusionOk="0">
                  <a:moveTo>
                    <a:pt x="149659" y="225085"/>
                  </a:moveTo>
                  <a:cubicBezTo>
                    <a:pt x="134829" y="245426"/>
                    <a:pt x="117303" y="263658"/>
                    <a:pt x="97557" y="279282"/>
                  </a:cubicBezTo>
                  <a:cubicBezTo>
                    <a:pt x="91252" y="285914"/>
                    <a:pt x="85308" y="292878"/>
                    <a:pt x="79746" y="300142"/>
                  </a:cubicBezTo>
                  <a:cubicBezTo>
                    <a:pt x="70392" y="310933"/>
                    <a:pt x="58276" y="318969"/>
                    <a:pt x="44694" y="323383"/>
                  </a:cubicBezTo>
                  <a:cubicBezTo>
                    <a:pt x="32883" y="326431"/>
                    <a:pt x="27930" y="325669"/>
                    <a:pt x="25644" y="323383"/>
                  </a:cubicBezTo>
                  <a:cubicBezTo>
                    <a:pt x="23358" y="321097"/>
                    <a:pt x="24596" y="317858"/>
                    <a:pt x="29739" y="315763"/>
                  </a:cubicBezTo>
                  <a:cubicBezTo>
                    <a:pt x="38150" y="313277"/>
                    <a:pt x="45961" y="309096"/>
                    <a:pt x="52695" y="303475"/>
                  </a:cubicBezTo>
                  <a:cubicBezTo>
                    <a:pt x="52695" y="303475"/>
                    <a:pt x="41741" y="308524"/>
                    <a:pt x="34788" y="310905"/>
                  </a:cubicBezTo>
                  <a:cubicBezTo>
                    <a:pt x="28644" y="313041"/>
                    <a:pt x="22234" y="314323"/>
                    <a:pt x="15738" y="314715"/>
                  </a:cubicBezTo>
                  <a:cubicBezTo>
                    <a:pt x="9165" y="314715"/>
                    <a:pt x="2403" y="307190"/>
                    <a:pt x="7546" y="305190"/>
                  </a:cubicBezTo>
                  <a:cubicBezTo>
                    <a:pt x="12690" y="303190"/>
                    <a:pt x="17071" y="302713"/>
                    <a:pt x="27549" y="298999"/>
                  </a:cubicBezTo>
                  <a:cubicBezTo>
                    <a:pt x="32921" y="297080"/>
                    <a:pt x="38017" y="294454"/>
                    <a:pt x="42693" y="291188"/>
                  </a:cubicBezTo>
                  <a:cubicBezTo>
                    <a:pt x="35655" y="293262"/>
                    <a:pt x="28454" y="294759"/>
                    <a:pt x="21167" y="295665"/>
                  </a:cubicBezTo>
                  <a:cubicBezTo>
                    <a:pt x="15090" y="296657"/>
                    <a:pt x="8851" y="295932"/>
                    <a:pt x="3165" y="293569"/>
                  </a:cubicBezTo>
                  <a:cubicBezTo>
                    <a:pt x="117" y="292236"/>
                    <a:pt x="-2550" y="286711"/>
                    <a:pt x="4308" y="284902"/>
                  </a:cubicBezTo>
                  <a:cubicBezTo>
                    <a:pt x="13166" y="284041"/>
                    <a:pt x="21881" y="282023"/>
                    <a:pt x="30216" y="278901"/>
                  </a:cubicBezTo>
                  <a:cubicBezTo>
                    <a:pt x="38217" y="275281"/>
                    <a:pt x="43265" y="271471"/>
                    <a:pt x="41455" y="270709"/>
                  </a:cubicBezTo>
                  <a:cubicBezTo>
                    <a:pt x="39645" y="269947"/>
                    <a:pt x="35169" y="272424"/>
                    <a:pt x="27168" y="271852"/>
                  </a:cubicBezTo>
                  <a:cubicBezTo>
                    <a:pt x="19167" y="271281"/>
                    <a:pt x="11642" y="266137"/>
                    <a:pt x="11737" y="262327"/>
                  </a:cubicBezTo>
                  <a:cubicBezTo>
                    <a:pt x="11832" y="258517"/>
                    <a:pt x="13452" y="260422"/>
                    <a:pt x="21262" y="259756"/>
                  </a:cubicBezTo>
                  <a:cubicBezTo>
                    <a:pt x="29559" y="257716"/>
                    <a:pt x="37998" y="256284"/>
                    <a:pt x="46503" y="255469"/>
                  </a:cubicBezTo>
                  <a:cubicBezTo>
                    <a:pt x="54924" y="255791"/>
                    <a:pt x="63344" y="254795"/>
                    <a:pt x="71459" y="252517"/>
                  </a:cubicBezTo>
                  <a:cubicBezTo>
                    <a:pt x="79936" y="249945"/>
                    <a:pt x="99081" y="226990"/>
                    <a:pt x="113750" y="205939"/>
                  </a:cubicBezTo>
                  <a:cubicBezTo>
                    <a:pt x="129714" y="182391"/>
                    <a:pt x="142344" y="156747"/>
                    <a:pt x="151278" y="129739"/>
                  </a:cubicBezTo>
                  <a:cubicBezTo>
                    <a:pt x="160041" y="101164"/>
                    <a:pt x="170328" y="46586"/>
                    <a:pt x="178044" y="27727"/>
                  </a:cubicBezTo>
                  <a:cubicBezTo>
                    <a:pt x="185759" y="8867"/>
                    <a:pt x="198427" y="390"/>
                    <a:pt x="210714" y="9"/>
                  </a:cubicBezTo>
                  <a:cubicBezTo>
                    <a:pt x="225097" y="-467"/>
                    <a:pt x="231289" y="18487"/>
                    <a:pt x="227478" y="34870"/>
                  </a:cubicBezTo>
                  <a:cubicBezTo>
                    <a:pt x="220811" y="62969"/>
                    <a:pt x="188807" y="173650"/>
                    <a:pt x="149659" y="22508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8" name="Google Shape;718;p17"/>
            <p:cNvSpPr/>
            <p:nvPr/>
          </p:nvSpPr>
          <p:spPr>
            <a:xfrm>
              <a:off x="6350989" y="4058254"/>
              <a:ext cx="187162" cy="246878"/>
            </a:xfrm>
            <a:custGeom>
              <a:avLst/>
              <a:gdLst/>
              <a:ahLst/>
              <a:cxnLst/>
              <a:rect l="l" t="t" r="r" b="b"/>
              <a:pathLst>
                <a:path w="176568" h="232904" extrusionOk="0">
                  <a:moveTo>
                    <a:pt x="139122" y="16859"/>
                  </a:moveTo>
                  <a:cubicBezTo>
                    <a:pt x="153790" y="19145"/>
                    <a:pt x="170554" y="26955"/>
                    <a:pt x="172840" y="35051"/>
                  </a:cubicBezTo>
                  <a:cubicBezTo>
                    <a:pt x="178965" y="64011"/>
                    <a:pt x="177526" y="94062"/>
                    <a:pt x="168649" y="122300"/>
                  </a:cubicBezTo>
                  <a:cubicBezTo>
                    <a:pt x="155981" y="156019"/>
                    <a:pt x="141503" y="216693"/>
                    <a:pt x="134264" y="231266"/>
                  </a:cubicBezTo>
                  <a:cubicBezTo>
                    <a:pt x="96383" y="236540"/>
                    <a:pt x="57826" y="228996"/>
                    <a:pt x="24726" y="209835"/>
                  </a:cubicBezTo>
                  <a:cubicBezTo>
                    <a:pt x="24726" y="209835"/>
                    <a:pt x="21678" y="151352"/>
                    <a:pt x="21488" y="132016"/>
                  </a:cubicBezTo>
                  <a:cubicBezTo>
                    <a:pt x="-26137" y="90773"/>
                    <a:pt x="14630" y="39814"/>
                    <a:pt x="54635" y="285"/>
                  </a:cubicBezTo>
                  <a:cubicBezTo>
                    <a:pt x="59455" y="-95"/>
                    <a:pt x="64293" y="-95"/>
                    <a:pt x="69113" y="285"/>
                  </a:cubicBezTo>
                  <a:cubicBezTo>
                    <a:pt x="69113" y="285"/>
                    <a:pt x="33394" y="42576"/>
                    <a:pt x="58159" y="66960"/>
                  </a:cubicBezTo>
                  <a:cubicBezTo>
                    <a:pt x="111499" y="50291"/>
                    <a:pt x="122072" y="26384"/>
                    <a:pt x="139122" y="1685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9" name="Google Shape;719;p17"/>
            <p:cNvSpPr/>
            <p:nvPr/>
          </p:nvSpPr>
          <p:spPr>
            <a:xfrm>
              <a:off x="6384325" y="3881810"/>
              <a:ext cx="137686" cy="169616"/>
            </a:xfrm>
            <a:custGeom>
              <a:avLst/>
              <a:gdLst/>
              <a:ahLst/>
              <a:cxnLst/>
              <a:rect l="l" t="t" r="r" b="b"/>
              <a:pathLst>
                <a:path w="129892" h="160015" extrusionOk="0">
                  <a:moveTo>
                    <a:pt x="2701" y="57241"/>
                  </a:moveTo>
                  <a:lnTo>
                    <a:pt x="2701" y="57241"/>
                  </a:lnTo>
                  <a:cubicBezTo>
                    <a:pt x="8035" y="23618"/>
                    <a:pt x="32324" y="-1719"/>
                    <a:pt x="66995" y="91"/>
                  </a:cubicBezTo>
                  <a:cubicBezTo>
                    <a:pt x="103761" y="2178"/>
                    <a:pt x="131870" y="33673"/>
                    <a:pt x="129784" y="70438"/>
                  </a:cubicBezTo>
                  <a:cubicBezTo>
                    <a:pt x="129774" y="70547"/>
                    <a:pt x="129774" y="70657"/>
                    <a:pt x="129765" y="70767"/>
                  </a:cubicBezTo>
                  <a:cubicBezTo>
                    <a:pt x="128441" y="91415"/>
                    <a:pt x="117601" y="110276"/>
                    <a:pt x="100428" y="121821"/>
                  </a:cubicBezTo>
                  <a:cubicBezTo>
                    <a:pt x="99228" y="126932"/>
                    <a:pt x="97437" y="131886"/>
                    <a:pt x="95094" y="136584"/>
                  </a:cubicBezTo>
                  <a:cubicBezTo>
                    <a:pt x="82806" y="150872"/>
                    <a:pt x="50231" y="159921"/>
                    <a:pt x="39468" y="160016"/>
                  </a:cubicBezTo>
                  <a:cubicBezTo>
                    <a:pt x="29943" y="160016"/>
                    <a:pt x="22132" y="151443"/>
                    <a:pt x="13369" y="137061"/>
                  </a:cubicBezTo>
                  <a:cubicBezTo>
                    <a:pt x="-4728" y="107247"/>
                    <a:pt x="-156" y="73910"/>
                    <a:pt x="2701" y="57241"/>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0" name="Google Shape;720;p17"/>
            <p:cNvSpPr/>
            <p:nvPr/>
          </p:nvSpPr>
          <p:spPr>
            <a:xfrm>
              <a:off x="6389913" y="3881145"/>
              <a:ext cx="138230" cy="130098"/>
            </a:xfrm>
            <a:custGeom>
              <a:avLst/>
              <a:gdLst/>
              <a:ahLst/>
              <a:cxnLst/>
              <a:rect l="l" t="t" r="r" b="b"/>
              <a:pathLst>
                <a:path w="130406" h="122734" extrusionOk="0">
                  <a:moveTo>
                    <a:pt x="72390" y="1671"/>
                  </a:moveTo>
                  <a:cubicBezTo>
                    <a:pt x="96679" y="6339"/>
                    <a:pt x="116681" y="13197"/>
                    <a:pt x="123254" y="37104"/>
                  </a:cubicBezTo>
                  <a:cubicBezTo>
                    <a:pt x="127825" y="53487"/>
                    <a:pt x="133731" y="84729"/>
                    <a:pt x="128111" y="98064"/>
                  </a:cubicBezTo>
                  <a:lnTo>
                    <a:pt x="124587" y="107589"/>
                  </a:lnTo>
                  <a:lnTo>
                    <a:pt x="95155" y="122734"/>
                  </a:lnTo>
                  <a:cubicBezTo>
                    <a:pt x="95155" y="122734"/>
                    <a:pt x="81439" y="111304"/>
                    <a:pt x="85630" y="77776"/>
                  </a:cubicBezTo>
                  <a:cubicBezTo>
                    <a:pt x="85506" y="73249"/>
                    <a:pt x="84077" y="68853"/>
                    <a:pt x="81534" y="65108"/>
                  </a:cubicBezTo>
                  <a:cubicBezTo>
                    <a:pt x="79667" y="61944"/>
                    <a:pt x="78315" y="58504"/>
                    <a:pt x="77533" y="54916"/>
                  </a:cubicBezTo>
                  <a:cubicBezTo>
                    <a:pt x="74028" y="45886"/>
                    <a:pt x="67218" y="38529"/>
                    <a:pt x="58483" y="34342"/>
                  </a:cubicBezTo>
                  <a:cubicBezTo>
                    <a:pt x="39653" y="26020"/>
                    <a:pt x="18002" y="27007"/>
                    <a:pt x="0" y="37009"/>
                  </a:cubicBezTo>
                  <a:cubicBezTo>
                    <a:pt x="12706" y="9565"/>
                    <a:pt x="42939" y="-5191"/>
                    <a:pt x="72390" y="1671"/>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1" name="Google Shape;721;p17"/>
            <p:cNvSpPr/>
            <p:nvPr/>
          </p:nvSpPr>
          <p:spPr>
            <a:xfrm>
              <a:off x="6223986" y="4735273"/>
              <a:ext cx="108702" cy="82916"/>
            </a:xfrm>
            <a:custGeom>
              <a:avLst/>
              <a:gdLst/>
              <a:ahLst/>
              <a:cxnLst/>
              <a:rect l="l" t="t" r="r" b="b"/>
              <a:pathLst>
                <a:path w="102549" h="78223" extrusionOk="0">
                  <a:moveTo>
                    <a:pt x="95132" y="3"/>
                  </a:moveTo>
                  <a:cubicBezTo>
                    <a:pt x="82845" y="9528"/>
                    <a:pt x="63699" y="3051"/>
                    <a:pt x="62747" y="4003"/>
                  </a:cubicBezTo>
                  <a:cubicBezTo>
                    <a:pt x="48374" y="16282"/>
                    <a:pt x="33334" y="27761"/>
                    <a:pt x="17694" y="38388"/>
                  </a:cubicBezTo>
                  <a:cubicBezTo>
                    <a:pt x="10074" y="44389"/>
                    <a:pt x="-1928" y="52485"/>
                    <a:pt x="263" y="64106"/>
                  </a:cubicBezTo>
                  <a:cubicBezTo>
                    <a:pt x="4168" y="84775"/>
                    <a:pt x="37315" y="78393"/>
                    <a:pt x="49888" y="72107"/>
                  </a:cubicBezTo>
                  <a:cubicBezTo>
                    <a:pt x="62461" y="65820"/>
                    <a:pt x="72558" y="55248"/>
                    <a:pt x="84464" y="47913"/>
                  </a:cubicBezTo>
                  <a:cubicBezTo>
                    <a:pt x="92846" y="42675"/>
                    <a:pt x="101228" y="39912"/>
                    <a:pt x="102466" y="28863"/>
                  </a:cubicBezTo>
                  <a:cubicBezTo>
                    <a:pt x="103323" y="22767"/>
                    <a:pt x="97323" y="-283"/>
                    <a:pt x="95132" y="3"/>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2" name="Google Shape;722;p17"/>
            <p:cNvSpPr/>
            <p:nvPr/>
          </p:nvSpPr>
          <p:spPr>
            <a:xfrm>
              <a:off x="6224466" y="4761723"/>
              <a:ext cx="108209" cy="56495"/>
            </a:xfrm>
            <a:custGeom>
              <a:avLst/>
              <a:gdLst/>
              <a:ahLst/>
              <a:cxnLst/>
              <a:rect l="l" t="t" r="r" b="b"/>
              <a:pathLst>
                <a:path w="102084" h="53297" extrusionOk="0">
                  <a:moveTo>
                    <a:pt x="101917" y="0"/>
                  </a:moveTo>
                  <a:cubicBezTo>
                    <a:pt x="100298" y="10192"/>
                    <a:pt x="92392" y="13049"/>
                    <a:pt x="83725" y="18193"/>
                  </a:cubicBezTo>
                  <a:cubicBezTo>
                    <a:pt x="71628" y="25717"/>
                    <a:pt x="61055" y="36481"/>
                    <a:pt x="48482" y="42863"/>
                  </a:cubicBezTo>
                  <a:cubicBezTo>
                    <a:pt x="35909" y="49244"/>
                    <a:pt x="8096" y="54483"/>
                    <a:pt x="0" y="39719"/>
                  </a:cubicBezTo>
                  <a:cubicBezTo>
                    <a:pt x="4381" y="59722"/>
                    <a:pt x="36957" y="53435"/>
                    <a:pt x="49435" y="47149"/>
                  </a:cubicBezTo>
                  <a:cubicBezTo>
                    <a:pt x="61913" y="40862"/>
                    <a:pt x="72104" y="30289"/>
                    <a:pt x="84010" y="22955"/>
                  </a:cubicBezTo>
                  <a:cubicBezTo>
                    <a:pt x="92392" y="17716"/>
                    <a:pt x="100775" y="14954"/>
                    <a:pt x="102013" y="3905"/>
                  </a:cubicBezTo>
                  <a:cubicBezTo>
                    <a:pt x="102137" y="2604"/>
                    <a:pt x="102098" y="1293"/>
                    <a:pt x="10191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3" name="Google Shape;723;p17"/>
            <p:cNvSpPr/>
            <p:nvPr/>
          </p:nvSpPr>
          <p:spPr>
            <a:xfrm>
              <a:off x="6169601" y="4699543"/>
              <a:ext cx="99502" cy="77082"/>
            </a:xfrm>
            <a:custGeom>
              <a:avLst/>
              <a:gdLst/>
              <a:ahLst/>
              <a:cxnLst/>
              <a:rect l="l" t="t" r="r" b="b"/>
              <a:pathLst>
                <a:path w="93870" h="72719" extrusionOk="0">
                  <a:moveTo>
                    <a:pt x="86537" y="0"/>
                  </a:moveTo>
                  <a:cubicBezTo>
                    <a:pt x="75297" y="9525"/>
                    <a:pt x="57962" y="4000"/>
                    <a:pt x="57390" y="4858"/>
                  </a:cubicBezTo>
                  <a:cubicBezTo>
                    <a:pt x="44255" y="16047"/>
                    <a:pt x="30520" y="26508"/>
                    <a:pt x="16242" y="36195"/>
                  </a:cubicBezTo>
                  <a:cubicBezTo>
                    <a:pt x="9194" y="41719"/>
                    <a:pt x="-1760" y="49149"/>
                    <a:pt x="240" y="59722"/>
                  </a:cubicBezTo>
                  <a:cubicBezTo>
                    <a:pt x="3764" y="78772"/>
                    <a:pt x="34149" y="72866"/>
                    <a:pt x="45674" y="67056"/>
                  </a:cubicBezTo>
                  <a:cubicBezTo>
                    <a:pt x="57200" y="61246"/>
                    <a:pt x="66439" y="51625"/>
                    <a:pt x="77297" y="44958"/>
                  </a:cubicBezTo>
                  <a:cubicBezTo>
                    <a:pt x="85013" y="40100"/>
                    <a:pt x="92633" y="37624"/>
                    <a:pt x="93871" y="27813"/>
                  </a:cubicBezTo>
                  <a:cubicBezTo>
                    <a:pt x="93547" y="18108"/>
                    <a:pt x="91042" y="8600"/>
                    <a:pt x="86537" y="0"/>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4" name="Google Shape;724;p17"/>
            <p:cNvSpPr/>
            <p:nvPr/>
          </p:nvSpPr>
          <p:spPr>
            <a:xfrm>
              <a:off x="6170058" y="4724979"/>
              <a:ext cx="99108" cy="51736"/>
            </a:xfrm>
            <a:custGeom>
              <a:avLst/>
              <a:gdLst/>
              <a:ahLst/>
              <a:cxnLst/>
              <a:rect l="l" t="t" r="r" b="b"/>
              <a:pathLst>
                <a:path w="93498" h="48808" extrusionOk="0">
                  <a:moveTo>
                    <a:pt x="93345" y="0"/>
                  </a:moveTo>
                  <a:cubicBezTo>
                    <a:pt x="91821" y="9525"/>
                    <a:pt x="84296" y="11906"/>
                    <a:pt x="76581" y="16669"/>
                  </a:cubicBezTo>
                  <a:cubicBezTo>
                    <a:pt x="65913" y="23622"/>
                    <a:pt x="56388" y="33147"/>
                    <a:pt x="44387" y="39243"/>
                  </a:cubicBezTo>
                  <a:cubicBezTo>
                    <a:pt x="32385" y="45339"/>
                    <a:pt x="7429" y="49911"/>
                    <a:pt x="0" y="36385"/>
                  </a:cubicBezTo>
                  <a:cubicBezTo>
                    <a:pt x="4000" y="54674"/>
                    <a:pt x="33814" y="48959"/>
                    <a:pt x="45244" y="43148"/>
                  </a:cubicBezTo>
                  <a:cubicBezTo>
                    <a:pt x="56674" y="37338"/>
                    <a:pt x="66008" y="27718"/>
                    <a:pt x="76867" y="21050"/>
                  </a:cubicBezTo>
                  <a:cubicBezTo>
                    <a:pt x="84582" y="16193"/>
                    <a:pt x="92202" y="13716"/>
                    <a:pt x="93440" y="3905"/>
                  </a:cubicBezTo>
                  <a:cubicBezTo>
                    <a:pt x="93545" y="2604"/>
                    <a:pt x="93507" y="1295"/>
                    <a:pt x="93345"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5" name="Google Shape;725;p17"/>
            <p:cNvSpPr/>
            <p:nvPr/>
          </p:nvSpPr>
          <p:spPr>
            <a:xfrm>
              <a:off x="6206498" y="4301929"/>
              <a:ext cx="236938" cy="408660"/>
            </a:xfrm>
            <a:custGeom>
              <a:avLst/>
              <a:gdLst/>
              <a:ahLst/>
              <a:cxnLst/>
              <a:rect l="l" t="t" r="r" b="b"/>
              <a:pathLst>
                <a:path w="223526" h="385528" extrusionOk="0">
                  <a:moveTo>
                    <a:pt x="222028" y="14192"/>
                  </a:moveTo>
                  <a:cubicBezTo>
                    <a:pt x="188671" y="18631"/>
                    <a:pt x="154743" y="13718"/>
                    <a:pt x="124016" y="0"/>
                  </a:cubicBezTo>
                  <a:cubicBezTo>
                    <a:pt x="124587" y="10477"/>
                    <a:pt x="125158" y="19717"/>
                    <a:pt x="125158" y="19717"/>
                  </a:cubicBezTo>
                  <a:cubicBezTo>
                    <a:pt x="85249" y="48292"/>
                    <a:pt x="5239" y="95345"/>
                    <a:pt x="0" y="128111"/>
                  </a:cubicBezTo>
                  <a:cubicBezTo>
                    <a:pt x="5239" y="231553"/>
                    <a:pt x="20955" y="379381"/>
                    <a:pt x="25432" y="381476"/>
                  </a:cubicBezTo>
                  <a:cubicBezTo>
                    <a:pt x="37909" y="387477"/>
                    <a:pt x="46672" y="386525"/>
                    <a:pt x="52578" y="380524"/>
                  </a:cubicBezTo>
                  <a:cubicBezTo>
                    <a:pt x="52578" y="380524"/>
                    <a:pt x="77724" y="292894"/>
                    <a:pt x="70390" y="164306"/>
                  </a:cubicBezTo>
                  <a:cubicBezTo>
                    <a:pt x="70390" y="164306"/>
                    <a:pt x="209931" y="102489"/>
                    <a:pt x="219075" y="69056"/>
                  </a:cubicBezTo>
                  <a:cubicBezTo>
                    <a:pt x="223152" y="55420"/>
                    <a:pt x="224447" y="41103"/>
                    <a:pt x="222885" y="26956"/>
                  </a:cubicBezTo>
                  <a:cubicBezTo>
                    <a:pt x="222790" y="22765"/>
                    <a:pt x="222504" y="18288"/>
                    <a:pt x="222028" y="14192"/>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6" name="Google Shape;726;p17"/>
            <p:cNvSpPr/>
            <p:nvPr/>
          </p:nvSpPr>
          <p:spPr>
            <a:xfrm>
              <a:off x="6271102" y="4302737"/>
              <a:ext cx="235887" cy="442489"/>
            </a:xfrm>
            <a:custGeom>
              <a:avLst/>
              <a:gdLst/>
              <a:ahLst/>
              <a:cxnLst/>
              <a:rect l="l" t="t" r="r" b="b"/>
              <a:pathLst>
                <a:path w="222535" h="417442" extrusionOk="0">
                  <a:moveTo>
                    <a:pt x="207359" y="0"/>
                  </a:moveTo>
                  <a:cubicBezTo>
                    <a:pt x="180927" y="11882"/>
                    <a:pt x="151600" y="15820"/>
                    <a:pt x="122968" y="11335"/>
                  </a:cubicBezTo>
                  <a:cubicBezTo>
                    <a:pt x="122968" y="25146"/>
                    <a:pt x="124968" y="51149"/>
                    <a:pt x="124968" y="51149"/>
                  </a:cubicBezTo>
                  <a:cubicBezTo>
                    <a:pt x="84868" y="79153"/>
                    <a:pt x="5144" y="126778"/>
                    <a:pt x="0" y="159544"/>
                  </a:cubicBezTo>
                  <a:cubicBezTo>
                    <a:pt x="5144" y="263081"/>
                    <a:pt x="14859" y="412909"/>
                    <a:pt x="19050" y="414814"/>
                  </a:cubicBezTo>
                  <a:cubicBezTo>
                    <a:pt x="29994" y="419399"/>
                    <a:pt x="42529" y="417917"/>
                    <a:pt x="52102" y="410909"/>
                  </a:cubicBezTo>
                  <a:cubicBezTo>
                    <a:pt x="52102" y="410909"/>
                    <a:pt x="77343" y="324326"/>
                    <a:pt x="70009" y="195739"/>
                  </a:cubicBezTo>
                  <a:cubicBezTo>
                    <a:pt x="70009" y="193358"/>
                    <a:pt x="189643" y="134398"/>
                    <a:pt x="204788" y="118872"/>
                  </a:cubicBezTo>
                  <a:cubicBezTo>
                    <a:pt x="219932" y="103346"/>
                    <a:pt x="222885" y="80105"/>
                    <a:pt x="222504" y="58103"/>
                  </a:cubicBezTo>
                  <a:cubicBezTo>
                    <a:pt x="221466" y="37907"/>
                    <a:pt x="216313" y="18135"/>
                    <a:pt x="207359"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7" name="Google Shape;727;p17"/>
            <p:cNvSpPr/>
            <p:nvPr/>
          </p:nvSpPr>
          <p:spPr>
            <a:xfrm>
              <a:off x="6183254" y="4274877"/>
              <a:ext cx="352749" cy="324700"/>
            </a:xfrm>
            <a:custGeom>
              <a:avLst/>
              <a:gdLst/>
              <a:ahLst/>
              <a:cxnLst/>
              <a:rect l="l" t="t" r="r" b="b"/>
              <a:pathLst>
                <a:path w="332782" h="306321" extrusionOk="0">
                  <a:moveTo>
                    <a:pt x="319589" y="48292"/>
                  </a:moveTo>
                  <a:cubicBezTo>
                    <a:pt x="319589" y="48292"/>
                    <a:pt x="363881" y="126682"/>
                    <a:pt x="290157" y="166973"/>
                  </a:cubicBezTo>
                  <a:cubicBezTo>
                    <a:pt x="212338" y="209455"/>
                    <a:pt x="164999" y="219361"/>
                    <a:pt x="164999" y="219361"/>
                  </a:cubicBezTo>
                  <a:lnTo>
                    <a:pt x="153283" y="222123"/>
                  </a:lnTo>
                  <a:cubicBezTo>
                    <a:pt x="156950" y="249145"/>
                    <a:pt x="156950" y="276539"/>
                    <a:pt x="153283" y="303562"/>
                  </a:cubicBezTo>
                  <a:cubicBezTo>
                    <a:pt x="153283" y="303562"/>
                    <a:pt x="97752" y="322612"/>
                    <a:pt x="26981" y="260604"/>
                  </a:cubicBezTo>
                  <a:lnTo>
                    <a:pt x="3550" y="185071"/>
                  </a:lnTo>
                  <a:lnTo>
                    <a:pt x="788" y="165068"/>
                  </a:lnTo>
                  <a:cubicBezTo>
                    <a:pt x="-1936" y="151189"/>
                    <a:pt x="2502" y="136869"/>
                    <a:pt x="12599" y="126968"/>
                  </a:cubicBezTo>
                  <a:cubicBezTo>
                    <a:pt x="29553" y="111538"/>
                    <a:pt x="83369" y="72104"/>
                    <a:pt x="116802" y="49625"/>
                  </a:cubicBezTo>
                  <a:cubicBezTo>
                    <a:pt x="150235" y="27146"/>
                    <a:pt x="177286" y="5429"/>
                    <a:pt x="177286" y="5429"/>
                  </a:cubicBezTo>
                  <a:lnTo>
                    <a:pt x="183096" y="0"/>
                  </a:lnTo>
                  <a:cubicBezTo>
                    <a:pt x="183096" y="0"/>
                    <a:pt x="222815" y="31623"/>
                    <a:pt x="295301" y="21050"/>
                  </a:cubicBezTo>
                  <a:cubicBezTo>
                    <a:pt x="304826" y="28750"/>
                    <a:pt x="313027" y="37951"/>
                    <a:pt x="319589" y="48292"/>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8" name="Google Shape;728;p17"/>
            <p:cNvSpPr/>
            <p:nvPr/>
          </p:nvSpPr>
          <p:spPr>
            <a:xfrm>
              <a:off x="6466820" y="4083042"/>
              <a:ext cx="122590" cy="429780"/>
            </a:xfrm>
            <a:custGeom>
              <a:avLst/>
              <a:gdLst/>
              <a:ahLst/>
              <a:cxnLst/>
              <a:rect l="l" t="t" r="r" b="b"/>
              <a:pathLst>
                <a:path w="115651" h="405453" extrusionOk="0">
                  <a:moveTo>
                    <a:pt x="8203" y="345513"/>
                  </a:moveTo>
                  <a:cubicBezTo>
                    <a:pt x="14946" y="339437"/>
                    <a:pt x="22071" y="333806"/>
                    <a:pt x="29539" y="328654"/>
                  </a:cubicBezTo>
                  <a:cubicBezTo>
                    <a:pt x="37482" y="324626"/>
                    <a:pt x="44769" y="319424"/>
                    <a:pt x="51160" y="313223"/>
                  </a:cubicBezTo>
                  <a:cubicBezTo>
                    <a:pt x="57923" y="306460"/>
                    <a:pt x="67924" y="277981"/>
                    <a:pt x="73163" y="250263"/>
                  </a:cubicBezTo>
                  <a:cubicBezTo>
                    <a:pt x="77992" y="219257"/>
                    <a:pt x="77478" y="187654"/>
                    <a:pt x="71639" y="156823"/>
                  </a:cubicBezTo>
                  <a:cubicBezTo>
                    <a:pt x="62447" y="119935"/>
                    <a:pt x="50046" y="83921"/>
                    <a:pt x="34587" y="49190"/>
                  </a:cubicBezTo>
                  <a:cubicBezTo>
                    <a:pt x="25062" y="28426"/>
                    <a:pt x="30301" y="15757"/>
                    <a:pt x="39254" y="6518"/>
                  </a:cubicBezTo>
                  <a:cubicBezTo>
                    <a:pt x="49827" y="-4245"/>
                    <a:pt x="60781" y="-3959"/>
                    <a:pt x="73354" y="24997"/>
                  </a:cubicBezTo>
                  <a:cubicBezTo>
                    <a:pt x="90984" y="65646"/>
                    <a:pt x="104015" y="108137"/>
                    <a:pt x="112216" y="151679"/>
                  </a:cubicBezTo>
                  <a:cubicBezTo>
                    <a:pt x="117207" y="183273"/>
                    <a:pt x="116759" y="215488"/>
                    <a:pt x="110882" y="246929"/>
                  </a:cubicBezTo>
                  <a:cubicBezTo>
                    <a:pt x="105701" y="274524"/>
                    <a:pt x="97195" y="301390"/>
                    <a:pt x="85546" y="326939"/>
                  </a:cubicBezTo>
                  <a:cubicBezTo>
                    <a:pt x="82307" y="334464"/>
                    <a:pt x="81736" y="340750"/>
                    <a:pt x="77259" y="355514"/>
                  </a:cubicBezTo>
                  <a:cubicBezTo>
                    <a:pt x="72992" y="370530"/>
                    <a:pt x="65143" y="384289"/>
                    <a:pt x="54399" y="395614"/>
                  </a:cubicBezTo>
                  <a:cubicBezTo>
                    <a:pt x="44874" y="404568"/>
                    <a:pt x="39921" y="406282"/>
                    <a:pt x="37349" y="405139"/>
                  </a:cubicBezTo>
                  <a:cubicBezTo>
                    <a:pt x="34777" y="403996"/>
                    <a:pt x="34206" y="400186"/>
                    <a:pt x="38111" y="395614"/>
                  </a:cubicBezTo>
                  <a:cubicBezTo>
                    <a:pt x="44836" y="388828"/>
                    <a:pt x="50284" y="380892"/>
                    <a:pt x="54208" y="372183"/>
                  </a:cubicBezTo>
                  <a:cubicBezTo>
                    <a:pt x="54208" y="372183"/>
                    <a:pt x="46112" y="382565"/>
                    <a:pt x="40778" y="388375"/>
                  </a:cubicBezTo>
                  <a:cubicBezTo>
                    <a:pt x="36044" y="393624"/>
                    <a:pt x="30596" y="398178"/>
                    <a:pt x="24586" y="401901"/>
                  </a:cubicBezTo>
                  <a:cubicBezTo>
                    <a:pt x="18775" y="405425"/>
                    <a:pt x="9536" y="401234"/>
                    <a:pt x="13346" y="396567"/>
                  </a:cubicBezTo>
                  <a:cubicBezTo>
                    <a:pt x="17156" y="391900"/>
                    <a:pt x="21442" y="389233"/>
                    <a:pt x="29253" y="380470"/>
                  </a:cubicBezTo>
                  <a:cubicBezTo>
                    <a:pt x="33444" y="375880"/>
                    <a:pt x="37063" y="370793"/>
                    <a:pt x="40016" y="365325"/>
                  </a:cubicBezTo>
                  <a:cubicBezTo>
                    <a:pt x="34473" y="370853"/>
                    <a:pt x="28481" y="375918"/>
                    <a:pt x="22109" y="380470"/>
                  </a:cubicBezTo>
                  <a:cubicBezTo>
                    <a:pt x="17156" y="384430"/>
                    <a:pt x="11174" y="386907"/>
                    <a:pt x="4869" y="387613"/>
                  </a:cubicBezTo>
                  <a:cubicBezTo>
                    <a:pt x="1630" y="387613"/>
                    <a:pt x="-2942" y="383803"/>
                    <a:pt x="2583" y="378565"/>
                  </a:cubicBezTo>
                  <a:cubicBezTo>
                    <a:pt x="10451" y="373116"/>
                    <a:pt x="17613" y="366718"/>
                    <a:pt x="23919" y="359515"/>
                  </a:cubicBezTo>
                  <a:cubicBezTo>
                    <a:pt x="29824" y="351990"/>
                    <a:pt x="32872" y="345799"/>
                    <a:pt x="30967" y="345989"/>
                  </a:cubicBezTo>
                  <a:cubicBezTo>
                    <a:pt x="29062" y="346180"/>
                    <a:pt x="25919" y="350752"/>
                    <a:pt x="18394" y="354276"/>
                  </a:cubicBezTo>
                  <a:cubicBezTo>
                    <a:pt x="10870" y="357800"/>
                    <a:pt x="2011" y="356562"/>
                    <a:pt x="487" y="352371"/>
                  </a:cubicBezTo>
                  <a:cubicBezTo>
                    <a:pt x="-1037" y="348180"/>
                    <a:pt x="1249" y="350085"/>
                    <a:pt x="8203" y="345513"/>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9" name="Google Shape;729;p17"/>
            <p:cNvSpPr/>
            <p:nvPr/>
          </p:nvSpPr>
          <p:spPr>
            <a:xfrm>
              <a:off x="6490841" y="4077626"/>
              <a:ext cx="74124" cy="94270"/>
            </a:xfrm>
            <a:custGeom>
              <a:avLst/>
              <a:gdLst/>
              <a:ahLst/>
              <a:cxnLst/>
              <a:rect l="l" t="t" r="r" b="b"/>
              <a:pathLst>
                <a:path w="69928" h="88934" extrusionOk="0">
                  <a:moveTo>
                    <a:pt x="69928" y="69255"/>
                  </a:moveTo>
                  <a:cubicBezTo>
                    <a:pt x="69928" y="69255"/>
                    <a:pt x="43163" y="93068"/>
                    <a:pt x="13350" y="88305"/>
                  </a:cubicBezTo>
                  <a:lnTo>
                    <a:pt x="1348" y="38299"/>
                  </a:lnTo>
                  <a:cubicBezTo>
                    <a:pt x="1348" y="38299"/>
                    <a:pt x="-6558" y="12105"/>
                    <a:pt x="15921" y="2104"/>
                  </a:cubicBezTo>
                  <a:cubicBezTo>
                    <a:pt x="38400" y="-7897"/>
                    <a:pt x="60212" y="18296"/>
                    <a:pt x="69928" y="69255"/>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0" name="Google Shape;730;p17"/>
            <p:cNvSpPr/>
            <p:nvPr/>
          </p:nvSpPr>
          <p:spPr>
            <a:xfrm>
              <a:off x="6345497" y="4058119"/>
              <a:ext cx="63405" cy="66570"/>
            </a:xfrm>
            <a:custGeom>
              <a:avLst/>
              <a:gdLst/>
              <a:ahLst/>
              <a:cxnLst/>
              <a:rect l="l" t="t" r="r" b="b"/>
              <a:pathLst>
                <a:path w="59816" h="62802" extrusionOk="0">
                  <a:moveTo>
                    <a:pt x="59817" y="413"/>
                  </a:moveTo>
                  <a:cubicBezTo>
                    <a:pt x="59817" y="413"/>
                    <a:pt x="30766" y="-8445"/>
                    <a:pt x="0" y="55849"/>
                  </a:cubicBezTo>
                  <a:lnTo>
                    <a:pt x="11525" y="62802"/>
                  </a:lnTo>
                  <a:cubicBezTo>
                    <a:pt x="25917" y="40743"/>
                    <a:pt x="42072" y="19879"/>
                    <a:pt x="59817" y="413"/>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731" name="Google Shape;731;p17"/>
            <p:cNvGrpSpPr/>
            <p:nvPr/>
          </p:nvGrpSpPr>
          <p:grpSpPr>
            <a:xfrm>
              <a:off x="6161836" y="4215479"/>
              <a:ext cx="350682" cy="265782"/>
              <a:chOff x="6621095" y="1452181"/>
              <a:chExt cx="330894" cy="250785"/>
            </a:xfrm>
          </p:grpSpPr>
          <p:sp>
            <p:nvSpPr>
              <p:cNvPr id="732" name="Google Shape;732;p17"/>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3" name="Google Shape;733;p17"/>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4" name="Google Shape;734;p17"/>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5" name="Google Shape;735;p17"/>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6" name="Google Shape;736;p17"/>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856"/>
        <p:cNvGrpSpPr/>
        <p:nvPr/>
      </p:nvGrpSpPr>
      <p:grpSpPr>
        <a:xfrm>
          <a:off x="0" y="0"/>
          <a:ext cx="0" cy="0"/>
          <a:chOff x="0" y="0"/>
          <a:chExt cx="0" cy="0"/>
        </a:xfrm>
      </p:grpSpPr>
      <p:sp>
        <p:nvSpPr>
          <p:cNvPr id="857" name="Google Shape;857;p19"/>
          <p:cNvSpPr txBox="1">
            <a:spLocks noGrp="1"/>
          </p:cNvSpPr>
          <p:nvPr>
            <p:ph type="body" idx="1"/>
          </p:nvPr>
        </p:nvSpPr>
        <p:spPr>
          <a:xfrm>
            <a:off x="457200" y="1995750"/>
            <a:ext cx="2682600" cy="26790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b="1"/>
              <a:t>White</a:t>
            </a:r>
            <a:endParaRPr b="1"/>
          </a:p>
          <a:p>
            <a:pPr marL="0" lvl="0" indent="0" algn="l" rtl="0">
              <a:spcBef>
                <a:spcPts val="600"/>
              </a:spcBef>
              <a:spcAft>
                <a:spcPts val="0"/>
              </a:spcAft>
              <a:buNone/>
            </a:pPr>
            <a:r>
              <a:rPr lang="en"/>
              <a:t>Is the color of milk and fresh snow, the color produced by the combination of all the colors of the visible spectrum.</a:t>
            </a:r>
            <a:endParaRPr/>
          </a:p>
        </p:txBody>
      </p:sp>
      <p:sp>
        <p:nvSpPr>
          <p:cNvPr id="858" name="Google Shape;858;p19"/>
          <p:cNvSpPr txBox="1">
            <a:spLocks noGrp="1"/>
          </p:cNvSpPr>
          <p:nvPr>
            <p:ph type="title"/>
          </p:nvPr>
        </p:nvSpPr>
        <p:spPr>
          <a:xfrm>
            <a:off x="457200" y="605600"/>
            <a:ext cx="5640900" cy="1082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You can also split your content</a:t>
            </a:r>
            <a:endParaRPr/>
          </a:p>
        </p:txBody>
      </p:sp>
      <p:sp>
        <p:nvSpPr>
          <p:cNvPr id="859" name="Google Shape;859;p19"/>
          <p:cNvSpPr txBox="1">
            <a:spLocks noGrp="1"/>
          </p:cNvSpPr>
          <p:nvPr>
            <p:ph type="body" idx="2"/>
          </p:nvPr>
        </p:nvSpPr>
        <p:spPr>
          <a:xfrm>
            <a:off x="3415578" y="1995750"/>
            <a:ext cx="2682600" cy="26790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b="1"/>
              <a:t>Black</a:t>
            </a:r>
            <a:endParaRPr b="1"/>
          </a:p>
          <a:p>
            <a:pPr marL="0" lvl="0" indent="0" algn="l" rtl="0">
              <a:spcBef>
                <a:spcPts val="600"/>
              </a:spcBef>
              <a:spcAft>
                <a:spcPts val="0"/>
              </a:spcAft>
              <a:buNone/>
            </a:pPr>
            <a:r>
              <a:rPr lang="en"/>
              <a:t>Is the color of coal, ebony, and of outer space. It is the darkest color, the result of the absence of or complete absorption of light.</a:t>
            </a:r>
            <a:endParaRPr/>
          </a:p>
        </p:txBody>
      </p:sp>
      <p:sp>
        <p:nvSpPr>
          <p:cNvPr id="860" name="Google Shape;860;p19"/>
          <p:cNvSpPr txBox="1">
            <a:spLocks noGrp="1"/>
          </p:cNvSpPr>
          <p:nvPr>
            <p:ph type="sldNum" idx="4294967295"/>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23</a:t>
            </a:fld>
            <a:endParaRPr/>
          </a:p>
        </p:txBody>
      </p:sp>
      <p:grpSp>
        <p:nvGrpSpPr>
          <p:cNvPr id="861" name="Google Shape;861;p19"/>
          <p:cNvGrpSpPr/>
          <p:nvPr/>
        </p:nvGrpSpPr>
        <p:grpSpPr>
          <a:xfrm>
            <a:off x="6495404" y="1849734"/>
            <a:ext cx="2297431" cy="2787028"/>
            <a:chOff x="2533225" y="322726"/>
            <a:chExt cx="3925890" cy="4762523"/>
          </a:xfrm>
        </p:grpSpPr>
        <p:sp>
          <p:nvSpPr>
            <p:cNvPr id="862" name="Google Shape;862;p19"/>
            <p:cNvSpPr/>
            <p:nvPr/>
          </p:nvSpPr>
          <p:spPr>
            <a:xfrm>
              <a:off x="3796336" y="2589414"/>
              <a:ext cx="682110" cy="393573"/>
            </a:xfrm>
            <a:custGeom>
              <a:avLst/>
              <a:gdLst/>
              <a:ahLst/>
              <a:cxnLst/>
              <a:rect l="l" t="t" r="r" b="b"/>
              <a:pathLst>
                <a:path w="682110" h="393573" extrusionOk="0">
                  <a:moveTo>
                    <a:pt x="329082" y="393573"/>
                  </a:moveTo>
                  <a:lnTo>
                    <a:pt x="0" y="204216"/>
                  </a:lnTo>
                  <a:lnTo>
                    <a:pt x="353029" y="0"/>
                  </a:lnTo>
                  <a:lnTo>
                    <a:pt x="682111" y="189357"/>
                  </a:lnTo>
                  <a:lnTo>
                    <a:pt x="329082" y="393573"/>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3" name="Google Shape;863;p19"/>
            <p:cNvSpPr/>
            <p:nvPr/>
          </p:nvSpPr>
          <p:spPr>
            <a:xfrm>
              <a:off x="3809355" y="2149168"/>
              <a:ext cx="705962" cy="408622"/>
            </a:xfrm>
            <a:custGeom>
              <a:avLst/>
              <a:gdLst/>
              <a:ahLst/>
              <a:cxnLst/>
              <a:rect l="l" t="t" r="r" b="b"/>
              <a:pathLst>
                <a:path w="705962" h="408622" extrusionOk="0">
                  <a:moveTo>
                    <a:pt x="352934" y="408622"/>
                  </a:moveTo>
                  <a:lnTo>
                    <a:pt x="0" y="204311"/>
                  </a:lnTo>
                  <a:lnTo>
                    <a:pt x="352934" y="0"/>
                  </a:lnTo>
                  <a:lnTo>
                    <a:pt x="705963" y="204311"/>
                  </a:lnTo>
                  <a:lnTo>
                    <a:pt x="352934" y="408622"/>
                  </a:lnTo>
                  <a:close/>
                </a:path>
              </a:pathLst>
            </a:custGeom>
            <a:solidFill>
              <a:srgbClr val="EFDA8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4" name="Google Shape;864;p19"/>
            <p:cNvSpPr/>
            <p:nvPr/>
          </p:nvSpPr>
          <p:spPr>
            <a:xfrm>
              <a:off x="4162289" y="2390151"/>
              <a:ext cx="329177" cy="571404"/>
            </a:xfrm>
            <a:custGeom>
              <a:avLst/>
              <a:gdLst/>
              <a:ahLst/>
              <a:cxnLst/>
              <a:rect l="l" t="t" r="r" b="b"/>
              <a:pathLst>
                <a:path w="329177" h="571404" extrusionOk="0">
                  <a:moveTo>
                    <a:pt x="329177" y="380905"/>
                  </a:moveTo>
                  <a:lnTo>
                    <a:pt x="0" y="571405"/>
                  </a:lnTo>
                  <a:lnTo>
                    <a:pt x="0" y="190405"/>
                  </a:lnTo>
                  <a:lnTo>
                    <a:pt x="329177" y="0"/>
                  </a:lnTo>
                  <a:lnTo>
                    <a:pt x="329177" y="380905"/>
                  </a:lnTo>
                  <a:close/>
                </a:path>
              </a:pathLst>
            </a:custGeom>
            <a:solidFill>
              <a:srgbClr val="D1B66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5" name="Google Shape;865;p19"/>
            <p:cNvSpPr/>
            <p:nvPr/>
          </p:nvSpPr>
          <p:spPr>
            <a:xfrm>
              <a:off x="3833207" y="2390151"/>
              <a:ext cx="329081" cy="571404"/>
            </a:xfrm>
            <a:custGeom>
              <a:avLst/>
              <a:gdLst/>
              <a:ahLst/>
              <a:cxnLst/>
              <a:rect l="l" t="t" r="r" b="b"/>
              <a:pathLst>
                <a:path w="329081" h="571404" extrusionOk="0">
                  <a:moveTo>
                    <a:pt x="329082" y="571405"/>
                  </a:moveTo>
                  <a:lnTo>
                    <a:pt x="0" y="380905"/>
                  </a:lnTo>
                  <a:lnTo>
                    <a:pt x="0" y="0"/>
                  </a:lnTo>
                  <a:lnTo>
                    <a:pt x="329082" y="190405"/>
                  </a:lnTo>
                  <a:lnTo>
                    <a:pt x="329082" y="571405"/>
                  </a:lnTo>
                  <a:close/>
                </a:path>
              </a:pathLst>
            </a:custGeom>
            <a:solidFill>
              <a:srgbClr val="E2C97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6" name="Google Shape;866;p19"/>
            <p:cNvSpPr/>
            <p:nvPr/>
          </p:nvSpPr>
          <p:spPr>
            <a:xfrm>
              <a:off x="3833207" y="2390151"/>
              <a:ext cx="329081" cy="287940"/>
            </a:xfrm>
            <a:custGeom>
              <a:avLst/>
              <a:gdLst/>
              <a:ahLst/>
              <a:cxnLst/>
              <a:rect l="l" t="t" r="r" b="b"/>
              <a:pathLst>
                <a:path w="329081" h="287940" extrusionOk="0">
                  <a:moveTo>
                    <a:pt x="0" y="0"/>
                  </a:moveTo>
                  <a:lnTo>
                    <a:pt x="0" y="99631"/>
                  </a:lnTo>
                  <a:lnTo>
                    <a:pt x="329082" y="287941"/>
                  </a:lnTo>
                  <a:lnTo>
                    <a:pt x="329082" y="190881"/>
                  </a:lnTo>
                  <a:lnTo>
                    <a:pt x="0" y="0"/>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7" name="Google Shape;867;p19"/>
            <p:cNvSpPr/>
            <p:nvPr/>
          </p:nvSpPr>
          <p:spPr>
            <a:xfrm>
              <a:off x="4162289" y="2390151"/>
              <a:ext cx="329177" cy="287940"/>
            </a:xfrm>
            <a:custGeom>
              <a:avLst/>
              <a:gdLst/>
              <a:ahLst/>
              <a:cxnLst/>
              <a:rect l="l" t="t" r="r" b="b"/>
              <a:pathLst>
                <a:path w="329177" h="287940" extrusionOk="0">
                  <a:moveTo>
                    <a:pt x="329177" y="0"/>
                  </a:moveTo>
                  <a:lnTo>
                    <a:pt x="329177" y="106775"/>
                  </a:lnTo>
                  <a:lnTo>
                    <a:pt x="0" y="287941"/>
                  </a:lnTo>
                  <a:lnTo>
                    <a:pt x="0" y="190881"/>
                  </a:lnTo>
                  <a:lnTo>
                    <a:pt x="329177" y="0"/>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8" name="Google Shape;868;p19"/>
            <p:cNvSpPr/>
            <p:nvPr/>
          </p:nvSpPr>
          <p:spPr>
            <a:xfrm>
              <a:off x="3809355" y="2353479"/>
              <a:ext cx="352933" cy="307181"/>
            </a:xfrm>
            <a:custGeom>
              <a:avLst/>
              <a:gdLst/>
              <a:ahLst/>
              <a:cxnLst/>
              <a:rect l="l" t="t" r="r" b="b"/>
              <a:pathLst>
                <a:path w="352933" h="307181" extrusionOk="0">
                  <a:moveTo>
                    <a:pt x="0" y="0"/>
                  </a:moveTo>
                  <a:lnTo>
                    <a:pt x="0" y="105632"/>
                  </a:lnTo>
                  <a:lnTo>
                    <a:pt x="352934" y="307181"/>
                  </a:lnTo>
                  <a:lnTo>
                    <a:pt x="352934" y="204311"/>
                  </a:lnTo>
                  <a:lnTo>
                    <a:pt x="0" y="0"/>
                  </a:lnTo>
                  <a:close/>
                </a:path>
              </a:pathLst>
            </a:custGeom>
            <a:solidFill>
              <a:srgbClr val="E2C97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9" name="Google Shape;869;p19"/>
            <p:cNvSpPr/>
            <p:nvPr/>
          </p:nvSpPr>
          <p:spPr>
            <a:xfrm>
              <a:off x="4162289" y="2353479"/>
              <a:ext cx="353029" cy="307181"/>
            </a:xfrm>
            <a:custGeom>
              <a:avLst/>
              <a:gdLst/>
              <a:ahLst/>
              <a:cxnLst/>
              <a:rect l="l" t="t" r="r" b="b"/>
              <a:pathLst>
                <a:path w="353029" h="307181" extrusionOk="0">
                  <a:moveTo>
                    <a:pt x="0" y="307181"/>
                  </a:moveTo>
                  <a:lnTo>
                    <a:pt x="353029" y="113919"/>
                  </a:lnTo>
                  <a:lnTo>
                    <a:pt x="353029" y="0"/>
                  </a:lnTo>
                  <a:lnTo>
                    <a:pt x="0" y="204311"/>
                  </a:lnTo>
                  <a:lnTo>
                    <a:pt x="0" y="307181"/>
                  </a:lnTo>
                  <a:close/>
                </a:path>
              </a:pathLst>
            </a:custGeom>
            <a:solidFill>
              <a:srgbClr val="D1B66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0" name="Google Shape;870;p19"/>
            <p:cNvSpPr/>
            <p:nvPr/>
          </p:nvSpPr>
          <p:spPr>
            <a:xfrm>
              <a:off x="4379054" y="3098705"/>
              <a:ext cx="1297601" cy="763520"/>
            </a:xfrm>
            <a:custGeom>
              <a:avLst/>
              <a:gdLst/>
              <a:ahLst/>
              <a:cxnLst/>
              <a:rect l="l" t="t" r="r" b="b"/>
              <a:pathLst>
                <a:path w="1297601" h="763520" extrusionOk="0">
                  <a:moveTo>
                    <a:pt x="1071529" y="748294"/>
                  </a:moveTo>
                  <a:lnTo>
                    <a:pt x="19379" y="140980"/>
                  </a:lnTo>
                  <a:cubicBezTo>
                    <a:pt x="811" y="130189"/>
                    <a:pt x="-5518" y="106348"/>
                    <a:pt x="5248" y="87736"/>
                  </a:cubicBezTo>
                  <a:cubicBezTo>
                    <a:pt x="8964" y="81316"/>
                    <a:pt x="14419" y="76096"/>
                    <a:pt x="20994" y="72686"/>
                  </a:cubicBezTo>
                  <a:lnTo>
                    <a:pt x="153369" y="4297"/>
                  </a:lnTo>
                  <a:cubicBezTo>
                    <a:pt x="165105" y="-1723"/>
                    <a:pt x="179074" y="-1399"/>
                    <a:pt x="190524" y="5154"/>
                  </a:cubicBezTo>
                  <a:lnTo>
                    <a:pt x="1278120" y="632851"/>
                  </a:lnTo>
                  <a:cubicBezTo>
                    <a:pt x="1296688" y="643529"/>
                    <a:pt x="1303112" y="667284"/>
                    <a:pt x="1292450" y="685896"/>
                  </a:cubicBezTo>
                  <a:cubicBezTo>
                    <a:pt x="1288725" y="692421"/>
                    <a:pt x="1283185" y="697717"/>
                    <a:pt x="1276504" y="701146"/>
                  </a:cubicBezTo>
                  <a:lnTo>
                    <a:pt x="1180431" y="750771"/>
                  </a:lnTo>
                  <a:cubicBezTo>
                    <a:pt x="1146078" y="768611"/>
                    <a:pt x="1105036" y="767678"/>
                    <a:pt x="1071529" y="748294"/>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1" name="Google Shape;871;p19"/>
            <p:cNvSpPr/>
            <p:nvPr/>
          </p:nvSpPr>
          <p:spPr>
            <a:xfrm>
              <a:off x="4481013" y="322726"/>
              <a:ext cx="1171694" cy="3426502"/>
            </a:xfrm>
            <a:custGeom>
              <a:avLst/>
              <a:gdLst/>
              <a:ahLst/>
              <a:cxnLst/>
              <a:rect l="l" t="t" r="r" b="b"/>
              <a:pathLst>
                <a:path w="1171694" h="3426502" extrusionOk="0">
                  <a:moveTo>
                    <a:pt x="1034189" y="3409974"/>
                  </a:moveTo>
                  <a:lnTo>
                    <a:pt x="137505" y="2891051"/>
                  </a:lnTo>
                  <a:cubicBezTo>
                    <a:pt x="61483" y="2847141"/>
                    <a:pt x="0" y="2729126"/>
                    <a:pt x="0" y="2627685"/>
                  </a:cubicBezTo>
                  <a:lnTo>
                    <a:pt x="0" y="120800"/>
                  </a:lnTo>
                  <a:cubicBezTo>
                    <a:pt x="285" y="19073"/>
                    <a:pt x="61578" y="-27409"/>
                    <a:pt x="137505" y="16597"/>
                  </a:cubicBezTo>
                  <a:lnTo>
                    <a:pt x="1034189" y="535424"/>
                  </a:lnTo>
                  <a:cubicBezTo>
                    <a:pt x="1110212" y="579429"/>
                    <a:pt x="1171695" y="697349"/>
                    <a:pt x="1171695" y="798790"/>
                  </a:cubicBezTo>
                  <a:lnTo>
                    <a:pt x="1171695" y="3305770"/>
                  </a:lnTo>
                  <a:cubicBezTo>
                    <a:pt x="1171695" y="3407307"/>
                    <a:pt x="1110117" y="3453884"/>
                    <a:pt x="1034189" y="3409974"/>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2" name="Google Shape;872;p19"/>
            <p:cNvSpPr/>
            <p:nvPr/>
          </p:nvSpPr>
          <p:spPr>
            <a:xfrm>
              <a:off x="5530597" y="3624781"/>
              <a:ext cx="70985" cy="153066"/>
            </a:xfrm>
            <a:custGeom>
              <a:avLst/>
              <a:gdLst/>
              <a:ahLst/>
              <a:cxnLst/>
              <a:rect l="l" t="t" r="r" b="b"/>
              <a:pathLst>
                <a:path w="70985" h="153066" extrusionOk="0">
                  <a:moveTo>
                    <a:pt x="0" y="153067"/>
                  </a:moveTo>
                  <a:lnTo>
                    <a:pt x="70986" y="117062"/>
                  </a:lnTo>
                  <a:lnTo>
                    <a:pt x="2851" y="0"/>
                  </a:lnTo>
                  <a:lnTo>
                    <a:pt x="0" y="153067"/>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3" name="Google Shape;873;p19"/>
            <p:cNvSpPr/>
            <p:nvPr/>
          </p:nvSpPr>
          <p:spPr>
            <a:xfrm>
              <a:off x="4467139" y="329893"/>
              <a:ext cx="65379" cy="96678"/>
            </a:xfrm>
            <a:custGeom>
              <a:avLst/>
              <a:gdLst/>
              <a:ahLst/>
              <a:cxnLst/>
              <a:rect l="l" t="t" r="r" b="b"/>
              <a:pathLst>
                <a:path w="65379" h="96678" extrusionOk="0">
                  <a:moveTo>
                    <a:pt x="0" y="34385"/>
                  </a:moveTo>
                  <a:lnTo>
                    <a:pt x="65379" y="0"/>
                  </a:lnTo>
                  <a:lnTo>
                    <a:pt x="52170" y="96679"/>
                  </a:lnTo>
                  <a:lnTo>
                    <a:pt x="0" y="34385"/>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4" name="Google Shape;874;p19"/>
            <p:cNvSpPr/>
            <p:nvPr/>
          </p:nvSpPr>
          <p:spPr>
            <a:xfrm>
              <a:off x="4423901" y="351343"/>
              <a:ext cx="1171694" cy="3426502"/>
            </a:xfrm>
            <a:custGeom>
              <a:avLst/>
              <a:gdLst/>
              <a:ahLst/>
              <a:cxnLst/>
              <a:rect l="l" t="t" r="r" b="b"/>
              <a:pathLst>
                <a:path w="1171694" h="3426502" extrusionOk="0">
                  <a:moveTo>
                    <a:pt x="1034094" y="3409931"/>
                  </a:moveTo>
                  <a:lnTo>
                    <a:pt x="137505" y="2891009"/>
                  </a:lnTo>
                  <a:cubicBezTo>
                    <a:pt x="61483" y="2847099"/>
                    <a:pt x="0" y="2729084"/>
                    <a:pt x="0" y="2627643"/>
                  </a:cubicBezTo>
                  <a:lnTo>
                    <a:pt x="0" y="120854"/>
                  </a:lnTo>
                  <a:cubicBezTo>
                    <a:pt x="380" y="19031"/>
                    <a:pt x="61578" y="-27355"/>
                    <a:pt x="137505" y="16555"/>
                  </a:cubicBezTo>
                  <a:lnTo>
                    <a:pt x="1034094" y="535477"/>
                  </a:lnTo>
                  <a:cubicBezTo>
                    <a:pt x="1110117" y="579482"/>
                    <a:pt x="1171695" y="697402"/>
                    <a:pt x="1171695" y="798843"/>
                  </a:cubicBezTo>
                  <a:lnTo>
                    <a:pt x="1171695" y="3305823"/>
                  </a:lnTo>
                  <a:cubicBezTo>
                    <a:pt x="1171695" y="3407264"/>
                    <a:pt x="1110117" y="3453937"/>
                    <a:pt x="1034094" y="3409931"/>
                  </a:cubicBezTo>
                  <a:close/>
                </a:path>
              </a:pathLst>
            </a:custGeom>
            <a:solidFill>
              <a:srgbClr val="616E8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5" name="Google Shape;875;p19"/>
            <p:cNvSpPr/>
            <p:nvPr/>
          </p:nvSpPr>
          <p:spPr>
            <a:xfrm>
              <a:off x="4414398" y="357753"/>
              <a:ext cx="1171599" cy="3426525"/>
            </a:xfrm>
            <a:custGeom>
              <a:avLst/>
              <a:gdLst/>
              <a:ahLst/>
              <a:cxnLst/>
              <a:rect l="l" t="t" r="r" b="b"/>
              <a:pathLst>
                <a:path w="1171599" h="3426525" extrusionOk="0">
                  <a:moveTo>
                    <a:pt x="1171600" y="798815"/>
                  </a:moveTo>
                  <a:lnTo>
                    <a:pt x="1171600" y="3305700"/>
                  </a:lnTo>
                  <a:cubicBezTo>
                    <a:pt x="1171600" y="3407332"/>
                    <a:pt x="1110117" y="3453909"/>
                    <a:pt x="1034094" y="3409999"/>
                  </a:cubicBezTo>
                  <a:lnTo>
                    <a:pt x="682491" y="3206545"/>
                  </a:lnTo>
                  <a:lnTo>
                    <a:pt x="573114" y="3143204"/>
                  </a:lnTo>
                  <a:lnTo>
                    <a:pt x="137410" y="2891077"/>
                  </a:lnTo>
                  <a:cubicBezTo>
                    <a:pt x="61388" y="2847071"/>
                    <a:pt x="0" y="2729152"/>
                    <a:pt x="0" y="2627711"/>
                  </a:cubicBezTo>
                  <a:lnTo>
                    <a:pt x="0" y="120826"/>
                  </a:lnTo>
                  <a:cubicBezTo>
                    <a:pt x="380" y="19194"/>
                    <a:pt x="61483" y="-27383"/>
                    <a:pt x="137410" y="16527"/>
                  </a:cubicBezTo>
                  <a:lnTo>
                    <a:pt x="1034094" y="535449"/>
                  </a:lnTo>
                  <a:cubicBezTo>
                    <a:pt x="1110117" y="579455"/>
                    <a:pt x="1171600" y="697279"/>
                    <a:pt x="1171600" y="798815"/>
                  </a:cubicBezTo>
                  <a:close/>
                </a:path>
              </a:pathLst>
            </a:custGeom>
            <a:solidFill>
              <a:srgbClr val="20232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6" name="Google Shape;876;p19"/>
            <p:cNvSpPr/>
            <p:nvPr/>
          </p:nvSpPr>
          <p:spPr>
            <a:xfrm>
              <a:off x="4479777" y="459022"/>
              <a:ext cx="1041506" cy="3182614"/>
            </a:xfrm>
            <a:custGeom>
              <a:avLst/>
              <a:gdLst/>
              <a:ahLst/>
              <a:cxnLst/>
              <a:rect l="l" t="t" r="r" b="b"/>
              <a:pathLst>
                <a:path w="1041506" h="3182614" extrusionOk="0">
                  <a:moveTo>
                    <a:pt x="1041507" y="672114"/>
                  </a:moveTo>
                  <a:lnTo>
                    <a:pt x="1041507" y="3113753"/>
                  </a:lnTo>
                  <a:cubicBezTo>
                    <a:pt x="1041507" y="3175284"/>
                    <a:pt x="998459" y="3200240"/>
                    <a:pt x="945433" y="3169379"/>
                  </a:cubicBezTo>
                  <a:lnTo>
                    <a:pt x="897919" y="3141756"/>
                  </a:lnTo>
                  <a:lnTo>
                    <a:pt x="735041" y="3047554"/>
                  </a:lnTo>
                  <a:lnTo>
                    <a:pt x="665006" y="3006978"/>
                  </a:lnTo>
                  <a:lnTo>
                    <a:pt x="640299" y="2992595"/>
                  </a:lnTo>
                  <a:lnTo>
                    <a:pt x="632031" y="2987737"/>
                  </a:lnTo>
                  <a:lnTo>
                    <a:pt x="571688" y="2952971"/>
                  </a:lnTo>
                  <a:lnTo>
                    <a:pt x="396362" y="2851625"/>
                  </a:lnTo>
                  <a:lnTo>
                    <a:pt x="396362" y="2851625"/>
                  </a:lnTo>
                  <a:lnTo>
                    <a:pt x="324140" y="2809810"/>
                  </a:lnTo>
                  <a:lnTo>
                    <a:pt x="324140" y="2809810"/>
                  </a:lnTo>
                  <a:lnTo>
                    <a:pt x="294872" y="2792855"/>
                  </a:lnTo>
                  <a:lnTo>
                    <a:pt x="120020" y="2691700"/>
                  </a:lnTo>
                  <a:lnTo>
                    <a:pt x="96168" y="2677889"/>
                  </a:lnTo>
                  <a:cubicBezTo>
                    <a:pt x="42953" y="2647123"/>
                    <a:pt x="0" y="2572352"/>
                    <a:pt x="0" y="2510725"/>
                  </a:cubicBezTo>
                  <a:lnTo>
                    <a:pt x="0" y="68896"/>
                  </a:lnTo>
                  <a:cubicBezTo>
                    <a:pt x="0" y="7364"/>
                    <a:pt x="42953" y="-17591"/>
                    <a:pt x="96168" y="13175"/>
                  </a:cubicBezTo>
                  <a:lnTo>
                    <a:pt x="445491" y="216152"/>
                  </a:lnTo>
                  <a:lnTo>
                    <a:pt x="445491" y="217105"/>
                  </a:lnTo>
                  <a:cubicBezTo>
                    <a:pt x="448332" y="269961"/>
                    <a:pt x="476147" y="318291"/>
                    <a:pt x="520373" y="347216"/>
                  </a:cubicBezTo>
                  <a:cubicBezTo>
                    <a:pt x="561805" y="371029"/>
                    <a:pt x="595350" y="351693"/>
                    <a:pt x="595350" y="303878"/>
                  </a:cubicBezTo>
                  <a:cubicBezTo>
                    <a:pt x="595350" y="303878"/>
                    <a:pt x="595350" y="303116"/>
                    <a:pt x="595350" y="302830"/>
                  </a:cubicBezTo>
                  <a:lnTo>
                    <a:pt x="945528" y="505427"/>
                  </a:lnTo>
                  <a:cubicBezTo>
                    <a:pt x="998459" y="535811"/>
                    <a:pt x="1041507" y="610583"/>
                    <a:pt x="1041507" y="67211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7" name="Google Shape;877;p19"/>
            <p:cNvSpPr/>
            <p:nvPr/>
          </p:nvSpPr>
          <p:spPr>
            <a:xfrm rot="-1790023">
              <a:off x="4986670" y="707058"/>
              <a:ext cx="46534" cy="80862"/>
            </a:xfrm>
            <a:custGeom>
              <a:avLst/>
              <a:gdLst/>
              <a:ahLst/>
              <a:cxnLst/>
              <a:rect l="l" t="t" r="r" b="b"/>
              <a:pathLst>
                <a:path w="46533" h="80859" extrusionOk="0">
                  <a:moveTo>
                    <a:pt x="46534" y="40430"/>
                  </a:moveTo>
                  <a:cubicBezTo>
                    <a:pt x="46534" y="62758"/>
                    <a:pt x="36118" y="80859"/>
                    <a:pt x="23268" y="80859"/>
                  </a:cubicBezTo>
                  <a:cubicBezTo>
                    <a:pt x="10418" y="80859"/>
                    <a:pt x="1" y="62758"/>
                    <a:pt x="1" y="40430"/>
                  </a:cubicBezTo>
                  <a:cubicBezTo>
                    <a:pt x="1" y="18101"/>
                    <a:pt x="10418" y="0"/>
                    <a:pt x="23268" y="0"/>
                  </a:cubicBezTo>
                  <a:cubicBezTo>
                    <a:pt x="36118" y="0"/>
                    <a:pt x="46534" y="18101"/>
                    <a:pt x="46534" y="40430"/>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8" name="Google Shape;878;p19"/>
            <p:cNvSpPr/>
            <p:nvPr/>
          </p:nvSpPr>
          <p:spPr>
            <a:xfrm>
              <a:off x="4988272" y="730303"/>
              <a:ext cx="23851" cy="30807"/>
            </a:xfrm>
            <a:custGeom>
              <a:avLst/>
              <a:gdLst/>
              <a:ahLst/>
              <a:cxnLst/>
              <a:rect l="l" t="t" r="r" b="b"/>
              <a:pathLst>
                <a:path w="23851" h="30807" extrusionOk="0">
                  <a:moveTo>
                    <a:pt x="11878" y="29167"/>
                  </a:moveTo>
                  <a:cubicBezTo>
                    <a:pt x="4856" y="24568"/>
                    <a:pt x="447" y="16891"/>
                    <a:pt x="0" y="8498"/>
                  </a:cubicBezTo>
                  <a:cubicBezTo>
                    <a:pt x="0" y="878"/>
                    <a:pt x="5322" y="-2170"/>
                    <a:pt x="11878" y="1640"/>
                  </a:cubicBezTo>
                  <a:cubicBezTo>
                    <a:pt x="18958" y="6197"/>
                    <a:pt x="23415" y="13889"/>
                    <a:pt x="23852" y="22310"/>
                  </a:cubicBezTo>
                  <a:cubicBezTo>
                    <a:pt x="23852" y="29930"/>
                    <a:pt x="18530" y="32978"/>
                    <a:pt x="11878" y="29167"/>
                  </a:cubicBezTo>
                  <a:close/>
                </a:path>
              </a:pathLst>
            </a:custGeom>
            <a:solidFill>
              <a:srgbClr val="FFFF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9" name="Google Shape;879;p19"/>
            <p:cNvSpPr/>
            <p:nvPr/>
          </p:nvSpPr>
          <p:spPr>
            <a:xfrm>
              <a:off x="5609185" y="1342555"/>
              <a:ext cx="26417" cy="145526"/>
            </a:xfrm>
            <a:custGeom>
              <a:avLst/>
              <a:gdLst/>
              <a:ahLst/>
              <a:cxnLst/>
              <a:rect l="l" t="t" r="r" b="b"/>
              <a:pathLst>
                <a:path w="26417" h="145526" extrusionOk="0">
                  <a:moveTo>
                    <a:pt x="13209" y="143863"/>
                  </a:moveTo>
                  <a:lnTo>
                    <a:pt x="13209" y="143863"/>
                  </a:lnTo>
                  <a:cubicBezTo>
                    <a:pt x="5892" y="148150"/>
                    <a:pt x="0" y="143863"/>
                    <a:pt x="0" y="134338"/>
                  </a:cubicBezTo>
                  <a:lnTo>
                    <a:pt x="0" y="26992"/>
                  </a:lnTo>
                  <a:cubicBezTo>
                    <a:pt x="124" y="16924"/>
                    <a:pt x="5027" y="7513"/>
                    <a:pt x="13209" y="1655"/>
                  </a:cubicBezTo>
                  <a:lnTo>
                    <a:pt x="13209" y="1655"/>
                  </a:lnTo>
                  <a:cubicBezTo>
                    <a:pt x="20526" y="-2631"/>
                    <a:pt x="26418" y="1655"/>
                    <a:pt x="26418" y="11656"/>
                  </a:cubicBezTo>
                  <a:lnTo>
                    <a:pt x="26418" y="118527"/>
                  </a:lnTo>
                  <a:cubicBezTo>
                    <a:pt x="26294" y="128595"/>
                    <a:pt x="21391" y="138005"/>
                    <a:pt x="13209" y="14386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0" name="Google Shape;880;p19"/>
            <p:cNvSpPr/>
            <p:nvPr/>
          </p:nvSpPr>
          <p:spPr>
            <a:xfrm>
              <a:off x="5609185" y="1517667"/>
              <a:ext cx="26417" cy="145530"/>
            </a:xfrm>
            <a:custGeom>
              <a:avLst/>
              <a:gdLst/>
              <a:ahLst/>
              <a:cxnLst/>
              <a:rect l="l" t="t" r="r" b="b"/>
              <a:pathLst>
                <a:path w="26417" h="145530" extrusionOk="0">
                  <a:moveTo>
                    <a:pt x="13209" y="143916"/>
                  </a:moveTo>
                  <a:lnTo>
                    <a:pt x="13209" y="143916"/>
                  </a:lnTo>
                  <a:cubicBezTo>
                    <a:pt x="5892" y="148107"/>
                    <a:pt x="0" y="143916"/>
                    <a:pt x="0" y="133915"/>
                  </a:cubicBezTo>
                  <a:lnTo>
                    <a:pt x="0" y="26949"/>
                  </a:lnTo>
                  <a:cubicBezTo>
                    <a:pt x="171" y="16891"/>
                    <a:pt x="5065" y="7499"/>
                    <a:pt x="13209" y="1613"/>
                  </a:cubicBezTo>
                  <a:lnTo>
                    <a:pt x="13209" y="1613"/>
                  </a:lnTo>
                  <a:cubicBezTo>
                    <a:pt x="20526" y="-2578"/>
                    <a:pt x="26418" y="1613"/>
                    <a:pt x="26418" y="11709"/>
                  </a:cubicBezTo>
                  <a:lnTo>
                    <a:pt x="26418" y="118580"/>
                  </a:lnTo>
                  <a:cubicBezTo>
                    <a:pt x="26275" y="128648"/>
                    <a:pt x="21372" y="138049"/>
                    <a:pt x="13209" y="143916"/>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1" name="Google Shape;881;p19"/>
            <p:cNvSpPr/>
            <p:nvPr/>
          </p:nvSpPr>
          <p:spPr>
            <a:xfrm>
              <a:off x="4598943" y="668398"/>
              <a:ext cx="778468" cy="1303739"/>
            </a:xfrm>
            <a:custGeom>
              <a:avLst/>
              <a:gdLst/>
              <a:ahLst/>
              <a:cxnLst/>
              <a:rect l="l" t="t" r="r" b="b"/>
              <a:pathLst>
                <a:path w="778468" h="1303739" extrusionOk="0">
                  <a:moveTo>
                    <a:pt x="726584" y="1297509"/>
                  </a:moveTo>
                  <a:lnTo>
                    <a:pt x="51885" y="906984"/>
                  </a:lnTo>
                  <a:cubicBezTo>
                    <a:pt x="23377" y="890411"/>
                    <a:pt x="0" y="845929"/>
                    <a:pt x="0" y="807543"/>
                  </a:cubicBezTo>
                  <a:lnTo>
                    <a:pt x="0" y="45543"/>
                  </a:lnTo>
                  <a:cubicBezTo>
                    <a:pt x="0" y="7443"/>
                    <a:pt x="23187" y="-10369"/>
                    <a:pt x="51885" y="6205"/>
                  </a:cubicBezTo>
                  <a:lnTo>
                    <a:pt x="726584" y="396730"/>
                  </a:lnTo>
                  <a:cubicBezTo>
                    <a:pt x="755092" y="413303"/>
                    <a:pt x="778469" y="457785"/>
                    <a:pt x="778469" y="496076"/>
                  </a:cubicBezTo>
                  <a:lnTo>
                    <a:pt x="778469" y="1258076"/>
                  </a:lnTo>
                  <a:cubicBezTo>
                    <a:pt x="778469" y="1296461"/>
                    <a:pt x="755282" y="1314083"/>
                    <a:pt x="726584" y="1297509"/>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2" name="Google Shape;882;p19"/>
            <p:cNvSpPr/>
            <p:nvPr/>
          </p:nvSpPr>
          <p:spPr>
            <a:xfrm>
              <a:off x="4598943" y="1688145"/>
              <a:ext cx="778468" cy="1303647"/>
            </a:xfrm>
            <a:custGeom>
              <a:avLst/>
              <a:gdLst/>
              <a:ahLst/>
              <a:cxnLst/>
              <a:rect l="l" t="t" r="r" b="b"/>
              <a:pathLst>
                <a:path w="778468" h="1303647" extrusionOk="0">
                  <a:moveTo>
                    <a:pt x="726584" y="1297414"/>
                  </a:moveTo>
                  <a:lnTo>
                    <a:pt x="51885" y="906889"/>
                  </a:lnTo>
                  <a:cubicBezTo>
                    <a:pt x="23377" y="890315"/>
                    <a:pt x="0" y="845834"/>
                    <a:pt x="0" y="807543"/>
                  </a:cubicBezTo>
                  <a:lnTo>
                    <a:pt x="0" y="45543"/>
                  </a:lnTo>
                  <a:cubicBezTo>
                    <a:pt x="0" y="7443"/>
                    <a:pt x="23187" y="-10369"/>
                    <a:pt x="51885" y="6205"/>
                  </a:cubicBezTo>
                  <a:lnTo>
                    <a:pt x="726584" y="396730"/>
                  </a:lnTo>
                  <a:cubicBezTo>
                    <a:pt x="755092" y="413303"/>
                    <a:pt x="778469" y="457785"/>
                    <a:pt x="778469" y="496171"/>
                  </a:cubicBezTo>
                  <a:lnTo>
                    <a:pt x="778469" y="1258171"/>
                  </a:lnTo>
                  <a:cubicBezTo>
                    <a:pt x="778469" y="1296366"/>
                    <a:pt x="755282" y="1313987"/>
                    <a:pt x="726584" y="129741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3" name="Google Shape;883;p19"/>
            <p:cNvSpPr/>
            <p:nvPr/>
          </p:nvSpPr>
          <p:spPr>
            <a:xfrm>
              <a:off x="4599323" y="2707876"/>
              <a:ext cx="778184" cy="892902"/>
            </a:xfrm>
            <a:custGeom>
              <a:avLst/>
              <a:gdLst/>
              <a:ahLst/>
              <a:cxnLst/>
              <a:rect l="l" t="t" r="r" b="b"/>
              <a:pathLst>
                <a:path w="778184" h="892902" extrusionOk="0">
                  <a:moveTo>
                    <a:pt x="778184" y="495805"/>
                  </a:moveTo>
                  <a:lnTo>
                    <a:pt x="778184" y="892902"/>
                  </a:lnTo>
                  <a:lnTo>
                    <a:pt x="545461" y="758124"/>
                  </a:lnTo>
                  <a:lnTo>
                    <a:pt x="520753" y="743741"/>
                  </a:lnTo>
                  <a:lnTo>
                    <a:pt x="512486" y="738883"/>
                  </a:lnTo>
                  <a:lnTo>
                    <a:pt x="452143" y="704117"/>
                  </a:lnTo>
                  <a:lnTo>
                    <a:pt x="276817" y="602771"/>
                  </a:lnTo>
                  <a:lnTo>
                    <a:pt x="276817" y="602771"/>
                  </a:lnTo>
                  <a:lnTo>
                    <a:pt x="204120" y="560766"/>
                  </a:lnTo>
                  <a:lnTo>
                    <a:pt x="174852" y="543811"/>
                  </a:lnTo>
                  <a:lnTo>
                    <a:pt x="0" y="442656"/>
                  </a:lnTo>
                  <a:lnTo>
                    <a:pt x="0" y="45463"/>
                  </a:lnTo>
                  <a:cubicBezTo>
                    <a:pt x="0" y="7363"/>
                    <a:pt x="23282" y="-10353"/>
                    <a:pt x="51885" y="6220"/>
                  </a:cubicBezTo>
                  <a:lnTo>
                    <a:pt x="726584" y="396745"/>
                  </a:lnTo>
                  <a:cubicBezTo>
                    <a:pt x="754902" y="413033"/>
                    <a:pt x="778184" y="457515"/>
                    <a:pt x="778184" y="495805"/>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4" name="Google Shape;884;p19"/>
            <p:cNvSpPr/>
            <p:nvPr/>
          </p:nvSpPr>
          <p:spPr>
            <a:xfrm>
              <a:off x="4781159" y="1048176"/>
              <a:ext cx="416151" cy="544252"/>
            </a:xfrm>
            <a:custGeom>
              <a:avLst/>
              <a:gdLst/>
              <a:ahLst/>
              <a:cxnLst/>
              <a:rect l="l" t="t" r="r" b="b"/>
              <a:pathLst>
                <a:path w="416151" h="544252" extrusionOk="0">
                  <a:moveTo>
                    <a:pt x="410093" y="288701"/>
                  </a:moveTo>
                  <a:lnTo>
                    <a:pt x="317821" y="128395"/>
                  </a:lnTo>
                  <a:cubicBezTo>
                    <a:pt x="314315" y="122019"/>
                    <a:pt x="309250" y="116642"/>
                    <a:pt x="303092" y="112774"/>
                  </a:cubicBezTo>
                  <a:lnTo>
                    <a:pt x="303092" y="112774"/>
                  </a:lnTo>
                  <a:cubicBezTo>
                    <a:pt x="302275" y="112284"/>
                    <a:pt x="301419" y="111870"/>
                    <a:pt x="300526" y="111536"/>
                  </a:cubicBezTo>
                  <a:cubicBezTo>
                    <a:pt x="299680" y="110897"/>
                    <a:pt x="298796" y="110324"/>
                    <a:pt x="297865" y="109821"/>
                  </a:cubicBezTo>
                  <a:lnTo>
                    <a:pt x="272208" y="94962"/>
                  </a:lnTo>
                  <a:cubicBezTo>
                    <a:pt x="265176" y="90866"/>
                    <a:pt x="258619" y="91152"/>
                    <a:pt x="254818" y="95819"/>
                  </a:cubicBezTo>
                  <a:cubicBezTo>
                    <a:pt x="246645" y="105344"/>
                    <a:pt x="228210" y="104487"/>
                    <a:pt x="207874" y="92676"/>
                  </a:cubicBezTo>
                  <a:cubicBezTo>
                    <a:pt x="187395" y="80812"/>
                    <a:pt x="171022" y="62968"/>
                    <a:pt x="160930" y="41527"/>
                  </a:cubicBezTo>
                  <a:cubicBezTo>
                    <a:pt x="157471" y="32831"/>
                    <a:pt x="151351" y="25460"/>
                    <a:pt x="143445" y="20477"/>
                  </a:cubicBezTo>
                  <a:lnTo>
                    <a:pt x="118262" y="5713"/>
                  </a:lnTo>
                  <a:cubicBezTo>
                    <a:pt x="117445" y="5194"/>
                    <a:pt x="116590" y="4748"/>
                    <a:pt x="115697" y="4379"/>
                  </a:cubicBezTo>
                  <a:cubicBezTo>
                    <a:pt x="111040" y="27"/>
                    <a:pt x="104284" y="-1201"/>
                    <a:pt x="98402" y="1236"/>
                  </a:cubicBezTo>
                  <a:lnTo>
                    <a:pt x="6129" y="54671"/>
                  </a:lnTo>
                  <a:cubicBezTo>
                    <a:pt x="-2043" y="59434"/>
                    <a:pt x="-2043" y="74579"/>
                    <a:pt x="6129" y="88676"/>
                  </a:cubicBezTo>
                  <a:lnTo>
                    <a:pt x="56589" y="176306"/>
                  </a:lnTo>
                  <a:cubicBezTo>
                    <a:pt x="59944" y="182607"/>
                    <a:pt x="64809" y="187975"/>
                    <a:pt x="70748" y="191927"/>
                  </a:cubicBezTo>
                  <a:cubicBezTo>
                    <a:pt x="75053" y="195000"/>
                    <a:pt x="80669" y="195545"/>
                    <a:pt x="85478" y="193355"/>
                  </a:cubicBezTo>
                  <a:lnTo>
                    <a:pt x="97071" y="186593"/>
                  </a:lnTo>
                  <a:lnTo>
                    <a:pt x="97071" y="400905"/>
                  </a:lnTo>
                  <a:cubicBezTo>
                    <a:pt x="98107" y="415497"/>
                    <a:pt x="105966" y="428747"/>
                    <a:pt x="118262" y="436624"/>
                  </a:cubicBezTo>
                  <a:lnTo>
                    <a:pt x="297865" y="541399"/>
                  </a:lnTo>
                  <a:cubicBezTo>
                    <a:pt x="309363" y="548066"/>
                    <a:pt x="318581" y="542637"/>
                    <a:pt x="318581" y="529397"/>
                  </a:cubicBezTo>
                  <a:lnTo>
                    <a:pt x="318581" y="315085"/>
                  </a:lnTo>
                  <a:lnTo>
                    <a:pt x="330270" y="335278"/>
                  </a:lnTo>
                  <a:cubicBezTo>
                    <a:pt x="333738" y="341631"/>
                    <a:pt x="338775" y="346975"/>
                    <a:pt x="344904" y="350804"/>
                  </a:cubicBezTo>
                  <a:lnTo>
                    <a:pt x="344904" y="350804"/>
                  </a:lnTo>
                  <a:cubicBezTo>
                    <a:pt x="349209" y="353880"/>
                    <a:pt x="354825" y="354423"/>
                    <a:pt x="359633" y="352232"/>
                  </a:cubicBezTo>
                  <a:lnTo>
                    <a:pt x="410093" y="322991"/>
                  </a:lnTo>
                  <a:cubicBezTo>
                    <a:pt x="418171" y="317942"/>
                    <a:pt x="418171" y="303274"/>
                    <a:pt x="410093" y="288701"/>
                  </a:cubicBezTo>
                  <a:close/>
                </a:path>
              </a:pathLst>
            </a:custGeom>
            <a:solidFill>
              <a:srgbClr val="D9DAE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5" name="Google Shape;885;p19"/>
            <p:cNvSpPr/>
            <p:nvPr/>
          </p:nvSpPr>
          <p:spPr>
            <a:xfrm>
              <a:off x="4812185" y="2127070"/>
              <a:ext cx="353313" cy="495871"/>
            </a:xfrm>
            <a:custGeom>
              <a:avLst/>
              <a:gdLst/>
              <a:ahLst/>
              <a:cxnLst/>
              <a:rect l="l" t="t" r="r" b="b"/>
              <a:pathLst>
                <a:path w="353313" h="495871" extrusionOk="0">
                  <a:moveTo>
                    <a:pt x="340010" y="188881"/>
                  </a:moveTo>
                  <a:lnTo>
                    <a:pt x="13589" y="0"/>
                  </a:lnTo>
                  <a:cubicBezTo>
                    <a:pt x="4960" y="28061"/>
                    <a:pt x="380" y="57217"/>
                    <a:pt x="0" y="86582"/>
                  </a:cubicBezTo>
                  <a:lnTo>
                    <a:pt x="0" y="291179"/>
                  </a:lnTo>
                  <a:lnTo>
                    <a:pt x="149574" y="377762"/>
                  </a:lnTo>
                  <a:lnTo>
                    <a:pt x="176847" y="220409"/>
                  </a:lnTo>
                  <a:lnTo>
                    <a:pt x="204025" y="409289"/>
                  </a:lnTo>
                  <a:lnTo>
                    <a:pt x="353314" y="495872"/>
                  </a:lnTo>
                  <a:lnTo>
                    <a:pt x="353314" y="291179"/>
                  </a:lnTo>
                  <a:cubicBezTo>
                    <a:pt x="352592" y="256699"/>
                    <a:pt x="348126" y="222399"/>
                    <a:pt x="340010" y="18888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6" name="Google Shape;886;p19"/>
            <p:cNvSpPr/>
            <p:nvPr/>
          </p:nvSpPr>
          <p:spPr>
            <a:xfrm>
              <a:off x="4825774" y="2064110"/>
              <a:ext cx="326421" cy="236124"/>
            </a:xfrm>
            <a:custGeom>
              <a:avLst/>
              <a:gdLst/>
              <a:ahLst/>
              <a:cxnLst/>
              <a:rect l="l" t="t" r="r" b="b"/>
              <a:pathLst>
                <a:path w="326421" h="236124" extrusionOk="0">
                  <a:moveTo>
                    <a:pt x="326421" y="188881"/>
                  </a:moveTo>
                  <a:lnTo>
                    <a:pt x="0" y="0"/>
                  </a:lnTo>
                  <a:lnTo>
                    <a:pt x="0" y="47244"/>
                  </a:lnTo>
                  <a:lnTo>
                    <a:pt x="326421" y="236125"/>
                  </a:lnTo>
                  <a:lnTo>
                    <a:pt x="326421" y="188881"/>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7" name="Google Shape;887;p19"/>
            <p:cNvSpPr/>
            <p:nvPr/>
          </p:nvSpPr>
          <p:spPr>
            <a:xfrm>
              <a:off x="4803918" y="3156860"/>
              <a:ext cx="410711" cy="349715"/>
            </a:xfrm>
            <a:custGeom>
              <a:avLst/>
              <a:gdLst/>
              <a:ahLst/>
              <a:cxnLst/>
              <a:rect l="l" t="t" r="r" b="b"/>
              <a:pathLst>
                <a:path w="410711" h="349715" extrusionOk="0">
                  <a:moveTo>
                    <a:pt x="410711" y="349716"/>
                  </a:moveTo>
                  <a:lnTo>
                    <a:pt x="340865" y="309139"/>
                  </a:lnTo>
                  <a:lnTo>
                    <a:pt x="316158" y="294757"/>
                  </a:lnTo>
                  <a:lnTo>
                    <a:pt x="307891" y="289899"/>
                  </a:lnTo>
                  <a:lnTo>
                    <a:pt x="247548" y="255132"/>
                  </a:lnTo>
                  <a:lnTo>
                    <a:pt x="72221" y="153787"/>
                  </a:lnTo>
                  <a:lnTo>
                    <a:pt x="72221" y="153787"/>
                  </a:lnTo>
                  <a:lnTo>
                    <a:pt x="0" y="111972"/>
                  </a:lnTo>
                  <a:lnTo>
                    <a:pt x="0" y="11388"/>
                  </a:lnTo>
                  <a:cubicBezTo>
                    <a:pt x="0" y="1387"/>
                    <a:pt x="6937" y="-2709"/>
                    <a:pt x="15680" y="1863"/>
                  </a:cubicBezTo>
                  <a:cubicBezTo>
                    <a:pt x="22417" y="6425"/>
                    <a:pt x="27406" y="13141"/>
                    <a:pt x="29839" y="20913"/>
                  </a:cubicBezTo>
                  <a:lnTo>
                    <a:pt x="32785" y="30438"/>
                  </a:lnTo>
                  <a:cubicBezTo>
                    <a:pt x="42696" y="61556"/>
                    <a:pt x="63042" y="88274"/>
                    <a:pt x="90372" y="106066"/>
                  </a:cubicBezTo>
                  <a:cubicBezTo>
                    <a:pt x="125247" y="126259"/>
                    <a:pt x="153755" y="109781"/>
                    <a:pt x="153755" y="69300"/>
                  </a:cubicBezTo>
                  <a:lnTo>
                    <a:pt x="153755" y="57108"/>
                  </a:lnTo>
                  <a:cubicBezTo>
                    <a:pt x="153755" y="44725"/>
                    <a:pt x="162498" y="39487"/>
                    <a:pt x="172761" y="45773"/>
                  </a:cubicBezTo>
                  <a:cubicBezTo>
                    <a:pt x="177826" y="48897"/>
                    <a:pt x="182093" y="53174"/>
                    <a:pt x="185210" y="58251"/>
                  </a:cubicBezTo>
                  <a:lnTo>
                    <a:pt x="213053" y="101018"/>
                  </a:lnTo>
                  <a:lnTo>
                    <a:pt x="181694" y="118639"/>
                  </a:lnTo>
                  <a:lnTo>
                    <a:pt x="199084" y="148548"/>
                  </a:lnTo>
                  <a:lnTo>
                    <a:pt x="231963" y="129498"/>
                  </a:lnTo>
                  <a:lnTo>
                    <a:pt x="246217" y="151501"/>
                  </a:lnTo>
                  <a:lnTo>
                    <a:pt x="216284" y="168836"/>
                  </a:lnTo>
                  <a:lnTo>
                    <a:pt x="233484" y="198840"/>
                  </a:lnTo>
                  <a:lnTo>
                    <a:pt x="265128" y="180552"/>
                  </a:lnTo>
                  <a:lnTo>
                    <a:pt x="279382" y="202555"/>
                  </a:lnTo>
                  <a:lnTo>
                    <a:pt x="250874" y="219128"/>
                  </a:lnTo>
                  <a:lnTo>
                    <a:pt x="268074" y="249132"/>
                  </a:lnTo>
                  <a:lnTo>
                    <a:pt x="298388" y="231606"/>
                  </a:lnTo>
                  <a:cubicBezTo>
                    <a:pt x="316054" y="257676"/>
                    <a:pt x="339012" y="279717"/>
                    <a:pt x="365763" y="296281"/>
                  </a:cubicBezTo>
                  <a:lnTo>
                    <a:pt x="371274" y="299329"/>
                  </a:lnTo>
                  <a:cubicBezTo>
                    <a:pt x="389567" y="311340"/>
                    <a:pt x="403422" y="329047"/>
                    <a:pt x="410711" y="349716"/>
                  </a:cubicBezTo>
                  <a:close/>
                </a:path>
              </a:pathLst>
            </a:custGeom>
            <a:solidFill>
              <a:srgbClr val="D9DAE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8" name="Google Shape;888;p19"/>
            <p:cNvSpPr/>
            <p:nvPr/>
          </p:nvSpPr>
          <p:spPr>
            <a:xfrm>
              <a:off x="4593051" y="480769"/>
              <a:ext cx="842423" cy="783621"/>
            </a:xfrm>
            <a:custGeom>
              <a:avLst/>
              <a:gdLst/>
              <a:ahLst/>
              <a:cxnLst/>
              <a:rect l="l" t="t" r="r" b="b"/>
              <a:pathLst>
                <a:path w="842423" h="783621" extrusionOk="0">
                  <a:moveTo>
                    <a:pt x="842423" y="783622"/>
                  </a:moveTo>
                  <a:lnTo>
                    <a:pt x="0" y="299180"/>
                  </a:lnTo>
                  <a:lnTo>
                    <a:pt x="0" y="0"/>
                  </a:lnTo>
                  <a:lnTo>
                    <a:pt x="842423" y="484346"/>
                  </a:lnTo>
                  <a:lnTo>
                    <a:pt x="842423" y="783622"/>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9" name="Google Shape;889;p19"/>
            <p:cNvSpPr/>
            <p:nvPr/>
          </p:nvSpPr>
          <p:spPr>
            <a:xfrm>
              <a:off x="4315759" y="484198"/>
              <a:ext cx="384008" cy="270224"/>
            </a:xfrm>
            <a:custGeom>
              <a:avLst/>
              <a:gdLst/>
              <a:ahLst/>
              <a:cxnLst/>
              <a:rect l="l" t="t" r="r" b="b"/>
              <a:pathLst>
                <a:path w="384008" h="270224" extrusionOk="0">
                  <a:moveTo>
                    <a:pt x="103771" y="270224"/>
                  </a:moveTo>
                  <a:lnTo>
                    <a:pt x="0" y="210121"/>
                  </a:lnTo>
                  <a:lnTo>
                    <a:pt x="280238" y="0"/>
                  </a:lnTo>
                  <a:lnTo>
                    <a:pt x="384008" y="60007"/>
                  </a:lnTo>
                  <a:lnTo>
                    <a:pt x="103771" y="270224"/>
                  </a:lnTo>
                  <a:close/>
                </a:path>
              </a:pathLst>
            </a:custGeom>
            <a:solidFill>
              <a:srgbClr val="FF7B7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0" name="Google Shape;890;p19"/>
            <p:cNvSpPr/>
            <p:nvPr/>
          </p:nvSpPr>
          <p:spPr>
            <a:xfrm>
              <a:off x="4419530" y="544206"/>
              <a:ext cx="384008" cy="270224"/>
            </a:xfrm>
            <a:custGeom>
              <a:avLst/>
              <a:gdLst/>
              <a:ahLst/>
              <a:cxnLst/>
              <a:rect l="l" t="t" r="r" b="b"/>
              <a:pathLst>
                <a:path w="384008" h="270224" extrusionOk="0">
                  <a:moveTo>
                    <a:pt x="103866" y="270224"/>
                  </a:moveTo>
                  <a:lnTo>
                    <a:pt x="0" y="210217"/>
                  </a:lnTo>
                  <a:lnTo>
                    <a:pt x="280238" y="0"/>
                  </a:lnTo>
                  <a:lnTo>
                    <a:pt x="384008" y="60103"/>
                  </a:lnTo>
                  <a:lnTo>
                    <a:pt x="103866" y="270224"/>
                  </a:lnTo>
                  <a:close/>
                </a:path>
              </a:pathLst>
            </a:custGeom>
            <a:solidFill>
              <a:srgbClr val="F4F5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1" name="Google Shape;891;p19"/>
            <p:cNvSpPr/>
            <p:nvPr/>
          </p:nvSpPr>
          <p:spPr>
            <a:xfrm>
              <a:off x="4523395" y="604308"/>
              <a:ext cx="383913" cy="270224"/>
            </a:xfrm>
            <a:custGeom>
              <a:avLst/>
              <a:gdLst/>
              <a:ahLst/>
              <a:cxnLst/>
              <a:rect l="l" t="t" r="r" b="b"/>
              <a:pathLst>
                <a:path w="383913" h="270224" extrusionOk="0">
                  <a:moveTo>
                    <a:pt x="103771" y="270224"/>
                  </a:moveTo>
                  <a:lnTo>
                    <a:pt x="0" y="210122"/>
                  </a:lnTo>
                  <a:lnTo>
                    <a:pt x="280143" y="0"/>
                  </a:lnTo>
                  <a:lnTo>
                    <a:pt x="383913" y="60008"/>
                  </a:lnTo>
                  <a:lnTo>
                    <a:pt x="103771" y="270224"/>
                  </a:lnTo>
                  <a:close/>
                </a:path>
              </a:pathLst>
            </a:custGeom>
            <a:solidFill>
              <a:srgbClr val="FF7B7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2" name="Google Shape;892;p19"/>
            <p:cNvSpPr/>
            <p:nvPr/>
          </p:nvSpPr>
          <p:spPr>
            <a:xfrm>
              <a:off x="4627166" y="664316"/>
              <a:ext cx="383912" cy="270224"/>
            </a:xfrm>
            <a:custGeom>
              <a:avLst/>
              <a:gdLst/>
              <a:ahLst/>
              <a:cxnLst/>
              <a:rect l="l" t="t" r="r" b="b"/>
              <a:pathLst>
                <a:path w="383912" h="270224" extrusionOk="0">
                  <a:moveTo>
                    <a:pt x="103771" y="270224"/>
                  </a:moveTo>
                  <a:lnTo>
                    <a:pt x="0" y="210217"/>
                  </a:lnTo>
                  <a:lnTo>
                    <a:pt x="280142" y="0"/>
                  </a:lnTo>
                  <a:lnTo>
                    <a:pt x="383913" y="60103"/>
                  </a:lnTo>
                  <a:lnTo>
                    <a:pt x="103771" y="270224"/>
                  </a:lnTo>
                  <a:close/>
                </a:path>
              </a:pathLst>
            </a:custGeom>
            <a:solidFill>
              <a:srgbClr val="F4F5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3" name="Google Shape;893;p19"/>
            <p:cNvSpPr/>
            <p:nvPr/>
          </p:nvSpPr>
          <p:spPr>
            <a:xfrm>
              <a:off x="4730936" y="724419"/>
              <a:ext cx="383913" cy="270224"/>
            </a:xfrm>
            <a:custGeom>
              <a:avLst/>
              <a:gdLst/>
              <a:ahLst/>
              <a:cxnLst/>
              <a:rect l="l" t="t" r="r" b="b"/>
              <a:pathLst>
                <a:path w="383913" h="270224" extrusionOk="0">
                  <a:moveTo>
                    <a:pt x="103771" y="270224"/>
                  </a:moveTo>
                  <a:lnTo>
                    <a:pt x="0" y="210122"/>
                  </a:lnTo>
                  <a:lnTo>
                    <a:pt x="280142" y="0"/>
                  </a:lnTo>
                  <a:lnTo>
                    <a:pt x="383913" y="60008"/>
                  </a:lnTo>
                  <a:lnTo>
                    <a:pt x="103771" y="270224"/>
                  </a:lnTo>
                  <a:close/>
                </a:path>
              </a:pathLst>
            </a:custGeom>
            <a:solidFill>
              <a:srgbClr val="FF7B7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4" name="Google Shape;894;p19"/>
            <p:cNvSpPr/>
            <p:nvPr/>
          </p:nvSpPr>
          <p:spPr>
            <a:xfrm>
              <a:off x="4834707" y="784426"/>
              <a:ext cx="383912" cy="270224"/>
            </a:xfrm>
            <a:custGeom>
              <a:avLst/>
              <a:gdLst/>
              <a:ahLst/>
              <a:cxnLst/>
              <a:rect l="l" t="t" r="r" b="b"/>
              <a:pathLst>
                <a:path w="383912" h="270224" extrusionOk="0">
                  <a:moveTo>
                    <a:pt x="103771" y="270224"/>
                  </a:moveTo>
                  <a:lnTo>
                    <a:pt x="0" y="210217"/>
                  </a:lnTo>
                  <a:lnTo>
                    <a:pt x="280143" y="0"/>
                  </a:lnTo>
                  <a:lnTo>
                    <a:pt x="383913" y="60103"/>
                  </a:lnTo>
                  <a:lnTo>
                    <a:pt x="103771" y="270224"/>
                  </a:lnTo>
                  <a:close/>
                </a:path>
              </a:pathLst>
            </a:custGeom>
            <a:solidFill>
              <a:srgbClr val="F4F5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5" name="Google Shape;895;p19"/>
            <p:cNvSpPr/>
            <p:nvPr/>
          </p:nvSpPr>
          <p:spPr>
            <a:xfrm>
              <a:off x="4938478" y="844529"/>
              <a:ext cx="383913" cy="270224"/>
            </a:xfrm>
            <a:custGeom>
              <a:avLst/>
              <a:gdLst/>
              <a:ahLst/>
              <a:cxnLst/>
              <a:rect l="l" t="t" r="r" b="b"/>
              <a:pathLst>
                <a:path w="383913" h="270224" extrusionOk="0">
                  <a:moveTo>
                    <a:pt x="103771" y="270224"/>
                  </a:moveTo>
                  <a:lnTo>
                    <a:pt x="0" y="210121"/>
                  </a:lnTo>
                  <a:lnTo>
                    <a:pt x="280142" y="0"/>
                  </a:lnTo>
                  <a:lnTo>
                    <a:pt x="383913" y="60008"/>
                  </a:lnTo>
                  <a:lnTo>
                    <a:pt x="103771" y="270224"/>
                  </a:lnTo>
                  <a:close/>
                </a:path>
              </a:pathLst>
            </a:custGeom>
            <a:solidFill>
              <a:srgbClr val="FF7B7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6" name="Google Shape;896;p19"/>
            <p:cNvSpPr/>
            <p:nvPr/>
          </p:nvSpPr>
          <p:spPr>
            <a:xfrm>
              <a:off x="5042248" y="904537"/>
              <a:ext cx="384008" cy="270224"/>
            </a:xfrm>
            <a:custGeom>
              <a:avLst/>
              <a:gdLst/>
              <a:ahLst/>
              <a:cxnLst/>
              <a:rect l="l" t="t" r="r" b="b"/>
              <a:pathLst>
                <a:path w="384008" h="270224" extrusionOk="0">
                  <a:moveTo>
                    <a:pt x="103771" y="270224"/>
                  </a:moveTo>
                  <a:lnTo>
                    <a:pt x="0" y="210217"/>
                  </a:lnTo>
                  <a:lnTo>
                    <a:pt x="280143" y="0"/>
                  </a:lnTo>
                  <a:lnTo>
                    <a:pt x="384008" y="60103"/>
                  </a:lnTo>
                  <a:lnTo>
                    <a:pt x="103771" y="270224"/>
                  </a:lnTo>
                  <a:close/>
                </a:path>
              </a:pathLst>
            </a:custGeom>
            <a:solidFill>
              <a:srgbClr val="F4F5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7" name="Google Shape;897;p19"/>
            <p:cNvSpPr/>
            <p:nvPr/>
          </p:nvSpPr>
          <p:spPr>
            <a:xfrm>
              <a:off x="4316519" y="693558"/>
              <a:ext cx="103770" cy="97206"/>
            </a:xfrm>
            <a:custGeom>
              <a:avLst/>
              <a:gdLst/>
              <a:ahLst/>
              <a:cxnLst/>
              <a:rect l="l" t="t" r="r" b="b"/>
              <a:pathLst>
                <a:path w="103770" h="97206" extrusionOk="0">
                  <a:moveTo>
                    <a:pt x="51885" y="90106"/>
                  </a:moveTo>
                  <a:cubicBezTo>
                    <a:pt x="80394" y="106680"/>
                    <a:pt x="103771" y="93250"/>
                    <a:pt x="103771" y="60103"/>
                  </a:cubicBezTo>
                  <a:lnTo>
                    <a:pt x="0" y="0"/>
                  </a:lnTo>
                  <a:cubicBezTo>
                    <a:pt x="2005" y="36601"/>
                    <a:pt x="21267" y="70060"/>
                    <a:pt x="51885" y="90106"/>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8" name="Google Shape;898;p19"/>
            <p:cNvSpPr/>
            <p:nvPr/>
          </p:nvSpPr>
          <p:spPr>
            <a:xfrm>
              <a:off x="4420290" y="753661"/>
              <a:ext cx="103865" cy="97152"/>
            </a:xfrm>
            <a:custGeom>
              <a:avLst/>
              <a:gdLst/>
              <a:ahLst/>
              <a:cxnLst/>
              <a:rect l="l" t="t" r="r" b="b"/>
              <a:pathLst>
                <a:path w="103865" h="97152" extrusionOk="0">
                  <a:moveTo>
                    <a:pt x="51980" y="90011"/>
                  </a:moveTo>
                  <a:cubicBezTo>
                    <a:pt x="80489" y="106680"/>
                    <a:pt x="103866" y="93154"/>
                    <a:pt x="103866" y="60007"/>
                  </a:cubicBezTo>
                  <a:lnTo>
                    <a:pt x="0" y="0"/>
                  </a:lnTo>
                  <a:cubicBezTo>
                    <a:pt x="2005" y="36598"/>
                    <a:pt x="21315" y="70038"/>
                    <a:pt x="51980" y="90011"/>
                  </a:cubicBezTo>
                  <a:close/>
                </a:path>
              </a:pathLst>
            </a:custGeom>
            <a:solidFill>
              <a:srgbClr val="F4F5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9" name="Google Shape;899;p19"/>
            <p:cNvSpPr/>
            <p:nvPr/>
          </p:nvSpPr>
          <p:spPr>
            <a:xfrm>
              <a:off x="4524441" y="813668"/>
              <a:ext cx="103770" cy="97206"/>
            </a:xfrm>
            <a:custGeom>
              <a:avLst/>
              <a:gdLst/>
              <a:ahLst/>
              <a:cxnLst/>
              <a:rect l="l" t="t" r="r" b="b"/>
              <a:pathLst>
                <a:path w="103770" h="97206" extrusionOk="0">
                  <a:moveTo>
                    <a:pt x="51885" y="90106"/>
                  </a:moveTo>
                  <a:cubicBezTo>
                    <a:pt x="80394" y="106680"/>
                    <a:pt x="103771" y="93250"/>
                    <a:pt x="103771" y="60103"/>
                  </a:cubicBezTo>
                  <a:lnTo>
                    <a:pt x="0" y="0"/>
                  </a:lnTo>
                  <a:cubicBezTo>
                    <a:pt x="1958" y="36614"/>
                    <a:pt x="21229" y="70093"/>
                    <a:pt x="51885" y="90106"/>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0" name="Google Shape;900;p19"/>
            <p:cNvSpPr/>
            <p:nvPr/>
          </p:nvSpPr>
          <p:spPr>
            <a:xfrm>
              <a:off x="4627926" y="873771"/>
              <a:ext cx="103770" cy="97187"/>
            </a:xfrm>
            <a:custGeom>
              <a:avLst/>
              <a:gdLst/>
              <a:ahLst/>
              <a:cxnLst/>
              <a:rect l="l" t="t" r="r" b="b"/>
              <a:pathLst>
                <a:path w="103770" h="97187" extrusionOk="0">
                  <a:moveTo>
                    <a:pt x="51885" y="90106"/>
                  </a:moveTo>
                  <a:cubicBezTo>
                    <a:pt x="80394" y="106680"/>
                    <a:pt x="103771" y="93154"/>
                    <a:pt x="103771" y="60008"/>
                  </a:cubicBezTo>
                  <a:lnTo>
                    <a:pt x="0" y="0"/>
                  </a:lnTo>
                  <a:cubicBezTo>
                    <a:pt x="1986" y="36606"/>
                    <a:pt x="21258" y="70071"/>
                    <a:pt x="51885" y="90106"/>
                  </a:cubicBezTo>
                  <a:close/>
                </a:path>
              </a:pathLst>
            </a:custGeom>
            <a:solidFill>
              <a:srgbClr val="F4F5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1" name="Google Shape;901;p19"/>
            <p:cNvSpPr/>
            <p:nvPr/>
          </p:nvSpPr>
          <p:spPr>
            <a:xfrm>
              <a:off x="4731697" y="933778"/>
              <a:ext cx="103770" cy="97206"/>
            </a:xfrm>
            <a:custGeom>
              <a:avLst/>
              <a:gdLst/>
              <a:ahLst/>
              <a:cxnLst/>
              <a:rect l="l" t="t" r="r" b="b"/>
              <a:pathLst>
                <a:path w="103770" h="97206" extrusionOk="0">
                  <a:moveTo>
                    <a:pt x="51885" y="90106"/>
                  </a:moveTo>
                  <a:cubicBezTo>
                    <a:pt x="80394" y="106680"/>
                    <a:pt x="103771" y="93250"/>
                    <a:pt x="103771" y="60103"/>
                  </a:cubicBezTo>
                  <a:lnTo>
                    <a:pt x="0" y="0"/>
                  </a:lnTo>
                  <a:cubicBezTo>
                    <a:pt x="1958" y="36614"/>
                    <a:pt x="21239" y="70093"/>
                    <a:pt x="51885" y="90106"/>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2" name="Google Shape;902;p19"/>
            <p:cNvSpPr/>
            <p:nvPr/>
          </p:nvSpPr>
          <p:spPr>
            <a:xfrm>
              <a:off x="4835467" y="993881"/>
              <a:ext cx="103770" cy="97204"/>
            </a:xfrm>
            <a:custGeom>
              <a:avLst/>
              <a:gdLst/>
              <a:ahLst/>
              <a:cxnLst/>
              <a:rect l="l" t="t" r="r" b="b"/>
              <a:pathLst>
                <a:path w="103770" h="97204" extrusionOk="0">
                  <a:moveTo>
                    <a:pt x="51885" y="90106"/>
                  </a:moveTo>
                  <a:cubicBezTo>
                    <a:pt x="80394" y="106680"/>
                    <a:pt x="103771" y="93250"/>
                    <a:pt x="103771" y="60008"/>
                  </a:cubicBezTo>
                  <a:lnTo>
                    <a:pt x="0" y="0"/>
                  </a:lnTo>
                  <a:cubicBezTo>
                    <a:pt x="1986" y="36606"/>
                    <a:pt x="21258" y="70071"/>
                    <a:pt x="51885" y="90106"/>
                  </a:cubicBezTo>
                  <a:close/>
                </a:path>
              </a:pathLst>
            </a:custGeom>
            <a:solidFill>
              <a:srgbClr val="F4F5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3" name="Google Shape;903;p19"/>
            <p:cNvSpPr/>
            <p:nvPr/>
          </p:nvSpPr>
          <p:spPr>
            <a:xfrm>
              <a:off x="4939238" y="1053889"/>
              <a:ext cx="103770" cy="97206"/>
            </a:xfrm>
            <a:custGeom>
              <a:avLst/>
              <a:gdLst/>
              <a:ahLst/>
              <a:cxnLst/>
              <a:rect l="l" t="t" r="r" b="b"/>
              <a:pathLst>
                <a:path w="103770" h="97206" extrusionOk="0">
                  <a:moveTo>
                    <a:pt x="51885" y="90106"/>
                  </a:moveTo>
                  <a:cubicBezTo>
                    <a:pt x="80394" y="106680"/>
                    <a:pt x="103770" y="93250"/>
                    <a:pt x="103770" y="60103"/>
                  </a:cubicBezTo>
                  <a:lnTo>
                    <a:pt x="0" y="0"/>
                  </a:lnTo>
                  <a:cubicBezTo>
                    <a:pt x="1863" y="36642"/>
                    <a:pt x="21163" y="70158"/>
                    <a:pt x="51885" y="90106"/>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4" name="Google Shape;904;p19"/>
            <p:cNvSpPr/>
            <p:nvPr/>
          </p:nvSpPr>
          <p:spPr>
            <a:xfrm>
              <a:off x="5043008" y="1113991"/>
              <a:ext cx="103770" cy="97204"/>
            </a:xfrm>
            <a:custGeom>
              <a:avLst/>
              <a:gdLst/>
              <a:ahLst/>
              <a:cxnLst/>
              <a:rect l="l" t="t" r="r" b="b"/>
              <a:pathLst>
                <a:path w="103770" h="97204" extrusionOk="0">
                  <a:moveTo>
                    <a:pt x="51885" y="90106"/>
                  </a:moveTo>
                  <a:cubicBezTo>
                    <a:pt x="80394" y="106680"/>
                    <a:pt x="103771" y="93250"/>
                    <a:pt x="103771" y="60008"/>
                  </a:cubicBezTo>
                  <a:lnTo>
                    <a:pt x="0" y="0"/>
                  </a:lnTo>
                  <a:cubicBezTo>
                    <a:pt x="1986" y="36606"/>
                    <a:pt x="21258" y="70071"/>
                    <a:pt x="51885" y="90106"/>
                  </a:cubicBezTo>
                  <a:close/>
                </a:path>
              </a:pathLst>
            </a:custGeom>
            <a:solidFill>
              <a:srgbClr val="F4F5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905" name="Google Shape;905;p19"/>
            <p:cNvGrpSpPr/>
            <p:nvPr/>
          </p:nvGrpSpPr>
          <p:grpSpPr>
            <a:xfrm>
              <a:off x="4316519" y="693558"/>
              <a:ext cx="830259" cy="517637"/>
              <a:chOff x="5840944" y="1418558"/>
              <a:chExt cx="830259" cy="517637"/>
            </a:xfrm>
          </p:grpSpPr>
          <p:sp>
            <p:nvSpPr>
              <p:cNvPr id="906" name="Google Shape;906;p19"/>
              <p:cNvSpPr/>
              <p:nvPr/>
            </p:nvSpPr>
            <p:spPr>
              <a:xfrm>
                <a:off x="5840944" y="1418558"/>
                <a:ext cx="103770" cy="97206"/>
              </a:xfrm>
              <a:custGeom>
                <a:avLst/>
                <a:gdLst/>
                <a:ahLst/>
                <a:cxnLst/>
                <a:rect l="l" t="t" r="r" b="b"/>
                <a:pathLst>
                  <a:path w="103770" h="97206" extrusionOk="0">
                    <a:moveTo>
                      <a:pt x="51885" y="90106"/>
                    </a:moveTo>
                    <a:cubicBezTo>
                      <a:pt x="80394" y="106680"/>
                      <a:pt x="103771" y="93250"/>
                      <a:pt x="103771" y="60103"/>
                    </a:cubicBezTo>
                    <a:lnTo>
                      <a:pt x="0" y="0"/>
                    </a:lnTo>
                    <a:cubicBezTo>
                      <a:pt x="2005" y="36601"/>
                      <a:pt x="21267" y="70060"/>
                      <a:pt x="51885" y="90106"/>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7" name="Google Shape;907;p19"/>
              <p:cNvSpPr/>
              <p:nvPr/>
            </p:nvSpPr>
            <p:spPr>
              <a:xfrm>
                <a:off x="5944715" y="1478661"/>
                <a:ext cx="103865" cy="97152"/>
              </a:xfrm>
              <a:custGeom>
                <a:avLst/>
                <a:gdLst/>
                <a:ahLst/>
                <a:cxnLst/>
                <a:rect l="l" t="t" r="r" b="b"/>
                <a:pathLst>
                  <a:path w="103865" h="97152" extrusionOk="0">
                    <a:moveTo>
                      <a:pt x="51980" y="90011"/>
                    </a:moveTo>
                    <a:cubicBezTo>
                      <a:pt x="80489" y="106680"/>
                      <a:pt x="103866" y="93154"/>
                      <a:pt x="103866" y="60007"/>
                    </a:cubicBezTo>
                    <a:lnTo>
                      <a:pt x="0" y="0"/>
                    </a:lnTo>
                    <a:cubicBezTo>
                      <a:pt x="2005" y="36598"/>
                      <a:pt x="21315" y="70038"/>
                      <a:pt x="51980" y="90011"/>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8" name="Google Shape;908;p19"/>
              <p:cNvSpPr/>
              <p:nvPr/>
            </p:nvSpPr>
            <p:spPr>
              <a:xfrm>
                <a:off x="6048866" y="1538668"/>
                <a:ext cx="103770" cy="97206"/>
              </a:xfrm>
              <a:custGeom>
                <a:avLst/>
                <a:gdLst/>
                <a:ahLst/>
                <a:cxnLst/>
                <a:rect l="l" t="t" r="r" b="b"/>
                <a:pathLst>
                  <a:path w="103770" h="97206" extrusionOk="0">
                    <a:moveTo>
                      <a:pt x="51885" y="90106"/>
                    </a:moveTo>
                    <a:cubicBezTo>
                      <a:pt x="80394" y="106680"/>
                      <a:pt x="103771" y="93250"/>
                      <a:pt x="103771" y="60103"/>
                    </a:cubicBezTo>
                    <a:lnTo>
                      <a:pt x="0" y="0"/>
                    </a:lnTo>
                    <a:cubicBezTo>
                      <a:pt x="1958" y="36614"/>
                      <a:pt x="21229" y="70093"/>
                      <a:pt x="51885" y="90106"/>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9" name="Google Shape;909;p19"/>
              <p:cNvSpPr/>
              <p:nvPr/>
            </p:nvSpPr>
            <p:spPr>
              <a:xfrm>
                <a:off x="6152351" y="1598771"/>
                <a:ext cx="103770" cy="97187"/>
              </a:xfrm>
              <a:custGeom>
                <a:avLst/>
                <a:gdLst/>
                <a:ahLst/>
                <a:cxnLst/>
                <a:rect l="l" t="t" r="r" b="b"/>
                <a:pathLst>
                  <a:path w="103770" h="97187" extrusionOk="0">
                    <a:moveTo>
                      <a:pt x="51885" y="90106"/>
                    </a:moveTo>
                    <a:cubicBezTo>
                      <a:pt x="80394" y="106680"/>
                      <a:pt x="103771" y="93154"/>
                      <a:pt x="103771" y="60008"/>
                    </a:cubicBezTo>
                    <a:lnTo>
                      <a:pt x="0" y="0"/>
                    </a:lnTo>
                    <a:cubicBezTo>
                      <a:pt x="1986" y="36606"/>
                      <a:pt x="21258" y="70071"/>
                      <a:pt x="51885" y="90106"/>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0" name="Google Shape;910;p19"/>
              <p:cNvSpPr/>
              <p:nvPr/>
            </p:nvSpPr>
            <p:spPr>
              <a:xfrm>
                <a:off x="6256122" y="1658778"/>
                <a:ext cx="103770" cy="97206"/>
              </a:xfrm>
              <a:custGeom>
                <a:avLst/>
                <a:gdLst/>
                <a:ahLst/>
                <a:cxnLst/>
                <a:rect l="l" t="t" r="r" b="b"/>
                <a:pathLst>
                  <a:path w="103770" h="97206" extrusionOk="0">
                    <a:moveTo>
                      <a:pt x="51885" y="90106"/>
                    </a:moveTo>
                    <a:cubicBezTo>
                      <a:pt x="80394" y="106680"/>
                      <a:pt x="103771" y="93250"/>
                      <a:pt x="103771" y="60103"/>
                    </a:cubicBezTo>
                    <a:lnTo>
                      <a:pt x="0" y="0"/>
                    </a:lnTo>
                    <a:cubicBezTo>
                      <a:pt x="1958" y="36614"/>
                      <a:pt x="21239" y="70093"/>
                      <a:pt x="51885" y="90106"/>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1" name="Google Shape;911;p19"/>
              <p:cNvSpPr/>
              <p:nvPr/>
            </p:nvSpPr>
            <p:spPr>
              <a:xfrm>
                <a:off x="6359892" y="1718881"/>
                <a:ext cx="103770" cy="97204"/>
              </a:xfrm>
              <a:custGeom>
                <a:avLst/>
                <a:gdLst/>
                <a:ahLst/>
                <a:cxnLst/>
                <a:rect l="l" t="t" r="r" b="b"/>
                <a:pathLst>
                  <a:path w="103770" h="97204" extrusionOk="0">
                    <a:moveTo>
                      <a:pt x="51885" y="90106"/>
                    </a:moveTo>
                    <a:cubicBezTo>
                      <a:pt x="80394" y="106680"/>
                      <a:pt x="103771" y="93250"/>
                      <a:pt x="103771" y="60008"/>
                    </a:cubicBezTo>
                    <a:lnTo>
                      <a:pt x="0" y="0"/>
                    </a:lnTo>
                    <a:cubicBezTo>
                      <a:pt x="1986" y="36606"/>
                      <a:pt x="21258" y="70071"/>
                      <a:pt x="51885" y="90106"/>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2" name="Google Shape;912;p19"/>
              <p:cNvSpPr/>
              <p:nvPr/>
            </p:nvSpPr>
            <p:spPr>
              <a:xfrm>
                <a:off x="6463663" y="1778889"/>
                <a:ext cx="103770" cy="97206"/>
              </a:xfrm>
              <a:custGeom>
                <a:avLst/>
                <a:gdLst/>
                <a:ahLst/>
                <a:cxnLst/>
                <a:rect l="l" t="t" r="r" b="b"/>
                <a:pathLst>
                  <a:path w="103770" h="97206" extrusionOk="0">
                    <a:moveTo>
                      <a:pt x="51885" y="90106"/>
                    </a:moveTo>
                    <a:cubicBezTo>
                      <a:pt x="80394" y="106680"/>
                      <a:pt x="103770" y="93250"/>
                      <a:pt x="103770" y="60103"/>
                    </a:cubicBezTo>
                    <a:lnTo>
                      <a:pt x="0" y="0"/>
                    </a:lnTo>
                    <a:cubicBezTo>
                      <a:pt x="1863" y="36642"/>
                      <a:pt x="21163" y="70158"/>
                      <a:pt x="51885" y="90106"/>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3" name="Google Shape;913;p19"/>
              <p:cNvSpPr/>
              <p:nvPr/>
            </p:nvSpPr>
            <p:spPr>
              <a:xfrm>
                <a:off x="6567433" y="1838991"/>
                <a:ext cx="103770" cy="97204"/>
              </a:xfrm>
              <a:custGeom>
                <a:avLst/>
                <a:gdLst/>
                <a:ahLst/>
                <a:cxnLst/>
                <a:rect l="l" t="t" r="r" b="b"/>
                <a:pathLst>
                  <a:path w="103770" h="97204" extrusionOk="0">
                    <a:moveTo>
                      <a:pt x="51885" y="90106"/>
                    </a:moveTo>
                    <a:cubicBezTo>
                      <a:pt x="80394" y="106680"/>
                      <a:pt x="103771" y="93250"/>
                      <a:pt x="103771" y="60008"/>
                    </a:cubicBezTo>
                    <a:lnTo>
                      <a:pt x="0" y="0"/>
                    </a:lnTo>
                    <a:cubicBezTo>
                      <a:pt x="1986" y="36606"/>
                      <a:pt x="21258" y="70071"/>
                      <a:pt x="51885" y="90106"/>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914" name="Google Shape;914;p19"/>
            <p:cNvSpPr/>
            <p:nvPr/>
          </p:nvSpPr>
          <p:spPr>
            <a:xfrm>
              <a:off x="5776434" y="3835950"/>
              <a:ext cx="422399" cy="244506"/>
            </a:xfrm>
            <a:custGeom>
              <a:avLst/>
              <a:gdLst/>
              <a:ahLst/>
              <a:cxnLst/>
              <a:rect l="l" t="t" r="r" b="b"/>
              <a:pathLst>
                <a:path w="422399" h="244506" extrusionOk="0">
                  <a:moveTo>
                    <a:pt x="375265" y="244507"/>
                  </a:moveTo>
                  <a:lnTo>
                    <a:pt x="0" y="27337"/>
                  </a:lnTo>
                  <a:lnTo>
                    <a:pt x="47039" y="0"/>
                  </a:lnTo>
                  <a:lnTo>
                    <a:pt x="422399" y="217075"/>
                  </a:lnTo>
                  <a:lnTo>
                    <a:pt x="375265" y="244507"/>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5" name="Google Shape;915;p19"/>
            <p:cNvSpPr/>
            <p:nvPr/>
          </p:nvSpPr>
          <p:spPr>
            <a:xfrm>
              <a:off x="5919927" y="3349699"/>
              <a:ext cx="376785" cy="648842"/>
            </a:xfrm>
            <a:custGeom>
              <a:avLst/>
              <a:gdLst/>
              <a:ahLst/>
              <a:cxnLst/>
              <a:rect l="l" t="t" r="r" b="b"/>
              <a:pathLst>
                <a:path w="376785" h="648842" extrusionOk="0">
                  <a:moveTo>
                    <a:pt x="376786" y="648843"/>
                  </a:moveTo>
                  <a:lnTo>
                    <a:pt x="0" y="430721"/>
                  </a:lnTo>
                  <a:lnTo>
                    <a:pt x="47134" y="0"/>
                  </a:lnTo>
                  <a:lnTo>
                    <a:pt x="329747" y="163544"/>
                  </a:lnTo>
                  <a:lnTo>
                    <a:pt x="376786" y="648843"/>
                  </a:lnTo>
                  <a:close/>
                </a:path>
              </a:pathLst>
            </a:custGeom>
            <a:solidFill>
              <a:srgbClr val="C6555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6" name="Google Shape;916;p19"/>
            <p:cNvSpPr/>
            <p:nvPr/>
          </p:nvSpPr>
          <p:spPr>
            <a:xfrm>
              <a:off x="5821952" y="3404277"/>
              <a:ext cx="376880" cy="648747"/>
            </a:xfrm>
            <a:custGeom>
              <a:avLst/>
              <a:gdLst/>
              <a:ahLst/>
              <a:cxnLst/>
              <a:rect l="l" t="t" r="r" b="b"/>
              <a:pathLst>
                <a:path w="376880" h="648747" extrusionOk="0">
                  <a:moveTo>
                    <a:pt x="376881" y="648748"/>
                  </a:moveTo>
                  <a:lnTo>
                    <a:pt x="0" y="430721"/>
                  </a:lnTo>
                  <a:lnTo>
                    <a:pt x="47134" y="0"/>
                  </a:lnTo>
                  <a:lnTo>
                    <a:pt x="329747" y="163544"/>
                  </a:lnTo>
                  <a:lnTo>
                    <a:pt x="376881" y="648748"/>
                  </a:lnTo>
                  <a:close/>
                </a:path>
              </a:pathLst>
            </a:custGeom>
            <a:solidFill>
              <a:srgbClr val="FF6C6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7" name="Google Shape;917;p19"/>
            <p:cNvSpPr/>
            <p:nvPr/>
          </p:nvSpPr>
          <p:spPr>
            <a:xfrm>
              <a:off x="6151700" y="3513243"/>
              <a:ext cx="145012" cy="539781"/>
            </a:xfrm>
            <a:custGeom>
              <a:avLst/>
              <a:gdLst/>
              <a:ahLst/>
              <a:cxnLst/>
              <a:rect l="l" t="t" r="r" b="b"/>
              <a:pathLst>
                <a:path w="145012" h="539781" extrusionOk="0">
                  <a:moveTo>
                    <a:pt x="47134" y="539782"/>
                  </a:moveTo>
                  <a:lnTo>
                    <a:pt x="145013" y="485299"/>
                  </a:lnTo>
                  <a:lnTo>
                    <a:pt x="97974" y="0"/>
                  </a:lnTo>
                  <a:lnTo>
                    <a:pt x="0" y="54578"/>
                  </a:lnTo>
                  <a:lnTo>
                    <a:pt x="47134" y="539782"/>
                  </a:lnTo>
                  <a:close/>
                </a:path>
              </a:pathLst>
            </a:custGeom>
            <a:solidFill>
              <a:srgbClr val="DD626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8" name="Google Shape;918;p19"/>
            <p:cNvSpPr/>
            <p:nvPr/>
          </p:nvSpPr>
          <p:spPr>
            <a:xfrm>
              <a:off x="5869087" y="3349699"/>
              <a:ext cx="97973" cy="104584"/>
            </a:xfrm>
            <a:custGeom>
              <a:avLst/>
              <a:gdLst/>
              <a:ahLst/>
              <a:cxnLst/>
              <a:rect l="l" t="t" r="r" b="b"/>
              <a:pathLst>
                <a:path w="97973" h="104584" extrusionOk="0">
                  <a:moveTo>
                    <a:pt x="0" y="54578"/>
                  </a:moveTo>
                  <a:lnTo>
                    <a:pt x="97974" y="0"/>
                  </a:lnTo>
                  <a:lnTo>
                    <a:pt x="86476" y="104584"/>
                  </a:lnTo>
                  <a:lnTo>
                    <a:pt x="0" y="54578"/>
                  </a:lnTo>
                  <a:close/>
                </a:path>
              </a:pathLst>
            </a:custGeom>
            <a:solidFill>
              <a:srgbClr val="C6555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9" name="Google Shape;919;p19"/>
            <p:cNvSpPr/>
            <p:nvPr/>
          </p:nvSpPr>
          <p:spPr>
            <a:xfrm>
              <a:off x="5939787" y="3382376"/>
              <a:ext cx="141211" cy="143535"/>
            </a:xfrm>
            <a:custGeom>
              <a:avLst/>
              <a:gdLst/>
              <a:ahLst/>
              <a:cxnLst/>
              <a:rect l="l" t="t" r="r" b="b"/>
              <a:pathLst>
                <a:path w="141211" h="143535" extrusionOk="0">
                  <a:moveTo>
                    <a:pt x="141211" y="143536"/>
                  </a:moveTo>
                  <a:lnTo>
                    <a:pt x="123821" y="133439"/>
                  </a:lnTo>
                  <a:cubicBezTo>
                    <a:pt x="123821" y="92767"/>
                    <a:pt x="99969" y="45904"/>
                    <a:pt x="70606" y="28664"/>
                  </a:cubicBezTo>
                  <a:cubicBezTo>
                    <a:pt x="41242" y="11424"/>
                    <a:pt x="17485" y="30950"/>
                    <a:pt x="17485" y="71622"/>
                  </a:cubicBezTo>
                  <a:lnTo>
                    <a:pt x="0" y="61525"/>
                  </a:lnTo>
                  <a:cubicBezTo>
                    <a:pt x="0" y="9805"/>
                    <a:pt x="31739" y="-14008"/>
                    <a:pt x="70606" y="8471"/>
                  </a:cubicBezTo>
                  <a:cubicBezTo>
                    <a:pt x="109472" y="30950"/>
                    <a:pt x="141211" y="91815"/>
                    <a:pt x="141211" y="143536"/>
                  </a:cubicBezTo>
                  <a:close/>
                </a:path>
              </a:pathLst>
            </a:custGeom>
            <a:solidFill>
              <a:srgbClr val="20232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0" name="Google Shape;920;p19"/>
            <p:cNvSpPr/>
            <p:nvPr/>
          </p:nvSpPr>
          <p:spPr>
            <a:xfrm>
              <a:off x="6031584" y="3326084"/>
              <a:ext cx="141211" cy="143535"/>
            </a:xfrm>
            <a:custGeom>
              <a:avLst/>
              <a:gdLst/>
              <a:ahLst/>
              <a:cxnLst/>
              <a:rect l="l" t="t" r="r" b="b"/>
              <a:pathLst>
                <a:path w="141211" h="143535" extrusionOk="0">
                  <a:moveTo>
                    <a:pt x="141211" y="143536"/>
                  </a:moveTo>
                  <a:lnTo>
                    <a:pt x="123821" y="133439"/>
                  </a:lnTo>
                  <a:cubicBezTo>
                    <a:pt x="123821" y="92767"/>
                    <a:pt x="99969" y="45904"/>
                    <a:pt x="70606" y="28664"/>
                  </a:cubicBezTo>
                  <a:cubicBezTo>
                    <a:pt x="41242" y="11424"/>
                    <a:pt x="17485" y="30950"/>
                    <a:pt x="17485" y="71622"/>
                  </a:cubicBezTo>
                  <a:lnTo>
                    <a:pt x="0" y="61525"/>
                  </a:lnTo>
                  <a:cubicBezTo>
                    <a:pt x="0" y="9804"/>
                    <a:pt x="31739" y="-14008"/>
                    <a:pt x="70606" y="8471"/>
                  </a:cubicBezTo>
                  <a:cubicBezTo>
                    <a:pt x="109472" y="30950"/>
                    <a:pt x="141211" y="92291"/>
                    <a:pt x="141211" y="143536"/>
                  </a:cubicBezTo>
                  <a:close/>
                </a:path>
              </a:pathLst>
            </a:custGeom>
            <a:solidFill>
              <a:srgbClr val="20232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1" name="Google Shape;921;p19"/>
            <p:cNvSpPr/>
            <p:nvPr/>
          </p:nvSpPr>
          <p:spPr>
            <a:xfrm>
              <a:off x="5273451" y="4003686"/>
              <a:ext cx="608559" cy="352234"/>
            </a:xfrm>
            <a:custGeom>
              <a:avLst/>
              <a:gdLst/>
              <a:ahLst/>
              <a:cxnLst/>
              <a:rect l="l" t="t" r="r" b="b"/>
              <a:pathLst>
                <a:path w="608559" h="352234" extrusionOk="0">
                  <a:moveTo>
                    <a:pt x="540709" y="352234"/>
                  </a:moveTo>
                  <a:lnTo>
                    <a:pt x="0" y="39529"/>
                  </a:lnTo>
                  <a:lnTo>
                    <a:pt x="67850" y="0"/>
                  </a:lnTo>
                  <a:lnTo>
                    <a:pt x="608559" y="312801"/>
                  </a:lnTo>
                  <a:lnTo>
                    <a:pt x="540709" y="352234"/>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2" name="Google Shape;922;p19"/>
            <p:cNvSpPr/>
            <p:nvPr/>
          </p:nvSpPr>
          <p:spPr>
            <a:xfrm>
              <a:off x="5480232" y="3303313"/>
              <a:ext cx="542799" cy="934592"/>
            </a:xfrm>
            <a:custGeom>
              <a:avLst/>
              <a:gdLst/>
              <a:ahLst/>
              <a:cxnLst/>
              <a:rect l="l" t="t" r="r" b="b"/>
              <a:pathLst>
                <a:path w="542799" h="934592" extrusionOk="0">
                  <a:moveTo>
                    <a:pt x="542800" y="934593"/>
                  </a:moveTo>
                  <a:lnTo>
                    <a:pt x="0" y="620458"/>
                  </a:lnTo>
                  <a:lnTo>
                    <a:pt x="67850" y="0"/>
                  </a:lnTo>
                  <a:lnTo>
                    <a:pt x="474950" y="235648"/>
                  </a:lnTo>
                  <a:lnTo>
                    <a:pt x="542800" y="934593"/>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3" name="Google Shape;923;p19"/>
            <p:cNvSpPr/>
            <p:nvPr/>
          </p:nvSpPr>
          <p:spPr>
            <a:xfrm>
              <a:off x="5339115" y="3381894"/>
              <a:ext cx="542894" cy="934592"/>
            </a:xfrm>
            <a:custGeom>
              <a:avLst/>
              <a:gdLst/>
              <a:ahLst/>
              <a:cxnLst/>
              <a:rect l="l" t="t" r="r" b="b"/>
              <a:pathLst>
                <a:path w="542894" h="934592" extrusionOk="0">
                  <a:moveTo>
                    <a:pt x="542895" y="934593"/>
                  </a:moveTo>
                  <a:lnTo>
                    <a:pt x="0" y="620458"/>
                  </a:lnTo>
                  <a:lnTo>
                    <a:pt x="67850" y="0"/>
                  </a:lnTo>
                  <a:lnTo>
                    <a:pt x="475045" y="235553"/>
                  </a:lnTo>
                  <a:lnTo>
                    <a:pt x="542895" y="934593"/>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4" name="Google Shape;924;p19"/>
            <p:cNvSpPr/>
            <p:nvPr/>
          </p:nvSpPr>
          <p:spPr>
            <a:xfrm>
              <a:off x="5814160" y="3538961"/>
              <a:ext cx="208871" cy="777525"/>
            </a:xfrm>
            <a:custGeom>
              <a:avLst/>
              <a:gdLst/>
              <a:ahLst/>
              <a:cxnLst/>
              <a:rect l="l" t="t" r="r" b="b"/>
              <a:pathLst>
                <a:path w="208871" h="777525" extrusionOk="0">
                  <a:moveTo>
                    <a:pt x="67850" y="777526"/>
                  </a:moveTo>
                  <a:lnTo>
                    <a:pt x="208871" y="698945"/>
                  </a:lnTo>
                  <a:lnTo>
                    <a:pt x="141021" y="0"/>
                  </a:lnTo>
                  <a:lnTo>
                    <a:pt x="0" y="78486"/>
                  </a:lnTo>
                  <a:lnTo>
                    <a:pt x="67850" y="777526"/>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5" name="Google Shape;925;p19"/>
            <p:cNvSpPr/>
            <p:nvPr/>
          </p:nvSpPr>
          <p:spPr>
            <a:xfrm>
              <a:off x="5406965" y="3303313"/>
              <a:ext cx="141116" cy="150685"/>
            </a:xfrm>
            <a:custGeom>
              <a:avLst/>
              <a:gdLst/>
              <a:ahLst/>
              <a:cxnLst/>
              <a:rect l="l" t="t" r="r" b="b"/>
              <a:pathLst>
                <a:path w="141116" h="150685" extrusionOk="0">
                  <a:moveTo>
                    <a:pt x="0" y="78581"/>
                  </a:moveTo>
                  <a:lnTo>
                    <a:pt x="141117" y="0"/>
                  </a:lnTo>
                  <a:lnTo>
                    <a:pt x="124582" y="150685"/>
                  </a:lnTo>
                  <a:lnTo>
                    <a:pt x="0" y="78581"/>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6" name="Google Shape;926;p19"/>
            <p:cNvSpPr/>
            <p:nvPr/>
          </p:nvSpPr>
          <p:spPr>
            <a:xfrm>
              <a:off x="5508835" y="3350470"/>
              <a:ext cx="203454" cy="206683"/>
            </a:xfrm>
            <a:custGeom>
              <a:avLst/>
              <a:gdLst/>
              <a:ahLst/>
              <a:cxnLst/>
              <a:rect l="l" t="t" r="r" b="b"/>
              <a:pathLst>
                <a:path w="203454" h="206683" extrusionOk="0">
                  <a:moveTo>
                    <a:pt x="203455" y="206684"/>
                  </a:moveTo>
                  <a:lnTo>
                    <a:pt x="178367" y="191730"/>
                  </a:lnTo>
                  <a:cubicBezTo>
                    <a:pt x="178367" y="133151"/>
                    <a:pt x="143967" y="65619"/>
                    <a:pt x="101775" y="41235"/>
                  </a:cubicBezTo>
                  <a:cubicBezTo>
                    <a:pt x="59582" y="16851"/>
                    <a:pt x="25087" y="44473"/>
                    <a:pt x="25087" y="103052"/>
                  </a:cubicBezTo>
                  <a:lnTo>
                    <a:pt x="0" y="88574"/>
                  </a:lnTo>
                  <a:cubicBezTo>
                    <a:pt x="0" y="13993"/>
                    <a:pt x="45613" y="-20297"/>
                    <a:pt x="101775" y="12374"/>
                  </a:cubicBezTo>
                  <a:cubicBezTo>
                    <a:pt x="157936" y="45045"/>
                    <a:pt x="203455" y="132103"/>
                    <a:pt x="203455" y="206684"/>
                  </a:cubicBezTo>
                  <a:close/>
                </a:path>
              </a:pathLst>
            </a:custGeom>
            <a:solidFill>
              <a:srgbClr val="20232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7" name="Google Shape;927;p19"/>
            <p:cNvSpPr/>
            <p:nvPr/>
          </p:nvSpPr>
          <p:spPr>
            <a:xfrm>
              <a:off x="5641209" y="3269779"/>
              <a:ext cx="203454" cy="206316"/>
            </a:xfrm>
            <a:custGeom>
              <a:avLst/>
              <a:gdLst/>
              <a:ahLst/>
              <a:cxnLst/>
              <a:rect l="l" t="t" r="r" b="b"/>
              <a:pathLst>
                <a:path w="203454" h="206316" extrusionOk="0">
                  <a:moveTo>
                    <a:pt x="203455" y="206317"/>
                  </a:moveTo>
                  <a:lnTo>
                    <a:pt x="178367" y="191744"/>
                  </a:lnTo>
                  <a:cubicBezTo>
                    <a:pt x="178367" y="133165"/>
                    <a:pt x="143967" y="65633"/>
                    <a:pt x="101775" y="41153"/>
                  </a:cubicBezTo>
                  <a:cubicBezTo>
                    <a:pt x="59582" y="16674"/>
                    <a:pt x="25088" y="44487"/>
                    <a:pt x="25088" y="103066"/>
                  </a:cubicBezTo>
                  <a:lnTo>
                    <a:pt x="0" y="88588"/>
                  </a:lnTo>
                  <a:cubicBezTo>
                    <a:pt x="0" y="13912"/>
                    <a:pt x="45708" y="-20283"/>
                    <a:pt x="101775" y="12388"/>
                  </a:cubicBezTo>
                  <a:cubicBezTo>
                    <a:pt x="157842" y="45059"/>
                    <a:pt x="203455" y="131641"/>
                    <a:pt x="203455" y="206317"/>
                  </a:cubicBezTo>
                  <a:close/>
                </a:path>
              </a:pathLst>
            </a:custGeom>
            <a:solidFill>
              <a:srgbClr val="20232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8" name="Google Shape;928;p19"/>
            <p:cNvSpPr/>
            <p:nvPr/>
          </p:nvSpPr>
          <p:spPr>
            <a:xfrm>
              <a:off x="3370326" y="2746576"/>
              <a:ext cx="431236" cy="248888"/>
            </a:xfrm>
            <a:custGeom>
              <a:avLst/>
              <a:gdLst/>
              <a:ahLst/>
              <a:cxnLst/>
              <a:rect l="l" t="t" r="r" b="b"/>
              <a:pathLst>
                <a:path w="431236" h="248888" extrusionOk="0">
                  <a:moveTo>
                    <a:pt x="203170" y="248888"/>
                  </a:moveTo>
                  <a:lnTo>
                    <a:pt x="0" y="132016"/>
                  </a:lnTo>
                  <a:lnTo>
                    <a:pt x="228162" y="0"/>
                  </a:lnTo>
                  <a:lnTo>
                    <a:pt x="431237" y="116967"/>
                  </a:lnTo>
                  <a:lnTo>
                    <a:pt x="203170" y="248888"/>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9" name="Google Shape;929;p19"/>
            <p:cNvSpPr/>
            <p:nvPr/>
          </p:nvSpPr>
          <p:spPr>
            <a:xfrm>
              <a:off x="3388571" y="2474923"/>
              <a:ext cx="435798" cy="252221"/>
            </a:xfrm>
            <a:custGeom>
              <a:avLst/>
              <a:gdLst/>
              <a:ahLst/>
              <a:cxnLst/>
              <a:rect l="l" t="t" r="r" b="b"/>
              <a:pathLst>
                <a:path w="435798" h="252221" extrusionOk="0">
                  <a:moveTo>
                    <a:pt x="217899" y="252222"/>
                  </a:moveTo>
                  <a:lnTo>
                    <a:pt x="0" y="126111"/>
                  </a:lnTo>
                  <a:lnTo>
                    <a:pt x="217899" y="0"/>
                  </a:lnTo>
                  <a:lnTo>
                    <a:pt x="435798" y="126111"/>
                  </a:lnTo>
                  <a:lnTo>
                    <a:pt x="217899" y="252222"/>
                  </a:lnTo>
                  <a:close/>
                </a:path>
              </a:pathLst>
            </a:custGeom>
            <a:solidFill>
              <a:srgbClr val="EFDA8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0" name="Google Shape;930;p19"/>
            <p:cNvSpPr/>
            <p:nvPr/>
          </p:nvSpPr>
          <p:spPr>
            <a:xfrm>
              <a:off x="3606470" y="2623608"/>
              <a:ext cx="203169" cy="352710"/>
            </a:xfrm>
            <a:custGeom>
              <a:avLst/>
              <a:gdLst/>
              <a:ahLst/>
              <a:cxnLst/>
              <a:rect l="l" t="t" r="r" b="b"/>
              <a:pathLst>
                <a:path w="203169" h="352710" extrusionOk="0">
                  <a:moveTo>
                    <a:pt x="203170" y="235172"/>
                  </a:moveTo>
                  <a:lnTo>
                    <a:pt x="0" y="352711"/>
                  </a:lnTo>
                  <a:lnTo>
                    <a:pt x="0" y="117538"/>
                  </a:lnTo>
                  <a:lnTo>
                    <a:pt x="203170" y="0"/>
                  </a:lnTo>
                  <a:lnTo>
                    <a:pt x="203170" y="235172"/>
                  </a:lnTo>
                  <a:close/>
                </a:path>
              </a:pathLst>
            </a:custGeom>
            <a:solidFill>
              <a:srgbClr val="D1B66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1" name="Google Shape;931;p19"/>
            <p:cNvSpPr/>
            <p:nvPr/>
          </p:nvSpPr>
          <p:spPr>
            <a:xfrm>
              <a:off x="3403301" y="2623608"/>
              <a:ext cx="203169" cy="352710"/>
            </a:xfrm>
            <a:custGeom>
              <a:avLst/>
              <a:gdLst/>
              <a:ahLst/>
              <a:cxnLst/>
              <a:rect l="l" t="t" r="r" b="b"/>
              <a:pathLst>
                <a:path w="203169" h="352710" extrusionOk="0">
                  <a:moveTo>
                    <a:pt x="203170" y="352711"/>
                  </a:moveTo>
                  <a:lnTo>
                    <a:pt x="0" y="235172"/>
                  </a:lnTo>
                  <a:lnTo>
                    <a:pt x="0" y="0"/>
                  </a:lnTo>
                  <a:lnTo>
                    <a:pt x="203170" y="117538"/>
                  </a:lnTo>
                  <a:lnTo>
                    <a:pt x="203170" y="352711"/>
                  </a:lnTo>
                  <a:close/>
                </a:path>
              </a:pathLst>
            </a:custGeom>
            <a:solidFill>
              <a:srgbClr val="E2C97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2" name="Google Shape;932;p19"/>
            <p:cNvSpPr/>
            <p:nvPr/>
          </p:nvSpPr>
          <p:spPr>
            <a:xfrm>
              <a:off x="3403301" y="2623608"/>
              <a:ext cx="203169" cy="177736"/>
            </a:xfrm>
            <a:custGeom>
              <a:avLst/>
              <a:gdLst/>
              <a:ahLst/>
              <a:cxnLst/>
              <a:rect l="l" t="t" r="r" b="b"/>
              <a:pathLst>
                <a:path w="203169" h="177736" extrusionOk="0">
                  <a:moveTo>
                    <a:pt x="0" y="0"/>
                  </a:moveTo>
                  <a:lnTo>
                    <a:pt x="0" y="61532"/>
                  </a:lnTo>
                  <a:lnTo>
                    <a:pt x="203170" y="177737"/>
                  </a:lnTo>
                  <a:lnTo>
                    <a:pt x="203170" y="117824"/>
                  </a:lnTo>
                  <a:lnTo>
                    <a:pt x="0" y="0"/>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3" name="Google Shape;933;p19"/>
            <p:cNvSpPr/>
            <p:nvPr/>
          </p:nvSpPr>
          <p:spPr>
            <a:xfrm>
              <a:off x="3606470" y="2623608"/>
              <a:ext cx="203169" cy="177736"/>
            </a:xfrm>
            <a:custGeom>
              <a:avLst/>
              <a:gdLst/>
              <a:ahLst/>
              <a:cxnLst/>
              <a:rect l="l" t="t" r="r" b="b"/>
              <a:pathLst>
                <a:path w="203169" h="177736" extrusionOk="0">
                  <a:moveTo>
                    <a:pt x="203170" y="0"/>
                  </a:moveTo>
                  <a:lnTo>
                    <a:pt x="203170" y="65913"/>
                  </a:lnTo>
                  <a:lnTo>
                    <a:pt x="0" y="177737"/>
                  </a:lnTo>
                  <a:lnTo>
                    <a:pt x="0" y="117824"/>
                  </a:lnTo>
                  <a:lnTo>
                    <a:pt x="203170" y="0"/>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4" name="Google Shape;934;p19"/>
            <p:cNvSpPr/>
            <p:nvPr/>
          </p:nvSpPr>
          <p:spPr>
            <a:xfrm>
              <a:off x="3388571" y="2601034"/>
              <a:ext cx="217899" cy="189547"/>
            </a:xfrm>
            <a:custGeom>
              <a:avLst/>
              <a:gdLst/>
              <a:ahLst/>
              <a:cxnLst/>
              <a:rect l="l" t="t" r="r" b="b"/>
              <a:pathLst>
                <a:path w="217899" h="189547" extrusionOk="0">
                  <a:moveTo>
                    <a:pt x="0" y="0"/>
                  </a:moveTo>
                  <a:lnTo>
                    <a:pt x="0" y="65151"/>
                  </a:lnTo>
                  <a:lnTo>
                    <a:pt x="217899" y="189547"/>
                  </a:lnTo>
                  <a:lnTo>
                    <a:pt x="217899" y="126111"/>
                  </a:lnTo>
                  <a:lnTo>
                    <a:pt x="0" y="0"/>
                  </a:lnTo>
                  <a:close/>
                </a:path>
              </a:pathLst>
            </a:custGeom>
            <a:solidFill>
              <a:srgbClr val="E2C97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5" name="Google Shape;935;p19"/>
            <p:cNvSpPr/>
            <p:nvPr/>
          </p:nvSpPr>
          <p:spPr>
            <a:xfrm>
              <a:off x="3606470" y="2601034"/>
              <a:ext cx="217899" cy="189547"/>
            </a:xfrm>
            <a:custGeom>
              <a:avLst/>
              <a:gdLst/>
              <a:ahLst/>
              <a:cxnLst/>
              <a:rect l="l" t="t" r="r" b="b"/>
              <a:pathLst>
                <a:path w="217899" h="189547" extrusionOk="0">
                  <a:moveTo>
                    <a:pt x="0" y="189547"/>
                  </a:moveTo>
                  <a:lnTo>
                    <a:pt x="217899" y="70295"/>
                  </a:lnTo>
                  <a:lnTo>
                    <a:pt x="217899" y="0"/>
                  </a:lnTo>
                  <a:lnTo>
                    <a:pt x="0" y="126111"/>
                  </a:lnTo>
                  <a:lnTo>
                    <a:pt x="0" y="189547"/>
                  </a:lnTo>
                  <a:close/>
                </a:path>
              </a:pathLst>
            </a:custGeom>
            <a:solidFill>
              <a:srgbClr val="D1B66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6" name="Google Shape;936;p19"/>
            <p:cNvSpPr/>
            <p:nvPr/>
          </p:nvSpPr>
          <p:spPr>
            <a:xfrm>
              <a:off x="6048784" y="4120462"/>
              <a:ext cx="389804" cy="224885"/>
            </a:xfrm>
            <a:custGeom>
              <a:avLst/>
              <a:gdLst/>
              <a:ahLst/>
              <a:cxnLst/>
              <a:rect l="l" t="t" r="r" b="b"/>
              <a:pathLst>
                <a:path w="389804" h="224885" extrusionOk="0">
                  <a:moveTo>
                    <a:pt x="183404" y="224885"/>
                  </a:moveTo>
                  <a:lnTo>
                    <a:pt x="0" y="119444"/>
                  </a:lnTo>
                  <a:lnTo>
                    <a:pt x="206401" y="0"/>
                  </a:lnTo>
                  <a:lnTo>
                    <a:pt x="389805" y="105537"/>
                  </a:lnTo>
                  <a:lnTo>
                    <a:pt x="183404" y="224885"/>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7" name="Google Shape;937;p19"/>
            <p:cNvSpPr/>
            <p:nvPr/>
          </p:nvSpPr>
          <p:spPr>
            <a:xfrm>
              <a:off x="6065699" y="3875193"/>
              <a:ext cx="393415" cy="227647"/>
            </a:xfrm>
            <a:custGeom>
              <a:avLst/>
              <a:gdLst/>
              <a:ahLst/>
              <a:cxnLst/>
              <a:rect l="l" t="t" r="r" b="b"/>
              <a:pathLst>
                <a:path w="393415" h="227647" extrusionOk="0">
                  <a:moveTo>
                    <a:pt x="196708" y="227647"/>
                  </a:moveTo>
                  <a:lnTo>
                    <a:pt x="0" y="113824"/>
                  </a:lnTo>
                  <a:lnTo>
                    <a:pt x="196708" y="0"/>
                  </a:lnTo>
                  <a:lnTo>
                    <a:pt x="393416" y="113824"/>
                  </a:lnTo>
                  <a:lnTo>
                    <a:pt x="196708" y="227647"/>
                  </a:lnTo>
                  <a:close/>
                </a:path>
              </a:pathLst>
            </a:custGeom>
            <a:solidFill>
              <a:srgbClr val="EFDA8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8" name="Google Shape;938;p19"/>
            <p:cNvSpPr/>
            <p:nvPr/>
          </p:nvSpPr>
          <p:spPr>
            <a:xfrm>
              <a:off x="6262407" y="4009401"/>
              <a:ext cx="183404" cy="318420"/>
            </a:xfrm>
            <a:custGeom>
              <a:avLst/>
              <a:gdLst/>
              <a:ahLst/>
              <a:cxnLst/>
              <a:rect l="l" t="t" r="r" b="b"/>
              <a:pathLst>
                <a:path w="183404" h="318420" extrusionOk="0">
                  <a:moveTo>
                    <a:pt x="183404" y="212312"/>
                  </a:moveTo>
                  <a:lnTo>
                    <a:pt x="0" y="318421"/>
                  </a:lnTo>
                  <a:lnTo>
                    <a:pt x="0" y="106109"/>
                  </a:lnTo>
                  <a:lnTo>
                    <a:pt x="183404" y="0"/>
                  </a:lnTo>
                  <a:lnTo>
                    <a:pt x="183404" y="212312"/>
                  </a:lnTo>
                  <a:close/>
                </a:path>
              </a:pathLst>
            </a:custGeom>
            <a:solidFill>
              <a:srgbClr val="D1B66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9" name="Google Shape;939;p19"/>
            <p:cNvSpPr/>
            <p:nvPr/>
          </p:nvSpPr>
          <p:spPr>
            <a:xfrm>
              <a:off x="6079003" y="4009401"/>
              <a:ext cx="183403" cy="318420"/>
            </a:xfrm>
            <a:custGeom>
              <a:avLst/>
              <a:gdLst/>
              <a:ahLst/>
              <a:cxnLst/>
              <a:rect l="l" t="t" r="r" b="b"/>
              <a:pathLst>
                <a:path w="183403" h="318420" extrusionOk="0">
                  <a:moveTo>
                    <a:pt x="183404" y="318421"/>
                  </a:moveTo>
                  <a:lnTo>
                    <a:pt x="0" y="212312"/>
                  </a:lnTo>
                  <a:lnTo>
                    <a:pt x="0" y="0"/>
                  </a:lnTo>
                  <a:lnTo>
                    <a:pt x="183404" y="106109"/>
                  </a:lnTo>
                  <a:lnTo>
                    <a:pt x="183404" y="318421"/>
                  </a:lnTo>
                  <a:close/>
                </a:path>
              </a:pathLst>
            </a:custGeom>
            <a:solidFill>
              <a:srgbClr val="E2C97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0" name="Google Shape;940;p19"/>
            <p:cNvSpPr/>
            <p:nvPr/>
          </p:nvSpPr>
          <p:spPr>
            <a:xfrm>
              <a:off x="6079003" y="4009401"/>
              <a:ext cx="183403" cy="160496"/>
            </a:xfrm>
            <a:custGeom>
              <a:avLst/>
              <a:gdLst/>
              <a:ahLst/>
              <a:cxnLst/>
              <a:rect l="l" t="t" r="r" b="b"/>
              <a:pathLst>
                <a:path w="183403" h="160496" extrusionOk="0">
                  <a:moveTo>
                    <a:pt x="0" y="0"/>
                  </a:moveTo>
                  <a:lnTo>
                    <a:pt x="0" y="55531"/>
                  </a:lnTo>
                  <a:lnTo>
                    <a:pt x="183404" y="160496"/>
                  </a:lnTo>
                  <a:lnTo>
                    <a:pt x="183404" y="106394"/>
                  </a:lnTo>
                  <a:lnTo>
                    <a:pt x="0" y="0"/>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1" name="Google Shape;941;p19"/>
            <p:cNvSpPr/>
            <p:nvPr/>
          </p:nvSpPr>
          <p:spPr>
            <a:xfrm>
              <a:off x="6262407" y="4009401"/>
              <a:ext cx="183404" cy="160496"/>
            </a:xfrm>
            <a:custGeom>
              <a:avLst/>
              <a:gdLst/>
              <a:ahLst/>
              <a:cxnLst/>
              <a:rect l="l" t="t" r="r" b="b"/>
              <a:pathLst>
                <a:path w="183404" h="160496" extrusionOk="0">
                  <a:moveTo>
                    <a:pt x="183404" y="0"/>
                  </a:moveTo>
                  <a:lnTo>
                    <a:pt x="183404" y="59531"/>
                  </a:lnTo>
                  <a:lnTo>
                    <a:pt x="0" y="160496"/>
                  </a:lnTo>
                  <a:lnTo>
                    <a:pt x="0" y="106394"/>
                  </a:lnTo>
                  <a:lnTo>
                    <a:pt x="183404" y="0"/>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2" name="Google Shape;942;p19"/>
            <p:cNvSpPr/>
            <p:nvPr/>
          </p:nvSpPr>
          <p:spPr>
            <a:xfrm>
              <a:off x="6065699" y="3989017"/>
              <a:ext cx="196707" cy="171164"/>
            </a:xfrm>
            <a:custGeom>
              <a:avLst/>
              <a:gdLst/>
              <a:ahLst/>
              <a:cxnLst/>
              <a:rect l="l" t="t" r="r" b="b"/>
              <a:pathLst>
                <a:path w="196707" h="171164" extrusionOk="0">
                  <a:moveTo>
                    <a:pt x="0" y="0"/>
                  </a:moveTo>
                  <a:lnTo>
                    <a:pt x="0" y="58864"/>
                  </a:lnTo>
                  <a:lnTo>
                    <a:pt x="196708" y="171164"/>
                  </a:lnTo>
                  <a:lnTo>
                    <a:pt x="196708" y="113824"/>
                  </a:lnTo>
                  <a:lnTo>
                    <a:pt x="0" y="0"/>
                  </a:lnTo>
                  <a:close/>
                </a:path>
              </a:pathLst>
            </a:custGeom>
            <a:solidFill>
              <a:srgbClr val="E2C97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3" name="Google Shape;943;p19"/>
            <p:cNvSpPr/>
            <p:nvPr/>
          </p:nvSpPr>
          <p:spPr>
            <a:xfrm>
              <a:off x="6262407" y="3989017"/>
              <a:ext cx="196708" cy="171164"/>
            </a:xfrm>
            <a:custGeom>
              <a:avLst/>
              <a:gdLst/>
              <a:ahLst/>
              <a:cxnLst/>
              <a:rect l="l" t="t" r="r" b="b"/>
              <a:pathLst>
                <a:path w="196708" h="171164" extrusionOk="0">
                  <a:moveTo>
                    <a:pt x="0" y="171164"/>
                  </a:moveTo>
                  <a:lnTo>
                    <a:pt x="196708" y="63437"/>
                  </a:lnTo>
                  <a:lnTo>
                    <a:pt x="196708" y="0"/>
                  </a:lnTo>
                  <a:lnTo>
                    <a:pt x="0" y="113824"/>
                  </a:lnTo>
                  <a:lnTo>
                    <a:pt x="0" y="171164"/>
                  </a:lnTo>
                  <a:close/>
                </a:path>
              </a:pathLst>
            </a:custGeom>
            <a:solidFill>
              <a:srgbClr val="D1B66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4" name="Google Shape;944;p19"/>
            <p:cNvSpPr/>
            <p:nvPr/>
          </p:nvSpPr>
          <p:spPr>
            <a:xfrm>
              <a:off x="3676221" y="3054710"/>
              <a:ext cx="439504" cy="254317"/>
            </a:xfrm>
            <a:custGeom>
              <a:avLst/>
              <a:gdLst/>
              <a:ahLst/>
              <a:cxnLst/>
              <a:rect l="l" t="t" r="r" b="b"/>
              <a:pathLst>
                <a:path w="439504" h="254317" extrusionOk="0">
                  <a:moveTo>
                    <a:pt x="390470" y="254317"/>
                  </a:moveTo>
                  <a:lnTo>
                    <a:pt x="0" y="28480"/>
                  </a:lnTo>
                  <a:lnTo>
                    <a:pt x="49034" y="0"/>
                  </a:lnTo>
                  <a:lnTo>
                    <a:pt x="439504" y="225838"/>
                  </a:lnTo>
                  <a:lnTo>
                    <a:pt x="390470" y="254317"/>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5" name="Google Shape;945;p19"/>
            <p:cNvSpPr/>
            <p:nvPr/>
          </p:nvSpPr>
          <p:spPr>
            <a:xfrm>
              <a:off x="3825510" y="2548837"/>
              <a:ext cx="392085" cy="674941"/>
            </a:xfrm>
            <a:custGeom>
              <a:avLst/>
              <a:gdLst/>
              <a:ahLst/>
              <a:cxnLst/>
              <a:rect l="l" t="t" r="r" b="b"/>
              <a:pathLst>
                <a:path w="392085" h="674941" extrusionOk="0">
                  <a:moveTo>
                    <a:pt x="392085" y="674942"/>
                  </a:moveTo>
                  <a:lnTo>
                    <a:pt x="0" y="448056"/>
                  </a:lnTo>
                  <a:lnTo>
                    <a:pt x="49034" y="0"/>
                  </a:lnTo>
                  <a:lnTo>
                    <a:pt x="343051" y="170212"/>
                  </a:lnTo>
                  <a:lnTo>
                    <a:pt x="392085" y="674942"/>
                  </a:lnTo>
                  <a:close/>
                </a:path>
              </a:pathLst>
            </a:custGeom>
            <a:solidFill>
              <a:srgbClr val="C6555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6" name="Google Shape;946;p19"/>
            <p:cNvSpPr/>
            <p:nvPr/>
          </p:nvSpPr>
          <p:spPr>
            <a:xfrm>
              <a:off x="3723640" y="2605606"/>
              <a:ext cx="392085" cy="674941"/>
            </a:xfrm>
            <a:custGeom>
              <a:avLst/>
              <a:gdLst/>
              <a:ahLst/>
              <a:cxnLst/>
              <a:rect l="l" t="t" r="r" b="b"/>
              <a:pathLst>
                <a:path w="392085" h="674941" extrusionOk="0">
                  <a:moveTo>
                    <a:pt x="392085" y="674942"/>
                  </a:moveTo>
                  <a:lnTo>
                    <a:pt x="0" y="448056"/>
                  </a:lnTo>
                  <a:lnTo>
                    <a:pt x="49034" y="0"/>
                  </a:lnTo>
                  <a:lnTo>
                    <a:pt x="343051" y="170117"/>
                  </a:lnTo>
                  <a:lnTo>
                    <a:pt x="392085" y="674942"/>
                  </a:lnTo>
                  <a:close/>
                </a:path>
              </a:pathLst>
            </a:custGeom>
            <a:solidFill>
              <a:srgbClr val="FF6C6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7" name="Google Shape;947;p19"/>
            <p:cNvSpPr/>
            <p:nvPr/>
          </p:nvSpPr>
          <p:spPr>
            <a:xfrm>
              <a:off x="4066691" y="2719049"/>
              <a:ext cx="150904" cy="561498"/>
            </a:xfrm>
            <a:custGeom>
              <a:avLst/>
              <a:gdLst/>
              <a:ahLst/>
              <a:cxnLst/>
              <a:rect l="l" t="t" r="r" b="b"/>
              <a:pathLst>
                <a:path w="150904" h="561498" extrusionOk="0">
                  <a:moveTo>
                    <a:pt x="49034" y="561499"/>
                  </a:moveTo>
                  <a:lnTo>
                    <a:pt x="150904" y="504730"/>
                  </a:lnTo>
                  <a:lnTo>
                    <a:pt x="101870" y="0"/>
                  </a:lnTo>
                  <a:lnTo>
                    <a:pt x="0" y="56674"/>
                  </a:lnTo>
                  <a:lnTo>
                    <a:pt x="49034" y="561499"/>
                  </a:lnTo>
                  <a:close/>
                </a:path>
              </a:pathLst>
            </a:custGeom>
            <a:solidFill>
              <a:srgbClr val="DD626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8" name="Google Shape;948;p19"/>
            <p:cNvSpPr/>
            <p:nvPr/>
          </p:nvSpPr>
          <p:spPr>
            <a:xfrm>
              <a:off x="3772674" y="2548837"/>
              <a:ext cx="101869" cy="108775"/>
            </a:xfrm>
            <a:custGeom>
              <a:avLst/>
              <a:gdLst/>
              <a:ahLst/>
              <a:cxnLst/>
              <a:rect l="l" t="t" r="r" b="b"/>
              <a:pathLst>
                <a:path w="101869" h="108775" extrusionOk="0">
                  <a:moveTo>
                    <a:pt x="0" y="56769"/>
                  </a:moveTo>
                  <a:lnTo>
                    <a:pt x="101870" y="0"/>
                  </a:lnTo>
                  <a:lnTo>
                    <a:pt x="89992" y="108775"/>
                  </a:lnTo>
                  <a:lnTo>
                    <a:pt x="0" y="56769"/>
                  </a:lnTo>
                  <a:close/>
                </a:path>
              </a:pathLst>
            </a:custGeom>
            <a:solidFill>
              <a:srgbClr val="C6555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9" name="Google Shape;949;p19"/>
            <p:cNvSpPr/>
            <p:nvPr/>
          </p:nvSpPr>
          <p:spPr>
            <a:xfrm>
              <a:off x="3846226" y="2583526"/>
              <a:ext cx="146913" cy="149048"/>
            </a:xfrm>
            <a:custGeom>
              <a:avLst/>
              <a:gdLst/>
              <a:ahLst/>
              <a:cxnLst/>
              <a:rect l="l" t="t" r="r" b="b"/>
              <a:pathLst>
                <a:path w="146913" h="149048" extrusionOk="0">
                  <a:moveTo>
                    <a:pt x="146913" y="149049"/>
                  </a:moveTo>
                  <a:lnTo>
                    <a:pt x="128858" y="138571"/>
                  </a:lnTo>
                  <a:cubicBezTo>
                    <a:pt x="128858" y="96185"/>
                    <a:pt x="103961" y="47417"/>
                    <a:pt x="73457" y="29796"/>
                  </a:cubicBezTo>
                  <a:cubicBezTo>
                    <a:pt x="42953" y="12175"/>
                    <a:pt x="18150" y="32177"/>
                    <a:pt x="18150" y="74468"/>
                  </a:cubicBezTo>
                  <a:lnTo>
                    <a:pt x="0" y="63991"/>
                  </a:lnTo>
                  <a:cubicBezTo>
                    <a:pt x="0" y="10174"/>
                    <a:pt x="32975" y="-14591"/>
                    <a:pt x="73457" y="8841"/>
                  </a:cubicBezTo>
                  <a:cubicBezTo>
                    <a:pt x="113939" y="32272"/>
                    <a:pt x="146913" y="94756"/>
                    <a:pt x="146913" y="149049"/>
                  </a:cubicBezTo>
                  <a:close/>
                </a:path>
              </a:pathLst>
            </a:custGeom>
            <a:solidFill>
              <a:srgbClr val="20232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0" name="Google Shape;950;p19"/>
            <p:cNvSpPr/>
            <p:nvPr/>
          </p:nvSpPr>
          <p:spPr>
            <a:xfrm>
              <a:off x="3941824" y="2524566"/>
              <a:ext cx="146913" cy="149048"/>
            </a:xfrm>
            <a:custGeom>
              <a:avLst/>
              <a:gdLst/>
              <a:ahLst/>
              <a:cxnLst/>
              <a:rect l="l" t="t" r="r" b="b"/>
              <a:pathLst>
                <a:path w="146913" h="149048" extrusionOk="0">
                  <a:moveTo>
                    <a:pt x="146913" y="149049"/>
                  </a:moveTo>
                  <a:lnTo>
                    <a:pt x="128858" y="138571"/>
                  </a:lnTo>
                  <a:cubicBezTo>
                    <a:pt x="128858" y="96280"/>
                    <a:pt x="103961" y="47417"/>
                    <a:pt x="73457" y="29796"/>
                  </a:cubicBezTo>
                  <a:cubicBezTo>
                    <a:pt x="42953" y="12175"/>
                    <a:pt x="18150" y="32177"/>
                    <a:pt x="18150" y="74468"/>
                  </a:cubicBezTo>
                  <a:lnTo>
                    <a:pt x="0" y="63991"/>
                  </a:lnTo>
                  <a:cubicBezTo>
                    <a:pt x="0" y="10174"/>
                    <a:pt x="32975" y="-14591"/>
                    <a:pt x="73457" y="8841"/>
                  </a:cubicBezTo>
                  <a:cubicBezTo>
                    <a:pt x="113939" y="32272"/>
                    <a:pt x="146913" y="95137"/>
                    <a:pt x="146913" y="149049"/>
                  </a:cubicBezTo>
                  <a:close/>
                </a:path>
              </a:pathLst>
            </a:custGeom>
            <a:solidFill>
              <a:srgbClr val="20232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1" name="Google Shape;951;p19"/>
            <p:cNvSpPr/>
            <p:nvPr/>
          </p:nvSpPr>
          <p:spPr>
            <a:xfrm>
              <a:off x="2533225" y="4605761"/>
              <a:ext cx="828643" cy="479488"/>
            </a:xfrm>
            <a:custGeom>
              <a:avLst/>
              <a:gdLst/>
              <a:ahLst/>
              <a:cxnLst/>
              <a:rect l="l" t="t" r="r" b="b"/>
              <a:pathLst>
                <a:path w="828643" h="479488" extrusionOk="0">
                  <a:moveTo>
                    <a:pt x="828644" y="239744"/>
                  </a:moveTo>
                  <a:cubicBezTo>
                    <a:pt x="828644" y="372151"/>
                    <a:pt x="643146" y="479489"/>
                    <a:pt x="414322" y="479489"/>
                  </a:cubicBezTo>
                  <a:cubicBezTo>
                    <a:pt x="185498" y="479489"/>
                    <a:pt x="0" y="372151"/>
                    <a:pt x="0" y="239744"/>
                  </a:cubicBezTo>
                  <a:cubicBezTo>
                    <a:pt x="0" y="107337"/>
                    <a:pt x="185498" y="0"/>
                    <a:pt x="414322" y="0"/>
                  </a:cubicBezTo>
                  <a:cubicBezTo>
                    <a:pt x="643146" y="0"/>
                    <a:pt x="828644" y="107337"/>
                    <a:pt x="828644" y="239744"/>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2" name="Google Shape;952;p19"/>
            <p:cNvSpPr/>
            <p:nvPr/>
          </p:nvSpPr>
          <p:spPr>
            <a:xfrm>
              <a:off x="2599924" y="3049662"/>
              <a:ext cx="198618" cy="433482"/>
            </a:xfrm>
            <a:custGeom>
              <a:avLst/>
              <a:gdLst/>
              <a:ahLst/>
              <a:cxnLst/>
              <a:rect l="l" t="t" r="r" b="b"/>
              <a:pathLst>
                <a:path w="198618" h="433482" extrusionOk="0">
                  <a:moveTo>
                    <a:pt x="43818" y="0"/>
                  </a:moveTo>
                  <a:cubicBezTo>
                    <a:pt x="39161" y="40386"/>
                    <a:pt x="-8828" y="214503"/>
                    <a:pt x="1435" y="274130"/>
                  </a:cubicBezTo>
                  <a:cubicBezTo>
                    <a:pt x="11698" y="333756"/>
                    <a:pt x="175811" y="433483"/>
                    <a:pt x="175811" y="433483"/>
                  </a:cubicBezTo>
                  <a:lnTo>
                    <a:pt x="198618" y="331375"/>
                  </a:lnTo>
                  <a:lnTo>
                    <a:pt x="107676" y="242221"/>
                  </a:lnTo>
                  <a:lnTo>
                    <a:pt x="132289" y="73438"/>
                  </a:ln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3" name="Google Shape;953;p19"/>
            <p:cNvSpPr/>
            <p:nvPr/>
          </p:nvSpPr>
          <p:spPr>
            <a:xfrm>
              <a:off x="2627967" y="2871431"/>
              <a:ext cx="142827" cy="275330"/>
            </a:xfrm>
            <a:custGeom>
              <a:avLst/>
              <a:gdLst/>
              <a:ahLst/>
              <a:cxnLst/>
              <a:rect l="l" t="t" r="r" b="b"/>
              <a:pathLst>
                <a:path w="142827" h="275330" extrusionOk="0">
                  <a:moveTo>
                    <a:pt x="142827" y="6685"/>
                  </a:moveTo>
                  <a:cubicBezTo>
                    <a:pt x="109783" y="-8688"/>
                    <a:pt x="70489" y="3237"/>
                    <a:pt x="51505" y="34403"/>
                  </a:cubicBezTo>
                  <a:cubicBezTo>
                    <a:pt x="27368" y="74408"/>
                    <a:pt x="2281" y="211949"/>
                    <a:pt x="0" y="235381"/>
                  </a:cubicBezTo>
                  <a:cubicBezTo>
                    <a:pt x="0" y="235381"/>
                    <a:pt x="33925" y="282339"/>
                    <a:pt x="84670" y="274433"/>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4" name="Google Shape;954;p19"/>
            <p:cNvSpPr/>
            <p:nvPr/>
          </p:nvSpPr>
          <p:spPr>
            <a:xfrm>
              <a:off x="2942472" y="4777576"/>
              <a:ext cx="307903" cy="173671"/>
            </a:xfrm>
            <a:custGeom>
              <a:avLst/>
              <a:gdLst/>
              <a:ahLst/>
              <a:cxnLst/>
              <a:rect l="l" t="t" r="r" b="b"/>
              <a:pathLst>
                <a:path w="307903" h="173671" extrusionOk="0">
                  <a:moveTo>
                    <a:pt x="15623" y="41640"/>
                  </a:moveTo>
                  <a:cubicBezTo>
                    <a:pt x="51311" y="51556"/>
                    <a:pt x="89465" y="46936"/>
                    <a:pt x="121769" y="28781"/>
                  </a:cubicBezTo>
                  <a:cubicBezTo>
                    <a:pt x="147332" y="29543"/>
                    <a:pt x="286167" y="-29988"/>
                    <a:pt x="305078" y="20018"/>
                  </a:cubicBezTo>
                  <a:cubicBezTo>
                    <a:pt x="321613" y="63833"/>
                    <a:pt x="261555" y="104410"/>
                    <a:pt x="229056" y="112221"/>
                  </a:cubicBezTo>
                  <a:cubicBezTo>
                    <a:pt x="158925" y="129270"/>
                    <a:pt x="107040" y="164322"/>
                    <a:pt x="78911" y="170228"/>
                  </a:cubicBezTo>
                  <a:cubicBezTo>
                    <a:pt x="57910" y="174705"/>
                    <a:pt x="30732" y="177562"/>
                    <a:pt x="14007" y="160703"/>
                  </a:cubicBezTo>
                  <a:cubicBezTo>
                    <a:pt x="-5759" y="141176"/>
                    <a:pt x="-4048" y="67834"/>
                    <a:pt x="15623" y="41640"/>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5" name="Google Shape;955;p19"/>
            <p:cNvSpPr/>
            <p:nvPr/>
          </p:nvSpPr>
          <p:spPr>
            <a:xfrm>
              <a:off x="2947261" y="4806358"/>
              <a:ext cx="303072" cy="144889"/>
            </a:xfrm>
            <a:custGeom>
              <a:avLst/>
              <a:gdLst/>
              <a:ahLst/>
              <a:cxnLst/>
              <a:rect l="l" t="t" r="r" b="b"/>
              <a:pathLst>
                <a:path w="303072" h="144889" extrusionOk="0">
                  <a:moveTo>
                    <a:pt x="74407" y="129349"/>
                  </a:moveTo>
                  <a:cubicBezTo>
                    <a:pt x="102915" y="123349"/>
                    <a:pt x="154420" y="88297"/>
                    <a:pt x="224551" y="71247"/>
                  </a:cubicBezTo>
                  <a:cubicBezTo>
                    <a:pt x="251539" y="64770"/>
                    <a:pt x="297913" y="35243"/>
                    <a:pt x="302569" y="0"/>
                  </a:cubicBezTo>
                  <a:cubicBezTo>
                    <a:pt x="308841" y="40386"/>
                    <a:pt x="255055" y="76200"/>
                    <a:pt x="224551" y="83439"/>
                  </a:cubicBezTo>
                  <a:cubicBezTo>
                    <a:pt x="154420" y="100489"/>
                    <a:pt x="102535" y="135541"/>
                    <a:pt x="74407" y="141446"/>
                  </a:cubicBezTo>
                  <a:cubicBezTo>
                    <a:pt x="53406" y="145923"/>
                    <a:pt x="26228" y="148780"/>
                    <a:pt x="9503" y="131921"/>
                  </a:cubicBezTo>
                  <a:cubicBezTo>
                    <a:pt x="5060" y="127130"/>
                    <a:pt x="1805" y="121348"/>
                    <a:pt x="0" y="115062"/>
                  </a:cubicBezTo>
                  <a:cubicBezTo>
                    <a:pt x="24707" y="136017"/>
                    <a:pt x="53406" y="133731"/>
                    <a:pt x="74407" y="129349"/>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6" name="Google Shape;956;p19"/>
            <p:cNvSpPr/>
            <p:nvPr/>
          </p:nvSpPr>
          <p:spPr>
            <a:xfrm>
              <a:off x="2717232" y="4676188"/>
              <a:ext cx="307831" cy="173712"/>
            </a:xfrm>
            <a:custGeom>
              <a:avLst/>
              <a:gdLst/>
              <a:ahLst/>
              <a:cxnLst/>
              <a:rect l="l" t="t" r="r" b="b"/>
              <a:pathLst>
                <a:path w="307831" h="173712" extrusionOk="0">
                  <a:moveTo>
                    <a:pt x="15552" y="41682"/>
                  </a:moveTo>
                  <a:cubicBezTo>
                    <a:pt x="51240" y="51598"/>
                    <a:pt x="89394" y="46978"/>
                    <a:pt x="121698" y="28823"/>
                  </a:cubicBezTo>
                  <a:cubicBezTo>
                    <a:pt x="147260" y="29585"/>
                    <a:pt x="286096" y="-30041"/>
                    <a:pt x="305007" y="20060"/>
                  </a:cubicBezTo>
                  <a:cubicBezTo>
                    <a:pt x="321542" y="63875"/>
                    <a:pt x="261484" y="104452"/>
                    <a:pt x="228984" y="112262"/>
                  </a:cubicBezTo>
                  <a:cubicBezTo>
                    <a:pt x="158854" y="129312"/>
                    <a:pt x="106969" y="164364"/>
                    <a:pt x="78840" y="170269"/>
                  </a:cubicBezTo>
                  <a:cubicBezTo>
                    <a:pt x="57839" y="174746"/>
                    <a:pt x="30661" y="177604"/>
                    <a:pt x="13936" y="160744"/>
                  </a:cubicBezTo>
                  <a:cubicBezTo>
                    <a:pt x="-5735" y="141218"/>
                    <a:pt x="-4024" y="67781"/>
                    <a:pt x="15552" y="41682"/>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7" name="Google Shape;957;p19"/>
            <p:cNvSpPr/>
            <p:nvPr/>
          </p:nvSpPr>
          <p:spPr>
            <a:xfrm>
              <a:off x="2722045" y="4705011"/>
              <a:ext cx="303068" cy="144889"/>
            </a:xfrm>
            <a:custGeom>
              <a:avLst/>
              <a:gdLst/>
              <a:ahLst/>
              <a:cxnLst/>
              <a:rect l="l" t="t" r="r" b="b"/>
              <a:pathLst>
                <a:path w="303068" h="144889" extrusionOk="0">
                  <a:moveTo>
                    <a:pt x="74407" y="129254"/>
                  </a:moveTo>
                  <a:cubicBezTo>
                    <a:pt x="102915" y="123349"/>
                    <a:pt x="154420" y="88297"/>
                    <a:pt x="224551" y="71247"/>
                  </a:cubicBezTo>
                  <a:cubicBezTo>
                    <a:pt x="251539" y="64770"/>
                    <a:pt x="297913" y="35147"/>
                    <a:pt x="302569" y="0"/>
                  </a:cubicBezTo>
                  <a:cubicBezTo>
                    <a:pt x="308841" y="40386"/>
                    <a:pt x="254580" y="76200"/>
                    <a:pt x="224551" y="83439"/>
                  </a:cubicBezTo>
                  <a:cubicBezTo>
                    <a:pt x="154420" y="100489"/>
                    <a:pt x="102535" y="135541"/>
                    <a:pt x="74407" y="141446"/>
                  </a:cubicBezTo>
                  <a:cubicBezTo>
                    <a:pt x="53406" y="145923"/>
                    <a:pt x="26228" y="148781"/>
                    <a:pt x="9503" y="131921"/>
                  </a:cubicBezTo>
                  <a:cubicBezTo>
                    <a:pt x="5040" y="127178"/>
                    <a:pt x="1781" y="121425"/>
                    <a:pt x="0" y="115158"/>
                  </a:cubicBezTo>
                  <a:cubicBezTo>
                    <a:pt x="24707" y="135827"/>
                    <a:pt x="53406" y="133731"/>
                    <a:pt x="74407" y="129254"/>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8" name="Google Shape;958;p19"/>
            <p:cNvSpPr/>
            <p:nvPr/>
          </p:nvSpPr>
          <p:spPr>
            <a:xfrm>
              <a:off x="2717265" y="3551725"/>
              <a:ext cx="450461" cy="1274557"/>
            </a:xfrm>
            <a:custGeom>
              <a:avLst/>
              <a:gdLst/>
              <a:ahLst/>
              <a:cxnLst/>
              <a:rect l="l" t="t" r="r" b="b"/>
              <a:pathLst>
                <a:path w="450461" h="1274557" extrusionOk="0">
                  <a:moveTo>
                    <a:pt x="12857" y="788003"/>
                  </a:moveTo>
                  <a:cubicBezTo>
                    <a:pt x="18809" y="736320"/>
                    <a:pt x="29529" y="685305"/>
                    <a:pt x="44882" y="635603"/>
                  </a:cubicBezTo>
                  <a:cubicBezTo>
                    <a:pt x="44882" y="635603"/>
                    <a:pt x="35379" y="504063"/>
                    <a:pt x="30532" y="379381"/>
                  </a:cubicBezTo>
                  <a:cubicBezTo>
                    <a:pt x="25021" y="238125"/>
                    <a:pt x="-23919" y="113157"/>
                    <a:pt x="14758" y="0"/>
                  </a:cubicBezTo>
                  <a:lnTo>
                    <a:pt x="450461" y="97155"/>
                  </a:lnTo>
                  <a:cubicBezTo>
                    <a:pt x="450461" y="97155"/>
                    <a:pt x="424138" y="661606"/>
                    <a:pt x="418247" y="729901"/>
                  </a:cubicBezTo>
                  <a:cubicBezTo>
                    <a:pt x="415050" y="783088"/>
                    <a:pt x="408543" y="836019"/>
                    <a:pt x="398766" y="888397"/>
                  </a:cubicBezTo>
                  <a:cubicBezTo>
                    <a:pt x="378810" y="997934"/>
                    <a:pt x="346500" y="1258538"/>
                    <a:pt x="346500" y="1258538"/>
                  </a:cubicBezTo>
                  <a:cubicBezTo>
                    <a:pt x="300412" y="1285304"/>
                    <a:pt x="239974" y="1270445"/>
                    <a:pt x="239974" y="1270445"/>
                  </a:cubicBezTo>
                  <a:cubicBezTo>
                    <a:pt x="239974" y="1270445"/>
                    <a:pt x="243300" y="940975"/>
                    <a:pt x="246246" y="862013"/>
                  </a:cubicBezTo>
                  <a:cubicBezTo>
                    <a:pt x="249857" y="765620"/>
                    <a:pt x="252803" y="772954"/>
                    <a:pt x="252803" y="772954"/>
                  </a:cubicBezTo>
                  <a:lnTo>
                    <a:pt x="238454" y="533400"/>
                  </a:lnTo>
                  <a:lnTo>
                    <a:pt x="228951" y="413956"/>
                  </a:lnTo>
                  <a:cubicBezTo>
                    <a:pt x="228951" y="413956"/>
                    <a:pt x="216882" y="501587"/>
                    <a:pt x="209090" y="579882"/>
                  </a:cubicBezTo>
                  <a:cubicBezTo>
                    <a:pt x="202248" y="648176"/>
                    <a:pt x="185808" y="709898"/>
                    <a:pt x="167373" y="837057"/>
                  </a:cubicBezTo>
                  <a:cubicBezTo>
                    <a:pt x="151503" y="947261"/>
                    <a:pt x="125655" y="1168813"/>
                    <a:pt x="125655" y="1168813"/>
                  </a:cubicBezTo>
                  <a:cubicBezTo>
                    <a:pt x="79567" y="1195673"/>
                    <a:pt x="17038" y="1173385"/>
                    <a:pt x="17038" y="1173385"/>
                  </a:cubicBezTo>
                  <a:cubicBezTo>
                    <a:pt x="17038" y="1173385"/>
                    <a:pt x="314" y="883634"/>
                    <a:pt x="12857" y="78800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9" name="Google Shape;959;p19"/>
            <p:cNvSpPr/>
            <p:nvPr/>
          </p:nvSpPr>
          <p:spPr>
            <a:xfrm>
              <a:off x="2775050" y="2505974"/>
              <a:ext cx="327076" cy="524521"/>
            </a:xfrm>
            <a:custGeom>
              <a:avLst/>
              <a:gdLst/>
              <a:ahLst/>
              <a:cxnLst/>
              <a:rect l="l" t="t" r="r" b="b"/>
              <a:pathLst>
                <a:path w="327076" h="524521" extrusionOk="0">
                  <a:moveTo>
                    <a:pt x="18646" y="374524"/>
                  </a:moveTo>
                  <a:cubicBezTo>
                    <a:pt x="51811" y="376143"/>
                    <a:pt x="76518" y="384716"/>
                    <a:pt x="80699" y="374524"/>
                  </a:cubicBezTo>
                  <a:cubicBezTo>
                    <a:pt x="84240" y="357350"/>
                    <a:pt x="86779" y="339986"/>
                    <a:pt x="88302" y="322518"/>
                  </a:cubicBezTo>
                  <a:cubicBezTo>
                    <a:pt x="84406" y="312993"/>
                    <a:pt x="81175" y="302515"/>
                    <a:pt x="81175" y="302515"/>
                  </a:cubicBezTo>
                  <a:cubicBezTo>
                    <a:pt x="39457" y="276797"/>
                    <a:pt x="26343" y="231649"/>
                    <a:pt x="20832" y="178690"/>
                  </a:cubicBezTo>
                  <a:cubicBezTo>
                    <a:pt x="11329" y="88869"/>
                    <a:pt x="59888" y="10288"/>
                    <a:pt x="149595" y="858"/>
                  </a:cubicBezTo>
                  <a:cubicBezTo>
                    <a:pt x="233790" y="-7905"/>
                    <a:pt x="295843" y="51436"/>
                    <a:pt x="312378" y="132875"/>
                  </a:cubicBezTo>
                  <a:cubicBezTo>
                    <a:pt x="321310" y="173166"/>
                    <a:pt x="338986" y="249175"/>
                    <a:pt x="315038" y="315374"/>
                  </a:cubicBezTo>
                  <a:cubicBezTo>
                    <a:pt x="301640" y="352426"/>
                    <a:pt x="284344" y="382049"/>
                    <a:pt x="267049" y="387478"/>
                  </a:cubicBezTo>
                  <a:cubicBezTo>
                    <a:pt x="250377" y="387059"/>
                    <a:pt x="233746" y="385592"/>
                    <a:pt x="217255" y="383096"/>
                  </a:cubicBezTo>
                  <a:lnTo>
                    <a:pt x="217255" y="383096"/>
                  </a:lnTo>
                  <a:cubicBezTo>
                    <a:pt x="217255" y="383096"/>
                    <a:pt x="212788" y="408052"/>
                    <a:pt x="209747" y="424054"/>
                  </a:cubicBezTo>
                  <a:cubicBezTo>
                    <a:pt x="206707" y="440056"/>
                    <a:pt x="207847" y="448533"/>
                    <a:pt x="239681" y="468155"/>
                  </a:cubicBezTo>
                  <a:cubicBezTo>
                    <a:pt x="271516" y="487776"/>
                    <a:pt x="191597" y="528162"/>
                    <a:pt x="139332" y="524257"/>
                  </a:cubicBezTo>
                  <a:cubicBezTo>
                    <a:pt x="87066" y="520352"/>
                    <a:pt x="28339" y="488634"/>
                    <a:pt x="12279" y="454820"/>
                  </a:cubicBezTo>
                  <a:cubicBezTo>
                    <a:pt x="-5681" y="417863"/>
                    <a:pt x="-4256" y="373476"/>
                    <a:pt x="18646" y="374524"/>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0" name="Google Shape;960;p19"/>
            <p:cNvSpPr/>
            <p:nvPr/>
          </p:nvSpPr>
          <p:spPr>
            <a:xfrm>
              <a:off x="2667800" y="2877512"/>
              <a:ext cx="502799" cy="834581"/>
            </a:xfrm>
            <a:custGeom>
              <a:avLst/>
              <a:gdLst/>
              <a:ahLst/>
              <a:cxnLst/>
              <a:rect l="l" t="t" r="r" b="b"/>
              <a:pathLst>
                <a:path w="502799" h="834581" extrusionOk="0">
                  <a:moveTo>
                    <a:pt x="173885" y="7939"/>
                  </a:moveTo>
                  <a:cubicBezTo>
                    <a:pt x="164383" y="30894"/>
                    <a:pt x="188044" y="58993"/>
                    <a:pt x="249908" y="78614"/>
                  </a:cubicBezTo>
                  <a:cubicBezTo>
                    <a:pt x="311771" y="98236"/>
                    <a:pt x="317853" y="72995"/>
                    <a:pt x="317853" y="72995"/>
                  </a:cubicBezTo>
                  <a:cubicBezTo>
                    <a:pt x="317853" y="72995"/>
                    <a:pt x="409270" y="114714"/>
                    <a:pt x="439013" y="135574"/>
                  </a:cubicBezTo>
                  <a:cubicBezTo>
                    <a:pt x="476359" y="161768"/>
                    <a:pt x="492989" y="237587"/>
                    <a:pt x="498026" y="365603"/>
                  </a:cubicBezTo>
                  <a:cubicBezTo>
                    <a:pt x="503822" y="513812"/>
                    <a:pt x="504393" y="733649"/>
                    <a:pt x="499451" y="771558"/>
                  </a:cubicBezTo>
                  <a:cubicBezTo>
                    <a:pt x="499451" y="771558"/>
                    <a:pt x="429511" y="841376"/>
                    <a:pt x="340089" y="834042"/>
                  </a:cubicBezTo>
                  <a:cubicBezTo>
                    <a:pt x="250668" y="826708"/>
                    <a:pt x="100144" y="747270"/>
                    <a:pt x="63558" y="686024"/>
                  </a:cubicBezTo>
                  <a:cubicBezTo>
                    <a:pt x="64603" y="556103"/>
                    <a:pt x="79808" y="534957"/>
                    <a:pt x="58806" y="460091"/>
                  </a:cubicBezTo>
                  <a:cubicBezTo>
                    <a:pt x="10722" y="288641"/>
                    <a:pt x="-14555" y="218632"/>
                    <a:pt x="8822" y="104808"/>
                  </a:cubicBezTo>
                  <a:cubicBezTo>
                    <a:pt x="27827" y="10987"/>
                    <a:pt x="55005" y="-729"/>
                    <a:pt x="91971" y="33"/>
                  </a:cubicBezTo>
                  <a:cubicBezTo>
                    <a:pt x="119400" y="1166"/>
                    <a:pt x="146745" y="3805"/>
                    <a:pt x="173885" y="7939"/>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1" name="Google Shape;961;p19"/>
            <p:cNvSpPr/>
            <p:nvPr/>
          </p:nvSpPr>
          <p:spPr>
            <a:xfrm>
              <a:off x="3024379" y="2981457"/>
              <a:ext cx="633923" cy="498110"/>
            </a:xfrm>
            <a:custGeom>
              <a:avLst/>
              <a:gdLst/>
              <a:ahLst/>
              <a:cxnLst/>
              <a:rect l="l" t="t" r="r" b="b"/>
              <a:pathLst>
                <a:path w="633923" h="498110" extrusionOk="0">
                  <a:moveTo>
                    <a:pt x="282563" y="384245"/>
                  </a:moveTo>
                  <a:cubicBezTo>
                    <a:pt x="209107" y="402723"/>
                    <a:pt x="191907" y="356336"/>
                    <a:pt x="182214" y="317570"/>
                  </a:cubicBezTo>
                  <a:cubicBezTo>
                    <a:pt x="158837" y="224510"/>
                    <a:pt x="146293" y="140500"/>
                    <a:pt x="128903" y="87731"/>
                  </a:cubicBezTo>
                  <a:cubicBezTo>
                    <a:pt x="108377" y="25438"/>
                    <a:pt x="86901" y="15532"/>
                    <a:pt x="56682" y="3435"/>
                  </a:cubicBezTo>
                  <a:cubicBezTo>
                    <a:pt x="21236" y="-10853"/>
                    <a:pt x="-9268" y="19151"/>
                    <a:pt x="2611" y="98685"/>
                  </a:cubicBezTo>
                  <a:cubicBezTo>
                    <a:pt x="16485" y="192506"/>
                    <a:pt x="34825" y="258324"/>
                    <a:pt x="69796" y="369195"/>
                  </a:cubicBezTo>
                  <a:cubicBezTo>
                    <a:pt x="79298" y="397770"/>
                    <a:pt x="99444" y="449681"/>
                    <a:pt x="130138" y="474542"/>
                  </a:cubicBezTo>
                  <a:cubicBezTo>
                    <a:pt x="168150" y="505212"/>
                    <a:pt x="225166" y="503879"/>
                    <a:pt x="311357" y="482447"/>
                  </a:cubicBezTo>
                  <a:cubicBezTo>
                    <a:pt x="348133" y="472922"/>
                    <a:pt x="388519" y="451205"/>
                    <a:pt x="458175" y="418630"/>
                  </a:cubicBezTo>
                  <a:cubicBezTo>
                    <a:pt x="477181" y="409867"/>
                    <a:pt x="491435" y="404056"/>
                    <a:pt x="527260" y="387293"/>
                  </a:cubicBezTo>
                  <a:cubicBezTo>
                    <a:pt x="563086" y="370529"/>
                    <a:pt x="600432" y="342620"/>
                    <a:pt x="619247" y="315284"/>
                  </a:cubicBezTo>
                  <a:cubicBezTo>
                    <a:pt x="638063" y="287947"/>
                    <a:pt x="634832" y="270706"/>
                    <a:pt x="630936" y="264515"/>
                  </a:cubicBezTo>
                  <a:cubicBezTo>
                    <a:pt x="626089" y="256705"/>
                    <a:pt x="623429" y="262896"/>
                    <a:pt x="613356" y="274040"/>
                  </a:cubicBezTo>
                  <a:cubicBezTo>
                    <a:pt x="598835" y="293424"/>
                    <a:pt x="580932" y="310007"/>
                    <a:pt x="560520" y="322999"/>
                  </a:cubicBezTo>
                  <a:cubicBezTo>
                    <a:pt x="560520" y="322999"/>
                    <a:pt x="583707" y="298996"/>
                    <a:pt x="596346" y="283375"/>
                  </a:cubicBezTo>
                  <a:cubicBezTo>
                    <a:pt x="607569" y="269535"/>
                    <a:pt x="616900" y="254257"/>
                    <a:pt x="624094" y="237940"/>
                  </a:cubicBezTo>
                  <a:cubicBezTo>
                    <a:pt x="630746" y="222034"/>
                    <a:pt x="617062" y="200412"/>
                    <a:pt x="606609" y="211747"/>
                  </a:cubicBezTo>
                  <a:cubicBezTo>
                    <a:pt x="596156" y="223081"/>
                    <a:pt x="591309" y="234607"/>
                    <a:pt x="572304" y="257467"/>
                  </a:cubicBezTo>
                  <a:cubicBezTo>
                    <a:pt x="562297" y="269621"/>
                    <a:pt x="550875" y="280527"/>
                    <a:pt x="538284" y="289947"/>
                  </a:cubicBezTo>
                  <a:cubicBezTo>
                    <a:pt x="550048" y="273974"/>
                    <a:pt x="560539" y="257095"/>
                    <a:pt x="569643" y="239464"/>
                  </a:cubicBezTo>
                  <a:cubicBezTo>
                    <a:pt x="581711" y="214795"/>
                    <a:pt x="541134" y="227654"/>
                    <a:pt x="518423" y="251656"/>
                  </a:cubicBezTo>
                  <a:cubicBezTo>
                    <a:pt x="501603" y="269087"/>
                    <a:pt x="487349" y="279184"/>
                    <a:pt x="486968" y="274326"/>
                  </a:cubicBezTo>
                  <a:cubicBezTo>
                    <a:pt x="486588" y="269468"/>
                    <a:pt x="453804" y="304711"/>
                    <a:pt x="437174" y="321951"/>
                  </a:cubicBezTo>
                  <a:cubicBezTo>
                    <a:pt x="419119" y="342144"/>
                    <a:pt x="352314" y="366623"/>
                    <a:pt x="282563" y="38424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2" name="Google Shape;962;p19"/>
            <p:cNvSpPr/>
            <p:nvPr/>
          </p:nvSpPr>
          <p:spPr>
            <a:xfrm>
              <a:off x="3001678" y="2971210"/>
              <a:ext cx="194366" cy="284908"/>
            </a:xfrm>
            <a:custGeom>
              <a:avLst/>
              <a:gdLst/>
              <a:ahLst/>
              <a:cxnLst/>
              <a:rect l="l" t="t" r="r" b="b"/>
              <a:pathLst>
                <a:path w="194366" h="284908" extrusionOk="0">
                  <a:moveTo>
                    <a:pt x="52205" y="1299"/>
                  </a:moveTo>
                  <a:cubicBezTo>
                    <a:pt x="101239" y="-5940"/>
                    <a:pt x="135925" y="16158"/>
                    <a:pt x="157496" y="90644"/>
                  </a:cubicBezTo>
                  <a:cubicBezTo>
                    <a:pt x="179067" y="165129"/>
                    <a:pt x="194367" y="226184"/>
                    <a:pt x="194367" y="226184"/>
                  </a:cubicBezTo>
                  <a:cubicBezTo>
                    <a:pt x="174970" y="254293"/>
                    <a:pt x="145545" y="273867"/>
                    <a:pt x="112168" y="280858"/>
                  </a:cubicBezTo>
                  <a:cubicBezTo>
                    <a:pt x="53535" y="295146"/>
                    <a:pt x="32439" y="267047"/>
                    <a:pt x="32439" y="267047"/>
                  </a:cubicBezTo>
                  <a:cubicBezTo>
                    <a:pt x="32439" y="267047"/>
                    <a:pt x="16189" y="189037"/>
                    <a:pt x="6021" y="135888"/>
                  </a:cubicBezTo>
                  <a:cubicBezTo>
                    <a:pt x="-4147" y="82738"/>
                    <a:pt x="-8423" y="10348"/>
                    <a:pt x="52205" y="1299"/>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3" name="Google Shape;963;p19"/>
            <p:cNvSpPr/>
            <p:nvPr/>
          </p:nvSpPr>
          <p:spPr>
            <a:xfrm>
              <a:off x="2785215" y="2483249"/>
              <a:ext cx="317013" cy="350275"/>
            </a:xfrm>
            <a:custGeom>
              <a:avLst/>
              <a:gdLst/>
              <a:ahLst/>
              <a:cxnLst/>
              <a:rect l="l" t="t" r="r" b="b"/>
              <a:pathLst>
                <a:path w="317013" h="350275" extrusionOk="0">
                  <a:moveTo>
                    <a:pt x="299172" y="144551"/>
                  </a:moveTo>
                  <a:cubicBezTo>
                    <a:pt x="299172" y="144551"/>
                    <a:pt x="376620" y="26441"/>
                    <a:pt x="208800" y="2438"/>
                  </a:cubicBezTo>
                  <a:cubicBezTo>
                    <a:pt x="87735" y="-14898"/>
                    <a:pt x="10002" y="63017"/>
                    <a:pt x="974" y="147599"/>
                  </a:cubicBezTo>
                  <a:cubicBezTo>
                    <a:pt x="-7579" y="228466"/>
                    <a:pt x="42026" y="312381"/>
                    <a:pt x="77947" y="345623"/>
                  </a:cubicBezTo>
                  <a:cubicBezTo>
                    <a:pt x="95432" y="351910"/>
                    <a:pt x="133063" y="355148"/>
                    <a:pt x="182477" y="332955"/>
                  </a:cubicBezTo>
                  <a:cubicBezTo>
                    <a:pt x="184492" y="310952"/>
                    <a:pt x="185285" y="288854"/>
                    <a:pt x="184853" y="266756"/>
                  </a:cubicBezTo>
                  <a:cubicBezTo>
                    <a:pt x="184853" y="266756"/>
                    <a:pt x="126031" y="142360"/>
                    <a:pt x="299172" y="14455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4" name="Google Shape;964;p19"/>
            <p:cNvSpPr/>
            <p:nvPr/>
          </p:nvSpPr>
          <p:spPr>
            <a:xfrm>
              <a:off x="3466812" y="3201065"/>
              <a:ext cx="95905" cy="84340"/>
            </a:xfrm>
            <a:custGeom>
              <a:avLst/>
              <a:gdLst/>
              <a:ahLst/>
              <a:cxnLst/>
              <a:rect l="l" t="t" r="r" b="b"/>
              <a:pathLst>
                <a:path w="95905" h="84340" extrusionOk="0">
                  <a:moveTo>
                    <a:pt x="10991" y="71863"/>
                  </a:moveTo>
                  <a:cubicBezTo>
                    <a:pt x="10991" y="71863"/>
                    <a:pt x="-8015" y="37097"/>
                    <a:pt x="3959" y="28429"/>
                  </a:cubicBezTo>
                  <a:cubicBezTo>
                    <a:pt x="15932" y="19761"/>
                    <a:pt x="33322" y="52337"/>
                    <a:pt x="36838" y="65100"/>
                  </a:cubicBezTo>
                  <a:cubicBezTo>
                    <a:pt x="40354" y="77864"/>
                    <a:pt x="35508" y="61195"/>
                    <a:pt x="35508" y="61195"/>
                  </a:cubicBezTo>
                  <a:cubicBezTo>
                    <a:pt x="35508" y="61195"/>
                    <a:pt x="22489" y="21952"/>
                    <a:pt x="30947" y="14427"/>
                  </a:cubicBezTo>
                  <a:cubicBezTo>
                    <a:pt x="39404" y="6903"/>
                    <a:pt x="50807" y="23952"/>
                    <a:pt x="62116" y="48336"/>
                  </a:cubicBezTo>
                  <a:cubicBezTo>
                    <a:pt x="73424" y="72720"/>
                    <a:pt x="64967" y="46146"/>
                    <a:pt x="64967" y="46146"/>
                  </a:cubicBezTo>
                  <a:cubicBezTo>
                    <a:pt x="64967" y="46146"/>
                    <a:pt x="45961" y="6807"/>
                    <a:pt x="54228" y="1378"/>
                  </a:cubicBezTo>
                  <a:cubicBezTo>
                    <a:pt x="64967" y="-5956"/>
                    <a:pt x="82737" y="17380"/>
                    <a:pt x="93285" y="38430"/>
                  </a:cubicBezTo>
                  <a:cubicBezTo>
                    <a:pt x="103833" y="59480"/>
                    <a:pt x="79126" y="84341"/>
                    <a:pt x="79126" y="84341"/>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965" name="Google Shape;965;p19"/>
            <p:cNvGrpSpPr/>
            <p:nvPr/>
          </p:nvGrpSpPr>
          <p:grpSpPr>
            <a:xfrm>
              <a:off x="3439221" y="3170887"/>
              <a:ext cx="276341" cy="167131"/>
              <a:chOff x="4963646" y="3895887"/>
              <a:chExt cx="276341" cy="167131"/>
            </a:xfrm>
          </p:grpSpPr>
          <p:sp>
            <p:nvSpPr>
              <p:cNvPr id="966" name="Google Shape;966;p19"/>
              <p:cNvSpPr/>
              <p:nvPr/>
            </p:nvSpPr>
            <p:spPr>
              <a:xfrm>
                <a:off x="4963697" y="3902424"/>
                <a:ext cx="275954" cy="159820"/>
              </a:xfrm>
              <a:custGeom>
                <a:avLst/>
                <a:gdLst/>
                <a:ahLst/>
                <a:cxnLst/>
                <a:rect l="l" t="t" r="r" b="b"/>
                <a:pathLst>
                  <a:path w="275954" h="159820" extrusionOk="0">
                    <a:moveTo>
                      <a:pt x="75211" y="157607"/>
                    </a:moveTo>
                    <a:lnTo>
                      <a:pt x="4035" y="116363"/>
                    </a:lnTo>
                    <a:cubicBezTo>
                      <a:pt x="-1951" y="112934"/>
                      <a:pt x="-1191" y="106838"/>
                      <a:pt x="5746" y="102838"/>
                    </a:cubicBezTo>
                    <a:lnTo>
                      <a:pt x="177271" y="3301"/>
                    </a:lnTo>
                    <a:cubicBezTo>
                      <a:pt x="184503" y="-737"/>
                      <a:pt x="193217" y="-1090"/>
                      <a:pt x="200743" y="2349"/>
                    </a:cubicBezTo>
                    <a:lnTo>
                      <a:pt x="271919" y="43497"/>
                    </a:lnTo>
                    <a:cubicBezTo>
                      <a:pt x="277906" y="47021"/>
                      <a:pt x="277146" y="53022"/>
                      <a:pt x="270209" y="57118"/>
                    </a:cubicBezTo>
                    <a:lnTo>
                      <a:pt x="98303" y="156559"/>
                    </a:lnTo>
                    <a:cubicBezTo>
                      <a:pt x="91195" y="160502"/>
                      <a:pt x="82652" y="160893"/>
                      <a:pt x="75211" y="157607"/>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7" name="Google Shape;967;p19"/>
              <p:cNvSpPr/>
              <p:nvPr/>
            </p:nvSpPr>
            <p:spPr>
              <a:xfrm>
                <a:off x="4963646" y="4006310"/>
                <a:ext cx="7697" cy="6572"/>
              </a:xfrm>
              <a:custGeom>
                <a:avLst/>
                <a:gdLst/>
                <a:ahLst/>
                <a:cxnLst/>
                <a:rect l="l" t="t" r="r" b="b"/>
                <a:pathLst>
                  <a:path w="7697" h="6572" extrusionOk="0">
                    <a:moveTo>
                      <a:pt x="0" y="6572"/>
                    </a:moveTo>
                    <a:lnTo>
                      <a:pt x="0" y="0"/>
                    </a:lnTo>
                    <a:lnTo>
                      <a:pt x="7697" y="2858"/>
                    </a:lnTo>
                    <a:lnTo>
                      <a:pt x="0" y="6572"/>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8" name="Google Shape;968;p19"/>
              <p:cNvSpPr/>
              <p:nvPr/>
            </p:nvSpPr>
            <p:spPr>
              <a:xfrm>
                <a:off x="5233906" y="3945350"/>
                <a:ext cx="6081" cy="6286"/>
              </a:xfrm>
              <a:custGeom>
                <a:avLst/>
                <a:gdLst/>
                <a:ahLst/>
                <a:cxnLst/>
                <a:rect l="l" t="t" r="r" b="b"/>
                <a:pathLst>
                  <a:path w="6081" h="6286" extrusionOk="0">
                    <a:moveTo>
                      <a:pt x="6082" y="6287"/>
                    </a:moveTo>
                    <a:lnTo>
                      <a:pt x="6082" y="0"/>
                    </a:lnTo>
                    <a:lnTo>
                      <a:pt x="0" y="3905"/>
                    </a:lnTo>
                    <a:lnTo>
                      <a:pt x="6082" y="6287"/>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9" name="Google Shape;969;p19"/>
              <p:cNvSpPr/>
              <p:nvPr/>
            </p:nvSpPr>
            <p:spPr>
              <a:xfrm>
                <a:off x="4963697" y="3896900"/>
                <a:ext cx="275954" cy="159768"/>
              </a:xfrm>
              <a:custGeom>
                <a:avLst/>
                <a:gdLst/>
                <a:ahLst/>
                <a:cxnLst/>
                <a:rect l="l" t="t" r="r" b="b"/>
                <a:pathLst>
                  <a:path w="275954" h="159768" extrusionOk="0">
                    <a:moveTo>
                      <a:pt x="75211" y="157511"/>
                    </a:moveTo>
                    <a:lnTo>
                      <a:pt x="4035" y="116363"/>
                    </a:lnTo>
                    <a:cubicBezTo>
                      <a:pt x="-1951" y="112839"/>
                      <a:pt x="-1191" y="106838"/>
                      <a:pt x="5746" y="102743"/>
                    </a:cubicBezTo>
                    <a:lnTo>
                      <a:pt x="177271" y="3302"/>
                    </a:lnTo>
                    <a:cubicBezTo>
                      <a:pt x="184503" y="-737"/>
                      <a:pt x="193217" y="-1089"/>
                      <a:pt x="200743" y="2349"/>
                    </a:cubicBezTo>
                    <a:lnTo>
                      <a:pt x="271919" y="43497"/>
                    </a:lnTo>
                    <a:cubicBezTo>
                      <a:pt x="277906" y="47021"/>
                      <a:pt x="277146" y="53022"/>
                      <a:pt x="270209" y="57118"/>
                    </a:cubicBezTo>
                    <a:lnTo>
                      <a:pt x="98303" y="156559"/>
                    </a:lnTo>
                    <a:cubicBezTo>
                      <a:pt x="91176" y="160474"/>
                      <a:pt x="82633" y="160826"/>
                      <a:pt x="75211" y="157511"/>
                    </a:cubicBezTo>
                    <a:close/>
                  </a:path>
                </a:pathLst>
              </a:custGeom>
              <a:solidFill>
                <a:srgbClr val="616E8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0" name="Google Shape;970;p19"/>
              <p:cNvSpPr/>
              <p:nvPr/>
            </p:nvSpPr>
            <p:spPr>
              <a:xfrm rot="-1790023">
                <a:off x="4978521" y="4031078"/>
                <a:ext cx="1525" cy="2676"/>
              </a:xfrm>
              <a:custGeom>
                <a:avLst/>
                <a:gdLst/>
                <a:ahLst/>
                <a:cxnLst/>
                <a:rect l="l" t="t" r="r" b="b"/>
                <a:pathLst>
                  <a:path w="1525" h="2676" extrusionOk="0">
                    <a:moveTo>
                      <a:pt x="1526" y="1339"/>
                    </a:moveTo>
                    <a:cubicBezTo>
                      <a:pt x="1526" y="2078"/>
                      <a:pt x="1185" y="2677"/>
                      <a:pt x="763" y="2677"/>
                    </a:cubicBezTo>
                    <a:cubicBezTo>
                      <a:pt x="342" y="2677"/>
                      <a:pt x="0" y="2078"/>
                      <a:pt x="0" y="1339"/>
                    </a:cubicBezTo>
                    <a:cubicBezTo>
                      <a:pt x="0" y="600"/>
                      <a:pt x="342" y="1"/>
                      <a:pt x="763" y="1"/>
                    </a:cubicBezTo>
                    <a:cubicBezTo>
                      <a:pt x="1185" y="1"/>
                      <a:pt x="1526" y="600"/>
                      <a:pt x="1526" y="1339"/>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1" name="Google Shape;971;p19"/>
              <p:cNvSpPr/>
              <p:nvPr/>
            </p:nvSpPr>
            <p:spPr>
              <a:xfrm rot="-1801764">
                <a:off x="4978313" y="4021200"/>
                <a:ext cx="1519" cy="2664"/>
              </a:xfrm>
              <a:custGeom>
                <a:avLst/>
                <a:gdLst/>
                <a:ahLst/>
                <a:cxnLst/>
                <a:rect l="l" t="t" r="r" b="b"/>
                <a:pathLst>
                  <a:path w="1520" h="2666" extrusionOk="0">
                    <a:moveTo>
                      <a:pt x="1520" y="1333"/>
                    </a:moveTo>
                    <a:cubicBezTo>
                      <a:pt x="1520" y="2070"/>
                      <a:pt x="1180" y="2667"/>
                      <a:pt x="760" y="2667"/>
                    </a:cubicBezTo>
                    <a:cubicBezTo>
                      <a:pt x="340" y="2667"/>
                      <a:pt x="0" y="2070"/>
                      <a:pt x="0" y="1333"/>
                    </a:cubicBezTo>
                    <a:cubicBezTo>
                      <a:pt x="0" y="597"/>
                      <a:pt x="340" y="0"/>
                      <a:pt x="760" y="0"/>
                    </a:cubicBezTo>
                    <a:cubicBezTo>
                      <a:pt x="1180" y="0"/>
                      <a:pt x="1520" y="597"/>
                      <a:pt x="1520" y="133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2" name="Google Shape;972;p19"/>
              <p:cNvSpPr/>
              <p:nvPr/>
            </p:nvSpPr>
            <p:spPr>
              <a:xfrm rot="-1801764">
                <a:off x="4981704" y="4023218"/>
                <a:ext cx="1519" cy="2664"/>
              </a:xfrm>
              <a:custGeom>
                <a:avLst/>
                <a:gdLst/>
                <a:ahLst/>
                <a:cxnLst/>
                <a:rect l="l" t="t" r="r" b="b"/>
                <a:pathLst>
                  <a:path w="1520" h="2666" extrusionOk="0">
                    <a:moveTo>
                      <a:pt x="1520" y="1333"/>
                    </a:moveTo>
                    <a:cubicBezTo>
                      <a:pt x="1520" y="2070"/>
                      <a:pt x="1180" y="2667"/>
                      <a:pt x="760" y="2667"/>
                    </a:cubicBezTo>
                    <a:cubicBezTo>
                      <a:pt x="340" y="2667"/>
                      <a:pt x="0" y="2070"/>
                      <a:pt x="0" y="1333"/>
                    </a:cubicBezTo>
                    <a:cubicBezTo>
                      <a:pt x="0" y="597"/>
                      <a:pt x="340" y="0"/>
                      <a:pt x="760" y="0"/>
                    </a:cubicBezTo>
                    <a:cubicBezTo>
                      <a:pt x="1180" y="0"/>
                      <a:pt x="1520" y="597"/>
                      <a:pt x="1520" y="133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3" name="Google Shape;973;p19"/>
              <p:cNvSpPr/>
              <p:nvPr/>
            </p:nvSpPr>
            <p:spPr>
              <a:xfrm rot="-1801764">
                <a:off x="4985189" y="4025236"/>
                <a:ext cx="1519" cy="2664"/>
              </a:xfrm>
              <a:custGeom>
                <a:avLst/>
                <a:gdLst/>
                <a:ahLst/>
                <a:cxnLst/>
                <a:rect l="l" t="t" r="r" b="b"/>
                <a:pathLst>
                  <a:path w="1520" h="2666" extrusionOk="0">
                    <a:moveTo>
                      <a:pt x="1520" y="1334"/>
                    </a:moveTo>
                    <a:cubicBezTo>
                      <a:pt x="1520" y="2070"/>
                      <a:pt x="1180" y="2667"/>
                      <a:pt x="760" y="2667"/>
                    </a:cubicBezTo>
                    <a:cubicBezTo>
                      <a:pt x="340" y="2667"/>
                      <a:pt x="0" y="2070"/>
                      <a:pt x="0" y="1334"/>
                    </a:cubicBezTo>
                    <a:cubicBezTo>
                      <a:pt x="0" y="597"/>
                      <a:pt x="340" y="0"/>
                      <a:pt x="760" y="0"/>
                    </a:cubicBezTo>
                    <a:cubicBezTo>
                      <a:pt x="1180" y="0"/>
                      <a:pt x="1520" y="597"/>
                      <a:pt x="1520" y="1334"/>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4" name="Google Shape;974;p19"/>
              <p:cNvSpPr/>
              <p:nvPr/>
            </p:nvSpPr>
            <p:spPr>
              <a:xfrm rot="-1801764">
                <a:off x="5014562" y="4042240"/>
                <a:ext cx="1519" cy="2664"/>
              </a:xfrm>
              <a:custGeom>
                <a:avLst/>
                <a:gdLst/>
                <a:ahLst/>
                <a:cxnLst/>
                <a:rect l="l" t="t" r="r" b="b"/>
                <a:pathLst>
                  <a:path w="1520" h="2666" extrusionOk="0">
                    <a:moveTo>
                      <a:pt x="1520" y="1333"/>
                    </a:moveTo>
                    <a:cubicBezTo>
                      <a:pt x="1520" y="2070"/>
                      <a:pt x="1180" y="2667"/>
                      <a:pt x="760" y="2667"/>
                    </a:cubicBezTo>
                    <a:cubicBezTo>
                      <a:pt x="340" y="2667"/>
                      <a:pt x="0" y="2070"/>
                      <a:pt x="0" y="1333"/>
                    </a:cubicBezTo>
                    <a:cubicBezTo>
                      <a:pt x="0" y="597"/>
                      <a:pt x="340" y="0"/>
                      <a:pt x="760" y="0"/>
                    </a:cubicBezTo>
                    <a:cubicBezTo>
                      <a:pt x="1180" y="0"/>
                      <a:pt x="1520" y="597"/>
                      <a:pt x="1520" y="133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5" name="Google Shape;975;p19"/>
              <p:cNvSpPr/>
              <p:nvPr/>
            </p:nvSpPr>
            <p:spPr>
              <a:xfrm rot="-1801764">
                <a:off x="5017905" y="4044175"/>
                <a:ext cx="1519" cy="2664"/>
              </a:xfrm>
              <a:custGeom>
                <a:avLst/>
                <a:gdLst/>
                <a:ahLst/>
                <a:cxnLst/>
                <a:rect l="l" t="t" r="r" b="b"/>
                <a:pathLst>
                  <a:path w="1520" h="2666" extrusionOk="0">
                    <a:moveTo>
                      <a:pt x="1520" y="1334"/>
                    </a:moveTo>
                    <a:cubicBezTo>
                      <a:pt x="1520" y="2070"/>
                      <a:pt x="1180" y="2667"/>
                      <a:pt x="760" y="2667"/>
                    </a:cubicBezTo>
                    <a:cubicBezTo>
                      <a:pt x="340" y="2667"/>
                      <a:pt x="0" y="2070"/>
                      <a:pt x="0" y="1334"/>
                    </a:cubicBezTo>
                    <a:cubicBezTo>
                      <a:pt x="0" y="597"/>
                      <a:pt x="340" y="0"/>
                      <a:pt x="760" y="0"/>
                    </a:cubicBezTo>
                    <a:cubicBezTo>
                      <a:pt x="1180" y="0"/>
                      <a:pt x="1520" y="597"/>
                      <a:pt x="1520" y="1334"/>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6" name="Google Shape;976;p19"/>
              <p:cNvSpPr/>
              <p:nvPr/>
            </p:nvSpPr>
            <p:spPr>
              <a:xfrm rot="-1801764">
                <a:off x="5021390" y="4046193"/>
                <a:ext cx="1519" cy="2664"/>
              </a:xfrm>
              <a:custGeom>
                <a:avLst/>
                <a:gdLst/>
                <a:ahLst/>
                <a:cxnLst/>
                <a:rect l="l" t="t" r="r" b="b"/>
                <a:pathLst>
                  <a:path w="1520" h="2666" extrusionOk="0">
                    <a:moveTo>
                      <a:pt x="1520" y="1333"/>
                    </a:moveTo>
                    <a:cubicBezTo>
                      <a:pt x="1520" y="2070"/>
                      <a:pt x="1180" y="2667"/>
                      <a:pt x="760" y="2667"/>
                    </a:cubicBezTo>
                    <a:cubicBezTo>
                      <a:pt x="340" y="2667"/>
                      <a:pt x="0" y="2070"/>
                      <a:pt x="0" y="1333"/>
                    </a:cubicBezTo>
                    <a:cubicBezTo>
                      <a:pt x="0" y="597"/>
                      <a:pt x="340" y="0"/>
                      <a:pt x="760" y="0"/>
                    </a:cubicBezTo>
                    <a:cubicBezTo>
                      <a:pt x="1180" y="0"/>
                      <a:pt x="1520" y="597"/>
                      <a:pt x="1520" y="133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7" name="Google Shape;977;p19"/>
              <p:cNvSpPr/>
              <p:nvPr/>
            </p:nvSpPr>
            <p:spPr>
              <a:xfrm rot="-1790023">
                <a:off x="5028625" y="4060140"/>
                <a:ext cx="1525" cy="2676"/>
              </a:xfrm>
              <a:custGeom>
                <a:avLst/>
                <a:gdLst/>
                <a:ahLst/>
                <a:cxnLst/>
                <a:rect l="l" t="t" r="r" b="b"/>
                <a:pathLst>
                  <a:path w="1525" h="2676" extrusionOk="0">
                    <a:moveTo>
                      <a:pt x="1526" y="1339"/>
                    </a:moveTo>
                    <a:cubicBezTo>
                      <a:pt x="1526" y="2079"/>
                      <a:pt x="1185" y="2678"/>
                      <a:pt x="763" y="2678"/>
                    </a:cubicBezTo>
                    <a:cubicBezTo>
                      <a:pt x="342" y="2678"/>
                      <a:pt x="0" y="2079"/>
                      <a:pt x="0" y="1339"/>
                    </a:cubicBezTo>
                    <a:cubicBezTo>
                      <a:pt x="0" y="600"/>
                      <a:pt x="342" y="1"/>
                      <a:pt x="763" y="1"/>
                    </a:cubicBezTo>
                    <a:cubicBezTo>
                      <a:pt x="1185" y="1"/>
                      <a:pt x="1526" y="600"/>
                      <a:pt x="1526" y="1339"/>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8" name="Google Shape;978;p19"/>
              <p:cNvSpPr/>
              <p:nvPr/>
            </p:nvSpPr>
            <p:spPr>
              <a:xfrm>
                <a:off x="4994815" y="4030735"/>
                <a:ext cx="11593" cy="8583"/>
              </a:xfrm>
              <a:custGeom>
                <a:avLst/>
                <a:gdLst/>
                <a:ahLst/>
                <a:cxnLst/>
                <a:rect l="l" t="t" r="r" b="b"/>
                <a:pathLst>
                  <a:path w="11593" h="8583" extrusionOk="0">
                    <a:moveTo>
                      <a:pt x="10548" y="8436"/>
                    </a:moveTo>
                    <a:lnTo>
                      <a:pt x="1045" y="3007"/>
                    </a:lnTo>
                    <a:cubicBezTo>
                      <a:pt x="393" y="2512"/>
                      <a:pt x="8" y="1731"/>
                      <a:pt x="0" y="911"/>
                    </a:cubicBezTo>
                    <a:lnTo>
                      <a:pt x="0" y="911"/>
                    </a:lnTo>
                    <a:cubicBezTo>
                      <a:pt x="0" y="150"/>
                      <a:pt x="475" y="-232"/>
                      <a:pt x="1045" y="150"/>
                    </a:cubicBezTo>
                    <a:lnTo>
                      <a:pt x="10548" y="5579"/>
                    </a:lnTo>
                    <a:cubicBezTo>
                      <a:pt x="11197" y="6036"/>
                      <a:pt x="11586" y="6779"/>
                      <a:pt x="11593" y="7579"/>
                    </a:cubicBezTo>
                    <a:lnTo>
                      <a:pt x="11593" y="7579"/>
                    </a:lnTo>
                    <a:cubicBezTo>
                      <a:pt x="11593" y="8436"/>
                      <a:pt x="11118" y="8817"/>
                      <a:pt x="10548" y="8436"/>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9" name="Google Shape;979;p19"/>
              <p:cNvSpPr/>
              <p:nvPr/>
            </p:nvSpPr>
            <p:spPr>
              <a:xfrm>
                <a:off x="5208723" y="3964590"/>
                <a:ext cx="10739" cy="7715"/>
              </a:xfrm>
              <a:custGeom>
                <a:avLst/>
                <a:gdLst/>
                <a:ahLst/>
                <a:cxnLst/>
                <a:rect l="l" t="t" r="r" b="b"/>
                <a:pathLst>
                  <a:path w="10739" h="7715" extrusionOk="0">
                    <a:moveTo>
                      <a:pt x="9788" y="2667"/>
                    </a:moveTo>
                    <a:lnTo>
                      <a:pt x="1045" y="7715"/>
                    </a:lnTo>
                    <a:cubicBezTo>
                      <a:pt x="475" y="7715"/>
                      <a:pt x="0" y="7715"/>
                      <a:pt x="0" y="6953"/>
                    </a:cubicBezTo>
                    <a:lnTo>
                      <a:pt x="0" y="6953"/>
                    </a:lnTo>
                    <a:cubicBezTo>
                      <a:pt x="48" y="6191"/>
                      <a:pt x="437" y="5496"/>
                      <a:pt x="1045" y="5048"/>
                    </a:cubicBezTo>
                    <a:lnTo>
                      <a:pt x="9788" y="0"/>
                    </a:lnTo>
                    <a:cubicBezTo>
                      <a:pt x="10358" y="0"/>
                      <a:pt x="10738" y="0"/>
                      <a:pt x="10738" y="762"/>
                    </a:cubicBezTo>
                    <a:lnTo>
                      <a:pt x="10738" y="762"/>
                    </a:lnTo>
                    <a:cubicBezTo>
                      <a:pt x="10767" y="1514"/>
                      <a:pt x="10415" y="2238"/>
                      <a:pt x="9788" y="2667"/>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0" name="Google Shape;980;p19"/>
              <p:cNvSpPr/>
              <p:nvPr/>
            </p:nvSpPr>
            <p:spPr>
              <a:xfrm>
                <a:off x="5195324" y="3972306"/>
                <a:ext cx="10738" cy="7810"/>
              </a:xfrm>
              <a:custGeom>
                <a:avLst/>
                <a:gdLst/>
                <a:ahLst/>
                <a:cxnLst/>
                <a:rect l="l" t="t" r="r" b="b"/>
                <a:pathLst>
                  <a:path w="10738" h="7810" extrusionOk="0">
                    <a:moveTo>
                      <a:pt x="9788" y="2762"/>
                    </a:moveTo>
                    <a:lnTo>
                      <a:pt x="1045" y="7810"/>
                    </a:lnTo>
                    <a:cubicBezTo>
                      <a:pt x="475" y="7810"/>
                      <a:pt x="0" y="7810"/>
                      <a:pt x="0" y="7048"/>
                    </a:cubicBezTo>
                    <a:lnTo>
                      <a:pt x="0" y="7048"/>
                    </a:lnTo>
                    <a:cubicBezTo>
                      <a:pt x="9" y="6277"/>
                      <a:pt x="399" y="5562"/>
                      <a:pt x="1045" y="5143"/>
                    </a:cubicBezTo>
                    <a:lnTo>
                      <a:pt x="9788" y="0"/>
                    </a:lnTo>
                    <a:cubicBezTo>
                      <a:pt x="10358" y="0"/>
                      <a:pt x="10738" y="0"/>
                      <a:pt x="10738" y="762"/>
                    </a:cubicBezTo>
                    <a:lnTo>
                      <a:pt x="10738" y="762"/>
                    </a:lnTo>
                    <a:cubicBezTo>
                      <a:pt x="10738" y="1543"/>
                      <a:pt x="10387" y="2276"/>
                      <a:pt x="9788" y="2762"/>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1" name="Google Shape;981;p19"/>
              <p:cNvSpPr/>
              <p:nvPr/>
            </p:nvSpPr>
            <p:spPr>
              <a:xfrm>
                <a:off x="4963697" y="3895887"/>
                <a:ext cx="275954" cy="159785"/>
              </a:xfrm>
              <a:custGeom>
                <a:avLst/>
                <a:gdLst/>
                <a:ahLst/>
                <a:cxnLst/>
                <a:rect l="l" t="t" r="r" b="b"/>
                <a:pathLst>
                  <a:path w="275954" h="159785" extrusionOk="0">
                    <a:moveTo>
                      <a:pt x="75211" y="157571"/>
                    </a:moveTo>
                    <a:lnTo>
                      <a:pt x="4035" y="116328"/>
                    </a:lnTo>
                    <a:cubicBezTo>
                      <a:pt x="-1951" y="112899"/>
                      <a:pt x="-1191" y="106803"/>
                      <a:pt x="5746" y="102802"/>
                    </a:cubicBezTo>
                    <a:lnTo>
                      <a:pt x="177271" y="3266"/>
                    </a:lnTo>
                    <a:cubicBezTo>
                      <a:pt x="184513" y="-725"/>
                      <a:pt x="193208" y="-1077"/>
                      <a:pt x="200743" y="2314"/>
                    </a:cubicBezTo>
                    <a:lnTo>
                      <a:pt x="271919" y="43461"/>
                    </a:lnTo>
                    <a:cubicBezTo>
                      <a:pt x="277906" y="46986"/>
                      <a:pt x="277146" y="52986"/>
                      <a:pt x="270209" y="57082"/>
                    </a:cubicBezTo>
                    <a:lnTo>
                      <a:pt x="98303" y="156523"/>
                    </a:lnTo>
                    <a:cubicBezTo>
                      <a:pt x="91195" y="160467"/>
                      <a:pt x="82652" y="160857"/>
                      <a:pt x="75211" y="157571"/>
                    </a:cubicBezTo>
                    <a:close/>
                  </a:path>
                </a:pathLst>
              </a:custGeom>
              <a:solidFill>
                <a:srgbClr val="20232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2" name="Google Shape;982;p19"/>
              <p:cNvSpPr/>
              <p:nvPr/>
            </p:nvSpPr>
            <p:spPr>
              <a:xfrm>
                <a:off x="4974996" y="3900154"/>
                <a:ext cx="256564" cy="148399"/>
              </a:xfrm>
              <a:custGeom>
                <a:avLst/>
                <a:gdLst/>
                <a:ahLst/>
                <a:cxnLst/>
                <a:rect l="l" t="t" r="r" b="b"/>
                <a:pathLst>
                  <a:path w="256564" h="148399" extrusionOk="0">
                    <a:moveTo>
                      <a:pt x="253303" y="40910"/>
                    </a:moveTo>
                    <a:lnTo>
                      <a:pt x="225555" y="24813"/>
                    </a:lnTo>
                    <a:lnTo>
                      <a:pt x="225555" y="24813"/>
                    </a:lnTo>
                    <a:cubicBezTo>
                      <a:pt x="221820" y="26718"/>
                      <a:pt x="217411" y="26718"/>
                      <a:pt x="213676" y="24813"/>
                    </a:cubicBezTo>
                    <a:cubicBezTo>
                      <a:pt x="211785" y="24174"/>
                      <a:pt x="210768" y="22117"/>
                      <a:pt x="211415" y="20222"/>
                    </a:cubicBezTo>
                    <a:cubicBezTo>
                      <a:pt x="211776" y="19155"/>
                      <a:pt x="212612" y="18317"/>
                      <a:pt x="213676" y="17955"/>
                    </a:cubicBezTo>
                    <a:lnTo>
                      <a:pt x="213676" y="17955"/>
                    </a:lnTo>
                    <a:lnTo>
                      <a:pt x="185928" y="1857"/>
                    </a:lnTo>
                    <a:cubicBezTo>
                      <a:pt x="181129" y="-619"/>
                      <a:pt x="175428" y="-619"/>
                      <a:pt x="170629" y="1857"/>
                    </a:cubicBezTo>
                    <a:lnTo>
                      <a:pt x="3189" y="98727"/>
                    </a:lnTo>
                    <a:cubicBezTo>
                      <a:pt x="749" y="99536"/>
                      <a:pt x="-572" y="102184"/>
                      <a:pt x="239" y="104623"/>
                    </a:cubicBezTo>
                    <a:cubicBezTo>
                      <a:pt x="702" y="106023"/>
                      <a:pt x="1795" y="107118"/>
                      <a:pt x="3189" y="107585"/>
                    </a:cubicBezTo>
                    <a:lnTo>
                      <a:pt x="70659" y="146542"/>
                    </a:lnTo>
                    <a:cubicBezTo>
                      <a:pt x="75458" y="149019"/>
                      <a:pt x="81160" y="149019"/>
                      <a:pt x="85959" y="146542"/>
                    </a:cubicBezTo>
                    <a:lnTo>
                      <a:pt x="253303" y="49673"/>
                    </a:lnTo>
                    <a:cubicBezTo>
                      <a:pt x="255717" y="48949"/>
                      <a:pt x="257095" y="46406"/>
                      <a:pt x="256372" y="43987"/>
                    </a:cubicBezTo>
                    <a:cubicBezTo>
                      <a:pt x="255935" y="42510"/>
                      <a:pt x="254776" y="41348"/>
                      <a:pt x="253303" y="40910"/>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3" name="Google Shape;983;p19"/>
              <p:cNvSpPr/>
              <p:nvPr/>
            </p:nvSpPr>
            <p:spPr>
              <a:xfrm>
                <a:off x="4974996" y="3900154"/>
                <a:ext cx="256564" cy="148399"/>
              </a:xfrm>
              <a:custGeom>
                <a:avLst/>
                <a:gdLst/>
                <a:ahLst/>
                <a:cxnLst/>
                <a:rect l="l" t="t" r="r" b="b"/>
                <a:pathLst>
                  <a:path w="256564" h="148399" extrusionOk="0">
                    <a:moveTo>
                      <a:pt x="253303" y="40910"/>
                    </a:moveTo>
                    <a:lnTo>
                      <a:pt x="225555" y="24813"/>
                    </a:lnTo>
                    <a:lnTo>
                      <a:pt x="225555" y="24813"/>
                    </a:lnTo>
                    <a:cubicBezTo>
                      <a:pt x="221820" y="26718"/>
                      <a:pt x="217411" y="26718"/>
                      <a:pt x="213676" y="24813"/>
                    </a:cubicBezTo>
                    <a:cubicBezTo>
                      <a:pt x="211785" y="24174"/>
                      <a:pt x="210768" y="22117"/>
                      <a:pt x="211415" y="20222"/>
                    </a:cubicBezTo>
                    <a:cubicBezTo>
                      <a:pt x="211776" y="19155"/>
                      <a:pt x="212612" y="18317"/>
                      <a:pt x="213676" y="17955"/>
                    </a:cubicBezTo>
                    <a:lnTo>
                      <a:pt x="213676" y="17955"/>
                    </a:lnTo>
                    <a:lnTo>
                      <a:pt x="185928" y="1857"/>
                    </a:lnTo>
                    <a:cubicBezTo>
                      <a:pt x="181129" y="-619"/>
                      <a:pt x="175428" y="-619"/>
                      <a:pt x="170629" y="1857"/>
                    </a:cubicBezTo>
                    <a:lnTo>
                      <a:pt x="3189" y="98727"/>
                    </a:lnTo>
                    <a:cubicBezTo>
                      <a:pt x="749" y="99536"/>
                      <a:pt x="-572" y="102184"/>
                      <a:pt x="239" y="104623"/>
                    </a:cubicBezTo>
                    <a:cubicBezTo>
                      <a:pt x="702" y="106023"/>
                      <a:pt x="1795" y="107118"/>
                      <a:pt x="3189" y="107585"/>
                    </a:cubicBezTo>
                    <a:lnTo>
                      <a:pt x="70659" y="146542"/>
                    </a:lnTo>
                    <a:cubicBezTo>
                      <a:pt x="75458" y="149019"/>
                      <a:pt x="81160" y="149019"/>
                      <a:pt x="85959" y="146542"/>
                    </a:cubicBezTo>
                    <a:lnTo>
                      <a:pt x="253303" y="49673"/>
                    </a:lnTo>
                    <a:cubicBezTo>
                      <a:pt x="255717" y="48949"/>
                      <a:pt x="257095" y="46406"/>
                      <a:pt x="256372" y="43987"/>
                    </a:cubicBezTo>
                    <a:cubicBezTo>
                      <a:pt x="255935" y="42510"/>
                      <a:pt x="254776" y="41348"/>
                      <a:pt x="253303" y="40910"/>
                    </a:cubicBezTo>
                    <a:close/>
                  </a:path>
                </a:pathLst>
              </a:custGeom>
              <a:solidFill>
                <a:srgbClr val="000000">
                  <a:alpha val="4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4" name="Google Shape;984;p19"/>
              <p:cNvSpPr/>
              <p:nvPr/>
            </p:nvSpPr>
            <p:spPr>
              <a:xfrm>
                <a:off x="5189528" y="3920775"/>
                <a:ext cx="6461" cy="3619"/>
              </a:xfrm>
              <a:custGeom>
                <a:avLst/>
                <a:gdLst/>
                <a:ahLst/>
                <a:cxnLst/>
                <a:rect l="l" t="t" r="r" b="b"/>
                <a:pathLst>
                  <a:path w="6461" h="3619" extrusionOk="0">
                    <a:moveTo>
                      <a:pt x="6462" y="1810"/>
                    </a:moveTo>
                    <a:cubicBezTo>
                      <a:pt x="6462" y="2809"/>
                      <a:pt x="5015" y="3620"/>
                      <a:pt x="3231" y="3620"/>
                    </a:cubicBezTo>
                    <a:cubicBezTo>
                      <a:pt x="1447" y="3620"/>
                      <a:pt x="0" y="2809"/>
                      <a:pt x="0" y="1810"/>
                    </a:cubicBezTo>
                    <a:cubicBezTo>
                      <a:pt x="0" y="810"/>
                      <a:pt x="1447" y="0"/>
                      <a:pt x="3231" y="0"/>
                    </a:cubicBezTo>
                    <a:cubicBezTo>
                      <a:pt x="5015" y="0"/>
                      <a:pt x="6462" y="810"/>
                      <a:pt x="6462" y="1810"/>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5" name="Google Shape;985;p19"/>
              <p:cNvSpPr/>
              <p:nvPr/>
            </p:nvSpPr>
            <p:spPr>
              <a:xfrm>
                <a:off x="5191381" y="3921823"/>
                <a:ext cx="2668" cy="1547"/>
              </a:xfrm>
              <a:custGeom>
                <a:avLst/>
                <a:gdLst/>
                <a:ahLst/>
                <a:cxnLst/>
                <a:rect l="l" t="t" r="r" b="b"/>
                <a:pathLst>
                  <a:path w="2668" h="1547" extrusionOk="0">
                    <a:moveTo>
                      <a:pt x="428" y="1333"/>
                    </a:moveTo>
                    <a:cubicBezTo>
                      <a:pt x="-143" y="1333"/>
                      <a:pt x="-143" y="571"/>
                      <a:pt x="428" y="286"/>
                    </a:cubicBezTo>
                    <a:cubicBezTo>
                      <a:pt x="1007" y="-95"/>
                      <a:pt x="1748" y="-95"/>
                      <a:pt x="2328" y="286"/>
                    </a:cubicBezTo>
                    <a:cubicBezTo>
                      <a:pt x="2613" y="409"/>
                      <a:pt x="2746" y="752"/>
                      <a:pt x="2623" y="1038"/>
                    </a:cubicBezTo>
                    <a:cubicBezTo>
                      <a:pt x="2566" y="1172"/>
                      <a:pt x="2461" y="1276"/>
                      <a:pt x="2328" y="1333"/>
                    </a:cubicBezTo>
                    <a:cubicBezTo>
                      <a:pt x="1730" y="1619"/>
                      <a:pt x="1026" y="1619"/>
                      <a:pt x="428" y="1333"/>
                    </a:cubicBezTo>
                    <a:close/>
                  </a:path>
                </a:pathLst>
              </a:custGeom>
              <a:solidFill>
                <a:srgbClr val="FFFF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986" name="Google Shape;986;p19"/>
            <p:cNvSpPr/>
            <p:nvPr/>
          </p:nvSpPr>
          <p:spPr>
            <a:xfrm>
              <a:off x="3497758" y="3222825"/>
              <a:ext cx="163253" cy="135636"/>
            </a:xfrm>
            <a:custGeom>
              <a:avLst/>
              <a:gdLst/>
              <a:ahLst/>
              <a:cxnLst/>
              <a:rect l="l" t="t" r="r" b="b"/>
              <a:pathLst>
                <a:path w="163253" h="135636" extrusionOk="0">
                  <a:moveTo>
                    <a:pt x="127338" y="95727"/>
                  </a:moveTo>
                  <a:cubicBezTo>
                    <a:pt x="127338" y="95727"/>
                    <a:pt x="165349" y="61723"/>
                    <a:pt x="163163" y="16670"/>
                  </a:cubicBezTo>
                  <a:cubicBezTo>
                    <a:pt x="160882" y="-14763"/>
                    <a:pt x="141972" y="7906"/>
                    <a:pt x="141972" y="7906"/>
                  </a:cubicBezTo>
                  <a:lnTo>
                    <a:pt x="122966" y="42482"/>
                  </a:lnTo>
                  <a:cubicBezTo>
                    <a:pt x="122966" y="42482"/>
                    <a:pt x="103961" y="67152"/>
                    <a:pt x="86475" y="72772"/>
                  </a:cubicBezTo>
                  <a:cubicBezTo>
                    <a:pt x="73115" y="74058"/>
                    <a:pt x="59820" y="76029"/>
                    <a:pt x="46659" y="78677"/>
                  </a:cubicBezTo>
                  <a:cubicBezTo>
                    <a:pt x="23282" y="83249"/>
                    <a:pt x="0" y="112491"/>
                    <a:pt x="0" y="112491"/>
                  </a:cubicBezTo>
                  <a:lnTo>
                    <a:pt x="30124" y="135637"/>
                  </a:ln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7" name="Google Shape;987;p19"/>
            <p:cNvSpPr/>
            <p:nvPr/>
          </p:nvSpPr>
          <p:spPr>
            <a:xfrm>
              <a:off x="5866407" y="1508477"/>
              <a:ext cx="336298" cy="520294"/>
            </a:xfrm>
            <a:custGeom>
              <a:avLst/>
              <a:gdLst/>
              <a:ahLst/>
              <a:cxnLst/>
              <a:rect l="l" t="t" r="r" b="b"/>
              <a:pathLst>
                <a:path w="336298" h="520294" extrusionOk="0">
                  <a:moveTo>
                    <a:pt x="294302" y="134437"/>
                  </a:moveTo>
                  <a:lnTo>
                    <a:pt x="70986" y="4897"/>
                  </a:lnTo>
                  <a:cubicBezTo>
                    <a:pt x="63640" y="-75"/>
                    <a:pt x="54403" y="-1342"/>
                    <a:pt x="45994" y="1468"/>
                  </a:cubicBezTo>
                  <a:lnTo>
                    <a:pt x="45994" y="1468"/>
                  </a:lnTo>
                  <a:cubicBezTo>
                    <a:pt x="44188" y="2211"/>
                    <a:pt x="42487" y="3202"/>
                    <a:pt x="40957" y="4421"/>
                  </a:cubicBezTo>
                  <a:lnTo>
                    <a:pt x="0" y="27948"/>
                  </a:lnTo>
                  <a:lnTo>
                    <a:pt x="28508" y="67572"/>
                  </a:lnTo>
                  <a:lnTo>
                    <a:pt x="28508" y="280265"/>
                  </a:lnTo>
                  <a:cubicBezTo>
                    <a:pt x="28508" y="311507"/>
                    <a:pt x="47514" y="347797"/>
                    <a:pt x="70891" y="361323"/>
                  </a:cubicBezTo>
                  <a:lnTo>
                    <a:pt x="267884" y="475623"/>
                  </a:lnTo>
                  <a:lnTo>
                    <a:pt x="274346" y="520295"/>
                  </a:lnTo>
                  <a:cubicBezTo>
                    <a:pt x="275676" y="519628"/>
                    <a:pt x="309601" y="500102"/>
                    <a:pt x="320339" y="493815"/>
                  </a:cubicBezTo>
                  <a:cubicBezTo>
                    <a:pt x="321375" y="493339"/>
                    <a:pt x="322354" y="492768"/>
                    <a:pt x="323285" y="492101"/>
                  </a:cubicBezTo>
                  <a:lnTo>
                    <a:pt x="323285" y="492101"/>
                  </a:lnTo>
                  <a:lnTo>
                    <a:pt x="323285" y="492101"/>
                  </a:lnTo>
                  <a:cubicBezTo>
                    <a:pt x="332560" y="483709"/>
                    <a:pt x="337321" y="471413"/>
                    <a:pt x="336114" y="458954"/>
                  </a:cubicBezTo>
                  <a:lnTo>
                    <a:pt x="336114" y="215495"/>
                  </a:lnTo>
                  <a:cubicBezTo>
                    <a:pt x="336589" y="184253"/>
                    <a:pt x="317678" y="147772"/>
                    <a:pt x="294302" y="134437"/>
                  </a:cubicBezTo>
                  <a:close/>
                </a:path>
              </a:pathLst>
            </a:custGeom>
            <a:solidFill>
              <a:srgbClr val="D9DAE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8" name="Google Shape;988;p19"/>
            <p:cNvSpPr/>
            <p:nvPr/>
          </p:nvSpPr>
          <p:spPr>
            <a:xfrm>
              <a:off x="5848921" y="1535134"/>
              <a:ext cx="307985" cy="495867"/>
            </a:xfrm>
            <a:custGeom>
              <a:avLst/>
              <a:gdLst/>
              <a:ahLst/>
              <a:cxnLst/>
              <a:rect l="l" t="t" r="r" b="b"/>
              <a:pathLst>
                <a:path w="307985" h="495867" extrusionOk="0">
                  <a:moveTo>
                    <a:pt x="265603" y="490781"/>
                  </a:moveTo>
                  <a:lnTo>
                    <a:pt x="42288" y="361527"/>
                  </a:lnTo>
                  <a:cubicBezTo>
                    <a:pt x="18911" y="348002"/>
                    <a:pt x="0" y="311711"/>
                    <a:pt x="0" y="280469"/>
                  </a:cubicBezTo>
                  <a:lnTo>
                    <a:pt x="0" y="37105"/>
                  </a:lnTo>
                  <a:cubicBezTo>
                    <a:pt x="0" y="5864"/>
                    <a:pt x="19006" y="-8424"/>
                    <a:pt x="42288" y="5101"/>
                  </a:cubicBezTo>
                  <a:lnTo>
                    <a:pt x="265603" y="134261"/>
                  </a:lnTo>
                  <a:cubicBezTo>
                    <a:pt x="288980" y="147786"/>
                    <a:pt x="307986" y="184171"/>
                    <a:pt x="307986" y="215413"/>
                  </a:cubicBezTo>
                  <a:lnTo>
                    <a:pt x="307986" y="458682"/>
                  </a:lnTo>
                  <a:cubicBezTo>
                    <a:pt x="307986" y="489924"/>
                    <a:pt x="288980" y="504307"/>
                    <a:pt x="265603" y="490781"/>
                  </a:cubicBezTo>
                  <a:close/>
                </a:path>
              </a:pathLst>
            </a:custGeom>
            <a:solidFill>
              <a:srgbClr val="EFF0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9" name="Google Shape;989;p19"/>
            <p:cNvSpPr/>
            <p:nvPr/>
          </p:nvSpPr>
          <p:spPr>
            <a:xfrm>
              <a:off x="5914777" y="1634489"/>
              <a:ext cx="176087" cy="297735"/>
            </a:xfrm>
            <a:custGeom>
              <a:avLst/>
              <a:gdLst/>
              <a:ahLst/>
              <a:cxnLst/>
              <a:rect l="l" t="t" r="r" b="b"/>
              <a:pathLst>
                <a:path w="176087" h="297735" extrusionOk="0">
                  <a:moveTo>
                    <a:pt x="0" y="28904"/>
                  </a:moveTo>
                  <a:cubicBezTo>
                    <a:pt x="0" y="15188"/>
                    <a:pt x="3896" y="6330"/>
                    <a:pt x="11593" y="2234"/>
                  </a:cubicBezTo>
                  <a:cubicBezTo>
                    <a:pt x="19291" y="-1862"/>
                    <a:pt x="29364" y="-338"/>
                    <a:pt x="41812" y="6901"/>
                  </a:cubicBezTo>
                  <a:cubicBezTo>
                    <a:pt x="54413" y="14198"/>
                    <a:pt x="64923" y="24627"/>
                    <a:pt x="72316" y="37191"/>
                  </a:cubicBezTo>
                  <a:cubicBezTo>
                    <a:pt x="79842" y="49516"/>
                    <a:pt x="83824" y="63699"/>
                    <a:pt x="83814" y="78148"/>
                  </a:cubicBezTo>
                  <a:lnTo>
                    <a:pt x="83814" y="89197"/>
                  </a:lnTo>
                  <a:cubicBezTo>
                    <a:pt x="83814" y="103009"/>
                    <a:pt x="80013" y="111867"/>
                    <a:pt x="72316" y="115867"/>
                  </a:cubicBezTo>
                  <a:cubicBezTo>
                    <a:pt x="64619" y="119868"/>
                    <a:pt x="54546" y="118153"/>
                    <a:pt x="42097" y="110914"/>
                  </a:cubicBezTo>
                  <a:cubicBezTo>
                    <a:pt x="29478" y="103647"/>
                    <a:pt x="18958" y="93208"/>
                    <a:pt x="11593" y="80625"/>
                  </a:cubicBezTo>
                  <a:cubicBezTo>
                    <a:pt x="4039" y="68338"/>
                    <a:pt x="28" y="54193"/>
                    <a:pt x="0" y="39763"/>
                  </a:cubicBezTo>
                  <a:close/>
                  <a:moveTo>
                    <a:pt x="25467" y="55479"/>
                  </a:moveTo>
                  <a:cubicBezTo>
                    <a:pt x="25467" y="61584"/>
                    <a:pt x="27035" y="67585"/>
                    <a:pt x="30029" y="72910"/>
                  </a:cubicBezTo>
                  <a:cubicBezTo>
                    <a:pt x="32784" y="78158"/>
                    <a:pt x="36975" y="82520"/>
                    <a:pt x="42097" y="85483"/>
                  </a:cubicBezTo>
                  <a:cubicBezTo>
                    <a:pt x="47039" y="88340"/>
                    <a:pt x="50935" y="88721"/>
                    <a:pt x="53881" y="86626"/>
                  </a:cubicBezTo>
                  <a:cubicBezTo>
                    <a:pt x="57226" y="83311"/>
                    <a:pt x="58841" y="78634"/>
                    <a:pt x="58252" y="73957"/>
                  </a:cubicBezTo>
                  <a:lnTo>
                    <a:pt x="58252" y="62623"/>
                  </a:lnTo>
                  <a:cubicBezTo>
                    <a:pt x="58252" y="56536"/>
                    <a:pt x="56751" y="50554"/>
                    <a:pt x="53881" y="45192"/>
                  </a:cubicBezTo>
                  <a:cubicBezTo>
                    <a:pt x="51154" y="39896"/>
                    <a:pt x="46963" y="35496"/>
                    <a:pt x="41812" y="32524"/>
                  </a:cubicBezTo>
                  <a:cubicBezTo>
                    <a:pt x="38581" y="30000"/>
                    <a:pt x="34201" y="29523"/>
                    <a:pt x="30504" y="31285"/>
                  </a:cubicBezTo>
                  <a:cubicBezTo>
                    <a:pt x="27463" y="33286"/>
                    <a:pt x="25942" y="37572"/>
                    <a:pt x="25942" y="44239"/>
                  </a:cubicBezTo>
                  <a:close/>
                  <a:moveTo>
                    <a:pt x="49509" y="221785"/>
                  </a:moveTo>
                  <a:lnTo>
                    <a:pt x="30504" y="199306"/>
                  </a:lnTo>
                  <a:lnTo>
                    <a:pt x="125532" y="78910"/>
                  </a:lnTo>
                  <a:lnTo>
                    <a:pt x="144537" y="101389"/>
                  </a:lnTo>
                  <a:close/>
                  <a:moveTo>
                    <a:pt x="92177" y="208451"/>
                  </a:moveTo>
                  <a:cubicBezTo>
                    <a:pt x="92177" y="194639"/>
                    <a:pt x="96073" y="185781"/>
                    <a:pt x="103866" y="181780"/>
                  </a:cubicBezTo>
                  <a:cubicBezTo>
                    <a:pt x="111658" y="177780"/>
                    <a:pt x="121731" y="179494"/>
                    <a:pt x="134084" y="186638"/>
                  </a:cubicBezTo>
                  <a:cubicBezTo>
                    <a:pt x="146600" y="193934"/>
                    <a:pt x="157062" y="204288"/>
                    <a:pt x="164493" y="216737"/>
                  </a:cubicBezTo>
                  <a:cubicBezTo>
                    <a:pt x="172124" y="229129"/>
                    <a:pt x="176144" y="243417"/>
                    <a:pt x="176087" y="257980"/>
                  </a:cubicBezTo>
                  <a:lnTo>
                    <a:pt x="176087" y="269030"/>
                  </a:lnTo>
                  <a:cubicBezTo>
                    <a:pt x="176087" y="282650"/>
                    <a:pt x="172286" y="291604"/>
                    <a:pt x="164683" y="295604"/>
                  </a:cubicBezTo>
                  <a:cubicBezTo>
                    <a:pt x="157081" y="299605"/>
                    <a:pt x="147008" y="297985"/>
                    <a:pt x="134369" y="290651"/>
                  </a:cubicBezTo>
                  <a:cubicBezTo>
                    <a:pt x="121693" y="283374"/>
                    <a:pt x="111145" y="272906"/>
                    <a:pt x="103770" y="260266"/>
                  </a:cubicBezTo>
                  <a:cubicBezTo>
                    <a:pt x="96282" y="248093"/>
                    <a:pt x="92272" y="234092"/>
                    <a:pt x="92177" y="219785"/>
                  </a:cubicBezTo>
                  <a:close/>
                  <a:moveTo>
                    <a:pt x="117645" y="235120"/>
                  </a:moveTo>
                  <a:cubicBezTo>
                    <a:pt x="117768" y="241178"/>
                    <a:pt x="119403" y="247103"/>
                    <a:pt x="122396" y="252361"/>
                  </a:cubicBezTo>
                  <a:cubicBezTo>
                    <a:pt x="125142" y="257657"/>
                    <a:pt x="129285" y="262105"/>
                    <a:pt x="134369" y="265219"/>
                  </a:cubicBezTo>
                  <a:cubicBezTo>
                    <a:pt x="145108" y="271506"/>
                    <a:pt x="150524" y="267696"/>
                    <a:pt x="150524" y="253885"/>
                  </a:cubicBezTo>
                  <a:lnTo>
                    <a:pt x="150524" y="242169"/>
                  </a:lnTo>
                  <a:cubicBezTo>
                    <a:pt x="150524" y="236102"/>
                    <a:pt x="148985" y="230139"/>
                    <a:pt x="146058" y="224834"/>
                  </a:cubicBezTo>
                  <a:cubicBezTo>
                    <a:pt x="143302" y="219614"/>
                    <a:pt x="139159" y="215261"/>
                    <a:pt x="134084" y="212260"/>
                  </a:cubicBezTo>
                  <a:cubicBezTo>
                    <a:pt x="130720" y="209527"/>
                    <a:pt x="126064" y="209041"/>
                    <a:pt x="122206" y="211022"/>
                  </a:cubicBezTo>
                  <a:cubicBezTo>
                    <a:pt x="118671" y="214175"/>
                    <a:pt x="116960" y="218899"/>
                    <a:pt x="117645" y="223595"/>
                  </a:cubicBezTo>
                  <a:close/>
                </a:path>
              </a:pathLst>
            </a:custGeom>
            <a:solidFill>
              <a:srgbClr val="A6CE2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0" name="Google Shape;990;p19"/>
            <p:cNvSpPr/>
            <p:nvPr/>
          </p:nvSpPr>
          <p:spPr>
            <a:xfrm>
              <a:off x="3825908" y="830009"/>
              <a:ext cx="336307" cy="520393"/>
            </a:xfrm>
            <a:custGeom>
              <a:avLst/>
              <a:gdLst/>
              <a:ahLst/>
              <a:cxnLst/>
              <a:rect l="l" t="t" r="r" b="b"/>
              <a:pathLst>
                <a:path w="336307" h="520393" extrusionOk="0">
                  <a:moveTo>
                    <a:pt x="294302" y="134154"/>
                  </a:moveTo>
                  <a:lnTo>
                    <a:pt x="70986" y="4900"/>
                  </a:lnTo>
                  <a:cubicBezTo>
                    <a:pt x="63640" y="-76"/>
                    <a:pt x="54403" y="-1344"/>
                    <a:pt x="45994" y="1471"/>
                  </a:cubicBezTo>
                  <a:lnTo>
                    <a:pt x="45994" y="1471"/>
                  </a:lnTo>
                  <a:cubicBezTo>
                    <a:pt x="44205" y="2253"/>
                    <a:pt x="42515" y="3245"/>
                    <a:pt x="40957" y="4424"/>
                  </a:cubicBezTo>
                  <a:lnTo>
                    <a:pt x="0" y="27951"/>
                  </a:lnTo>
                  <a:lnTo>
                    <a:pt x="28508" y="67575"/>
                  </a:lnTo>
                  <a:lnTo>
                    <a:pt x="28508" y="280268"/>
                  </a:lnTo>
                  <a:cubicBezTo>
                    <a:pt x="28508" y="311510"/>
                    <a:pt x="47514" y="347800"/>
                    <a:pt x="70796" y="361326"/>
                  </a:cubicBezTo>
                  <a:lnTo>
                    <a:pt x="267789" y="475626"/>
                  </a:lnTo>
                  <a:lnTo>
                    <a:pt x="274346" y="520393"/>
                  </a:lnTo>
                  <a:lnTo>
                    <a:pt x="320244" y="493818"/>
                  </a:lnTo>
                  <a:cubicBezTo>
                    <a:pt x="321261" y="493333"/>
                    <a:pt x="322240" y="492799"/>
                    <a:pt x="323190" y="492199"/>
                  </a:cubicBezTo>
                  <a:lnTo>
                    <a:pt x="323190" y="492199"/>
                  </a:lnTo>
                  <a:lnTo>
                    <a:pt x="323190" y="492199"/>
                  </a:lnTo>
                  <a:cubicBezTo>
                    <a:pt x="332551" y="483865"/>
                    <a:pt x="337359" y="471539"/>
                    <a:pt x="336114" y="459052"/>
                  </a:cubicBezTo>
                  <a:lnTo>
                    <a:pt x="336114" y="215212"/>
                  </a:lnTo>
                  <a:cubicBezTo>
                    <a:pt x="336684" y="183970"/>
                    <a:pt x="317679" y="147680"/>
                    <a:pt x="294302" y="134154"/>
                  </a:cubicBezTo>
                  <a:close/>
                </a:path>
              </a:pathLst>
            </a:custGeom>
            <a:solidFill>
              <a:srgbClr val="D9DAE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1" name="Google Shape;991;p19"/>
            <p:cNvSpPr/>
            <p:nvPr/>
          </p:nvSpPr>
          <p:spPr>
            <a:xfrm>
              <a:off x="3808424" y="856397"/>
              <a:ext cx="307985" cy="495973"/>
            </a:xfrm>
            <a:custGeom>
              <a:avLst/>
              <a:gdLst/>
              <a:ahLst/>
              <a:cxnLst/>
              <a:rect l="l" t="t" r="r" b="b"/>
              <a:pathLst>
                <a:path w="307985" h="495973" extrusionOk="0">
                  <a:moveTo>
                    <a:pt x="265698" y="490766"/>
                  </a:moveTo>
                  <a:lnTo>
                    <a:pt x="42382" y="361702"/>
                  </a:lnTo>
                  <a:cubicBezTo>
                    <a:pt x="19006" y="348177"/>
                    <a:pt x="0" y="311886"/>
                    <a:pt x="0" y="280644"/>
                  </a:cubicBezTo>
                  <a:lnTo>
                    <a:pt x="0" y="37185"/>
                  </a:lnTo>
                  <a:cubicBezTo>
                    <a:pt x="0" y="5943"/>
                    <a:pt x="19006" y="-8439"/>
                    <a:pt x="42382" y="5086"/>
                  </a:cubicBezTo>
                  <a:lnTo>
                    <a:pt x="265698" y="134340"/>
                  </a:lnTo>
                  <a:cubicBezTo>
                    <a:pt x="289075" y="147866"/>
                    <a:pt x="307986" y="184156"/>
                    <a:pt x="307986" y="215398"/>
                  </a:cubicBezTo>
                  <a:lnTo>
                    <a:pt x="307986" y="458667"/>
                  </a:lnTo>
                  <a:cubicBezTo>
                    <a:pt x="307986" y="489909"/>
                    <a:pt x="289075" y="504577"/>
                    <a:pt x="265698" y="490766"/>
                  </a:cubicBezTo>
                  <a:close/>
                </a:path>
              </a:pathLst>
            </a:custGeom>
            <a:solidFill>
              <a:srgbClr val="EFF0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2" name="Google Shape;992;p19"/>
            <p:cNvSpPr/>
            <p:nvPr/>
          </p:nvSpPr>
          <p:spPr>
            <a:xfrm>
              <a:off x="3864395" y="989404"/>
              <a:ext cx="196042" cy="250697"/>
            </a:xfrm>
            <a:custGeom>
              <a:avLst/>
              <a:gdLst/>
              <a:ahLst/>
              <a:cxnLst/>
              <a:rect l="l" t="t" r="r" b="b"/>
              <a:pathLst>
                <a:path w="196042" h="250697" extrusionOk="0">
                  <a:moveTo>
                    <a:pt x="98069" y="0"/>
                  </a:moveTo>
                  <a:lnTo>
                    <a:pt x="128288" y="88487"/>
                  </a:lnTo>
                  <a:lnTo>
                    <a:pt x="196043" y="139065"/>
                  </a:lnTo>
                  <a:lnTo>
                    <a:pt x="147008" y="166021"/>
                  </a:lnTo>
                  <a:lnTo>
                    <a:pt x="158602" y="250698"/>
                  </a:lnTo>
                  <a:lnTo>
                    <a:pt x="98069" y="178879"/>
                  </a:lnTo>
                  <a:lnTo>
                    <a:pt x="37441" y="180594"/>
                  </a:lnTo>
                  <a:lnTo>
                    <a:pt x="49034" y="109252"/>
                  </a:lnTo>
                  <a:lnTo>
                    <a:pt x="0" y="25622"/>
                  </a:lnTo>
                  <a:lnTo>
                    <a:pt x="67755" y="53435"/>
                  </a:lnTo>
                  <a:lnTo>
                    <a:pt x="98069" y="0"/>
                  </a:ln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996"/>
        <p:cNvGrpSpPr/>
        <p:nvPr/>
      </p:nvGrpSpPr>
      <p:grpSpPr>
        <a:xfrm>
          <a:off x="0" y="0"/>
          <a:ext cx="0" cy="0"/>
          <a:chOff x="0" y="0"/>
          <a:chExt cx="0" cy="0"/>
        </a:xfrm>
      </p:grpSpPr>
      <p:sp>
        <p:nvSpPr>
          <p:cNvPr id="997" name="Google Shape;997;p20"/>
          <p:cNvSpPr txBox="1">
            <a:spLocks noGrp="1"/>
          </p:cNvSpPr>
          <p:nvPr>
            <p:ph type="title"/>
          </p:nvPr>
        </p:nvSpPr>
        <p:spPr>
          <a:xfrm>
            <a:off x="457200" y="605600"/>
            <a:ext cx="5640900" cy="1082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In two or three columns</a:t>
            </a:r>
            <a:endParaRPr/>
          </a:p>
        </p:txBody>
      </p:sp>
      <p:sp>
        <p:nvSpPr>
          <p:cNvPr id="998" name="Google Shape;998;p20"/>
          <p:cNvSpPr txBox="1">
            <a:spLocks noGrp="1"/>
          </p:cNvSpPr>
          <p:nvPr>
            <p:ph type="body" idx="1"/>
          </p:nvPr>
        </p:nvSpPr>
        <p:spPr>
          <a:xfrm>
            <a:off x="457200" y="1995750"/>
            <a:ext cx="2563500" cy="26790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b="1"/>
              <a:t>Yellow</a:t>
            </a:r>
            <a:endParaRPr b="1"/>
          </a:p>
          <a:p>
            <a:pPr marL="0" lvl="0" indent="0" algn="l" rtl="0">
              <a:spcBef>
                <a:spcPts val="600"/>
              </a:spcBef>
              <a:spcAft>
                <a:spcPts val="0"/>
              </a:spcAft>
              <a:buNone/>
            </a:pPr>
            <a:r>
              <a:rPr lang="en"/>
              <a:t>Is the color of gold, butter and ripe lemons. In the spectrum of visible light, yellow is found between green and orange.</a:t>
            </a:r>
            <a:endParaRPr/>
          </a:p>
        </p:txBody>
      </p:sp>
      <p:sp>
        <p:nvSpPr>
          <p:cNvPr id="999" name="Google Shape;999;p20"/>
          <p:cNvSpPr txBox="1">
            <a:spLocks noGrp="1"/>
          </p:cNvSpPr>
          <p:nvPr>
            <p:ph type="body" idx="2"/>
          </p:nvPr>
        </p:nvSpPr>
        <p:spPr>
          <a:xfrm>
            <a:off x="3290250" y="1995750"/>
            <a:ext cx="2563500" cy="26790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b="1"/>
              <a:t>Blue</a:t>
            </a:r>
            <a:endParaRPr b="1"/>
          </a:p>
          <a:p>
            <a:pPr marL="0" lvl="0" indent="0" algn="l" rtl="0">
              <a:spcBef>
                <a:spcPts val="600"/>
              </a:spcBef>
              <a:spcAft>
                <a:spcPts val="0"/>
              </a:spcAft>
              <a:buNone/>
            </a:pPr>
            <a:r>
              <a:rPr lang="en"/>
              <a:t>Is the colour of the clear sky and the deep sea. It is located between violet and green on the optical spectrum.</a:t>
            </a:r>
            <a:endParaRPr/>
          </a:p>
        </p:txBody>
      </p:sp>
      <p:sp>
        <p:nvSpPr>
          <p:cNvPr id="1000" name="Google Shape;1000;p20"/>
          <p:cNvSpPr txBox="1">
            <a:spLocks noGrp="1"/>
          </p:cNvSpPr>
          <p:nvPr>
            <p:ph type="body" idx="3"/>
          </p:nvPr>
        </p:nvSpPr>
        <p:spPr>
          <a:xfrm>
            <a:off x="6123300" y="1995750"/>
            <a:ext cx="2563500" cy="26790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b="1"/>
              <a:t>Red</a:t>
            </a:r>
            <a:endParaRPr b="1"/>
          </a:p>
          <a:p>
            <a:pPr marL="0" lvl="0" indent="0" algn="l" rtl="0">
              <a:spcBef>
                <a:spcPts val="600"/>
              </a:spcBef>
              <a:spcAft>
                <a:spcPts val="0"/>
              </a:spcAft>
              <a:buNone/>
            </a:pPr>
            <a:r>
              <a:rPr lang="en"/>
              <a:t>Is the color of blood, and because of this it has historically been associated with sacrifice, danger and courage. </a:t>
            </a:r>
            <a:endParaRPr/>
          </a:p>
          <a:p>
            <a:pPr marL="0" lvl="0" indent="0" algn="l" rtl="0">
              <a:spcBef>
                <a:spcPts val="600"/>
              </a:spcBef>
              <a:spcAft>
                <a:spcPts val="0"/>
              </a:spcAft>
              <a:buNone/>
            </a:pPr>
            <a:endParaRPr/>
          </a:p>
        </p:txBody>
      </p:sp>
      <p:sp>
        <p:nvSpPr>
          <p:cNvPr id="1001" name="Google Shape;1001;p20"/>
          <p:cNvSpPr txBox="1">
            <a:spLocks noGrp="1"/>
          </p:cNvSpPr>
          <p:nvPr>
            <p:ph type="sldNum" idx="4294967295"/>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24</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005"/>
        <p:cNvGrpSpPr/>
        <p:nvPr/>
      </p:nvGrpSpPr>
      <p:grpSpPr>
        <a:xfrm>
          <a:off x="0" y="0"/>
          <a:ext cx="0" cy="0"/>
          <a:chOff x="0" y="0"/>
          <a:chExt cx="0" cy="0"/>
        </a:xfrm>
      </p:grpSpPr>
      <p:sp>
        <p:nvSpPr>
          <p:cNvPr id="1006" name="Google Shape;1006;p21"/>
          <p:cNvSpPr txBox="1">
            <a:spLocks noGrp="1"/>
          </p:cNvSpPr>
          <p:nvPr>
            <p:ph type="title"/>
          </p:nvPr>
        </p:nvSpPr>
        <p:spPr>
          <a:xfrm>
            <a:off x="457200" y="681800"/>
            <a:ext cx="3667200" cy="1082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3600"/>
              <a:t>A picture is worth a thousand words</a:t>
            </a:r>
            <a:endParaRPr sz="3600"/>
          </a:p>
        </p:txBody>
      </p:sp>
      <p:sp>
        <p:nvSpPr>
          <p:cNvPr id="1007" name="Google Shape;1007;p21"/>
          <p:cNvSpPr txBox="1">
            <a:spLocks noGrp="1"/>
          </p:cNvSpPr>
          <p:nvPr>
            <p:ph type="body" idx="1"/>
          </p:nvPr>
        </p:nvSpPr>
        <p:spPr>
          <a:xfrm>
            <a:off x="457200" y="2148150"/>
            <a:ext cx="3667200" cy="26409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a:t>A complex idea can be conveyed with just a single still image, namely making it possible to absorb large amounts of data quickly.</a:t>
            </a:r>
            <a:endParaRPr/>
          </a:p>
        </p:txBody>
      </p:sp>
      <p:pic>
        <p:nvPicPr>
          <p:cNvPr id="1008" name="Google Shape;1008;p21"/>
          <p:cNvPicPr preferRelativeResize="0"/>
          <p:nvPr/>
        </p:nvPicPr>
        <p:blipFill rotWithShape="1">
          <a:blip r:embed="rId3">
            <a:alphaModFix/>
          </a:blip>
          <a:srcRect l="3295" r="37860"/>
          <a:stretch/>
        </p:blipFill>
        <p:spPr>
          <a:xfrm rot="10800000" flipH="1">
            <a:off x="4572000" y="0"/>
            <a:ext cx="4572000" cy="5143500"/>
          </a:xfrm>
          <a:prstGeom prst="snip1Rect">
            <a:avLst>
              <a:gd name="adj" fmla="val 9999"/>
            </a:avLst>
          </a:prstGeom>
          <a:noFill/>
          <a:ln>
            <a:noFill/>
          </a:ln>
        </p:spPr>
      </p:pic>
      <p:sp>
        <p:nvSpPr>
          <p:cNvPr id="1009" name="Google Shape;1009;p21"/>
          <p:cNvSpPr txBox="1">
            <a:spLocks noGrp="1"/>
          </p:cNvSpPr>
          <p:nvPr>
            <p:ph type="sldNum" idx="4294967295"/>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25</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13"/>
        <p:cNvGrpSpPr/>
        <p:nvPr/>
      </p:nvGrpSpPr>
      <p:grpSpPr>
        <a:xfrm>
          <a:off x="0" y="0"/>
          <a:ext cx="0" cy="0"/>
          <a:chOff x="0" y="0"/>
          <a:chExt cx="0" cy="0"/>
        </a:xfrm>
      </p:grpSpPr>
      <p:sp>
        <p:nvSpPr>
          <p:cNvPr id="1014" name="Google Shape;1014;p22"/>
          <p:cNvSpPr txBox="1">
            <a:spLocks noGrp="1"/>
          </p:cNvSpPr>
          <p:nvPr>
            <p:ph type="title" idx="4294967295"/>
          </p:nvPr>
        </p:nvSpPr>
        <p:spPr>
          <a:xfrm>
            <a:off x="381000" y="381000"/>
            <a:ext cx="4754100" cy="1013100"/>
          </a:xfrm>
          <a:prstGeom prst="rect">
            <a:avLst/>
          </a:prstGeom>
        </p:spPr>
        <p:txBody>
          <a:bodyPr spcFirstLastPara="1" wrap="square" lIns="0" tIns="0" rIns="0" bIns="0" anchor="t" anchorCtr="0">
            <a:noAutofit/>
          </a:bodyPr>
          <a:lstStyle/>
          <a:p>
            <a:pPr marL="0" lvl="0" indent="0" algn="l" rtl="0">
              <a:lnSpc>
                <a:spcPct val="115000"/>
              </a:lnSpc>
              <a:spcBef>
                <a:spcPts val="0"/>
              </a:spcBef>
              <a:spcAft>
                <a:spcPts val="0"/>
              </a:spcAft>
              <a:buNone/>
            </a:pPr>
            <a:r>
              <a:rPr lang="en" sz="3000" b="0">
                <a:solidFill>
                  <a:schemeClr val="lt1"/>
                </a:solidFill>
                <a:highlight>
                  <a:schemeClr val="accent1"/>
                </a:highlight>
              </a:rPr>
              <a:t>Want big impact?</a:t>
            </a:r>
            <a:endParaRPr sz="3000" b="0">
              <a:solidFill>
                <a:schemeClr val="lt1"/>
              </a:solidFill>
              <a:highlight>
                <a:schemeClr val="accent1"/>
              </a:highlight>
            </a:endParaRPr>
          </a:p>
          <a:p>
            <a:pPr marL="0" lvl="0" indent="0" algn="l" rtl="0">
              <a:lnSpc>
                <a:spcPct val="115000"/>
              </a:lnSpc>
              <a:spcBef>
                <a:spcPts val="0"/>
              </a:spcBef>
              <a:spcAft>
                <a:spcPts val="0"/>
              </a:spcAft>
              <a:buNone/>
            </a:pPr>
            <a:r>
              <a:rPr lang="en" sz="3000">
                <a:solidFill>
                  <a:schemeClr val="lt1"/>
                </a:solidFill>
                <a:highlight>
                  <a:schemeClr val="accent2"/>
                </a:highlight>
              </a:rPr>
              <a:t>Use big image.</a:t>
            </a:r>
            <a:endParaRPr sz="3000">
              <a:solidFill>
                <a:schemeClr val="lt1"/>
              </a:solidFill>
              <a:highlight>
                <a:schemeClr val="accent2"/>
              </a:highlight>
            </a:endParaRPr>
          </a:p>
        </p:txBody>
      </p:sp>
      <p:sp>
        <p:nvSpPr>
          <p:cNvPr id="1015" name="Google Shape;1015;p22"/>
          <p:cNvSpPr txBox="1">
            <a:spLocks noGrp="1"/>
          </p:cNvSpPr>
          <p:nvPr>
            <p:ph type="sldNum" idx="4294967295"/>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solidFill>
                  <a:schemeClr val="accent2"/>
                </a:solidFill>
              </a:rPr>
              <a:t>26</a:t>
            </a:fld>
            <a:endParaRPr>
              <a:solidFill>
                <a:schemeClr val="accent2"/>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019"/>
        <p:cNvGrpSpPr/>
        <p:nvPr/>
      </p:nvGrpSpPr>
      <p:grpSpPr>
        <a:xfrm>
          <a:off x="0" y="0"/>
          <a:ext cx="0" cy="0"/>
          <a:chOff x="0" y="0"/>
          <a:chExt cx="0" cy="0"/>
        </a:xfrm>
      </p:grpSpPr>
      <p:sp>
        <p:nvSpPr>
          <p:cNvPr id="1020" name="Google Shape;1020;p23"/>
          <p:cNvSpPr txBox="1">
            <a:spLocks noGrp="1"/>
          </p:cNvSpPr>
          <p:nvPr>
            <p:ph type="title"/>
          </p:nvPr>
        </p:nvSpPr>
        <p:spPr>
          <a:xfrm>
            <a:off x="457200" y="605600"/>
            <a:ext cx="5640900" cy="1082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Use diagrams to explain your ideas</a:t>
            </a:r>
            <a:endParaRPr/>
          </a:p>
        </p:txBody>
      </p:sp>
      <p:sp>
        <p:nvSpPr>
          <p:cNvPr id="1021" name="Google Shape;1021;p23"/>
          <p:cNvSpPr txBox="1">
            <a:spLocks noGrp="1"/>
          </p:cNvSpPr>
          <p:nvPr>
            <p:ph type="sldNum" idx="4294967295"/>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27</a:t>
            </a:fld>
            <a:endParaRPr/>
          </a:p>
        </p:txBody>
      </p:sp>
      <p:grpSp>
        <p:nvGrpSpPr>
          <p:cNvPr id="1022" name="Google Shape;1022;p23"/>
          <p:cNvGrpSpPr/>
          <p:nvPr/>
        </p:nvGrpSpPr>
        <p:grpSpPr>
          <a:xfrm>
            <a:off x="2655041" y="2436044"/>
            <a:ext cx="2200509" cy="1776159"/>
            <a:chOff x="3071457" y="2013875"/>
            <a:chExt cx="1944600" cy="1569600"/>
          </a:xfrm>
        </p:grpSpPr>
        <p:sp>
          <p:nvSpPr>
            <p:cNvPr id="1023" name="Google Shape;1023;p23"/>
            <p:cNvSpPr/>
            <p:nvPr/>
          </p:nvSpPr>
          <p:spPr>
            <a:xfrm rot="10800000" flipH="1">
              <a:off x="3071457" y="2013875"/>
              <a:ext cx="1944600" cy="1569600"/>
            </a:xfrm>
            <a:prstGeom prst="round2DiagRect">
              <a:avLst>
                <a:gd name="adj1" fmla="val 0"/>
                <a:gd name="adj2" fmla="val 17764"/>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23"/>
            <p:cNvSpPr txBox="1"/>
            <p:nvPr/>
          </p:nvSpPr>
          <p:spPr>
            <a:xfrm>
              <a:off x="3316102" y="2256385"/>
              <a:ext cx="1451700" cy="459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b="1">
                  <a:solidFill>
                    <a:srgbClr val="FFFFFF"/>
                  </a:solidFill>
                  <a:latin typeface="Barlow"/>
                  <a:ea typeface="Barlow"/>
                  <a:cs typeface="Barlow"/>
                  <a:sym typeface="Barlow"/>
                </a:rPr>
                <a:t>Vestibulum congue tempus</a:t>
              </a:r>
              <a:endParaRPr sz="1100">
                <a:solidFill>
                  <a:srgbClr val="FFFFFF"/>
                </a:solidFill>
                <a:latin typeface="Barlow"/>
                <a:ea typeface="Barlow"/>
                <a:cs typeface="Barlow"/>
                <a:sym typeface="Barlow"/>
              </a:endParaRPr>
            </a:p>
          </p:txBody>
        </p:sp>
        <p:sp>
          <p:nvSpPr>
            <p:cNvPr id="1025" name="Google Shape;1025;p23"/>
            <p:cNvSpPr txBox="1"/>
            <p:nvPr/>
          </p:nvSpPr>
          <p:spPr>
            <a:xfrm>
              <a:off x="3316100" y="2716352"/>
              <a:ext cx="1451700" cy="512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800">
                  <a:solidFill>
                    <a:srgbClr val="FFFFFF"/>
                  </a:solidFill>
                  <a:latin typeface="Barlow"/>
                  <a:ea typeface="Barlow"/>
                  <a:cs typeface="Barlow"/>
                  <a:sym typeface="Barlow"/>
                </a:rPr>
                <a:t>Lorem ipsum dolor sit amet, consectetur adipiscing elit, sed do eiusmod tempor.</a:t>
              </a:r>
              <a:endParaRPr sz="1100">
                <a:solidFill>
                  <a:srgbClr val="FFFFFF"/>
                </a:solidFill>
                <a:latin typeface="Barlow"/>
                <a:ea typeface="Barlow"/>
                <a:cs typeface="Barlow"/>
                <a:sym typeface="Barlow"/>
              </a:endParaRPr>
            </a:p>
          </p:txBody>
        </p:sp>
      </p:grpSp>
      <p:grpSp>
        <p:nvGrpSpPr>
          <p:cNvPr id="1026" name="Google Shape;1026;p23"/>
          <p:cNvGrpSpPr/>
          <p:nvPr/>
        </p:nvGrpSpPr>
        <p:grpSpPr>
          <a:xfrm>
            <a:off x="457232" y="2436044"/>
            <a:ext cx="2200509" cy="1776159"/>
            <a:chOff x="1126863" y="2013875"/>
            <a:chExt cx="1944600" cy="1569600"/>
          </a:xfrm>
        </p:grpSpPr>
        <p:sp>
          <p:nvSpPr>
            <p:cNvPr id="1027" name="Google Shape;1027;p23"/>
            <p:cNvSpPr/>
            <p:nvPr/>
          </p:nvSpPr>
          <p:spPr>
            <a:xfrm>
              <a:off x="1126863" y="2013875"/>
              <a:ext cx="1944600" cy="1569600"/>
            </a:xfrm>
            <a:prstGeom prst="round2DiagRect">
              <a:avLst>
                <a:gd name="adj1" fmla="val 0"/>
                <a:gd name="adj2" fmla="val 1776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23"/>
            <p:cNvSpPr txBox="1"/>
            <p:nvPr/>
          </p:nvSpPr>
          <p:spPr>
            <a:xfrm>
              <a:off x="1351627" y="2256385"/>
              <a:ext cx="1451700" cy="459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b="1">
                  <a:solidFill>
                    <a:srgbClr val="FFFFFF"/>
                  </a:solidFill>
                  <a:latin typeface="Barlow"/>
                  <a:ea typeface="Barlow"/>
                  <a:cs typeface="Barlow"/>
                  <a:sym typeface="Barlow"/>
                </a:rPr>
                <a:t>Vestibulum congue tempus</a:t>
              </a:r>
              <a:endParaRPr sz="1100">
                <a:solidFill>
                  <a:srgbClr val="FFFFFF"/>
                </a:solidFill>
                <a:latin typeface="Barlow"/>
                <a:ea typeface="Barlow"/>
                <a:cs typeface="Barlow"/>
                <a:sym typeface="Barlow"/>
              </a:endParaRPr>
            </a:p>
          </p:txBody>
        </p:sp>
        <p:sp>
          <p:nvSpPr>
            <p:cNvPr id="1029" name="Google Shape;1029;p23"/>
            <p:cNvSpPr txBox="1"/>
            <p:nvPr/>
          </p:nvSpPr>
          <p:spPr>
            <a:xfrm>
              <a:off x="1351625" y="2716352"/>
              <a:ext cx="1451700" cy="512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800">
                  <a:solidFill>
                    <a:srgbClr val="FFFFFF"/>
                  </a:solidFill>
                  <a:latin typeface="Barlow"/>
                  <a:ea typeface="Barlow"/>
                  <a:cs typeface="Barlow"/>
                  <a:sym typeface="Barlow"/>
                </a:rPr>
                <a:t>Lorem ipsum dolor sit amet, consectetur adipiscing elit, sed do eiusmod tempor.</a:t>
              </a:r>
              <a:endParaRPr sz="1100">
                <a:solidFill>
                  <a:srgbClr val="FFFFFF"/>
                </a:solidFill>
                <a:latin typeface="Barlow"/>
                <a:ea typeface="Barlow"/>
                <a:cs typeface="Barlow"/>
                <a:sym typeface="Barlow"/>
              </a:endParaRPr>
            </a:p>
          </p:txBody>
        </p:sp>
      </p:grpSp>
      <p:grpSp>
        <p:nvGrpSpPr>
          <p:cNvPr id="1030" name="Google Shape;1030;p23"/>
          <p:cNvGrpSpPr/>
          <p:nvPr/>
        </p:nvGrpSpPr>
        <p:grpSpPr>
          <a:xfrm>
            <a:off x="4852720" y="2436044"/>
            <a:ext cx="3396158" cy="1776159"/>
            <a:chOff x="5015938" y="2013875"/>
            <a:chExt cx="3001200" cy="1569600"/>
          </a:xfrm>
        </p:grpSpPr>
        <p:sp>
          <p:nvSpPr>
            <p:cNvPr id="1031" name="Google Shape;1031;p23"/>
            <p:cNvSpPr/>
            <p:nvPr/>
          </p:nvSpPr>
          <p:spPr>
            <a:xfrm>
              <a:off x="5015938" y="2013875"/>
              <a:ext cx="3001200" cy="1569600"/>
            </a:xfrm>
            <a:prstGeom prst="round2DiagRect">
              <a:avLst>
                <a:gd name="adj1" fmla="val 0"/>
                <a:gd name="adj2" fmla="val 17764"/>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1032" name="Google Shape;1032;p23"/>
            <p:cNvSpPr txBox="1"/>
            <p:nvPr/>
          </p:nvSpPr>
          <p:spPr>
            <a:xfrm>
              <a:off x="5360226" y="2256387"/>
              <a:ext cx="2417100" cy="459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b="1">
                  <a:solidFill>
                    <a:srgbClr val="FFFFFF"/>
                  </a:solidFill>
                  <a:latin typeface="Barlow"/>
                  <a:ea typeface="Barlow"/>
                  <a:cs typeface="Barlow"/>
                  <a:sym typeface="Barlow"/>
                </a:rPr>
                <a:t>Vestibulum congue</a:t>
              </a:r>
              <a:br>
                <a:rPr lang="en" sz="1100" b="1">
                  <a:solidFill>
                    <a:srgbClr val="FFFFFF"/>
                  </a:solidFill>
                  <a:latin typeface="Barlow"/>
                  <a:ea typeface="Barlow"/>
                  <a:cs typeface="Barlow"/>
                  <a:sym typeface="Barlow"/>
                </a:rPr>
              </a:br>
              <a:r>
                <a:rPr lang="en" sz="1100" b="1">
                  <a:solidFill>
                    <a:srgbClr val="FFFFFF"/>
                  </a:solidFill>
                  <a:latin typeface="Barlow"/>
                  <a:ea typeface="Barlow"/>
                  <a:cs typeface="Barlow"/>
                  <a:sym typeface="Barlow"/>
                </a:rPr>
                <a:t>tempus</a:t>
              </a:r>
              <a:endParaRPr sz="1100">
                <a:solidFill>
                  <a:srgbClr val="FFFFFF"/>
                </a:solidFill>
                <a:latin typeface="Barlow"/>
                <a:ea typeface="Barlow"/>
                <a:cs typeface="Barlow"/>
                <a:sym typeface="Barlow"/>
              </a:endParaRPr>
            </a:p>
          </p:txBody>
        </p:sp>
        <p:sp>
          <p:nvSpPr>
            <p:cNvPr id="1033" name="Google Shape;1033;p23"/>
            <p:cNvSpPr txBox="1"/>
            <p:nvPr/>
          </p:nvSpPr>
          <p:spPr>
            <a:xfrm>
              <a:off x="5360225" y="2716353"/>
              <a:ext cx="2417100" cy="512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800">
                  <a:solidFill>
                    <a:srgbClr val="FFFFFF"/>
                  </a:solidFill>
                  <a:latin typeface="Barlow"/>
                  <a:ea typeface="Barlow"/>
                  <a:cs typeface="Barlow"/>
                  <a:sym typeface="Barlow"/>
                </a:rPr>
                <a:t>Lorem ipsum dolor sit amet, consectetur adipiscing elit, sed do eiusmod tempor. Ipsum dolor sit amet elit, sed do eiusmod tempor.</a:t>
              </a:r>
              <a:endParaRPr sz="1100">
                <a:solidFill>
                  <a:srgbClr val="FFFFFF"/>
                </a:solidFill>
                <a:latin typeface="Barlow"/>
                <a:ea typeface="Barlow"/>
                <a:cs typeface="Barlow"/>
                <a:sym typeface="Barlow"/>
              </a:endParaRPr>
            </a:p>
          </p:txBody>
        </p:sp>
      </p:grpSp>
      <p:grpSp>
        <p:nvGrpSpPr>
          <p:cNvPr id="1034" name="Google Shape;1034;p23"/>
          <p:cNvGrpSpPr/>
          <p:nvPr/>
        </p:nvGrpSpPr>
        <p:grpSpPr>
          <a:xfrm>
            <a:off x="4705169" y="3213940"/>
            <a:ext cx="295999" cy="294651"/>
            <a:chOff x="4858109" y="2631368"/>
            <a:chExt cx="316442" cy="315000"/>
          </a:xfrm>
        </p:grpSpPr>
        <p:sp>
          <p:nvSpPr>
            <p:cNvPr id="1035" name="Google Shape;1035;p23"/>
            <p:cNvSpPr/>
            <p:nvPr/>
          </p:nvSpPr>
          <p:spPr>
            <a:xfrm>
              <a:off x="4859551" y="2631368"/>
              <a:ext cx="315000" cy="3150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23"/>
            <p:cNvSpPr/>
            <p:nvPr/>
          </p:nvSpPr>
          <p:spPr>
            <a:xfrm>
              <a:off x="4858109" y="2739300"/>
              <a:ext cx="239100" cy="99000"/>
            </a:xfrm>
            <a:prstGeom prst="rightArrow">
              <a:avLst>
                <a:gd name="adj1" fmla="val 32020"/>
                <a:gd name="adj2" fmla="val 6697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br>
                <a:rPr lang="en"/>
              </a:br>
              <a:endParaRPr/>
            </a:p>
          </p:txBody>
        </p:sp>
      </p:grpSp>
      <p:grpSp>
        <p:nvGrpSpPr>
          <p:cNvPr id="1037" name="Google Shape;1037;p23"/>
          <p:cNvGrpSpPr/>
          <p:nvPr/>
        </p:nvGrpSpPr>
        <p:grpSpPr>
          <a:xfrm>
            <a:off x="2512794" y="3213816"/>
            <a:ext cx="294612" cy="294612"/>
            <a:chOff x="3157188" y="909150"/>
            <a:chExt cx="470400" cy="470400"/>
          </a:xfrm>
        </p:grpSpPr>
        <p:sp>
          <p:nvSpPr>
            <p:cNvPr id="1038" name="Google Shape;1038;p23"/>
            <p:cNvSpPr/>
            <p:nvPr/>
          </p:nvSpPr>
          <p:spPr>
            <a:xfrm>
              <a:off x="3157188" y="909150"/>
              <a:ext cx="470400" cy="4704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23"/>
            <p:cNvSpPr/>
            <p:nvPr/>
          </p:nvSpPr>
          <p:spPr>
            <a:xfrm>
              <a:off x="3243138" y="995100"/>
              <a:ext cx="298500" cy="298500"/>
            </a:xfrm>
            <a:prstGeom prst="mathPlus">
              <a:avLst>
                <a:gd name="adj1" fmla="val 99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043"/>
        <p:cNvGrpSpPr/>
        <p:nvPr/>
      </p:nvGrpSpPr>
      <p:grpSpPr>
        <a:xfrm>
          <a:off x="0" y="0"/>
          <a:ext cx="0" cy="0"/>
          <a:chOff x="0" y="0"/>
          <a:chExt cx="0" cy="0"/>
        </a:xfrm>
      </p:grpSpPr>
      <p:sp>
        <p:nvSpPr>
          <p:cNvPr id="1044" name="Google Shape;1044;p24"/>
          <p:cNvSpPr txBox="1">
            <a:spLocks noGrp="1"/>
          </p:cNvSpPr>
          <p:nvPr>
            <p:ph type="title"/>
          </p:nvPr>
        </p:nvSpPr>
        <p:spPr>
          <a:xfrm>
            <a:off x="457200" y="605600"/>
            <a:ext cx="5640900" cy="1082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And tables to compare data</a:t>
            </a:r>
            <a:endParaRPr/>
          </a:p>
        </p:txBody>
      </p:sp>
      <p:graphicFrame>
        <p:nvGraphicFramePr>
          <p:cNvPr id="1045" name="Google Shape;1045;p24"/>
          <p:cNvGraphicFramePr/>
          <p:nvPr>
            <p:extLst>
              <p:ext uri="{D42A27DB-BD31-4B8C-83A1-F6EECF244321}">
                <p14:modId xmlns:p14="http://schemas.microsoft.com/office/powerpoint/2010/main" val="4211922859"/>
              </p:ext>
            </p:extLst>
          </p:nvPr>
        </p:nvGraphicFramePr>
        <p:xfrm>
          <a:off x="457200" y="2402681"/>
          <a:ext cx="4205300" cy="2004100"/>
        </p:xfrm>
        <a:graphic>
          <a:graphicData uri="http://schemas.openxmlformats.org/drawingml/2006/table">
            <a:tbl>
              <a:tblPr>
                <a:noFill/>
                <a:tableStyleId>{C58408E2-9119-4A84-8479-B559AC5D748C}</a:tableStyleId>
              </a:tblPr>
              <a:tblGrid>
                <a:gridCol w="1051325">
                  <a:extLst>
                    <a:ext uri="{9D8B030D-6E8A-4147-A177-3AD203B41FA5}">
                      <a16:colId xmlns:a16="http://schemas.microsoft.com/office/drawing/2014/main" val="20000"/>
                    </a:ext>
                  </a:extLst>
                </a:gridCol>
                <a:gridCol w="1051325">
                  <a:extLst>
                    <a:ext uri="{9D8B030D-6E8A-4147-A177-3AD203B41FA5}">
                      <a16:colId xmlns:a16="http://schemas.microsoft.com/office/drawing/2014/main" val="20001"/>
                    </a:ext>
                  </a:extLst>
                </a:gridCol>
                <a:gridCol w="1051325">
                  <a:extLst>
                    <a:ext uri="{9D8B030D-6E8A-4147-A177-3AD203B41FA5}">
                      <a16:colId xmlns:a16="http://schemas.microsoft.com/office/drawing/2014/main" val="20002"/>
                    </a:ext>
                  </a:extLst>
                </a:gridCol>
                <a:gridCol w="1051325">
                  <a:extLst>
                    <a:ext uri="{9D8B030D-6E8A-4147-A177-3AD203B41FA5}">
                      <a16:colId xmlns:a16="http://schemas.microsoft.com/office/drawing/2014/main" val="20003"/>
                    </a:ext>
                  </a:extLst>
                </a:gridCol>
              </a:tblGrid>
              <a:tr h="501025">
                <a:tc>
                  <a:txBody>
                    <a:bodyPr/>
                    <a:lstStyle/>
                    <a:p>
                      <a:pPr marL="0" lvl="0" indent="0" algn="l" rtl="0">
                        <a:spcBef>
                          <a:spcPts val="0"/>
                        </a:spcBef>
                        <a:spcAft>
                          <a:spcPts val="0"/>
                        </a:spcAft>
                        <a:buNone/>
                      </a:pPr>
                      <a:endParaRPr dirty="0">
                        <a:solidFill>
                          <a:schemeClr val="accent1"/>
                        </a:solidFill>
                        <a:latin typeface="Barlow"/>
                        <a:ea typeface="Barlow"/>
                        <a:cs typeface="Barlow"/>
                        <a:sym typeface="Barlow"/>
                      </a:endParaRPr>
                    </a:p>
                  </a:txBody>
                  <a:tcPr marL="91425" marR="91425" marT="68575" marB="6857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dirty="0">
                          <a:solidFill>
                            <a:schemeClr val="accent1"/>
                          </a:solidFill>
                          <a:latin typeface="Barlow"/>
                          <a:ea typeface="Barlow"/>
                          <a:cs typeface="Barlow"/>
                          <a:sym typeface="Barlow"/>
                        </a:rPr>
                        <a:t>A</a:t>
                      </a:r>
                      <a:endParaRPr sz="1100" dirty="0">
                        <a:solidFill>
                          <a:schemeClr val="accent1"/>
                        </a:solidFill>
                        <a:latin typeface="Barlow"/>
                        <a:ea typeface="Barlow"/>
                        <a:cs typeface="Barlow"/>
                        <a:sym typeface="Barlow"/>
                      </a:endParaRPr>
                    </a:p>
                  </a:txBody>
                  <a:tcPr marL="91425" marR="91425" marT="68575" marB="6857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accent1"/>
                          </a:solidFill>
                          <a:latin typeface="Barlow"/>
                          <a:ea typeface="Barlow"/>
                          <a:cs typeface="Barlow"/>
                          <a:sym typeface="Barlow"/>
                        </a:rPr>
                        <a:t>B</a:t>
                      </a:r>
                      <a:endParaRPr sz="1100">
                        <a:solidFill>
                          <a:schemeClr val="accent1"/>
                        </a:solidFill>
                        <a:latin typeface="Barlow"/>
                        <a:ea typeface="Barlow"/>
                        <a:cs typeface="Barlow"/>
                        <a:sym typeface="Barlow"/>
                      </a:endParaRPr>
                    </a:p>
                  </a:txBody>
                  <a:tcPr marL="91425" marR="91425" marT="68575" marB="6857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accent1"/>
                          </a:solidFill>
                          <a:latin typeface="Barlow"/>
                          <a:ea typeface="Barlow"/>
                          <a:cs typeface="Barlow"/>
                          <a:sym typeface="Barlow"/>
                        </a:rPr>
                        <a:t>C</a:t>
                      </a:r>
                      <a:endParaRPr sz="1100">
                        <a:solidFill>
                          <a:schemeClr val="accent1"/>
                        </a:solidFill>
                        <a:latin typeface="Barlow"/>
                        <a:ea typeface="Barlow"/>
                        <a:cs typeface="Barlow"/>
                        <a:sym typeface="Barlow"/>
                      </a:endParaRPr>
                    </a:p>
                  </a:txBody>
                  <a:tcPr marL="91425" marR="91425" marT="68575" marB="6857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0"/>
                  </a:ext>
                </a:extLst>
              </a:tr>
              <a:tr h="501025">
                <a:tc>
                  <a:txBody>
                    <a:bodyPr/>
                    <a:lstStyle/>
                    <a:p>
                      <a:pPr marL="0" lvl="0" indent="0" algn="r" rtl="0">
                        <a:spcBef>
                          <a:spcPts val="0"/>
                        </a:spcBef>
                        <a:spcAft>
                          <a:spcPts val="0"/>
                        </a:spcAft>
                        <a:buNone/>
                      </a:pPr>
                      <a:r>
                        <a:rPr lang="en" sz="1100">
                          <a:solidFill>
                            <a:schemeClr val="accent1"/>
                          </a:solidFill>
                          <a:latin typeface="Barlow"/>
                          <a:ea typeface="Barlow"/>
                          <a:cs typeface="Barlow"/>
                          <a:sym typeface="Barlow"/>
                        </a:rPr>
                        <a:t>Yellow</a:t>
                      </a:r>
                      <a:endParaRPr sz="1100">
                        <a:solidFill>
                          <a:schemeClr val="accent1"/>
                        </a:solidFill>
                        <a:latin typeface="Barlow"/>
                        <a:ea typeface="Barlow"/>
                        <a:cs typeface="Barlow"/>
                        <a:sym typeface="Barlow"/>
                      </a:endParaRPr>
                    </a:p>
                  </a:txBody>
                  <a:tcPr marL="91425" marR="91425" marT="68575" marB="6857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chemeClr val="dk1"/>
                          </a:solidFill>
                          <a:latin typeface="Barlow"/>
                          <a:ea typeface="Barlow"/>
                          <a:cs typeface="Barlow"/>
                          <a:sym typeface="Barlow"/>
                        </a:rPr>
                        <a:t>10</a:t>
                      </a:r>
                      <a:endParaRPr b="1">
                        <a:solidFill>
                          <a:schemeClr val="dk1"/>
                        </a:solidFill>
                        <a:latin typeface="Barlow"/>
                        <a:ea typeface="Barlow"/>
                        <a:cs typeface="Barlow"/>
                        <a:sym typeface="Barlow"/>
                      </a:endParaRPr>
                    </a:p>
                  </a:txBody>
                  <a:tcPr marL="91425" marR="91425" marT="68575" marB="6857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chemeClr val="dk1"/>
                          </a:solidFill>
                          <a:latin typeface="Barlow"/>
                          <a:ea typeface="Barlow"/>
                          <a:cs typeface="Barlow"/>
                          <a:sym typeface="Barlow"/>
                        </a:rPr>
                        <a:t>20</a:t>
                      </a:r>
                      <a:endParaRPr b="1">
                        <a:solidFill>
                          <a:schemeClr val="dk1"/>
                        </a:solidFill>
                        <a:latin typeface="Barlow"/>
                        <a:ea typeface="Barlow"/>
                        <a:cs typeface="Barlow"/>
                        <a:sym typeface="Barlow"/>
                      </a:endParaRPr>
                    </a:p>
                  </a:txBody>
                  <a:tcPr marL="91425" marR="91425" marT="68575" marB="6857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chemeClr val="dk1"/>
                          </a:solidFill>
                          <a:latin typeface="Barlow"/>
                          <a:ea typeface="Barlow"/>
                          <a:cs typeface="Barlow"/>
                          <a:sym typeface="Barlow"/>
                        </a:rPr>
                        <a:t>7</a:t>
                      </a:r>
                      <a:endParaRPr b="1">
                        <a:solidFill>
                          <a:schemeClr val="dk1"/>
                        </a:solidFill>
                        <a:latin typeface="Barlow"/>
                        <a:ea typeface="Barlow"/>
                        <a:cs typeface="Barlow"/>
                        <a:sym typeface="Barlow"/>
                      </a:endParaRPr>
                    </a:p>
                  </a:txBody>
                  <a:tcPr marL="91425" marR="91425" marT="68575" marB="6857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1"/>
                  </a:ext>
                </a:extLst>
              </a:tr>
              <a:tr h="501025">
                <a:tc>
                  <a:txBody>
                    <a:bodyPr/>
                    <a:lstStyle/>
                    <a:p>
                      <a:pPr marL="0" lvl="0" indent="0" algn="r" rtl="0">
                        <a:spcBef>
                          <a:spcPts val="0"/>
                        </a:spcBef>
                        <a:spcAft>
                          <a:spcPts val="0"/>
                        </a:spcAft>
                        <a:buNone/>
                      </a:pPr>
                      <a:r>
                        <a:rPr lang="en" sz="1100">
                          <a:solidFill>
                            <a:schemeClr val="accent1"/>
                          </a:solidFill>
                          <a:latin typeface="Barlow"/>
                          <a:ea typeface="Barlow"/>
                          <a:cs typeface="Barlow"/>
                          <a:sym typeface="Barlow"/>
                        </a:rPr>
                        <a:t>Blue</a:t>
                      </a:r>
                      <a:endParaRPr sz="1100">
                        <a:solidFill>
                          <a:schemeClr val="accent1"/>
                        </a:solidFill>
                        <a:latin typeface="Barlow"/>
                        <a:ea typeface="Barlow"/>
                        <a:cs typeface="Barlow"/>
                        <a:sym typeface="Barlow"/>
                      </a:endParaRPr>
                    </a:p>
                  </a:txBody>
                  <a:tcPr marL="91425" marR="91425" marT="68575" marB="6857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chemeClr val="dk1"/>
                          </a:solidFill>
                          <a:latin typeface="Barlow"/>
                          <a:ea typeface="Barlow"/>
                          <a:cs typeface="Barlow"/>
                          <a:sym typeface="Barlow"/>
                        </a:rPr>
                        <a:t>30</a:t>
                      </a:r>
                      <a:endParaRPr b="1">
                        <a:solidFill>
                          <a:schemeClr val="dk1"/>
                        </a:solidFill>
                        <a:latin typeface="Barlow"/>
                        <a:ea typeface="Barlow"/>
                        <a:cs typeface="Barlow"/>
                        <a:sym typeface="Barlow"/>
                      </a:endParaRPr>
                    </a:p>
                  </a:txBody>
                  <a:tcPr marL="91425" marR="91425" marT="68575" marB="6857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chemeClr val="dk1"/>
                          </a:solidFill>
                          <a:latin typeface="Barlow"/>
                          <a:ea typeface="Barlow"/>
                          <a:cs typeface="Barlow"/>
                          <a:sym typeface="Barlow"/>
                        </a:rPr>
                        <a:t>15</a:t>
                      </a:r>
                      <a:endParaRPr b="1">
                        <a:solidFill>
                          <a:schemeClr val="dk1"/>
                        </a:solidFill>
                        <a:latin typeface="Barlow"/>
                        <a:ea typeface="Barlow"/>
                        <a:cs typeface="Barlow"/>
                        <a:sym typeface="Barlow"/>
                      </a:endParaRPr>
                    </a:p>
                  </a:txBody>
                  <a:tcPr marL="91425" marR="91425" marT="68575" marB="6857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chemeClr val="dk1"/>
                          </a:solidFill>
                          <a:latin typeface="Barlow"/>
                          <a:ea typeface="Barlow"/>
                          <a:cs typeface="Barlow"/>
                          <a:sym typeface="Barlow"/>
                        </a:rPr>
                        <a:t>10</a:t>
                      </a:r>
                      <a:endParaRPr b="1">
                        <a:solidFill>
                          <a:schemeClr val="dk1"/>
                        </a:solidFill>
                        <a:latin typeface="Barlow"/>
                        <a:ea typeface="Barlow"/>
                        <a:cs typeface="Barlow"/>
                        <a:sym typeface="Barlow"/>
                      </a:endParaRPr>
                    </a:p>
                  </a:txBody>
                  <a:tcPr marL="91425" marR="91425" marT="68575" marB="6857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2"/>
                  </a:ext>
                </a:extLst>
              </a:tr>
              <a:tr h="501025">
                <a:tc>
                  <a:txBody>
                    <a:bodyPr/>
                    <a:lstStyle/>
                    <a:p>
                      <a:pPr marL="0" lvl="0" indent="0" algn="r" rtl="0">
                        <a:spcBef>
                          <a:spcPts val="0"/>
                        </a:spcBef>
                        <a:spcAft>
                          <a:spcPts val="0"/>
                        </a:spcAft>
                        <a:buNone/>
                      </a:pPr>
                      <a:r>
                        <a:rPr lang="en" sz="1100">
                          <a:solidFill>
                            <a:schemeClr val="accent1"/>
                          </a:solidFill>
                          <a:latin typeface="Barlow"/>
                          <a:ea typeface="Barlow"/>
                          <a:cs typeface="Barlow"/>
                          <a:sym typeface="Barlow"/>
                        </a:rPr>
                        <a:t>Orange</a:t>
                      </a:r>
                      <a:endParaRPr sz="1100">
                        <a:solidFill>
                          <a:schemeClr val="accent1"/>
                        </a:solidFill>
                        <a:latin typeface="Barlow"/>
                        <a:ea typeface="Barlow"/>
                        <a:cs typeface="Barlow"/>
                        <a:sym typeface="Barlow"/>
                      </a:endParaRPr>
                    </a:p>
                  </a:txBody>
                  <a:tcPr marL="91425" marR="91425" marT="68575" marB="6857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chemeClr val="dk1"/>
                          </a:solidFill>
                          <a:latin typeface="Barlow"/>
                          <a:ea typeface="Barlow"/>
                          <a:cs typeface="Barlow"/>
                          <a:sym typeface="Barlow"/>
                        </a:rPr>
                        <a:t>5</a:t>
                      </a:r>
                      <a:endParaRPr b="1">
                        <a:solidFill>
                          <a:schemeClr val="dk1"/>
                        </a:solidFill>
                        <a:latin typeface="Barlow"/>
                        <a:ea typeface="Barlow"/>
                        <a:cs typeface="Barlow"/>
                        <a:sym typeface="Barlow"/>
                      </a:endParaRPr>
                    </a:p>
                  </a:txBody>
                  <a:tcPr marL="91425" marR="91425" marT="68575" marB="6857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chemeClr val="dk1"/>
                          </a:solidFill>
                          <a:latin typeface="Barlow"/>
                          <a:ea typeface="Barlow"/>
                          <a:cs typeface="Barlow"/>
                          <a:sym typeface="Barlow"/>
                        </a:rPr>
                        <a:t>24</a:t>
                      </a:r>
                      <a:endParaRPr b="1">
                        <a:solidFill>
                          <a:schemeClr val="dk1"/>
                        </a:solidFill>
                        <a:latin typeface="Barlow"/>
                        <a:ea typeface="Barlow"/>
                        <a:cs typeface="Barlow"/>
                        <a:sym typeface="Barlow"/>
                      </a:endParaRPr>
                    </a:p>
                  </a:txBody>
                  <a:tcPr marL="91425" marR="91425" marT="68575" marB="6857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 b="1" dirty="0">
                          <a:solidFill>
                            <a:schemeClr val="dk1"/>
                          </a:solidFill>
                          <a:latin typeface="Barlow"/>
                          <a:ea typeface="Barlow"/>
                          <a:cs typeface="Barlow"/>
                          <a:sym typeface="Barlow"/>
                        </a:rPr>
                        <a:t>16</a:t>
                      </a:r>
                      <a:endParaRPr b="1" dirty="0">
                        <a:solidFill>
                          <a:schemeClr val="dk1"/>
                        </a:solidFill>
                        <a:latin typeface="Barlow"/>
                        <a:ea typeface="Barlow"/>
                        <a:cs typeface="Barlow"/>
                        <a:sym typeface="Barlow"/>
                      </a:endParaRPr>
                    </a:p>
                  </a:txBody>
                  <a:tcPr marL="91425" marR="91425" marT="68575" marB="6857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accent2"/>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1046" name="Google Shape;1046;p24"/>
          <p:cNvSpPr txBox="1">
            <a:spLocks noGrp="1"/>
          </p:cNvSpPr>
          <p:nvPr>
            <p:ph type="sldNum" idx="4294967295"/>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28</a:t>
            </a:fld>
            <a:endParaRPr/>
          </a:p>
        </p:txBody>
      </p:sp>
      <p:grpSp>
        <p:nvGrpSpPr>
          <p:cNvPr id="1047" name="Google Shape;1047;p24"/>
          <p:cNvGrpSpPr/>
          <p:nvPr/>
        </p:nvGrpSpPr>
        <p:grpSpPr>
          <a:xfrm>
            <a:off x="5191199" y="905259"/>
            <a:ext cx="3495801" cy="3628765"/>
            <a:chOff x="2012475" y="393272"/>
            <a:chExt cx="4440240" cy="4609126"/>
          </a:xfrm>
        </p:grpSpPr>
        <p:sp>
          <p:nvSpPr>
            <p:cNvPr id="1048" name="Google Shape;1048;p24"/>
            <p:cNvSpPr/>
            <p:nvPr/>
          </p:nvSpPr>
          <p:spPr>
            <a:xfrm>
              <a:off x="4172687" y="3422228"/>
              <a:ext cx="1096154" cy="631831"/>
            </a:xfrm>
            <a:custGeom>
              <a:avLst/>
              <a:gdLst/>
              <a:ahLst/>
              <a:cxnLst/>
              <a:rect l="l" t="t" r="r" b="b"/>
              <a:pathLst>
                <a:path w="1096154" h="631831" extrusionOk="0">
                  <a:moveTo>
                    <a:pt x="581029" y="616328"/>
                  </a:moveTo>
                  <a:lnTo>
                    <a:pt x="26975" y="296853"/>
                  </a:lnTo>
                  <a:cubicBezTo>
                    <a:pt x="-13002" y="273849"/>
                    <a:pt x="-7957" y="233547"/>
                    <a:pt x="38206" y="207027"/>
                  </a:cubicBezTo>
                  <a:lnTo>
                    <a:pt x="397137" y="0"/>
                  </a:lnTo>
                  <a:lnTo>
                    <a:pt x="1096154" y="402457"/>
                  </a:lnTo>
                  <a:lnTo>
                    <a:pt x="737223" y="609484"/>
                  </a:lnTo>
                  <a:cubicBezTo>
                    <a:pt x="691155" y="636479"/>
                    <a:pt x="621386" y="639331"/>
                    <a:pt x="581029" y="61632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9" name="Google Shape;1049;p24"/>
            <p:cNvSpPr/>
            <p:nvPr/>
          </p:nvSpPr>
          <p:spPr>
            <a:xfrm>
              <a:off x="4213521" y="3398464"/>
              <a:ext cx="1096058" cy="631866"/>
            </a:xfrm>
            <a:custGeom>
              <a:avLst/>
              <a:gdLst/>
              <a:ahLst/>
              <a:cxnLst/>
              <a:rect l="l" t="t" r="r" b="b"/>
              <a:pathLst>
                <a:path w="1096058" h="631866" extrusionOk="0">
                  <a:moveTo>
                    <a:pt x="581029" y="616328"/>
                  </a:moveTo>
                  <a:lnTo>
                    <a:pt x="26975" y="296853"/>
                  </a:lnTo>
                  <a:cubicBezTo>
                    <a:pt x="-13002" y="273849"/>
                    <a:pt x="-7957" y="233547"/>
                    <a:pt x="38206" y="207027"/>
                  </a:cubicBezTo>
                  <a:lnTo>
                    <a:pt x="397423" y="0"/>
                  </a:lnTo>
                  <a:lnTo>
                    <a:pt x="1096059" y="402837"/>
                  </a:lnTo>
                  <a:lnTo>
                    <a:pt x="737128" y="609864"/>
                  </a:lnTo>
                  <a:cubicBezTo>
                    <a:pt x="690774" y="636479"/>
                    <a:pt x="621005" y="639331"/>
                    <a:pt x="581029" y="616328"/>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0" name="Google Shape;1050;p24"/>
            <p:cNvSpPr/>
            <p:nvPr/>
          </p:nvSpPr>
          <p:spPr>
            <a:xfrm>
              <a:off x="5277122" y="3780200"/>
              <a:ext cx="32266" cy="21196"/>
            </a:xfrm>
            <a:custGeom>
              <a:avLst/>
              <a:gdLst/>
              <a:ahLst/>
              <a:cxnLst/>
              <a:rect l="l" t="t" r="r" b="b"/>
              <a:pathLst>
                <a:path w="32266" h="21196" extrusionOk="0">
                  <a:moveTo>
                    <a:pt x="32267" y="21197"/>
                  </a:moveTo>
                  <a:lnTo>
                    <a:pt x="32267" y="0"/>
                  </a:lnTo>
                  <a:lnTo>
                    <a:pt x="0" y="18630"/>
                  </a:lnTo>
                  <a:lnTo>
                    <a:pt x="32267" y="21197"/>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1" name="Google Shape;1051;p24"/>
            <p:cNvSpPr/>
            <p:nvPr/>
          </p:nvSpPr>
          <p:spPr>
            <a:xfrm>
              <a:off x="4213559" y="3635813"/>
              <a:ext cx="33123" cy="21387"/>
            </a:xfrm>
            <a:custGeom>
              <a:avLst/>
              <a:gdLst/>
              <a:ahLst/>
              <a:cxnLst/>
              <a:rect l="l" t="t" r="r" b="b"/>
              <a:pathLst>
                <a:path w="33123" h="21387" extrusionOk="0">
                  <a:moveTo>
                    <a:pt x="0" y="21387"/>
                  </a:moveTo>
                  <a:lnTo>
                    <a:pt x="0" y="0"/>
                  </a:lnTo>
                  <a:lnTo>
                    <a:pt x="33123" y="13688"/>
                  </a:lnTo>
                  <a:lnTo>
                    <a:pt x="0" y="21387"/>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2" name="Google Shape;1052;p24"/>
            <p:cNvSpPr/>
            <p:nvPr/>
          </p:nvSpPr>
          <p:spPr>
            <a:xfrm>
              <a:off x="4213521" y="3377363"/>
              <a:ext cx="1096058" cy="631809"/>
            </a:xfrm>
            <a:custGeom>
              <a:avLst/>
              <a:gdLst/>
              <a:ahLst/>
              <a:cxnLst/>
              <a:rect l="l" t="t" r="r" b="b"/>
              <a:pathLst>
                <a:path w="1096058" h="631809" extrusionOk="0">
                  <a:moveTo>
                    <a:pt x="581029" y="616232"/>
                  </a:moveTo>
                  <a:lnTo>
                    <a:pt x="26975" y="296853"/>
                  </a:lnTo>
                  <a:cubicBezTo>
                    <a:pt x="-13002" y="273754"/>
                    <a:pt x="-7957" y="233547"/>
                    <a:pt x="38206" y="206932"/>
                  </a:cubicBezTo>
                  <a:lnTo>
                    <a:pt x="397423" y="0"/>
                  </a:lnTo>
                  <a:lnTo>
                    <a:pt x="1096059" y="402837"/>
                  </a:lnTo>
                  <a:lnTo>
                    <a:pt x="737128" y="609769"/>
                  </a:lnTo>
                  <a:cubicBezTo>
                    <a:pt x="690774" y="636384"/>
                    <a:pt x="621005" y="639331"/>
                    <a:pt x="581029" y="616232"/>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3" name="Google Shape;1053;p24"/>
            <p:cNvSpPr/>
            <p:nvPr/>
          </p:nvSpPr>
          <p:spPr>
            <a:xfrm>
              <a:off x="4526041" y="3091821"/>
              <a:ext cx="783348" cy="688378"/>
            </a:xfrm>
            <a:custGeom>
              <a:avLst/>
              <a:gdLst/>
              <a:ahLst/>
              <a:cxnLst/>
              <a:rect l="l" t="t" r="r" b="b"/>
              <a:pathLst>
                <a:path w="783348" h="688378" extrusionOk="0">
                  <a:moveTo>
                    <a:pt x="86521" y="286492"/>
                  </a:moveTo>
                  <a:lnTo>
                    <a:pt x="0" y="0"/>
                  </a:lnTo>
                  <a:lnTo>
                    <a:pt x="706346" y="404548"/>
                  </a:lnTo>
                  <a:lnTo>
                    <a:pt x="783348" y="688378"/>
                  </a:lnTo>
                  <a:lnTo>
                    <a:pt x="86521" y="286492"/>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4" name="Google Shape;1054;p24"/>
            <p:cNvSpPr/>
            <p:nvPr/>
          </p:nvSpPr>
          <p:spPr>
            <a:xfrm>
              <a:off x="5278931" y="3755961"/>
              <a:ext cx="30363" cy="36025"/>
            </a:xfrm>
            <a:custGeom>
              <a:avLst/>
              <a:gdLst/>
              <a:ahLst/>
              <a:cxnLst/>
              <a:rect l="l" t="t" r="r" b="b"/>
              <a:pathLst>
                <a:path w="30363" h="36025" extrusionOk="0">
                  <a:moveTo>
                    <a:pt x="9899" y="36025"/>
                  </a:moveTo>
                  <a:lnTo>
                    <a:pt x="30363" y="24239"/>
                  </a:lnTo>
                  <a:lnTo>
                    <a:pt x="0" y="0"/>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5" name="Google Shape;1055;p24"/>
            <p:cNvSpPr/>
            <p:nvPr/>
          </p:nvSpPr>
          <p:spPr>
            <a:xfrm>
              <a:off x="4503768" y="3102562"/>
              <a:ext cx="785061" cy="689423"/>
            </a:xfrm>
            <a:custGeom>
              <a:avLst/>
              <a:gdLst/>
              <a:ahLst/>
              <a:cxnLst/>
              <a:rect l="l" t="t" r="r" b="b"/>
              <a:pathLst>
                <a:path w="785061" h="689423" extrusionOk="0">
                  <a:moveTo>
                    <a:pt x="86425" y="286492"/>
                  </a:moveTo>
                  <a:lnTo>
                    <a:pt x="0" y="0"/>
                  </a:lnTo>
                  <a:lnTo>
                    <a:pt x="706346" y="404643"/>
                  </a:lnTo>
                  <a:lnTo>
                    <a:pt x="785061" y="689424"/>
                  </a:lnTo>
                  <a:lnTo>
                    <a:pt x="86425" y="286492"/>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6" name="Google Shape;1056;p24"/>
            <p:cNvSpPr/>
            <p:nvPr/>
          </p:nvSpPr>
          <p:spPr>
            <a:xfrm>
              <a:off x="3580122" y="393272"/>
              <a:ext cx="2872593" cy="3889928"/>
            </a:xfrm>
            <a:custGeom>
              <a:avLst/>
              <a:gdLst/>
              <a:ahLst/>
              <a:cxnLst/>
              <a:rect l="l" t="t" r="r" b="b"/>
              <a:pathLst>
                <a:path w="2872593" h="3889928" extrusionOk="0">
                  <a:moveTo>
                    <a:pt x="2803111" y="3881586"/>
                  </a:moveTo>
                  <a:lnTo>
                    <a:pt x="69483" y="2305217"/>
                  </a:lnTo>
                  <a:cubicBezTo>
                    <a:pt x="31410" y="2283165"/>
                    <a:pt x="0" y="2223756"/>
                    <a:pt x="0" y="2172713"/>
                  </a:cubicBezTo>
                  <a:lnTo>
                    <a:pt x="0" y="60716"/>
                  </a:lnTo>
                  <a:cubicBezTo>
                    <a:pt x="0" y="9673"/>
                    <a:pt x="31125" y="-13806"/>
                    <a:pt x="69483" y="8342"/>
                  </a:cubicBezTo>
                  <a:lnTo>
                    <a:pt x="2803111" y="1584711"/>
                  </a:lnTo>
                  <a:cubicBezTo>
                    <a:pt x="2841183" y="1606763"/>
                    <a:pt x="2872593" y="1666077"/>
                    <a:pt x="2872593" y="1717121"/>
                  </a:cubicBezTo>
                  <a:lnTo>
                    <a:pt x="2872593" y="3829212"/>
                  </a:lnTo>
                  <a:cubicBezTo>
                    <a:pt x="2872593" y="3880256"/>
                    <a:pt x="2841469" y="3903734"/>
                    <a:pt x="2803111" y="3881586"/>
                  </a:cubicBezTo>
                  <a:close/>
                </a:path>
              </a:pathLst>
            </a:custGeom>
            <a:solidFill>
              <a:srgbClr val="C4C7D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7" name="Google Shape;1057;p24"/>
            <p:cNvSpPr/>
            <p:nvPr/>
          </p:nvSpPr>
          <p:spPr>
            <a:xfrm>
              <a:off x="6397319" y="4189501"/>
              <a:ext cx="30267" cy="107125"/>
            </a:xfrm>
            <a:custGeom>
              <a:avLst/>
              <a:gdLst/>
              <a:ahLst/>
              <a:cxnLst/>
              <a:rect l="l" t="t" r="r" b="b"/>
              <a:pathLst>
                <a:path w="30267" h="107125" extrusionOk="0">
                  <a:moveTo>
                    <a:pt x="0" y="107125"/>
                  </a:moveTo>
                  <a:lnTo>
                    <a:pt x="30268" y="89731"/>
                  </a:lnTo>
                  <a:lnTo>
                    <a:pt x="17228" y="0"/>
                  </a:lnTo>
                  <a:lnTo>
                    <a:pt x="0" y="107125"/>
                  </a:lnTo>
                  <a:close/>
                </a:path>
              </a:pathLst>
            </a:custGeom>
            <a:solidFill>
              <a:srgbClr val="C4C7D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8" name="Google Shape;1058;p24"/>
            <p:cNvSpPr/>
            <p:nvPr/>
          </p:nvSpPr>
          <p:spPr>
            <a:xfrm>
              <a:off x="3574887" y="397432"/>
              <a:ext cx="72623" cy="31086"/>
            </a:xfrm>
            <a:custGeom>
              <a:avLst/>
              <a:gdLst/>
              <a:ahLst/>
              <a:cxnLst/>
              <a:rect l="l" t="t" r="r" b="b"/>
              <a:pathLst>
                <a:path w="72623" h="31086" extrusionOk="0">
                  <a:moveTo>
                    <a:pt x="0" y="17110"/>
                  </a:moveTo>
                  <a:lnTo>
                    <a:pt x="29792" y="0"/>
                  </a:lnTo>
                  <a:lnTo>
                    <a:pt x="72624" y="24334"/>
                  </a:lnTo>
                  <a:cubicBezTo>
                    <a:pt x="72624" y="24334"/>
                    <a:pt x="27032" y="31273"/>
                    <a:pt x="25890" y="31083"/>
                  </a:cubicBezTo>
                  <a:cubicBezTo>
                    <a:pt x="24747" y="30892"/>
                    <a:pt x="0" y="17110"/>
                    <a:pt x="0" y="1711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9" name="Google Shape;1059;p24"/>
            <p:cNvSpPr/>
            <p:nvPr/>
          </p:nvSpPr>
          <p:spPr>
            <a:xfrm>
              <a:off x="3554709" y="407720"/>
              <a:ext cx="2872878" cy="3889928"/>
            </a:xfrm>
            <a:custGeom>
              <a:avLst/>
              <a:gdLst/>
              <a:ahLst/>
              <a:cxnLst/>
              <a:rect l="l" t="t" r="r" b="b"/>
              <a:pathLst>
                <a:path w="2872878" h="3889928" extrusionOk="0">
                  <a:moveTo>
                    <a:pt x="2803491" y="3881587"/>
                  </a:moveTo>
                  <a:lnTo>
                    <a:pt x="69388" y="2304837"/>
                  </a:lnTo>
                  <a:cubicBezTo>
                    <a:pt x="31315" y="2282785"/>
                    <a:pt x="0" y="2223471"/>
                    <a:pt x="0" y="2172332"/>
                  </a:cubicBezTo>
                  <a:lnTo>
                    <a:pt x="0" y="60716"/>
                  </a:lnTo>
                  <a:cubicBezTo>
                    <a:pt x="0" y="9673"/>
                    <a:pt x="31125" y="-13806"/>
                    <a:pt x="69388" y="8342"/>
                  </a:cubicBezTo>
                  <a:lnTo>
                    <a:pt x="2803491" y="1584711"/>
                  </a:lnTo>
                  <a:cubicBezTo>
                    <a:pt x="2841564" y="1606763"/>
                    <a:pt x="2872879" y="1666077"/>
                    <a:pt x="2872879" y="1717216"/>
                  </a:cubicBezTo>
                  <a:lnTo>
                    <a:pt x="2872879" y="3829212"/>
                  </a:lnTo>
                  <a:cubicBezTo>
                    <a:pt x="2872879" y="3880256"/>
                    <a:pt x="2841850" y="3903734"/>
                    <a:pt x="2803491" y="3881587"/>
                  </a:cubicBezTo>
                  <a:close/>
                </a:path>
              </a:pathLst>
            </a:custGeom>
            <a:solidFill>
              <a:srgbClr val="E4E7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0" name="Google Shape;1060;p24"/>
            <p:cNvSpPr/>
            <p:nvPr/>
          </p:nvSpPr>
          <p:spPr>
            <a:xfrm>
              <a:off x="3549854" y="410477"/>
              <a:ext cx="2872973" cy="3889886"/>
            </a:xfrm>
            <a:custGeom>
              <a:avLst/>
              <a:gdLst/>
              <a:ahLst/>
              <a:cxnLst/>
              <a:rect l="l" t="t" r="r" b="b"/>
              <a:pathLst>
                <a:path w="2872973" h="3889886" extrusionOk="0">
                  <a:moveTo>
                    <a:pt x="2803491" y="3881587"/>
                  </a:moveTo>
                  <a:lnTo>
                    <a:pt x="69483" y="2305217"/>
                  </a:lnTo>
                  <a:cubicBezTo>
                    <a:pt x="31410" y="2283070"/>
                    <a:pt x="0" y="2223756"/>
                    <a:pt x="0" y="2172713"/>
                  </a:cubicBezTo>
                  <a:lnTo>
                    <a:pt x="0" y="60716"/>
                  </a:lnTo>
                  <a:cubicBezTo>
                    <a:pt x="0" y="9673"/>
                    <a:pt x="31124" y="-13806"/>
                    <a:pt x="69483" y="8342"/>
                  </a:cubicBezTo>
                  <a:lnTo>
                    <a:pt x="2803491" y="1584711"/>
                  </a:lnTo>
                  <a:cubicBezTo>
                    <a:pt x="2841564" y="1606764"/>
                    <a:pt x="2872974" y="1666077"/>
                    <a:pt x="2872974" y="1717121"/>
                  </a:cubicBezTo>
                  <a:lnTo>
                    <a:pt x="2872974" y="3829212"/>
                  </a:lnTo>
                  <a:cubicBezTo>
                    <a:pt x="2872974" y="3879971"/>
                    <a:pt x="2841849" y="3903734"/>
                    <a:pt x="2803491" y="3881587"/>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1" name="Google Shape;1061;p24"/>
            <p:cNvSpPr/>
            <p:nvPr/>
          </p:nvSpPr>
          <p:spPr>
            <a:xfrm>
              <a:off x="3584596" y="456003"/>
              <a:ext cx="2802063" cy="3707642"/>
            </a:xfrm>
            <a:custGeom>
              <a:avLst/>
              <a:gdLst/>
              <a:ahLst/>
              <a:cxnLst/>
              <a:rect l="l" t="t" r="r" b="b"/>
              <a:pathLst>
                <a:path w="2802063" h="3707642" extrusionOk="0">
                  <a:moveTo>
                    <a:pt x="2800636" y="3707643"/>
                  </a:moveTo>
                  <a:lnTo>
                    <a:pt x="0" y="2092872"/>
                  </a:lnTo>
                  <a:lnTo>
                    <a:pt x="1428" y="23650"/>
                  </a:lnTo>
                  <a:cubicBezTo>
                    <a:pt x="1428" y="2453"/>
                    <a:pt x="16371" y="-6102"/>
                    <a:pt x="34742" y="4639"/>
                  </a:cubicBezTo>
                  <a:lnTo>
                    <a:pt x="2768750" y="1580818"/>
                  </a:lnTo>
                  <a:cubicBezTo>
                    <a:pt x="2788395" y="1593631"/>
                    <a:pt x="2800769" y="1615018"/>
                    <a:pt x="2802063" y="1638421"/>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2" name="Google Shape;1062;p24"/>
            <p:cNvSpPr/>
            <p:nvPr/>
          </p:nvSpPr>
          <p:spPr>
            <a:xfrm>
              <a:off x="3711283" y="669187"/>
              <a:ext cx="283071" cy="477189"/>
            </a:xfrm>
            <a:custGeom>
              <a:avLst/>
              <a:gdLst/>
              <a:ahLst/>
              <a:cxnLst/>
              <a:rect l="l" t="t" r="r" b="b"/>
              <a:pathLst>
                <a:path w="283071" h="477189" extrusionOk="0">
                  <a:moveTo>
                    <a:pt x="268604" y="475462"/>
                  </a:moveTo>
                  <a:lnTo>
                    <a:pt x="14468" y="328699"/>
                  </a:lnTo>
                  <a:cubicBezTo>
                    <a:pt x="5540" y="322277"/>
                    <a:pt x="181" y="312023"/>
                    <a:pt x="0" y="301038"/>
                  </a:cubicBezTo>
                  <a:lnTo>
                    <a:pt x="0" y="12646"/>
                  </a:lnTo>
                  <a:cubicBezTo>
                    <a:pt x="0" y="2000"/>
                    <a:pt x="6472" y="-2848"/>
                    <a:pt x="14468" y="1715"/>
                  </a:cubicBezTo>
                  <a:lnTo>
                    <a:pt x="268604" y="148572"/>
                  </a:lnTo>
                  <a:cubicBezTo>
                    <a:pt x="277551" y="154933"/>
                    <a:pt x="282919" y="165172"/>
                    <a:pt x="283071" y="176138"/>
                  </a:cubicBezTo>
                  <a:lnTo>
                    <a:pt x="283071" y="464531"/>
                  </a:lnTo>
                  <a:cubicBezTo>
                    <a:pt x="283071" y="474986"/>
                    <a:pt x="276599" y="480119"/>
                    <a:pt x="268604" y="47546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3" name="Google Shape;1063;p24"/>
            <p:cNvSpPr/>
            <p:nvPr/>
          </p:nvSpPr>
          <p:spPr>
            <a:xfrm>
              <a:off x="4063456" y="872696"/>
              <a:ext cx="283832" cy="477419"/>
            </a:xfrm>
            <a:custGeom>
              <a:avLst/>
              <a:gdLst/>
              <a:ahLst/>
              <a:cxnLst/>
              <a:rect l="l" t="t" r="r" b="b"/>
              <a:pathLst>
                <a:path w="283832" h="477419" extrusionOk="0">
                  <a:moveTo>
                    <a:pt x="269365" y="475462"/>
                  </a:moveTo>
                  <a:lnTo>
                    <a:pt x="14468" y="328509"/>
                  </a:lnTo>
                  <a:cubicBezTo>
                    <a:pt x="5540" y="322087"/>
                    <a:pt x="181" y="311833"/>
                    <a:pt x="0" y="300848"/>
                  </a:cubicBezTo>
                  <a:lnTo>
                    <a:pt x="0" y="12646"/>
                  </a:lnTo>
                  <a:cubicBezTo>
                    <a:pt x="0" y="2000"/>
                    <a:pt x="6472" y="-2848"/>
                    <a:pt x="14468" y="1715"/>
                  </a:cubicBezTo>
                  <a:lnTo>
                    <a:pt x="269080" y="148572"/>
                  </a:lnTo>
                  <a:cubicBezTo>
                    <a:pt x="278217" y="154931"/>
                    <a:pt x="283709" y="165305"/>
                    <a:pt x="283833" y="176423"/>
                  </a:cubicBezTo>
                  <a:lnTo>
                    <a:pt x="283833" y="464531"/>
                  </a:lnTo>
                  <a:cubicBezTo>
                    <a:pt x="283833" y="475177"/>
                    <a:pt x="277360" y="480595"/>
                    <a:pt x="269365" y="47546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4" name="Google Shape;1064;p24"/>
            <p:cNvSpPr/>
            <p:nvPr/>
          </p:nvSpPr>
          <p:spPr>
            <a:xfrm>
              <a:off x="4408015" y="1071223"/>
              <a:ext cx="284023" cy="477216"/>
            </a:xfrm>
            <a:custGeom>
              <a:avLst/>
              <a:gdLst/>
              <a:ahLst/>
              <a:cxnLst/>
              <a:rect l="l" t="t" r="r" b="b"/>
              <a:pathLst>
                <a:path w="284023" h="477216" extrusionOk="0">
                  <a:moveTo>
                    <a:pt x="269556" y="475502"/>
                  </a:moveTo>
                  <a:lnTo>
                    <a:pt x="14468" y="328644"/>
                  </a:lnTo>
                  <a:cubicBezTo>
                    <a:pt x="5521" y="322285"/>
                    <a:pt x="152" y="312048"/>
                    <a:pt x="0" y="301079"/>
                  </a:cubicBezTo>
                  <a:lnTo>
                    <a:pt x="0" y="12686"/>
                  </a:lnTo>
                  <a:cubicBezTo>
                    <a:pt x="0" y="2040"/>
                    <a:pt x="6472" y="-2903"/>
                    <a:pt x="14468" y="1755"/>
                  </a:cubicBezTo>
                  <a:lnTo>
                    <a:pt x="269556" y="148993"/>
                  </a:lnTo>
                  <a:cubicBezTo>
                    <a:pt x="278503" y="155354"/>
                    <a:pt x="283871" y="165592"/>
                    <a:pt x="284023" y="176559"/>
                  </a:cubicBezTo>
                  <a:lnTo>
                    <a:pt x="284023" y="464571"/>
                  </a:lnTo>
                  <a:cubicBezTo>
                    <a:pt x="283547" y="475217"/>
                    <a:pt x="277075" y="480065"/>
                    <a:pt x="269556" y="47550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5" name="Google Shape;1065;p24"/>
            <p:cNvSpPr/>
            <p:nvPr/>
          </p:nvSpPr>
          <p:spPr>
            <a:xfrm>
              <a:off x="3711283" y="1076206"/>
              <a:ext cx="283071" cy="477216"/>
            </a:xfrm>
            <a:custGeom>
              <a:avLst/>
              <a:gdLst/>
              <a:ahLst/>
              <a:cxnLst/>
              <a:rect l="l" t="t" r="r" b="b"/>
              <a:pathLst>
                <a:path w="283071" h="477216" extrusionOk="0">
                  <a:moveTo>
                    <a:pt x="268604" y="475462"/>
                  </a:moveTo>
                  <a:lnTo>
                    <a:pt x="14468" y="328699"/>
                  </a:lnTo>
                  <a:cubicBezTo>
                    <a:pt x="5540" y="322273"/>
                    <a:pt x="181" y="312027"/>
                    <a:pt x="0" y="301038"/>
                  </a:cubicBezTo>
                  <a:lnTo>
                    <a:pt x="0" y="12646"/>
                  </a:lnTo>
                  <a:cubicBezTo>
                    <a:pt x="0" y="2000"/>
                    <a:pt x="6472" y="-2848"/>
                    <a:pt x="14468" y="1715"/>
                  </a:cubicBezTo>
                  <a:lnTo>
                    <a:pt x="268604" y="148477"/>
                  </a:lnTo>
                  <a:cubicBezTo>
                    <a:pt x="277532" y="154899"/>
                    <a:pt x="282891" y="165154"/>
                    <a:pt x="283071" y="176138"/>
                  </a:cubicBezTo>
                  <a:lnTo>
                    <a:pt x="283071" y="464531"/>
                  </a:lnTo>
                  <a:cubicBezTo>
                    <a:pt x="283071" y="475177"/>
                    <a:pt x="276599" y="480119"/>
                    <a:pt x="268604" y="47546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6" name="Google Shape;1066;p24"/>
            <p:cNvSpPr/>
            <p:nvPr/>
          </p:nvSpPr>
          <p:spPr>
            <a:xfrm>
              <a:off x="4063456" y="1279716"/>
              <a:ext cx="283556" cy="477216"/>
            </a:xfrm>
            <a:custGeom>
              <a:avLst/>
              <a:gdLst/>
              <a:ahLst/>
              <a:cxnLst/>
              <a:rect l="l" t="t" r="r" b="b"/>
              <a:pathLst>
                <a:path w="283556" h="477216" extrusionOk="0">
                  <a:moveTo>
                    <a:pt x="269365" y="475462"/>
                  </a:moveTo>
                  <a:lnTo>
                    <a:pt x="14468" y="328699"/>
                  </a:lnTo>
                  <a:cubicBezTo>
                    <a:pt x="5540" y="322273"/>
                    <a:pt x="181" y="312027"/>
                    <a:pt x="0" y="301038"/>
                  </a:cubicBezTo>
                  <a:lnTo>
                    <a:pt x="0" y="12646"/>
                  </a:lnTo>
                  <a:cubicBezTo>
                    <a:pt x="0" y="2000"/>
                    <a:pt x="6472" y="-2848"/>
                    <a:pt x="14468" y="1715"/>
                  </a:cubicBezTo>
                  <a:lnTo>
                    <a:pt x="269080" y="148477"/>
                  </a:lnTo>
                  <a:cubicBezTo>
                    <a:pt x="278008" y="154903"/>
                    <a:pt x="283366" y="165150"/>
                    <a:pt x="283547" y="176138"/>
                  </a:cubicBezTo>
                  <a:lnTo>
                    <a:pt x="283547" y="464531"/>
                  </a:lnTo>
                  <a:cubicBezTo>
                    <a:pt x="283833" y="475177"/>
                    <a:pt x="277360" y="480119"/>
                    <a:pt x="269365" y="47546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7" name="Google Shape;1067;p24"/>
            <p:cNvSpPr/>
            <p:nvPr/>
          </p:nvSpPr>
          <p:spPr>
            <a:xfrm>
              <a:off x="4098484" y="1260570"/>
              <a:ext cx="283570" cy="477216"/>
            </a:xfrm>
            <a:custGeom>
              <a:avLst/>
              <a:gdLst/>
              <a:ahLst/>
              <a:cxnLst/>
              <a:rect l="l" t="t" r="r" b="b"/>
              <a:pathLst>
                <a:path w="283570" h="477216" extrusionOk="0">
                  <a:moveTo>
                    <a:pt x="269079" y="475502"/>
                  </a:moveTo>
                  <a:lnTo>
                    <a:pt x="14468" y="328644"/>
                  </a:lnTo>
                  <a:cubicBezTo>
                    <a:pt x="5521" y="322285"/>
                    <a:pt x="152" y="312048"/>
                    <a:pt x="0" y="301079"/>
                  </a:cubicBezTo>
                  <a:lnTo>
                    <a:pt x="0" y="12686"/>
                  </a:lnTo>
                  <a:cubicBezTo>
                    <a:pt x="0" y="2040"/>
                    <a:pt x="6472" y="-2903"/>
                    <a:pt x="14468" y="1755"/>
                  </a:cubicBezTo>
                  <a:lnTo>
                    <a:pt x="269079" y="148518"/>
                  </a:lnTo>
                  <a:cubicBezTo>
                    <a:pt x="278008" y="154943"/>
                    <a:pt x="283366" y="165190"/>
                    <a:pt x="283547" y="176178"/>
                  </a:cubicBezTo>
                  <a:lnTo>
                    <a:pt x="283547" y="464571"/>
                  </a:lnTo>
                  <a:cubicBezTo>
                    <a:pt x="284023" y="475217"/>
                    <a:pt x="277075" y="480065"/>
                    <a:pt x="269079" y="475502"/>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8" name="Google Shape;1068;p24"/>
            <p:cNvSpPr/>
            <p:nvPr/>
          </p:nvSpPr>
          <p:spPr>
            <a:xfrm>
              <a:off x="4408015" y="1478241"/>
              <a:ext cx="284023" cy="477161"/>
            </a:xfrm>
            <a:custGeom>
              <a:avLst/>
              <a:gdLst/>
              <a:ahLst/>
              <a:cxnLst/>
              <a:rect l="l" t="t" r="r" b="b"/>
              <a:pathLst>
                <a:path w="284023" h="477161" extrusionOk="0">
                  <a:moveTo>
                    <a:pt x="269556" y="475409"/>
                  </a:moveTo>
                  <a:lnTo>
                    <a:pt x="14468" y="328646"/>
                  </a:lnTo>
                  <a:cubicBezTo>
                    <a:pt x="5521" y="322287"/>
                    <a:pt x="152" y="312050"/>
                    <a:pt x="0" y="301080"/>
                  </a:cubicBezTo>
                  <a:lnTo>
                    <a:pt x="0" y="12593"/>
                  </a:lnTo>
                  <a:cubicBezTo>
                    <a:pt x="0" y="2042"/>
                    <a:pt x="6472" y="-2901"/>
                    <a:pt x="14468" y="1757"/>
                  </a:cubicBezTo>
                  <a:lnTo>
                    <a:pt x="269556" y="148519"/>
                  </a:lnTo>
                  <a:cubicBezTo>
                    <a:pt x="278503" y="154878"/>
                    <a:pt x="283871" y="165116"/>
                    <a:pt x="284023" y="176085"/>
                  </a:cubicBezTo>
                  <a:lnTo>
                    <a:pt x="284023" y="464382"/>
                  </a:lnTo>
                  <a:cubicBezTo>
                    <a:pt x="283547" y="475124"/>
                    <a:pt x="277075" y="480066"/>
                    <a:pt x="269556" y="475409"/>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9" name="Google Shape;1069;p24"/>
            <p:cNvSpPr/>
            <p:nvPr/>
          </p:nvSpPr>
          <p:spPr>
            <a:xfrm>
              <a:off x="3711283" y="1491834"/>
              <a:ext cx="283071" cy="477165"/>
            </a:xfrm>
            <a:custGeom>
              <a:avLst/>
              <a:gdLst/>
              <a:ahLst/>
              <a:cxnLst/>
              <a:rect l="l" t="t" r="r" b="b"/>
              <a:pathLst>
                <a:path w="283071" h="477165" extrusionOk="0">
                  <a:moveTo>
                    <a:pt x="268604" y="475409"/>
                  </a:moveTo>
                  <a:lnTo>
                    <a:pt x="14468" y="328646"/>
                  </a:lnTo>
                  <a:cubicBezTo>
                    <a:pt x="5521" y="322287"/>
                    <a:pt x="152" y="312050"/>
                    <a:pt x="0" y="301080"/>
                  </a:cubicBezTo>
                  <a:lnTo>
                    <a:pt x="0" y="12593"/>
                  </a:lnTo>
                  <a:cubicBezTo>
                    <a:pt x="0" y="2042"/>
                    <a:pt x="6472" y="-2901"/>
                    <a:pt x="14468" y="1757"/>
                  </a:cubicBezTo>
                  <a:lnTo>
                    <a:pt x="268604" y="148519"/>
                  </a:lnTo>
                  <a:cubicBezTo>
                    <a:pt x="277551" y="154878"/>
                    <a:pt x="282919" y="165116"/>
                    <a:pt x="283071" y="176085"/>
                  </a:cubicBezTo>
                  <a:lnTo>
                    <a:pt x="283071" y="464573"/>
                  </a:lnTo>
                  <a:cubicBezTo>
                    <a:pt x="283071" y="475123"/>
                    <a:pt x="276599" y="480066"/>
                    <a:pt x="268604" y="475409"/>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0" name="Google Shape;1070;p24"/>
            <p:cNvSpPr/>
            <p:nvPr/>
          </p:nvSpPr>
          <p:spPr>
            <a:xfrm>
              <a:off x="3711283" y="1946286"/>
              <a:ext cx="980755" cy="657383"/>
            </a:xfrm>
            <a:custGeom>
              <a:avLst/>
              <a:gdLst/>
              <a:ahLst/>
              <a:cxnLst/>
              <a:rect l="l" t="t" r="r" b="b"/>
              <a:pathLst>
                <a:path w="980755" h="657383" extrusionOk="0">
                  <a:moveTo>
                    <a:pt x="966288" y="655629"/>
                  </a:moveTo>
                  <a:lnTo>
                    <a:pt x="14468" y="106884"/>
                  </a:lnTo>
                  <a:cubicBezTo>
                    <a:pt x="5540" y="100458"/>
                    <a:pt x="181" y="90212"/>
                    <a:pt x="0" y="79224"/>
                  </a:cubicBezTo>
                  <a:lnTo>
                    <a:pt x="0" y="12686"/>
                  </a:lnTo>
                  <a:cubicBezTo>
                    <a:pt x="0" y="2040"/>
                    <a:pt x="6472" y="-2903"/>
                    <a:pt x="14468" y="1755"/>
                  </a:cubicBezTo>
                  <a:lnTo>
                    <a:pt x="966288" y="550594"/>
                  </a:lnTo>
                  <a:cubicBezTo>
                    <a:pt x="975235" y="556954"/>
                    <a:pt x="980603" y="567191"/>
                    <a:pt x="980755" y="578160"/>
                  </a:cubicBezTo>
                  <a:lnTo>
                    <a:pt x="980755" y="644698"/>
                  </a:lnTo>
                  <a:cubicBezTo>
                    <a:pt x="980280" y="655344"/>
                    <a:pt x="973807" y="660286"/>
                    <a:pt x="966288" y="655629"/>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1" name="Google Shape;1071;p24"/>
            <p:cNvSpPr/>
            <p:nvPr/>
          </p:nvSpPr>
          <p:spPr>
            <a:xfrm>
              <a:off x="3715090" y="2139055"/>
              <a:ext cx="732044" cy="480371"/>
            </a:xfrm>
            <a:custGeom>
              <a:avLst/>
              <a:gdLst/>
              <a:ahLst/>
              <a:cxnLst/>
              <a:rect l="l" t="t" r="r" b="b"/>
              <a:pathLst>
                <a:path w="732044" h="480371" extrusionOk="0">
                  <a:moveTo>
                    <a:pt x="717577" y="478449"/>
                  </a:moveTo>
                  <a:lnTo>
                    <a:pt x="14468" y="73425"/>
                  </a:lnTo>
                  <a:cubicBezTo>
                    <a:pt x="5521" y="67066"/>
                    <a:pt x="152" y="56829"/>
                    <a:pt x="0" y="45860"/>
                  </a:cubicBezTo>
                  <a:lnTo>
                    <a:pt x="0" y="12686"/>
                  </a:lnTo>
                  <a:cubicBezTo>
                    <a:pt x="0" y="2040"/>
                    <a:pt x="6472" y="-2903"/>
                    <a:pt x="14468" y="1755"/>
                  </a:cubicBezTo>
                  <a:lnTo>
                    <a:pt x="717577" y="407064"/>
                  </a:lnTo>
                  <a:cubicBezTo>
                    <a:pt x="726505" y="413489"/>
                    <a:pt x="731864" y="423736"/>
                    <a:pt x="732045" y="434724"/>
                  </a:cubicBezTo>
                  <a:lnTo>
                    <a:pt x="732045" y="467708"/>
                  </a:lnTo>
                  <a:cubicBezTo>
                    <a:pt x="732045" y="478449"/>
                    <a:pt x="725572" y="483392"/>
                    <a:pt x="717577" y="478449"/>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2" name="Google Shape;1072;p24"/>
            <p:cNvSpPr/>
            <p:nvPr/>
          </p:nvSpPr>
          <p:spPr>
            <a:xfrm>
              <a:off x="3715090" y="2264376"/>
              <a:ext cx="732044" cy="480312"/>
            </a:xfrm>
            <a:custGeom>
              <a:avLst/>
              <a:gdLst/>
              <a:ahLst/>
              <a:cxnLst/>
              <a:rect l="l" t="t" r="r" b="b"/>
              <a:pathLst>
                <a:path w="732044" h="480312" extrusionOk="0">
                  <a:moveTo>
                    <a:pt x="717577" y="478598"/>
                  </a:moveTo>
                  <a:lnTo>
                    <a:pt x="14468" y="73195"/>
                  </a:lnTo>
                  <a:cubicBezTo>
                    <a:pt x="5521" y="66836"/>
                    <a:pt x="152" y="56599"/>
                    <a:pt x="0" y="45629"/>
                  </a:cubicBezTo>
                  <a:lnTo>
                    <a:pt x="0" y="12646"/>
                  </a:lnTo>
                  <a:cubicBezTo>
                    <a:pt x="0" y="2000"/>
                    <a:pt x="6472" y="-2848"/>
                    <a:pt x="14468" y="1715"/>
                  </a:cubicBezTo>
                  <a:lnTo>
                    <a:pt x="717577" y="407023"/>
                  </a:lnTo>
                  <a:cubicBezTo>
                    <a:pt x="726505" y="413449"/>
                    <a:pt x="731864" y="423696"/>
                    <a:pt x="732045" y="434684"/>
                  </a:cubicBezTo>
                  <a:lnTo>
                    <a:pt x="732045" y="467667"/>
                  </a:lnTo>
                  <a:cubicBezTo>
                    <a:pt x="732045" y="478313"/>
                    <a:pt x="725572" y="483161"/>
                    <a:pt x="717577" y="478598"/>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3" name="Google Shape;1073;p24"/>
            <p:cNvSpPr/>
            <p:nvPr/>
          </p:nvSpPr>
          <p:spPr>
            <a:xfrm>
              <a:off x="3715090" y="2389467"/>
              <a:ext cx="599361" cy="403889"/>
            </a:xfrm>
            <a:custGeom>
              <a:avLst/>
              <a:gdLst/>
              <a:ahLst/>
              <a:cxnLst/>
              <a:rect l="l" t="t" r="r" b="b"/>
              <a:pathLst>
                <a:path w="599361" h="403889" extrusionOk="0">
                  <a:moveTo>
                    <a:pt x="584893" y="402175"/>
                  </a:moveTo>
                  <a:lnTo>
                    <a:pt x="14468" y="73195"/>
                  </a:lnTo>
                  <a:cubicBezTo>
                    <a:pt x="5521" y="66836"/>
                    <a:pt x="152" y="56599"/>
                    <a:pt x="0" y="45629"/>
                  </a:cubicBezTo>
                  <a:lnTo>
                    <a:pt x="0" y="12646"/>
                  </a:lnTo>
                  <a:cubicBezTo>
                    <a:pt x="0" y="2000"/>
                    <a:pt x="6472" y="-2848"/>
                    <a:pt x="14468" y="1715"/>
                  </a:cubicBezTo>
                  <a:lnTo>
                    <a:pt x="584893" y="330600"/>
                  </a:lnTo>
                  <a:cubicBezTo>
                    <a:pt x="593822" y="337026"/>
                    <a:pt x="599180" y="347272"/>
                    <a:pt x="599361" y="358261"/>
                  </a:cubicBezTo>
                  <a:lnTo>
                    <a:pt x="599361" y="391244"/>
                  </a:lnTo>
                  <a:cubicBezTo>
                    <a:pt x="599361" y="401890"/>
                    <a:pt x="592889" y="406738"/>
                    <a:pt x="584893" y="40217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4" name="Google Shape;1074;p24"/>
            <p:cNvSpPr/>
            <p:nvPr/>
          </p:nvSpPr>
          <p:spPr>
            <a:xfrm>
              <a:off x="4855752" y="2612272"/>
              <a:ext cx="1403078" cy="900663"/>
            </a:xfrm>
            <a:custGeom>
              <a:avLst/>
              <a:gdLst/>
              <a:ahLst/>
              <a:cxnLst/>
              <a:rect l="l" t="t" r="r" b="b"/>
              <a:pathLst>
                <a:path w="1403078" h="900663" extrusionOk="0">
                  <a:moveTo>
                    <a:pt x="1388610" y="898735"/>
                  </a:moveTo>
                  <a:lnTo>
                    <a:pt x="14468" y="106749"/>
                  </a:lnTo>
                  <a:cubicBezTo>
                    <a:pt x="5520" y="100390"/>
                    <a:pt x="152" y="90152"/>
                    <a:pt x="0" y="79183"/>
                  </a:cubicBezTo>
                  <a:lnTo>
                    <a:pt x="0" y="12646"/>
                  </a:lnTo>
                  <a:cubicBezTo>
                    <a:pt x="0" y="2000"/>
                    <a:pt x="6472" y="-2848"/>
                    <a:pt x="14468" y="1715"/>
                  </a:cubicBezTo>
                  <a:lnTo>
                    <a:pt x="1388610" y="794177"/>
                  </a:lnTo>
                  <a:cubicBezTo>
                    <a:pt x="1397557" y="800536"/>
                    <a:pt x="1402926" y="810773"/>
                    <a:pt x="1403078" y="821742"/>
                  </a:cubicBezTo>
                  <a:lnTo>
                    <a:pt x="1403078" y="888280"/>
                  </a:lnTo>
                  <a:cubicBezTo>
                    <a:pt x="1403078" y="898735"/>
                    <a:pt x="1396606" y="903678"/>
                    <a:pt x="1388610" y="898735"/>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5" name="Google Shape;1075;p24"/>
            <p:cNvSpPr/>
            <p:nvPr/>
          </p:nvSpPr>
          <p:spPr>
            <a:xfrm>
              <a:off x="4860130" y="2805136"/>
              <a:ext cx="1263255" cy="786670"/>
            </a:xfrm>
            <a:custGeom>
              <a:avLst/>
              <a:gdLst/>
              <a:ahLst/>
              <a:cxnLst/>
              <a:rect l="l" t="t" r="r" b="b"/>
              <a:pathLst>
                <a:path w="1263255" h="786670" extrusionOk="0">
                  <a:moveTo>
                    <a:pt x="1248788" y="784956"/>
                  </a:moveTo>
                  <a:lnTo>
                    <a:pt x="14468" y="73195"/>
                  </a:lnTo>
                  <a:cubicBezTo>
                    <a:pt x="5521" y="66836"/>
                    <a:pt x="152" y="56599"/>
                    <a:pt x="0" y="45629"/>
                  </a:cubicBezTo>
                  <a:lnTo>
                    <a:pt x="0" y="12646"/>
                  </a:lnTo>
                  <a:cubicBezTo>
                    <a:pt x="0" y="2000"/>
                    <a:pt x="6472" y="-2848"/>
                    <a:pt x="14468" y="1715"/>
                  </a:cubicBezTo>
                  <a:lnTo>
                    <a:pt x="1248788" y="713381"/>
                  </a:lnTo>
                  <a:cubicBezTo>
                    <a:pt x="1257716" y="719807"/>
                    <a:pt x="1263075" y="730053"/>
                    <a:pt x="1263256" y="741042"/>
                  </a:cubicBezTo>
                  <a:lnTo>
                    <a:pt x="1263256" y="774025"/>
                  </a:lnTo>
                  <a:cubicBezTo>
                    <a:pt x="1263256" y="784671"/>
                    <a:pt x="1256783" y="789519"/>
                    <a:pt x="1248788" y="784956"/>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6" name="Google Shape;1076;p24"/>
            <p:cNvSpPr/>
            <p:nvPr/>
          </p:nvSpPr>
          <p:spPr>
            <a:xfrm>
              <a:off x="4860130" y="2930227"/>
              <a:ext cx="1263255" cy="786839"/>
            </a:xfrm>
            <a:custGeom>
              <a:avLst/>
              <a:gdLst/>
              <a:ahLst/>
              <a:cxnLst/>
              <a:rect l="l" t="t" r="r" b="b"/>
              <a:pathLst>
                <a:path w="1263255" h="786839" extrusionOk="0">
                  <a:moveTo>
                    <a:pt x="1248788" y="784956"/>
                  </a:moveTo>
                  <a:lnTo>
                    <a:pt x="14468" y="73290"/>
                  </a:lnTo>
                  <a:cubicBezTo>
                    <a:pt x="5540" y="66864"/>
                    <a:pt x="181" y="56617"/>
                    <a:pt x="0" y="45629"/>
                  </a:cubicBezTo>
                  <a:lnTo>
                    <a:pt x="0" y="12646"/>
                  </a:lnTo>
                  <a:cubicBezTo>
                    <a:pt x="0" y="2000"/>
                    <a:pt x="6472" y="-2848"/>
                    <a:pt x="14468" y="1714"/>
                  </a:cubicBezTo>
                  <a:lnTo>
                    <a:pt x="1248788" y="713856"/>
                  </a:lnTo>
                  <a:cubicBezTo>
                    <a:pt x="1257735" y="720215"/>
                    <a:pt x="1263104" y="730453"/>
                    <a:pt x="1263256" y="741422"/>
                  </a:cubicBezTo>
                  <a:lnTo>
                    <a:pt x="1263256" y="774405"/>
                  </a:lnTo>
                  <a:cubicBezTo>
                    <a:pt x="1263256" y="784671"/>
                    <a:pt x="1256783" y="789899"/>
                    <a:pt x="1248788" y="784956"/>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7" name="Google Shape;1077;p24"/>
            <p:cNvSpPr/>
            <p:nvPr/>
          </p:nvSpPr>
          <p:spPr>
            <a:xfrm>
              <a:off x="4860130" y="3055222"/>
              <a:ext cx="1034438" cy="654829"/>
            </a:xfrm>
            <a:custGeom>
              <a:avLst/>
              <a:gdLst/>
              <a:ahLst/>
              <a:cxnLst/>
              <a:rect l="l" t="t" r="r" b="b"/>
              <a:pathLst>
                <a:path w="1034438" h="654829" extrusionOk="0">
                  <a:moveTo>
                    <a:pt x="1019971" y="653117"/>
                  </a:moveTo>
                  <a:lnTo>
                    <a:pt x="14468" y="73290"/>
                  </a:lnTo>
                  <a:cubicBezTo>
                    <a:pt x="5540" y="66864"/>
                    <a:pt x="181" y="56618"/>
                    <a:pt x="0" y="45629"/>
                  </a:cubicBezTo>
                  <a:lnTo>
                    <a:pt x="0" y="12646"/>
                  </a:lnTo>
                  <a:cubicBezTo>
                    <a:pt x="0" y="2000"/>
                    <a:pt x="6472" y="-2848"/>
                    <a:pt x="14468" y="1715"/>
                  </a:cubicBezTo>
                  <a:lnTo>
                    <a:pt x="1019971" y="581542"/>
                  </a:lnTo>
                  <a:cubicBezTo>
                    <a:pt x="1028880" y="587929"/>
                    <a:pt x="1034248" y="598157"/>
                    <a:pt x="1034438" y="609107"/>
                  </a:cubicBezTo>
                  <a:lnTo>
                    <a:pt x="1034438" y="642091"/>
                  </a:lnTo>
                  <a:cubicBezTo>
                    <a:pt x="1034438" y="652832"/>
                    <a:pt x="1027871" y="657679"/>
                    <a:pt x="1019971" y="65311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8" name="Google Shape;1078;p24"/>
            <p:cNvSpPr/>
            <p:nvPr/>
          </p:nvSpPr>
          <p:spPr>
            <a:xfrm>
              <a:off x="4063456" y="1695343"/>
              <a:ext cx="283556" cy="477207"/>
            </a:xfrm>
            <a:custGeom>
              <a:avLst/>
              <a:gdLst/>
              <a:ahLst/>
              <a:cxnLst/>
              <a:rect l="l" t="t" r="r" b="b"/>
              <a:pathLst>
                <a:path w="283556" h="477207" extrusionOk="0">
                  <a:moveTo>
                    <a:pt x="269365" y="475409"/>
                  </a:moveTo>
                  <a:lnTo>
                    <a:pt x="14468" y="328646"/>
                  </a:lnTo>
                  <a:cubicBezTo>
                    <a:pt x="5521" y="322287"/>
                    <a:pt x="152" y="312050"/>
                    <a:pt x="0" y="301080"/>
                  </a:cubicBezTo>
                  <a:lnTo>
                    <a:pt x="0" y="12593"/>
                  </a:lnTo>
                  <a:cubicBezTo>
                    <a:pt x="0" y="2042"/>
                    <a:pt x="6472" y="-2901"/>
                    <a:pt x="14468" y="1757"/>
                  </a:cubicBezTo>
                  <a:lnTo>
                    <a:pt x="269080" y="148519"/>
                  </a:lnTo>
                  <a:cubicBezTo>
                    <a:pt x="278027" y="154878"/>
                    <a:pt x="283395" y="165116"/>
                    <a:pt x="283547" y="176085"/>
                  </a:cubicBezTo>
                  <a:lnTo>
                    <a:pt x="283547" y="464573"/>
                  </a:lnTo>
                  <a:cubicBezTo>
                    <a:pt x="283833" y="475409"/>
                    <a:pt x="277360" y="480066"/>
                    <a:pt x="269365" y="475409"/>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9" name="Google Shape;1079;p24"/>
            <p:cNvSpPr/>
            <p:nvPr/>
          </p:nvSpPr>
          <p:spPr>
            <a:xfrm>
              <a:off x="4408015" y="1893817"/>
              <a:ext cx="284023" cy="477216"/>
            </a:xfrm>
            <a:custGeom>
              <a:avLst/>
              <a:gdLst/>
              <a:ahLst/>
              <a:cxnLst/>
              <a:rect l="l" t="t" r="r" b="b"/>
              <a:pathLst>
                <a:path w="284023" h="477216" extrusionOk="0">
                  <a:moveTo>
                    <a:pt x="269556" y="475502"/>
                  </a:moveTo>
                  <a:lnTo>
                    <a:pt x="14468" y="328644"/>
                  </a:lnTo>
                  <a:cubicBezTo>
                    <a:pt x="5521" y="322285"/>
                    <a:pt x="152" y="312048"/>
                    <a:pt x="0" y="301079"/>
                  </a:cubicBezTo>
                  <a:lnTo>
                    <a:pt x="0" y="12686"/>
                  </a:lnTo>
                  <a:cubicBezTo>
                    <a:pt x="0" y="2040"/>
                    <a:pt x="6472" y="-2903"/>
                    <a:pt x="14468" y="1755"/>
                  </a:cubicBezTo>
                  <a:lnTo>
                    <a:pt x="269556" y="148518"/>
                  </a:lnTo>
                  <a:cubicBezTo>
                    <a:pt x="278484" y="154943"/>
                    <a:pt x="283842" y="165190"/>
                    <a:pt x="284023" y="176178"/>
                  </a:cubicBezTo>
                  <a:lnTo>
                    <a:pt x="284023" y="464571"/>
                  </a:lnTo>
                  <a:cubicBezTo>
                    <a:pt x="283547" y="475217"/>
                    <a:pt x="277075" y="480065"/>
                    <a:pt x="269556" y="47550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0" name="Google Shape;1080;p24"/>
            <p:cNvSpPr/>
            <p:nvPr/>
          </p:nvSpPr>
          <p:spPr>
            <a:xfrm>
              <a:off x="4855752" y="1988490"/>
              <a:ext cx="1403078" cy="1286379"/>
            </a:xfrm>
            <a:custGeom>
              <a:avLst/>
              <a:gdLst/>
              <a:ahLst/>
              <a:cxnLst/>
              <a:rect l="l" t="t" r="r" b="b"/>
              <a:pathLst>
                <a:path w="1403078" h="1286379" extrusionOk="0">
                  <a:moveTo>
                    <a:pt x="1388610" y="1284884"/>
                  </a:moveTo>
                  <a:lnTo>
                    <a:pt x="14468" y="492137"/>
                  </a:lnTo>
                  <a:cubicBezTo>
                    <a:pt x="5520" y="485777"/>
                    <a:pt x="152" y="475540"/>
                    <a:pt x="0" y="464571"/>
                  </a:cubicBezTo>
                  <a:lnTo>
                    <a:pt x="0" y="12686"/>
                  </a:lnTo>
                  <a:cubicBezTo>
                    <a:pt x="0" y="2040"/>
                    <a:pt x="6472" y="-2903"/>
                    <a:pt x="14468" y="1755"/>
                  </a:cubicBezTo>
                  <a:lnTo>
                    <a:pt x="1388610" y="794027"/>
                  </a:lnTo>
                  <a:cubicBezTo>
                    <a:pt x="1397539" y="800452"/>
                    <a:pt x="1402897" y="810699"/>
                    <a:pt x="1403078" y="821687"/>
                  </a:cubicBezTo>
                  <a:lnTo>
                    <a:pt x="1403078" y="1273572"/>
                  </a:lnTo>
                  <a:cubicBezTo>
                    <a:pt x="1403078" y="1284218"/>
                    <a:pt x="1396606" y="1289066"/>
                    <a:pt x="1388610" y="128488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1" name="Google Shape;1081;p24"/>
            <p:cNvSpPr/>
            <p:nvPr/>
          </p:nvSpPr>
          <p:spPr>
            <a:xfrm>
              <a:off x="4846614" y="1414848"/>
              <a:ext cx="423274" cy="545612"/>
            </a:xfrm>
            <a:custGeom>
              <a:avLst/>
              <a:gdLst/>
              <a:ahLst/>
              <a:cxnLst/>
              <a:rect l="l" t="t" r="r" b="b"/>
              <a:pathLst>
                <a:path w="423274" h="545612" extrusionOk="0">
                  <a:moveTo>
                    <a:pt x="211685" y="516844"/>
                  </a:moveTo>
                  <a:cubicBezTo>
                    <a:pt x="94991" y="449546"/>
                    <a:pt x="0" y="285389"/>
                    <a:pt x="0" y="150793"/>
                  </a:cubicBezTo>
                  <a:cubicBezTo>
                    <a:pt x="0" y="16197"/>
                    <a:pt x="95182" y="-38459"/>
                    <a:pt x="211685" y="28744"/>
                  </a:cubicBezTo>
                  <a:cubicBezTo>
                    <a:pt x="328187" y="95947"/>
                    <a:pt x="423274" y="260295"/>
                    <a:pt x="423274" y="394795"/>
                  </a:cubicBezTo>
                  <a:cubicBezTo>
                    <a:pt x="423274" y="529296"/>
                    <a:pt x="328283" y="584142"/>
                    <a:pt x="211685" y="516844"/>
                  </a:cubicBezTo>
                  <a:close/>
                  <a:moveTo>
                    <a:pt x="211685" y="99274"/>
                  </a:moveTo>
                  <a:cubicBezTo>
                    <a:pt x="128686" y="51747"/>
                    <a:pt x="61202" y="90434"/>
                    <a:pt x="61202" y="186058"/>
                  </a:cubicBezTo>
                  <a:cubicBezTo>
                    <a:pt x="61202" y="281682"/>
                    <a:pt x="128686" y="398502"/>
                    <a:pt x="211685" y="446314"/>
                  </a:cubicBezTo>
                  <a:cubicBezTo>
                    <a:pt x="294683" y="494126"/>
                    <a:pt x="362167" y="455249"/>
                    <a:pt x="362167" y="359531"/>
                  </a:cubicBezTo>
                  <a:cubicBezTo>
                    <a:pt x="362167" y="263811"/>
                    <a:pt x="294493" y="147561"/>
                    <a:pt x="211685" y="9927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2" name="Google Shape;1082;p24"/>
            <p:cNvSpPr/>
            <p:nvPr/>
          </p:nvSpPr>
          <p:spPr>
            <a:xfrm>
              <a:off x="4846614" y="1414848"/>
              <a:ext cx="423274" cy="545629"/>
            </a:xfrm>
            <a:custGeom>
              <a:avLst/>
              <a:gdLst/>
              <a:ahLst/>
              <a:cxnLst/>
              <a:rect l="l" t="t" r="r" b="b"/>
              <a:pathLst>
                <a:path w="423274" h="545629" extrusionOk="0">
                  <a:moveTo>
                    <a:pt x="211685" y="516844"/>
                  </a:moveTo>
                  <a:cubicBezTo>
                    <a:pt x="94991" y="449546"/>
                    <a:pt x="0" y="285389"/>
                    <a:pt x="0" y="150793"/>
                  </a:cubicBezTo>
                  <a:cubicBezTo>
                    <a:pt x="0" y="16197"/>
                    <a:pt x="95182" y="-38459"/>
                    <a:pt x="211685" y="28744"/>
                  </a:cubicBezTo>
                  <a:lnTo>
                    <a:pt x="211685" y="99274"/>
                  </a:lnTo>
                  <a:cubicBezTo>
                    <a:pt x="128686" y="51747"/>
                    <a:pt x="61202" y="90434"/>
                    <a:pt x="61202" y="186058"/>
                  </a:cubicBezTo>
                  <a:cubicBezTo>
                    <a:pt x="61202" y="281682"/>
                    <a:pt x="128686" y="398502"/>
                    <a:pt x="211685" y="446314"/>
                  </a:cubicBezTo>
                  <a:cubicBezTo>
                    <a:pt x="294683" y="494126"/>
                    <a:pt x="362167" y="455249"/>
                    <a:pt x="362167" y="359531"/>
                  </a:cubicBezTo>
                  <a:lnTo>
                    <a:pt x="423274" y="394795"/>
                  </a:lnTo>
                  <a:cubicBezTo>
                    <a:pt x="423179" y="529391"/>
                    <a:pt x="328283" y="584142"/>
                    <a:pt x="211685" y="51684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3" name="Google Shape;1083;p24"/>
            <p:cNvSpPr/>
            <p:nvPr/>
          </p:nvSpPr>
          <p:spPr>
            <a:xfrm>
              <a:off x="5340323" y="1699604"/>
              <a:ext cx="423179" cy="545654"/>
            </a:xfrm>
            <a:custGeom>
              <a:avLst/>
              <a:gdLst/>
              <a:ahLst/>
              <a:cxnLst/>
              <a:rect l="l" t="t" r="r" b="b"/>
              <a:pathLst>
                <a:path w="423179" h="545654" extrusionOk="0">
                  <a:moveTo>
                    <a:pt x="211589" y="516869"/>
                  </a:moveTo>
                  <a:cubicBezTo>
                    <a:pt x="94896" y="449571"/>
                    <a:pt x="0" y="285318"/>
                    <a:pt x="0" y="150817"/>
                  </a:cubicBezTo>
                  <a:cubicBezTo>
                    <a:pt x="0" y="16316"/>
                    <a:pt x="95182" y="-38529"/>
                    <a:pt x="211589" y="28769"/>
                  </a:cubicBezTo>
                  <a:cubicBezTo>
                    <a:pt x="327997" y="96066"/>
                    <a:pt x="423179" y="260224"/>
                    <a:pt x="423179" y="394820"/>
                  </a:cubicBezTo>
                  <a:cubicBezTo>
                    <a:pt x="423179" y="529416"/>
                    <a:pt x="328283" y="584167"/>
                    <a:pt x="211589" y="516869"/>
                  </a:cubicBezTo>
                  <a:close/>
                  <a:moveTo>
                    <a:pt x="211589" y="99298"/>
                  </a:moveTo>
                  <a:cubicBezTo>
                    <a:pt x="128591" y="51772"/>
                    <a:pt x="61107" y="90363"/>
                    <a:pt x="61107" y="186082"/>
                  </a:cubicBezTo>
                  <a:cubicBezTo>
                    <a:pt x="61107" y="281801"/>
                    <a:pt x="128591" y="398432"/>
                    <a:pt x="211589" y="446339"/>
                  </a:cubicBezTo>
                  <a:cubicBezTo>
                    <a:pt x="294588" y="494246"/>
                    <a:pt x="362072" y="455274"/>
                    <a:pt x="362072" y="359555"/>
                  </a:cubicBezTo>
                  <a:cubicBezTo>
                    <a:pt x="362072" y="263836"/>
                    <a:pt x="294588" y="147110"/>
                    <a:pt x="211589" y="99298"/>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4" name="Google Shape;1084;p24"/>
            <p:cNvSpPr/>
            <p:nvPr/>
          </p:nvSpPr>
          <p:spPr>
            <a:xfrm>
              <a:off x="5340323" y="1699604"/>
              <a:ext cx="332185" cy="545952"/>
            </a:xfrm>
            <a:custGeom>
              <a:avLst/>
              <a:gdLst/>
              <a:ahLst/>
              <a:cxnLst/>
              <a:rect l="l" t="t" r="r" b="b"/>
              <a:pathLst>
                <a:path w="332185" h="545952" extrusionOk="0">
                  <a:moveTo>
                    <a:pt x="211589" y="516869"/>
                  </a:moveTo>
                  <a:cubicBezTo>
                    <a:pt x="94896" y="449571"/>
                    <a:pt x="0" y="285318"/>
                    <a:pt x="0" y="150817"/>
                  </a:cubicBezTo>
                  <a:cubicBezTo>
                    <a:pt x="0" y="16316"/>
                    <a:pt x="95182" y="-38529"/>
                    <a:pt x="211589" y="28769"/>
                  </a:cubicBezTo>
                  <a:lnTo>
                    <a:pt x="211589" y="99298"/>
                  </a:lnTo>
                  <a:cubicBezTo>
                    <a:pt x="128591" y="51772"/>
                    <a:pt x="61107" y="90363"/>
                    <a:pt x="61107" y="186082"/>
                  </a:cubicBezTo>
                  <a:cubicBezTo>
                    <a:pt x="61107" y="281801"/>
                    <a:pt x="128591" y="398432"/>
                    <a:pt x="211589" y="446339"/>
                  </a:cubicBezTo>
                  <a:cubicBezTo>
                    <a:pt x="242429" y="464114"/>
                    <a:pt x="272030" y="470483"/>
                    <a:pt x="297253" y="465350"/>
                  </a:cubicBezTo>
                  <a:lnTo>
                    <a:pt x="332185" y="543389"/>
                  </a:lnTo>
                  <a:cubicBezTo>
                    <a:pt x="296682" y="550898"/>
                    <a:pt x="254993" y="541868"/>
                    <a:pt x="211589" y="51686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5" name="Google Shape;1085;p24"/>
            <p:cNvSpPr/>
            <p:nvPr/>
          </p:nvSpPr>
          <p:spPr>
            <a:xfrm>
              <a:off x="5834032" y="1984194"/>
              <a:ext cx="423559" cy="545654"/>
            </a:xfrm>
            <a:custGeom>
              <a:avLst/>
              <a:gdLst/>
              <a:ahLst/>
              <a:cxnLst/>
              <a:rect l="l" t="t" r="r" b="b"/>
              <a:pathLst>
                <a:path w="423559" h="545654" extrusionOk="0">
                  <a:moveTo>
                    <a:pt x="211590" y="516869"/>
                  </a:moveTo>
                  <a:cubicBezTo>
                    <a:pt x="94896" y="449571"/>
                    <a:pt x="0" y="285318"/>
                    <a:pt x="0" y="150817"/>
                  </a:cubicBezTo>
                  <a:cubicBezTo>
                    <a:pt x="0" y="16317"/>
                    <a:pt x="95182" y="-38529"/>
                    <a:pt x="211590" y="28769"/>
                  </a:cubicBezTo>
                  <a:cubicBezTo>
                    <a:pt x="327997" y="96066"/>
                    <a:pt x="423560" y="260224"/>
                    <a:pt x="423560" y="394820"/>
                  </a:cubicBezTo>
                  <a:cubicBezTo>
                    <a:pt x="423560" y="529416"/>
                    <a:pt x="328378" y="584167"/>
                    <a:pt x="211590" y="516869"/>
                  </a:cubicBezTo>
                  <a:close/>
                  <a:moveTo>
                    <a:pt x="211590" y="99298"/>
                  </a:moveTo>
                  <a:cubicBezTo>
                    <a:pt x="128686" y="51772"/>
                    <a:pt x="61107" y="90363"/>
                    <a:pt x="61107" y="186082"/>
                  </a:cubicBezTo>
                  <a:cubicBezTo>
                    <a:pt x="61107" y="281801"/>
                    <a:pt x="128686" y="398432"/>
                    <a:pt x="211590" y="446339"/>
                  </a:cubicBezTo>
                  <a:cubicBezTo>
                    <a:pt x="294493" y="494246"/>
                    <a:pt x="362072" y="455274"/>
                    <a:pt x="362072" y="359555"/>
                  </a:cubicBezTo>
                  <a:cubicBezTo>
                    <a:pt x="362072" y="263836"/>
                    <a:pt x="294588" y="147110"/>
                    <a:pt x="211590" y="99298"/>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6" name="Google Shape;1086;p24"/>
            <p:cNvSpPr/>
            <p:nvPr/>
          </p:nvSpPr>
          <p:spPr>
            <a:xfrm>
              <a:off x="5834032" y="1984177"/>
              <a:ext cx="211589" cy="286951"/>
            </a:xfrm>
            <a:custGeom>
              <a:avLst/>
              <a:gdLst/>
              <a:ahLst/>
              <a:cxnLst/>
              <a:rect l="l" t="t" r="r" b="b"/>
              <a:pathLst>
                <a:path w="211589" h="286951" extrusionOk="0">
                  <a:moveTo>
                    <a:pt x="27412" y="286951"/>
                  </a:moveTo>
                  <a:cubicBezTo>
                    <a:pt x="10194" y="243588"/>
                    <a:pt x="904" y="197477"/>
                    <a:pt x="0" y="150835"/>
                  </a:cubicBezTo>
                  <a:cubicBezTo>
                    <a:pt x="0" y="16239"/>
                    <a:pt x="95182" y="-38512"/>
                    <a:pt x="211590" y="28786"/>
                  </a:cubicBezTo>
                  <a:lnTo>
                    <a:pt x="211590" y="99315"/>
                  </a:lnTo>
                  <a:cubicBezTo>
                    <a:pt x="128686" y="51789"/>
                    <a:pt x="61107" y="90380"/>
                    <a:pt x="61107" y="186099"/>
                  </a:cubicBezTo>
                  <a:cubicBezTo>
                    <a:pt x="61830" y="219254"/>
                    <a:pt x="68540" y="252000"/>
                    <a:pt x="80905" y="28276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7" name="Google Shape;1087;p24"/>
            <p:cNvSpPr/>
            <p:nvPr/>
          </p:nvSpPr>
          <p:spPr>
            <a:xfrm>
              <a:off x="5029839" y="4705642"/>
              <a:ext cx="429841" cy="247899"/>
            </a:xfrm>
            <a:custGeom>
              <a:avLst/>
              <a:gdLst/>
              <a:ahLst/>
              <a:cxnLst/>
              <a:rect l="l" t="t" r="r" b="b"/>
              <a:pathLst>
                <a:path w="429841" h="247899" extrusionOk="0">
                  <a:moveTo>
                    <a:pt x="429842" y="123950"/>
                  </a:moveTo>
                  <a:cubicBezTo>
                    <a:pt x="429842" y="192405"/>
                    <a:pt x="333619" y="247900"/>
                    <a:pt x="214921" y="247900"/>
                  </a:cubicBezTo>
                  <a:cubicBezTo>
                    <a:pt x="96224" y="247900"/>
                    <a:pt x="0" y="192406"/>
                    <a:pt x="0" y="123950"/>
                  </a:cubicBezTo>
                  <a:cubicBezTo>
                    <a:pt x="0" y="55494"/>
                    <a:pt x="96224" y="0"/>
                    <a:pt x="214921" y="0"/>
                  </a:cubicBezTo>
                  <a:cubicBezTo>
                    <a:pt x="333619" y="0"/>
                    <a:pt x="429842" y="55494"/>
                    <a:pt x="429842" y="123950"/>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8" name="Google Shape;1088;p24"/>
            <p:cNvSpPr/>
            <p:nvPr/>
          </p:nvSpPr>
          <p:spPr>
            <a:xfrm>
              <a:off x="2757750" y="4754499"/>
              <a:ext cx="429841" cy="247899"/>
            </a:xfrm>
            <a:custGeom>
              <a:avLst/>
              <a:gdLst/>
              <a:ahLst/>
              <a:cxnLst/>
              <a:rect l="l" t="t" r="r" b="b"/>
              <a:pathLst>
                <a:path w="429841" h="247899" extrusionOk="0">
                  <a:moveTo>
                    <a:pt x="429842" y="123950"/>
                  </a:moveTo>
                  <a:cubicBezTo>
                    <a:pt x="429842" y="192405"/>
                    <a:pt x="333619" y="247900"/>
                    <a:pt x="214921" y="247900"/>
                  </a:cubicBezTo>
                  <a:cubicBezTo>
                    <a:pt x="96223" y="247900"/>
                    <a:pt x="0" y="192406"/>
                    <a:pt x="0" y="123950"/>
                  </a:cubicBezTo>
                  <a:cubicBezTo>
                    <a:pt x="0" y="55494"/>
                    <a:pt x="96223" y="0"/>
                    <a:pt x="214921" y="0"/>
                  </a:cubicBezTo>
                  <a:cubicBezTo>
                    <a:pt x="333619" y="0"/>
                    <a:pt x="429842" y="55494"/>
                    <a:pt x="429842" y="123950"/>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9" name="Google Shape;1089;p24"/>
            <p:cNvSpPr/>
            <p:nvPr/>
          </p:nvSpPr>
          <p:spPr>
            <a:xfrm>
              <a:off x="2012475" y="3630110"/>
              <a:ext cx="429841" cy="247899"/>
            </a:xfrm>
            <a:custGeom>
              <a:avLst/>
              <a:gdLst/>
              <a:ahLst/>
              <a:cxnLst/>
              <a:rect l="l" t="t" r="r" b="b"/>
              <a:pathLst>
                <a:path w="429841" h="247899" extrusionOk="0">
                  <a:moveTo>
                    <a:pt x="429842" y="123950"/>
                  </a:moveTo>
                  <a:cubicBezTo>
                    <a:pt x="429842" y="192406"/>
                    <a:pt x="333619" y="247900"/>
                    <a:pt x="214921" y="247900"/>
                  </a:cubicBezTo>
                  <a:cubicBezTo>
                    <a:pt x="96223" y="247900"/>
                    <a:pt x="0" y="192406"/>
                    <a:pt x="0" y="123950"/>
                  </a:cubicBezTo>
                  <a:cubicBezTo>
                    <a:pt x="0" y="55494"/>
                    <a:pt x="96223" y="0"/>
                    <a:pt x="214921" y="0"/>
                  </a:cubicBezTo>
                  <a:cubicBezTo>
                    <a:pt x="333619" y="0"/>
                    <a:pt x="429842" y="55494"/>
                    <a:pt x="429842" y="123950"/>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0" name="Google Shape;1090;p24"/>
            <p:cNvSpPr/>
            <p:nvPr/>
          </p:nvSpPr>
          <p:spPr>
            <a:xfrm>
              <a:off x="5244274" y="4799933"/>
              <a:ext cx="116580" cy="90224"/>
            </a:xfrm>
            <a:custGeom>
              <a:avLst/>
              <a:gdLst/>
              <a:ahLst/>
              <a:cxnLst/>
              <a:rect l="l" t="t" r="r" b="b"/>
              <a:pathLst>
                <a:path w="116580" h="90224" extrusionOk="0">
                  <a:moveTo>
                    <a:pt x="107376" y="2"/>
                  </a:moveTo>
                  <a:cubicBezTo>
                    <a:pt x="93384" y="11314"/>
                    <a:pt x="72729" y="953"/>
                    <a:pt x="71682" y="1998"/>
                  </a:cubicBezTo>
                  <a:cubicBezTo>
                    <a:pt x="55302" y="17235"/>
                    <a:pt x="38074" y="31550"/>
                    <a:pt x="20094" y="44868"/>
                  </a:cubicBezTo>
                  <a:cubicBezTo>
                    <a:pt x="11432" y="51711"/>
                    <a:pt x="-2179" y="60932"/>
                    <a:pt x="296" y="74049"/>
                  </a:cubicBezTo>
                  <a:cubicBezTo>
                    <a:pt x="4674" y="97622"/>
                    <a:pt x="42366" y="90398"/>
                    <a:pt x="56644" y="83554"/>
                  </a:cubicBezTo>
                  <a:cubicBezTo>
                    <a:pt x="70921" y="76711"/>
                    <a:pt x="82438" y="64544"/>
                    <a:pt x="95954" y="56084"/>
                  </a:cubicBezTo>
                  <a:cubicBezTo>
                    <a:pt x="105472" y="50095"/>
                    <a:pt x="114990" y="47054"/>
                    <a:pt x="116513" y="34887"/>
                  </a:cubicBezTo>
                  <a:cubicBezTo>
                    <a:pt x="117370" y="27187"/>
                    <a:pt x="109850" y="-283"/>
                    <a:pt x="107376"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1" name="Google Shape;1091;p24"/>
            <p:cNvSpPr/>
            <p:nvPr/>
          </p:nvSpPr>
          <p:spPr>
            <a:xfrm>
              <a:off x="5244760" y="4829592"/>
              <a:ext cx="116051" cy="60483"/>
            </a:xfrm>
            <a:custGeom>
              <a:avLst/>
              <a:gdLst/>
              <a:ahLst/>
              <a:cxnLst/>
              <a:rect l="l" t="t" r="r" b="b"/>
              <a:pathLst>
                <a:path w="116051" h="60483" extrusionOk="0">
                  <a:moveTo>
                    <a:pt x="115837" y="0"/>
                  </a:moveTo>
                  <a:cubicBezTo>
                    <a:pt x="113933" y="11597"/>
                    <a:pt x="104605" y="14828"/>
                    <a:pt x="95087" y="20722"/>
                  </a:cubicBezTo>
                  <a:cubicBezTo>
                    <a:pt x="81381" y="29182"/>
                    <a:pt x="69388" y="41443"/>
                    <a:pt x="55110" y="48572"/>
                  </a:cubicBezTo>
                  <a:cubicBezTo>
                    <a:pt x="40833" y="55701"/>
                    <a:pt x="9233" y="61880"/>
                    <a:pt x="0" y="45055"/>
                  </a:cubicBezTo>
                  <a:cubicBezTo>
                    <a:pt x="5045" y="67773"/>
                    <a:pt x="42071" y="60644"/>
                    <a:pt x="56157" y="53515"/>
                  </a:cubicBezTo>
                  <a:cubicBezTo>
                    <a:pt x="70244" y="46386"/>
                    <a:pt x="81952" y="34505"/>
                    <a:pt x="95468" y="26045"/>
                  </a:cubicBezTo>
                  <a:cubicBezTo>
                    <a:pt x="104986" y="20056"/>
                    <a:pt x="114504" y="17015"/>
                    <a:pt x="116027" y="4848"/>
                  </a:cubicBezTo>
                  <a:cubicBezTo>
                    <a:pt x="116093" y="3232"/>
                    <a:pt x="116027" y="1606"/>
                    <a:pt x="11583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2" name="Google Shape;1092;p24"/>
            <p:cNvSpPr/>
            <p:nvPr/>
          </p:nvSpPr>
          <p:spPr>
            <a:xfrm>
              <a:off x="5124630" y="4754816"/>
              <a:ext cx="116569" cy="86887"/>
            </a:xfrm>
            <a:custGeom>
              <a:avLst/>
              <a:gdLst/>
              <a:ahLst/>
              <a:cxnLst/>
              <a:rect l="l" t="t" r="r" b="b"/>
              <a:pathLst>
                <a:path w="116569" h="86887" extrusionOk="0">
                  <a:moveTo>
                    <a:pt x="105663" y="63"/>
                  </a:moveTo>
                  <a:cubicBezTo>
                    <a:pt x="91671" y="11470"/>
                    <a:pt x="67590" y="-982"/>
                    <a:pt x="66162" y="63"/>
                  </a:cubicBezTo>
                  <a:cubicBezTo>
                    <a:pt x="51656" y="14825"/>
                    <a:pt x="36275" y="28693"/>
                    <a:pt x="20094" y="41602"/>
                  </a:cubicBezTo>
                  <a:cubicBezTo>
                    <a:pt x="11432" y="48446"/>
                    <a:pt x="-2179" y="57666"/>
                    <a:pt x="296" y="70783"/>
                  </a:cubicBezTo>
                  <a:cubicBezTo>
                    <a:pt x="4674" y="94261"/>
                    <a:pt x="42367" y="87037"/>
                    <a:pt x="56644" y="80288"/>
                  </a:cubicBezTo>
                  <a:cubicBezTo>
                    <a:pt x="70921" y="73540"/>
                    <a:pt x="82438" y="61278"/>
                    <a:pt x="95954" y="52818"/>
                  </a:cubicBezTo>
                  <a:cubicBezTo>
                    <a:pt x="105472" y="46830"/>
                    <a:pt x="114990" y="43313"/>
                    <a:pt x="116513" y="31621"/>
                  </a:cubicBezTo>
                  <a:cubicBezTo>
                    <a:pt x="117370" y="23922"/>
                    <a:pt x="108137" y="-222"/>
                    <a:pt x="105663" y="63"/>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3" name="Google Shape;1093;p24"/>
            <p:cNvSpPr/>
            <p:nvPr/>
          </p:nvSpPr>
          <p:spPr>
            <a:xfrm>
              <a:off x="5124926" y="4782825"/>
              <a:ext cx="116097" cy="60673"/>
            </a:xfrm>
            <a:custGeom>
              <a:avLst/>
              <a:gdLst/>
              <a:ahLst/>
              <a:cxnLst/>
              <a:rect l="l" t="t" r="r" b="b"/>
              <a:pathLst>
                <a:path w="116097" h="60673" extrusionOk="0">
                  <a:moveTo>
                    <a:pt x="115741" y="0"/>
                  </a:moveTo>
                  <a:cubicBezTo>
                    <a:pt x="114218" y="11407"/>
                    <a:pt x="104700" y="14828"/>
                    <a:pt x="95182" y="20912"/>
                  </a:cubicBezTo>
                  <a:cubicBezTo>
                    <a:pt x="81476" y="29372"/>
                    <a:pt x="69388" y="41634"/>
                    <a:pt x="55205" y="48858"/>
                  </a:cubicBezTo>
                  <a:cubicBezTo>
                    <a:pt x="41023" y="56082"/>
                    <a:pt x="9233" y="62070"/>
                    <a:pt x="0" y="45246"/>
                  </a:cubicBezTo>
                  <a:cubicBezTo>
                    <a:pt x="5045" y="67964"/>
                    <a:pt x="42071" y="60835"/>
                    <a:pt x="56157" y="53706"/>
                  </a:cubicBezTo>
                  <a:cubicBezTo>
                    <a:pt x="70244" y="46577"/>
                    <a:pt x="82047" y="34695"/>
                    <a:pt x="95468" y="26235"/>
                  </a:cubicBezTo>
                  <a:cubicBezTo>
                    <a:pt x="104986" y="20246"/>
                    <a:pt x="114504" y="16730"/>
                    <a:pt x="116027" y="5133"/>
                  </a:cubicBezTo>
                  <a:cubicBezTo>
                    <a:pt x="116179" y="3413"/>
                    <a:pt x="116084" y="1692"/>
                    <a:pt x="115741"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4" name="Google Shape;1094;p24"/>
            <p:cNvSpPr/>
            <p:nvPr/>
          </p:nvSpPr>
          <p:spPr>
            <a:xfrm>
              <a:off x="5154433" y="4234936"/>
              <a:ext cx="200389" cy="574156"/>
            </a:xfrm>
            <a:custGeom>
              <a:avLst/>
              <a:gdLst/>
              <a:ahLst/>
              <a:cxnLst/>
              <a:rect l="l" t="t" r="r" b="b"/>
              <a:pathLst>
                <a:path w="200389" h="574156" extrusionOk="0">
                  <a:moveTo>
                    <a:pt x="197978" y="49713"/>
                  </a:moveTo>
                  <a:cubicBezTo>
                    <a:pt x="197312" y="70815"/>
                    <a:pt x="190745" y="162447"/>
                    <a:pt x="187794" y="211304"/>
                  </a:cubicBezTo>
                  <a:cubicBezTo>
                    <a:pt x="184843" y="260162"/>
                    <a:pt x="184177" y="319285"/>
                    <a:pt x="184177" y="319285"/>
                  </a:cubicBezTo>
                  <a:cubicBezTo>
                    <a:pt x="184177" y="319285"/>
                    <a:pt x="192553" y="354645"/>
                    <a:pt x="197978" y="396183"/>
                  </a:cubicBezTo>
                  <a:cubicBezTo>
                    <a:pt x="203404" y="437722"/>
                    <a:pt x="197978" y="568896"/>
                    <a:pt x="197978" y="568896"/>
                  </a:cubicBezTo>
                  <a:cubicBezTo>
                    <a:pt x="187080" y="575911"/>
                    <a:pt x="173088" y="575911"/>
                    <a:pt x="162190" y="568896"/>
                  </a:cubicBezTo>
                  <a:cubicBezTo>
                    <a:pt x="162190" y="568896"/>
                    <a:pt x="139822" y="464337"/>
                    <a:pt x="129448" y="416810"/>
                  </a:cubicBezTo>
                  <a:cubicBezTo>
                    <a:pt x="119073" y="369283"/>
                    <a:pt x="117359" y="342193"/>
                    <a:pt x="111934" y="312916"/>
                  </a:cubicBezTo>
                  <a:cubicBezTo>
                    <a:pt x="105462" y="277462"/>
                    <a:pt x="91375" y="111973"/>
                    <a:pt x="91375" y="111973"/>
                  </a:cubicBezTo>
                  <a:lnTo>
                    <a:pt x="85759" y="111973"/>
                  </a:lnTo>
                  <a:lnTo>
                    <a:pt x="70815" y="298753"/>
                  </a:lnTo>
                  <a:cubicBezTo>
                    <a:pt x="75479" y="312508"/>
                    <a:pt x="78668" y="326718"/>
                    <a:pt x="80334" y="341147"/>
                  </a:cubicBezTo>
                  <a:cubicBezTo>
                    <a:pt x="84426" y="371660"/>
                    <a:pt x="76050" y="524696"/>
                    <a:pt x="76050" y="524696"/>
                  </a:cubicBezTo>
                  <a:cubicBezTo>
                    <a:pt x="63896" y="531473"/>
                    <a:pt x="48952" y="530846"/>
                    <a:pt x="37406" y="523080"/>
                  </a:cubicBezTo>
                  <a:cubicBezTo>
                    <a:pt x="37406" y="523080"/>
                    <a:pt x="0" y="320331"/>
                    <a:pt x="0" y="289533"/>
                  </a:cubicBezTo>
                  <a:cubicBezTo>
                    <a:pt x="0" y="269097"/>
                    <a:pt x="3522" y="0"/>
                    <a:pt x="3522"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5" name="Google Shape;1095;p24"/>
            <p:cNvSpPr/>
            <p:nvPr/>
          </p:nvSpPr>
          <p:spPr>
            <a:xfrm>
              <a:off x="5199628" y="3876679"/>
              <a:ext cx="128464" cy="124722"/>
            </a:xfrm>
            <a:custGeom>
              <a:avLst/>
              <a:gdLst/>
              <a:ahLst/>
              <a:cxnLst/>
              <a:rect l="l" t="t" r="r" b="b"/>
              <a:pathLst>
                <a:path w="128464" h="124722" extrusionOk="0">
                  <a:moveTo>
                    <a:pt x="102147" y="0"/>
                  </a:moveTo>
                  <a:cubicBezTo>
                    <a:pt x="102147" y="0"/>
                    <a:pt x="99767" y="46006"/>
                    <a:pt x="100814" y="50093"/>
                  </a:cubicBezTo>
                  <a:cubicBezTo>
                    <a:pt x="101861" y="54181"/>
                    <a:pt x="121945" y="67678"/>
                    <a:pt x="127846" y="72431"/>
                  </a:cubicBezTo>
                  <a:cubicBezTo>
                    <a:pt x="133747" y="77183"/>
                    <a:pt x="95960" y="114445"/>
                    <a:pt x="77590" y="122904"/>
                  </a:cubicBezTo>
                  <a:cubicBezTo>
                    <a:pt x="59220" y="131364"/>
                    <a:pt x="1444" y="109122"/>
                    <a:pt x="112" y="80606"/>
                  </a:cubicBezTo>
                  <a:cubicBezTo>
                    <a:pt x="-1221" y="52089"/>
                    <a:pt x="9630" y="28136"/>
                    <a:pt x="19148" y="26900"/>
                  </a:cubicBezTo>
                  <a:cubicBezTo>
                    <a:pt x="28666" y="25665"/>
                    <a:pt x="102147" y="0"/>
                    <a:pt x="102147"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6" name="Google Shape;1096;p24"/>
            <p:cNvSpPr/>
            <p:nvPr/>
          </p:nvSpPr>
          <p:spPr>
            <a:xfrm>
              <a:off x="4996526" y="3906336"/>
              <a:ext cx="182485" cy="357686"/>
            </a:xfrm>
            <a:custGeom>
              <a:avLst/>
              <a:gdLst/>
              <a:ahLst/>
              <a:cxnLst/>
              <a:rect l="l" t="t" r="r" b="b"/>
              <a:pathLst>
                <a:path w="182485" h="357686" extrusionOk="0">
                  <a:moveTo>
                    <a:pt x="179037" y="55702"/>
                  </a:moveTo>
                  <a:cubicBezTo>
                    <a:pt x="176277" y="35455"/>
                    <a:pt x="189697" y="16159"/>
                    <a:pt x="176752" y="0"/>
                  </a:cubicBezTo>
                  <a:cubicBezTo>
                    <a:pt x="131255" y="44485"/>
                    <a:pt x="136966" y="162352"/>
                    <a:pt x="126687" y="237634"/>
                  </a:cubicBezTo>
                  <a:cubicBezTo>
                    <a:pt x="92897" y="272899"/>
                    <a:pt x="25032" y="307594"/>
                    <a:pt x="5901" y="316243"/>
                  </a:cubicBezTo>
                  <a:cubicBezTo>
                    <a:pt x="2379" y="317764"/>
                    <a:pt x="-572" y="319475"/>
                    <a:pt x="95" y="323182"/>
                  </a:cubicBezTo>
                  <a:cubicBezTo>
                    <a:pt x="2665" y="335739"/>
                    <a:pt x="8061" y="347535"/>
                    <a:pt x="15895" y="357687"/>
                  </a:cubicBezTo>
                  <a:cubicBezTo>
                    <a:pt x="60821" y="338676"/>
                    <a:pt x="93183" y="327270"/>
                    <a:pt x="149150" y="274040"/>
                  </a:cubicBezTo>
                  <a:cubicBezTo>
                    <a:pt x="154509" y="268175"/>
                    <a:pt x="159287" y="261806"/>
                    <a:pt x="163427" y="255029"/>
                  </a:cubicBezTo>
                  <a:cubicBezTo>
                    <a:pt x="179608" y="207502"/>
                    <a:pt x="183605" y="90776"/>
                    <a:pt x="179037" y="55702"/>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7" name="Google Shape;1097;p24"/>
            <p:cNvSpPr/>
            <p:nvPr/>
          </p:nvSpPr>
          <p:spPr>
            <a:xfrm>
              <a:off x="5154414" y="3894094"/>
              <a:ext cx="208226" cy="419055"/>
            </a:xfrm>
            <a:custGeom>
              <a:avLst/>
              <a:gdLst/>
              <a:ahLst/>
              <a:cxnLst/>
              <a:rect l="l" t="t" r="r" b="b"/>
              <a:pathLst>
                <a:path w="208226" h="419055" extrusionOk="0">
                  <a:moveTo>
                    <a:pt x="152500" y="40568"/>
                  </a:moveTo>
                  <a:cubicBezTo>
                    <a:pt x="152500" y="40568"/>
                    <a:pt x="119091" y="90376"/>
                    <a:pt x="72357" y="95033"/>
                  </a:cubicBezTo>
                  <a:cubicBezTo>
                    <a:pt x="57699" y="80585"/>
                    <a:pt x="56366" y="29066"/>
                    <a:pt x="76736" y="12527"/>
                  </a:cubicBezTo>
                  <a:cubicBezTo>
                    <a:pt x="76736" y="12527"/>
                    <a:pt x="57699" y="-2491"/>
                    <a:pt x="45135" y="360"/>
                  </a:cubicBezTo>
                  <a:cubicBezTo>
                    <a:pt x="31448" y="8744"/>
                    <a:pt x="21301" y="21823"/>
                    <a:pt x="16580" y="37146"/>
                  </a:cubicBezTo>
                  <a:cubicBezTo>
                    <a:pt x="4702" y="71346"/>
                    <a:pt x="-885" y="107419"/>
                    <a:pt x="114" y="143606"/>
                  </a:cubicBezTo>
                  <a:cubicBezTo>
                    <a:pt x="875" y="192463"/>
                    <a:pt x="114" y="341698"/>
                    <a:pt x="114" y="341698"/>
                  </a:cubicBezTo>
                  <a:cubicBezTo>
                    <a:pt x="114" y="341698"/>
                    <a:pt x="6681" y="373256"/>
                    <a:pt x="48942" y="396734"/>
                  </a:cubicBezTo>
                  <a:cubicBezTo>
                    <a:pt x="91203" y="420212"/>
                    <a:pt x="122423" y="422493"/>
                    <a:pt x="151073" y="415745"/>
                  </a:cubicBezTo>
                  <a:cubicBezTo>
                    <a:pt x="174678" y="410231"/>
                    <a:pt x="194190" y="401866"/>
                    <a:pt x="202376" y="384757"/>
                  </a:cubicBezTo>
                  <a:cubicBezTo>
                    <a:pt x="200282" y="350538"/>
                    <a:pt x="184957" y="261187"/>
                    <a:pt x="190668" y="218223"/>
                  </a:cubicBezTo>
                  <a:cubicBezTo>
                    <a:pt x="196379" y="175259"/>
                    <a:pt x="205517" y="143036"/>
                    <a:pt x="207801" y="108246"/>
                  </a:cubicBezTo>
                  <a:cubicBezTo>
                    <a:pt x="210086" y="73456"/>
                    <a:pt x="203233" y="74122"/>
                    <a:pt x="185814" y="61765"/>
                  </a:cubicBezTo>
                  <a:cubicBezTo>
                    <a:pt x="175239" y="53904"/>
                    <a:pt x="164103" y="46813"/>
                    <a:pt x="152500" y="40568"/>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8" name="Google Shape;1098;p24"/>
            <p:cNvSpPr/>
            <p:nvPr/>
          </p:nvSpPr>
          <p:spPr>
            <a:xfrm>
              <a:off x="5194395" y="3747198"/>
              <a:ext cx="138431" cy="168252"/>
            </a:xfrm>
            <a:custGeom>
              <a:avLst/>
              <a:gdLst/>
              <a:ahLst/>
              <a:cxnLst/>
              <a:rect l="l" t="t" r="r" b="b"/>
              <a:pathLst>
                <a:path w="138431" h="168252" extrusionOk="0">
                  <a:moveTo>
                    <a:pt x="3060" y="60853"/>
                  </a:moveTo>
                  <a:lnTo>
                    <a:pt x="3060" y="60853"/>
                  </a:lnTo>
                  <a:cubicBezTo>
                    <a:pt x="8581" y="25112"/>
                    <a:pt x="34375" y="-1978"/>
                    <a:pt x="71211" y="113"/>
                  </a:cubicBezTo>
                  <a:cubicBezTo>
                    <a:pt x="110416" y="2252"/>
                    <a:pt x="140465" y="35740"/>
                    <a:pt x="138324" y="74892"/>
                  </a:cubicBezTo>
                  <a:cubicBezTo>
                    <a:pt x="138314" y="74930"/>
                    <a:pt x="138314" y="74978"/>
                    <a:pt x="138314" y="75016"/>
                  </a:cubicBezTo>
                  <a:cubicBezTo>
                    <a:pt x="137105" y="96983"/>
                    <a:pt x="125655" y="117105"/>
                    <a:pt x="107380" y="129386"/>
                  </a:cubicBezTo>
                  <a:cubicBezTo>
                    <a:pt x="106057" y="134804"/>
                    <a:pt x="104144" y="140071"/>
                    <a:pt x="101669" y="145070"/>
                  </a:cubicBezTo>
                  <a:cubicBezTo>
                    <a:pt x="88629" y="160279"/>
                    <a:pt x="49128" y="169689"/>
                    <a:pt x="37802" y="168073"/>
                  </a:cubicBezTo>
                  <a:cubicBezTo>
                    <a:pt x="23981" y="166847"/>
                    <a:pt x="12322" y="157313"/>
                    <a:pt x="8391" y="144025"/>
                  </a:cubicBezTo>
                  <a:cubicBezTo>
                    <a:pt x="-3793" y="115984"/>
                    <a:pt x="15" y="78533"/>
                    <a:pt x="3060" y="60853"/>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9" name="Google Shape;1099;p24"/>
            <p:cNvSpPr/>
            <p:nvPr/>
          </p:nvSpPr>
          <p:spPr>
            <a:xfrm>
              <a:off x="5199668" y="3732408"/>
              <a:ext cx="146095" cy="144175"/>
            </a:xfrm>
            <a:custGeom>
              <a:avLst/>
              <a:gdLst/>
              <a:ahLst/>
              <a:cxnLst/>
              <a:rect l="l" t="t" r="r" b="b"/>
              <a:pathLst>
                <a:path w="146095" h="144175" extrusionOk="0">
                  <a:moveTo>
                    <a:pt x="102106" y="144176"/>
                  </a:moveTo>
                  <a:lnTo>
                    <a:pt x="102106" y="144176"/>
                  </a:lnTo>
                  <a:lnTo>
                    <a:pt x="98680" y="113093"/>
                  </a:lnTo>
                  <a:cubicBezTo>
                    <a:pt x="98680" y="113093"/>
                    <a:pt x="124189" y="47126"/>
                    <a:pt x="63939" y="59768"/>
                  </a:cubicBezTo>
                  <a:cubicBezTo>
                    <a:pt x="24152" y="68133"/>
                    <a:pt x="14158" y="71745"/>
                    <a:pt x="2070" y="45130"/>
                  </a:cubicBezTo>
                  <a:cubicBezTo>
                    <a:pt x="-10018" y="18515"/>
                    <a:pt x="32624" y="-5534"/>
                    <a:pt x="83355" y="1120"/>
                  </a:cubicBezTo>
                  <a:cubicBezTo>
                    <a:pt x="119563" y="4913"/>
                    <a:pt x="146823" y="35777"/>
                    <a:pt x="146081" y="72125"/>
                  </a:cubicBezTo>
                  <a:cubicBezTo>
                    <a:pt x="144748" y="91706"/>
                    <a:pt x="139513" y="131439"/>
                    <a:pt x="102106" y="14417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0" name="Google Shape;1100;p24"/>
            <p:cNvSpPr/>
            <p:nvPr/>
          </p:nvSpPr>
          <p:spPr>
            <a:xfrm>
              <a:off x="5186268" y="3976961"/>
              <a:ext cx="186859" cy="320520"/>
            </a:xfrm>
            <a:custGeom>
              <a:avLst/>
              <a:gdLst/>
              <a:ahLst/>
              <a:cxnLst/>
              <a:rect l="l" t="t" r="r" b="b"/>
              <a:pathLst>
                <a:path w="186859" h="320520" extrusionOk="0">
                  <a:moveTo>
                    <a:pt x="186131" y="4943"/>
                  </a:moveTo>
                  <a:cubicBezTo>
                    <a:pt x="168713" y="0"/>
                    <a:pt x="182039" y="4088"/>
                    <a:pt x="168713" y="0"/>
                  </a:cubicBezTo>
                  <a:cubicBezTo>
                    <a:pt x="123216" y="44485"/>
                    <a:pt x="128832" y="120813"/>
                    <a:pt x="118552" y="196286"/>
                  </a:cubicBezTo>
                  <a:cubicBezTo>
                    <a:pt x="93424" y="237729"/>
                    <a:pt x="241" y="293906"/>
                    <a:pt x="241" y="293906"/>
                  </a:cubicBezTo>
                  <a:cubicBezTo>
                    <a:pt x="-901" y="301986"/>
                    <a:pt x="1859" y="304362"/>
                    <a:pt x="11948" y="320521"/>
                  </a:cubicBezTo>
                  <a:cubicBezTo>
                    <a:pt x="63842" y="300693"/>
                    <a:pt x="111042" y="270295"/>
                    <a:pt x="150533" y="231266"/>
                  </a:cubicBezTo>
                  <a:cubicBezTo>
                    <a:pt x="152818" y="229174"/>
                    <a:pt x="156054" y="228604"/>
                    <a:pt x="157006" y="225752"/>
                  </a:cubicBezTo>
                  <a:cubicBezTo>
                    <a:pt x="172901" y="177655"/>
                    <a:pt x="190700" y="40018"/>
                    <a:pt x="186131" y="4943"/>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1" name="Google Shape;1101;p24"/>
            <p:cNvSpPr/>
            <p:nvPr/>
          </p:nvSpPr>
          <p:spPr>
            <a:xfrm>
              <a:off x="4957596" y="4074866"/>
              <a:ext cx="216348" cy="290578"/>
            </a:xfrm>
            <a:custGeom>
              <a:avLst/>
              <a:gdLst/>
              <a:ahLst/>
              <a:cxnLst/>
              <a:rect l="l" t="t" r="r" b="b"/>
              <a:pathLst>
                <a:path w="216348" h="290578" extrusionOk="0">
                  <a:moveTo>
                    <a:pt x="0" y="0"/>
                  </a:moveTo>
                  <a:lnTo>
                    <a:pt x="67770" y="231360"/>
                  </a:lnTo>
                  <a:lnTo>
                    <a:pt x="216349" y="290579"/>
                  </a:lnTo>
                  <a:lnTo>
                    <a:pt x="162190" y="65302"/>
                  </a:lnTo>
                  <a:lnTo>
                    <a:pt x="0" y="0"/>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2" name="Google Shape;1102;p24"/>
            <p:cNvSpPr/>
            <p:nvPr/>
          </p:nvSpPr>
          <p:spPr>
            <a:xfrm>
              <a:off x="5101717" y="4257084"/>
              <a:ext cx="109578" cy="53390"/>
            </a:xfrm>
            <a:custGeom>
              <a:avLst/>
              <a:gdLst/>
              <a:ahLst/>
              <a:cxnLst/>
              <a:rect l="l" t="t" r="r" b="b"/>
              <a:pathLst>
                <a:path w="109578" h="53390" extrusionOk="0">
                  <a:moveTo>
                    <a:pt x="108112" y="15494"/>
                  </a:moveTo>
                  <a:cubicBezTo>
                    <a:pt x="105923" y="7604"/>
                    <a:pt x="100212" y="9505"/>
                    <a:pt x="93739" y="11502"/>
                  </a:cubicBezTo>
                  <a:cubicBezTo>
                    <a:pt x="86772" y="14353"/>
                    <a:pt x="79100" y="15019"/>
                    <a:pt x="71752" y="13403"/>
                  </a:cubicBezTo>
                  <a:cubicBezTo>
                    <a:pt x="66003" y="10627"/>
                    <a:pt x="60683" y="7043"/>
                    <a:pt x="55952" y="2757"/>
                  </a:cubicBezTo>
                  <a:cubicBezTo>
                    <a:pt x="53077" y="1017"/>
                    <a:pt x="49794" y="67"/>
                    <a:pt x="46434" y="0"/>
                  </a:cubicBezTo>
                  <a:cubicBezTo>
                    <a:pt x="46434" y="1996"/>
                    <a:pt x="49860" y="13688"/>
                    <a:pt x="49860" y="13688"/>
                  </a:cubicBezTo>
                  <a:cubicBezTo>
                    <a:pt x="49860" y="13688"/>
                    <a:pt x="17308" y="13688"/>
                    <a:pt x="13977" y="13688"/>
                  </a:cubicBezTo>
                  <a:cubicBezTo>
                    <a:pt x="11045" y="13070"/>
                    <a:pt x="8171" y="14952"/>
                    <a:pt x="7552" y="17880"/>
                  </a:cubicBezTo>
                  <a:cubicBezTo>
                    <a:pt x="7200" y="19572"/>
                    <a:pt x="7676" y="21339"/>
                    <a:pt x="8837" y="22623"/>
                  </a:cubicBezTo>
                  <a:cubicBezTo>
                    <a:pt x="8104" y="22680"/>
                    <a:pt x="7381" y="22680"/>
                    <a:pt x="6648" y="22623"/>
                  </a:cubicBezTo>
                  <a:cubicBezTo>
                    <a:pt x="-15" y="21102"/>
                    <a:pt x="-2870" y="31368"/>
                    <a:pt x="3792" y="32889"/>
                  </a:cubicBezTo>
                  <a:cubicBezTo>
                    <a:pt x="5582" y="33231"/>
                    <a:pt x="7399" y="33487"/>
                    <a:pt x="9218" y="33649"/>
                  </a:cubicBezTo>
                  <a:cubicBezTo>
                    <a:pt x="4839" y="35360"/>
                    <a:pt x="3792" y="42584"/>
                    <a:pt x="9218" y="43154"/>
                  </a:cubicBezTo>
                  <a:lnTo>
                    <a:pt x="10836" y="43154"/>
                  </a:lnTo>
                  <a:cubicBezTo>
                    <a:pt x="11645" y="43373"/>
                    <a:pt x="12501" y="43373"/>
                    <a:pt x="13310" y="43154"/>
                  </a:cubicBezTo>
                  <a:lnTo>
                    <a:pt x="14262" y="43154"/>
                  </a:lnTo>
                  <a:cubicBezTo>
                    <a:pt x="13701" y="46358"/>
                    <a:pt x="15852" y="49418"/>
                    <a:pt x="19059" y="49970"/>
                  </a:cubicBezTo>
                  <a:cubicBezTo>
                    <a:pt x="19107" y="49979"/>
                    <a:pt x="19164" y="49989"/>
                    <a:pt x="19212" y="49998"/>
                  </a:cubicBezTo>
                  <a:cubicBezTo>
                    <a:pt x="35107" y="52089"/>
                    <a:pt x="58522" y="58458"/>
                    <a:pt x="72894" y="45341"/>
                  </a:cubicBezTo>
                  <a:cubicBezTo>
                    <a:pt x="82774" y="44295"/>
                    <a:pt x="92416" y="41662"/>
                    <a:pt x="101449" y="37546"/>
                  </a:cubicBezTo>
                  <a:cubicBezTo>
                    <a:pt x="110491" y="33839"/>
                    <a:pt x="110777" y="24904"/>
                    <a:pt x="108112" y="1549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3" name="Google Shape;1103;p24"/>
            <p:cNvSpPr/>
            <p:nvPr/>
          </p:nvSpPr>
          <p:spPr>
            <a:xfrm>
              <a:off x="4984781" y="4223327"/>
              <a:ext cx="67863" cy="55821"/>
            </a:xfrm>
            <a:custGeom>
              <a:avLst/>
              <a:gdLst/>
              <a:ahLst/>
              <a:cxnLst/>
              <a:rect l="l" t="t" r="r" b="b"/>
              <a:pathLst>
                <a:path w="67863" h="55821" extrusionOk="0">
                  <a:moveTo>
                    <a:pt x="62477" y="30335"/>
                  </a:moveTo>
                  <a:lnTo>
                    <a:pt x="60192" y="30335"/>
                  </a:lnTo>
                  <a:cubicBezTo>
                    <a:pt x="62420" y="28253"/>
                    <a:pt x="62534" y="24764"/>
                    <a:pt x="60459" y="22540"/>
                  </a:cubicBezTo>
                  <a:cubicBezTo>
                    <a:pt x="59564" y="21590"/>
                    <a:pt x="58355" y="20981"/>
                    <a:pt x="57051" y="20829"/>
                  </a:cubicBezTo>
                  <a:cubicBezTo>
                    <a:pt x="53720" y="20829"/>
                    <a:pt x="20216" y="13890"/>
                    <a:pt x="20216" y="13890"/>
                  </a:cubicBezTo>
                  <a:lnTo>
                    <a:pt x="16123" y="108"/>
                  </a:lnTo>
                  <a:cubicBezTo>
                    <a:pt x="16123" y="-653"/>
                    <a:pt x="10317" y="2864"/>
                    <a:pt x="10127" y="2959"/>
                  </a:cubicBezTo>
                  <a:cubicBezTo>
                    <a:pt x="4406" y="6723"/>
                    <a:pt x="694" y="12873"/>
                    <a:pt x="37" y="19689"/>
                  </a:cubicBezTo>
                  <a:cubicBezTo>
                    <a:pt x="-400" y="29232"/>
                    <a:pt x="3035" y="38557"/>
                    <a:pt x="9555" y="45543"/>
                  </a:cubicBezTo>
                  <a:cubicBezTo>
                    <a:pt x="15638" y="51503"/>
                    <a:pt x="23785" y="54906"/>
                    <a:pt x="32304" y="55049"/>
                  </a:cubicBezTo>
                  <a:cubicBezTo>
                    <a:pt x="36302" y="55049"/>
                    <a:pt x="40204" y="55049"/>
                    <a:pt x="43726" y="55809"/>
                  </a:cubicBezTo>
                  <a:cubicBezTo>
                    <a:pt x="46981" y="56018"/>
                    <a:pt x="49789" y="53556"/>
                    <a:pt x="49998" y="50305"/>
                  </a:cubicBezTo>
                  <a:cubicBezTo>
                    <a:pt x="49998" y="50210"/>
                    <a:pt x="50008" y="50106"/>
                    <a:pt x="50008" y="50011"/>
                  </a:cubicBezTo>
                  <a:lnTo>
                    <a:pt x="51055" y="50011"/>
                  </a:lnTo>
                  <a:cubicBezTo>
                    <a:pt x="51835" y="50201"/>
                    <a:pt x="52654" y="50201"/>
                    <a:pt x="53435" y="50011"/>
                  </a:cubicBezTo>
                  <a:lnTo>
                    <a:pt x="55148" y="50011"/>
                  </a:lnTo>
                  <a:cubicBezTo>
                    <a:pt x="60859" y="50011"/>
                    <a:pt x="61334" y="42977"/>
                    <a:pt x="57432" y="40505"/>
                  </a:cubicBezTo>
                  <a:cubicBezTo>
                    <a:pt x="59240" y="40505"/>
                    <a:pt x="61049" y="40505"/>
                    <a:pt x="62953" y="40505"/>
                  </a:cubicBezTo>
                  <a:cubicBezTo>
                    <a:pt x="69901" y="40885"/>
                    <a:pt x="69234" y="30239"/>
                    <a:pt x="62477" y="30335"/>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4" name="Google Shape;1104;p24"/>
            <p:cNvSpPr/>
            <p:nvPr/>
          </p:nvSpPr>
          <p:spPr>
            <a:xfrm>
              <a:off x="5132255" y="3894454"/>
              <a:ext cx="67293" cy="97715"/>
            </a:xfrm>
            <a:custGeom>
              <a:avLst/>
              <a:gdLst/>
              <a:ahLst/>
              <a:cxnLst/>
              <a:rect l="l" t="t" r="r" b="b"/>
              <a:pathLst>
                <a:path w="67293" h="97715" extrusionOk="0">
                  <a:moveTo>
                    <a:pt x="24367" y="97715"/>
                  </a:moveTo>
                  <a:cubicBezTo>
                    <a:pt x="15153" y="97344"/>
                    <a:pt x="6435" y="93466"/>
                    <a:pt x="0" y="86879"/>
                  </a:cubicBezTo>
                  <a:cubicBezTo>
                    <a:pt x="1333" y="69769"/>
                    <a:pt x="23224" y="4848"/>
                    <a:pt x="67294" y="0"/>
                  </a:cubicBezTo>
                  <a:cubicBezTo>
                    <a:pt x="55310" y="8431"/>
                    <a:pt x="45811" y="19923"/>
                    <a:pt x="39786" y="33269"/>
                  </a:cubicBezTo>
                  <a:cubicBezTo>
                    <a:pt x="33000" y="54323"/>
                    <a:pt x="27841" y="75872"/>
                    <a:pt x="24367" y="97715"/>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5" name="Google Shape;1105;p24"/>
            <p:cNvSpPr/>
            <p:nvPr/>
          </p:nvSpPr>
          <p:spPr>
            <a:xfrm>
              <a:off x="5305132" y="3960902"/>
              <a:ext cx="81740" cy="121566"/>
            </a:xfrm>
            <a:custGeom>
              <a:avLst/>
              <a:gdLst/>
              <a:ahLst/>
              <a:cxnLst/>
              <a:rect l="l" t="t" r="r" b="b"/>
              <a:pathLst>
                <a:path w="81740" h="121566" extrusionOk="0">
                  <a:moveTo>
                    <a:pt x="75168" y="117100"/>
                  </a:moveTo>
                  <a:cubicBezTo>
                    <a:pt x="75168" y="117100"/>
                    <a:pt x="31289" y="132214"/>
                    <a:pt x="355" y="106834"/>
                  </a:cubicBezTo>
                  <a:cubicBezTo>
                    <a:pt x="-2977" y="101036"/>
                    <a:pt x="18249" y="26514"/>
                    <a:pt x="18249" y="26514"/>
                  </a:cubicBezTo>
                  <a:cubicBezTo>
                    <a:pt x="18249" y="26514"/>
                    <a:pt x="36714" y="-11507"/>
                    <a:pt x="65840" y="3511"/>
                  </a:cubicBezTo>
                  <a:cubicBezTo>
                    <a:pt x="94966" y="18530"/>
                    <a:pt x="75168" y="117100"/>
                    <a:pt x="75168" y="117100"/>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6" name="Google Shape;1106;p24"/>
            <p:cNvSpPr/>
            <p:nvPr/>
          </p:nvSpPr>
          <p:spPr>
            <a:xfrm>
              <a:off x="2821998" y="4049582"/>
              <a:ext cx="101559" cy="177370"/>
            </a:xfrm>
            <a:custGeom>
              <a:avLst/>
              <a:gdLst/>
              <a:ahLst/>
              <a:cxnLst/>
              <a:rect l="l" t="t" r="r" b="b"/>
              <a:pathLst>
                <a:path w="101559" h="177370" extrusionOk="0">
                  <a:moveTo>
                    <a:pt x="0" y="0"/>
                  </a:moveTo>
                  <a:cubicBezTo>
                    <a:pt x="0" y="0"/>
                    <a:pt x="6092" y="90966"/>
                    <a:pt x="17989" y="104084"/>
                  </a:cubicBezTo>
                  <a:cubicBezTo>
                    <a:pt x="29887" y="117201"/>
                    <a:pt x="70340" y="126136"/>
                    <a:pt x="70340" y="126136"/>
                  </a:cubicBezTo>
                  <a:lnTo>
                    <a:pt x="101559" y="177370"/>
                  </a:lnTo>
                  <a:cubicBezTo>
                    <a:pt x="101559" y="177370"/>
                    <a:pt x="73005" y="14543"/>
                    <a:pt x="66913" y="10646"/>
                  </a:cubicBezTo>
                  <a:cubicBezTo>
                    <a:pt x="60821" y="6749"/>
                    <a:pt x="0" y="0"/>
                    <a:pt x="0"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7" name="Google Shape;1107;p24"/>
            <p:cNvSpPr/>
            <p:nvPr/>
          </p:nvSpPr>
          <p:spPr>
            <a:xfrm>
              <a:off x="2814097" y="3945071"/>
              <a:ext cx="67769" cy="130685"/>
            </a:xfrm>
            <a:custGeom>
              <a:avLst/>
              <a:gdLst/>
              <a:ahLst/>
              <a:cxnLst/>
              <a:rect l="l" t="t" r="r" b="b"/>
              <a:pathLst>
                <a:path w="67769" h="130685" extrusionOk="0">
                  <a:moveTo>
                    <a:pt x="67770" y="3183"/>
                  </a:moveTo>
                  <a:cubicBezTo>
                    <a:pt x="52097" y="-4127"/>
                    <a:pt x="33430" y="1529"/>
                    <a:pt x="24462" y="16300"/>
                  </a:cubicBezTo>
                  <a:cubicBezTo>
                    <a:pt x="12945" y="35311"/>
                    <a:pt x="1047" y="100328"/>
                    <a:pt x="0" y="111354"/>
                  </a:cubicBezTo>
                  <a:cubicBezTo>
                    <a:pt x="0" y="111354"/>
                    <a:pt x="16086" y="133597"/>
                    <a:pt x="40167" y="130365"/>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8" name="Google Shape;1108;p24"/>
            <p:cNvSpPr/>
            <p:nvPr/>
          </p:nvSpPr>
          <p:spPr>
            <a:xfrm>
              <a:off x="2966810" y="4837262"/>
              <a:ext cx="145801" cy="82247"/>
            </a:xfrm>
            <a:custGeom>
              <a:avLst/>
              <a:gdLst/>
              <a:ahLst/>
              <a:cxnLst/>
              <a:rect l="l" t="t" r="r" b="b"/>
              <a:pathLst>
                <a:path w="145801" h="82247" extrusionOk="0">
                  <a:moveTo>
                    <a:pt x="7003" y="19800"/>
                  </a:moveTo>
                  <a:cubicBezTo>
                    <a:pt x="23964" y="24458"/>
                    <a:pt x="42087" y="22272"/>
                    <a:pt x="57449" y="13717"/>
                  </a:cubicBezTo>
                  <a:cubicBezTo>
                    <a:pt x="69537" y="13717"/>
                    <a:pt x="135498" y="-14134"/>
                    <a:pt x="144446" y="9535"/>
                  </a:cubicBezTo>
                  <a:cubicBezTo>
                    <a:pt x="152346" y="30256"/>
                    <a:pt x="123791" y="49457"/>
                    <a:pt x="108562" y="53164"/>
                  </a:cubicBezTo>
                  <a:cubicBezTo>
                    <a:pt x="75248" y="61244"/>
                    <a:pt x="50596" y="77783"/>
                    <a:pt x="37175" y="80635"/>
                  </a:cubicBezTo>
                  <a:cubicBezTo>
                    <a:pt x="27657" y="82726"/>
                    <a:pt x="14332" y="84057"/>
                    <a:pt x="6432" y="76262"/>
                  </a:cubicBezTo>
                  <a:cubicBezTo>
                    <a:pt x="-2515" y="66852"/>
                    <a:pt x="-1944" y="32157"/>
                    <a:pt x="7003" y="19800"/>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9" name="Google Shape;1109;p24"/>
            <p:cNvSpPr/>
            <p:nvPr/>
          </p:nvSpPr>
          <p:spPr>
            <a:xfrm>
              <a:off x="2969244" y="4850979"/>
              <a:ext cx="143767" cy="68530"/>
            </a:xfrm>
            <a:custGeom>
              <a:avLst/>
              <a:gdLst/>
              <a:ahLst/>
              <a:cxnLst/>
              <a:rect l="l" t="t" r="r" b="b"/>
              <a:pathLst>
                <a:path w="143767" h="68530" extrusionOk="0">
                  <a:moveTo>
                    <a:pt x="35122" y="61119"/>
                  </a:moveTo>
                  <a:cubicBezTo>
                    <a:pt x="48543" y="58363"/>
                    <a:pt x="73195" y="42109"/>
                    <a:pt x="106509" y="33649"/>
                  </a:cubicBezTo>
                  <a:cubicBezTo>
                    <a:pt x="119263" y="30607"/>
                    <a:pt x="141250" y="16634"/>
                    <a:pt x="143535" y="0"/>
                  </a:cubicBezTo>
                  <a:cubicBezTo>
                    <a:pt x="146485" y="19011"/>
                    <a:pt x="120691" y="36025"/>
                    <a:pt x="106509" y="39447"/>
                  </a:cubicBezTo>
                  <a:cubicBezTo>
                    <a:pt x="73195" y="47527"/>
                    <a:pt x="48543" y="64066"/>
                    <a:pt x="35122" y="66918"/>
                  </a:cubicBezTo>
                  <a:cubicBezTo>
                    <a:pt x="25604" y="69009"/>
                    <a:pt x="12278" y="70340"/>
                    <a:pt x="4378" y="62545"/>
                  </a:cubicBezTo>
                  <a:cubicBezTo>
                    <a:pt x="2265" y="60292"/>
                    <a:pt x="761" y="57545"/>
                    <a:pt x="0" y="54561"/>
                  </a:cubicBezTo>
                  <a:cubicBezTo>
                    <a:pt x="10013" y="62156"/>
                    <a:pt x="23034" y="64589"/>
                    <a:pt x="35122" y="61119"/>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0" name="Google Shape;1110;p24"/>
            <p:cNvSpPr/>
            <p:nvPr/>
          </p:nvSpPr>
          <p:spPr>
            <a:xfrm>
              <a:off x="2864165" y="4805303"/>
              <a:ext cx="146191" cy="82209"/>
            </a:xfrm>
            <a:custGeom>
              <a:avLst/>
              <a:gdLst/>
              <a:ahLst/>
              <a:cxnLst/>
              <a:rect l="l" t="t" r="r" b="b"/>
              <a:pathLst>
                <a:path w="146191" h="82209" extrusionOk="0">
                  <a:moveTo>
                    <a:pt x="7327" y="19726"/>
                  </a:moveTo>
                  <a:cubicBezTo>
                    <a:pt x="24287" y="24431"/>
                    <a:pt x="42423" y="22245"/>
                    <a:pt x="57774" y="13642"/>
                  </a:cubicBezTo>
                  <a:cubicBezTo>
                    <a:pt x="69957" y="13642"/>
                    <a:pt x="135823" y="-14113"/>
                    <a:pt x="144865" y="9555"/>
                  </a:cubicBezTo>
                  <a:cubicBezTo>
                    <a:pt x="152670" y="30277"/>
                    <a:pt x="124116" y="49477"/>
                    <a:pt x="108886" y="53185"/>
                  </a:cubicBezTo>
                  <a:cubicBezTo>
                    <a:pt x="75573" y="61169"/>
                    <a:pt x="50921" y="77804"/>
                    <a:pt x="37595" y="80560"/>
                  </a:cubicBezTo>
                  <a:cubicBezTo>
                    <a:pt x="27601" y="82651"/>
                    <a:pt x="14656" y="84077"/>
                    <a:pt x="6756" y="76283"/>
                  </a:cubicBezTo>
                  <a:cubicBezTo>
                    <a:pt x="-2762" y="66872"/>
                    <a:pt x="-1905" y="32178"/>
                    <a:pt x="7327" y="19726"/>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1" name="Google Shape;1111;p24"/>
            <p:cNvSpPr/>
            <p:nvPr/>
          </p:nvSpPr>
          <p:spPr>
            <a:xfrm>
              <a:off x="2866543" y="4818565"/>
              <a:ext cx="143767" cy="68566"/>
            </a:xfrm>
            <a:custGeom>
              <a:avLst/>
              <a:gdLst/>
              <a:ahLst/>
              <a:cxnLst/>
              <a:rect l="l" t="t" r="r" b="b"/>
              <a:pathLst>
                <a:path w="143767" h="68566" extrusionOk="0">
                  <a:moveTo>
                    <a:pt x="35217" y="61215"/>
                  </a:moveTo>
                  <a:cubicBezTo>
                    <a:pt x="48543" y="58363"/>
                    <a:pt x="73290" y="42204"/>
                    <a:pt x="106509" y="33744"/>
                  </a:cubicBezTo>
                  <a:cubicBezTo>
                    <a:pt x="119263" y="30702"/>
                    <a:pt x="141345" y="16730"/>
                    <a:pt x="143534" y="0"/>
                  </a:cubicBezTo>
                  <a:cubicBezTo>
                    <a:pt x="146485" y="19011"/>
                    <a:pt x="120691" y="36025"/>
                    <a:pt x="106509" y="39542"/>
                  </a:cubicBezTo>
                  <a:cubicBezTo>
                    <a:pt x="73195" y="47527"/>
                    <a:pt x="48543" y="64161"/>
                    <a:pt x="35217" y="66918"/>
                  </a:cubicBezTo>
                  <a:cubicBezTo>
                    <a:pt x="25223" y="69009"/>
                    <a:pt x="12278" y="70435"/>
                    <a:pt x="4378" y="62640"/>
                  </a:cubicBezTo>
                  <a:cubicBezTo>
                    <a:pt x="2320" y="60350"/>
                    <a:pt x="821" y="57622"/>
                    <a:pt x="0" y="54656"/>
                  </a:cubicBezTo>
                  <a:cubicBezTo>
                    <a:pt x="10052" y="62251"/>
                    <a:pt x="23099" y="64684"/>
                    <a:pt x="35217" y="61215"/>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2" name="Google Shape;1112;p24"/>
            <p:cNvSpPr/>
            <p:nvPr/>
          </p:nvSpPr>
          <p:spPr>
            <a:xfrm>
              <a:off x="2858160" y="4267254"/>
              <a:ext cx="210834" cy="594226"/>
            </a:xfrm>
            <a:custGeom>
              <a:avLst/>
              <a:gdLst/>
              <a:ahLst/>
              <a:cxnLst/>
              <a:rect l="l" t="t" r="r" b="b"/>
              <a:pathLst>
                <a:path w="210834" h="594226" extrusionOk="0">
                  <a:moveTo>
                    <a:pt x="6098" y="372610"/>
                  </a:moveTo>
                  <a:cubicBezTo>
                    <a:pt x="8933" y="348172"/>
                    <a:pt x="14031" y="324057"/>
                    <a:pt x="21327" y="300559"/>
                  </a:cubicBezTo>
                  <a:cubicBezTo>
                    <a:pt x="21327" y="300559"/>
                    <a:pt x="16759" y="238299"/>
                    <a:pt x="14474" y="179271"/>
                  </a:cubicBezTo>
                  <a:cubicBezTo>
                    <a:pt x="11904" y="112734"/>
                    <a:pt x="-11320" y="53420"/>
                    <a:pt x="6955" y="0"/>
                  </a:cubicBezTo>
                  <a:lnTo>
                    <a:pt x="210835" y="45340"/>
                  </a:lnTo>
                  <a:cubicBezTo>
                    <a:pt x="210835" y="45340"/>
                    <a:pt x="201317" y="312821"/>
                    <a:pt x="198176" y="345140"/>
                  </a:cubicBezTo>
                  <a:cubicBezTo>
                    <a:pt x="196596" y="370310"/>
                    <a:pt x="193417" y="395366"/>
                    <a:pt x="188657" y="420137"/>
                  </a:cubicBezTo>
                  <a:cubicBezTo>
                    <a:pt x="179139" y="471941"/>
                    <a:pt x="168955" y="587907"/>
                    <a:pt x="168955" y="587907"/>
                  </a:cubicBezTo>
                  <a:cubicBezTo>
                    <a:pt x="147063" y="600644"/>
                    <a:pt x="114987" y="590188"/>
                    <a:pt x="114987" y="590188"/>
                  </a:cubicBezTo>
                  <a:cubicBezTo>
                    <a:pt x="114987" y="590188"/>
                    <a:pt x="114987" y="445041"/>
                    <a:pt x="116224" y="407685"/>
                  </a:cubicBezTo>
                  <a:cubicBezTo>
                    <a:pt x="117937" y="362059"/>
                    <a:pt x="119365" y="365576"/>
                    <a:pt x="119365" y="365576"/>
                  </a:cubicBezTo>
                  <a:lnTo>
                    <a:pt x="112512" y="251987"/>
                  </a:lnTo>
                  <a:lnTo>
                    <a:pt x="108038" y="195525"/>
                  </a:lnTo>
                  <a:cubicBezTo>
                    <a:pt x="108038" y="195525"/>
                    <a:pt x="102327" y="236969"/>
                    <a:pt x="98520" y="273945"/>
                  </a:cubicBezTo>
                  <a:cubicBezTo>
                    <a:pt x="95284" y="306263"/>
                    <a:pt x="87479" y="335444"/>
                    <a:pt x="78722" y="395613"/>
                  </a:cubicBezTo>
                  <a:cubicBezTo>
                    <a:pt x="71203" y="447703"/>
                    <a:pt x="63398" y="554068"/>
                    <a:pt x="63398" y="554068"/>
                  </a:cubicBezTo>
                  <a:cubicBezTo>
                    <a:pt x="41506" y="566710"/>
                    <a:pt x="12000" y="557965"/>
                    <a:pt x="12000" y="557965"/>
                  </a:cubicBezTo>
                  <a:cubicBezTo>
                    <a:pt x="12000" y="557965"/>
                    <a:pt x="197" y="417856"/>
                    <a:pt x="6098" y="37261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3" name="Google Shape;1113;p24"/>
            <p:cNvSpPr/>
            <p:nvPr/>
          </p:nvSpPr>
          <p:spPr>
            <a:xfrm>
              <a:off x="2884049" y="3772563"/>
              <a:ext cx="155365" cy="247695"/>
            </a:xfrm>
            <a:custGeom>
              <a:avLst/>
              <a:gdLst/>
              <a:ahLst/>
              <a:cxnLst/>
              <a:rect l="l" t="t" r="r" b="b"/>
              <a:pathLst>
                <a:path w="155365" h="247695" extrusionOk="0">
                  <a:moveTo>
                    <a:pt x="8859" y="177022"/>
                  </a:moveTo>
                  <a:cubicBezTo>
                    <a:pt x="24564" y="177782"/>
                    <a:pt x="36271" y="181869"/>
                    <a:pt x="38270" y="177022"/>
                  </a:cubicBezTo>
                  <a:cubicBezTo>
                    <a:pt x="39966" y="168895"/>
                    <a:pt x="41174" y="160673"/>
                    <a:pt x="41887" y="152403"/>
                  </a:cubicBezTo>
                  <a:cubicBezTo>
                    <a:pt x="40078" y="147840"/>
                    <a:pt x="38460" y="142897"/>
                    <a:pt x="38460" y="142897"/>
                  </a:cubicBezTo>
                  <a:cubicBezTo>
                    <a:pt x="18662" y="130826"/>
                    <a:pt x="12476" y="109439"/>
                    <a:pt x="9906" y="84535"/>
                  </a:cubicBezTo>
                  <a:cubicBezTo>
                    <a:pt x="5527" y="42046"/>
                    <a:pt x="28942" y="4880"/>
                    <a:pt x="71013" y="412"/>
                  </a:cubicBezTo>
                  <a:cubicBezTo>
                    <a:pt x="111084" y="-3770"/>
                    <a:pt x="140495" y="24365"/>
                    <a:pt x="148396" y="62862"/>
                  </a:cubicBezTo>
                  <a:cubicBezTo>
                    <a:pt x="152584" y="81873"/>
                    <a:pt x="161055" y="117899"/>
                    <a:pt x="149633" y="149171"/>
                  </a:cubicBezTo>
                  <a:cubicBezTo>
                    <a:pt x="143256" y="166756"/>
                    <a:pt x="135070" y="180634"/>
                    <a:pt x="126884" y="183295"/>
                  </a:cubicBezTo>
                  <a:cubicBezTo>
                    <a:pt x="118946" y="183143"/>
                    <a:pt x="111027" y="182449"/>
                    <a:pt x="103184" y="181204"/>
                  </a:cubicBezTo>
                  <a:lnTo>
                    <a:pt x="103184" y="181204"/>
                  </a:lnTo>
                  <a:cubicBezTo>
                    <a:pt x="103184" y="181204"/>
                    <a:pt x="101090" y="192991"/>
                    <a:pt x="99662" y="200215"/>
                  </a:cubicBezTo>
                  <a:cubicBezTo>
                    <a:pt x="98235" y="207439"/>
                    <a:pt x="98711" y="211716"/>
                    <a:pt x="113844" y="221031"/>
                  </a:cubicBezTo>
                  <a:cubicBezTo>
                    <a:pt x="128978" y="230347"/>
                    <a:pt x="91001" y="249548"/>
                    <a:pt x="66253" y="247551"/>
                  </a:cubicBezTo>
                  <a:cubicBezTo>
                    <a:pt x="41506" y="245555"/>
                    <a:pt x="13523" y="230727"/>
                    <a:pt x="5908" y="214758"/>
                  </a:cubicBezTo>
                  <a:cubicBezTo>
                    <a:pt x="-2754" y="197553"/>
                    <a:pt x="-1992" y="176451"/>
                    <a:pt x="8859" y="177022"/>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4" name="Google Shape;1114;p24"/>
            <p:cNvSpPr/>
            <p:nvPr/>
          </p:nvSpPr>
          <p:spPr>
            <a:xfrm>
              <a:off x="2832349" y="3948237"/>
              <a:ext cx="239208" cy="394751"/>
            </a:xfrm>
            <a:custGeom>
              <a:avLst/>
              <a:gdLst/>
              <a:ahLst/>
              <a:cxnLst/>
              <a:rect l="l" t="t" r="r" b="b"/>
              <a:pathLst>
                <a:path w="239208" h="394751" extrusionOk="0">
                  <a:moveTo>
                    <a:pt x="83308" y="3725"/>
                  </a:moveTo>
                  <a:cubicBezTo>
                    <a:pt x="78930" y="14561"/>
                    <a:pt x="90066" y="27868"/>
                    <a:pt x="119667" y="37088"/>
                  </a:cubicBezTo>
                  <a:cubicBezTo>
                    <a:pt x="149269" y="46308"/>
                    <a:pt x="151839" y="34427"/>
                    <a:pt x="151839" y="34427"/>
                  </a:cubicBezTo>
                  <a:cubicBezTo>
                    <a:pt x="171408" y="43257"/>
                    <a:pt x="190473" y="53162"/>
                    <a:pt x="208948" y="64083"/>
                  </a:cubicBezTo>
                  <a:cubicBezTo>
                    <a:pt x="226652" y="76441"/>
                    <a:pt x="234552" y="112371"/>
                    <a:pt x="236932" y="172920"/>
                  </a:cubicBezTo>
                  <a:cubicBezTo>
                    <a:pt x="239692" y="242974"/>
                    <a:pt x="239977" y="346963"/>
                    <a:pt x="237598" y="364928"/>
                  </a:cubicBezTo>
                  <a:cubicBezTo>
                    <a:pt x="237598" y="364928"/>
                    <a:pt x="204475" y="398007"/>
                    <a:pt x="161452" y="394490"/>
                  </a:cubicBezTo>
                  <a:cubicBezTo>
                    <a:pt x="118430" y="390973"/>
                    <a:pt x="47234" y="353427"/>
                    <a:pt x="30196" y="324435"/>
                  </a:cubicBezTo>
                  <a:cubicBezTo>
                    <a:pt x="30196" y="263031"/>
                    <a:pt x="37906" y="253050"/>
                    <a:pt x="27912" y="217595"/>
                  </a:cubicBezTo>
                  <a:cubicBezTo>
                    <a:pt x="5068" y="136514"/>
                    <a:pt x="-6925" y="103531"/>
                    <a:pt x="4212" y="49540"/>
                  </a:cubicBezTo>
                  <a:cubicBezTo>
                    <a:pt x="13730" y="5150"/>
                    <a:pt x="26103" y="-363"/>
                    <a:pt x="43712" y="17"/>
                  </a:cubicBezTo>
                  <a:cubicBezTo>
                    <a:pt x="56967" y="550"/>
                    <a:pt x="70185" y="1785"/>
                    <a:pt x="83308" y="3725"/>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5" name="Google Shape;1115;p24"/>
            <p:cNvSpPr/>
            <p:nvPr/>
          </p:nvSpPr>
          <p:spPr>
            <a:xfrm>
              <a:off x="3011886" y="4098914"/>
              <a:ext cx="63391" cy="288487"/>
            </a:xfrm>
            <a:custGeom>
              <a:avLst/>
              <a:gdLst/>
              <a:ahLst/>
              <a:cxnLst/>
              <a:rect l="l" t="t" r="r" b="b"/>
              <a:pathLst>
                <a:path w="63391" h="288487" extrusionOk="0">
                  <a:moveTo>
                    <a:pt x="21226" y="268241"/>
                  </a:moveTo>
                  <a:lnTo>
                    <a:pt x="0" y="24144"/>
                  </a:lnTo>
                  <a:lnTo>
                    <a:pt x="45592" y="0"/>
                  </a:lnTo>
                  <a:lnTo>
                    <a:pt x="63391" y="14923"/>
                  </a:lnTo>
                  <a:lnTo>
                    <a:pt x="57109" y="234117"/>
                  </a:lnTo>
                  <a:lnTo>
                    <a:pt x="57109" y="234117"/>
                  </a:lnTo>
                  <a:lnTo>
                    <a:pt x="57109" y="240200"/>
                  </a:lnTo>
                  <a:lnTo>
                    <a:pt x="57109" y="240200"/>
                  </a:lnTo>
                  <a:lnTo>
                    <a:pt x="57109" y="247995"/>
                  </a:lnTo>
                  <a:cubicBezTo>
                    <a:pt x="57109" y="247995"/>
                    <a:pt x="58061" y="266435"/>
                    <a:pt x="23224" y="288488"/>
                  </a:cubicBezTo>
                  <a:cubicBezTo>
                    <a:pt x="23224" y="288488"/>
                    <a:pt x="22653" y="282689"/>
                    <a:pt x="22177" y="277271"/>
                  </a:cubicBezTo>
                  <a:lnTo>
                    <a:pt x="22177" y="277271"/>
                  </a:lnTo>
                  <a:lnTo>
                    <a:pt x="21321" y="267766"/>
                  </a:ln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6" name="Google Shape;1116;p24"/>
            <p:cNvSpPr/>
            <p:nvPr/>
          </p:nvSpPr>
          <p:spPr>
            <a:xfrm>
              <a:off x="2997806" y="3997207"/>
              <a:ext cx="83658" cy="135231"/>
            </a:xfrm>
            <a:custGeom>
              <a:avLst/>
              <a:gdLst/>
              <a:ahLst/>
              <a:cxnLst/>
              <a:rect l="l" t="t" r="r" b="b"/>
              <a:pathLst>
                <a:path w="83658" h="135231" extrusionOk="0">
                  <a:moveTo>
                    <a:pt x="29880" y="0"/>
                  </a:moveTo>
                  <a:cubicBezTo>
                    <a:pt x="53390" y="0"/>
                    <a:pt x="67953" y="11977"/>
                    <a:pt x="74140" y="48192"/>
                  </a:cubicBezTo>
                  <a:cubicBezTo>
                    <a:pt x="80327" y="84408"/>
                    <a:pt x="83658" y="114064"/>
                    <a:pt x="83658" y="114064"/>
                  </a:cubicBezTo>
                  <a:cubicBezTo>
                    <a:pt x="72826" y="126070"/>
                    <a:pt x="57807" y="133484"/>
                    <a:pt x="41683" y="134786"/>
                  </a:cubicBezTo>
                  <a:cubicBezTo>
                    <a:pt x="13128" y="137923"/>
                    <a:pt x="4943" y="123475"/>
                    <a:pt x="4943" y="123475"/>
                  </a:cubicBezTo>
                  <a:cubicBezTo>
                    <a:pt x="4943" y="123475"/>
                    <a:pt x="1897" y="85929"/>
                    <a:pt x="374" y="60359"/>
                  </a:cubicBezTo>
                  <a:cubicBezTo>
                    <a:pt x="-1149" y="34790"/>
                    <a:pt x="755" y="570"/>
                    <a:pt x="29880" y="0"/>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7" name="Google Shape;1117;p24"/>
            <p:cNvSpPr/>
            <p:nvPr/>
          </p:nvSpPr>
          <p:spPr>
            <a:xfrm>
              <a:off x="2888823" y="3761654"/>
              <a:ext cx="150557" cy="165637"/>
            </a:xfrm>
            <a:custGeom>
              <a:avLst/>
              <a:gdLst/>
              <a:ahLst/>
              <a:cxnLst/>
              <a:rect l="l" t="t" r="r" b="b"/>
              <a:pathLst>
                <a:path w="150557" h="165637" extrusionOk="0">
                  <a:moveTo>
                    <a:pt x="142099" y="68353"/>
                  </a:moveTo>
                  <a:cubicBezTo>
                    <a:pt x="142099" y="68353"/>
                    <a:pt x="178840" y="12557"/>
                    <a:pt x="99172" y="1150"/>
                  </a:cubicBezTo>
                  <a:cubicBezTo>
                    <a:pt x="42063" y="-7024"/>
                    <a:pt x="4752" y="29667"/>
                    <a:pt x="468" y="69874"/>
                  </a:cubicBezTo>
                  <a:cubicBezTo>
                    <a:pt x="-3624" y="107896"/>
                    <a:pt x="19981" y="147723"/>
                    <a:pt x="37018" y="163502"/>
                  </a:cubicBezTo>
                  <a:cubicBezTo>
                    <a:pt x="53749" y="167751"/>
                    <a:pt x="71464" y="165612"/>
                    <a:pt x="86703" y="157514"/>
                  </a:cubicBezTo>
                  <a:cubicBezTo>
                    <a:pt x="87636" y="147115"/>
                    <a:pt x="87988" y="136678"/>
                    <a:pt x="87750" y="126241"/>
                  </a:cubicBezTo>
                  <a:cubicBezTo>
                    <a:pt x="87750" y="126241"/>
                    <a:pt x="59862" y="67308"/>
                    <a:pt x="142099" y="68353"/>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8" name="Google Shape;1118;p24"/>
            <p:cNvSpPr/>
            <p:nvPr/>
          </p:nvSpPr>
          <p:spPr>
            <a:xfrm>
              <a:off x="2091982" y="2625612"/>
              <a:ext cx="210167" cy="307273"/>
            </a:xfrm>
            <a:custGeom>
              <a:avLst/>
              <a:gdLst/>
              <a:ahLst/>
              <a:cxnLst/>
              <a:rect l="l" t="t" r="r" b="b"/>
              <a:pathLst>
                <a:path w="210167" h="307273" extrusionOk="0">
                  <a:moveTo>
                    <a:pt x="136175" y="10238"/>
                  </a:moveTo>
                  <a:cubicBezTo>
                    <a:pt x="127799" y="-3260"/>
                    <a:pt x="63836" y="-12100"/>
                    <a:pt x="42801" y="41986"/>
                  </a:cubicBezTo>
                  <a:cubicBezTo>
                    <a:pt x="34806" y="62517"/>
                    <a:pt x="36043" y="114987"/>
                    <a:pt x="29380" y="147875"/>
                  </a:cubicBezTo>
                  <a:cubicBezTo>
                    <a:pt x="22718" y="180764"/>
                    <a:pt x="7013" y="199489"/>
                    <a:pt x="1397" y="226199"/>
                  </a:cubicBezTo>
                  <a:cubicBezTo>
                    <a:pt x="-4219" y="252910"/>
                    <a:pt x="4919" y="297775"/>
                    <a:pt x="69452" y="305664"/>
                  </a:cubicBezTo>
                  <a:cubicBezTo>
                    <a:pt x="133985" y="313554"/>
                    <a:pt x="183670" y="290931"/>
                    <a:pt x="198709" y="270399"/>
                  </a:cubicBezTo>
                  <a:cubicBezTo>
                    <a:pt x="213748" y="249868"/>
                    <a:pt x="214224" y="206238"/>
                    <a:pt x="198709" y="182855"/>
                  </a:cubicBezTo>
                  <a:cubicBezTo>
                    <a:pt x="183194" y="159472"/>
                    <a:pt x="170916" y="140366"/>
                    <a:pt x="171297" y="10985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9" name="Google Shape;1119;p24"/>
            <p:cNvSpPr/>
            <p:nvPr/>
          </p:nvSpPr>
          <p:spPr>
            <a:xfrm>
              <a:off x="2269538" y="2847336"/>
              <a:ext cx="39152" cy="227300"/>
            </a:xfrm>
            <a:custGeom>
              <a:avLst/>
              <a:gdLst/>
              <a:ahLst/>
              <a:cxnLst/>
              <a:rect l="l" t="t" r="r" b="b"/>
              <a:pathLst>
                <a:path w="39152" h="227300" extrusionOk="0">
                  <a:moveTo>
                    <a:pt x="35145" y="14835"/>
                  </a:moveTo>
                  <a:cubicBezTo>
                    <a:pt x="35145" y="14835"/>
                    <a:pt x="50279" y="121866"/>
                    <a:pt x="21725" y="197909"/>
                  </a:cubicBezTo>
                  <a:cubicBezTo>
                    <a:pt x="-6830" y="273952"/>
                    <a:pt x="975" y="178423"/>
                    <a:pt x="975" y="178423"/>
                  </a:cubicBezTo>
                  <a:lnTo>
                    <a:pt x="7923" y="155705"/>
                  </a:lnTo>
                  <a:cubicBezTo>
                    <a:pt x="7923" y="155705"/>
                    <a:pt x="13634" y="68446"/>
                    <a:pt x="11255" y="47059"/>
                  </a:cubicBezTo>
                  <a:cubicBezTo>
                    <a:pt x="8875" y="25672"/>
                    <a:pt x="9446" y="7231"/>
                    <a:pt x="7923" y="5520"/>
                  </a:cubicBezTo>
                  <a:cubicBezTo>
                    <a:pt x="6400" y="3809"/>
                    <a:pt x="13539" y="387"/>
                    <a:pt x="16585" y="7"/>
                  </a:cubicBezTo>
                  <a:cubicBezTo>
                    <a:pt x="19631" y="-373"/>
                    <a:pt x="35145" y="14835"/>
                    <a:pt x="35145" y="1483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0" name="Google Shape;1120;p24"/>
            <p:cNvSpPr/>
            <p:nvPr/>
          </p:nvSpPr>
          <p:spPr>
            <a:xfrm>
              <a:off x="2185896" y="2622782"/>
              <a:ext cx="100407" cy="124097"/>
            </a:xfrm>
            <a:custGeom>
              <a:avLst/>
              <a:gdLst/>
              <a:ahLst/>
              <a:cxnLst/>
              <a:rect l="l" t="t" r="r" b="b"/>
              <a:pathLst>
                <a:path w="100407" h="124097" extrusionOk="0">
                  <a:moveTo>
                    <a:pt x="0" y="3657"/>
                  </a:moveTo>
                  <a:cubicBezTo>
                    <a:pt x="0" y="3657"/>
                    <a:pt x="48162" y="-10126"/>
                    <a:pt x="77288" y="15824"/>
                  </a:cubicBezTo>
                  <a:cubicBezTo>
                    <a:pt x="96918" y="33855"/>
                    <a:pt x="104879" y="61297"/>
                    <a:pt x="97942" y="87019"/>
                  </a:cubicBezTo>
                  <a:cubicBezTo>
                    <a:pt x="94040" y="102227"/>
                    <a:pt x="86235" y="122949"/>
                    <a:pt x="74147" y="124090"/>
                  </a:cubicBezTo>
                  <a:cubicBezTo>
                    <a:pt x="62059" y="125230"/>
                    <a:pt x="0" y="3657"/>
                    <a:pt x="0" y="3657"/>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1" name="Google Shape;1121;p24"/>
            <p:cNvSpPr/>
            <p:nvPr/>
          </p:nvSpPr>
          <p:spPr>
            <a:xfrm>
              <a:off x="2142363" y="2757613"/>
              <a:ext cx="124104" cy="138364"/>
            </a:xfrm>
            <a:custGeom>
              <a:avLst/>
              <a:gdLst/>
              <a:ahLst/>
              <a:cxnLst/>
              <a:rect l="l" t="t" r="r" b="b"/>
              <a:pathLst>
                <a:path w="124104" h="138364" extrusionOk="0">
                  <a:moveTo>
                    <a:pt x="25163" y="0"/>
                  </a:moveTo>
                  <a:cubicBezTo>
                    <a:pt x="25163" y="0"/>
                    <a:pt x="28304" y="53515"/>
                    <a:pt x="27352" y="57032"/>
                  </a:cubicBezTo>
                  <a:cubicBezTo>
                    <a:pt x="26400" y="60549"/>
                    <a:pt x="6221" y="64826"/>
                    <a:pt x="606" y="69484"/>
                  </a:cubicBezTo>
                  <a:cubicBezTo>
                    <a:pt x="-5010" y="74142"/>
                    <a:pt x="29826" y="128513"/>
                    <a:pt x="47530" y="136592"/>
                  </a:cubicBezTo>
                  <a:cubicBezTo>
                    <a:pt x="65234" y="144671"/>
                    <a:pt x="119964" y="124045"/>
                    <a:pt x="123676" y="96860"/>
                  </a:cubicBezTo>
                  <a:cubicBezTo>
                    <a:pt x="127198" y="71766"/>
                    <a:pt x="108066" y="52279"/>
                    <a:pt x="100642" y="45531"/>
                  </a:cubicBezTo>
                  <a:cubicBezTo>
                    <a:pt x="95603" y="45179"/>
                    <a:pt x="90547" y="45179"/>
                    <a:pt x="85508" y="45531"/>
                  </a:cubicBezTo>
                  <a:lnTo>
                    <a:pt x="83890" y="19486"/>
                  </a:lnTo>
                  <a:cubicBezTo>
                    <a:pt x="60475" y="11977"/>
                    <a:pt x="25163" y="0"/>
                    <a:pt x="25163"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2" name="Google Shape;1122;p24"/>
            <p:cNvSpPr/>
            <p:nvPr/>
          </p:nvSpPr>
          <p:spPr>
            <a:xfrm>
              <a:off x="2121718" y="2803072"/>
              <a:ext cx="180978" cy="208003"/>
            </a:xfrm>
            <a:custGeom>
              <a:avLst/>
              <a:gdLst/>
              <a:ahLst/>
              <a:cxnLst/>
              <a:rect l="l" t="t" r="r" b="b"/>
              <a:pathLst>
                <a:path w="180978" h="208003" extrusionOk="0">
                  <a:moveTo>
                    <a:pt x="38384" y="17181"/>
                  </a:moveTo>
                  <a:cubicBezTo>
                    <a:pt x="23345" y="19557"/>
                    <a:pt x="6117" y="27542"/>
                    <a:pt x="3738" y="36192"/>
                  </a:cubicBezTo>
                  <a:cubicBezTo>
                    <a:pt x="-2445" y="65896"/>
                    <a:pt x="-938" y="96684"/>
                    <a:pt x="8116" y="125637"/>
                  </a:cubicBezTo>
                  <a:cubicBezTo>
                    <a:pt x="21156" y="160046"/>
                    <a:pt x="29913" y="182004"/>
                    <a:pt x="37432" y="196832"/>
                  </a:cubicBezTo>
                  <a:cubicBezTo>
                    <a:pt x="37432" y="196832"/>
                    <a:pt x="102632" y="224778"/>
                    <a:pt x="155268" y="192270"/>
                  </a:cubicBezTo>
                  <a:cubicBezTo>
                    <a:pt x="155268" y="192270"/>
                    <a:pt x="158789" y="155294"/>
                    <a:pt x="159075" y="135238"/>
                  </a:cubicBezTo>
                  <a:cubicBezTo>
                    <a:pt x="207618" y="92939"/>
                    <a:pt x="166118" y="40849"/>
                    <a:pt x="125000" y="356"/>
                  </a:cubicBezTo>
                  <a:cubicBezTo>
                    <a:pt x="120062" y="-119"/>
                    <a:pt x="115089" y="-119"/>
                    <a:pt x="110151" y="356"/>
                  </a:cubicBezTo>
                  <a:cubicBezTo>
                    <a:pt x="110151" y="356"/>
                    <a:pt x="146892" y="43606"/>
                    <a:pt x="121383" y="68225"/>
                  </a:cubicBezTo>
                  <a:cubicBezTo>
                    <a:pt x="66748" y="51495"/>
                    <a:pt x="55898" y="26971"/>
                    <a:pt x="38384" y="17181"/>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3" name="Google Shape;1123;p24"/>
            <p:cNvSpPr/>
            <p:nvPr/>
          </p:nvSpPr>
          <p:spPr>
            <a:xfrm>
              <a:off x="2137334" y="2632700"/>
              <a:ext cx="133195" cy="163980"/>
            </a:xfrm>
            <a:custGeom>
              <a:avLst/>
              <a:gdLst/>
              <a:ahLst/>
              <a:cxnLst/>
              <a:rect l="l" t="t" r="r" b="b"/>
              <a:pathLst>
                <a:path w="133195" h="163980" extrusionOk="0">
                  <a:moveTo>
                    <a:pt x="130419" y="58471"/>
                  </a:moveTo>
                  <a:lnTo>
                    <a:pt x="130419" y="58471"/>
                  </a:lnTo>
                  <a:cubicBezTo>
                    <a:pt x="124993" y="24061"/>
                    <a:pt x="100056" y="-1888"/>
                    <a:pt x="64553" y="108"/>
                  </a:cubicBezTo>
                  <a:cubicBezTo>
                    <a:pt x="26762" y="2399"/>
                    <a:pt x="-2053" y="34793"/>
                    <a:pt x="115" y="72539"/>
                  </a:cubicBezTo>
                  <a:cubicBezTo>
                    <a:pt x="1384" y="93736"/>
                    <a:pt x="12514" y="113117"/>
                    <a:pt x="30192" y="124913"/>
                  </a:cubicBezTo>
                  <a:cubicBezTo>
                    <a:pt x="31439" y="130103"/>
                    <a:pt x="33258" y="135141"/>
                    <a:pt x="35618" y="139932"/>
                  </a:cubicBezTo>
                  <a:cubicBezTo>
                    <a:pt x="48277" y="154570"/>
                    <a:pt x="81686" y="163885"/>
                    <a:pt x="92727" y="163980"/>
                  </a:cubicBezTo>
                  <a:cubicBezTo>
                    <a:pt x="102245" y="163980"/>
                    <a:pt x="110526" y="155235"/>
                    <a:pt x="119473" y="140407"/>
                  </a:cubicBezTo>
                  <a:cubicBezTo>
                    <a:pt x="138033" y="109610"/>
                    <a:pt x="133369" y="75485"/>
                    <a:pt x="130419" y="58471"/>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4" name="Google Shape;1124;p24"/>
            <p:cNvSpPr/>
            <p:nvPr/>
          </p:nvSpPr>
          <p:spPr>
            <a:xfrm>
              <a:off x="2131362" y="2631771"/>
              <a:ext cx="133630" cy="125556"/>
            </a:xfrm>
            <a:custGeom>
              <a:avLst/>
              <a:gdLst/>
              <a:ahLst/>
              <a:cxnLst/>
              <a:rect l="l" t="t" r="r" b="b"/>
              <a:pathLst>
                <a:path w="133630" h="125556" extrusionOk="0">
                  <a:moveTo>
                    <a:pt x="59484" y="1702"/>
                  </a:moveTo>
                  <a:cubicBezTo>
                    <a:pt x="34546" y="6549"/>
                    <a:pt x="14082" y="13583"/>
                    <a:pt x="7324" y="38012"/>
                  </a:cubicBezTo>
                  <a:cubicBezTo>
                    <a:pt x="2660" y="54837"/>
                    <a:pt x="-3432" y="86965"/>
                    <a:pt x="2375" y="100462"/>
                  </a:cubicBezTo>
                  <a:lnTo>
                    <a:pt x="5991" y="109968"/>
                  </a:lnTo>
                  <a:lnTo>
                    <a:pt x="36164" y="125557"/>
                  </a:lnTo>
                  <a:cubicBezTo>
                    <a:pt x="36164" y="125557"/>
                    <a:pt x="50251" y="113770"/>
                    <a:pt x="45682" y="79456"/>
                  </a:cubicBezTo>
                  <a:cubicBezTo>
                    <a:pt x="45808" y="74807"/>
                    <a:pt x="47261" y="70283"/>
                    <a:pt x="49870" y="66433"/>
                  </a:cubicBezTo>
                  <a:cubicBezTo>
                    <a:pt x="51779" y="63173"/>
                    <a:pt x="53189" y="59646"/>
                    <a:pt x="54058" y="55977"/>
                  </a:cubicBezTo>
                  <a:cubicBezTo>
                    <a:pt x="57624" y="46681"/>
                    <a:pt x="64649" y="39124"/>
                    <a:pt x="73666" y="34875"/>
                  </a:cubicBezTo>
                  <a:cubicBezTo>
                    <a:pt x="96129" y="22233"/>
                    <a:pt x="129062" y="33164"/>
                    <a:pt x="133631" y="37727"/>
                  </a:cubicBezTo>
                  <a:cubicBezTo>
                    <a:pt x="120538" y="9734"/>
                    <a:pt x="89617" y="-5285"/>
                    <a:pt x="59484" y="1702"/>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5" name="Google Shape;1125;p24"/>
            <p:cNvSpPr/>
            <p:nvPr/>
          </p:nvSpPr>
          <p:spPr>
            <a:xfrm>
              <a:off x="2137527" y="3718507"/>
              <a:ext cx="105640" cy="80438"/>
            </a:xfrm>
            <a:custGeom>
              <a:avLst/>
              <a:gdLst/>
              <a:ahLst/>
              <a:cxnLst/>
              <a:rect l="l" t="t" r="r" b="b"/>
              <a:pathLst>
                <a:path w="105640" h="80438" extrusionOk="0">
                  <a:moveTo>
                    <a:pt x="8202" y="3"/>
                  </a:moveTo>
                  <a:cubicBezTo>
                    <a:pt x="20862" y="10269"/>
                    <a:pt x="40469" y="3139"/>
                    <a:pt x="41421" y="4090"/>
                  </a:cubicBezTo>
                  <a:cubicBezTo>
                    <a:pt x="56092" y="16761"/>
                    <a:pt x="71439" y="28623"/>
                    <a:pt x="87394" y="39640"/>
                  </a:cubicBezTo>
                  <a:cubicBezTo>
                    <a:pt x="95294" y="45818"/>
                    <a:pt x="107572" y="54088"/>
                    <a:pt x="105383" y="65970"/>
                  </a:cubicBezTo>
                  <a:cubicBezTo>
                    <a:pt x="101386" y="87167"/>
                    <a:pt x="67310" y="80608"/>
                    <a:pt x="54461" y="74145"/>
                  </a:cubicBezTo>
                  <a:cubicBezTo>
                    <a:pt x="41611" y="67681"/>
                    <a:pt x="31141" y="56845"/>
                    <a:pt x="19053" y="49335"/>
                  </a:cubicBezTo>
                  <a:cubicBezTo>
                    <a:pt x="10392" y="44012"/>
                    <a:pt x="1825" y="41161"/>
                    <a:pt x="17" y="30325"/>
                  </a:cubicBezTo>
                  <a:cubicBezTo>
                    <a:pt x="-364" y="23386"/>
                    <a:pt x="5823" y="-283"/>
                    <a:pt x="8202" y="3"/>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6" name="Google Shape;1126;p24"/>
            <p:cNvSpPr/>
            <p:nvPr/>
          </p:nvSpPr>
          <p:spPr>
            <a:xfrm>
              <a:off x="2137841" y="3744079"/>
              <a:ext cx="105259" cy="54863"/>
            </a:xfrm>
            <a:custGeom>
              <a:avLst/>
              <a:gdLst/>
              <a:ahLst/>
              <a:cxnLst/>
              <a:rect l="l" t="t" r="r" b="b"/>
              <a:pathLst>
                <a:path w="105259" h="54863" extrusionOk="0">
                  <a:moveTo>
                    <a:pt x="369" y="0"/>
                  </a:moveTo>
                  <a:cubicBezTo>
                    <a:pt x="1987" y="10456"/>
                    <a:pt x="10458" y="13308"/>
                    <a:pt x="19405" y="19011"/>
                  </a:cubicBezTo>
                  <a:cubicBezTo>
                    <a:pt x="31779" y="26615"/>
                    <a:pt x="42629" y="38021"/>
                    <a:pt x="55479" y="44200"/>
                  </a:cubicBezTo>
                  <a:cubicBezTo>
                    <a:pt x="68329" y="50379"/>
                    <a:pt x="96883" y="56082"/>
                    <a:pt x="105259" y="40968"/>
                  </a:cubicBezTo>
                  <a:cubicBezTo>
                    <a:pt x="100690" y="61405"/>
                    <a:pt x="67186" y="55036"/>
                    <a:pt x="54527" y="48573"/>
                  </a:cubicBezTo>
                  <a:cubicBezTo>
                    <a:pt x="41868" y="42109"/>
                    <a:pt x="31208" y="31273"/>
                    <a:pt x="19119" y="23763"/>
                  </a:cubicBezTo>
                  <a:cubicBezTo>
                    <a:pt x="10458" y="18440"/>
                    <a:pt x="1891" y="15589"/>
                    <a:pt x="83" y="4753"/>
                  </a:cubicBezTo>
                  <a:cubicBezTo>
                    <a:pt x="-89" y="3165"/>
                    <a:pt x="7" y="1559"/>
                    <a:pt x="369"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7" name="Google Shape;1127;p24"/>
            <p:cNvSpPr/>
            <p:nvPr/>
          </p:nvSpPr>
          <p:spPr>
            <a:xfrm>
              <a:off x="2226539" y="3701115"/>
              <a:ext cx="96273" cy="74358"/>
            </a:xfrm>
            <a:custGeom>
              <a:avLst/>
              <a:gdLst/>
              <a:ahLst/>
              <a:cxnLst/>
              <a:rect l="l" t="t" r="r" b="b"/>
              <a:pathLst>
                <a:path w="96273" h="74358" extrusionOk="0">
                  <a:moveTo>
                    <a:pt x="7519" y="0"/>
                  </a:moveTo>
                  <a:cubicBezTo>
                    <a:pt x="19132" y="9505"/>
                    <a:pt x="36074" y="4087"/>
                    <a:pt x="37407" y="4943"/>
                  </a:cubicBezTo>
                  <a:cubicBezTo>
                    <a:pt x="50869" y="16473"/>
                    <a:pt x="64979" y="27233"/>
                    <a:pt x="79667" y="37166"/>
                  </a:cubicBezTo>
                  <a:cubicBezTo>
                    <a:pt x="86806" y="42774"/>
                    <a:pt x="98037" y="50378"/>
                    <a:pt x="96039" y="61215"/>
                  </a:cubicBezTo>
                  <a:cubicBezTo>
                    <a:pt x="92422" y="80225"/>
                    <a:pt x="61202" y="74712"/>
                    <a:pt x="49495" y="68724"/>
                  </a:cubicBezTo>
                  <a:cubicBezTo>
                    <a:pt x="37787" y="62735"/>
                    <a:pt x="28079" y="52945"/>
                    <a:pt x="16942" y="46006"/>
                  </a:cubicBezTo>
                  <a:cubicBezTo>
                    <a:pt x="9042" y="41158"/>
                    <a:pt x="1237" y="38592"/>
                    <a:pt x="0" y="28516"/>
                  </a:cubicBezTo>
                  <a:cubicBezTo>
                    <a:pt x="386" y="18574"/>
                    <a:pt x="2954" y="8840"/>
                    <a:pt x="7519" y="0"/>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8" name="Google Shape;1128;p24"/>
            <p:cNvSpPr/>
            <p:nvPr/>
          </p:nvSpPr>
          <p:spPr>
            <a:xfrm>
              <a:off x="2226484" y="3725354"/>
              <a:ext cx="95903" cy="50071"/>
            </a:xfrm>
            <a:custGeom>
              <a:avLst/>
              <a:gdLst/>
              <a:ahLst/>
              <a:cxnLst/>
              <a:rect l="l" t="t" r="r" b="b"/>
              <a:pathLst>
                <a:path w="95903" h="50071" extrusionOk="0">
                  <a:moveTo>
                    <a:pt x="245" y="0"/>
                  </a:moveTo>
                  <a:cubicBezTo>
                    <a:pt x="1768" y="9505"/>
                    <a:pt x="9763" y="12262"/>
                    <a:pt x="17283" y="17110"/>
                  </a:cubicBezTo>
                  <a:cubicBezTo>
                    <a:pt x="28609" y="24144"/>
                    <a:pt x="38604" y="34219"/>
                    <a:pt x="50311" y="40208"/>
                  </a:cubicBezTo>
                  <a:cubicBezTo>
                    <a:pt x="62018" y="46196"/>
                    <a:pt x="88384" y="51139"/>
                    <a:pt x="95903" y="37261"/>
                  </a:cubicBezTo>
                  <a:cubicBezTo>
                    <a:pt x="91810" y="56272"/>
                    <a:pt x="61162" y="50093"/>
                    <a:pt x="49549" y="44200"/>
                  </a:cubicBezTo>
                  <a:cubicBezTo>
                    <a:pt x="37937" y="38307"/>
                    <a:pt x="28134" y="28421"/>
                    <a:pt x="16997" y="21482"/>
                  </a:cubicBezTo>
                  <a:cubicBezTo>
                    <a:pt x="9097" y="16634"/>
                    <a:pt x="1292" y="14068"/>
                    <a:pt x="55" y="3992"/>
                  </a:cubicBezTo>
                  <a:cubicBezTo>
                    <a:pt x="-59" y="2661"/>
                    <a:pt x="5" y="1321"/>
                    <a:pt x="245"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9" name="Google Shape;1129;p24"/>
            <p:cNvSpPr/>
            <p:nvPr/>
          </p:nvSpPr>
          <p:spPr>
            <a:xfrm>
              <a:off x="2101518" y="3008174"/>
              <a:ext cx="205910" cy="717579"/>
            </a:xfrm>
            <a:custGeom>
              <a:avLst/>
              <a:gdLst/>
              <a:ahLst/>
              <a:cxnLst/>
              <a:rect l="l" t="t" r="r" b="b"/>
              <a:pathLst>
                <a:path w="205910" h="717579" extrusionOk="0">
                  <a:moveTo>
                    <a:pt x="200595" y="106555"/>
                  </a:moveTo>
                  <a:cubicBezTo>
                    <a:pt x="194980" y="63115"/>
                    <a:pt x="178989" y="0"/>
                    <a:pt x="178989" y="0"/>
                  </a:cubicBezTo>
                  <a:cubicBezTo>
                    <a:pt x="163827" y="7043"/>
                    <a:pt x="147437" y="11083"/>
                    <a:pt x="130732" y="11882"/>
                  </a:cubicBezTo>
                  <a:cubicBezTo>
                    <a:pt x="106230" y="11825"/>
                    <a:pt x="81788" y="9467"/>
                    <a:pt x="57727" y="4848"/>
                  </a:cubicBezTo>
                  <a:cubicBezTo>
                    <a:pt x="49855" y="18526"/>
                    <a:pt x="41277" y="31786"/>
                    <a:pt x="32028" y="44580"/>
                  </a:cubicBezTo>
                  <a:cubicBezTo>
                    <a:pt x="19464" y="61975"/>
                    <a:pt x="-4998" y="100091"/>
                    <a:pt x="904" y="166629"/>
                  </a:cubicBezTo>
                  <a:cubicBezTo>
                    <a:pt x="4806" y="210163"/>
                    <a:pt x="29458" y="394758"/>
                    <a:pt x="29458" y="394758"/>
                  </a:cubicBezTo>
                  <a:cubicBezTo>
                    <a:pt x="19982" y="425830"/>
                    <a:pt x="14951" y="458092"/>
                    <a:pt x="14515" y="490572"/>
                  </a:cubicBezTo>
                  <a:cubicBezTo>
                    <a:pt x="16767" y="529163"/>
                    <a:pt x="21857" y="567546"/>
                    <a:pt x="29744" y="605396"/>
                  </a:cubicBezTo>
                  <a:lnTo>
                    <a:pt x="44307" y="709955"/>
                  </a:lnTo>
                  <a:cubicBezTo>
                    <a:pt x="44307" y="709955"/>
                    <a:pt x="63343" y="723928"/>
                    <a:pt x="77525" y="714043"/>
                  </a:cubicBezTo>
                  <a:lnTo>
                    <a:pt x="75812" y="611385"/>
                  </a:lnTo>
                  <a:cubicBezTo>
                    <a:pt x="77430" y="586291"/>
                    <a:pt x="79905" y="549220"/>
                    <a:pt x="81523" y="525837"/>
                  </a:cubicBezTo>
                  <a:cubicBezTo>
                    <a:pt x="84188" y="487340"/>
                    <a:pt x="91041" y="426125"/>
                    <a:pt x="93040" y="410917"/>
                  </a:cubicBezTo>
                  <a:cubicBezTo>
                    <a:pt x="95039" y="395708"/>
                    <a:pt x="99988" y="368903"/>
                    <a:pt x="102558" y="338961"/>
                  </a:cubicBezTo>
                  <a:cubicBezTo>
                    <a:pt x="105128" y="309019"/>
                    <a:pt x="116169" y="156933"/>
                    <a:pt x="116169" y="156933"/>
                  </a:cubicBezTo>
                  <a:lnTo>
                    <a:pt x="117787" y="185449"/>
                  </a:lnTo>
                  <a:cubicBezTo>
                    <a:pt x="117787" y="185449"/>
                    <a:pt x="119215" y="231741"/>
                    <a:pt x="125878" y="288773"/>
                  </a:cubicBezTo>
                  <a:cubicBezTo>
                    <a:pt x="132540" y="345805"/>
                    <a:pt x="134920" y="371089"/>
                    <a:pt x="134920" y="371089"/>
                  </a:cubicBezTo>
                  <a:cubicBezTo>
                    <a:pt x="128461" y="382524"/>
                    <a:pt x="123865" y="394910"/>
                    <a:pt x="121309" y="407780"/>
                  </a:cubicBezTo>
                  <a:cubicBezTo>
                    <a:pt x="120167" y="420042"/>
                    <a:pt x="105985" y="517567"/>
                    <a:pt x="114456" y="567185"/>
                  </a:cubicBezTo>
                  <a:lnTo>
                    <a:pt x="131779" y="693321"/>
                  </a:lnTo>
                  <a:cubicBezTo>
                    <a:pt x="140538" y="699338"/>
                    <a:pt x="151655" y="700783"/>
                    <a:pt x="161666" y="697218"/>
                  </a:cubicBezTo>
                  <a:lnTo>
                    <a:pt x="171850" y="570131"/>
                  </a:lnTo>
                  <a:cubicBezTo>
                    <a:pt x="178704" y="521749"/>
                    <a:pt x="193171" y="419186"/>
                    <a:pt x="195360" y="405879"/>
                  </a:cubicBezTo>
                  <a:cubicBezTo>
                    <a:pt x="200276" y="379007"/>
                    <a:pt x="203171" y="351812"/>
                    <a:pt x="204022" y="324513"/>
                  </a:cubicBezTo>
                  <a:cubicBezTo>
                    <a:pt x="207394" y="251863"/>
                    <a:pt x="206250" y="179071"/>
                    <a:pt x="200595" y="10655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0" name="Google Shape;1130;p24"/>
            <p:cNvSpPr/>
            <p:nvPr/>
          </p:nvSpPr>
          <p:spPr>
            <a:xfrm>
              <a:off x="2096876" y="2994106"/>
              <a:ext cx="219176" cy="477454"/>
            </a:xfrm>
            <a:custGeom>
              <a:avLst/>
              <a:gdLst/>
              <a:ahLst/>
              <a:cxnLst/>
              <a:rect l="l" t="t" r="r" b="b"/>
              <a:pathLst>
                <a:path w="219176" h="477454" extrusionOk="0">
                  <a:moveTo>
                    <a:pt x="62274" y="5418"/>
                  </a:moveTo>
                  <a:lnTo>
                    <a:pt x="24773" y="80606"/>
                  </a:lnTo>
                  <a:cubicBezTo>
                    <a:pt x="24773" y="80606"/>
                    <a:pt x="-32337" y="164158"/>
                    <a:pt x="26867" y="378979"/>
                  </a:cubicBezTo>
                  <a:lnTo>
                    <a:pt x="15730" y="445516"/>
                  </a:lnTo>
                  <a:cubicBezTo>
                    <a:pt x="15730" y="445516"/>
                    <a:pt x="127855" y="517377"/>
                    <a:pt x="202953" y="445516"/>
                  </a:cubicBezTo>
                  <a:cubicBezTo>
                    <a:pt x="202953" y="445516"/>
                    <a:pt x="228938" y="247044"/>
                    <a:pt x="215137" y="155508"/>
                  </a:cubicBezTo>
                  <a:cubicBezTo>
                    <a:pt x="207420" y="102867"/>
                    <a:pt x="195743" y="50882"/>
                    <a:pt x="180205" y="0"/>
                  </a:cubicBezTo>
                  <a:cubicBezTo>
                    <a:pt x="180205" y="0"/>
                    <a:pt x="161835" y="20246"/>
                    <a:pt x="67224" y="6844"/>
                  </a:cubicBezTo>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1" name="Google Shape;1131;p24"/>
            <p:cNvSpPr/>
            <p:nvPr/>
          </p:nvSpPr>
          <p:spPr>
            <a:xfrm>
              <a:off x="2115642" y="2850934"/>
              <a:ext cx="316003" cy="274536"/>
            </a:xfrm>
            <a:custGeom>
              <a:avLst/>
              <a:gdLst/>
              <a:ahLst/>
              <a:cxnLst/>
              <a:rect l="l" t="t" r="r" b="b"/>
              <a:pathLst>
                <a:path w="316003" h="274536" extrusionOk="0">
                  <a:moveTo>
                    <a:pt x="278037" y="202010"/>
                  </a:moveTo>
                  <a:cubicBezTo>
                    <a:pt x="268463" y="202400"/>
                    <a:pt x="258924" y="203417"/>
                    <a:pt x="249482" y="205052"/>
                  </a:cubicBezTo>
                  <a:cubicBezTo>
                    <a:pt x="240488" y="207875"/>
                    <a:pt x="231117" y="209320"/>
                    <a:pt x="221689" y="209329"/>
                  </a:cubicBezTo>
                  <a:cubicBezTo>
                    <a:pt x="211410" y="209329"/>
                    <a:pt x="182760" y="195071"/>
                    <a:pt x="158203" y="177867"/>
                  </a:cubicBezTo>
                  <a:cubicBezTo>
                    <a:pt x="131540" y="157867"/>
                    <a:pt x="108492" y="133467"/>
                    <a:pt x="90052" y="105721"/>
                  </a:cubicBezTo>
                  <a:cubicBezTo>
                    <a:pt x="70714" y="76112"/>
                    <a:pt x="53873" y="44963"/>
                    <a:pt x="39701" y="12568"/>
                  </a:cubicBezTo>
                  <a:cubicBezTo>
                    <a:pt x="31706" y="-10435"/>
                    <a:pt x="31896" y="5249"/>
                    <a:pt x="18285" y="4869"/>
                  </a:cubicBezTo>
                  <a:cubicBezTo>
                    <a:pt x="2199" y="4869"/>
                    <a:pt x="-6367" y="10382"/>
                    <a:pt x="5626" y="41655"/>
                  </a:cubicBezTo>
                  <a:cubicBezTo>
                    <a:pt x="17624" y="74011"/>
                    <a:pt x="34368" y="104419"/>
                    <a:pt x="55311" y="131861"/>
                  </a:cubicBezTo>
                  <a:cubicBezTo>
                    <a:pt x="74979" y="159540"/>
                    <a:pt x="99215" y="183675"/>
                    <a:pt x="126983" y="203246"/>
                  </a:cubicBezTo>
                  <a:cubicBezTo>
                    <a:pt x="151440" y="220356"/>
                    <a:pt x="177868" y="234452"/>
                    <a:pt x="205699" y="245260"/>
                  </a:cubicBezTo>
                  <a:cubicBezTo>
                    <a:pt x="213694" y="248492"/>
                    <a:pt x="218834" y="252959"/>
                    <a:pt x="233301" y="260944"/>
                  </a:cubicBezTo>
                  <a:cubicBezTo>
                    <a:pt x="247832" y="269251"/>
                    <a:pt x="264161" y="273918"/>
                    <a:pt x="280892" y="274536"/>
                  </a:cubicBezTo>
                  <a:cubicBezTo>
                    <a:pt x="294789" y="274536"/>
                    <a:pt x="299929" y="271875"/>
                    <a:pt x="300881" y="269023"/>
                  </a:cubicBezTo>
                  <a:cubicBezTo>
                    <a:pt x="301832" y="266171"/>
                    <a:pt x="299643" y="263035"/>
                    <a:pt x="293266" y="262465"/>
                  </a:cubicBezTo>
                  <a:cubicBezTo>
                    <a:pt x="283123" y="262312"/>
                    <a:pt x="273092" y="260316"/>
                    <a:pt x="263664" y="256571"/>
                  </a:cubicBezTo>
                  <a:cubicBezTo>
                    <a:pt x="263664" y="256571"/>
                    <a:pt x="277466" y="258567"/>
                    <a:pt x="285842" y="258947"/>
                  </a:cubicBezTo>
                  <a:cubicBezTo>
                    <a:pt x="293341" y="259394"/>
                    <a:pt x="300865" y="258814"/>
                    <a:pt x="308210" y="257236"/>
                  </a:cubicBezTo>
                  <a:cubicBezTo>
                    <a:pt x="315253" y="255525"/>
                    <a:pt x="319156" y="245640"/>
                    <a:pt x="312778" y="244880"/>
                  </a:cubicBezTo>
                  <a:cubicBezTo>
                    <a:pt x="306401" y="244119"/>
                    <a:pt x="301166" y="244880"/>
                    <a:pt x="288793" y="244404"/>
                  </a:cubicBezTo>
                  <a:cubicBezTo>
                    <a:pt x="282333" y="243967"/>
                    <a:pt x="275944" y="242788"/>
                    <a:pt x="269756" y="240887"/>
                  </a:cubicBezTo>
                  <a:cubicBezTo>
                    <a:pt x="278072" y="240944"/>
                    <a:pt x="286380" y="240345"/>
                    <a:pt x="294599" y="239081"/>
                  </a:cubicBezTo>
                  <a:cubicBezTo>
                    <a:pt x="301263" y="238425"/>
                    <a:pt x="307602" y="235887"/>
                    <a:pt x="312874" y="231762"/>
                  </a:cubicBezTo>
                  <a:cubicBezTo>
                    <a:pt x="315634" y="229481"/>
                    <a:pt x="316110" y="223112"/>
                    <a:pt x="308019" y="223207"/>
                  </a:cubicBezTo>
                  <a:cubicBezTo>
                    <a:pt x="298031" y="224947"/>
                    <a:pt x="287865" y="225460"/>
                    <a:pt x="277751" y="224728"/>
                  </a:cubicBezTo>
                  <a:cubicBezTo>
                    <a:pt x="267757" y="223302"/>
                    <a:pt x="260809" y="220926"/>
                    <a:pt x="262332" y="219595"/>
                  </a:cubicBezTo>
                  <a:cubicBezTo>
                    <a:pt x="263855" y="218264"/>
                    <a:pt x="269756" y="219595"/>
                    <a:pt x="278132" y="216553"/>
                  </a:cubicBezTo>
                  <a:cubicBezTo>
                    <a:pt x="286508" y="213512"/>
                    <a:pt x="292219" y="206193"/>
                    <a:pt x="290315" y="201915"/>
                  </a:cubicBezTo>
                  <a:cubicBezTo>
                    <a:pt x="288412" y="197638"/>
                    <a:pt x="287079" y="200395"/>
                    <a:pt x="278037" y="20201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2" name="Google Shape;1132;p24"/>
            <p:cNvSpPr/>
            <p:nvPr/>
          </p:nvSpPr>
          <p:spPr>
            <a:xfrm>
              <a:off x="2110000" y="2833008"/>
              <a:ext cx="75991" cy="89275"/>
            </a:xfrm>
            <a:custGeom>
              <a:avLst/>
              <a:gdLst/>
              <a:ahLst/>
              <a:cxnLst/>
              <a:rect l="l" t="t" r="r" b="b"/>
              <a:pathLst>
                <a:path w="75991" h="89275" extrusionOk="0">
                  <a:moveTo>
                    <a:pt x="18406" y="89237"/>
                  </a:moveTo>
                  <a:cubicBezTo>
                    <a:pt x="18406" y="89237"/>
                    <a:pt x="55147" y="91139"/>
                    <a:pt x="75991" y="68231"/>
                  </a:cubicBezTo>
                  <a:lnTo>
                    <a:pt x="53338" y="20704"/>
                  </a:lnTo>
                  <a:cubicBezTo>
                    <a:pt x="53338" y="20704"/>
                    <a:pt x="42963" y="-5436"/>
                    <a:pt x="18501" y="1028"/>
                  </a:cubicBezTo>
                  <a:cubicBezTo>
                    <a:pt x="-5960" y="7491"/>
                    <a:pt x="-6341" y="42186"/>
                    <a:pt x="18406" y="8923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3" name="Google Shape;1133;p24"/>
            <p:cNvSpPr/>
            <p:nvPr/>
          </p:nvSpPr>
          <p:spPr>
            <a:xfrm>
              <a:off x="2246717" y="2802864"/>
              <a:ext cx="61392" cy="64630"/>
            </a:xfrm>
            <a:custGeom>
              <a:avLst/>
              <a:gdLst/>
              <a:ahLst/>
              <a:cxnLst/>
              <a:rect l="l" t="t" r="r" b="b"/>
              <a:pathLst>
                <a:path w="61392" h="64630" extrusionOk="0">
                  <a:moveTo>
                    <a:pt x="0" y="469"/>
                  </a:moveTo>
                  <a:cubicBezTo>
                    <a:pt x="0" y="469"/>
                    <a:pt x="29792" y="-9036"/>
                    <a:pt x="61392" y="57501"/>
                  </a:cubicBezTo>
                  <a:lnTo>
                    <a:pt x="49590" y="64630"/>
                  </a:lnTo>
                  <a:cubicBezTo>
                    <a:pt x="49590" y="64630"/>
                    <a:pt x="18465" y="17294"/>
                    <a:pt x="0" y="469"/>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4" name="Google Shape;1134;p24"/>
            <p:cNvSpPr/>
            <p:nvPr/>
          </p:nvSpPr>
          <p:spPr>
            <a:xfrm>
              <a:off x="2092047" y="1119152"/>
              <a:ext cx="668082" cy="515307"/>
            </a:xfrm>
            <a:custGeom>
              <a:avLst/>
              <a:gdLst/>
              <a:ahLst/>
              <a:cxnLst/>
              <a:rect l="l" t="t" r="r" b="b"/>
              <a:pathLst>
                <a:path w="668082" h="515307" extrusionOk="0">
                  <a:moveTo>
                    <a:pt x="668083" y="310182"/>
                  </a:moveTo>
                  <a:lnTo>
                    <a:pt x="141345" y="6010"/>
                  </a:lnTo>
                  <a:lnTo>
                    <a:pt x="139346" y="4869"/>
                  </a:lnTo>
                  <a:lnTo>
                    <a:pt x="139346" y="4869"/>
                  </a:lnTo>
                  <a:cubicBezTo>
                    <a:pt x="124498" y="-3020"/>
                    <a:pt x="104415" y="-1594"/>
                    <a:pt x="82237" y="11143"/>
                  </a:cubicBezTo>
                  <a:cubicBezTo>
                    <a:pt x="36835" y="37378"/>
                    <a:pt x="0" y="101064"/>
                    <a:pt x="0" y="153723"/>
                  </a:cubicBezTo>
                  <a:cubicBezTo>
                    <a:pt x="0" y="180814"/>
                    <a:pt x="9994" y="199539"/>
                    <a:pt x="25890" y="207619"/>
                  </a:cubicBezTo>
                  <a:lnTo>
                    <a:pt x="559765" y="515307"/>
                  </a:ln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5" name="Google Shape;1135;p24"/>
            <p:cNvSpPr/>
            <p:nvPr/>
          </p:nvSpPr>
          <p:spPr>
            <a:xfrm rot="-3598236">
              <a:off x="2590249" y="1465200"/>
              <a:ext cx="232417" cy="133906"/>
            </a:xfrm>
            <a:custGeom>
              <a:avLst/>
              <a:gdLst/>
              <a:ahLst/>
              <a:cxnLst/>
              <a:rect l="l" t="t" r="r" b="b"/>
              <a:pathLst>
                <a:path w="232624" h="134025" extrusionOk="0">
                  <a:moveTo>
                    <a:pt x="232625" y="67013"/>
                  </a:moveTo>
                  <a:cubicBezTo>
                    <a:pt x="232625" y="104023"/>
                    <a:pt x="180550" y="134026"/>
                    <a:pt x="116312" y="134026"/>
                  </a:cubicBezTo>
                  <a:cubicBezTo>
                    <a:pt x="52075" y="134026"/>
                    <a:pt x="0" y="104023"/>
                    <a:pt x="0" y="67013"/>
                  </a:cubicBezTo>
                  <a:cubicBezTo>
                    <a:pt x="0" y="30003"/>
                    <a:pt x="52075" y="0"/>
                    <a:pt x="116312" y="0"/>
                  </a:cubicBezTo>
                  <a:cubicBezTo>
                    <a:pt x="180550" y="0"/>
                    <a:pt x="232625" y="30003"/>
                    <a:pt x="232625" y="67013"/>
                  </a:cubicBezTo>
                  <a:close/>
                </a:path>
              </a:pathLst>
            </a:custGeom>
            <a:solidFill>
              <a:srgbClr val="616E8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6" name="Google Shape;1136;p24"/>
            <p:cNvSpPr/>
            <p:nvPr/>
          </p:nvSpPr>
          <p:spPr>
            <a:xfrm>
              <a:off x="2667422" y="1490358"/>
              <a:ext cx="274409" cy="269191"/>
            </a:xfrm>
            <a:custGeom>
              <a:avLst/>
              <a:gdLst/>
              <a:ahLst/>
              <a:cxnLst/>
              <a:rect l="l" t="t" r="r" b="b"/>
              <a:pathLst>
                <a:path w="274409" h="269191" extrusionOk="0">
                  <a:moveTo>
                    <a:pt x="274410" y="269192"/>
                  </a:moveTo>
                  <a:lnTo>
                    <a:pt x="0" y="111023"/>
                  </a:lnTo>
                  <a:lnTo>
                    <a:pt x="0" y="0"/>
                  </a:lnTo>
                  <a:lnTo>
                    <a:pt x="274410" y="158264"/>
                  </a:lnTo>
                  <a:lnTo>
                    <a:pt x="274410" y="269192"/>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7" name="Google Shape;1137;p24"/>
            <p:cNvSpPr/>
            <p:nvPr/>
          </p:nvSpPr>
          <p:spPr>
            <a:xfrm>
              <a:off x="2667422" y="1454143"/>
              <a:ext cx="337610" cy="194669"/>
            </a:xfrm>
            <a:custGeom>
              <a:avLst/>
              <a:gdLst/>
              <a:ahLst/>
              <a:cxnLst/>
              <a:rect l="l" t="t" r="r" b="b"/>
              <a:pathLst>
                <a:path w="337610" h="194669" extrusionOk="0">
                  <a:moveTo>
                    <a:pt x="274410" y="194670"/>
                  </a:moveTo>
                  <a:lnTo>
                    <a:pt x="0" y="36501"/>
                  </a:lnTo>
                  <a:lnTo>
                    <a:pt x="63201" y="0"/>
                  </a:lnTo>
                  <a:lnTo>
                    <a:pt x="337611" y="158264"/>
                  </a:lnTo>
                  <a:lnTo>
                    <a:pt x="274410" y="194670"/>
                  </a:lnTo>
                  <a:close/>
                </a:path>
              </a:pathLst>
            </a:custGeom>
            <a:solidFill>
              <a:srgbClr val="C4C7D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8" name="Google Shape;1138;p24"/>
            <p:cNvSpPr/>
            <p:nvPr/>
          </p:nvSpPr>
          <p:spPr>
            <a:xfrm rot="-1801764">
              <a:off x="2968958" y="1259916"/>
              <a:ext cx="690027" cy="1193572"/>
            </a:xfrm>
            <a:custGeom>
              <a:avLst/>
              <a:gdLst/>
              <a:ahLst/>
              <a:cxnLst/>
              <a:rect l="l" t="t" r="r" b="b"/>
              <a:pathLst>
                <a:path w="690640" h="1194633" extrusionOk="0">
                  <a:moveTo>
                    <a:pt x="690640" y="597317"/>
                  </a:moveTo>
                  <a:cubicBezTo>
                    <a:pt x="690640" y="927206"/>
                    <a:pt x="536035" y="1194633"/>
                    <a:pt x="345320" y="1194633"/>
                  </a:cubicBezTo>
                  <a:cubicBezTo>
                    <a:pt x="154605" y="1194633"/>
                    <a:pt x="0" y="927206"/>
                    <a:pt x="0" y="597317"/>
                  </a:cubicBezTo>
                  <a:cubicBezTo>
                    <a:pt x="0" y="267428"/>
                    <a:pt x="154605" y="0"/>
                    <a:pt x="345320" y="0"/>
                  </a:cubicBezTo>
                  <a:cubicBezTo>
                    <a:pt x="536035" y="0"/>
                    <a:pt x="690640" y="267428"/>
                    <a:pt x="690640" y="597317"/>
                  </a:cubicBezTo>
                  <a:close/>
                </a:path>
              </a:pathLst>
            </a:custGeom>
            <a:solidFill>
              <a:srgbClr val="3E7E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9" name="Google Shape;1139;p24"/>
            <p:cNvSpPr/>
            <p:nvPr/>
          </p:nvSpPr>
          <p:spPr>
            <a:xfrm>
              <a:off x="2858071" y="1161854"/>
              <a:ext cx="1027965" cy="1324206"/>
            </a:xfrm>
            <a:custGeom>
              <a:avLst/>
              <a:gdLst/>
              <a:ahLst/>
              <a:cxnLst/>
              <a:rect l="l" t="t" r="r" b="b"/>
              <a:pathLst>
                <a:path w="1027965" h="1324206" extrusionOk="0">
                  <a:moveTo>
                    <a:pt x="513983" y="1254422"/>
                  </a:moveTo>
                  <a:cubicBezTo>
                    <a:pt x="230816" y="1091119"/>
                    <a:pt x="0" y="692560"/>
                    <a:pt x="0" y="365955"/>
                  </a:cubicBezTo>
                  <a:cubicBezTo>
                    <a:pt x="0" y="39351"/>
                    <a:pt x="230436" y="-93439"/>
                    <a:pt x="513983" y="69863"/>
                  </a:cubicBezTo>
                  <a:cubicBezTo>
                    <a:pt x="797530" y="233165"/>
                    <a:pt x="1027966" y="631725"/>
                    <a:pt x="1027966" y="958234"/>
                  </a:cubicBezTo>
                  <a:cubicBezTo>
                    <a:pt x="1027966" y="1284744"/>
                    <a:pt x="797245" y="1417629"/>
                    <a:pt x="513983" y="1254422"/>
                  </a:cubicBezTo>
                  <a:close/>
                  <a:moveTo>
                    <a:pt x="513983" y="256929"/>
                  </a:moveTo>
                  <a:cubicBezTo>
                    <a:pt x="320192" y="145146"/>
                    <a:pt x="162571" y="236017"/>
                    <a:pt x="162571" y="459488"/>
                  </a:cubicBezTo>
                  <a:cubicBezTo>
                    <a:pt x="162571" y="682959"/>
                    <a:pt x="320192" y="955668"/>
                    <a:pt x="513983" y="1067831"/>
                  </a:cubicBezTo>
                  <a:cubicBezTo>
                    <a:pt x="707773" y="1179995"/>
                    <a:pt x="865395" y="1088648"/>
                    <a:pt x="865395" y="865272"/>
                  </a:cubicBezTo>
                  <a:cubicBezTo>
                    <a:pt x="865395" y="641896"/>
                    <a:pt x="707773" y="368617"/>
                    <a:pt x="513983" y="256929"/>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40" name="Google Shape;1140;p24"/>
            <p:cNvSpPr/>
            <p:nvPr/>
          </p:nvSpPr>
          <p:spPr>
            <a:xfrm>
              <a:off x="2800391" y="1195123"/>
              <a:ext cx="1027965" cy="1324248"/>
            </a:xfrm>
            <a:custGeom>
              <a:avLst/>
              <a:gdLst/>
              <a:ahLst/>
              <a:cxnLst/>
              <a:rect l="l" t="t" r="r" b="b"/>
              <a:pathLst>
                <a:path w="1027965" h="1324248" extrusionOk="0">
                  <a:moveTo>
                    <a:pt x="513983" y="1254422"/>
                  </a:moveTo>
                  <a:cubicBezTo>
                    <a:pt x="230721" y="1091119"/>
                    <a:pt x="0" y="692560"/>
                    <a:pt x="0" y="365955"/>
                  </a:cubicBezTo>
                  <a:cubicBezTo>
                    <a:pt x="0" y="39351"/>
                    <a:pt x="230341" y="-93439"/>
                    <a:pt x="513983" y="69863"/>
                  </a:cubicBezTo>
                  <a:cubicBezTo>
                    <a:pt x="797625" y="233165"/>
                    <a:pt x="1027966" y="631725"/>
                    <a:pt x="1027966" y="958234"/>
                  </a:cubicBezTo>
                  <a:cubicBezTo>
                    <a:pt x="1027966" y="1284744"/>
                    <a:pt x="797149" y="1417724"/>
                    <a:pt x="513983" y="1254422"/>
                  </a:cubicBezTo>
                  <a:close/>
                  <a:moveTo>
                    <a:pt x="513983" y="256929"/>
                  </a:moveTo>
                  <a:cubicBezTo>
                    <a:pt x="320192" y="145146"/>
                    <a:pt x="162571" y="236017"/>
                    <a:pt x="162571" y="459488"/>
                  </a:cubicBezTo>
                  <a:cubicBezTo>
                    <a:pt x="162571" y="682959"/>
                    <a:pt x="320192" y="955668"/>
                    <a:pt x="513983" y="1067831"/>
                  </a:cubicBezTo>
                  <a:cubicBezTo>
                    <a:pt x="707773" y="1179995"/>
                    <a:pt x="865395" y="1088648"/>
                    <a:pt x="865395" y="865272"/>
                  </a:cubicBezTo>
                  <a:cubicBezTo>
                    <a:pt x="865395" y="641896"/>
                    <a:pt x="707773" y="368617"/>
                    <a:pt x="513983" y="256929"/>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144"/>
        <p:cNvGrpSpPr/>
        <p:nvPr/>
      </p:nvGrpSpPr>
      <p:grpSpPr>
        <a:xfrm>
          <a:off x="0" y="0"/>
          <a:ext cx="0" cy="0"/>
          <a:chOff x="0" y="0"/>
          <a:chExt cx="0" cy="0"/>
        </a:xfrm>
      </p:grpSpPr>
      <p:sp>
        <p:nvSpPr>
          <p:cNvPr id="1145" name="Google Shape;1145;p25"/>
          <p:cNvSpPr/>
          <p:nvPr/>
        </p:nvSpPr>
        <p:spPr>
          <a:xfrm>
            <a:off x="514725" y="942584"/>
            <a:ext cx="8171736" cy="3892835"/>
          </a:xfrm>
          <a:custGeom>
            <a:avLst/>
            <a:gdLst/>
            <a:ahLst/>
            <a:cxnLst/>
            <a:rect l="l" t="t" r="r" b="b"/>
            <a:pathLst>
              <a:path w="285750" h="136125" extrusionOk="0">
                <a:moveTo>
                  <a:pt x="74830" y="1313"/>
                </a:moveTo>
                <a:lnTo>
                  <a:pt x="74352" y="1330"/>
                </a:lnTo>
                <a:lnTo>
                  <a:pt x="74864" y="1330"/>
                </a:lnTo>
                <a:lnTo>
                  <a:pt x="74830" y="1313"/>
                </a:lnTo>
                <a:close/>
                <a:moveTo>
                  <a:pt x="77830" y="1739"/>
                </a:moveTo>
                <a:lnTo>
                  <a:pt x="77830" y="1739"/>
                </a:lnTo>
                <a:lnTo>
                  <a:pt x="77830" y="1739"/>
                </a:lnTo>
                <a:close/>
                <a:moveTo>
                  <a:pt x="176011" y="1432"/>
                </a:moveTo>
                <a:lnTo>
                  <a:pt x="176114" y="1636"/>
                </a:lnTo>
                <a:lnTo>
                  <a:pt x="175500" y="1841"/>
                </a:lnTo>
                <a:lnTo>
                  <a:pt x="175807" y="1943"/>
                </a:lnTo>
                <a:lnTo>
                  <a:pt x="178875" y="1943"/>
                </a:lnTo>
                <a:lnTo>
                  <a:pt x="178773" y="1636"/>
                </a:lnTo>
                <a:lnTo>
                  <a:pt x="176011" y="1432"/>
                </a:lnTo>
                <a:close/>
                <a:moveTo>
                  <a:pt x="135102" y="1841"/>
                </a:moveTo>
                <a:lnTo>
                  <a:pt x="134898" y="1943"/>
                </a:lnTo>
                <a:lnTo>
                  <a:pt x="135102" y="2045"/>
                </a:lnTo>
                <a:lnTo>
                  <a:pt x="134489" y="2045"/>
                </a:lnTo>
                <a:lnTo>
                  <a:pt x="134795" y="2148"/>
                </a:lnTo>
                <a:lnTo>
                  <a:pt x="134489" y="2148"/>
                </a:lnTo>
                <a:lnTo>
                  <a:pt x="135920" y="2352"/>
                </a:lnTo>
                <a:lnTo>
                  <a:pt x="135307" y="2455"/>
                </a:lnTo>
                <a:lnTo>
                  <a:pt x="137148" y="2557"/>
                </a:lnTo>
                <a:lnTo>
                  <a:pt x="137148" y="2659"/>
                </a:lnTo>
                <a:lnTo>
                  <a:pt x="139500" y="2148"/>
                </a:lnTo>
                <a:lnTo>
                  <a:pt x="137148" y="2045"/>
                </a:lnTo>
                <a:lnTo>
                  <a:pt x="137250" y="1841"/>
                </a:lnTo>
                <a:lnTo>
                  <a:pt x="136739" y="1841"/>
                </a:lnTo>
                <a:lnTo>
                  <a:pt x="136739" y="2045"/>
                </a:lnTo>
                <a:lnTo>
                  <a:pt x="135102" y="1841"/>
                </a:lnTo>
                <a:close/>
                <a:moveTo>
                  <a:pt x="178466" y="2045"/>
                </a:moveTo>
                <a:lnTo>
                  <a:pt x="177443" y="2148"/>
                </a:lnTo>
                <a:lnTo>
                  <a:pt x="177136" y="2455"/>
                </a:lnTo>
                <a:lnTo>
                  <a:pt x="181534" y="2864"/>
                </a:lnTo>
                <a:lnTo>
                  <a:pt x="181534" y="2864"/>
                </a:lnTo>
                <a:lnTo>
                  <a:pt x="180716" y="2659"/>
                </a:lnTo>
                <a:lnTo>
                  <a:pt x="181023" y="2659"/>
                </a:lnTo>
                <a:lnTo>
                  <a:pt x="180818" y="2250"/>
                </a:lnTo>
                <a:lnTo>
                  <a:pt x="178466" y="2045"/>
                </a:lnTo>
                <a:close/>
                <a:moveTo>
                  <a:pt x="75068" y="3170"/>
                </a:moveTo>
                <a:lnTo>
                  <a:pt x="74870" y="3225"/>
                </a:lnTo>
                <a:lnTo>
                  <a:pt x="75022" y="3201"/>
                </a:lnTo>
                <a:lnTo>
                  <a:pt x="75022" y="3201"/>
                </a:lnTo>
                <a:lnTo>
                  <a:pt x="75068" y="3170"/>
                </a:lnTo>
                <a:close/>
                <a:moveTo>
                  <a:pt x="72920" y="1227"/>
                </a:moveTo>
                <a:lnTo>
                  <a:pt x="72102" y="1330"/>
                </a:lnTo>
                <a:lnTo>
                  <a:pt x="72511" y="1330"/>
                </a:lnTo>
                <a:lnTo>
                  <a:pt x="70977" y="1534"/>
                </a:lnTo>
                <a:lnTo>
                  <a:pt x="71591" y="1739"/>
                </a:lnTo>
                <a:lnTo>
                  <a:pt x="70364" y="1739"/>
                </a:lnTo>
                <a:lnTo>
                  <a:pt x="70568" y="1841"/>
                </a:lnTo>
                <a:lnTo>
                  <a:pt x="70057" y="1943"/>
                </a:lnTo>
                <a:lnTo>
                  <a:pt x="71080" y="2045"/>
                </a:lnTo>
                <a:lnTo>
                  <a:pt x="69648" y="2045"/>
                </a:lnTo>
                <a:lnTo>
                  <a:pt x="69750" y="2352"/>
                </a:lnTo>
                <a:lnTo>
                  <a:pt x="70670" y="2352"/>
                </a:lnTo>
                <a:lnTo>
                  <a:pt x="69545" y="2557"/>
                </a:lnTo>
                <a:lnTo>
                  <a:pt x="70568" y="2557"/>
                </a:lnTo>
                <a:lnTo>
                  <a:pt x="70466" y="2659"/>
                </a:lnTo>
                <a:lnTo>
                  <a:pt x="72102" y="2557"/>
                </a:lnTo>
                <a:lnTo>
                  <a:pt x="70773" y="2761"/>
                </a:lnTo>
                <a:lnTo>
                  <a:pt x="70466" y="2966"/>
                </a:lnTo>
                <a:lnTo>
                  <a:pt x="70159" y="3068"/>
                </a:lnTo>
                <a:lnTo>
                  <a:pt x="70977" y="3170"/>
                </a:lnTo>
                <a:lnTo>
                  <a:pt x="70364" y="3273"/>
                </a:lnTo>
                <a:lnTo>
                  <a:pt x="72102" y="3477"/>
                </a:lnTo>
                <a:lnTo>
                  <a:pt x="72102" y="3170"/>
                </a:lnTo>
                <a:lnTo>
                  <a:pt x="72307" y="3273"/>
                </a:lnTo>
                <a:lnTo>
                  <a:pt x="73330" y="3170"/>
                </a:lnTo>
                <a:lnTo>
                  <a:pt x="73227" y="3068"/>
                </a:lnTo>
                <a:lnTo>
                  <a:pt x="73739" y="2864"/>
                </a:lnTo>
                <a:lnTo>
                  <a:pt x="73432" y="3068"/>
                </a:lnTo>
                <a:lnTo>
                  <a:pt x="75580" y="2557"/>
                </a:lnTo>
                <a:lnTo>
                  <a:pt x="74557" y="2455"/>
                </a:lnTo>
                <a:lnTo>
                  <a:pt x="74659" y="2045"/>
                </a:lnTo>
                <a:lnTo>
                  <a:pt x="74966" y="1841"/>
                </a:lnTo>
                <a:lnTo>
                  <a:pt x="74352" y="1943"/>
                </a:lnTo>
                <a:lnTo>
                  <a:pt x="74455" y="2045"/>
                </a:lnTo>
                <a:lnTo>
                  <a:pt x="73534" y="1739"/>
                </a:lnTo>
                <a:lnTo>
                  <a:pt x="73534" y="1636"/>
                </a:lnTo>
                <a:lnTo>
                  <a:pt x="72920" y="1227"/>
                </a:lnTo>
                <a:close/>
                <a:moveTo>
                  <a:pt x="74870" y="3225"/>
                </a:moveTo>
                <a:lnTo>
                  <a:pt x="73227" y="3477"/>
                </a:lnTo>
                <a:lnTo>
                  <a:pt x="74301" y="3380"/>
                </a:lnTo>
                <a:lnTo>
                  <a:pt x="74301" y="3380"/>
                </a:lnTo>
                <a:lnTo>
                  <a:pt x="74870" y="3225"/>
                </a:lnTo>
                <a:close/>
                <a:moveTo>
                  <a:pt x="74352" y="3375"/>
                </a:moveTo>
                <a:lnTo>
                  <a:pt x="74301" y="3380"/>
                </a:lnTo>
                <a:lnTo>
                  <a:pt x="74301" y="3380"/>
                </a:lnTo>
                <a:lnTo>
                  <a:pt x="73943" y="3477"/>
                </a:lnTo>
                <a:lnTo>
                  <a:pt x="74352" y="3375"/>
                </a:lnTo>
                <a:close/>
                <a:moveTo>
                  <a:pt x="182148" y="2557"/>
                </a:moveTo>
                <a:lnTo>
                  <a:pt x="182250" y="2966"/>
                </a:lnTo>
                <a:lnTo>
                  <a:pt x="182148" y="3170"/>
                </a:lnTo>
                <a:lnTo>
                  <a:pt x="182045" y="3580"/>
                </a:lnTo>
                <a:lnTo>
                  <a:pt x="185114" y="3170"/>
                </a:lnTo>
                <a:lnTo>
                  <a:pt x="183682" y="2761"/>
                </a:lnTo>
                <a:lnTo>
                  <a:pt x="183170" y="2864"/>
                </a:lnTo>
                <a:lnTo>
                  <a:pt x="182966" y="2761"/>
                </a:lnTo>
                <a:lnTo>
                  <a:pt x="183068" y="2659"/>
                </a:lnTo>
                <a:lnTo>
                  <a:pt x="182455" y="2557"/>
                </a:lnTo>
                <a:lnTo>
                  <a:pt x="182455" y="2557"/>
                </a:lnTo>
                <a:lnTo>
                  <a:pt x="182557" y="2659"/>
                </a:lnTo>
                <a:lnTo>
                  <a:pt x="182148" y="2557"/>
                </a:lnTo>
                <a:close/>
                <a:moveTo>
                  <a:pt x="64739" y="2557"/>
                </a:moveTo>
                <a:lnTo>
                  <a:pt x="63614" y="2864"/>
                </a:lnTo>
                <a:lnTo>
                  <a:pt x="64023" y="2864"/>
                </a:lnTo>
                <a:lnTo>
                  <a:pt x="63716" y="2966"/>
                </a:lnTo>
                <a:lnTo>
                  <a:pt x="63716" y="2966"/>
                </a:lnTo>
                <a:lnTo>
                  <a:pt x="64432" y="2864"/>
                </a:lnTo>
                <a:lnTo>
                  <a:pt x="64125" y="2966"/>
                </a:lnTo>
                <a:lnTo>
                  <a:pt x="64534" y="3068"/>
                </a:lnTo>
                <a:lnTo>
                  <a:pt x="64125" y="3068"/>
                </a:lnTo>
                <a:lnTo>
                  <a:pt x="64330" y="3170"/>
                </a:lnTo>
                <a:lnTo>
                  <a:pt x="63511" y="3375"/>
                </a:lnTo>
                <a:lnTo>
                  <a:pt x="65352" y="3477"/>
                </a:lnTo>
                <a:lnTo>
                  <a:pt x="65352" y="3580"/>
                </a:lnTo>
                <a:lnTo>
                  <a:pt x="66068" y="3682"/>
                </a:lnTo>
                <a:lnTo>
                  <a:pt x="66273" y="3375"/>
                </a:lnTo>
                <a:lnTo>
                  <a:pt x="66580" y="3170"/>
                </a:lnTo>
                <a:lnTo>
                  <a:pt x="65966" y="2966"/>
                </a:lnTo>
                <a:lnTo>
                  <a:pt x="66068" y="2864"/>
                </a:lnTo>
                <a:lnTo>
                  <a:pt x="65148" y="2966"/>
                </a:lnTo>
                <a:lnTo>
                  <a:pt x="65148" y="2864"/>
                </a:lnTo>
                <a:lnTo>
                  <a:pt x="64739" y="2557"/>
                </a:lnTo>
                <a:close/>
                <a:moveTo>
                  <a:pt x="67705" y="2966"/>
                </a:moveTo>
                <a:lnTo>
                  <a:pt x="67295" y="3273"/>
                </a:lnTo>
                <a:lnTo>
                  <a:pt x="67705" y="3477"/>
                </a:lnTo>
                <a:lnTo>
                  <a:pt x="67398" y="3682"/>
                </a:lnTo>
                <a:lnTo>
                  <a:pt x="69136" y="3273"/>
                </a:lnTo>
                <a:lnTo>
                  <a:pt x="67705" y="2966"/>
                </a:lnTo>
                <a:close/>
                <a:moveTo>
                  <a:pt x="136943" y="3170"/>
                </a:moveTo>
                <a:lnTo>
                  <a:pt x="135818" y="3273"/>
                </a:lnTo>
                <a:lnTo>
                  <a:pt x="136841" y="3682"/>
                </a:lnTo>
                <a:lnTo>
                  <a:pt x="136432" y="3886"/>
                </a:lnTo>
                <a:lnTo>
                  <a:pt x="137557" y="3886"/>
                </a:lnTo>
                <a:lnTo>
                  <a:pt x="137352" y="3989"/>
                </a:lnTo>
                <a:lnTo>
                  <a:pt x="137761" y="4091"/>
                </a:lnTo>
                <a:lnTo>
                  <a:pt x="138784" y="3784"/>
                </a:lnTo>
                <a:lnTo>
                  <a:pt x="137659" y="3477"/>
                </a:lnTo>
                <a:lnTo>
                  <a:pt x="137761" y="3477"/>
                </a:lnTo>
                <a:lnTo>
                  <a:pt x="137148" y="3375"/>
                </a:lnTo>
                <a:lnTo>
                  <a:pt x="136943" y="3170"/>
                </a:lnTo>
                <a:close/>
                <a:moveTo>
                  <a:pt x="131114" y="2250"/>
                </a:moveTo>
                <a:lnTo>
                  <a:pt x="131114" y="2352"/>
                </a:lnTo>
                <a:lnTo>
                  <a:pt x="130295" y="2352"/>
                </a:lnTo>
                <a:lnTo>
                  <a:pt x="131318" y="2864"/>
                </a:lnTo>
                <a:lnTo>
                  <a:pt x="130705" y="2864"/>
                </a:lnTo>
                <a:lnTo>
                  <a:pt x="131625" y="3375"/>
                </a:lnTo>
                <a:lnTo>
                  <a:pt x="132648" y="3273"/>
                </a:lnTo>
                <a:lnTo>
                  <a:pt x="132545" y="3170"/>
                </a:lnTo>
                <a:lnTo>
                  <a:pt x="132545" y="3068"/>
                </a:lnTo>
                <a:lnTo>
                  <a:pt x="132955" y="3068"/>
                </a:lnTo>
                <a:lnTo>
                  <a:pt x="133261" y="3273"/>
                </a:lnTo>
                <a:lnTo>
                  <a:pt x="133875" y="3068"/>
                </a:lnTo>
                <a:lnTo>
                  <a:pt x="133670" y="3170"/>
                </a:lnTo>
                <a:lnTo>
                  <a:pt x="134080" y="3273"/>
                </a:lnTo>
                <a:lnTo>
                  <a:pt x="132443" y="3580"/>
                </a:lnTo>
                <a:lnTo>
                  <a:pt x="132750" y="3784"/>
                </a:lnTo>
                <a:lnTo>
                  <a:pt x="134080" y="3784"/>
                </a:lnTo>
                <a:lnTo>
                  <a:pt x="132545" y="4091"/>
                </a:lnTo>
                <a:lnTo>
                  <a:pt x="134284" y="4602"/>
                </a:lnTo>
                <a:lnTo>
                  <a:pt x="134386" y="4398"/>
                </a:lnTo>
                <a:lnTo>
                  <a:pt x="134284" y="4295"/>
                </a:lnTo>
                <a:lnTo>
                  <a:pt x="134898" y="3886"/>
                </a:lnTo>
                <a:lnTo>
                  <a:pt x="134898" y="3580"/>
                </a:lnTo>
                <a:lnTo>
                  <a:pt x="135205" y="3477"/>
                </a:lnTo>
                <a:lnTo>
                  <a:pt x="135511" y="3170"/>
                </a:lnTo>
                <a:lnTo>
                  <a:pt x="136432" y="3068"/>
                </a:lnTo>
                <a:lnTo>
                  <a:pt x="135920" y="2864"/>
                </a:lnTo>
                <a:lnTo>
                  <a:pt x="136023" y="2761"/>
                </a:lnTo>
                <a:lnTo>
                  <a:pt x="134795" y="2659"/>
                </a:lnTo>
                <a:lnTo>
                  <a:pt x="134795" y="2455"/>
                </a:lnTo>
                <a:lnTo>
                  <a:pt x="134182" y="2557"/>
                </a:lnTo>
                <a:lnTo>
                  <a:pt x="134386" y="2352"/>
                </a:lnTo>
                <a:lnTo>
                  <a:pt x="133261" y="2250"/>
                </a:lnTo>
                <a:lnTo>
                  <a:pt x="133261" y="2250"/>
                </a:lnTo>
                <a:lnTo>
                  <a:pt x="133568" y="2864"/>
                </a:lnTo>
                <a:lnTo>
                  <a:pt x="133568" y="2864"/>
                </a:lnTo>
                <a:lnTo>
                  <a:pt x="132750" y="2455"/>
                </a:lnTo>
                <a:lnTo>
                  <a:pt x="131318" y="2455"/>
                </a:lnTo>
                <a:lnTo>
                  <a:pt x="131932" y="2250"/>
                </a:lnTo>
                <a:close/>
                <a:moveTo>
                  <a:pt x="66682" y="4398"/>
                </a:moveTo>
                <a:lnTo>
                  <a:pt x="66784" y="4500"/>
                </a:lnTo>
                <a:lnTo>
                  <a:pt x="66477" y="4500"/>
                </a:lnTo>
                <a:lnTo>
                  <a:pt x="67091" y="4705"/>
                </a:lnTo>
                <a:lnTo>
                  <a:pt x="66784" y="4705"/>
                </a:lnTo>
                <a:lnTo>
                  <a:pt x="68232" y="4795"/>
                </a:lnTo>
                <a:lnTo>
                  <a:pt x="68232" y="4795"/>
                </a:lnTo>
                <a:lnTo>
                  <a:pt x="68625" y="4500"/>
                </a:lnTo>
                <a:lnTo>
                  <a:pt x="66682" y="4398"/>
                </a:lnTo>
                <a:close/>
                <a:moveTo>
                  <a:pt x="68232" y="4795"/>
                </a:moveTo>
                <a:lnTo>
                  <a:pt x="68216" y="4807"/>
                </a:lnTo>
                <a:lnTo>
                  <a:pt x="68324" y="4801"/>
                </a:lnTo>
                <a:lnTo>
                  <a:pt x="68324" y="4801"/>
                </a:lnTo>
                <a:lnTo>
                  <a:pt x="68232" y="4795"/>
                </a:lnTo>
                <a:close/>
                <a:moveTo>
                  <a:pt x="71489" y="4500"/>
                </a:moveTo>
                <a:lnTo>
                  <a:pt x="70568" y="4705"/>
                </a:lnTo>
                <a:lnTo>
                  <a:pt x="71080" y="4807"/>
                </a:lnTo>
                <a:lnTo>
                  <a:pt x="71489" y="4500"/>
                </a:lnTo>
                <a:close/>
                <a:moveTo>
                  <a:pt x="81102" y="205"/>
                </a:moveTo>
                <a:lnTo>
                  <a:pt x="81614" y="409"/>
                </a:lnTo>
                <a:lnTo>
                  <a:pt x="80386" y="307"/>
                </a:lnTo>
                <a:lnTo>
                  <a:pt x="80489" y="409"/>
                </a:lnTo>
                <a:lnTo>
                  <a:pt x="79773" y="409"/>
                </a:lnTo>
                <a:lnTo>
                  <a:pt x="79977" y="511"/>
                </a:lnTo>
                <a:lnTo>
                  <a:pt x="79466" y="511"/>
                </a:lnTo>
                <a:lnTo>
                  <a:pt x="80693" y="920"/>
                </a:lnTo>
                <a:lnTo>
                  <a:pt x="80693" y="920"/>
                </a:lnTo>
                <a:lnTo>
                  <a:pt x="79159" y="716"/>
                </a:lnTo>
                <a:lnTo>
                  <a:pt x="77011" y="716"/>
                </a:lnTo>
                <a:lnTo>
                  <a:pt x="77727" y="818"/>
                </a:lnTo>
                <a:lnTo>
                  <a:pt x="73841" y="1023"/>
                </a:lnTo>
                <a:lnTo>
                  <a:pt x="73943" y="1125"/>
                </a:lnTo>
                <a:lnTo>
                  <a:pt x="74864" y="1023"/>
                </a:lnTo>
                <a:lnTo>
                  <a:pt x="74864" y="1023"/>
                </a:lnTo>
                <a:lnTo>
                  <a:pt x="74250" y="1125"/>
                </a:lnTo>
                <a:lnTo>
                  <a:pt x="75989" y="1125"/>
                </a:lnTo>
                <a:lnTo>
                  <a:pt x="74659" y="1227"/>
                </a:lnTo>
                <a:lnTo>
                  <a:pt x="74830" y="1313"/>
                </a:lnTo>
                <a:lnTo>
                  <a:pt x="74830" y="1313"/>
                </a:lnTo>
                <a:lnTo>
                  <a:pt x="77216" y="1227"/>
                </a:lnTo>
                <a:lnTo>
                  <a:pt x="74557" y="1534"/>
                </a:lnTo>
                <a:lnTo>
                  <a:pt x="74557" y="1534"/>
                </a:lnTo>
                <a:lnTo>
                  <a:pt x="78034" y="1330"/>
                </a:lnTo>
                <a:lnTo>
                  <a:pt x="75784" y="1739"/>
                </a:lnTo>
                <a:lnTo>
                  <a:pt x="75784" y="1739"/>
                </a:lnTo>
                <a:lnTo>
                  <a:pt x="78341" y="1636"/>
                </a:lnTo>
                <a:lnTo>
                  <a:pt x="78341" y="1636"/>
                </a:lnTo>
                <a:lnTo>
                  <a:pt x="77830" y="1739"/>
                </a:lnTo>
                <a:lnTo>
                  <a:pt x="81818" y="1125"/>
                </a:lnTo>
                <a:lnTo>
                  <a:pt x="81818" y="1125"/>
                </a:lnTo>
                <a:lnTo>
                  <a:pt x="80386" y="1534"/>
                </a:lnTo>
                <a:lnTo>
                  <a:pt x="81409" y="1534"/>
                </a:lnTo>
                <a:lnTo>
                  <a:pt x="77523" y="1943"/>
                </a:lnTo>
                <a:lnTo>
                  <a:pt x="78648" y="2352"/>
                </a:lnTo>
                <a:lnTo>
                  <a:pt x="78648" y="2352"/>
                </a:lnTo>
                <a:lnTo>
                  <a:pt x="75375" y="2045"/>
                </a:lnTo>
                <a:lnTo>
                  <a:pt x="75375" y="2352"/>
                </a:lnTo>
                <a:lnTo>
                  <a:pt x="76193" y="2761"/>
                </a:lnTo>
                <a:lnTo>
                  <a:pt x="75682" y="2761"/>
                </a:lnTo>
                <a:lnTo>
                  <a:pt x="77216" y="2864"/>
                </a:lnTo>
                <a:lnTo>
                  <a:pt x="75022" y="3201"/>
                </a:lnTo>
                <a:lnTo>
                  <a:pt x="75022" y="3201"/>
                </a:lnTo>
                <a:lnTo>
                  <a:pt x="74761" y="3375"/>
                </a:lnTo>
                <a:lnTo>
                  <a:pt x="75170" y="3477"/>
                </a:lnTo>
                <a:lnTo>
                  <a:pt x="74148" y="3682"/>
                </a:lnTo>
                <a:lnTo>
                  <a:pt x="74045" y="3886"/>
                </a:lnTo>
                <a:lnTo>
                  <a:pt x="75989" y="3580"/>
                </a:lnTo>
                <a:lnTo>
                  <a:pt x="73739" y="3989"/>
                </a:lnTo>
                <a:lnTo>
                  <a:pt x="73432" y="3682"/>
                </a:lnTo>
                <a:lnTo>
                  <a:pt x="72716" y="3682"/>
                </a:lnTo>
                <a:lnTo>
                  <a:pt x="72818" y="4193"/>
                </a:lnTo>
                <a:lnTo>
                  <a:pt x="71489" y="4500"/>
                </a:lnTo>
                <a:lnTo>
                  <a:pt x="71489" y="4500"/>
                </a:lnTo>
                <a:lnTo>
                  <a:pt x="71489" y="4500"/>
                </a:lnTo>
                <a:lnTo>
                  <a:pt x="71284" y="4807"/>
                </a:lnTo>
                <a:lnTo>
                  <a:pt x="71898" y="4705"/>
                </a:lnTo>
                <a:lnTo>
                  <a:pt x="71898" y="4807"/>
                </a:lnTo>
                <a:lnTo>
                  <a:pt x="75784" y="4807"/>
                </a:lnTo>
                <a:lnTo>
                  <a:pt x="75477" y="5011"/>
                </a:lnTo>
                <a:lnTo>
                  <a:pt x="75477" y="5011"/>
                </a:lnTo>
                <a:lnTo>
                  <a:pt x="77318" y="4705"/>
                </a:lnTo>
                <a:lnTo>
                  <a:pt x="77727" y="4398"/>
                </a:lnTo>
                <a:lnTo>
                  <a:pt x="77114" y="4398"/>
                </a:lnTo>
                <a:lnTo>
                  <a:pt x="77216" y="4193"/>
                </a:lnTo>
                <a:lnTo>
                  <a:pt x="75682" y="4091"/>
                </a:lnTo>
                <a:lnTo>
                  <a:pt x="76193" y="4091"/>
                </a:lnTo>
                <a:lnTo>
                  <a:pt x="76091" y="3989"/>
                </a:lnTo>
                <a:lnTo>
                  <a:pt x="78341" y="3886"/>
                </a:lnTo>
                <a:lnTo>
                  <a:pt x="78545" y="3580"/>
                </a:lnTo>
                <a:lnTo>
                  <a:pt x="80489" y="3375"/>
                </a:lnTo>
                <a:lnTo>
                  <a:pt x="79977" y="3170"/>
                </a:lnTo>
                <a:lnTo>
                  <a:pt x="81205" y="3068"/>
                </a:lnTo>
                <a:lnTo>
                  <a:pt x="79159" y="2761"/>
                </a:lnTo>
                <a:lnTo>
                  <a:pt x="81614" y="2659"/>
                </a:lnTo>
                <a:lnTo>
                  <a:pt x="80386" y="2455"/>
                </a:lnTo>
                <a:lnTo>
                  <a:pt x="82534" y="2352"/>
                </a:lnTo>
                <a:lnTo>
                  <a:pt x="81920" y="2250"/>
                </a:lnTo>
                <a:lnTo>
                  <a:pt x="83966" y="2250"/>
                </a:lnTo>
                <a:lnTo>
                  <a:pt x="83864" y="2148"/>
                </a:lnTo>
                <a:lnTo>
                  <a:pt x="84375" y="2045"/>
                </a:lnTo>
                <a:lnTo>
                  <a:pt x="83557" y="2045"/>
                </a:lnTo>
                <a:lnTo>
                  <a:pt x="84682" y="1943"/>
                </a:lnTo>
                <a:lnTo>
                  <a:pt x="84580" y="1739"/>
                </a:lnTo>
                <a:lnTo>
                  <a:pt x="88466" y="1125"/>
                </a:lnTo>
                <a:lnTo>
                  <a:pt x="86216" y="1330"/>
                </a:lnTo>
                <a:lnTo>
                  <a:pt x="90920" y="614"/>
                </a:lnTo>
                <a:lnTo>
                  <a:pt x="89898" y="511"/>
                </a:lnTo>
                <a:lnTo>
                  <a:pt x="90000" y="409"/>
                </a:lnTo>
                <a:lnTo>
                  <a:pt x="89795" y="409"/>
                </a:lnTo>
                <a:lnTo>
                  <a:pt x="89898" y="307"/>
                </a:lnTo>
                <a:lnTo>
                  <a:pt x="89898" y="307"/>
                </a:lnTo>
                <a:lnTo>
                  <a:pt x="87136" y="409"/>
                </a:lnTo>
                <a:lnTo>
                  <a:pt x="88466" y="205"/>
                </a:lnTo>
                <a:lnTo>
                  <a:pt x="84682" y="205"/>
                </a:lnTo>
                <a:lnTo>
                  <a:pt x="84989" y="409"/>
                </a:lnTo>
                <a:lnTo>
                  <a:pt x="82739" y="205"/>
                </a:lnTo>
                <a:lnTo>
                  <a:pt x="83352" y="409"/>
                </a:lnTo>
                <a:lnTo>
                  <a:pt x="83352" y="409"/>
                </a:lnTo>
                <a:lnTo>
                  <a:pt x="81102" y="205"/>
                </a:lnTo>
                <a:close/>
                <a:moveTo>
                  <a:pt x="62898" y="4909"/>
                </a:moveTo>
                <a:lnTo>
                  <a:pt x="63205" y="5011"/>
                </a:lnTo>
                <a:lnTo>
                  <a:pt x="63205" y="4909"/>
                </a:lnTo>
                <a:close/>
                <a:moveTo>
                  <a:pt x="55227" y="3989"/>
                </a:moveTo>
                <a:lnTo>
                  <a:pt x="55330" y="4091"/>
                </a:lnTo>
                <a:lnTo>
                  <a:pt x="50318" y="5011"/>
                </a:lnTo>
                <a:lnTo>
                  <a:pt x="50523" y="5011"/>
                </a:lnTo>
                <a:lnTo>
                  <a:pt x="50318" y="5216"/>
                </a:lnTo>
                <a:lnTo>
                  <a:pt x="50318" y="5216"/>
                </a:lnTo>
                <a:lnTo>
                  <a:pt x="51545" y="5011"/>
                </a:lnTo>
                <a:lnTo>
                  <a:pt x="51443" y="5318"/>
                </a:lnTo>
                <a:lnTo>
                  <a:pt x="54102" y="4500"/>
                </a:lnTo>
                <a:lnTo>
                  <a:pt x="53591" y="4909"/>
                </a:lnTo>
                <a:lnTo>
                  <a:pt x="53591" y="4909"/>
                </a:lnTo>
                <a:lnTo>
                  <a:pt x="56045" y="4091"/>
                </a:lnTo>
                <a:lnTo>
                  <a:pt x="55227" y="3989"/>
                </a:lnTo>
                <a:close/>
                <a:moveTo>
                  <a:pt x="65761" y="4705"/>
                </a:moveTo>
                <a:lnTo>
                  <a:pt x="63818" y="4807"/>
                </a:lnTo>
                <a:lnTo>
                  <a:pt x="64227" y="4909"/>
                </a:lnTo>
                <a:lnTo>
                  <a:pt x="63920" y="4909"/>
                </a:lnTo>
                <a:lnTo>
                  <a:pt x="64330" y="5011"/>
                </a:lnTo>
                <a:lnTo>
                  <a:pt x="64023" y="5216"/>
                </a:lnTo>
                <a:lnTo>
                  <a:pt x="63205" y="5011"/>
                </a:lnTo>
                <a:lnTo>
                  <a:pt x="62898" y="5114"/>
                </a:lnTo>
                <a:lnTo>
                  <a:pt x="63000" y="5114"/>
                </a:lnTo>
                <a:lnTo>
                  <a:pt x="63102" y="5318"/>
                </a:lnTo>
                <a:lnTo>
                  <a:pt x="63102" y="5318"/>
                </a:lnTo>
                <a:lnTo>
                  <a:pt x="62489" y="5216"/>
                </a:lnTo>
                <a:lnTo>
                  <a:pt x="61875" y="5420"/>
                </a:lnTo>
                <a:lnTo>
                  <a:pt x="64125" y="5420"/>
                </a:lnTo>
                <a:lnTo>
                  <a:pt x="62898" y="5625"/>
                </a:lnTo>
                <a:lnTo>
                  <a:pt x="63102" y="5727"/>
                </a:lnTo>
                <a:lnTo>
                  <a:pt x="63000" y="5932"/>
                </a:lnTo>
                <a:lnTo>
                  <a:pt x="63000" y="5932"/>
                </a:lnTo>
                <a:lnTo>
                  <a:pt x="65148" y="5420"/>
                </a:lnTo>
                <a:lnTo>
                  <a:pt x="64943" y="5318"/>
                </a:lnTo>
                <a:lnTo>
                  <a:pt x="65761" y="4705"/>
                </a:lnTo>
                <a:close/>
                <a:moveTo>
                  <a:pt x="209148" y="5011"/>
                </a:moveTo>
                <a:lnTo>
                  <a:pt x="209455" y="5420"/>
                </a:lnTo>
                <a:lnTo>
                  <a:pt x="207102" y="5216"/>
                </a:lnTo>
                <a:lnTo>
                  <a:pt x="207409" y="5318"/>
                </a:lnTo>
                <a:lnTo>
                  <a:pt x="207205" y="5318"/>
                </a:lnTo>
                <a:lnTo>
                  <a:pt x="207716" y="5625"/>
                </a:lnTo>
                <a:lnTo>
                  <a:pt x="207511" y="5625"/>
                </a:lnTo>
                <a:lnTo>
                  <a:pt x="211705" y="5932"/>
                </a:lnTo>
                <a:lnTo>
                  <a:pt x="210170" y="5420"/>
                </a:lnTo>
                <a:lnTo>
                  <a:pt x="210170" y="5420"/>
                </a:lnTo>
                <a:lnTo>
                  <a:pt x="212420" y="5727"/>
                </a:lnTo>
                <a:lnTo>
                  <a:pt x="212318" y="5523"/>
                </a:lnTo>
                <a:lnTo>
                  <a:pt x="209148" y="5011"/>
                </a:lnTo>
                <a:close/>
                <a:moveTo>
                  <a:pt x="65148" y="5932"/>
                </a:moveTo>
                <a:lnTo>
                  <a:pt x="65966" y="6239"/>
                </a:lnTo>
                <a:lnTo>
                  <a:pt x="66989" y="5932"/>
                </a:lnTo>
                <a:close/>
                <a:moveTo>
                  <a:pt x="59523" y="4500"/>
                </a:moveTo>
                <a:lnTo>
                  <a:pt x="58193" y="4807"/>
                </a:lnTo>
                <a:lnTo>
                  <a:pt x="58295" y="5011"/>
                </a:lnTo>
                <a:lnTo>
                  <a:pt x="57886" y="5216"/>
                </a:lnTo>
                <a:lnTo>
                  <a:pt x="58193" y="5420"/>
                </a:lnTo>
                <a:lnTo>
                  <a:pt x="56455" y="5216"/>
                </a:lnTo>
                <a:lnTo>
                  <a:pt x="56659" y="5216"/>
                </a:lnTo>
                <a:lnTo>
                  <a:pt x="55739" y="4909"/>
                </a:lnTo>
                <a:lnTo>
                  <a:pt x="55841" y="4807"/>
                </a:lnTo>
                <a:lnTo>
                  <a:pt x="54716" y="4909"/>
                </a:lnTo>
                <a:lnTo>
                  <a:pt x="55227" y="5011"/>
                </a:lnTo>
                <a:lnTo>
                  <a:pt x="53795" y="5216"/>
                </a:lnTo>
                <a:lnTo>
                  <a:pt x="54818" y="5216"/>
                </a:lnTo>
                <a:lnTo>
                  <a:pt x="53182" y="5420"/>
                </a:lnTo>
                <a:lnTo>
                  <a:pt x="54511" y="5318"/>
                </a:lnTo>
                <a:lnTo>
                  <a:pt x="52466" y="5727"/>
                </a:lnTo>
                <a:lnTo>
                  <a:pt x="53386" y="5932"/>
                </a:lnTo>
                <a:lnTo>
                  <a:pt x="53693" y="5830"/>
                </a:lnTo>
                <a:lnTo>
                  <a:pt x="53898" y="5932"/>
                </a:lnTo>
                <a:lnTo>
                  <a:pt x="54307" y="5830"/>
                </a:lnTo>
                <a:lnTo>
                  <a:pt x="54409" y="5727"/>
                </a:lnTo>
                <a:lnTo>
                  <a:pt x="55227" y="5625"/>
                </a:lnTo>
                <a:lnTo>
                  <a:pt x="54614" y="5830"/>
                </a:lnTo>
                <a:lnTo>
                  <a:pt x="56455" y="5727"/>
                </a:lnTo>
                <a:lnTo>
                  <a:pt x="56455" y="5727"/>
                </a:lnTo>
                <a:lnTo>
                  <a:pt x="54102" y="6136"/>
                </a:lnTo>
                <a:lnTo>
                  <a:pt x="54102" y="6341"/>
                </a:lnTo>
                <a:lnTo>
                  <a:pt x="57784" y="5932"/>
                </a:lnTo>
                <a:lnTo>
                  <a:pt x="57682" y="5932"/>
                </a:lnTo>
                <a:lnTo>
                  <a:pt x="59625" y="5727"/>
                </a:lnTo>
                <a:lnTo>
                  <a:pt x="60443" y="5114"/>
                </a:lnTo>
                <a:lnTo>
                  <a:pt x="58909" y="5318"/>
                </a:lnTo>
                <a:lnTo>
                  <a:pt x="59216" y="5114"/>
                </a:lnTo>
                <a:lnTo>
                  <a:pt x="58909" y="5114"/>
                </a:lnTo>
                <a:lnTo>
                  <a:pt x="59523" y="4500"/>
                </a:lnTo>
                <a:close/>
                <a:moveTo>
                  <a:pt x="70057" y="4705"/>
                </a:moveTo>
                <a:lnTo>
                  <a:pt x="68324" y="4801"/>
                </a:lnTo>
                <a:lnTo>
                  <a:pt x="68324" y="4801"/>
                </a:lnTo>
                <a:lnTo>
                  <a:pt x="68420" y="4807"/>
                </a:lnTo>
                <a:lnTo>
                  <a:pt x="68420" y="5318"/>
                </a:lnTo>
                <a:lnTo>
                  <a:pt x="67909" y="5625"/>
                </a:lnTo>
                <a:lnTo>
                  <a:pt x="67807" y="5830"/>
                </a:lnTo>
                <a:lnTo>
                  <a:pt x="68420" y="6034"/>
                </a:lnTo>
                <a:lnTo>
                  <a:pt x="68318" y="6136"/>
                </a:lnTo>
                <a:lnTo>
                  <a:pt x="69955" y="6136"/>
                </a:lnTo>
                <a:lnTo>
                  <a:pt x="69648" y="6341"/>
                </a:lnTo>
                <a:lnTo>
                  <a:pt x="75580" y="6034"/>
                </a:lnTo>
                <a:lnTo>
                  <a:pt x="75068" y="5932"/>
                </a:lnTo>
                <a:lnTo>
                  <a:pt x="75580" y="5523"/>
                </a:lnTo>
                <a:lnTo>
                  <a:pt x="74966" y="5420"/>
                </a:lnTo>
                <a:lnTo>
                  <a:pt x="75068" y="5318"/>
                </a:lnTo>
                <a:lnTo>
                  <a:pt x="71898" y="5523"/>
                </a:lnTo>
                <a:lnTo>
                  <a:pt x="72000" y="5625"/>
                </a:lnTo>
                <a:lnTo>
                  <a:pt x="70261" y="5420"/>
                </a:lnTo>
                <a:lnTo>
                  <a:pt x="70159" y="5523"/>
                </a:lnTo>
                <a:lnTo>
                  <a:pt x="69750" y="5523"/>
                </a:lnTo>
                <a:lnTo>
                  <a:pt x="70261" y="5318"/>
                </a:lnTo>
                <a:lnTo>
                  <a:pt x="69239" y="4909"/>
                </a:lnTo>
                <a:lnTo>
                  <a:pt x="70568" y="4909"/>
                </a:lnTo>
                <a:lnTo>
                  <a:pt x="69443" y="4807"/>
                </a:lnTo>
                <a:lnTo>
                  <a:pt x="70057" y="4705"/>
                </a:lnTo>
                <a:close/>
                <a:moveTo>
                  <a:pt x="165273" y="4705"/>
                </a:moveTo>
                <a:lnTo>
                  <a:pt x="160773" y="4909"/>
                </a:lnTo>
                <a:lnTo>
                  <a:pt x="160875" y="5011"/>
                </a:lnTo>
                <a:lnTo>
                  <a:pt x="160364" y="5114"/>
                </a:lnTo>
                <a:lnTo>
                  <a:pt x="159341" y="5420"/>
                </a:lnTo>
                <a:lnTo>
                  <a:pt x="158727" y="5625"/>
                </a:lnTo>
                <a:lnTo>
                  <a:pt x="158830" y="5727"/>
                </a:lnTo>
                <a:lnTo>
                  <a:pt x="158216" y="5830"/>
                </a:lnTo>
                <a:lnTo>
                  <a:pt x="158727" y="5932"/>
                </a:lnTo>
                <a:lnTo>
                  <a:pt x="158318" y="6239"/>
                </a:lnTo>
                <a:lnTo>
                  <a:pt x="158727" y="6341"/>
                </a:lnTo>
                <a:lnTo>
                  <a:pt x="158318" y="6443"/>
                </a:lnTo>
                <a:lnTo>
                  <a:pt x="158114" y="6648"/>
                </a:lnTo>
                <a:lnTo>
                  <a:pt x="157602" y="6955"/>
                </a:lnTo>
                <a:lnTo>
                  <a:pt x="158114" y="7261"/>
                </a:lnTo>
                <a:lnTo>
                  <a:pt x="160057" y="7057"/>
                </a:lnTo>
                <a:lnTo>
                  <a:pt x="159750" y="6852"/>
                </a:lnTo>
                <a:lnTo>
                  <a:pt x="160159" y="6341"/>
                </a:lnTo>
                <a:lnTo>
                  <a:pt x="160875" y="6239"/>
                </a:lnTo>
                <a:lnTo>
                  <a:pt x="160875" y="6136"/>
                </a:lnTo>
                <a:lnTo>
                  <a:pt x="161182" y="6034"/>
                </a:lnTo>
                <a:lnTo>
                  <a:pt x="160977" y="5932"/>
                </a:lnTo>
                <a:lnTo>
                  <a:pt x="165273" y="4705"/>
                </a:lnTo>
                <a:close/>
                <a:moveTo>
                  <a:pt x="212114" y="6852"/>
                </a:moveTo>
                <a:lnTo>
                  <a:pt x="211500" y="7261"/>
                </a:lnTo>
                <a:lnTo>
                  <a:pt x="214057" y="7364"/>
                </a:lnTo>
                <a:lnTo>
                  <a:pt x="212114" y="6852"/>
                </a:lnTo>
                <a:close/>
                <a:moveTo>
                  <a:pt x="177955" y="7159"/>
                </a:moveTo>
                <a:lnTo>
                  <a:pt x="178568" y="7466"/>
                </a:lnTo>
                <a:lnTo>
                  <a:pt x="177852" y="7261"/>
                </a:lnTo>
                <a:lnTo>
                  <a:pt x="177955" y="7159"/>
                </a:lnTo>
                <a:close/>
                <a:moveTo>
                  <a:pt x="58602" y="6955"/>
                </a:moveTo>
                <a:lnTo>
                  <a:pt x="57375" y="7159"/>
                </a:lnTo>
                <a:lnTo>
                  <a:pt x="57784" y="7568"/>
                </a:lnTo>
                <a:lnTo>
                  <a:pt x="58602" y="7261"/>
                </a:lnTo>
                <a:lnTo>
                  <a:pt x="58602" y="6955"/>
                </a:lnTo>
                <a:close/>
                <a:moveTo>
                  <a:pt x="108307" y="7568"/>
                </a:moveTo>
                <a:lnTo>
                  <a:pt x="108211" y="7587"/>
                </a:lnTo>
                <a:lnTo>
                  <a:pt x="108211" y="7587"/>
                </a:lnTo>
                <a:lnTo>
                  <a:pt x="108381" y="7603"/>
                </a:lnTo>
                <a:lnTo>
                  <a:pt x="108381" y="7603"/>
                </a:lnTo>
                <a:lnTo>
                  <a:pt x="108307" y="7568"/>
                </a:lnTo>
                <a:close/>
                <a:moveTo>
                  <a:pt x="73636" y="7159"/>
                </a:moveTo>
                <a:lnTo>
                  <a:pt x="74659" y="7670"/>
                </a:lnTo>
                <a:lnTo>
                  <a:pt x="76193" y="7670"/>
                </a:lnTo>
                <a:lnTo>
                  <a:pt x="76193" y="7466"/>
                </a:lnTo>
                <a:lnTo>
                  <a:pt x="75989" y="7261"/>
                </a:lnTo>
                <a:lnTo>
                  <a:pt x="73636" y="7159"/>
                </a:lnTo>
                <a:close/>
                <a:moveTo>
                  <a:pt x="108381" y="7603"/>
                </a:moveTo>
                <a:lnTo>
                  <a:pt x="109841" y="8284"/>
                </a:lnTo>
                <a:lnTo>
                  <a:pt x="110250" y="7773"/>
                </a:lnTo>
                <a:lnTo>
                  <a:pt x="108381" y="7603"/>
                </a:lnTo>
                <a:close/>
                <a:moveTo>
                  <a:pt x="68011" y="6852"/>
                </a:moveTo>
                <a:lnTo>
                  <a:pt x="64227" y="7364"/>
                </a:lnTo>
                <a:lnTo>
                  <a:pt x="63511" y="8386"/>
                </a:lnTo>
                <a:lnTo>
                  <a:pt x="63511" y="8386"/>
                </a:lnTo>
                <a:lnTo>
                  <a:pt x="64534" y="8182"/>
                </a:lnTo>
                <a:lnTo>
                  <a:pt x="64739" y="7773"/>
                </a:lnTo>
                <a:lnTo>
                  <a:pt x="65352" y="7773"/>
                </a:lnTo>
                <a:lnTo>
                  <a:pt x="68011" y="6852"/>
                </a:lnTo>
                <a:close/>
                <a:moveTo>
                  <a:pt x="216716" y="8182"/>
                </a:moveTo>
                <a:lnTo>
                  <a:pt x="217227" y="8489"/>
                </a:lnTo>
                <a:lnTo>
                  <a:pt x="217330" y="8182"/>
                </a:lnTo>
                <a:close/>
                <a:moveTo>
                  <a:pt x="62080" y="6852"/>
                </a:moveTo>
                <a:lnTo>
                  <a:pt x="60852" y="7159"/>
                </a:lnTo>
                <a:lnTo>
                  <a:pt x="61568" y="7364"/>
                </a:lnTo>
                <a:lnTo>
                  <a:pt x="61057" y="7466"/>
                </a:lnTo>
                <a:lnTo>
                  <a:pt x="61057" y="7568"/>
                </a:lnTo>
                <a:lnTo>
                  <a:pt x="60341" y="7773"/>
                </a:lnTo>
                <a:lnTo>
                  <a:pt x="60034" y="7466"/>
                </a:lnTo>
                <a:lnTo>
                  <a:pt x="59420" y="7773"/>
                </a:lnTo>
                <a:lnTo>
                  <a:pt x="59727" y="8182"/>
                </a:lnTo>
                <a:lnTo>
                  <a:pt x="60136" y="8284"/>
                </a:lnTo>
                <a:lnTo>
                  <a:pt x="60443" y="8898"/>
                </a:lnTo>
                <a:lnTo>
                  <a:pt x="61159" y="8898"/>
                </a:lnTo>
                <a:lnTo>
                  <a:pt x="61364" y="8489"/>
                </a:lnTo>
                <a:lnTo>
                  <a:pt x="62182" y="8591"/>
                </a:lnTo>
                <a:lnTo>
                  <a:pt x="63205" y="7773"/>
                </a:lnTo>
                <a:lnTo>
                  <a:pt x="62795" y="7875"/>
                </a:lnTo>
                <a:lnTo>
                  <a:pt x="62795" y="7670"/>
                </a:lnTo>
                <a:lnTo>
                  <a:pt x="62898" y="7670"/>
                </a:lnTo>
                <a:lnTo>
                  <a:pt x="62182" y="7568"/>
                </a:lnTo>
                <a:lnTo>
                  <a:pt x="63409" y="7261"/>
                </a:lnTo>
                <a:lnTo>
                  <a:pt x="63205" y="7159"/>
                </a:lnTo>
                <a:lnTo>
                  <a:pt x="63511" y="6852"/>
                </a:lnTo>
                <a:close/>
                <a:moveTo>
                  <a:pt x="47250" y="6443"/>
                </a:moveTo>
                <a:lnTo>
                  <a:pt x="47148" y="6852"/>
                </a:lnTo>
                <a:lnTo>
                  <a:pt x="43977" y="8386"/>
                </a:lnTo>
                <a:lnTo>
                  <a:pt x="44284" y="8386"/>
                </a:lnTo>
                <a:lnTo>
                  <a:pt x="44898" y="8693"/>
                </a:lnTo>
                <a:lnTo>
                  <a:pt x="44795" y="9102"/>
                </a:lnTo>
                <a:lnTo>
                  <a:pt x="44795" y="9102"/>
                </a:lnTo>
                <a:lnTo>
                  <a:pt x="51955" y="7159"/>
                </a:lnTo>
                <a:lnTo>
                  <a:pt x="51545" y="6545"/>
                </a:lnTo>
                <a:lnTo>
                  <a:pt x="50318" y="6750"/>
                </a:lnTo>
                <a:lnTo>
                  <a:pt x="50420" y="6545"/>
                </a:lnTo>
                <a:lnTo>
                  <a:pt x="50011" y="6648"/>
                </a:lnTo>
                <a:lnTo>
                  <a:pt x="50216" y="6545"/>
                </a:lnTo>
                <a:lnTo>
                  <a:pt x="47250" y="6443"/>
                </a:lnTo>
                <a:close/>
                <a:moveTo>
                  <a:pt x="158625" y="7261"/>
                </a:moveTo>
                <a:lnTo>
                  <a:pt x="157602" y="7875"/>
                </a:lnTo>
                <a:lnTo>
                  <a:pt x="157500" y="8182"/>
                </a:lnTo>
                <a:lnTo>
                  <a:pt x="156989" y="8284"/>
                </a:lnTo>
                <a:lnTo>
                  <a:pt x="159034" y="9102"/>
                </a:lnTo>
                <a:lnTo>
                  <a:pt x="158830" y="9102"/>
                </a:lnTo>
                <a:lnTo>
                  <a:pt x="158830" y="9205"/>
                </a:lnTo>
                <a:lnTo>
                  <a:pt x="158727" y="9205"/>
                </a:lnTo>
                <a:lnTo>
                  <a:pt x="158727" y="9307"/>
                </a:lnTo>
                <a:lnTo>
                  <a:pt x="158625" y="9307"/>
                </a:lnTo>
                <a:lnTo>
                  <a:pt x="160773" y="9614"/>
                </a:lnTo>
                <a:lnTo>
                  <a:pt x="160773" y="9614"/>
                </a:lnTo>
                <a:lnTo>
                  <a:pt x="160568" y="9511"/>
                </a:lnTo>
                <a:lnTo>
                  <a:pt x="161489" y="9511"/>
                </a:lnTo>
                <a:lnTo>
                  <a:pt x="159239" y="8080"/>
                </a:lnTo>
                <a:lnTo>
                  <a:pt x="159341" y="7773"/>
                </a:lnTo>
                <a:lnTo>
                  <a:pt x="159545" y="7670"/>
                </a:lnTo>
                <a:lnTo>
                  <a:pt x="159545" y="7466"/>
                </a:lnTo>
                <a:lnTo>
                  <a:pt x="158625" y="7261"/>
                </a:lnTo>
                <a:close/>
                <a:moveTo>
                  <a:pt x="18920" y="9818"/>
                </a:moveTo>
                <a:lnTo>
                  <a:pt x="18511" y="9920"/>
                </a:lnTo>
                <a:lnTo>
                  <a:pt x="18511" y="9920"/>
                </a:lnTo>
                <a:lnTo>
                  <a:pt x="18637" y="9901"/>
                </a:lnTo>
                <a:lnTo>
                  <a:pt x="18637" y="9901"/>
                </a:lnTo>
                <a:lnTo>
                  <a:pt x="18920" y="9818"/>
                </a:lnTo>
                <a:close/>
                <a:moveTo>
                  <a:pt x="137352" y="10125"/>
                </a:moveTo>
                <a:lnTo>
                  <a:pt x="137352" y="10125"/>
                </a:lnTo>
                <a:lnTo>
                  <a:pt x="137352" y="10125"/>
                </a:lnTo>
                <a:close/>
                <a:moveTo>
                  <a:pt x="88977" y="9818"/>
                </a:moveTo>
                <a:lnTo>
                  <a:pt x="88670" y="10125"/>
                </a:lnTo>
                <a:lnTo>
                  <a:pt x="88466" y="10125"/>
                </a:lnTo>
                <a:lnTo>
                  <a:pt x="88364" y="10432"/>
                </a:lnTo>
                <a:lnTo>
                  <a:pt x="88875" y="10534"/>
                </a:lnTo>
                <a:lnTo>
                  <a:pt x="88568" y="10636"/>
                </a:lnTo>
                <a:lnTo>
                  <a:pt x="89489" y="10636"/>
                </a:lnTo>
                <a:lnTo>
                  <a:pt x="90000" y="10227"/>
                </a:lnTo>
                <a:lnTo>
                  <a:pt x="88977" y="9818"/>
                </a:lnTo>
                <a:close/>
                <a:moveTo>
                  <a:pt x="52466" y="7261"/>
                </a:moveTo>
                <a:lnTo>
                  <a:pt x="48170" y="8591"/>
                </a:lnTo>
                <a:lnTo>
                  <a:pt x="48784" y="8693"/>
                </a:lnTo>
                <a:lnTo>
                  <a:pt x="48375" y="8898"/>
                </a:lnTo>
                <a:lnTo>
                  <a:pt x="50216" y="8795"/>
                </a:lnTo>
                <a:lnTo>
                  <a:pt x="50216" y="8795"/>
                </a:lnTo>
                <a:lnTo>
                  <a:pt x="49705" y="8898"/>
                </a:lnTo>
                <a:lnTo>
                  <a:pt x="49807" y="8898"/>
                </a:lnTo>
                <a:lnTo>
                  <a:pt x="47761" y="9307"/>
                </a:lnTo>
                <a:lnTo>
                  <a:pt x="51545" y="9818"/>
                </a:lnTo>
                <a:lnTo>
                  <a:pt x="48273" y="9920"/>
                </a:lnTo>
                <a:lnTo>
                  <a:pt x="47557" y="10534"/>
                </a:lnTo>
                <a:lnTo>
                  <a:pt x="49193" y="10739"/>
                </a:lnTo>
                <a:lnTo>
                  <a:pt x="48989" y="11352"/>
                </a:lnTo>
                <a:lnTo>
                  <a:pt x="54102" y="10534"/>
                </a:lnTo>
                <a:lnTo>
                  <a:pt x="54102" y="10739"/>
                </a:lnTo>
                <a:lnTo>
                  <a:pt x="54818" y="10841"/>
                </a:lnTo>
                <a:lnTo>
                  <a:pt x="54614" y="10943"/>
                </a:lnTo>
                <a:lnTo>
                  <a:pt x="56148" y="11045"/>
                </a:lnTo>
                <a:lnTo>
                  <a:pt x="57170" y="10534"/>
                </a:lnTo>
                <a:lnTo>
                  <a:pt x="56250" y="10739"/>
                </a:lnTo>
                <a:lnTo>
                  <a:pt x="56455" y="10534"/>
                </a:lnTo>
                <a:lnTo>
                  <a:pt x="56352" y="10432"/>
                </a:lnTo>
                <a:lnTo>
                  <a:pt x="58295" y="10023"/>
                </a:lnTo>
                <a:lnTo>
                  <a:pt x="57989" y="9920"/>
                </a:lnTo>
                <a:lnTo>
                  <a:pt x="57989" y="9818"/>
                </a:lnTo>
                <a:lnTo>
                  <a:pt x="56864" y="9409"/>
                </a:lnTo>
                <a:lnTo>
                  <a:pt x="57682" y="7670"/>
                </a:lnTo>
                <a:lnTo>
                  <a:pt x="56455" y="7364"/>
                </a:lnTo>
                <a:lnTo>
                  <a:pt x="55739" y="8489"/>
                </a:lnTo>
                <a:lnTo>
                  <a:pt x="55023" y="8693"/>
                </a:lnTo>
                <a:lnTo>
                  <a:pt x="55023" y="8693"/>
                </a:lnTo>
                <a:lnTo>
                  <a:pt x="55227" y="7875"/>
                </a:lnTo>
                <a:lnTo>
                  <a:pt x="54614" y="7773"/>
                </a:lnTo>
                <a:lnTo>
                  <a:pt x="53591" y="8080"/>
                </a:lnTo>
                <a:lnTo>
                  <a:pt x="53693" y="7977"/>
                </a:lnTo>
                <a:lnTo>
                  <a:pt x="53182" y="8080"/>
                </a:lnTo>
                <a:lnTo>
                  <a:pt x="53182" y="8080"/>
                </a:lnTo>
                <a:lnTo>
                  <a:pt x="53898" y="7773"/>
                </a:lnTo>
                <a:lnTo>
                  <a:pt x="51750" y="7875"/>
                </a:lnTo>
                <a:lnTo>
                  <a:pt x="52466" y="7261"/>
                </a:lnTo>
                <a:close/>
                <a:moveTo>
                  <a:pt x="60341" y="10330"/>
                </a:moveTo>
                <a:lnTo>
                  <a:pt x="58602" y="10841"/>
                </a:lnTo>
                <a:lnTo>
                  <a:pt x="59114" y="11148"/>
                </a:lnTo>
                <a:lnTo>
                  <a:pt x="60136" y="11352"/>
                </a:lnTo>
                <a:lnTo>
                  <a:pt x="61159" y="11045"/>
                </a:lnTo>
                <a:lnTo>
                  <a:pt x="60239" y="10432"/>
                </a:lnTo>
                <a:lnTo>
                  <a:pt x="60341" y="10330"/>
                </a:lnTo>
                <a:close/>
                <a:moveTo>
                  <a:pt x="175193" y="11250"/>
                </a:moveTo>
                <a:lnTo>
                  <a:pt x="176114" y="11557"/>
                </a:lnTo>
                <a:lnTo>
                  <a:pt x="176114" y="12068"/>
                </a:lnTo>
                <a:lnTo>
                  <a:pt x="177136" y="12170"/>
                </a:lnTo>
                <a:lnTo>
                  <a:pt x="177136" y="12170"/>
                </a:lnTo>
                <a:lnTo>
                  <a:pt x="176011" y="12068"/>
                </a:lnTo>
                <a:lnTo>
                  <a:pt x="175193" y="11250"/>
                </a:lnTo>
                <a:close/>
                <a:moveTo>
                  <a:pt x="73023" y="11557"/>
                </a:moveTo>
                <a:lnTo>
                  <a:pt x="72307" y="12375"/>
                </a:lnTo>
                <a:lnTo>
                  <a:pt x="73432" y="12375"/>
                </a:lnTo>
                <a:lnTo>
                  <a:pt x="74148" y="11659"/>
                </a:lnTo>
                <a:lnTo>
                  <a:pt x="73023" y="11557"/>
                </a:lnTo>
                <a:close/>
                <a:moveTo>
                  <a:pt x="108409" y="13295"/>
                </a:moveTo>
                <a:lnTo>
                  <a:pt x="108716" y="13398"/>
                </a:lnTo>
                <a:lnTo>
                  <a:pt x="108818" y="13398"/>
                </a:lnTo>
                <a:lnTo>
                  <a:pt x="108409" y="13295"/>
                </a:lnTo>
                <a:close/>
                <a:moveTo>
                  <a:pt x="9205" y="13807"/>
                </a:moveTo>
                <a:lnTo>
                  <a:pt x="9102" y="13909"/>
                </a:lnTo>
                <a:lnTo>
                  <a:pt x="9205" y="13909"/>
                </a:lnTo>
                <a:lnTo>
                  <a:pt x="9205" y="13807"/>
                </a:lnTo>
                <a:close/>
                <a:moveTo>
                  <a:pt x="5420" y="11045"/>
                </a:moveTo>
                <a:lnTo>
                  <a:pt x="0" y="14420"/>
                </a:lnTo>
                <a:lnTo>
                  <a:pt x="511" y="14318"/>
                </a:lnTo>
                <a:lnTo>
                  <a:pt x="1227" y="13909"/>
                </a:lnTo>
                <a:lnTo>
                  <a:pt x="1227" y="13705"/>
                </a:lnTo>
                <a:lnTo>
                  <a:pt x="1739" y="13398"/>
                </a:lnTo>
                <a:lnTo>
                  <a:pt x="1636" y="13500"/>
                </a:lnTo>
                <a:lnTo>
                  <a:pt x="2352" y="13295"/>
                </a:lnTo>
                <a:lnTo>
                  <a:pt x="2148" y="13398"/>
                </a:lnTo>
                <a:lnTo>
                  <a:pt x="2761" y="13193"/>
                </a:lnTo>
                <a:lnTo>
                  <a:pt x="2761" y="13193"/>
                </a:lnTo>
                <a:lnTo>
                  <a:pt x="1636" y="14011"/>
                </a:lnTo>
                <a:lnTo>
                  <a:pt x="3273" y="14114"/>
                </a:lnTo>
                <a:lnTo>
                  <a:pt x="3068" y="14625"/>
                </a:lnTo>
                <a:lnTo>
                  <a:pt x="3375" y="15034"/>
                </a:lnTo>
                <a:lnTo>
                  <a:pt x="3989" y="14932"/>
                </a:lnTo>
                <a:lnTo>
                  <a:pt x="3682" y="15136"/>
                </a:lnTo>
                <a:lnTo>
                  <a:pt x="4295" y="14932"/>
                </a:lnTo>
                <a:lnTo>
                  <a:pt x="4193" y="15034"/>
                </a:lnTo>
                <a:lnTo>
                  <a:pt x="4193" y="15034"/>
                </a:lnTo>
                <a:lnTo>
                  <a:pt x="4602" y="14727"/>
                </a:lnTo>
                <a:lnTo>
                  <a:pt x="4500" y="14625"/>
                </a:lnTo>
                <a:lnTo>
                  <a:pt x="5523" y="14318"/>
                </a:lnTo>
                <a:lnTo>
                  <a:pt x="5318" y="14318"/>
                </a:lnTo>
                <a:lnTo>
                  <a:pt x="5830" y="14114"/>
                </a:lnTo>
                <a:lnTo>
                  <a:pt x="5727" y="14114"/>
                </a:lnTo>
                <a:lnTo>
                  <a:pt x="5727" y="13909"/>
                </a:lnTo>
                <a:lnTo>
                  <a:pt x="6136" y="14011"/>
                </a:lnTo>
                <a:lnTo>
                  <a:pt x="6750" y="14011"/>
                </a:lnTo>
                <a:lnTo>
                  <a:pt x="6852" y="13807"/>
                </a:lnTo>
                <a:lnTo>
                  <a:pt x="7159" y="13909"/>
                </a:lnTo>
                <a:lnTo>
                  <a:pt x="8386" y="13500"/>
                </a:lnTo>
                <a:lnTo>
                  <a:pt x="8080" y="13398"/>
                </a:lnTo>
                <a:lnTo>
                  <a:pt x="7977" y="13398"/>
                </a:lnTo>
                <a:lnTo>
                  <a:pt x="8080" y="13193"/>
                </a:lnTo>
                <a:lnTo>
                  <a:pt x="8080" y="12886"/>
                </a:lnTo>
                <a:lnTo>
                  <a:pt x="7364" y="12682"/>
                </a:lnTo>
                <a:lnTo>
                  <a:pt x="7364" y="12682"/>
                </a:lnTo>
                <a:lnTo>
                  <a:pt x="7568" y="12784"/>
                </a:lnTo>
                <a:lnTo>
                  <a:pt x="6852" y="12886"/>
                </a:lnTo>
                <a:lnTo>
                  <a:pt x="7261" y="12682"/>
                </a:lnTo>
                <a:lnTo>
                  <a:pt x="6341" y="12682"/>
                </a:lnTo>
                <a:lnTo>
                  <a:pt x="6034" y="12989"/>
                </a:lnTo>
                <a:lnTo>
                  <a:pt x="6034" y="13193"/>
                </a:lnTo>
                <a:lnTo>
                  <a:pt x="5625" y="13398"/>
                </a:lnTo>
                <a:lnTo>
                  <a:pt x="5625" y="13398"/>
                </a:lnTo>
                <a:lnTo>
                  <a:pt x="5932" y="13193"/>
                </a:lnTo>
                <a:lnTo>
                  <a:pt x="5523" y="13295"/>
                </a:lnTo>
                <a:lnTo>
                  <a:pt x="5523" y="13091"/>
                </a:lnTo>
                <a:lnTo>
                  <a:pt x="6545" y="12375"/>
                </a:lnTo>
                <a:lnTo>
                  <a:pt x="6136" y="12375"/>
                </a:lnTo>
                <a:lnTo>
                  <a:pt x="6648" y="12068"/>
                </a:lnTo>
                <a:lnTo>
                  <a:pt x="5830" y="11659"/>
                </a:lnTo>
                <a:lnTo>
                  <a:pt x="5932" y="11557"/>
                </a:lnTo>
                <a:lnTo>
                  <a:pt x="5727" y="11352"/>
                </a:lnTo>
                <a:lnTo>
                  <a:pt x="5523" y="11557"/>
                </a:lnTo>
                <a:lnTo>
                  <a:pt x="5523" y="11352"/>
                </a:lnTo>
                <a:lnTo>
                  <a:pt x="5625" y="11250"/>
                </a:lnTo>
                <a:lnTo>
                  <a:pt x="5420" y="11045"/>
                </a:lnTo>
                <a:close/>
                <a:moveTo>
                  <a:pt x="113011" y="13193"/>
                </a:moveTo>
                <a:lnTo>
                  <a:pt x="112807" y="13398"/>
                </a:lnTo>
                <a:lnTo>
                  <a:pt x="112500" y="13398"/>
                </a:lnTo>
                <a:lnTo>
                  <a:pt x="112193" y="13602"/>
                </a:lnTo>
                <a:lnTo>
                  <a:pt x="111682" y="13500"/>
                </a:lnTo>
                <a:lnTo>
                  <a:pt x="111682" y="13500"/>
                </a:lnTo>
                <a:lnTo>
                  <a:pt x="111784" y="13807"/>
                </a:lnTo>
                <a:lnTo>
                  <a:pt x="111170" y="13500"/>
                </a:lnTo>
                <a:lnTo>
                  <a:pt x="110864" y="13500"/>
                </a:lnTo>
                <a:lnTo>
                  <a:pt x="110864" y="13807"/>
                </a:lnTo>
                <a:lnTo>
                  <a:pt x="110250" y="13602"/>
                </a:lnTo>
                <a:lnTo>
                  <a:pt x="110148" y="14011"/>
                </a:lnTo>
                <a:lnTo>
                  <a:pt x="109739" y="14011"/>
                </a:lnTo>
                <a:lnTo>
                  <a:pt x="109636" y="14216"/>
                </a:lnTo>
                <a:lnTo>
                  <a:pt x="109432" y="14114"/>
                </a:lnTo>
                <a:lnTo>
                  <a:pt x="109534" y="14011"/>
                </a:lnTo>
                <a:lnTo>
                  <a:pt x="109330" y="13807"/>
                </a:lnTo>
                <a:lnTo>
                  <a:pt x="109534" y="13602"/>
                </a:lnTo>
                <a:lnTo>
                  <a:pt x="108716" y="13398"/>
                </a:lnTo>
                <a:lnTo>
                  <a:pt x="108511" y="13398"/>
                </a:lnTo>
                <a:lnTo>
                  <a:pt x="108716" y="13705"/>
                </a:lnTo>
                <a:lnTo>
                  <a:pt x="108102" y="13500"/>
                </a:lnTo>
                <a:lnTo>
                  <a:pt x="108102" y="13500"/>
                </a:lnTo>
                <a:lnTo>
                  <a:pt x="108205" y="13602"/>
                </a:lnTo>
                <a:lnTo>
                  <a:pt x="108102" y="13705"/>
                </a:lnTo>
                <a:lnTo>
                  <a:pt x="107898" y="13705"/>
                </a:lnTo>
                <a:lnTo>
                  <a:pt x="108205" y="13807"/>
                </a:lnTo>
                <a:lnTo>
                  <a:pt x="107693" y="13807"/>
                </a:lnTo>
                <a:lnTo>
                  <a:pt x="107795" y="14011"/>
                </a:lnTo>
                <a:lnTo>
                  <a:pt x="107386" y="14011"/>
                </a:lnTo>
                <a:lnTo>
                  <a:pt x="109125" y="14114"/>
                </a:lnTo>
                <a:lnTo>
                  <a:pt x="108614" y="14318"/>
                </a:lnTo>
                <a:lnTo>
                  <a:pt x="109125" y="14318"/>
                </a:lnTo>
                <a:lnTo>
                  <a:pt x="109125" y="14420"/>
                </a:lnTo>
                <a:lnTo>
                  <a:pt x="107898" y="14523"/>
                </a:lnTo>
                <a:lnTo>
                  <a:pt x="107795" y="14727"/>
                </a:lnTo>
                <a:lnTo>
                  <a:pt x="109227" y="14830"/>
                </a:lnTo>
                <a:lnTo>
                  <a:pt x="108818" y="15136"/>
                </a:lnTo>
                <a:lnTo>
                  <a:pt x="109227" y="15034"/>
                </a:lnTo>
                <a:lnTo>
                  <a:pt x="108307" y="15341"/>
                </a:lnTo>
                <a:lnTo>
                  <a:pt x="108716" y="15545"/>
                </a:lnTo>
                <a:lnTo>
                  <a:pt x="109432" y="15443"/>
                </a:lnTo>
                <a:lnTo>
                  <a:pt x="111375" y="15852"/>
                </a:lnTo>
                <a:lnTo>
                  <a:pt x="114648" y="14625"/>
                </a:lnTo>
                <a:lnTo>
                  <a:pt x="114648" y="14216"/>
                </a:lnTo>
                <a:lnTo>
                  <a:pt x="114034" y="13807"/>
                </a:lnTo>
                <a:lnTo>
                  <a:pt x="113830" y="13500"/>
                </a:lnTo>
                <a:lnTo>
                  <a:pt x="114239" y="13295"/>
                </a:lnTo>
                <a:lnTo>
                  <a:pt x="113011" y="13193"/>
                </a:lnTo>
                <a:close/>
                <a:moveTo>
                  <a:pt x="65557" y="13705"/>
                </a:moveTo>
                <a:lnTo>
                  <a:pt x="63102" y="15750"/>
                </a:lnTo>
                <a:lnTo>
                  <a:pt x="63818" y="15750"/>
                </a:lnTo>
                <a:lnTo>
                  <a:pt x="64023" y="16159"/>
                </a:lnTo>
                <a:lnTo>
                  <a:pt x="66309" y="15364"/>
                </a:lnTo>
                <a:lnTo>
                  <a:pt x="66309" y="15364"/>
                </a:lnTo>
                <a:lnTo>
                  <a:pt x="67091" y="15852"/>
                </a:lnTo>
                <a:lnTo>
                  <a:pt x="68114" y="15545"/>
                </a:lnTo>
                <a:lnTo>
                  <a:pt x="67091" y="15443"/>
                </a:lnTo>
                <a:lnTo>
                  <a:pt x="67295" y="14830"/>
                </a:lnTo>
                <a:lnTo>
                  <a:pt x="65659" y="14011"/>
                </a:lnTo>
                <a:lnTo>
                  <a:pt x="65557" y="13705"/>
                </a:lnTo>
                <a:close/>
                <a:moveTo>
                  <a:pt x="128864" y="16773"/>
                </a:moveTo>
                <a:lnTo>
                  <a:pt x="128455" y="16875"/>
                </a:lnTo>
                <a:lnTo>
                  <a:pt x="128455" y="16875"/>
                </a:lnTo>
                <a:lnTo>
                  <a:pt x="128785" y="16804"/>
                </a:lnTo>
                <a:lnTo>
                  <a:pt x="128785" y="16804"/>
                </a:lnTo>
                <a:lnTo>
                  <a:pt x="128864" y="16773"/>
                </a:lnTo>
                <a:close/>
                <a:moveTo>
                  <a:pt x="73227" y="6955"/>
                </a:moveTo>
                <a:lnTo>
                  <a:pt x="70773" y="7364"/>
                </a:lnTo>
                <a:lnTo>
                  <a:pt x="71080" y="7670"/>
                </a:lnTo>
                <a:lnTo>
                  <a:pt x="70159" y="7773"/>
                </a:lnTo>
                <a:lnTo>
                  <a:pt x="70466" y="8080"/>
                </a:lnTo>
                <a:lnTo>
                  <a:pt x="70466" y="8386"/>
                </a:lnTo>
                <a:lnTo>
                  <a:pt x="69443" y="8386"/>
                </a:lnTo>
                <a:lnTo>
                  <a:pt x="69955" y="8693"/>
                </a:lnTo>
                <a:lnTo>
                  <a:pt x="69545" y="9205"/>
                </a:lnTo>
                <a:lnTo>
                  <a:pt x="68318" y="9205"/>
                </a:lnTo>
                <a:lnTo>
                  <a:pt x="69545" y="8898"/>
                </a:lnTo>
                <a:lnTo>
                  <a:pt x="69136" y="8489"/>
                </a:lnTo>
                <a:lnTo>
                  <a:pt x="69443" y="7773"/>
                </a:lnTo>
                <a:lnTo>
                  <a:pt x="71284" y="6955"/>
                </a:lnTo>
                <a:lnTo>
                  <a:pt x="71284" y="6955"/>
                </a:lnTo>
                <a:lnTo>
                  <a:pt x="67193" y="8284"/>
                </a:lnTo>
                <a:lnTo>
                  <a:pt x="66682" y="8898"/>
                </a:lnTo>
                <a:lnTo>
                  <a:pt x="67909" y="9205"/>
                </a:lnTo>
                <a:lnTo>
                  <a:pt x="66477" y="9205"/>
                </a:lnTo>
                <a:lnTo>
                  <a:pt x="68114" y="9716"/>
                </a:lnTo>
                <a:lnTo>
                  <a:pt x="67909" y="9920"/>
                </a:lnTo>
                <a:lnTo>
                  <a:pt x="70875" y="10125"/>
                </a:lnTo>
                <a:lnTo>
                  <a:pt x="70875" y="10023"/>
                </a:lnTo>
                <a:lnTo>
                  <a:pt x="72205" y="10227"/>
                </a:lnTo>
                <a:lnTo>
                  <a:pt x="72614" y="9716"/>
                </a:lnTo>
                <a:lnTo>
                  <a:pt x="73534" y="9920"/>
                </a:lnTo>
                <a:lnTo>
                  <a:pt x="73432" y="10227"/>
                </a:lnTo>
                <a:lnTo>
                  <a:pt x="73841" y="10330"/>
                </a:lnTo>
                <a:lnTo>
                  <a:pt x="73636" y="10432"/>
                </a:lnTo>
                <a:lnTo>
                  <a:pt x="74148" y="10330"/>
                </a:lnTo>
                <a:lnTo>
                  <a:pt x="74250" y="10739"/>
                </a:lnTo>
                <a:lnTo>
                  <a:pt x="73432" y="11148"/>
                </a:lnTo>
                <a:lnTo>
                  <a:pt x="74685" y="10969"/>
                </a:lnTo>
                <a:lnTo>
                  <a:pt x="74761" y="11045"/>
                </a:lnTo>
                <a:lnTo>
                  <a:pt x="74557" y="11148"/>
                </a:lnTo>
                <a:lnTo>
                  <a:pt x="75375" y="11557"/>
                </a:lnTo>
                <a:lnTo>
                  <a:pt x="75477" y="12273"/>
                </a:lnTo>
                <a:lnTo>
                  <a:pt x="73534" y="13398"/>
                </a:lnTo>
                <a:lnTo>
                  <a:pt x="73636" y="13807"/>
                </a:lnTo>
                <a:lnTo>
                  <a:pt x="72000" y="14216"/>
                </a:lnTo>
                <a:lnTo>
                  <a:pt x="72000" y="14318"/>
                </a:lnTo>
                <a:lnTo>
                  <a:pt x="72000" y="14420"/>
                </a:lnTo>
                <a:lnTo>
                  <a:pt x="71898" y="14625"/>
                </a:lnTo>
                <a:lnTo>
                  <a:pt x="72000" y="14318"/>
                </a:lnTo>
                <a:lnTo>
                  <a:pt x="71080" y="14114"/>
                </a:lnTo>
                <a:lnTo>
                  <a:pt x="70057" y="14727"/>
                </a:lnTo>
                <a:lnTo>
                  <a:pt x="70977" y="15136"/>
                </a:lnTo>
                <a:lnTo>
                  <a:pt x="72307" y="14727"/>
                </a:lnTo>
                <a:lnTo>
                  <a:pt x="72818" y="14830"/>
                </a:lnTo>
                <a:lnTo>
                  <a:pt x="72716" y="15034"/>
                </a:lnTo>
                <a:lnTo>
                  <a:pt x="72716" y="15034"/>
                </a:lnTo>
                <a:lnTo>
                  <a:pt x="73330" y="14830"/>
                </a:lnTo>
                <a:lnTo>
                  <a:pt x="73125" y="15034"/>
                </a:lnTo>
                <a:lnTo>
                  <a:pt x="73739" y="15545"/>
                </a:lnTo>
                <a:lnTo>
                  <a:pt x="73636" y="15648"/>
                </a:lnTo>
                <a:lnTo>
                  <a:pt x="74148" y="15750"/>
                </a:lnTo>
                <a:lnTo>
                  <a:pt x="73636" y="15955"/>
                </a:lnTo>
                <a:lnTo>
                  <a:pt x="74250" y="16261"/>
                </a:lnTo>
                <a:lnTo>
                  <a:pt x="74045" y="16364"/>
                </a:lnTo>
                <a:lnTo>
                  <a:pt x="76909" y="17386"/>
                </a:lnTo>
                <a:lnTo>
                  <a:pt x="77318" y="17080"/>
                </a:lnTo>
                <a:lnTo>
                  <a:pt x="76398" y="16364"/>
                </a:lnTo>
                <a:lnTo>
                  <a:pt x="76500" y="16261"/>
                </a:lnTo>
                <a:lnTo>
                  <a:pt x="75989" y="15648"/>
                </a:lnTo>
                <a:lnTo>
                  <a:pt x="76705" y="15648"/>
                </a:lnTo>
                <a:lnTo>
                  <a:pt x="78034" y="16568"/>
                </a:lnTo>
                <a:lnTo>
                  <a:pt x="78239" y="16364"/>
                </a:lnTo>
                <a:lnTo>
                  <a:pt x="78545" y="16364"/>
                </a:lnTo>
                <a:lnTo>
                  <a:pt x="78545" y="15648"/>
                </a:lnTo>
                <a:lnTo>
                  <a:pt x="78955" y="15955"/>
                </a:lnTo>
                <a:lnTo>
                  <a:pt x="78955" y="15443"/>
                </a:lnTo>
                <a:lnTo>
                  <a:pt x="79057" y="15341"/>
                </a:lnTo>
                <a:lnTo>
                  <a:pt x="78750" y="15341"/>
                </a:lnTo>
                <a:lnTo>
                  <a:pt x="78545" y="15136"/>
                </a:lnTo>
                <a:lnTo>
                  <a:pt x="78955" y="14932"/>
                </a:lnTo>
                <a:lnTo>
                  <a:pt x="78648" y="14932"/>
                </a:lnTo>
                <a:lnTo>
                  <a:pt x="78955" y="14830"/>
                </a:lnTo>
                <a:lnTo>
                  <a:pt x="78648" y="14625"/>
                </a:lnTo>
                <a:lnTo>
                  <a:pt x="78034" y="14625"/>
                </a:lnTo>
                <a:lnTo>
                  <a:pt x="77830" y="14216"/>
                </a:lnTo>
                <a:lnTo>
                  <a:pt x="78034" y="14114"/>
                </a:lnTo>
                <a:lnTo>
                  <a:pt x="77523" y="14011"/>
                </a:lnTo>
                <a:lnTo>
                  <a:pt x="77727" y="13807"/>
                </a:lnTo>
                <a:lnTo>
                  <a:pt x="77318" y="13398"/>
                </a:lnTo>
                <a:lnTo>
                  <a:pt x="78341" y="13602"/>
                </a:lnTo>
                <a:lnTo>
                  <a:pt x="78136" y="13193"/>
                </a:lnTo>
                <a:lnTo>
                  <a:pt x="78545" y="13091"/>
                </a:lnTo>
                <a:lnTo>
                  <a:pt x="79466" y="13398"/>
                </a:lnTo>
                <a:lnTo>
                  <a:pt x="79159" y="13602"/>
                </a:lnTo>
                <a:lnTo>
                  <a:pt x="79159" y="13602"/>
                </a:lnTo>
                <a:lnTo>
                  <a:pt x="80284" y="13295"/>
                </a:lnTo>
                <a:lnTo>
                  <a:pt x="79466" y="13909"/>
                </a:lnTo>
                <a:lnTo>
                  <a:pt x="79568" y="14318"/>
                </a:lnTo>
                <a:lnTo>
                  <a:pt x="79977" y="14114"/>
                </a:lnTo>
                <a:lnTo>
                  <a:pt x="80182" y="14420"/>
                </a:lnTo>
                <a:lnTo>
                  <a:pt x="80489" y="14420"/>
                </a:lnTo>
                <a:lnTo>
                  <a:pt x="80693" y="13909"/>
                </a:lnTo>
                <a:lnTo>
                  <a:pt x="80489" y="13909"/>
                </a:lnTo>
                <a:lnTo>
                  <a:pt x="81818" y="13602"/>
                </a:lnTo>
                <a:lnTo>
                  <a:pt x="81511" y="13398"/>
                </a:lnTo>
                <a:lnTo>
                  <a:pt x="81716" y="13295"/>
                </a:lnTo>
                <a:lnTo>
                  <a:pt x="81614" y="13193"/>
                </a:lnTo>
                <a:lnTo>
                  <a:pt x="82023" y="13295"/>
                </a:lnTo>
                <a:lnTo>
                  <a:pt x="82023" y="12989"/>
                </a:lnTo>
                <a:lnTo>
                  <a:pt x="82227" y="12989"/>
                </a:lnTo>
                <a:lnTo>
                  <a:pt x="82227" y="12682"/>
                </a:lnTo>
                <a:lnTo>
                  <a:pt x="81000" y="12886"/>
                </a:lnTo>
                <a:lnTo>
                  <a:pt x="81716" y="12477"/>
                </a:lnTo>
                <a:lnTo>
                  <a:pt x="80591" y="12375"/>
                </a:lnTo>
                <a:lnTo>
                  <a:pt x="81307" y="12170"/>
                </a:lnTo>
                <a:lnTo>
                  <a:pt x="80591" y="11966"/>
                </a:lnTo>
                <a:lnTo>
                  <a:pt x="80795" y="11864"/>
                </a:lnTo>
                <a:lnTo>
                  <a:pt x="80284" y="12068"/>
                </a:lnTo>
                <a:lnTo>
                  <a:pt x="80386" y="11864"/>
                </a:lnTo>
                <a:lnTo>
                  <a:pt x="80080" y="11864"/>
                </a:lnTo>
                <a:lnTo>
                  <a:pt x="80182" y="11761"/>
                </a:lnTo>
                <a:lnTo>
                  <a:pt x="79670" y="11966"/>
                </a:lnTo>
                <a:lnTo>
                  <a:pt x="80080" y="11557"/>
                </a:lnTo>
                <a:lnTo>
                  <a:pt x="79670" y="11761"/>
                </a:lnTo>
                <a:lnTo>
                  <a:pt x="79466" y="11761"/>
                </a:lnTo>
                <a:lnTo>
                  <a:pt x="79568" y="11557"/>
                </a:lnTo>
                <a:lnTo>
                  <a:pt x="79773" y="11455"/>
                </a:lnTo>
                <a:lnTo>
                  <a:pt x="79057" y="11352"/>
                </a:lnTo>
                <a:lnTo>
                  <a:pt x="78955" y="11148"/>
                </a:lnTo>
                <a:lnTo>
                  <a:pt x="78239" y="11045"/>
                </a:lnTo>
                <a:lnTo>
                  <a:pt x="79466" y="10943"/>
                </a:lnTo>
                <a:lnTo>
                  <a:pt x="78648" y="10841"/>
                </a:lnTo>
                <a:lnTo>
                  <a:pt x="80284" y="10739"/>
                </a:lnTo>
                <a:lnTo>
                  <a:pt x="78648" y="10534"/>
                </a:lnTo>
                <a:lnTo>
                  <a:pt x="80080" y="10330"/>
                </a:lnTo>
                <a:lnTo>
                  <a:pt x="79670" y="10023"/>
                </a:lnTo>
                <a:lnTo>
                  <a:pt x="79057" y="10125"/>
                </a:lnTo>
                <a:lnTo>
                  <a:pt x="79364" y="9920"/>
                </a:lnTo>
                <a:lnTo>
                  <a:pt x="78443" y="10023"/>
                </a:lnTo>
                <a:lnTo>
                  <a:pt x="79568" y="9716"/>
                </a:lnTo>
                <a:lnTo>
                  <a:pt x="79466" y="9409"/>
                </a:lnTo>
                <a:lnTo>
                  <a:pt x="78750" y="9409"/>
                </a:lnTo>
                <a:lnTo>
                  <a:pt x="77625" y="10023"/>
                </a:lnTo>
                <a:lnTo>
                  <a:pt x="77420" y="9716"/>
                </a:lnTo>
                <a:lnTo>
                  <a:pt x="78545" y="9205"/>
                </a:lnTo>
                <a:lnTo>
                  <a:pt x="77216" y="9409"/>
                </a:lnTo>
                <a:lnTo>
                  <a:pt x="77216" y="9409"/>
                </a:lnTo>
                <a:lnTo>
                  <a:pt x="78341" y="8898"/>
                </a:lnTo>
                <a:lnTo>
                  <a:pt x="76500" y="8898"/>
                </a:lnTo>
                <a:lnTo>
                  <a:pt x="77011" y="8591"/>
                </a:lnTo>
                <a:lnTo>
                  <a:pt x="75886" y="9000"/>
                </a:lnTo>
                <a:lnTo>
                  <a:pt x="76398" y="8693"/>
                </a:lnTo>
                <a:lnTo>
                  <a:pt x="76091" y="8693"/>
                </a:lnTo>
                <a:lnTo>
                  <a:pt x="76807" y="8386"/>
                </a:lnTo>
                <a:lnTo>
                  <a:pt x="76807" y="8386"/>
                </a:lnTo>
                <a:lnTo>
                  <a:pt x="75580" y="8591"/>
                </a:lnTo>
                <a:lnTo>
                  <a:pt x="75580" y="8591"/>
                </a:lnTo>
                <a:lnTo>
                  <a:pt x="76500" y="8182"/>
                </a:lnTo>
                <a:lnTo>
                  <a:pt x="74761" y="7875"/>
                </a:lnTo>
                <a:lnTo>
                  <a:pt x="74761" y="7875"/>
                </a:lnTo>
                <a:lnTo>
                  <a:pt x="74864" y="8182"/>
                </a:lnTo>
                <a:lnTo>
                  <a:pt x="74045" y="8489"/>
                </a:lnTo>
                <a:lnTo>
                  <a:pt x="73739" y="8080"/>
                </a:lnTo>
                <a:lnTo>
                  <a:pt x="72511" y="8489"/>
                </a:lnTo>
                <a:lnTo>
                  <a:pt x="72818" y="8284"/>
                </a:lnTo>
                <a:lnTo>
                  <a:pt x="72716" y="8182"/>
                </a:lnTo>
                <a:lnTo>
                  <a:pt x="73125" y="7977"/>
                </a:lnTo>
                <a:lnTo>
                  <a:pt x="72614" y="8182"/>
                </a:lnTo>
                <a:lnTo>
                  <a:pt x="73534" y="7773"/>
                </a:lnTo>
                <a:lnTo>
                  <a:pt x="73227" y="6955"/>
                </a:lnTo>
                <a:close/>
                <a:moveTo>
                  <a:pt x="103500" y="0"/>
                </a:moveTo>
                <a:lnTo>
                  <a:pt x="103807" y="102"/>
                </a:lnTo>
                <a:lnTo>
                  <a:pt x="99205" y="205"/>
                </a:lnTo>
                <a:lnTo>
                  <a:pt x="101864" y="307"/>
                </a:lnTo>
                <a:lnTo>
                  <a:pt x="99614" y="409"/>
                </a:lnTo>
                <a:lnTo>
                  <a:pt x="100125" y="511"/>
                </a:lnTo>
                <a:lnTo>
                  <a:pt x="99818" y="818"/>
                </a:lnTo>
                <a:lnTo>
                  <a:pt x="97057" y="511"/>
                </a:lnTo>
                <a:lnTo>
                  <a:pt x="97057" y="818"/>
                </a:lnTo>
                <a:lnTo>
                  <a:pt x="94705" y="1023"/>
                </a:lnTo>
                <a:lnTo>
                  <a:pt x="94705" y="614"/>
                </a:lnTo>
                <a:lnTo>
                  <a:pt x="91841" y="818"/>
                </a:lnTo>
                <a:lnTo>
                  <a:pt x="92966" y="1227"/>
                </a:lnTo>
                <a:lnTo>
                  <a:pt x="90716" y="920"/>
                </a:lnTo>
                <a:lnTo>
                  <a:pt x="86625" y="1841"/>
                </a:lnTo>
                <a:lnTo>
                  <a:pt x="86932" y="2148"/>
                </a:lnTo>
                <a:lnTo>
                  <a:pt x="87955" y="2045"/>
                </a:lnTo>
                <a:lnTo>
                  <a:pt x="87955" y="2045"/>
                </a:lnTo>
                <a:lnTo>
                  <a:pt x="81818" y="3477"/>
                </a:lnTo>
                <a:lnTo>
                  <a:pt x="83148" y="3682"/>
                </a:lnTo>
                <a:lnTo>
                  <a:pt x="82841" y="3784"/>
                </a:lnTo>
                <a:lnTo>
                  <a:pt x="85091" y="3989"/>
                </a:lnTo>
                <a:lnTo>
                  <a:pt x="82023" y="4295"/>
                </a:lnTo>
                <a:lnTo>
                  <a:pt x="82125" y="4398"/>
                </a:lnTo>
                <a:lnTo>
                  <a:pt x="82125" y="4500"/>
                </a:lnTo>
                <a:lnTo>
                  <a:pt x="83557" y="4602"/>
                </a:lnTo>
                <a:lnTo>
                  <a:pt x="82534" y="4807"/>
                </a:lnTo>
                <a:lnTo>
                  <a:pt x="88568" y="5318"/>
                </a:lnTo>
                <a:lnTo>
                  <a:pt x="88568" y="5625"/>
                </a:lnTo>
                <a:lnTo>
                  <a:pt x="89489" y="6341"/>
                </a:lnTo>
                <a:lnTo>
                  <a:pt x="88670" y="6648"/>
                </a:lnTo>
                <a:lnTo>
                  <a:pt x="89386" y="6750"/>
                </a:lnTo>
                <a:lnTo>
                  <a:pt x="89182" y="7057"/>
                </a:lnTo>
                <a:lnTo>
                  <a:pt x="89386" y="7466"/>
                </a:lnTo>
                <a:lnTo>
                  <a:pt x="89386" y="7568"/>
                </a:lnTo>
                <a:lnTo>
                  <a:pt x="89591" y="7773"/>
                </a:lnTo>
                <a:lnTo>
                  <a:pt x="88977" y="7977"/>
                </a:lnTo>
                <a:lnTo>
                  <a:pt x="89080" y="8080"/>
                </a:lnTo>
                <a:lnTo>
                  <a:pt x="88773" y="8182"/>
                </a:lnTo>
                <a:lnTo>
                  <a:pt x="88773" y="8182"/>
                </a:lnTo>
                <a:lnTo>
                  <a:pt x="89386" y="8080"/>
                </a:lnTo>
                <a:lnTo>
                  <a:pt x="88568" y="8795"/>
                </a:lnTo>
                <a:lnTo>
                  <a:pt x="90102" y="8489"/>
                </a:lnTo>
                <a:lnTo>
                  <a:pt x="90102" y="8591"/>
                </a:lnTo>
                <a:lnTo>
                  <a:pt x="90205" y="8591"/>
                </a:lnTo>
                <a:lnTo>
                  <a:pt x="90205" y="8693"/>
                </a:lnTo>
                <a:lnTo>
                  <a:pt x="91023" y="8693"/>
                </a:lnTo>
                <a:lnTo>
                  <a:pt x="90000" y="9102"/>
                </a:lnTo>
                <a:lnTo>
                  <a:pt x="91227" y="9205"/>
                </a:lnTo>
                <a:lnTo>
                  <a:pt x="90716" y="9205"/>
                </a:lnTo>
                <a:lnTo>
                  <a:pt x="91023" y="9409"/>
                </a:lnTo>
                <a:lnTo>
                  <a:pt x="91227" y="9716"/>
                </a:lnTo>
                <a:lnTo>
                  <a:pt x="88875" y="9614"/>
                </a:lnTo>
                <a:lnTo>
                  <a:pt x="91330" y="10125"/>
                </a:lnTo>
                <a:lnTo>
                  <a:pt x="90511" y="10739"/>
                </a:lnTo>
                <a:lnTo>
                  <a:pt x="91023" y="10739"/>
                </a:lnTo>
                <a:lnTo>
                  <a:pt x="90511" y="10841"/>
                </a:lnTo>
                <a:lnTo>
                  <a:pt x="90205" y="11148"/>
                </a:lnTo>
                <a:lnTo>
                  <a:pt x="90511" y="11148"/>
                </a:lnTo>
                <a:lnTo>
                  <a:pt x="88568" y="11557"/>
                </a:lnTo>
                <a:lnTo>
                  <a:pt x="90102" y="11455"/>
                </a:lnTo>
                <a:lnTo>
                  <a:pt x="88057" y="12170"/>
                </a:lnTo>
                <a:lnTo>
                  <a:pt x="90102" y="11966"/>
                </a:lnTo>
                <a:lnTo>
                  <a:pt x="89898" y="12068"/>
                </a:lnTo>
                <a:lnTo>
                  <a:pt x="90205" y="12273"/>
                </a:lnTo>
                <a:lnTo>
                  <a:pt x="88261" y="12273"/>
                </a:lnTo>
                <a:lnTo>
                  <a:pt x="87955" y="12784"/>
                </a:lnTo>
                <a:lnTo>
                  <a:pt x="88773" y="12784"/>
                </a:lnTo>
                <a:lnTo>
                  <a:pt x="87648" y="13500"/>
                </a:lnTo>
                <a:lnTo>
                  <a:pt x="89489" y="12784"/>
                </a:lnTo>
                <a:lnTo>
                  <a:pt x="89489" y="12784"/>
                </a:lnTo>
                <a:lnTo>
                  <a:pt x="87750" y="13602"/>
                </a:lnTo>
                <a:lnTo>
                  <a:pt x="87852" y="13602"/>
                </a:lnTo>
                <a:lnTo>
                  <a:pt x="87750" y="14011"/>
                </a:lnTo>
                <a:lnTo>
                  <a:pt x="89182" y="13807"/>
                </a:lnTo>
                <a:lnTo>
                  <a:pt x="88261" y="14114"/>
                </a:lnTo>
                <a:lnTo>
                  <a:pt x="88057" y="15239"/>
                </a:lnTo>
                <a:lnTo>
                  <a:pt x="88773" y="14727"/>
                </a:lnTo>
                <a:lnTo>
                  <a:pt x="89080" y="14318"/>
                </a:lnTo>
                <a:lnTo>
                  <a:pt x="89489" y="15034"/>
                </a:lnTo>
                <a:lnTo>
                  <a:pt x="88466" y="15034"/>
                </a:lnTo>
                <a:lnTo>
                  <a:pt x="88364" y="15341"/>
                </a:lnTo>
                <a:lnTo>
                  <a:pt x="89080" y="15136"/>
                </a:lnTo>
                <a:lnTo>
                  <a:pt x="88977" y="15239"/>
                </a:lnTo>
                <a:lnTo>
                  <a:pt x="89182" y="15239"/>
                </a:lnTo>
                <a:lnTo>
                  <a:pt x="88261" y="15443"/>
                </a:lnTo>
                <a:lnTo>
                  <a:pt x="88568" y="16466"/>
                </a:lnTo>
                <a:lnTo>
                  <a:pt x="89080" y="16261"/>
                </a:lnTo>
                <a:lnTo>
                  <a:pt x="88568" y="16773"/>
                </a:lnTo>
                <a:lnTo>
                  <a:pt x="89386" y="17182"/>
                </a:lnTo>
                <a:lnTo>
                  <a:pt x="88977" y="17591"/>
                </a:lnTo>
                <a:lnTo>
                  <a:pt x="89386" y="18205"/>
                </a:lnTo>
                <a:lnTo>
                  <a:pt x="89795" y="18205"/>
                </a:lnTo>
                <a:lnTo>
                  <a:pt x="89386" y="18409"/>
                </a:lnTo>
                <a:lnTo>
                  <a:pt x="89795" y="18409"/>
                </a:lnTo>
                <a:lnTo>
                  <a:pt x="89795" y="18307"/>
                </a:lnTo>
                <a:lnTo>
                  <a:pt x="91227" y="18000"/>
                </a:lnTo>
                <a:lnTo>
                  <a:pt x="91023" y="18614"/>
                </a:lnTo>
                <a:lnTo>
                  <a:pt x="91943" y="18511"/>
                </a:lnTo>
                <a:lnTo>
                  <a:pt x="91943" y="18511"/>
                </a:lnTo>
                <a:lnTo>
                  <a:pt x="91330" y="18920"/>
                </a:lnTo>
                <a:lnTo>
                  <a:pt x="91330" y="18920"/>
                </a:lnTo>
                <a:lnTo>
                  <a:pt x="92148" y="18818"/>
                </a:lnTo>
                <a:lnTo>
                  <a:pt x="92148" y="19227"/>
                </a:lnTo>
                <a:lnTo>
                  <a:pt x="92455" y="19227"/>
                </a:lnTo>
                <a:lnTo>
                  <a:pt x="92250" y="19125"/>
                </a:lnTo>
                <a:lnTo>
                  <a:pt x="92966" y="18920"/>
                </a:lnTo>
                <a:lnTo>
                  <a:pt x="92455" y="18614"/>
                </a:lnTo>
                <a:lnTo>
                  <a:pt x="93375" y="18409"/>
                </a:lnTo>
                <a:lnTo>
                  <a:pt x="93989" y="17591"/>
                </a:lnTo>
                <a:lnTo>
                  <a:pt x="93784" y="17489"/>
                </a:lnTo>
                <a:lnTo>
                  <a:pt x="94091" y="17386"/>
                </a:lnTo>
                <a:lnTo>
                  <a:pt x="94295" y="16670"/>
                </a:lnTo>
                <a:lnTo>
                  <a:pt x="93784" y="16568"/>
                </a:lnTo>
                <a:lnTo>
                  <a:pt x="94807" y="16364"/>
                </a:lnTo>
                <a:lnTo>
                  <a:pt x="94500" y="16159"/>
                </a:lnTo>
                <a:lnTo>
                  <a:pt x="95830" y="15648"/>
                </a:lnTo>
                <a:lnTo>
                  <a:pt x="95830" y="15239"/>
                </a:lnTo>
                <a:lnTo>
                  <a:pt x="95216" y="15136"/>
                </a:lnTo>
                <a:lnTo>
                  <a:pt x="96136" y="15034"/>
                </a:lnTo>
                <a:lnTo>
                  <a:pt x="95830" y="14625"/>
                </a:lnTo>
                <a:lnTo>
                  <a:pt x="96955" y="14216"/>
                </a:lnTo>
                <a:lnTo>
                  <a:pt x="96545" y="14011"/>
                </a:lnTo>
                <a:lnTo>
                  <a:pt x="98489" y="13398"/>
                </a:lnTo>
                <a:lnTo>
                  <a:pt x="98182" y="13295"/>
                </a:lnTo>
                <a:lnTo>
                  <a:pt x="98795" y="13295"/>
                </a:lnTo>
                <a:lnTo>
                  <a:pt x="98386" y="13909"/>
                </a:lnTo>
                <a:lnTo>
                  <a:pt x="99205" y="13602"/>
                </a:lnTo>
                <a:lnTo>
                  <a:pt x="99307" y="13705"/>
                </a:lnTo>
                <a:lnTo>
                  <a:pt x="102580" y="11659"/>
                </a:lnTo>
                <a:lnTo>
                  <a:pt x="102682" y="11455"/>
                </a:lnTo>
                <a:lnTo>
                  <a:pt x="109125" y="10227"/>
                </a:lnTo>
                <a:lnTo>
                  <a:pt x="109023" y="10227"/>
                </a:lnTo>
                <a:lnTo>
                  <a:pt x="109636" y="10023"/>
                </a:lnTo>
                <a:lnTo>
                  <a:pt x="106159" y="10023"/>
                </a:lnTo>
                <a:lnTo>
                  <a:pt x="106977" y="9716"/>
                </a:lnTo>
                <a:lnTo>
                  <a:pt x="105239" y="9716"/>
                </a:lnTo>
                <a:lnTo>
                  <a:pt x="105852" y="9205"/>
                </a:lnTo>
                <a:lnTo>
                  <a:pt x="107386" y="9205"/>
                </a:lnTo>
                <a:lnTo>
                  <a:pt x="106773" y="8693"/>
                </a:lnTo>
                <a:lnTo>
                  <a:pt x="108409" y="9102"/>
                </a:lnTo>
                <a:lnTo>
                  <a:pt x="109023" y="9716"/>
                </a:lnTo>
                <a:lnTo>
                  <a:pt x="109636" y="9307"/>
                </a:lnTo>
                <a:lnTo>
                  <a:pt x="109636" y="9716"/>
                </a:lnTo>
                <a:lnTo>
                  <a:pt x="110148" y="9307"/>
                </a:lnTo>
                <a:lnTo>
                  <a:pt x="110148" y="8795"/>
                </a:lnTo>
                <a:lnTo>
                  <a:pt x="109739" y="9000"/>
                </a:lnTo>
                <a:lnTo>
                  <a:pt x="110148" y="8591"/>
                </a:lnTo>
                <a:lnTo>
                  <a:pt x="108205" y="8080"/>
                </a:lnTo>
                <a:lnTo>
                  <a:pt x="108511" y="7977"/>
                </a:lnTo>
                <a:lnTo>
                  <a:pt x="108307" y="7670"/>
                </a:lnTo>
                <a:lnTo>
                  <a:pt x="107284" y="7773"/>
                </a:lnTo>
                <a:lnTo>
                  <a:pt x="107284" y="7773"/>
                </a:lnTo>
                <a:lnTo>
                  <a:pt x="108211" y="7587"/>
                </a:lnTo>
                <a:lnTo>
                  <a:pt x="108211" y="7587"/>
                </a:lnTo>
                <a:lnTo>
                  <a:pt x="106875" y="7466"/>
                </a:lnTo>
                <a:lnTo>
                  <a:pt x="107489" y="7364"/>
                </a:lnTo>
                <a:lnTo>
                  <a:pt x="107080" y="7159"/>
                </a:lnTo>
                <a:lnTo>
                  <a:pt x="108716" y="7159"/>
                </a:lnTo>
                <a:lnTo>
                  <a:pt x="108307" y="6852"/>
                </a:lnTo>
                <a:lnTo>
                  <a:pt x="111375" y="7159"/>
                </a:lnTo>
                <a:lnTo>
                  <a:pt x="111068" y="6750"/>
                </a:lnTo>
                <a:lnTo>
                  <a:pt x="110352" y="6750"/>
                </a:lnTo>
                <a:lnTo>
                  <a:pt x="110352" y="6545"/>
                </a:lnTo>
                <a:lnTo>
                  <a:pt x="110659" y="6239"/>
                </a:lnTo>
                <a:lnTo>
                  <a:pt x="110557" y="6545"/>
                </a:lnTo>
                <a:lnTo>
                  <a:pt x="112295" y="6443"/>
                </a:lnTo>
                <a:lnTo>
                  <a:pt x="111989" y="6034"/>
                </a:lnTo>
                <a:lnTo>
                  <a:pt x="111273" y="6239"/>
                </a:lnTo>
                <a:lnTo>
                  <a:pt x="111273" y="5830"/>
                </a:lnTo>
                <a:lnTo>
                  <a:pt x="110557" y="5830"/>
                </a:lnTo>
                <a:lnTo>
                  <a:pt x="111784" y="5727"/>
                </a:lnTo>
                <a:lnTo>
                  <a:pt x="112091" y="5830"/>
                </a:lnTo>
                <a:lnTo>
                  <a:pt x="112193" y="5011"/>
                </a:lnTo>
                <a:lnTo>
                  <a:pt x="111375" y="4909"/>
                </a:lnTo>
                <a:lnTo>
                  <a:pt x="111068" y="4705"/>
                </a:lnTo>
                <a:lnTo>
                  <a:pt x="110659" y="4602"/>
                </a:lnTo>
                <a:lnTo>
                  <a:pt x="113011" y="4500"/>
                </a:lnTo>
                <a:lnTo>
                  <a:pt x="113216" y="4091"/>
                </a:lnTo>
                <a:lnTo>
                  <a:pt x="111989" y="3886"/>
                </a:lnTo>
                <a:lnTo>
                  <a:pt x="112807" y="3886"/>
                </a:lnTo>
                <a:lnTo>
                  <a:pt x="111580" y="3784"/>
                </a:lnTo>
                <a:lnTo>
                  <a:pt x="112091" y="3170"/>
                </a:lnTo>
                <a:lnTo>
                  <a:pt x="111989" y="3068"/>
                </a:lnTo>
                <a:lnTo>
                  <a:pt x="113114" y="2557"/>
                </a:lnTo>
                <a:lnTo>
                  <a:pt x="112909" y="2352"/>
                </a:lnTo>
                <a:lnTo>
                  <a:pt x="113216" y="1943"/>
                </a:lnTo>
                <a:lnTo>
                  <a:pt x="115261" y="1841"/>
                </a:lnTo>
                <a:lnTo>
                  <a:pt x="114750" y="1739"/>
                </a:lnTo>
                <a:lnTo>
                  <a:pt x="116284" y="1534"/>
                </a:lnTo>
                <a:lnTo>
                  <a:pt x="116080" y="1432"/>
                </a:lnTo>
                <a:lnTo>
                  <a:pt x="117818" y="1125"/>
                </a:lnTo>
                <a:lnTo>
                  <a:pt x="111273" y="1636"/>
                </a:lnTo>
                <a:lnTo>
                  <a:pt x="111273" y="1636"/>
                </a:lnTo>
                <a:lnTo>
                  <a:pt x="112398" y="1125"/>
                </a:lnTo>
                <a:lnTo>
                  <a:pt x="107898" y="818"/>
                </a:lnTo>
                <a:lnTo>
                  <a:pt x="112500" y="409"/>
                </a:lnTo>
                <a:lnTo>
                  <a:pt x="106977" y="205"/>
                </a:lnTo>
                <a:lnTo>
                  <a:pt x="110352" y="0"/>
                </a:lnTo>
                <a:close/>
                <a:moveTo>
                  <a:pt x="5114" y="22807"/>
                </a:moveTo>
                <a:lnTo>
                  <a:pt x="5069" y="22823"/>
                </a:lnTo>
                <a:lnTo>
                  <a:pt x="5069" y="22823"/>
                </a:lnTo>
                <a:lnTo>
                  <a:pt x="5011" y="22909"/>
                </a:lnTo>
                <a:lnTo>
                  <a:pt x="5114" y="22807"/>
                </a:lnTo>
                <a:close/>
                <a:moveTo>
                  <a:pt x="133057" y="23011"/>
                </a:moveTo>
                <a:lnTo>
                  <a:pt x="132955" y="23216"/>
                </a:lnTo>
                <a:lnTo>
                  <a:pt x="132443" y="23216"/>
                </a:lnTo>
                <a:lnTo>
                  <a:pt x="132955" y="23727"/>
                </a:lnTo>
                <a:lnTo>
                  <a:pt x="133261" y="23727"/>
                </a:lnTo>
                <a:lnTo>
                  <a:pt x="133568" y="23216"/>
                </a:lnTo>
                <a:lnTo>
                  <a:pt x="133057" y="23011"/>
                </a:lnTo>
                <a:close/>
                <a:moveTo>
                  <a:pt x="1125" y="23625"/>
                </a:moveTo>
                <a:lnTo>
                  <a:pt x="102" y="24034"/>
                </a:lnTo>
                <a:lnTo>
                  <a:pt x="1120" y="23634"/>
                </a:lnTo>
                <a:lnTo>
                  <a:pt x="1120" y="23634"/>
                </a:lnTo>
                <a:lnTo>
                  <a:pt x="1125" y="23625"/>
                </a:lnTo>
                <a:close/>
                <a:moveTo>
                  <a:pt x="102" y="24034"/>
                </a:moveTo>
                <a:lnTo>
                  <a:pt x="102" y="24034"/>
                </a:lnTo>
                <a:lnTo>
                  <a:pt x="102" y="24034"/>
                </a:lnTo>
                <a:close/>
                <a:moveTo>
                  <a:pt x="138170" y="24136"/>
                </a:moveTo>
                <a:lnTo>
                  <a:pt x="138375" y="24239"/>
                </a:lnTo>
                <a:lnTo>
                  <a:pt x="138477" y="24239"/>
                </a:lnTo>
                <a:lnTo>
                  <a:pt x="138170" y="24136"/>
                </a:lnTo>
                <a:close/>
                <a:moveTo>
                  <a:pt x="118534" y="23523"/>
                </a:moveTo>
                <a:lnTo>
                  <a:pt x="118636" y="23625"/>
                </a:lnTo>
                <a:lnTo>
                  <a:pt x="118330" y="23932"/>
                </a:lnTo>
                <a:lnTo>
                  <a:pt x="118330" y="23727"/>
                </a:lnTo>
                <a:lnTo>
                  <a:pt x="117818" y="23830"/>
                </a:lnTo>
                <a:lnTo>
                  <a:pt x="117511" y="24239"/>
                </a:lnTo>
                <a:lnTo>
                  <a:pt x="117920" y="24239"/>
                </a:lnTo>
                <a:lnTo>
                  <a:pt x="117614" y="24648"/>
                </a:lnTo>
                <a:lnTo>
                  <a:pt x="116489" y="24750"/>
                </a:lnTo>
                <a:lnTo>
                  <a:pt x="116591" y="24852"/>
                </a:lnTo>
                <a:lnTo>
                  <a:pt x="116591" y="25057"/>
                </a:lnTo>
                <a:lnTo>
                  <a:pt x="116795" y="24955"/>
                </a:lnTo>
                <a:lnTo>
                  <a:pt x="116693" y="25261"/>
                </a:lnTo>
                <a:lnTo>
                  <a:pt x="116386" y="25364"/>
                </a:lnTo>
                <a:lnTo>
                  <a:pt x="116386" y="25466"/>
                </a:lnTo>
                <a:lnTo>
                  <a:pt x="116591" y="25466"/>
                </a:lnTo>
                <a:lnTo>
                  <a:pt x="116591" y="25568"/>
                </a:lnTo>
                <a:lnTo>
                  <a:pt x="117307" y="25670"/>
                </a:lnTo>
                <a:lnTo>
                  <a:pt x="116489" y="26284"/>
                </a:lnTo>
                <a:lnTo>
                  <a:pt x="116489" y="26284"/>
                </a:lnTo>
                <a:lnTo>
                  <a:pt x="117409" y="26182"/>
                </a:lnTo>
                <a:lnTo>
                  <a:pt x="116489" y="26489"/>
                </a:lnTo>
                <a:lnTo>
                  <a:pt x="116591" y="26591"/>
                </a:lnTo>
                <a:lnTo>
                  <a:pt x="116080" y="26693"/>
                </a:lnTo>
                <a:lnTo>
                  <a:pt x="116489" y="26693"/>
                </a:lnTo>
                <a:lnTo>
                  <a:pt x="116080" y="27000"/>
                </a:lnTo>
                <a:lnTo>
                  <a:pt x="116693" y="27000"/>
                </a:lnTo>
                <a:lnTo>
                  <a:pt x="116284" y="27205"/>
                </a:lnTo>
                <a:lnTo>
                  <a:pt x="116284" y="27205"/>
                </a:lnTo>
                <a:lnTo>
                  <a:pt x="116693" y="27102"/>
                </a:lnTo>
                <a:lnTo>
                  <a:pt x="116489" y="27307"/>
                </a:lnTo>
                <a:lnTo>
                  <a:pt x="119250" y="26591"/>
                </a:lnTo>
                <a:lnTo>
                  <a:pt x="119148" y="26489"/>
                </a:lnTo>
                <a:lnTo>
                  <a:pt x="119455" y="24852"/>
                </a:lnTo>
                <a:lnTo>
                  <a:pt x="119352" y="24750"/>
                </a:lnTo>
                <a:lnTo>
                  <a:pt x="119966" y="24545"/>
                </a:lnTo>
                <a:lnTo>
                  <a:pt x="119864" y="24341"/>
                </a:lnTo>
                <a:lnTo>
                  <a:pt x="119659" y="24239"/>
                </a:lnTo>
                <a:lnTo>
                  <a:pt x="119455" y="23727"/>
                </a:lnTo>
                <a:lnTo>
                  <a:pt x="118636" y="23830"/>
                </a:lnTo>
                <a:lnTo>
                  <a:pt x="118841" y="23625"/>
                </a:lnTo>
                <a:lnTo>
                  <a:pt x="118534" y="23523"/>
                </a:lnTo>
                <a:close/>
                <a:moveTo>
                  <a:pt x="121398" y="20455"/>
                </a:moveTo>
                <a:lnTo>
                  <a:pt x="120477" y="20761"/>
                </a:lnTo>
                <a:lnTo>
                  <a:pt x="119966" y="21682"/>
                </a:lnTo>
                <a:lnTo>
                  <a:pt x="119761" y="22091"/>
                </a:lnTo>
                <a:lnTo>
                  <a:pt x="119864" y="22091"/>
                </a:lnTo>
                <a:lnTo>
                  <a:pt x="119557" y="22295"/>
                </a:lnTo>
                <a:lnTo>
                  <a:pt x="120273" y="22193"/>
                </a:lnTo>
                <a:lnTo>
                  <a:pt x="119966" y="23523"/>
                </a:lnTo>
                <a:lnTo>
                  <a:pt x="120170" y="23011"/>
                </a:lnTo>
                <a:lnTo>
                  <a:pt x="120580" y="22807"/>
                </a:lnTo>
                <a:lnTo>
                  <a:pt x="120682" y="23011"/>
                </a:lnTo>
                <a:lnTo>
                  <a:pt x="120375" y="24239"/>
                </a:lnTo>
                <a:lnTo>
                  <a:pt x="121807" y="23932"/>
                </a:lnTo>
                <a:lnTo>
                  <a:pt x="122011" y="25568"/>
                </a:lnTo>
                <a:lnTo>
                  <a:pt x="120580" y="26080"/>
                </a:lnTo>
                <a:lnTo>
                  <a:pt x="120580" y="26080"/>
                </a:lnTo>
                <a:lnTo>
                  <a:pt x="120989" y="25977"/>
                </a:lnTo>
                <a:lnTo>
                  <a:pt x="121091" y="26284"/>
                </a:lnTo>
                <a:lnTo>
                  <a:pt x="120068" y="27000"/>
                </a:lnTo>
                <a:lnTo>
                  <a:pt x="120989" y="27205"/>
                </a:lnTo>
                <a:lnTo>
                  <a:pt x="120886" y="27307"/>
                </a:lnTo>
                <a:lnTo>
                  <a:pt x="121602" y="27409"/>
                </a:lnTo>
                <a:lnTo>
                  <a:pt x="122216" y="27102"/>
                </a:lnTo>
                <a:lnTo>
                  <a:pt x="121602" y="27614"/>
                </a:lnTo>
                <a:lnTo>
                  <a:pt x="120989" y="27614"/>
                </a:lnTo>
                <a:lnTo>
                  <a:pt x="119761" y="28739"/>
                </a:lnTo>
                <a:lnTo>
                  <a:pt x="120068" y="28841"/>
                </a:lnTo>
                <a:lnTo>
                  <a:pt x="120375" y="28534"/>
                </a:lnTo>
                <a:lnTo>
                  <a:pt x="121091" y="28534"/>
                </a:lnTo>
                <a:lnTo>
                  <a:pt x="121807" y="28125"/>
                </a:lnTo>
                <a:lnTo>
                  <a:pt x="122625" y="28227"/>
                </a:lnTo>
                <a:lnTo>
                  <a:pt x="122523" y="28125"/>
                </a:lnTo>
                <a:lnTo>
                  <a:pt x="123136" y="28023"/>
                </a:lnTo>
                <a:lnTo>
                  <a:pt x="123034" y="27920"/>
                </a:lnTo>
                <a:lnTo>
                  <a:pt x="124773" y="27920"/>
                </a:lnTo>
                <a:lnTo>
                  <a:pt x="125182" y="27409"/>
                </a:lnTo>
                <a:lnTo>
                  <a:pt x="124466" y="27409"/>
                </a:lnTo>
                <a:lnTo>
                  <a:pt x="125080" y="26898"/>
                </a:lnTo>
                <a:lnTo>
                  <a:pt x="125284" y="25977"/>
                </a:lnTo>
                <a:lnTo>
                  <a:pt x="124159" y="25977"/>
                </a:lnTo>
                <a:lnTo>
                  <a:pt x="123648" y="25159"/>
                </a:lnTo>
                <a:lnTo>
                  <a:pt x="124261" y="25261"/>
                </a:lnTo>
                <a:lnTo>
                  <a:pt x="124261" y="25261"/>
                </a:lnTo>
                <a:lnTo>
                  <a:pt x="124057" y="24750"/>
                </a:lnTo>
                <a:lnTo>
                  <a:pt x="123239" y="24239"/>
                </a:lnTo>
                <a:lnTo>
                  <a:pt x="122932" y="23420"/>
                </a:lnTo>
                <a:lnTo>
                  <a:pt x="121295" y="22807"/>
                </a:lnTo>
                <a:lnTo>
                  <a:pt x="122011" y="22705"/>
                </a:lnTo>
                <a:lnTo>
                  <a:pt x="121705" y="22602"/>
                </a:lnTo>
                <a:lnTo>
                  <a:pt x="122318" y="22295"/>
                </a:lnTo>
                <a:lnTo>
                  <a:pt x="122830" y="21580"/>
                </a:lnTo>
                <a:lnTo>
                  <a:pt x="121091" y="21375"/>
                </a:lnTo>
                <a:lnTo>
                  <a:pt x="121295" y="21170"/>
                </a:lnTo>
                <a:lnTo>
                  <a:pt x="121193" y="21170"/>
                </a:lnTo>
                <a:lnTo>
                  <a:pt x="121807" y="20659"/>
                </a:lnTo>
                <a:lnTo>
                  <a:pt x="121398" y="20455"/>
                </a:lnTo>
                <a:close/>
                <a:moveTo>
                  <a:pt x="23830" y="27920"/>
                </a:moveTo>
                <a:lnTo>
                  <a:pt x="23523" y="28330"/>
                </a:lnTo>
                <a:lnTo>
                  <a:pt x="24034" y="28227"/>
                </a:lnTo>
                <a:lnTo>
                  <a:pt x="23932" y="28432"/>
                </a:lnTo>
                <a:lnTo>
                  <a:pt x="23523" y="28534"/>
                </a:lnTo>
                <a:lnTo>
                  <a:pt x="23625" y="28534"/>
                </a:lnTo>
                <a:lnTo>
                  <a:pt x="23420" y="28739"/>
                </a:lnTo>
                <a:lnTo>
                  <a:pt x="23830" y="28739"/>
                </a:lnTo>
                <a:lnTo>
                  <a:pt x="23932" y="28636"/>
                </a:lnTo>
                <a:lnTo>
                  <a:pt x="24034" y="28943"/>
                </a:lnTo>
                <a:lnTo>
                  <a:pt x="24443" y="29148"/>
                </a:lnTo>
                <a:lnTo>
                  <a:pt x="24034" y="29455"/>
                </a:lnTo>
                <a:lnTo>
                  <a:pt x="24443" y="29455"/>
                </a:lnTo>
                <a:lnTo>
                  <a:pt x="24341" y="29557"/>
                </a:lnTo>
                <a:lnTo>
                  <a:pt x="24545" y="29659"/>
                </a:lnTo>
                <a:lnTo>
                  <a:pt x="24341" y="29761"/>
                </a:lnTo>
                <a:lnTo>
                  <a:pt x="25261" y="29557"/>
                </a:lnTo>
                <a:lnTo>
                  <a:pt x="25057" y="30273"/>
                </a:lnTo>
                <a:lnTo>
                  <a:pt x="25057" y="30273"/>
                </a:lnTo>
                <a:lnTo>
                  <a:pt x="25875" y="30170"/>
                </a:lnTo>
                <a:lnTo>
                  <a:pt x="25466" y="28534"/>
                </a:lnTo>
                <a:lnTo>
                  <a:pt x="23830" y="27920"/>
                </a:lnTo>
                <a:close/>
                <a:moveTo>
                  <a:pt x="25875" y="30170"/>
                </a:moveTo>
                <a:lnTo>
                  <a:pt x="25875" y="30273"/>
                </a:lnTo>
                <a:lnTo>
                  <a:pt x="25977" y="30170"/>
                </a:lnTo>
                <a:close/>
                <a:moveTo>
                  <a:pt x="72102" y="30989"/>
                </a:moveTo>
                <a:lnTo>
                  <a:pt x="72146" y="31003"/>
                </a:lnTo>
                <a:lnTo>
                  <a:pt x="72146" y="31003"/>
                </a:lnTo>
                <a:lnTo>
                  <a:pt x="72205" y="30989"/>
                </a:lnTo>
                <a:close/>
                <a:moveTo>
                  <a:pt x="25568" y="31398"/>
                </a:moveTo>
                <a:lnTo>
                  <a:pt x="25364" y="31500"/>
                </a:lnTo>
                <a:lnTo>
                  <a:pt x="25364" y="31500"/>
                </a:lnTo>
                <a:lnTo>
                  <a:pt x="25466" y="31398"/>
                </a:lnTo>
                <a:close/>
                <a:moveTo>
                  <a:pt x="80386" y="31500"/>
                </a:moveTo>
                <a:lnTo>
                  <a:pt x="80386" y="31500"/>
                </a:lnTo>
                <a:lnTo>
                  <a:pt x="80386" y="31500"/>
                </a:lnTo>
                <a:close/>
                <a:moveTo>
                  <a:pt x="80693" y="27307"/>
                </a:moveTo>
                <a:lnTo>
                  <a:pt x="80182" y="27409"/>
                </a:lnTo>
                <a:lnTo>
                  <a:pt x="78136" y="29864"/>
                </a:lnTo>
                <a:lnTo>
                  <a:pt x="77625" y="29966"/>
                </a:lnTo>
                <a:lnTo>
                  <a:pt x="77318" y="30170"/>
                </a:lnTo>
                <a:lnTo>
                  <a:pt x="77420" y="30068"/>
                </a:lnTo>
                <a:lnTo>
                  <a:pt x="77011" y="30273"/>
                </a:lnTo>
                <a:lnTo>
                  <a:pt x="77727" y="30273"/>
                </a:lnTo>
                <a:lnTo>
                  <a:pt x="76705" y="30989"/>
                </a:lnTo>
                <a:lnTo>
                  <a:pt x="79466" y="30989"/>
                </a:lnTo>
                <a:lnTo>
                  <a:pt x="79159" y="31295"/>
                </a:lnTo>
                <a:lnTo>
                  <a:pt x="80284" y="31193"/>
                </a:lnTo>
                <a:lnTo>
                  <a:pt x="79261" y="32011"/>
                </a:lnTo>
                <a:lnTo>
                  <a:pt x="80489" y="31295"/>
                </a:lnTo>
                <a:lnTo>
                  <a:pt x="80386" y="31500"/>
                </a:lnTo>
                <a:lnTo>
                  <a:pt x="80795" y="30989"/>
                </a:lnTo>
                <a:lnTo>
                  <a:pt x="81000" y="31398"/>
                </a:lnTo>
                <a:lnTo>
                  <a:pt x="80591" y="32011"/>
                </a:lnTo>
                <a:lnTo>
                  <a:pt x="81102" y="31705"/>
                </a:lnTo>
                <a:lnTo>
                  <a:pt x="81000" y="32216"/>
                </a:lnTo>
                <a:lnTo>
                  <a:pt x="81000" y="32216"/>
                </a:lnTo>
                <a:lnTo>
                  <a:pt x="81409" y="32114"/>
                </a:lnTo>
                <a:lnTo>
                  <a:pt x="81920" y="31091"/>
                </a:lnTo>
                <a:lnTo>
                  <a:pt x="81511" y="31398"/>
                </a:lnTo>
                <a:lnTo>
                  <a:pt x="81920" y="30682"/>
                </a:lnTo>
                <a:lnTo>
                  <a:pt x="81205" y="31193"/>
                </a:lnTo>
                <a:lnTo>
                  <a:pt x="81205" y="31193"/>
                </a:lnTo>
                <a:lnTo>
                  <a:pt x="81307" y="30784"/>
                </a:lnTo>
                <a:lnTo>
                  <a:pt x="81102" y="30784"/>
                </a:lnTo>
                <a:lnTo>
                  <a:pt x="81920" y="30170"/>
                </a:lnTo>
                <a:lnTo>
                  <a:pt x="81920" y="30170"/>
                </a:lnTo>
                <a:lnTo>
                  <a:pt x="81000" y="30477"/>
                </a:lnTo>
                <a:lnTo>
                  <a:pt x="81409" y="30170"/>
                </a:lnTo>
                <a:lnTo>
                  <a:pt x="81205" y="30068"/>
                </a:lnTo>
                <a:lnTo>
                  <a:pt x="81307" y="29966"/>
                </a:lnTo>
                <a:lnTo>
                  <a:pt x="81102" y="30068"/>
                </a:lnTo>
                <a:lnTo>
                  <a:pt x="81716" y="29557"/>
                </a:lnTo>
                <a:lnTo>
                  <a:pt x="81000" y="29455"/>
                </a:lnTo>
                <a:lnTo>
                  <a:pt x="81102" y="29250"/>
                </a:lnTo>
                <a:lnTo>
                  <a:pt x="80284" y="29761"/>
                </a:lnTo>
                <a:lnTo>
                  <a:pt x="80489" y="29250"/>
                </a:lnTo>
                <a:lnTo>
                  <a:pt x="80489" y="29250"/>
                </a:lnTo>
                <a:lnTo>
                  <a:pt x="80284" y="29455"/>
                </a:lnTo>
                <a:lnTo>
                  <a:pt x="80386" y="29352"/>
                </a:lnTo>
                <a:lnTo>
                  <a:pt x="79773" y="29352"/>
                </a:lnTo>
                <a:lnTo>
                  <a:pt x="79977" y="29148"/>
                </a:lnTo>
                <a:lnTo>
                  <a:pt x="79773" y="29250"/>
                </a:lnTo>
                <a:lnTo>
                  <a:pt x="80386" y="28841"/>
                </a:lnTo>
                <a:lnTo>
                  <a:pt x="79261" y="29250"/>
                </a:lnTo>
                <a:lnTo>
                  <a:pt x="80489" y="27716"/>
                </a:lnTo>
                <a:lnTo>
                  <a:pt x="80591" y="27511"/>
                </a:lnTo>
                <a:lnTo>
                  <a:pt x="80898" y="27307"/>
                </a:lnTo>
                <a:close/>
                <a:moveTo>
                  <a:pt x="239523" y="32216"/>
                </a:moveTo>
                <a:lnTo>
                  <a:pt x="240239" y="32830"/>
                </a:lnTo>
                <a:lnTo>
                  <a:pt x="239727" y="32318"/>
                </a:lnTo>
                <a:lnTo>
                  <a:pt x="239523" y="32216"/>
                </a:lnTo>
                <a:close/>
                <a:moveTo>
                  <a:pt x="232875" y="24443"/>
                </a:moveTo>
                <a:lnTo>
                  <a:pt x="232773" y="24648"/>
                </a:lnTo>
                <a:lnTo>
                  <a:pt x="233591" y="25159"/>
                </a:lnTo>
                <a:lnTo>
                  <a:pt x="233489" y="25261"/>
                </a:lnTo>
                <a:lnTo>
                  <a:pt x="233386" y="25364"/>
                </a:lnTo>
                <a:lnTo>
                  <a:pt x="234511" y="27102"/>
                </a:lnTo>
                <a:lnTo>
                  <a:pt x="239216" y="32932"/>
                </a:lnTo>
                <a:lnTo>
                  <a:pt x="239114" y="32114"/>
                </a:lnTo>
                <a:lnTo>
                  <a:pt x="239523" y="32216"/>
                </a:lnTo>
                <a:lnTo>
                  <a:pt x="239523" y="32216"/>
                </a:lnTo>
                <a:lnTo>
                  <a:pt x="238193" y="31091"/>
                </a:lnTo>
                <a:lnTo>
                  <a:pt x="237784" y="29557"/>
                </a:lnTo>
                <a:lnTo>
                  <a:pt x="239318" y="30170"/>
                </a:lnTo>
                <a:lnTo>
                  <a:pt x="232875" y="24443"/>
                </a:lnTo>
                <a:close/>
                <a:moveTo>
                  <a:pt x="244841" y="33341"/>
                </a:moveTo>
                <a:lnTo>
                  <a:pt x="244330" y="33443"/>
                </a:lnTo>
                <a:lnTo>
                  <a:pt x="244432" y="33648"/>
                </a:lnTo>
                <a:lnTo>
                  <a:pt x="244125" y="34364"/>
                </a:lnTo>
                <a:lnTo>
                  <a:pt x="244125" y="34466"/>
                </a:lnTo>
                <a:lnTo>
                  <a:pt x="244330" y="33955"/>
                </a:lnTo>
                <a:lnTo>
                  <a:pt x="245045" y="33545"/>
                </a:lnTo>
                <a:lnTo>
                  <a:pt x="244841" y="33341"/>
                </a:lnTo>
                <a:close/>
                <a:moveTo>
                  <a:pt x="243409" y="34466"/>
                </a:moveTo>
                <a:lnTo>
                  <a:pt x="243409" y="35080"/>
                </a:lnTo>
                <a:lnTo>
                  <a:pt x="243614" y="35284"/>
                </a:lnTo>
                <a:lnTo>
                  <a:pt x="243920" y="34466"/>
                </a:lnTo>
                <a:close/>
                <a:moveTo>
                  <a:pt x="54102" y="29864"/>
                </a:moveTo>
                <a:lnTo>
                  <a:pt x="56352" y="30886"/>
                </a:lnTo>
                <a:lnTo>
                  <a:pt x="56045" y="31193"/>
                </a:lnTo>
                <a:lnTo>
                  <a:pt x="56250" y="31602"/>
                </a:lnTo>
                <a:lnTo>
                  <a:pt x="56045" y="31807"/>
                </a:lnTo>
                <a:lnTo>
                  <a:pt x="56250" y="32011"/>
                </a:lnTo>
                <a:lnTo>
                  <a:pt x="56045" y="32114"/>
                </a:lnTo>
                <a:lnTo>
                  <a:pt x="56148" y="32114"/>
                </a:lnTo>
                <a:lnTo>
                  <a:pt x="55943" y="32318"/>
                </a:lnTo>
                <a:lnTo>
                  <a:pt x="58193" y="32727"/>
                </a:lnTo>
                <a:lnTo>
                  <a:pt x="58091" y="32830"/>
                </a:lnTo>
                <a:lnTo>
                  <a:pt x="58500" y="32830"/>
                </a:lnTo>
                <a:lnTo>
                  <a:pt x="58500" y="32932"/>
                </a:lnTo>
                <a:lnTo>
                  <a:pt x="58909" y="33239"/>
                </a:lnTo>
                <a:lnTo>
                  <a:pt x="59114" y="34057"/>
                </a:lnTo>
                <a:lnTo>
                  <a:pt x="59216" y="34057"/>
                </a:lnTo>
                <a:lnTo>
                  <a:pt x="59216" y="34159"/>
                </a:lnTo>
                <a:lnTo>
                  <a:pt x="59011" y="34057"/>
                </a:lnTo>
                <a:lnTo>
                  <a:pt x="58807" y="34364"/>
                </a:lnTo>
                <a:lnTo>
                  <a:pt x="58091" y="34261"/>
                </a:lnTo>
                <a:lnTo>
                  <a:pt x="57989" y="34159"/>
                </a:lnTo>
                <a:lnTo>
                  <a:pt x="58193" y="33955"/>
                </a:lnTo>
                <a:lnTo>
                  <a:pt x="58091" y="33955"/>
                </a:lnTo>
                <a:lnTo>
                  <a:pt x="58091" y="33648"/>
                </a:lnTo>
                <a:lnTo>
                  <a:pt x="57682" y="33648"/>
                </a:lnTo>
                <a:lnTo>
                  <a:pt x="56250" y="35898"/>
                </a:lnTo>
                <a:lnTo>
                  <a:pt x="56045" y="34875"/>
                </a:lnTo>
                <a:lnTo>
                  <a:pt x="55330" y="35182"/>
                </a:lnTo>
                <a:lnTo>
                  <a:pt x="55330" y="35182"/>
                </a:lnTo>
                <a:lnTo>
                  <a:pt x="56352" y="33750"/>
                </a:lnTo>
                <a:lnTo>
                  <a:pt x="56250" y="33443"/>
                </a:lnTo>
                <a:lnTo>
                  <a:pt x="55330" y="33136"/>
                </a:lnTo>
                <a:lnTo>
                  <a:pt x="54409" y="34159"/>
                </a:lnTo>
                <a:lnTo>
                  <a:pt x="54614" y="33648"/>
                </a:lnTo>
                <a:lnTo>
                  <a:pt x="52568" y="36818"/>
                </a:lnTo>
                <a:lnTo>
                  <a:pt x="51545" y="37125"/>
                </a:lnTo>
                <a:lnTo>
                  <a:pt x="52773" y="34364"/>
                </a:lnTo>
                <a:lnTo>
                  <a:pt x="52364" y="34364"/>
                </a:lnTo>
                <a:lnTo>
                  <a:pt x="53693" y="32932"/>
                </a:lnTo>
                <a:lnTo>
                  <a:pt x="53693" y="33136"/>
                </a:lnTo>
                <a:lnTo>
                  <a:pt x="54102" y="32932"/>
                </a:lnTo>
                <a:lnTo>
                  <a:pt x="53898" y="33239"/>
                </a:lnTo>
                <a:lnTo>
                  <a:pt x="53898" y="33239"/>
                </a:lnTo>
                <a:lnTo>
                  <a:pt x="55125" y="32727"/>
                </a:lnTo>
                <a:lnTo>
                  <a:pt x="55534" y="32932"/>
                </a:lnTo>
                <a:lnTo>
                  <a:pt x="55636" y="32830"/>
                </a:lnTo>
                <a:lnTo>
                  <a:pt x="56250" y="32830"/>
                </a:lnTo>
                <a:lnTo>
                  <a:pt x="55534" y="32318"/>
                </a:lnTo>
                <a:lnTo>
                  <a:pt x="55739" y="32114"/>
                </a:lnTo>
                <a:lnTo>
                  <a:pt x="53693" y="32318"/>
                </a:lnTo>
                <a:lnTo>
                  <a:pt x="53591" y="32011"/>
                </a:lnTo>
                <a:lnTo>
                  <a:pt x="52977" y="32011"/>
                </a:lnTo>
                <a:lnTo>
                  <a:pt x="52977" y="31602"/>
                </a:lnTo>
                <a:lnTo>
                  <a:pt x="50830" y="32216"/>
                </a:lnTo>
                <a:lnTo>
                  <a:pt x="50830" y="31909"/>
                </a:lnTo>
                <a:lnTo>
                  <a:pt x="50011" y="32011"/>
                </a:lnTo>
                <a:lnTo>
                  <a:pt x="53489" y="30273"/>
                </a:lnTo>
                <a:lnTo>
                  <a:pt x="53489" y="30273"/>
                </a:lnTo>
                <a:lnTo>
                  <a:pt x="53693" y="30068"/>
                </a:lnTo>
                <a:lnTo>
                  <a:pt x="53898" y="30068"/>
                </a:lnTo>
                <a:lnTo>
                  <a:pt x="53591" y="30375"/>
                </a:lnTo>
                <a:lnTo>
                  <a:pt x="54102" y="30068"/>
                </a:lnTo>
                <a:lnTo>
                  <a:pt x="54102" y="29864"/>
                </a:lnTo>
                <a:close/>
                <a:moveTo>
                  <a:pt x="131932" y="36000"/>
                </a:moveTo>
                <a:lnTo>
                  <a:pt x="131830" y="36205"/>
                </a:lnTo>
                <a:lnTo>
                  <a:pt x="131216" y="36511"/>
                </a:lnTo>
                <a:lnTo>
                  <a:pt x="131318" y="36614"/>
                </a:lnTo>
                <a:lnTo>
                  <a:pt x="131318" y="37023"/>
                </a:lnTo>
                <a:lnTo>
                  <a:pt x="131830" y="37432"/>
                </a:lnTo>
                <a:lnTo>
                  <a:pt x="131932" y="36000"/>
                </a:lnTo>
                <a:close/>
                <a:moveTo>
                  <a:pt x="239216" y="33443"/>
                </a:moveTo>
                <a:lnTo>
                  <a:pt x="240341" y="35693"/>
                </a:lnTo>
                <a:lnTo>
                  <a:pt x="239625" y="35591"/>
                </a:lnTo>
                <a:lnTo>
                  <a:pt x="239625" y="36205"/>
                </a:lnTo>
                <a:lnTo>
                  <a:pt x="240750" y="37432"/>
                </a:lnTo>
                <a:lnTo>
                  <a:pt x="240750" y="37125"/>
                </a:lnTo>
                <a:lnTo>
                  <a:pt x="241159" y="37125"/>
                </a:lnTo>
                <a:lnTo>
                  <a:pt x="240239" y="36614"/>
                </a:lnTo>
                <a:lnTo>
                  <a:pt x="240341" y="36307"/>
                </a:lnTo>
                <a:lnTo>
                  <a:pt x="240750" y="36511"/>
                </a:lnTo>
                <a:lnTo>
                  <a:pt x="241364" y="36409"/>
                </a:lnTo>
                <a:lnTo>
                  <a:pt x="242795" y="36920"/>
                </a:lnTo>
                <a:lnTo>
                  <a:pt x="242693" y="36409"/>
                </a:lnTo>
                <a:lnTo>
                  <a:pt x="244023" y="35489"/>
                </a:lnTo>
                <a:lnTo>
                  <a:pt x="243716" y="35591"/>
                </a:lnTo>
                <a:lnTo>
                  <a:pt x="243205" y="35284"/>
                </a:lnTo>
                <a:lnTo>
                  <a:pt x="242898" y="34568"/>
                </a:lnTo>
                <a:lnTo>
                  <a:pt x="242284" y="34875"/>
                </a:lnTo>
                <a:lnTo>
                  <a:pt x="239216" y="33443"/>
                </a:lnTo>
                <a:close/>
                <a:moveTo>
                  <a:pt x="143693" y="38659"/>
                </a:moveTo>
                <a:lnTo>
                  <a:pt x="144000" y="38864"/>
                </a:lnTo>
                <a:lnTo>
                  <a:pt x="143740" y="38678"/>
                </a:lnTo>
                <a:lnTo>
                  <a:pt x="143740" y="38678"/>
                </a:lnTo>
                <a:lnTo>
                  <a:pt x="143693" y="38659"/>
                </a:lnTo>
                <a:close/>
                <a:moveTo>
                  <a:pt x="155250" y="31602"/>
                </a:moveTo>
                <a:lnTo>
                  <a:pt x="155148" y="31705"/>
                </a:lnTo>
                <a:lnTo>
                  <a:pt x="155659" y="31705"/>
                </a:lnTo>
                <a:lnTo>
                  <a:pt x="155148" y="32011"/>
                </a:lnTo>
                <a:lnTo>
                  <a:pt x="155148" y="32216"/>
                </a:lnTo>
                <a:lnTo>
                  <a:pt x="154636" y="32216"/>
                </a:lnTo>
                <a:lnTo>
                  <a:pt x="155250" y="32727"/>
                </a:lnTo>
                <a:lnTo>
                  <a:pt x="154943" y="32932"/>
                </a:lnTo>
                <a:lnTo>
                  <a:pt x="154739" y="33341"/>
                </a:lnTo>
                <a:lnTo>
                  <a:pt x="154023" y="33443"/>
                </a:lnTo>
                <a:lnTo>
                  <a:pt x="154125" y="33545"/>
                </a:lnTo>
                <a:lnTo>
                  <a:pt x="153920" y="33648"/>
                </a:lnTo>
                <a:lnTo>
                  <a:pt x="158318" y="36205"/>
                </a:lnTo>
                <a:lnTo>
                  <a:pt x="158318" y="37636"/>
                </a:lnTo>
                <a:lnTo>
                  <a:pt x="148398" y="37636"/>
                </a:lnTo>
                <a:lnTo>
                  <a:pt x="149011" y="38148"/>
                </a:lnTo>
                <a:lnTo>
                  <a:pt x="148193" y="38352"/>
                </a:lnTo>
                <a:lnTo>
                  <a:pt x="148398" y="38455"/>
                </a:lnTo>
                <a:lnTo>
                  <a:pt x="147477" y="38557"/>
                </a:lnTo>
                <a:lnTo>
                  <a:pt x="147273" y="38455"/>
                </a:lnTo>
                <a:lnTo>
                  <a:pt x="147273" y="38455"/>
                </a:lnTo>
                <a:lnTo>
                  <a:pt x="147375" y="38557"/>
                </a:lnTo>
                <a:lnTo>
                  <a:pt x="146761" y="38455"/>
                </a:lnTo>
                <a:lnTo>
                  <a:pt x="146045" y="38864"/>
                </a:lnTo>
                <a:lnTo>
                  <a:pt x="146045" y="38864"/>
                </a:lnTo>
                <a:lnTo>
                  <a:pt x="147580" y="37841"/>
                </a:lnTo>
                <a:lnTo>
                  <a:pt x="148091" y="37943"/>
                </a:lnTo>
                <a:lnTo>
                  <a:pt x="148091" y="37943"/>
                </a:lnTo>
                <a:lnTo>
                  <a:pt x="146864" y="36409"/>
                </a:lnTo>
                <a:lnTo>
                  <a:pt x="147682" y="34364"/>
                </a:lnTo>
                <a:lnTo>
                  <a:pt x="147886" y="33955"/>
                </a:lnTo>
                <a:lnTo>
                  <a:pt x="147886" y="34159"/>
                </a:lnTo>
                <a:lnTo>
                  <a:pt x="148295" y="33545"/>
                </a:lnTo>
                <a:lnTo>
                  <a:pt x="148193" y="33239"/>
                </a:lnTo>
                <a:lnTo>
                  <a:pt x="149523" y="32011"/>
                </a:lnTo>
                <a:lnTo>
                  <a:pt x="149830" y="32114"/>
                </a:lnTo>
                <a:lnTo>
                  <a:pt x="149625" y="31602"/>
                </a:lnTo>
                <a:lnTo>
                  <a:pt x="150443" y="32216"/>
                </a:lnTo>
                <a:lnTo>
                  <a:pt x="149625" y="32318"/>
                </a:lnTo>
                <a:lnTo>
                  <a:pt x="150341" y="32727"/>
                </a:lnTo>
                <a:lnTo>
                  <a:pt x="151159" y="32727"/>
                </a:lnTo>
                <a:lnTo>
                  <a:pt x="151261" y="33034"/>
                </a:lnTo>
                <a:lnTo>
                  <a:pt x="150545" y="33443"/>
                </a:lnTo>
                <a:lnTo>
                  <a:pt x="151466" y="33852"/>
                </a:lnTo>
                <a:lnTo>
                  <a:pt x="151466" y="34364"/>
                </a:lnTo>
                <a:lnTo>
                  <a:pt x="152080" y="34364"/>
                </a:lnTo>
                <a:lnTo>
                  <a:pt x="153102" y="33750"/>
                </a:lnTo>
                <a:lnTo>
                  <a:pt x="153614" y="33852"/>
                </a:lnTo>
                <a:lnTo>
                  <a:pt x="153818" y="33443"/>
                </a:lnTo>
                <a:lnTo>
                  <a:pt x="152795" y="33443"/>
                </a:lnTo>
                <a:lnTo>
                  <a:pt x="152386" y="32830"/>
                </a:lnTo>
                <a:lnTo>
                  <a:pt x="152591" y="32420"/>
                </a:lnTo>
                <a:lnTo>
                  <a:pt x="152489" y="32727"/>
                </a:lnTo>
                <a:lnTo>
                  <a:pt x="152489" y="32727"/>
                </a:lnTo>
                <a:lnTo>
                  <a:pt x="155250" y="31602"/>
                </a:lnTo>
                <a:close/>
                <a:moveTo>
                  <a:pt x="144000" y="38864"/>
                </a:moveTo>
                <a:lnTo>
                  <a:pt x="144000" y="38864"/>
                </a:lnTo>
                <a:lnTo>
                  <a:pt x="144000" y="38864"/>
                </a:lnTo>
                <a:close/>
                <a:moveTo>
                  <a:pt x="144000" y="38864"/>
                </a:moveTo>
                <a:lnTo>
                  <a:pt x="144000" y="38864"/>
                </a:lnTo>
                <a:lnTo>
                  <a:pt x="144000" y="38864"/>
                </a:lnTo>
                <a:close/>
                <a:moveTo>
                  <a:pt x="131011" y="37943"/>
                </a:moveTo>
                <a:lnTo>
                  <a:pt x="131011" y="38250"/>
                </a:lnTo>
                <a:lnTo>
                  <a:pt x="131216" y="39580"/>
                </a:lnTo>
                <a:lnTo>
                  <a:pt x="132136" y="39682"/>
                </a:lnTo>
                <a:lnTo>
                  <a:pt x="132136" y="37943"/>
                </a:lnTo>
                <a:close/>
                <a:moveTo>
                  <a:pt x="165580" y="31807"/>
                </a:moveTo>
                <a:lnTo>
                  <a:pt x="166091" y="32011"/>
                </a:lnTo>
                <a:lnTo>
                  <a:pt x="166295" y="31909"/>
                </a:lnTo>
                <a:lnTo>
                  <a:pt x="166705" y="31909"/>
                </a:lnTo>
                <a:lnTo>
                  <a:pt x="167420" y="33545"/>
                </a:lnTo>
                <a:lnTo>
                  <a:pt x="165886" y="33545"/>
                </a:lnTo>
                <a:lnTo>
                  <a:pt x="166193" y="34364"/>
                </a:lnTo>
                <a:lnTo>
                  <a:pt x="165273" y="34568"/>
                </a:lnTo>
                <a:lnTo>
                  <a:pt x="165682" y="34670"/>
                </a:lnTo>
                <a:lnTo>
                  <a:pt x="166398" y="35693"/>
                </a:lnTo>
                <a:lnTo>
                  <a:pt x="166705" y="35795"/>
                </a:lnTo>
                <a:lnTo>
                  <a:pt x="166909" y="36000"/>
                </a:lnTo>
                <a:lnTo>
                  <a:pt x="167420" y="36102"/>
                </a:lnTo>
                <a:lnTo>
                  <a:pt x="168136" y="37739"/>
                </a:lnTo>
                <a:lnTo>
                  <a:pt x="168136" y="36818"/>
                </a:lnTo>
                <a:lnTo>
                  <a:pt x="169670" y="37841"/>
                </a:lnTo>
                <a:lnTo>
                  <a:pt x="169466" y="38250"/>
                </a:lnTo>
                <a:lnTo>
                  <a:pt x="168239" y="37841"/>
                </a:lnTo>
                <a:lnTo>
                  <a:pt x="168648" y="39068"/>
                </a:lnTo>
                <a:lnTo>
                  <a:pt x="168955" y="38864"/>
                </a:lnTo>
                <a:lnTo>
                  <a:pt x="169159" y="39273"/>
                </a:lnTo>
                <a:lnTo>
                  <a:pt x="168852" y="39273"/>
                </a:lnTo>
                <a:lnTo>
                  <a:pt x="168852" y="39580"/>
                </a:lnTo>
                <a:lnTo>
                  <a:pt x="169261" y="39682"/>
                </a:lnTo>
                <a:lnTo>
                  <a:pt x="169773" y="42034"/>
                </a:lnTo>
                <a:lnTo>
                  <a:pt x="169977" y="42034"/>
                </a:lnTo>
                <a:lnTo>
                  <a:pt x="169773" y="42136"/>
                </a:lnTo>
                <a:lnTo>
                  <a:pt x="169773" y="42034"/>
                </a:lnTo>
                <a:lnTo>
                  <a:pt x="167420" y="42136"/>
                </a:lnTo>
                <a:lnTo>
                  <a:pt x="165580" y="41114"/>
                </a:lnTo>
                <a:lnTo>
                  <a:pt x="165375" y="39682"/>
                </a:lnTo>
                <a:lnTo>
                  <a:pt x="165375" y="39682"/>
                </a:lnTo>
                <a:lnTo>
                  <a:pt x="165477" y="39886"/>
                </a:lnTo>
                <a:lnTo>
                  <a:pt x="166295" y="38659"/>
                </a:lnTo>
                <a:lnTo>
                  <a:pt x="163227" y="35693"/>
                </a:lnTo>
                <a:lnTo>
                  <a:pt x="163227" y="35080"/>
                </a:lnTo>
                <a:lnTo>
                  <a:pt x="163125" y="35386"/>
                </a:lnTo>
                <a:lnTo>
                  <a:pt x="162307" y="34261"/>
                </a:lnTo>
                <a:lnTo>
                  <a:pt x="162409" y="34057"/>
                </a:lnTo>
                <a:lnTo>
                  <a:pt x="162511" y="34057"/>
                </a:lnTo>
                <a:lnTo>
                  <a:pt x="162614" y="33136"/>
                </a:lnTo>
                <a:lnTo>
                  <a:pt x="162818" y="33239"/>
                </a:lnTo>
                <a:lnTo>
                  <a:pt x="163636" y="32932"/>
                </a:lnTo>
                <a:lnTo>
                  <a:pt x="163534" y="32727"/>
                </a:lnTo>
                <a:lnTo>
                  <a:pt x="163943" y="32523"/>
                </a:lnTo>
                <a:lnTo>
                  <a:pt x="164045" y="32420"/>
                </a:lnTo>
                <a:lnTo>
                  <a:pt x="163943" y="32318"/>
                </a:lnTo>
                <a:lnTo>
                  <a:pt x="165580" y="31807"/>
                </a:lnTo>
                <a:close/>
                <a:moveTo>
                  <a:pt x="137352" y="40602"/>
                </a:moveTo>
                <a:lnTo>
                  <a:pt x="135511" y="40807"/>
                </a:lnTo>
                <a:lnTo>
                  <a:pt x="134898" y="40705"/>
                </a:lnTo>
                <a:lnTo>
                  <a:pt x="137045" y="42239"/>
                </a:lnTo>
                <a:lnTo>
                  <a:pt x="137148" y="41932"/>
                </a:lnTo>
                <a:lnTo>
                  <a:pt x="137045" y="41625"/>
                </a:lnTo>
                <a:lnTo>
                  <a:pt x="137352" y="40602"/>
                </a:lnTo>
                <a:close/>
                <a:moveTo>
                  <a:pt x="146659" y="43670"/>
                </a:moveTo>
                <a:lnTo>
                  <a:pt x="146148" y="43875"/>
                </a:lnTo>
                <a:lnTo>
                  <a:pt x="146250" y="43875"/>
                </a:lnTo>
                <a:lnTo>
                  <a:pt x="146659" y="43670"/>
                </a:lnTo>
                <a:close/>
                <a:moveTo>
                  <a:pt x="144409" y="43364"/>
                </a:moveTo>
                <a:lnTo>
                  <a:pt x="144307" y="43466"/>
                </a:lnTo>
                <a:lnTo>
                  <a:pt x="144307" y="43773"/>
                </a:lnTo>
                <a:lnTo>
                  <a:pt x="145330" y="44080"/>
                </a:lnTo>
                <a:lnTo>
                  <a:pt x="146148" y="43875"/>
                </a:lnTo>
                <a:lnTo>
                  <a:pt x="146045" y="43670"/>
                </a:lnTo>
                <a:lnTo>
                  <a:pt x="144716" y="43568"/>
                </a:lnTo>
                <a:lnTo>
                  <a:pt x="144818" y="43466"/>
                </a:lnTo>
                <a:lnTo>
                  <a:pt x="144409" y="43364"/>
                </a:lnTo>
                <a:close/>
                <a:moveTo>
                  <a:pt x="153614" y="43364"/>
                </a:moveTo>
                <a:lnTo>
                  <a:pt x="151773" y="43977"/>
                </a:lnTo>
                <a:lnTo>
                  <a:pt x="152489" y="44489"/>
                </a:lnTo>
                <a:lnTo>
                  <a:pt x="153307" y="44080"/>
                </a:lnTo>
                <a:lnTo>
                  <a:pt x="153614" y="43466"/>
                </a:lnTo>
                <a:lnTo>
                  <a:pt x="153614" y="43364"/>
                </a:lnTo>
                <a:close/>
                <a:moveTo>
                  <a:pt x="241568" y="37534"/>
                </a:moveTo>
                <a:lnTo>
                  <a:pt x="241261" y="37636"/>
                </a:lnTo>
                <a:lnTo>
                  <a:pt x="241670" y="37739"/>
                </a:lnTo>
                <a:lnTo>
                  <a:pt x="241466" y="38045"/>
                </a:lnTo>
                <a:lnTo>
                  <a:pt x="240955" y="37636"/>
                </a:lnTo>
                <a:lnTo>
                  <a:pt x="241057" y="37943"/>
                </a:lnTo>
                <a:lnTo>
                  <a:pt x="240955" y="38148"/>
                </a:lnTo>
                <a:lnTo>
                  <a:pt x="241261" y="38864"/>
                </a:lnTo>
                <a:lnTo>
                  <a:pt x="241159" y="38864"/>
                </a:lnTo>
                <a:lnTo>
                  <a:pt x="241875" y="40807"/>
                </a:lnTo>
                <a:lnTo>
                  <a:pt x="241670" y="41114"/>
                </a:lnTo>
                <a:lnTo>
                  <a:pt x="241466" y="41727"/>
                </a:lnTo>
                <a:lnTo>
                  <a:pt x="240955" y="42136"/>
                </a:lnTo>
                <a:lnTo>
                  <a:pt x="240443" y="41932"/>
                </a:lnTo>
                <a:lnTo>
                  <a:pt x="240545" y="41420"/>
                </a:lnTo>
                <a:lnTo>
                  <a:pt x="240545" y="41420"/>
                </a:lnTo>
                <a:lnTo>
                  <a:pt x="240136" y="41727"/>
                </a:lnTo>
                <a:lnTo>
                  <a:pt x="240341" y="43261"/>
                </a:lnTo>
                <a:lnTo>
                  <a:pt x="239727" y="43466"/>
                </a:lnTo>
                <a:lnTo>
                  <a:pt x="239420" y="43364"/>
                </a:lnTo>
                <a:lnTo>
                  <a:pt x="237477" y="43977"/>
                </a:lnTo>
                <a:lnTo>
                  <a:pt x="236761" y="45102"/>
                </a:lnTo>
                <a:lnTo>
                  <a:pt x="237886" y="45205"/>
                </a:lnTo>
                <a:lnTo>
                  <a:pt x="237784" y="44795"/>
                </a:lnTo>
                <a:lnTo>
                  <a:pt x="240341" y="44489"/>
                </a:lnTo>
                <a:lnTo>
                  <a:pt x="240239" y="44795"/>
                </a:lnTo>
                <a:lnTo>
                  <a:pt x="240955" y="45614"/>
                </a:lnTo>
                <a:lnTo>
                  <a:pt x="241670" y="44795"/>
                </a:lnTo>
                <a:lnTo>
                  <a:pt x="241261" y="44080"/>
                </a:lnTo>
                <a:lnTo>
                  <a:pt x="241568" y="44386"/>
                </a:lnTo>
                <a:lnTo>
                  <a:pt x="241568" y="44182"/>
                </a:lnTo>
                <a:lnTo>
                  <a:pt x="241670" y="44489"/>
                </a:lnTo>
                <a:lnTo>
                  <a:pt x="242693" y="44489"/>
                </a:lnTo>
                <a:lnTo>
                  <a:pt x="243102" y="43977"/>
                </a:lnTo>
                <a:lnTo>
                  <a:pt x="243307" y="43977"/>
                </a:lnTo>
                <a:lnTo>
                  <a:pt x="243409" y="43773"/>
                </a:lnTo>
                <a:lnTo>
                  <a:pt x="243614" y="43773"/>
                </a:lnTo>
                <a:lnTo>
                  <a:pt x="243511" y="43364"/>
                </a:lnTo>
                <a:lnTo>
                  <a:pt x="243818" y="43466"/>
                </a:lnTo>
                <a:lnTo>
                  <a:pt x="243818" y="43773"/>
                </a:lnTo>
                <a:lnTo>
                  <a:pt x="244023" y="44182"/>
                </a:lnTo>
                <a:lnTo>
                  <a:pt x="244432" y="43261"/>
                </a:lnTo>
                <a:lnTo>
                  <a:pt x="244023" y="42852"/>
                </a:lnTo>
                <a:lnTo>
                  <a:pt x="243205" y="40602"/>
                </a:lnTo>
                <a:lnTo>
                  <a:pt x="243511" y="40500"/>
                </a:lnTo>
                <a:lnTo>
                  <a:pt x="243409" y="39886"/>
                </a:lnTo>
                <a:lnTo>
                  <a:pt x="243409" y="39784"/>
                </a:lnTo>
                <a:lnTo>
                  <a:pt x="241568" y="37534"/>
                </a:lnTo>
                <a:close/>
                <a:moveTo>
                  <a:pt x="238909" y="44795"/>
                </a:moveTo>
                <a:lnTo>
                  <a:pt x="238807" y="45102"/>
                </a:lnTo>
                <a:lnTo>
                  <a:pt x="238398" y="45000"/>
                </a:lnTo>
                <a:lnTo>
                  <a:pt x="238295" y="45307"/>
                </a:lnTo>
                <a:lnTo>
                  <a:pt x="237989" y="45716"/>
                </a:lnTo>
                <a:lnTo>
                  <a:pt x="238398" y="45920"/>
                </a:lnTo>
                <a:lnTo>
                  <a:pt x="238705" y="46330"/>
                </a:lnTo>
                <a:lnTo>
                  <a:pt x="239523" y="45614"/>
                </a:lnTo>
                <a:lnTo>
                  <a:pt x="239830" y="45818"/>
                </a:lnTo>
                <a:lnTo>
                  <a:pt x="240034" y="45307"/>
                </a:lnTo>
                <a:lnTo>
                  <a:pt x="239625" y="44795"/>
                </a:lnTo>
                <a:close/>
                <a:moveTo>
                  <a:pt x="151875" y="47659"/>
                </a:moveTo>
                <a:lnTo>
                  <a:pt x="151773" y="47761"/>
                </a:lnTo>
                <a:lnTo>
                  <a:pt x="152080" y="47864"/>
                </a:lnTo>
                <a:lnTo>
                  <a:pt x="151875" y="47659"/>
                </a:lnTo>
                <a:close/>
                <a:moveTo>
                  <a:pt x="236455" y="45307"/>
                </a:moveTo>
                <a:lnTo>
                  <a:pt x="236045" y="45614"/>
                </a:lnTo>
                <a:lnTo>
                  <a:pt x="236045" y="45818"/>
                </a:lnTo>
                <a:lnTo>
                  <a:pt x="235943" y="45716"/>
                </a:lnTo>
                <a:lnTo>
                  <a:pt x="236352" y="46227"/>
                </a:lnTo>
                <a:lnTo>
                  <a:pt x="236045" y="46023"/>
                </a:lnTo>
                <a:lnTo>
                  <a:pt x="236352" y="46534"/>
                </a:lnTo>
                <a:lnTo>
                  <a:pt x="236659" y="46227"/>
                </a:lnTo>
                <a:lnTo>
                  <a:pt x="236455" y="46023"/>
                </a:lnTo>
                <a:lnTo>
                  <a:pt x="236659" y="46125"/>
                </a:lnTo>
                <a:lnTo>
                  <a:pt x="236966" y="46534"/>
                </a:lnTo>
                <a:lnTo>
                  <a:pt x="237068" y="47761"/>
                </a:lnTo>
                <a:lnTo>
                  <a:pt x="237580" y="47966"/>
                </a:lnTo>
                <a:lnTo>
                  <a:pt x="237580" y="47455"/>
                </a:lnTo>
                <a:lnTo>
                  <a:pt x="237784" y="48170"/>
                </a:lnTo>
                <a:lnTo>
                  <a:pt x="237886" y="47966"/>
                </a:lnTo>
                <a:lnTo>
                  <a:pt x="237886" y="47761"/>
                </a:lnTo>
                <a:lnTo>
                  <a:pt x="238193" y="47761"/>
                </a:lnTo>
                <a:lnTo>
                  <a:pt x="237886" y="45818"/>
                </a:lnTo>
                <a:lnTo>
                  <a:pt x="237580" y="45818"/>
                </a:lnTo>
                <a:lnTo>
                  <a:pt x="237477" y="45409"/>
                </a:lnTo>
                <a:lnTo>
                  <a:pt x="237273" y="45511"/>
                </a:lnTo>
                <a:lnTo>
                  <a:pt x="236864" y="45307"/>
                </a:lnTo>
                <a:close/>
                <a:moveTo>
                  <a:pt x="49602" y="49398"/>
                </a:moveTo>
                <a:lnTo>
                  <a:pt x="49705" y="49500"/>
                </a:lnTo>
                <a:lnTo>
                  <a:pt x="49655" y="49401"/>
                </a:lnTo>
                <a:lnTo>
                  <a:pt x="49655" y="49401"/>
                </a:lnTo>
                <a:lnTo>
                  <a:pt x="49602" y="49398"/>
                </a:lnTo>
                <a:close/>
                <a:moveTo>
                  <a:pt x="53489" y="53386"/>
                </a:moveTo>
                <a:lnTo>
                  <a:pt x="53485" y="53390"/>
                </a:lnTo>
                <a:lnTo>
                  <a:pt x="53485" y="53390"/>
                </a:lnTo>
                <a:lnTo>
                  <a:pt x="53489" y="53489"/>
                </a:lnTo>
                <a:lnTo>
                  <a:pt x="53489" y="53386"/>
                </a:lnTo>
                <a:close/>
                <a:moveTo>
                  <a:pt x="231648" y="54102"/>
                </a:moveTo>
                <a:lnTo>
                  <a:pt x="231239" y="54205"/>
                </a:lnTo>
                <a:lnTo>
                  <a:pt x="230625" y="55739"/>
                </a:lnTo>
                <a:lnTo>
                  <a:pt x="231648" y="57477"/>
                </a:lnTo>
                <a:lnTo>
                  <a:pt x="231852" y="54511"/>
                </a:lnTo>
                <a:lnTo>
                  <a:pt x="231648" y="54102"/>
                </a:lnTo>
                <a:close/>
                <a:moveTo>
                  <a:pt x="46432" y="57886"/>
                </a:moveTo>
                <a:lnTo>
                  <a:pt x="46432" y="57989"/>
                </a:lnTo>
                <a:lnTo>
                  <a:pt x="46636" y="57886"/>
                </a:lnTo>
                <a:close/>
                <a:moveTo>
                  <a:pt x="176216" y="59114"/>
                </a:moveTo>
                <a:lnTo>
                  <a:pt x="176216" y="59114"/>
                </a:lnTo>
                <a:lnTo>
                  <a:pt x="176216" y="59114"/>
                </a:lnTo>
                <a:close/>
                <a:moveTo>
                  <a:pt x="52057" y="56250"/>
                </a:moveTo>
                <a:lnTo>
                  <a:pt x="49193" y="57170"/>
                </a:lnTo>
                <a:lnTo>
                  <a:pt x="49091" y="57375"/>
                </a:lnTo>
                <a:lnTo>
                  <a:pt x="48682" y="57580"/>
                </a:lnTo>
                <a:lnTo>
                  <a:pt x="48989" y="57477"/>
                </a:lnTo>
                <a:lnTo>
                  <a:pt x="48989" y="57682"/>
                </a:lnTo>
                <a:lnTo>
                  <a:pt x="51443" y="56761"/>
                </a:lnTo>
                <a:lnTo>
                  <a:pt x="51443" y="56761"/>
                </a:lnTo>
                <a:lnTo>
                  <a:pt x="51239" y="56966"/>
                </a:lnTo>
                <a:lnTo>
                  <a:pt x="54205" y="57886"/>
                </a:lnTo>
                <a:lnTo>
                  <a:pt x="54307" y="58500"/>
                </a:lnTo>
                <a:lnTo>
                  <a:pt x="55330" y="58807"/>
                </a:lnTo>
                <a:lnTo>
                  <a:pt x="54818" y="59625"/>
                </a:lnTo>
                <a:lnTo>
                  <a:pt x="54818" y="59625"/>
                </a:lnTo>
                <a:lnTo>
                  <a:pt x="57068" y="59420"/>
                </a:lnTo>
                <a:lnTo>
                  <a:pt x="57170" y="59523"/>
                </a:lnTo>
                <a:lnTo>
                  <a:pt x="57886" y="59420"/>
                </a:lnTo>
                <a:lnTo>
                  <a:pt x="57886" y="59114"/>
                </a:lnTo>
                <a:lnTo>
                  <a:pt x="55739" y="58091"/>
                </a:lnTo>
                <a:lnTo>
                  <a:pt x="55534" y="57886"/>
                </a:lnTo>
                <a:lnTo>
                  <a:pt x="55330" y="57784"/>
                </a:lnTo>
                <a:lnTo>
                  <a:pt x="55534" y="57784"/>
                </a:lnTo>
                <a:lnTo>
                  <a:pt x="55125" y="57580"/>
                </a:lnTo>
                <a:lnTo>
                  <a:pt x="55227" y="57682"/>
                </a:lnTo>
                <a:lnTo>
                  <a:pt x="52057" y="56250"/>
                </a:lnTo>
                <a:close/>
                <a:moveTo>
                  <a:pt x="207307" y="59625"/>
                </a:moveTo>
                <a:lnTo>
                  <a:pt x="207307" y="59625"/>
                </a:lnTo>
                <a:lnTo>
                  <a:pt x="207307" y="59625"/>
                </a:lnTo>
                <a:close/>
                <a:moveTo>
                  <a:pt x="222648" y="59420"/>
                </a:moveTo>
                <a:lnTo>
                  <a:pt x="222648" y="59523"/>
                </a:lnTo>
                <a:lnTo>
                  <a:pt x="221625" y="59727"/>
                </a:lnTo>
                <a:lnTo>
                  <a:pt x="221727" y="59727"/>
                </a:lnTo>
                <a:lnTo>
                  <a:pt x="221216" y="60341"/>
                </a:lnTo>
                <a:lnTo>
                  <a:pt x="221727" y="61159"/>
                </a:lnTo>
                <a:lnTo>
                  <a:pt x="222750" y="60852"/>
                </a:lnTo>
                <a:lnTo>
                  <a:pt x="223159" y="59932"/>
                </a:lnTo>
                <a:lnTo>
                  <a:pt x="222648" y="59420"/>
                </a:lnTo>
                <a:close/>
                <a:moveTo>
                  <a:pt x="54511" y="60955"/>
                </a:moveTo>
                <a:lnTo>
                  <a:pt x="54205" y="61057"/>
                </a:lnTo>
                <a:lnTo>
                  <a:pt x="54614" y="61670"/>
                </a:lnTo>
                <a:lnTo>
                  <a:pt x="55023" y="61773"/>
                </a:lnTo>
                <a:lnTo>
                  <a:pt x="55534" y="61568"/>
                </a:lnTo>
                <a:lnTo>
                  <a:pt x="55943" y="61568"/>
                </a:lnTo>
                <a:lnTo>
                  <a:pt x="54511" y="60955"/>
                </a:lnTo>
                <a:close/>
                <a:moveTo>
                  <a:pt x="58602" y="59727"/>
                </a:moveTo>
                <a:lnTo>
                  <a:pt x="59114" y="60034"/>
                </a:lnTo>
                <a:lnTo>
                  <a:pt x="59114" y="60443"/>
                </a:lnTo>
                <a:lnTo>
                  <a:pt x="59420" y="60955"/>
                </a:lnTo>
                <a:lnTo>
                  <a:pt x="59114" y="61057"/>
                </a:lnTo>
                <a:lnTo>
                  <a:pt x="57784" y="60852"/>
                </a:lnTo>
                <a:lnTo>
                  <a:pt x="57580" y="61159"/>
                </a:lnTo>
                <a:lnTo>
                  <a:pt x="57989" y="61466"/>
                </a:lnTo>
                <a:lnTo>
                  <a:pt x="59420" y="61261"/>
                </a:lnTo>
                <a:lnTo>
                  <a:pt x="59932" y="61568"/>
                </a:lnTo>
                <a:lnTo>
                  <a:pt x="60239" y="61875"/>
                </a:lnTo>
                <a:lnTo>
                  <a:pt x="60545" y="61261"/>
                </a:lnTo>
                <a:lnTo>
                  <a:pt x="62693" y="61261"/>
                </a:lnTo>
                <a:lnTo>
                  <a:pt x="63000" y="60750"/>
                </a:lnTo>
                <a:lnTo>
                  <a:pt x="61977" y="60341"/>
                </a:lnTo>
                <a:lnTo>
                  <a:pt x="62284" y="60239"/>
                </a:lnTo>
                <a:lnTo>
                  <a:pt x="58602" y="59727"/>
                </a:lnTo>
                <a:close/>
                <a:moveTo>
                  <a:pt x="208739" y="63614"/>
                </a:moveTo>
                <a:lnTo>
                  <a:pt x="208739" y="63614"/>
                </a:lnTo>
                <a:lnTo>
                  <a:pt x="208739" y="63614"/>
                </a:lnTo>
                <a:close/>
                <a:moveTo>
                  <a:pt x="48989" y="64227"/>
                </a:moveTo>
                <a:lnTo>
                  <a:pt x="48989" y="64330"/>
                </a:lnTo>
                <a:lnTo>
                  <a:pt x="49091" y="64432"/>
                </a:lnTo>
                <a:lnTo>
                  <a:pt x="49091" y="64432"/>
                </a:lnTo>
                <a:lnTo>
                  <a:pt x="48989" y="64227"/>
                </a:lnTo>
                <a:close/>
                <a:moveTo>
                  <a:pt x="44182" y="66375"/>
                </a:moveTo>
                <a:lnTo>
                  <a:pt x="44386" y="66477"/>
                </a:lnTo>
                <a:lnTo>
                  <a:pt x="44386" y="66477"/>
                </a:lnTo>
                <a:lnTo>
                  <a:pt x="44284" y="66375"/>
                </a:lnTo>
                <a:close/>
                <a:moveTo>
                  <a:pt x="232261" y="60955"/>
                </a:moveTo>
                <a:lnTo>
                  <a:pt x="231955" y="61670"/>
                </a:lnTo>
                <a:lnTo>
                  <a:pt x="232159" y="63511"/>
                </a:lnTo>
                <a:lnTo>
                  <a:pt x="231648" y="63307"/>
                </a:lnTo>
                <a:lnTo>
                  <a:pt x="232364" y="64943"/>
                </a:lnTo>
                <a:lnTo>
                  <a:pt x="232568" y="64739"/>
                </a:lnTo>
                <a:lnTo>
                  <a:pt x="232977" y="65148"/>
                </a:lnTo>
                <a:lnTo>
                  <a:pt x="232773" y="65864"/>
                </a:lnTo>
                <a:lnTo>
                  <a:pt x="233591" y="65966"/>
                </a:lnTo>
                <a:lnTo>
                  <a:pt x="233795" y="65659"/>
                </a:lnTo>
                <a:lnTo>
                  <a:pt x="234716" y="66375"/>
                </a:lnTo>
                <a:lnTo>
                  <a:pt x="234409" y="65761"/>
                </a:lnTo>
                <a:lnTo>
                  <a:pt x="236045" y="67091"/>
                </a:lnTo>
                <a:lnTo>
                  <a:pt x="235432" y="65966"/>
                </a:lnTo>
                <a:lnTo>
                  <a:pt x="235739" y="65864"/>
                </a:lnTo>
                <a:lnTo>
                  <a:pt x="235125" y="65659"/>
                </a:lnTo>
                <a:lnTo>
                  <a:pt x="235125" y="65864"/>
                </a:lnTo>
                <a:lnTo>
                  <a:pt x="234511" y="65352"/>
                </a:lnTo>
                <a:lnTo>
                  <a:pt x="234205" y="65455"/>
                </a:lnTo>
                <a:lnTo>
                  <a:pt x="234307" y="65659"/>
                </a:lnTo>
                <a:lnTo>
                  <a:pt x="233284" y="64330"/>
                </a:lnTo>
                <a:lnTo>
                  <a:pt x="233489" y="63511"/>
                </a:lnTo>
                <a:lnTo>
                  <a:pt x="233795" y="63205"/>
                </a:lnTo>
                <a:lnTo>
                  <a:pt x="233591" y="61159"/>
                </a:lnTo>
                <a:lnTo>
                  <a:pt x="233284" y="61261"/>
                </a:lnTo>
                <a:lnTo>
                  <a:pt x="232261" y="60955"/>
                </a:lnTo>
                <a:close/>
                <a:moveTo>
                  <a:pt x="236045" y="67091"/>
                </a:moveTo>
                <a:lnTo>
                  <a:pt x="236045" y="67091"/>
                </a:lnTo>
                <a:lnTo>
                  <a:pt x="236045" y="67091"/>
                </a:lnTo>
                <a:close/>
                <a:moveTo>
                  <a:pt x="232670" y="66170"/>
                </a:moveTo>
                <a:lnTo>
                  <a:pt x="233693" y="67398"/>
                </a:lnTo>
                <a:lnTo>
                  <a:pt x="233693" y="66580"/>
                </a:lnTo>
                <a:lnTo>
                  <a:pt x="233080" y="66170"/>
                </a:lnTo>
                <a:close/>
                <a:moveTo>
                  <a:pt x="222750" y="67705"/>
                </a:moveTo>
                <a:lnTo>
                  <a:pt x="222750" y="67705"/>
                </a:lnTo>
                <a:lnTo>
                  <a:pt x="222750" y="67705"/>
                </a:lnTo>
                <a:close/>
                <a:moveTo>
                  <a:pt x="222750" y="67705"/>
                </a:moveTo>
                <a:lnTo>
                  <a:pt x="222737" y="67743"/>
                </a:lnTo>
                <a:lnTo>
                  <a:pt x="222750" y="67807"/>
                </a:lnTo>
                <a:lnTo>
                  <a:pt x="222750" y="67705"/>
                </a:lnTo>
                <a:close/>
                <a:moveTo>
                  <a:pt x="235330" y="67091"/>
                </a:moveTo>
                <a:lnTo>
                  <a:pt x="235330" y="67807"/>
                </a:lnTo>
                <a:lnTo>
                  <a:pt x="235739" y="67602"/>
                </a:lnTo>
                <a:lnTo>
                  <a:pt x="236148" y="67909"/>
                </a:lnTo>
                <a:lnTo>
                  <a:pt x="235534" y="67193"/>
                </a:lnTo>
                <a:lnTo>
                  <a:pt x="235330" y="67091"/>
                </a:lnTo>
                <a:close/>
                <a:moveTo>
                  <a:pt x="236250" y="67091"/>
                </a:moveTo>
                <a:lnTo>
                  <a:pt x="237068" y="68420"/>
                </a:lnTo>
                <a:lnTo>
                  <a:pt x="237682" y="68625"/>
                </a:lnTo>
                <a:lnTo>
                  <a:pt x="237784" y="68625"/>
                </a:lnTo>
                <a:lnTo>
                  <a:pt x="237170" y="67295"/>
                </a:lnTo>
                <a:lnTo>
                  <a:pt x="236250" y="67091"/>
                </a:lnTo>
                <a:close/>
                <a:moveTo>
                  <a:pt x="234307" y="67807"/>
                </a:moveTo>
                <a:lnTo>
                  <a:pt x="234205" y="67909"/>
                </a:lnTo>
                <a:lnTo>
                  <a:pt x="234409" y="68011"/>
                </a:lnTo>
                <a:lnTo>
                  <a:pt x="234409" y="69341"/>
                </a:lnTo>
                <a:lnTo>
                  <a:pt x="235330" y="68420"/>
                </a:lnTo>
                <a:lnTo>
                  <a:pt x="234307" y="67807"/>
                </a:lnTo>
                <a:close/>
                <a:moveTo>
                  <a:pt x="236455" y="68216"/>
                </a:moveTo>
                <a:lnTo>
                  <a:pt x="236557" y="68625"/>
                </a:lnTo>
                <a:lnTo>
                  <a:pt x="236864" y="68932"/>
                </a:lnTo>
                <a:lnTo>
                  <a:pt x="237170" y="69750"/>
                </a:lnTo>
                <a:lnTo>
                  <a:pt x="237170" y="69341"/>
                </a:lnTo>
                <a:lnTo>
                  <a:pt x="237273" y="69545"/>
                </a:lnTo>
                <a:lnTo>
                  <a:pt x="237273" y="69443"/>
                </a:lnTo>
                <a:lnTo>
                  <a:pt x="237273" y="69136"/>
                </a:lnTo>
                <a:lnTo>
                  <a:pt x="237170" y="68932"/>
                </a:lnTo>
                <a:lnTo>
                  <a:pt x="236966" y="68318"/>
                </a:lnTo>
                <a:lnTo>
                  <a:pt x="236761" y="68420"/>
                </a:lnTo>
                <a:lnTo>
                  <a:pt x="236455" y="68216"/>
                </a:lnTo>
                <a:close/>
                <a:moveTo>
                  <a:pt x="193091" y="69852"/>
                </a:moveTo>
                <a:lnTo>
                  <a:pt x="193295" y="70261"/>
                </a:lnTo>
                <a:lnTo>
                  <a:pt x="193160" y="69965"/>
                </a:lnTo>
                <a:lnTo>
                  <a:pt x="193091" y="69852"/>
                </a:lnTo>
                <a:close/>
                <a:moveTo>
                  <a:pt x="235636" y="68830"/>
                </a:moveTo>
                <a:lnTo>
                  <a:pt x="235227" y="69034"/>
                </a:lnTo>
                <a:lnTo>
                  <a:pt x="235125" y="69239"/>
                </a:lnTo>
                <a:lnTo>
                  <a:pt x="235227" y="69648"/>
                </a:lnTo>
                <a:lnTo>
                  <a:pt x="234818" y="69955"/>
                </a:lnTo>
                <a:lnTo>
                  <a:pt x="235636" y="70670"/>
                </a:lnTo>
                <a:lnTo>
                  <a:pt x="235636" y="68830"/>
                </a:lnTo>
                <a:close/>
                <a:moveTo>
                  <a:pt x="232057" y="68420"/>
                </a:moveTo>
                <a:lnTo>
                  <a:pt x="230318" y="71284"/>
                </a:lnTo>
                <a:lnTo>
                  <a:pt x="230318" y="71386"/>
                </a:lnTo>
                <a:lnTo>
                  <a:pt x="232261" y="69341"/>
                </a:lnTo>
                <a:lnTo>
                  <a:pt x="232057" y="68420"/>
                </a:lnTo>
                <a:close/>
                <a:moveTo>
                  <a:pt x="196568" y="70159"/>
                </a:moveTo>
                <a:lnTo>
                  <a:pt x="196364" y="71795"/>
                </a:lnTo>
                <a:lnTo>
                  <a:pt x="196364" y="72000"/>
                </a:lnTo>
                <a:lnTo>
                  <a:pt x="197591" y="73739"/>
                </a:lnTo>
                <a:lnTo>
                  <a:pt x="198102" y="72102"/>
                </a:lnTo>
                <a:lnTo>
                  <a:pt x="196875" y="70261"/>
                </a:lnTo>
                <a:lnTo>
                  <a:pt x="196568" y="70159"/>
                </a:lnTo>
                <a:close/>
                <a:moveTo>
                  <a:pt x="237580" y="70261"/>
                </a:moveTo>
                <a:lnTo>
                  <a:pt x="237580" y="70773"/>
                </a:lnTo>
                <a:lnTo>
                  <a:pt x="237068" y="70977"/>
                </a:lnTo>
                <a:lnTo>
                  <a:pt x="237068" y="71182"/>
                </a:lnTo>
                <a:lnTo>
                  <a:pt x="236761" y="71182"/>
                </a:lnTo>
                <a:lnTo>
                  <a:pt x="236659" y="71591"/>
                </a:lnTo>
                <a:lnTo>
                  <a:pt x="236250" y="71795"/>
                </a:lnTo>
                <a:lnTo>
                  <a:pt x="236148" y="71182"/>
                </a:lnTo>
                <a:lnTo>
                  <a:pt x="235739" y="71284"/>
                </a:lnTo>
                <a:lnTo>
                  <a:pt x="235432" y="71693"/>
                </a:lnTo>
                <a:lnTo>
                  <a:pt x="234818" y="71898"/>
                </a:lnTo>
                <a:lnTo>
                  <a:pt x="234818" y="72818"/>
                </a:lnTo>
                <a:lnTo>
                  <a:pt x="235227" y="72000"/>
                </a:lnTo>
                <a:lnTo>
                  <a:pt x="235636" y="72102"/>
                </a:lnTo>
                <a:lnTo>
                  <a:pt x="235943" y="72409"/>
                </a:lnTo>
                <a:lnTo>
                  <a:pt x="236045" y="72000"/>
                </a:lnTo>
                <a:lnTo>
                  <a:pt x="236455" y="72205"/>
                </a:lnTo>
                <a:lnTo>
                  <a:pt x="236557" y="73125"/>
                </a:lnTo>
                <a:lnTo>
                  <a:pt x="237580" y="73943"/>
                </a:lnTo>
                <a:lnTo>
                  <a:pt x="237682" y="73841"/>
                </a:lnTo>
                <a:lnTo>
                  <a:pt x="237682" y="74045"/>
                </a:lnTo>
                <a:lnTo>
                  <a:pt x="238091" y="73841"/>
                </a:lnTo>
                <a:lnTo>
                  <a:pt x="237784" y="73227"/>
                </a:lnTo>
                <a:lnTo>
                  <a:pt x="237989" y="72614"/>
                </a:lnTo>
                <a:lnTo>
                  <a:pt x="238295" y="72818"/>
                </a:lnTo>
                <a:lnTo>
                  <a:pt x="238500" y="73534"/>
                </a:lnTo>
                <a:lnTo>
                  <a:pt x="238500" y="73023"/>
                </a:lnTo>
                <a:lnTo>
                  <a:pt x="238807" y="72614"/>
                </a:lnTo>
                <a:lnTo>
                  <a:pt x="238500" y="71284"/>
                </a:lnTo>
                <a:lnTo>
                  <a:pt x="238398" y="71182"/>
                </a:lnTo>
                <a:lnTo>
                  <a:pt x="238500" y="70977"/>
                </a:lnTo>
                <a:lnTo>
                  <a:pt x="238295" y="70466"/>
                </a:lnTo>
                <a:lnTo>
                  <a:pt x="237580" y="70261"/>
                </a:lnTo>
                <a:close/>
                <a:moveTo>
                  <a:pt x="240443" y="77727"/>
                </a:moveTo>
                <a:lnTo>
                  <a:pt x="240034" y="78545"/>
                </a:lnTo>
                <a:lnTo>
                  <a:pt x="240136" y="80284"/>
                </a:lnTo>
                <a:lnTo>
                  <a:pt x="240852" y="81000"/>
                </a:lnTo>
                <a:lnTo>
                  <a:pt x="240341" y="79568"/>
                </a:lnTo>
                <a:lnTo>
                  <a:pt x="241261" y="79773"/>
                </a:lnTo>
                <a:lnTo>
                  <a:pt x="240750" y="79057"/>
                </a:lnTo>
                <a:lnTo>
                  <a:pt x="241057" y="78852"/>
                </a:lnTo>
                <a:lnTo>
                  <a:pt x="241057" y="78545"/>
                </a:lnTo>
                <a:lnTo>
                  <a:pt x="240136" y="78955"/>
                </a:lnTo>
                <a:lnTo>
                  <a:pt x="240443" y="78648"/>
                </a:lnTo>
                <a:lnTo>
                  <a:pt x="240443" y="78341"/>
                </a:lnTo>
                <a:lnTo>
                  <a:pt x="240341" y="78136"/>
                </a:lnTo>
                <a:lnTo>
                  <a:pt x="240443" y="77727"/>
                </a:lnTo>
                <a:close/>
                <a:moveTo>
                  <a:pt x="79875" y="80284"/>
                </a:moveTo>
                <a:lnTo>
                  <a:pt x="78136" y="80591"/>
                </a:lnTo>
                <a:lnTo>
                  <a:pt x="78136" y="81511"/>
                </a:lnTo>
                <a:lnTo>
                  <a:pt x="78443" y="81818"/>
                </a:lnTo>
                <a:lnTo>
                  <a:pt x="79466" y="81511"/>
                </a:lnTo>
                <a:lnTo>
                  <a:pt x="80080" y="80693"/>
                </a:lnTo>
                <a:lnTo>
                  <a:pt x="79875" y="80284"/>
                </a:lnTo>
                <a:close/>
                <a:moveTo>
                  <a:pt x="261102" y="82636"/>
                </a:moveTo>
                <a:lnTo>
                  <a:pt x="261000" y="82841"/>
                </a:lnTo>
                <a:lnTo>
                  <a:pt x="261205" y="82943"/>
                </a:lnTo>
                <a:lnTo>
                  <a:pt x="261307" y="82943"/>
                </a:lnTo>
                <a:lnTo>
                  <a:pt x="261102" y="82636"/>
                </a:lnTo>
                <a:close/>
                <a:moveTo>
                  <a:pt x="220500" y="81818"/>
                </a:moveTo>
                <a:lnTo>
                  <a:pt x="219784" y="81920"/>
                </a:lnTo>
                <a:lnTo>
                  <a:pt x="219886" y="82227"/>
                </a:lnTo>
                <a:lnTo>
                  <a:pt x="220295" y="82534"/>
                </a:lnTo>
                <a:lnTo>
                  <a:pt x="220295" y="82841"/>
                </a:lnTo>
                <a:lnTo>
                  <a:pt x="221011" y="83148"/>
                </a:lnTo>
                <a:lnTo>
                  <a:pt x="221114" y="82636"/>
                </a:lnTo>
                <a:lnTo>
                  <a:pt x="220500" y="81818"/>
                </a:lnTo>
                <a:close/>
                <a:moveTo>
                  <a:pt x="222034" y="82636"/>
                </a:moveTo>
                <a:lnTo>
                  <a:pt x="221830" y="83045"/>
                </a:lnTo>
                <a:lnTo>
                  <a:pt x="221830" y="83352"/>
                </a:lnTo>
                <a:lnTo>
                  <a:pt x="222341" y="83148"/>
                </a:lnTo>
                <a:lnTo>
                  <a:pt x="222034" y="82636"/>
                </a:lnTo>
                <a:close/>
                <a:moveTo>
                  <a:pt x="240443" y="83352"/>
                </a:moveTo>
                <a:lnTo>
                  <a:pt x="240239" y="83659"/>
                </a:lnTo>
                <a:lnTo>
                  <a:pt x="240239" y="83659"/>
                </a:lnTo>
                <a:lnTo>
                  <a:pt x="240545" y="83352"/>
                </a:lnTo>
                <a:close/>
                <a:moveTo>
                  <a:pt x="240852" y="82943"/>
                </a:moveTo>
                <a:lnTo>
                  <a:pt x="240545" y="83352"/>
                </a:lnTo>
                <a:lnTo>
                  <a:pt x="240750" y="83557"/>
                </a:lnTo>
                <a:lnTo>
                  <a:pt x="241261" y="83455"/>
                </a:lnTo>
                <a:lnTo>
                  <a:pt x="241670" y="83557"/>
                </a:lnTo>
                <a:lnTo>
                  <a:pt x="241977" y="83455"/>
                </a:lnTo>
                <a:lnTo>
                  <a:pt x="242898" y="83966"/>
                </a:lnTo>
                <a:lnTo>
                  <a:pt x="241568" y="82943"/>
                </a:lnTo>
                <a:close/>
                <a:moveTo>
                  <a:pt x="230011" y="72818"/>
                </a:moveTo>
                <a:lnTo>
                  <a:pt x="228989" y="74250"/>
                </a:lnTo>
                <a:lnTo>
                  <a:pt x="228989" y="74761"/>
                </a:lnTo>
                <a:lnTo>
                  <a:pt x="228477" y="74966"/>
                </a:lnTo>
                <a:lnTo>
                  <a:pt x="228477" y="74864"/>
                </a:lnTo>
                <a:lnTo>
                  <a:pt x="227557" y="75375"/>
                </a:lnTo>
                <a:lnTo>
                  <a:pt x="227045" y="76398"/>
                </a:lnTo>
                <a:lnTo>
                  <a:pt x="225409" y="77216"/>
                </a:lnTo>
                <a:lnTo>
                  <a:pt x="225307" y="77420"/>
                </a:lnTo>
                <a:lnTo>
                  <a:pt x="225205" y="77523"/>
                </a:lnTo>
                <a:lnTo>
                  <a:pt x="225205" y="78648"/>
                </a:lnTo>
                <a:lnTo>
                  <a:pt x="223670" y="77932"/>
                </a:lnTo>
                <a:lnTo>
                  <a:pt x="223159" y="78750"/>
                </a:lnTo>
                <a:lnTo>
                  <a:pt x="223261" y="78750"/>
                </a:lnTo>
                <a:lnTo>
                  <a:pt x="224182" y="83045"/>
                </a:lnTo>
                <a:lnTo>
                  <a:pt x="225511" y="83045"/>
                </a:lnTo>
                <a:lnTo>
                  <a:pt x="225818" y="83659"/>
                </a:lnTo>
                <a:lnTo>
                  <a:pt x="226023" y="83455"/>
                </a:lnTo>
                <a:lnTo>
                  <a:pt x="226330" y="83557"/>
                </a:lnTo>
                <a:lnTo>
                  <a:pt x="226739" y="83045"/>
                </a:lnTo>
                <a:lnTo>
                  <a:pt x="227352" y="83557"/>
                </a:lnTo>
                <a:lnTo>
                  <a:pt x="227966" y="83352"/>
                </a:lnTo>
                <a:lnTo>
                  <a:pt x="228068" y="83557"/>
                </a:lnTo>
                <a:lnTo>
                  <a:pt x="228375" y="84273"/>
                </a:lnTo>
                <a:lnTo>
                  <a:pt x="229398" y="83659"/>
                </a:lnTo>
                <a:lnTo>
                  <a:pt x="229705" y="83250"/>
                </a:lnTo>
                <a:lnTo>
                  <a:pt x="229602" y="83045"/>
                </a:lnTo>
                <a:lnTo>
                  <a:pt x="229807" y="82739"/>
                </a:lnTo>
                <a:lnTo>
                  <a:pt x="229705" y="81920"/>
                </a:lnTo>
                <a:lnTo>
                  <a:pt x="230216" y="81102"/>
                </a:lnTo>
                <a:lnTo>
                  <a:pt x="230523" y="81102"/>
                </a:lnTo>
                <a:lnTo>
                  <a:pt x="231239" y="78955"/>
                </a:lnTo>
                <a:lnTo>
                  <a:pt x="231852" y="79159"/>
                </a:lnTo>
                <a:lnTo>
                  <a:pt x="232159" y="79159"/>
                </a:lnTo>
                <a:lnTo>
                  <a:pt x="232057" y="78955"/>
                </a:lnTo>
                <a:lnTo>
                  <a:pt x="231136" y="77932"/>
                </a:lnTo>
                <a:lnTo>
                  <a:pt x="231034" y="77114"/>
                </a:lnTo>
                <a:lnTo>
                  <a:pt x="230932" y="77011"/>
                </a:lnTo>
                <a:lnTo>
                  <a:pt x="230420" y="76295"/>
                </a:lnTo>
                <a:lnTo>
                  <a:pt x="230830" y="76193"/>
                </a:lnTo>
                <a:lnTo>
                  <a:pt x="230932" y="76091"/>
                </a:lnTo>
                <a:lnTo>
                  <a:pt x="230932" y="75580"/>
                </a:lnTo>
                <a:lnTo>
                  <a:pt x="231750" y="75580"/>
                </a:lnTo>
                <a:lnTo>
                  <a:pt x="231443" y="74864"/>
                </a:lnTo>
                <a:lnTo>
                  <a:pt x="232261" y="74761"/>
                </a:lnTo>
                <a:lnTo>
                  <a:pt x="231136" y="73841"/>
                </a:lnTo>
                <a:lnTo>
                  <a:pt x="230727" y="73943"/>
                </a:lnTo>
                <a:lnTo>
                  <a:pt x="230420" y="72920"/>
                </a:lnTo>
                <a:lnTo>
                  <a:pt x="230011" y="73227"/>
                </a:lnTo>
                <a:lnTo>
                  <a:pt x="230011" y="72818"/>
                </a:lnTo>
                <a:close/>
                <a:moveTo>
                  <a:pt x="261307" y="82943"/>
                </a:moveTo>
                <a:lnTo>
                  <a:pt x="262841" y="84989"/>
                </a:lnTo>
                <a:lnTo>
                  <a:pt x="262330" y="83761"/>
                </a:lnTo>
                <a:lnTo>
                  <a:pt x="261307" y="82943"/>
                </a:lnTo>
                <a:close/>
                <a:moveTo>
                  <a:pt x="237682" y="78239"/>
                </a:moveTo>
                <a:lnTo>
                  <a:pt x="237170" y="78852"/>
                </a:lnTo>
                <a:lnTo>
                  <a:pt x="234614" y="78955"/>
                </a:lnTo>
                <a:lnTo>
                  <a:pt x="234409" y="78750"/>
                </a:lnTo>
                <a:lnTo>
                  <a:pt x="233489" y="79057"/>
                </a:lnTo>
                <a:lnTo>
                  <a:pt x="232977" y="79875"/>
                </a:lnTo>
                <a:lnTo>
                  <a:pt x="232977" y="80080"/>
                </a:lnTo>
                <a:lnTo>
                  <a:pt x="232875" y="80182"/>
                </a:lnTo>
                <a:lnTo>
                  <a:pt x="232977" y="80898"/>
                </a:lnTo>
                <a:lnTo>
                  <a:pt x="232875" y="80693"/>
                </a:lnTo>
                <a:lnTo>
                  <a:pt x="232057" y="83455"/>
                </a:lnTo>
                <a:lnTo>
                  <a:pt x="232364" y="83659"/>
                </a:lnTo>
                <a:lnTo>
                  <a:pt x="232568" y="83864"/>
                </a:lnTo>
                <a:lnTo>
                  <a:pt x="232670" y="85909"/>
                </a:lnTo>
                <a:lnTo>
                  <a:pt x="233386" y="85807"/>
                </a:lnTo>
                <a:lnTo>
                  <a:pt x="233591" y="82841"/>
                </a:lnTo>
                <a:lnTo>
                  <a:pt x="234409" y="84784"/>
                </a:lnTo>
                <a:lnTo>
                  <a:pt x="235636" y="84375"/>
                </a:lnTo>
                <a:lnTo>
                  <a:pt x="235125" y="83761"/>
                </a:lnTo>
                <a:lnTo>
                  <a:pt x="235227" y="83148"/>
                </a:lnTo>
                <a:lnTo>
                  <a:pt x="234409" y="82023"/>
                </a:lnTo>
                <a:lnTo>
                  <a:pt x="234614" y="82023"/>
                </a:lnTo>
                <a:lnTo>
                  <a:pt x="235739" y="81000"/>
                </a:lnTo>
                <a:lnTo>
                  <a:pt x="236148" y="81102"/>
                </a:lnTo>
                <a:lnTo>
                  <a:pt x="235739" y="80693"/>
                </a:lnTo>
                <a:lnTo>
                  <a:pt x="235739" y="80795"/>
                </a:lnTo>
                <a:lnTo>
                  <a:pt x="233591" y="81205"/>
                </a:lnTo>
                <a:lnTo>
                  <a:pt x="233284" y="80693"/>
                </a:lnTo>
                <a:lnTo>
                  <a:pt x="233182" y="80182"/>
                </a:lnTo>
                <a:lnTo>
                  <a:pt x="235943" y="79568"/>
                </a:lnTo>
                <a:lnTo>
                  <a:pt x="236455" y="79773"/>
                </a:lnTo>
                <a:lnTo>
                  <a:pt x="236966" y="79670"/>
                </a:lnTo>
                <a:lnTo>
                  <a:pt x="237580" y="79057"/>
                </a:lnTo>
                <a:lnTo>
                  <a:pt x="237682" y="78239"/>
                </a:lnTo>
                <a:close/>
                <a:moveTo>
                  <a:pt x="210580" y="74659"/>
                </a:moveTo>
                <a:lnTo>
                  <a:pt x="219068" y="86114"/>
                </a:lnTo>
                <a:lnTo>
                  <a:pt x="219068" y="85705"/>
                </a:lnTo>
                <a:lnTo>
                  <a:pt x="219989" y="86011"/>
                </a:lnTo>
                <a:lnTo>
                  <a:pt x="220398" y="83250"/>
                </a:lnTo>
                <a:lnTo>
                  <a:pt x="219273" y="82636"/>
                </a:lnTo>
                <a:lnTo>
                  <a:pt x="218966" y="81102"/>
                </a:lnTo>
                <a:lnTo>
                  <a:pt x="218352" y="80898"/>
                </a:lnTo>
                <a:lnTo>
                  <a:pt x="218148" y="80489"/>
                </a:lnTo>
                <a:lnTo>
                  <a:pt x="218455" y="79977"/>
                </a:lnTo>
                <a:lnTo>
                  <a:pt x="218045" y="79466"/>
                </a:lnTo>
                <a:lnTo>
                  <a:pt x="217330" y="79773"/>
                </a:lnTo>
                <a:lnTo>
                  <a:pt x="217739" y="79568"/>
                </a:lnTo>
                <a:lnTo>
                  <a:pt x="216102" y="77830"/>
                </a:lnTo>
                <a:lnTo>
                  <a:pt x="215795" y="78034"/>
                </a:lnTo>
                <a:lnTo>
                  <a:pt x="212625" y="74659"/>
                </a:lnTo>
                <a:close/>
                <a:moveTo>
                  <a:pt x="246170" y="85602"/>
                </a:moveTo>
                <a:lnTo>
                  <a:pt x="245864" y="85909"/>
                </a:lnTo>
                <a:lnTo>
                  <a:pt x="245761" y="86216"/>
                </a:lnTo>
                <a:lnTo>
                  <a:pt x="246273" y="86523"/>
                </a:lnTo>
                <a:lnTo>
                  <a:pt x="246375" y="86011"/>
                </a:lnTo>
                <a:lnTo>
                  <a:pt x="246170" y="85602"/>
                </a:lnTo>
                <a:close/>
                <a:moveTo>
                  <a:pt x="261818" y="84375"/>
                </a:moveTo>
                <a:lnTo>
                  <a:pt x="261716" y="84886"/>
                </a:lnTo>
                <a:lnTo>
                  <a:pt x="260693" y="85705"/>
                </a:lnTo>
                <a:lnTo>
                  <a:pt x="260386" y="85705"/>
                </a:lnTo>
                <a:lnTo>
                  <a:pt x="260284" y="85193"/>
                </a:lnTo>
                <a:lnTo>
                  <a:pt x="260080" y="85705"/>
                </a:lnTo>
                <a:lnTo>
                  <a:pt x="258648" y="85909"/>
                </a:lnTo>
                <a:lnTo>
                  <a:pt x="259773" y="86523"/>
                </a:lnTo>
                <a:lnTo>
                  <a:pt x="262125" y="85500"/>
                </a:lnTo>
                <a:lnTo>
                  <a:pt x="262023" y="85295"/>
                </a:lnTo>
                <a:lnTo>
                  <a:pt x="262227" y="85193"/>
                </a:lnTo>
                <a:lnTo>
                  <a:pt x="262432" y="84477"/>
                </a:lnTo>
                <a:lnTo>
                  <a:pt x="261818" y="84375"/>
                </a:lnTo>
                <a:close/>
                <a:moveTo>
                  <a:pt x="249239" y="87852"/>
                </a:moveTo>
                <a:lnTo>
                  <a:pt x="248727" y="88670"/>
                </a:lnTo>
                <a:lnTo>
                  <a:pt x="249648" y="88466"/>
                </a:lnTo>
                <a:lnTo>
                  <a:pt x="249239" y="87852"/>
                </a:lnTo>
                <a:close/>
                <a:moveTo>
                  <a:pt x="220500" y="86216"/>
                </a:moveTo>
                <a:lnTo>
                  <a:pt x="219682" y="86932"/>
                </a:lnTo>
                <a:lnTo>
                  <a:pt x="219784" y="87136"/>
                </a:lnTo>
                <a:lnTo>
                  <a:pt x="227250" y="88875"/>
                </a:lnTo>
                <a:lnTo>
                  <a:pt x="227761" y="88977"/>
                </a:lnTo>
                <a:lnTo>
                  <a:pt x="227761" y="88057"/>
                </a:lnTo>
                <a:lnTo>
                  <a:pt x="226330" y="87648"/>
                </a:lnTo>
                <a:lnTo>
                  <a:pt x="226125" y="87136"/>
                </a:lnTo>
                <a:lnTo>
                  <a:pt x="224591" y="86727"/>
                </a:lnTo>
                <a:lnTo>
                  <a:pt x="224284" y="87136"/>
                </a:lnTo>
                <a:lnTo>
                  <a:pt x="222648" y="87034"/>
                </a:lnTo>
                <a:lnTo>
                  <a:pt x="222239" y="86523"/>
                </a:lnTo>
                <a:lnTo>
                  <a:pt x="220500" y="86216"/>
                </a:lnTo>
                <a:close/>
                <a:moveTo>
                  <a:pt x="227761" y="88364"/>
                </a:moveTo>
                <a:lnTo>
                  <a:pt x="228273" y="89080"/>
                </a:lnTo>
                <a:lnTo>
                  <a:pt x="228886" y="88670"/>
                </a:lnTo>
                <a:lnTo>
                  <a:pt x="228375" y="88364"/>
                </a:lnTo>
                <a:close/>
                <a:moveTo>
                  <a:pt x="229398" y="88568"/>
                </a:moveTo>
                <a:lnTo>
                  <a:pt x="228989" y="88977"/>
                </a:lnTo>
                <a:lnTo>
                  <a:pt x="229705" y="89182"/>
                </a:lnTo>
                <a:lnTo>
                  <a:pt x="229807" y="88670"/>
                </a:lnTo>
                <a:lnTo>
                  <a:pt x="229398" y="88568"/>
                </a:lnTo>
                <a:close/>
                <a:moveTo>
                  <a:pt x="235432" y="88466"/>
                </a:moveTo>
                <a:lnTo>
                  <a:pt x="234920" y="88875"/>
                </a:lnTo>
                <a:lnTo>
                  <a:pt x="233182" y="88568"/>
                </a:lnTo>
                <a:lnTo>
                  <a:pt x="232670" y="88670"/>
                </a:lnTo>
                <a:lnTo>
                  <a:pt x="232670" y="89182"/>
                </a:lnTo>
                <a:lnTo>
                  <a:pt x="234716" y="88977"/>
                </a:lnTo>
                <a:lnTo>
                  <a:pt x="235330" y="88773"/>
                </a:lnTo>
                <a:lnTo>
                  <a:pt x="235534" y="88466"/>
                </a:lnTo>
                <a:close/>
                <a:moveTo>
                  <a:pt x="230932" y="88364"/>
                </a:moveTo>
                <a:lnTo>
                  <a:pt x="230727" y="88568"/>
                </a:lnTo>
                <a:lnTo>
                  <a:pt x="231034" y="88977"/>
                </a:lnTo>
                <a:lnTo>
                  <a:pt x="231034" y="88977"/>
                </a:lnTo>
                <a:lnTo>
                  <a:pt x="230420" y="88670"/>
                </a:lnTo>
                <a:lnTo>
                  <a:pt x="230011" y="89386"/>
                </a:lnTo>
                <a:lnTo>
                  <a:pt x="231341" y="88977"/>
                </a:lnTo>
                <a:lnTo>
                  <a:pt x="231750" y="89080"/>
                </a:lnTo>
                <a:lnTo>
                  <a:pt x="231648" y="88977"/>
                </a:lnTo>
                <a:lnTo>
                  <a:pt x="231750" y="88977"/>
                </a:lnTo>
                <a:lnTo>
                  <a:pt x="231648" y="88670"/>
                </a:lnTo>
                <a:lnTo>
                  <a:pt x="231239" y="88568"/>
                </a:lnTo>
                <a:lnTo>
                  <a:pt x="230932" y="88364"/>
                </a:lnTo>
                <a:close/>
                <a:moveTo>
                  <a:pt x="232670" y="89591"/>
                </a:moveTo>
                <a:lnTo>
                  <a:pt x="231750" y="89898"/>
                </a:lnTo>
                <a:lnTo>
                  <a:pt x="232670" y="90409"/>
                </a:lnTo>
                <a:lnTo>
                  <a:pt x="233284" y="90205"/>
                </a:lnTo>
                <a:lnTo>
                  <a:pt x="232670" y="89591"/>
                </a:lnTo>
                <a:close/>
                <a:moveTo>
                  <a:pt x="239420" y="88670"/>
                </a:moveTo>
                <a:lnTo>
                  <a:pt x="237989" y="88773"/>
                </a:lnTo>
                <a:lnTo>
                  <a:pt x="235943" y="90102"/>
                </a:lnTo>
                <a:lnTo>
                  <a:pt x="235943" y="90511"/>
                </a:lnTo>
                <a:lnTo>
                  <a:pt x="237068" y="90102"/>
                </a:lnTo>
                <a:lnTo>
                  <a:pt x="239420" y="88670"/>
                </a:lnTo>
                <a:close/>
                <a:moveTo>
                  <a:pt x="244636" y="80386"/>
                </a:moveTo>
                <a:lnTo>
                  <a:pt x="243205" y="81409"/>
                </a:lnTo>
                <a:lnTo>
                  <a:pt x="243920" y="81614"/>
                </a:lnTo>
                <a:lnTo>
                  <a:pt x="244125" y="82125"/>
                </a:lnTo>
                <a:lnTo>
                  <a:pt x="244432" y="82330"/>
                </a:lnTo>
                <a:lnTo>
                  <a:pt x="245761" y="82227"/>
                </a:lnTo>
                <a:lnTo>
                  <a:pt x="245557" y="82739"/>
                </a:lnTo>
                <a:lnTo>
                  <a:pt x="244023" y="82943"/>
                </a:lnTo>
                <a:lnTo>
                  <a:pt x="244534" y="83250"/>
                </a:lnTo>
                <a:lnTo>
                  <a:pt x="244739" y="84068"/>
                </a:lnTo>
                <a:lnTo>
                  <a:pt x="245659" y="83148"/>
                </a:lnTo>
                <a:lnTo>
                  <a:pt x="245761" y="83966"/>
                </a:lnTo>
                <a:lnTo>
                  <a:pt x="246580" y="84068"/>
                </a:lnTo>
                <a:lnTo>
                  <a:pt x="246784" y="84580"/>
                </a:lnTo>
                <a:lnTo>
                  <a:pt x="249648" y="85909"/>
                </a:lnTo>
                <a:lnTo>
                  <a:pt x="249443" y="86011"/>
                </a:lnTo>
                <a:lnTo>
                  <a:pt x="249648" y="86011"/>
                </a:lnTo>
                <a:lnTo>
                  <a:pt x="250261" y="87443"/>
                </a:lnTo>
                <a:lnTo>
                  <a:pt x="249852" y="87545"/>
                </a:lnTo>
                <a:lnTo>
                  <a:pt x="250057" y="88057"/>
                </a:lnTo>
                <a:lnTo>
                  <a:pt x="249852" y="88466"/>
                </a:lnTo>
                <a:lnTo>
                  <a:pt x="251080" y="88159"/>
                </a:lnTo>
                <a:lnTo>
                  <a:pt x="251080" y="88670"/>
                </a:lnTo>
                <a:lnTo>
                  <a:pt x="251693" y="89386"/>
                </a:lnTo>
                <a:lnTo>
                  <a:pt x="253534" y="89386"/>
                </a:lnTo>
                <a:lnTo>
                  <a:pt x="253841" y="88977"/>
                </a:lnTo>
                <a:lnTo>
                  <a:pt x="252920" y="88466"/>
                </a:lnTo>
                <a:lnTo>
                  <a:pt x="254455" y="88261"/>
                </a:lnTo>
                <a:lnTo>
                  <a:pt x="254455" y="88159"/>
                </a:lnTo>
                <a:lnTo>
                  <a:pt x="254557" y="88159"/>
                </a:lnTo>
                <a:lnTo>
                  <a:pt x="254250" y="87750"/>
                </a:lnTo>
                <a:lnTo>
                  <a:pt x="254864" y="87955"/>
                </a:lnTo>
                <a:lnTo>
                  <a:pt x="255375" y="87852"/>
                </a:lnTo>
                <a:lnTo>
                  <a:pt x="257625" y="90307"/>
                </a:lnTo>
                <a:lnTo>
                  <a:pt x="260080" y="91023"/>
                </a:lnTo>
                <a:lnTo>
                  <a:pt x="260080" y="90716"/>
                </a:lnTo>
                <a:lnTo>
                  <a:pt x="260489" y="90614"/>
                </a:lnTo>
                <a:lnTo>
                  <a:pt x="259670" y="90307"/>
                </a:lnTo>
                <a:lnTo>
                  <a:pt x="259670" y="90102"/>
                </a:lnTo>
                <a:lnTo>
                  <a:pt x="259159" y="89386"/>
                </a:lnTo>
                <a:lnTo>
                  <a:pt x="258648" y="89386"/>
                </a:lnTo>
                <a:lnTo>
                  <a:pt x="257318" y="87034"/>
                </a:lnTo>
                <a:lnTo>
                  <a:pt x="258136" y="86932"/>
                </a:lnTo>
                <a:lnTo>
                  <a:pt x="256500" y="85705"/>
                </a:lnTo>
                <a:lnTo>
                  <a:pt x="256398" y="84989"/>
                </a:lnTo>
                <a:lnTo>
                  <a:pt x="251898" y="82636"/>
                </a:lnTo>
                <a:lnTo>
                  <a:pt x="249545" y="81716"/>
                </a:lnTo>
                <a:lnTo>
                  <a:pt x="248727" y="81920"/>
                </a:lnTo>
                <a:lnTo>
                  <a:pt x="248727" y="82125"/>
                </a:lnTo>
                <a:lnTo>
                  <a:pt x="246989" y="83455"/>
                </a:lnTo>
                <a:lnTo>
                  <a:pt x="246375" y="82636"/>
                </a:lnTo>
                <a:lnTo>
                  <a:pt x="246273" y="82943"/>
                </a:lnTo>
                <a:lnTo>
                  <a:pt x="245864" y="80795"/>
                </a:lnTo>
                <a:lnTo>
                  <a:pt x="244636" y="80386"/>
                </a:lnTo>
                <a:close/>
                <a:moveTo>
                  <a:pt x="242693" y="91534"/>
                </a:moveTo>
                <a:lnTo>
                  <a:pt x="241977" y="91636"/>
                </a:lnTo>
                <a:lnTo>
                  <a:pt x="241977" y="91841"/>
                </a:lnTo>
                <a:lnTo>
                  <a:pt x="242386" y="92352"/>
                </a:lnTo>
                <a:lnTo>
                  <a:pt x="242693" y="91534"/>
                </a:lnTo>
                <a:close/>
                <a:moveTo>
                  <a:pt x="285750" y="96648"/>
                </a:moveTo>
                <a:lnTo>
                  <a:pt x="285545" y="96750"/>
                </a:lnTo>
                <a:lnTo>
                  <a:pt x="284420" y="97159"/>
                </a:lnTo>
                <a:lnTo>
                  <a:pt x="284216" y="97261"/>
                </a:lnTo>
                <a:lnTo>
                  <a:pt x="285239" y="97261"/>
                </a:lnTo>
                <a:lnTo>
                  <a:pt x="285750" y="96648"/>
                </a:lnTo>
                <a:close/>
                <a:moveTo>
                  <a:pt x="285648" y="97057"/>
                </a:moveTo>
                <a:lnTo>
                  <a:pt x="285239" y="97261"/>
                </a:lnTo>
                <a:lnTo>
                  <a:pt x="285545" y="97261"/>
                </a:lnTo>
                <a:lnTo>
                  <a:pt x="285648" y="97057"/>
                </a:lnTo>
                <a:close/>
                <a:moveTo>
                  <a:pt x="284011" y="98080"/>
                </a:moveTo>
                <a:lnTo>
                  <a:pt x="282886" y="98591"/>
                </a:lnTo>
                <a:lnTo>
                  <a:pt x="283807" y="98693"/>
                </a:lnTo>
                <a:lnTo>
                  <a:pt x="284114" y="98386"/>
                </a:lnTo>
                <a:lnTo>
                  <a:pt x="284011" y="98080"/>
                </a:lnTo>
                <a:close/>
                <a:moveTo>
                  <a:pt x="168852" y="92761"/>
                </a:moveTo>
                <a:lnTo>
                  <a:pt x="168136" y="92864"/>
                </a:lnTo>
                <a:lnTo>
                  <a:pt x="168136" y="93682"/>
                </a:lnTo>
                <a:lnTo>
                  <a:pt x="167318" y="94295"/>
                </a:lnTo>
                <a:lnTo>
                  <a:pt x="167318" y="95114"/>
                </a:lnTo>
                <a:lnTo>
                  <a:pt x="166807" y="95420"/>
                </a:lnTo>
                <a:lnTo>
                  <a:pt x="166705" y="95318"/>
                </a:lnTo>
                <a:lnTo>
                  <a:pt x="165886" y="96341"/>
                </a:lnTo>
                <a:lnTo>
                  <a:pt x="165375" y="96239"/>
                </a:lnTo>
                <a:lnTo>
                  <a:pt x="164966" y="96443"/>
                </a:lnTo>
                <a:lnTo>
                  <a:pt x="164761" y="96443"/>
                </a:lnTo>
                <a:lnTo>
                  <a:pt x="164045" y="96955"/>
                </a:lnTo>
                <a:lnTo>
                  <a:pt x="163330" y="105955"/>
                </a:lnTo>
                <a:lnTo>
                  <a:pt x="163943" y="106261"/>
                </a:lnTo>
                <a:lnTo>
                  <a:pt x="165477" y="105852"/>
                </a:lnTo>
                <a:lnTo>
                  <a:pt x="168750" y="96034"/>
                </a:lnTo>
                <a:lnTo>
                  <a:pt x="169159" y="96341"/>
                </a:lnTo>
                <a:lnTo>
                  <a:pt x="169364" y="96136"/>
                </a:lnTo>
                <a:lnTo>
                  <a:pt x="168852" y="92761"/>
                </a:lnTo>
                <a:close/>
                <a:moveTo>
                  <a:pt x="79364" y="112500"/>
                </a:moveTo>
                <a:lnTo>
                  <a:pt x="79057" y="112807"/>
                </a:lnTo>
                <a:lnTo>
                  <a:pt x="79057" y="113011"/>
                </a:lnTo>
                <a:lnTo>
                  <a:pt x="79364" y="112500"/>
                </a:lnTo>
                <a:close/>
                <a:moveTo>
                  <a:pt x="185114" y="3784"/>
                </a:moveTo>
                <a:lnTo>
                  <a:pt x="184091" y="4398"/>
                </a:lnTo>
                <a:lnTo>
                  <a:pt x="184909" y="4705"/>
                </a:lnTo>
                <a:lnTo>
                  <a:pt x="183273" y="4705"/>
                </a:lnTo>
                <a:lnTo>
                  <a:pt x="183989" y="5011"/>
                </a:lnTo>
                <a:lnTo>
                  <a:pt x="184193" y="5318"/>
                </a:lnTo>
                <a:lnTo>
                  <a:pt x="184193" y="5318"/>
                </a:lnTo>
                <a:lnTo>
                  <a:pt x="183784" y="5011"/>
                </a:lnTo>
                <a:lnTo>
                  <a:pt x="180102" y="5114"/>
                </a:lnTo>
                <a:lnTo>
                  <a:pt x="180920" y="5216"/>
                </a:lnTo>
                <a:lnTo>
                  <a:pt x="177341" y="5727"/>
                </a:lnTo>
                <a:lnTo>
                  <a:pt x="177545" y="5932"/>
                </a:lnTo>
                <a:lnTo>
                  <a:pt x="177341" y="6239"/>
                </a:lnTo>
                <a:lnTo>
                  <a:pt x="176830" y="6136"/>
                </a:lnTo>
                <a:lnTo>
                  <a:pt x="177955" y="6443"/>
                </a:lnTo>
                <a:lnTo>
                  <a:pt x="177239" y="6443"/>
                </a:lnTo>
                <a:lnTo>
                  <a:pt x="178568" y="6852"/>
                </a:lnTo>
                <a:lnTo>
                  <a:pt x="178057" y="7057"/>
                </a:lnTo>
                <a:lnTo>
                  <a:pt x="178261" y="6852"/>
                </a:lnTo>
                <a:lnTo>
                  <a:pt x="178261" y="6852"/>
                </a:lnTo>
                <a:lnTo>
                  <a:pt x="174477" y="7057"/>
                </a:lnTo>
                <a:lnTo>
                  <a:pt x="174682" y="7466"/>
                </a:lnTo>
                <a:lnTo>
                  <a:pt x="174989" y="7568"/>
                </a:lnTo>
                <a:lnTo>
                  <a:pt x="175091" y="7773"/>
                </a:lnTo>
                <a:lnTo>
                  <a:pt x="177648" y="8795"/>
                </a:lnTo>
                <a:lnTo>
                  <a:pt x="177852" y="9205"/>
                </a:lnTo>
                <a:lnTo>
                  <a:pt x="178261" y="9511"/>
                </a:lnTo>
                <a:lnTo>
                  <a:pt x="178169" y="9789"/>
                </a:lnTo>
                <a:lnTo>
                  <a:pt x="177852" y="9409"/>
                </a:lnTo>
                <a:lnTo>
                  <a:pt x="177545" y="9716"/>
                </a:lnTo>
                <a:lnTo>
                  <a:pt x="177034" y="8591"/>
                </a:lnTo>
                <a:lnTo>
                  <a:pt x="173352" y="8182"/>
                </a:lnTo>
                <a:lnTo>
                  <a:pt x="173352" y="8182"/>
                </a:lnTo>
                <a:lnTo>
                  <a:pt x="173966" y="8489"/>
                </a:lnTo>
                <a:lnTo>
                  <a:pt x="172636" y="8489"/>
                </a:lnTo>
                <a:lnTo>
                  <a:pt x="175193" y="9205"/>
                </a:lnTo>
                <a:lnTo>
                  <a:pt x="175193" y="9205"/>
                </a:lnTo>
                <a:lnTo>
                  <a:pt x="172432" y="8898"/>
                </a:lnTo>
                <a:lnTo>
                  <a:pt x="172432" y="8693"/>
                </a:lnTo>
                <a:lnTo>
                  <a:pt x="172227" y="8591"/>
                </a:lnTo>
                <a:lnTo>
                  <a:pt x="172227" y="8182"/>
                </a:lnTo>
                <a:lnTo>
                  <a:pt x="171307" y="7670"/>
                </a:lnTo>
                <a:lnTo>
                  <a:pt x="171307" y="7670"/>
                </a:lnTo>
                <a:lnTo>
                  <a:pt x="171716" y="8284"/>
                </a:lnTo>
                <a:lnTo>
                  <a:pt x="171102" y="8898"/>
                </a:lnTo>
                <a:lnTo>
                  <a:pt x="172227" y="9511"/>
                </a:lnTo>
                <a:lnTo>
                  <a:pt x="172330" y="10330"/>
                </a:lnTo>
                <a:lnTo>
                  <a:pt x="174886" y="11148"/>
                </a:lnTo>
                <a:lnTo>
                  <a:pt x="173966" y="11045"/>
                </a:lnTo>
                <a:lnTo>
                  <a:pt x="174170" y="12068"/>
                </a:lnTo>
                <a:lnTo>
                  <a:pt x="173966" y="12375"/>
                </a:lnTo>
                <a:lnTo>
                  <a:pt x="173966" y="12580"/>
                </a:lnTo>
                <a:lnTo>
                  <a:pt x="173250" y="13398"/>
                </a:lnTo>
                <a:lnTo>
                  <a:pt x="170898" y="12886"/>
                </a:lnTo>
                <a:lnTo>
                  <a:pt x="172023" y="12886"/>
                </a:lnTo>
                <a:lnTo>
                  <a:pt x="172125" y="13091"/>
                </a:lnTo>
                <a:lnTo>
                  <a:pt x="172636" y="12989"/>
                </a:lnTo>
                <a:lnTo>
                  <a:pt x="172330" y="12784"/>
                </a:lnTo>
                <a:lnTo>
                  <a:pt x="173045" y="11761"/>
                </a:lnTo>
                <a:lnTo>
                  <a:pt x="173045" y="11352"/>
                </a:lnTo>
                <a:lnTo>
                  <a:pt x="172330" y="11045"/>
                </a:lnTo>
                <a:lnTo>
                  <a:pt x="171307" y="9920"/>
                </a:lnTo>
                <a:lnTo>
                  <a:pt x="171307" y="9716"/>
                </a:lnTo>
                <a:lnTo>
                  <a:pt x="171102" y="9307"/>
                </a:lnTo>
                <a:lnTo>
                  <a:pt x="170284" y="8898"/>
                </a:lnTo>
                <a:lnTo>
                  <a:pt x="170182" y="7875"/>
                </a:lnTo>
                <a:lnTo>
                  <a:pt x="168545" y="7670"/>
                </a:lnTo>
                <a:lnTo>
                  <a:pt x="167727" y="8080"/>
                </a:lnTo>
                <a:lnTo>
                  <a:pt x="167625" y="8795"/>
                </a:lnTo>
                <a:lnTo>
                  <a:pt x="167114" y="9205"/>
                </a:lnTo>
                <a:lnTo>
                  <a:pt x="167727" y="9409"/>
                </a:lnTo>
                <a:lnTo>
                  <a:pt x="168034" y="10432"/>
                </a:lnTo>
                <a:lnTo>
                  <a:pt x="169875" y="10943"/>
                </a:lnTo>
                <a:lnTo>
                  <a:pt x="169568" y="11557"/>
                </a:lnTo>
                <a:lnTo>
                  <a:pt x="164148" y="10227"/>
                </a:lnTo>
                <a:lnTo>
                  <a:pt x="163636" y="10432"/>
                </a:lnTo>
                <a:lnTo>
                  <a:pt x="164352" y="10841"/>
                </a:lnTo>
                <a:lnTo>
                  <a:pt x="163841" y="11250"/>
                </a:lnTo>
                <a:lnTo>
                  <a:pt x="159648" y="11557"/>
                </a:lnTo>
                <a:lnTo>
                  <a:pt x="159648" y="11557"/>
                </a:lnTo>
                <a:lnTo>
                  <a:pt x="159955" y="11455"/>
                </a:lnTo>
                <a:lnTo>
                  <a:pt x="159852" y="11045"/>
                </a:lnTo>
                <a:lnTo>
                  <a:pt x="159750" y="11045"/>
                </a:lnTo>
                <a:lnTo>
                  <a:pt x="158830" y="11250"/>
                </a:lnTo>
                <a:lnTo>
                  <a:pt x="159136" y="11352"/>
                </a:lnTo>
                <a:lnTo>
                  <a:pt x="158830" y="11455"/>
                </a:lnTo>
                <a:lnTo>
                  <a:pt x="158625" y="11352"/>
                </a:lnTo>
                <a:lnTo>
                  <a:pt x="156682" y="11966"/>
                </a:lnTo>
                <a:lnTo>
                  <a:pt x="156886" y="12068"/>
                </a:lnTo>
                <a:lnTo>
                  <a:pt x="155250" y="12886"/>
                </a:lnTo>
                <a:lnTo>
                  <a:pt x="154330" y="12273"/>
                </a:lnTo>
                <a:lnTo>
                  <a:pt x="155352" y="11966"/>
                </a:lnTo>
                <a:lnTo>
                  <a:pt x="152898" y="11250"/>
                </a:lnTo>
                <a:lnTo>
                  <a:pt x="153614" y="11659"/>
                </a:lnTo>
                <a:lnTo>
                  <a:pt x="153614" y="12375"/>
                </a:lnTo>
                <a:lnTo>
                  <a:pt x="154227" y="12784"/>
                </a:lnTo>
                <a:lnTo>
                  <a:pt x="154227" y="13602"/>
                </a:lnTo>
                <a:lnTo>
                  <a:pt x="152795" y="13193"/>
                </a:lnTo>
                <a:lnTo>
                  <a:pt x="151466" y="14011"/>
                </a:lnTo>
                <a:lnTo>
                  <a:pt x="152080" y="14727"/>
                </a:lnTo>
                <a:lnTo>
                  <a:pt x="151568" y="14932"/>
                </a:lnTo>
                <a:lnTo>
                  <a:pt x="149625" y="14318"/>
                </a:lnTo>
                <a:lnTo>
                  <a:pt x="149420" y="14523"/>
                </a:lnTo>
                <a:lnTo>
                  <a:pt x="150545" y="15239"/>
                </a:lnTo>
                <a:lnTo>
                  <a:pt x="150341" y="15545"/>
                </a:lnTo>
                <a:lnTo>
                  <a:pt x="146864" y="13295"/>
                </a:lnTo>
                <a:lnTo>
                  <a:pt x="147068" y="13193"/>
                </a:lnTo>
                <a:lnTo>
                  <a:pt x="145636" y="12580"/>
                </a:lnTo>
                <a:lnTo>
                  <a:pt x="151057" y="13398"/>
                </a:lnTo>
                <a:lnTo>
                  <a:pt x="151977" y="12886"/>
                </a:lnTo>
                <a:lnTo>
                  <a:pt x="151875" y="12375"/>
                </a:lnTo>
                <a:lnTo>
                  <a:pt x="150648" y="11659"/>
                </a:lnTo>
                <a:lnTo>
                  <a:pt x="150750" y="11761"/>
                </a:lnTo>
                <a:lnTo>
                  <a:pt x="150750" y="11761"/>
                </a:lnTo>
                <a:lnTo>
                  <a:pt x="146455" y="10636"/>
                </a:lnTo>
                <a:lnTo>
                  <a:pt x="146045" y="10841"/>
                </a:lnTo>
                <a:lnTo>
                  <a:pt x="145841" y="10636"/>
                </a:lnTo>
                <a:lnTo>
                  <a:pt x="145841" y="10534"/>
                </a:lnTo>
                <a:lnTo>
                  <a:pt x="145227" y="10432"/>
                </a:lnTo>
                <a:lnTo>
                  <a:pt x="145739" y="10330"/>
                </a:lnTo>
                <a:lnTo>
                  <a:pt x="145023" y="10125"/>
                </a:lnTo>
                <a:lnTo>
                  <a:pt x="145023" y="10125"/>
                </a:lnTo>
                <a:lnTo>
                  <a:pt x="145125" y="10227"/>
                </a:lnTo>
                <a:lnTo>
                  <a:pt x="143591" y="10330"/>
                </a:lnTo>
                <a:lnTo>
                  <a:pt x="143489" y="10125"/>
                </a:lnTo>
                <a:lnTo>
                  <a:pt x="142875" y="9920"/>
                </a:lnTo>
                <a:lnTo>
                  <a:pt x="144102" y="9920"/>
                </a:lnTo>
                <a:lnTo>
                  <a:pt x="143080" y="9409"/>
                </a:lnTo>
                <a:lnTo>
                  <a:pt x="142466" y="9920"/>
                </a:lnTo>
                <a:lnTo>
                  <a:pt x="141955" y="9409"/>
                </a:lnTo>
                <a:lnTo>
                  <a:pt x="141443" y="9716"/>
                </a:lnTo>
                <a:lnTo>
                  <a:pt x="141341" y="9511"/>
                </a:lnTo>
                <a:lnTo>
                  <a:pt x="141136" y="9409"/>
                </a:lnTo>
                <a:lnTo>
                  <a:pt x="140727" y="9920"/>
                </a:lnTo>
                <a:lnTo>
                  <a:pt x="140830" y="9409"/>
                </a:lnTo>
                <a:lnTo>
                  <a:pt x="140318" y="9307"/>
                </a:lnTo>
                <a:lnTo>
                  <a:pt x="139398" y="10023"/>
                </a:lnTo>
                <a:lnTo>
                  <a:pt x="138886" y="9716"/>
                </a:lnTo>
                <a:lnTo>
                  <a:pt x="138068" y="9920"/>
                </a:lnTo>
                <a:lnTo>
                  <a:pt x="138477" y="10227"/>
                </a:lnTo>
                <a:lnTo>
                  <a:pt x="137864" y="10125"/>
                </a:lnTo>
                <a:lnTo>
                  <a:pt x="137557" y="10330"/>
                </a:lnTo>
                <a:lnTo>
                  <a:pt x="137761" y="10534"/>
                </a:lnTo>
                <a:lnTo>
                  <a:pt x="137352" y="10636"/>
                </a:lnTo>
                <a:lnTo>
                  <a:pt x="137352" y="10125"/>
                </a:lnTo>
                <a:lnTo>
                  <a:pt x="137045" y="10534"/>
                </a:lnTo>
                <a:lnTo>
                  <a:pt x="136330" y="10534"/>
                </a:lnTo>
                <a:lnTo>
                  <a:pt x="136636" y="10636"/>
                </a:lnTo>
                <a:lnTo>
                  <a:pt x="136125" y="10636"/>
                </a:lnTo>
                <a:lnTo>
                  <a:pt x="136125" y="10841"/>
                </a:lnTo>
                <a:lnTo>
                  <a:pt x="135818" y="10841"/>
                </a:lnTo>
                <a:lnTo>
                  <a:pt x="135716" y="11045"/>
                </a:lnTo>
                <a:lnTo>
                  <a:pt x="135102" y="11352"/>
                </a:lnTo>
                <a:lnTo>
                  <a:pt x="135818" y="11455"/>
                </a:lnTo>
                <a:lnTo>
                  <a:pt x="135307" y="11455"/>
                </a:lnTo>
                <a:lnTo>
                  <a:pt x="135102" y="11761"/>
                </a:lnTo>
                <a:lnTo>
                  <a:pt x="135102" y="11966"/>
                </a:lnTo>
                <a:lnTo>
                  <a:pt x="134795" y="11659"/>
                </a:lnTo>
                <a:lnTo>
                  <a:pt x="134386" y="11761"/>
                </a:lnTo>
                <a:lnTo>
                  <a:pt x="134591" y="11864"/>
                </a:lnTo>
                <a:lnTo>
                  <a:pt x="134080" y="12068"/>
                </a:lnTo>
                <a:lnTo>
                  <a:pt x="134386" y="12068"/>
                </a:lnTo>
                <a:lnTo>
                  <a:pt x="134693" y="12273"/>
                </a:lnTo>
                <a:lnTo>
                  <a:pt x="134693" y="12375"/>
                </a:lnTo>
                <a:lnTo>
                  <a:pt x="133875" y="12477"/>
                </a:lnTo>
                <a:lnTo>
                  <a:pt x="134591" y="12477"/>
                </a:lnTo>
                <a:lnTo>
                  <a:pt x="133364" y="12784"/>
                </a:lnTo>
                <a:lnTo>
                  <a:pt x="133568" y="12886"/>
                </a:lnTo>
                <a:lnTo>
                  <a:pt x="133057" y="13091"/>
                </a:lnTo>
                <a:lnTo>
                  <a:pt x="133670" y="13295"/>
                </a:lnTo>
                <a:lnTo>
                  <a:pt x="132852" y="13500"/>
                </a:lnTo>
                <a:lnTo>
                  <a:pt x="133057" y="13602"/>
                </a:lnTo>
                <a:lnTo>
                  <a:pt x="133057" y="14216"/>
                </a:lnTo>
                <a:lnTo>
                  <a:pt x="132750" y="14420"/>
                </a:lnTo>
                <a:lnTo>
                  <a:pt x="132545" y="14318"/>
                </a:lnTo>
                <a:lnTo>
                  <a:pt x="131932" y="14727"/>
                </a:lnTo>
                <a:lnTo>
                  <a:pt x="132239" y="14625"/>
                </a:lnTo>
                <a:lnTo>
                  <a:pt x="130909" y="15750"/>
                </a:lnTo>
                <a:lnTo>
                  <a:pt x="131114" y="15852"/>
                </a:lnTo>
                <a:lnTo>
                  <a:pt x="131830" y="15545"/>
                </a:lnTo>
                <a:lnTo>
                  <a:pt x="131727" y="15443"/>
                </a:lnTo>
                <a:lnTo>
                  <a:pt x="132136" y="15443"/>
                </a:lnTo>
                <a:lnTo>
                  <a:pt x="131932" y="15545"/>
                </a:lnTo>
                <a:lnTo>
                  <a:pt x="132136" y="15545"/>
                </a:lnTo>
                <a:lnTo>
                  <a:pt x="131727" y="15852"/>
                </a:lnTo>
                <a:lnTo>
                  <a:pt x="130091" y="15955"/>
                </a:lnTo>
                <a:lnTo>
                  <a:pt x="129886" y="16057"/>
                </a:lnTo>
                <a:lnTo>
                  <a:pt x="130193" y="16466"/>
                </a:lnTo>
                <a:lnTo>
                  <a:pt x="128864" y="16568"/>
                </a:lnTo>
                <a:lnTo>
                  <a:pt x="129886" y="16568"/>
                </a:lnTo>
                <a:lnTo>
                  <a:pt x="128785" y="16804"/>
                </a:lnTo>
                <a:lnTo>
                  <a:pt x="128785" y="16804"/>
                </a:lnTo>
                <a:lnTo>
                  <a:pt x="127841" y="17182"/>
                </a:lnTo>
                <a:lnTo>
                  <a:pt x="128966" y="17386"/>
                </a:lnTo>
                <a:lnTo>
                  <a:pt x="127739" y="17386"/>
                </a:lnTo>
                <a:lnTo>
                  <a:pt x="128045" y="18102"/>
                </a:lnTo>
                <a:lnTo>
                  <a:pt x="129477" y="17795"/>
                </a:lnTo>
                <a:lnTo>
                  <a:pt x="129580" y="18000"/>
                </a:lnTo>
                <a:lnTo>
                  <a:pt x="129273" y="18205"/>
                </a:lnTo>
                <a:lnTo>
                  <a:pt x="127739" y="18307"/>
                </a:lnTo>
                <a:lnTo>
                  <a:pt x="128250" y="18511"/>
                </a:lnTo>
                <a:lnTo>
                  <a:pt x="127943" y="18818"/>
                </a:lnTo>
                <a:lnTo>
                  <a:pt x="128250" y="19023"/>
                </a:lnTo>
                <a:lnTo>
                  <a:pt x="127943" y="19227"/>
                </a:lnTo>
                <a:lnTo>
                  <a:pt x="128045" y="19330"/>
                </a:lnTo>
                <a:lnTo>
                  <a:pt x="129170" y="18614"/>
                </a:lnTo>
                <a:lnTo>
                  <a:pt x="128864" y="19023"/>
                </a:lnTo>
                <a:lnTo>
                  <a:pt x="128557" y="19023"/>
                </a:lnTo>
                <a:lnTo>
                  <a:pt x="128659" y="19330"/>
                </a:lnTo>
                <a:lnTo>
                  <a:pt x="127943" y="19841"/>
                </a:lnTo>
                <a:lnTo>
                  <a:pt x="128864" y="19534"/>
                </a:lnTo>
                <a:lnTo>
                  <a:pt x="128557" y="19841"/>
                </a:lnTo>
                <a:lnTo>
                  <a:pt x="128864" y="20045"/>
                </a:lnTo>
                <a:lnTo>
                  <a:pt x="128250" y="20352"/>
                </a:lnTo>
                <a:lnTo>
                  <a:pt x="129068" y="20761"/>
                </a:lnTo>
                <a:lnTo>
                  <a:pt x="128966" y="20864"/>
                </a:lnTo>
                <a:lnTo>
                  <a:pt x="131011" y="20148"/>
                </a:lnTo>
                <a:lnTo>
                  <a:pt x="131114" y="19943"/>
                </a:lnTo>
                <a:lnTo>
                  <a:pt x="131727" y="19841"/>
                </a:lnTo>
                <a:lnTo>
                  <a:pt x="131727" y="19534"/>
                </a:lnTo>
                <a:lnTo>
                  <a:pt x="131830" y="19330"/>
                </a:lnTo>
                <a:lnTo>
                  <a:pt x="132034" y="19841"/>
                </a:lnTo>
                <a:lnTo>
                  <a:pt x="132443" y="20045"/>
                </a:lnTo>
                <a:lnTo>
                  <a:pt x="132443" y="20659"/>
                </a:lnTo>
                <a:lnTo>
                  <a:pt x="133670" y="22295"/>
                </a:lnTo>
                <a:lnTo>
                  <a:pt x="133670" y="22500"/>
                </a:lnTo>
                <a:lnTo>
                  <a:pt x="133773" y="22705"/>
                </a:lnTo>
                <a:lnTo>
                  <a:pt x="133466" y="22705"/>
                </a:lnTo>
                <a:lnTo>
                  <a:pt x="133875" y="23523"/>
                </a:lnTo>
                <a:lnTo>
                  <a:pt x="135000" y="23318"/>
                </a:lnTo>
                <a:lnTo>
                  <a:pt x="135205" y="22909"/>
                </a:lnTo>
                <a:lnTo>
                  <a:pt x="136023" y="22807"/>
                </a:lnTo>
                <a:lnTo>
                  <a:pt x="136432" y="20557"/>
                </a:lnTo>
                <a:lnTo>
                  <a:pt x="136636" y="20557"/>
                </a:lnTo>
                <a:lnTo>
                  <a:pt x="136023" y="20455"/>
                </a:lnTo>
                <a:lnTo>
                  <a:pt x="137761" y="19739"/>
                </a:lnTo>
                <a:lnTo>
                  <a:pt x="137250" y="19739"/>
                </a:lnTo>
                <a:lnTo>
                  <a:pt x="137966" y="19227"/>
                </a:lnTo>
                <a:lnTo>
                  <a:pt x="136636" y="18307"/>
                </a:lnTo>
                <a:lnTo>
                  <a:pt x="136432" y="17489"/>
                </a:lnTo>
                <a:lnTo>
                  <a:pt x="136636" y="17591"/>
                </a:lnTo>
                <a:lnTo>
                  <a:pt x="136636" y="17080"/>
                </a:lnTo>
                <a:lnTo>
                  <a:pt x="136432" y="16773"/>
                </a:lnTo>
                <a:lnTo>
                  <a:pt x="136943" y="16670"/>
                </a:lnTo>
                <a:lnTo>
                  <a:pt x="136841" y="16670"/>
                </a:lnTo>
                <a:lnTo>
                  <a:pt x="136739" y="16466"/>
                </a:lnTo>
                <a:lnTo>
                  <a:pt x="137148" y="16364"/>
                </a:lnTo>
                <a:lnTo>
                  <a:pt x="137045" y="16364"/>
                </a:lnTo>
                <a:lnTo>
                  <a:pt x="137455" y="16159"/>
                </a:lnTo>
                <a:lnTo>
                  <a:pt x="137352" y="16057"/>
                </a:lnTo>
                <a:lnTo>
                  <a:pt x="137864" y="15955"/>
                </a:lnTo>
                <a:lnTo>
                  <a:pt x="137864" y="15852"/>
                </a:lnTo>
                <a:lnTo>
                  <a:pt x="139091" y="15034"/>
                </a:lnTo>
                <a:lnTo>
                  <a:pt x="138784" y="14625"/>
                </a:lnTo>
                <a:lnTo>
                  <a:pt x="138886" y="14216"/>
                </a:lnTo>
                <a:lnTo>
                  <a:pt x="138989" y="14216"/>
                </a:lnTo>
                <a:lnTo>
                  <a:pt x="139193" y="14011"/>
                </a:lnTo>
                <a:lnTo>
                  <a:pt x="139398" y="14011"/>
                </a:lnTo>
                <a:lnTo>
                  <a:pt x="139295" y="13909"/>
                </a:lnTo>
                <a:lnTo>
                  <a:pt x="141034" y="13705"/>
                </a:lnTo>
                <a:lnTo>
                  <a:pt x="141545" y="14011"/>
                </a:lnTo>
                <a:lnTo>
                  <a:pt x="141648" y="14625"/>
                </a:lnTo>
                <a:lnTo>
                  <a:pt x="139807" y="15852"/>
                </a:lnTo>
                <a:lnTo>
                  <a:pt x="139807" y="15955"/>
                </a:lnTo>
                <a:lnTo>
                  <a:pt x="139295" y="16159"/>
                </a:lnTo>
                <a:lnTo>
                  <a:pt x="139602" y="18511"/>
                </a:lnTo>
                <a:lnTo>
                  <a:pt x="140523" y="18716"/>
                </a:lnTo>
                <a:lnTo>
                  <a:pt x="140523" y="18920"/>
                </a:lnTo>
                <a:lnTo>
                  <a:pt x="140727" y="18920"/>
                </a:lnTo>
                <a:lnTo>
                  <a:pt x="140830" y="19330"/>
                </a:lnTo>
                <a:lnTo>
                  <a:pt x="142977" y="18818"/>
                </a:lnTo>
                <a:lnTo>
                  <a:pt x="142875" y="18716"/>
                </a:lnTo>
                <a:lnTo>
                  <a:pt x="143386" y="18511"/>
                </a:lnTo>
                <a:lnTo>
                  <a:pt x="143284" y="18716"/>
                </a:lnTo>
                <a:lnTo>
                  <a:pt x="144731" y="18619"/>
                </a:lnTo>
                <a:lnTo>
                  <a:pt x="144731" y="18619"/>
                </a:lnTo>
                <a:lnTo>
                  <a:pt x="146045" y="19125"/>
                </a:lnTo>
                <a:lnTo>
                  <a:pt x="144920" y="19227"/>
                </a:lnTo>
                <a:lnTo>
                  <a:pt x="144818" y="19432"/>
                </a:lnTo>
                <a:lnTo>
                  <a:pt x="144614" y="19330"/>
                </a:lnTo>
                <a:lnTo>
                  <a:pt x="144511" y="19636"/>
                </a:lnTo>
                <a:lnTo>
                  <a:pt x="141750" y="19739"/>
                </a:lnTo>
                <a:lnTo>
                  <a:pt x="141341" y="20045"/>
                </a:lnTo>
                <a:lnTo>
                  <a:pt x="142261" y="20864"/>
                </a:lnTo>
                <a:lnTo>
                  <a:pt x="142261" y="21784"/>
                </a:lnTo>
                <a:lnTo>
                  <a:pt x="140318" y="21375"/>
                </a:lnTo>
                <a:lnTo>
                  <a:pt x="139909" y="22398"/>
                </a:lnTo>
                <a:lnTo>
                  <a:pt x="140011" y="23318"/>
                </a:lnTo>
                <a:lnTo>
                  <a:pt x="140114" y="23932"/>
                </a:lnTo>
                <a:lnTo>
                  <a:pt x="139807" y="23932"/>
                </a:lnTo>
                <a:lnTo>
                  <a:pt x="140011" y="23318"/>
                </a:lnTo>
                <a:lnTo>
                  <a:pt x="138886" y="24545"/>
                </a:lnTo>
                <a:lnTo>
                  <a:pt x="138375" y="24239"/>
                </a:lnTo>
                <a:lnTo>
                  <a:pt x="134693" y="24750"/>
                </a:lnTo>
                <a:lnTo>
                  <a:pt x="135307" y="25261"/>
                </a:lnTo>
                <a:lnTo>
                  <a:pt x="134795" y="25057"/>
                </a:lnTo>
                <a:lnTo>
                  <a:pt x="134693" y="24750"/>
                </a:lnTo>
                <a:lnTo>
                  <a:pt x="133773" y="24443"/>
                </a:lnTo>
                <a:lnTo>
                  <a:pt x="132852" y="24955"/>
                </a:lnTo>
                <a:lnTo>
                  <a:pt x="131625" y="24443"/>
                </a:lnTo>
                <a:lnTo>
                  <a:pt x="131625" y="24136"/>
                </a:lnTo>
                <a:lnTo>
                  <a:pt x="131318" y="23830"/>
                </a:lnTo>
                <a:lnTo>
                  <a:pt x="131420" y="23420"/>
                </a:lnTo>
                <a:lnTo>
                  <a:pt x="131727" y="23216"/>
                </a:lnTo>
                <a:lnTo>
                  <a:pt x="131625" y="23114"/>
                </a:lnTo>
                <a:lnTo>
                  <a:pt x="132341" y="22500"/>
                </a:lnTo>
                <a:lnTo>
                  <a:pt x="131932" y="22398"/>
                </a:lnTo>
                <a:lnTo>
                  <a:pt x="132034" y="21273"/>
                </a:lnTo>
                <a:lnTo>
                  <a:pt x="132034" y="21273"/>
                </a:lnTo>
                <a:lnTo>
                  <a:pt x="130602" y="21886"/>
                </a:lnTo>
                <a:lnTo>
                  <a:pt x="130602" y="22193"/>
                </a:lnTo>
                <a:lnTo>
                  <a:pt x="131011" y="22295"/>
                </a:lnTo>
                <a:lnTo>
                  <a:pt x="130705" y="22398"/>
                </a:lnTo>
                <a:lnTo>
                  <a:pt x="130295" y="22398"/>
                </a:lnTo>
                <a:lnTo>
                  <a:pt x="130295" y="23318"/>
                </a:lnTo>
                <a:lnTo>
                  <a:pt x="130909" y="24341"/>
                </a:lnTo>
                <a:lnTo>
                  <a:pt x="130807" y="24545"/>
                </a:lnTo>
                <a:lnTo>
                  <a:pt x="131625" y="25261"/>
                </a:lnTo>
                <a:lnTo>
                  <a:pt x="131011" y="25057"/>
                </a:lnTo>
                <a:lnTo>
                  <a:pt x="130705" y="25466"/>
                </a:lnTo>
                <a:lnTo>
                  <a:pt x="128864" y="25466"/>
                </a:lnTo>
                <a:lnTo>
                  <a:pt x="127739" y="26080"/>
                </a:lnTo>
                <a:lnTo>
                  <a:pt x="127432" y="27205"/>
                </a:lnTo>
                <a:lnTo>
                  <a:pt x="127227" y="27205"/>
                </a:lnTo>
                <a:lnTo>
                  <a:pt x="127534" y="27409"/>
                </a:lnTo>
                <a:lnTo>
                  <a:pt x="127534" y="27409"/>
                </a:lnTo>
                <a:lnTo>
                  <a:pt x="126818" y="27307"/>
                </a:lnTo>
                <a:lnTo>
                  <a:pt x="126818" y="27307"/>
                </a:lnTo>
                <a:lnTo>
                  <a:pt x="127432" y="27409"/>
                </a:lnTo>
                <a:lnTo>
                  <a:pt x="125386" y="28023"/>
                </a:lnTo>
                <a:lnTo>
                  <a:pt x="124977" y="28841"/>
                </a:lnTo>
                <a:lnTo>
                  <a:pt x="124261" y="29148"/>
                </a:lnTo>
                <a:lnTo>
                  <a:pt x="124466" y="29352"/>
                </a:lnTo>
                <a:lnTo>
                  <a:pt x="123239" y="29455"/>
                </a:lnTo>
                <a:lnTo>
                  <a:pt x="123136" y="29148"/>
                </a:lnTo>
                <a:lnTo>
                  <a:pt x="122727" y="29352"/>
                </a:lnTo>
                <a:lnTo>
                  <a:pt x="123034" y="30170"/>
                </a:lnTo>
                <a:lnTo>
                  <a:pt x="120375" y="30375"/>
                </a:lnTo>
                <a:lnTo>
                  <a:pt x="120784" y="30477"/>
                </a:lnTo>
                <a:lnTo>
                  <a:pt x="120477" y="30580"/>
                </a:lnTo>
                <a:lnTo>
                  <a:pt x="120682" y="30682"/>
                </a:lnTo>
                <a:lnTo>
                  <a:pt x="120375" y="30784"/>
                </a:lnTo>
                <a:lnTo>
                  <a:pt x="122011" y="31193"/>
                </a:lnTo>
                <a:lnTo>
                  <a:pt x="121909" y="31295"/>
                </a:lnTo>
                <a:lnTo>
                  <a:pt x="122114" y="31295"/>
                </a:lnTo>
                <a:lnTo>
                  <a:pt x="122114" y="31398"/>
                </a:lnTo>
                <a:lnTo>
                  <a:pt x="122727" y="31602"/>
                </a:lnTo>
                <a:lnTo>
                  <a:pt x="122420" y="31705"/>
                </a:lnTo>
                <a:lnTo>
                  <a:pt x="122523" y="32114"/>
                </a:lnTo>
                <a:lnTo>
                  <a:pt x="123239" y="32523"/>
                </a:lnTo>
                <a:lnTo>
                  <a:pt x="123341" y="33136"/>
                </a:lnTo>
                <a:lnTo>
                  <a:pt x="123136" y="33034"/>
                </a:lnTo>
                <a:lnTo>
                  <a:pt x="123750" y="33852"/>
                </a:lnTo>
                <a:lnTo>
                  <a:pt x="123750" y="33852"/>
                </a:lnTo>
                <a:lnTo>
                  <a:pt x="123239" y="33341"/>
                </a:lnTo>
                <a:lnTo>
                  <a:pt x="123136" y="34261"/>
                </a:lnTo>
                <a:lnTo>
                  <a:pt x="123239" y="34159"/>
                </a:lnTo>
                <a:lnTo>
                  <a:pt x="123239" y="34261"/>
                </a:lnTo>
                <a:lnTo>
                  <a:pt x="122830" y="35386"/>
                </a:lnTo>
                <a:lnTo>
                  <a:pt x="117409" y="35284"/>
                </a:lnTo>
                <a:lnTo>
                  <a:pt x="117307" y="35489"/>
                </a:lnTo>
                <a:lnTo>
                  <a:pt x="116898" y="35591"/>
                </a:lnTo>
                <a:lnTo>
                  <a:pt x="116693" y="36307"/>
                </a:lnTo>
                <a:lnTo>
                  <a:pt x="116898" y="36307"/>
                </a:lnTo>
                <a:lnTo>
                  <a:pt x="116898" y="36614"/>
                </a:lnTo>
                <a:lnTo>
                  <a:pt x="117000" y="36614"/>
                </a:lnTo>
                <a:lnTo>
                  <a:pt x="116182" y="40091"/>
                </a:lnTo>
                <a:lnTo>
                  <a:pt x="116795" y="39784"/>
                </a:lnTo>
                <a:lnTo>
                  <a:pt x="116386" y="40295"/>
                </a:lnTo>
                <a:lnTo>
                  <a:pt x="116687" y="40446"/>
                </a:lnTo>
                <a:lnTo>
                  <a:pt x="116687" y="40446"/>
                </a:lnTo>
                <a:lnTo>
                  <a:pt x="116489" y="41932"/>
                </a:lnTo>
                <a:lnTo>
                  <a:pt x="118330" y="41625"/>
                </a:lnTo>
                <a:lnTo>
                  <a:pt x="118739" y="42136"/>
                </a:lnTo>
                <a:lnTo>
                  <a:pt x="118841" y="42034"/>
                </a:lnTo>
                <a:lnTo>
                  <a:pt x="119455" y="42955"/>
                </a:lnTo>
                <a:lnTo>
                  <a:pt x="122420" y="42034"/>
                </a:lnTo>
                <a:lnTo>
                  <a:pt x="122727" y="41625"/>
                </a:lnTo>
                <a:lnTo>
                  <a:pt x="123545" y="41318"/>
                </a:lnTo>
                <a:lnTo>
                  <a:pt x="123852" y="40500"/>
                </a:lnTo>
                <a:lnTo>
                  <a:pt x="124261" y="40193"/>
                </a:lnTo>
                <a:lnTo>
                  <a:pt x="123955" y="39784"/>
                </a:lnTo>
                <a:lnTo>
                  <a:pt x="124773" y="38045"/>
                </a:lnTo>
                <a:lnTo>
                  <a:pt x="126818" y="36920"/>
                </a:lnTo>
                <a:lnTo>
                  <a:pt x="126818" y="35693"/>
                </a:lnTo>
                <a:lnTo>
                  <a:pt x="129682" y="35591"/>
                </a:lnTo>
                <a:lnTo>
                  <a:pt x="131318" y="34466"/>
                </a:lnTo>
                <a:lnTo>
                  <a:pt x="136943" y="38864"/>
                </a:lnTo>
                <a:lnTo>
                  <a:pt x="137250" y="38864"/>
                </a:lnTo>
                <a:lnTo>
                  <a:pt x="137761" y="40091"/>
                </a:lnTo>
                <a:lnTo>
                  <a:pt x="137557" y="40193"/>
                </a:lnTo>
                <a:lnTo>
                  <a:pt x="137352" y="40807"/>
                </a:lnTo>
                <a:lnTo>
                  <a:pt x="137761" y="41011"/>
                </a:lnTo>
                <a:lnTo>
                  <a:pt x="138170" y="39989"/>
                </a:lnTo>
                <a:lnTo>
                  <a:pt x="138580" y="39886"/>
                </a:lnTo>
                <a:lnTo>
                  <a:pt x="138477" y="39375"/>
                </a:lnTo>
                <a:lnTo>
                  <a:pt x="138068" y="39170"/>
                </a:lnTo>
                <a:lnTo>
                  <a:pt x="138375" y="38455"/>
                </a:lnTo>
                <a:lnTo>
                  <a:pt x="139602" y="38966"/>
                </a:lnTo>
                <a:lnTo>
                  <a:pt x="137455" y="37432"/>
                </a:lnTo>
                <a:lnTo>
                  <a:pt x="137557" y="37023"/>
                </a:lnTo>
                <a:lnTo>
                  <a:pt x="136432" y="36818"/>
                </a:lnTo>
                <a:lnTo>
                  <a:pt x="134182" y="34057"/>
                </a:lnTo>
                <a:lnTo>
                  <a:pt x="134284" y="33341"/>
                </a:lnTo>
                <a:lnTo>
                  <a:pt x="135307" y="33239"/>
                </a:lnTo>
                <a:lnTo>
                  <a:pt x="135205" y="33750"/>
                </a:lnTo>
                <a:lnTo>
                  <a:pt x="135716" y="33750"/>
                </a:lnTo>
                <a:lnTo>
                  <a:pt x="135818" y="33545"/>
                </a:lnTo>
                <a:lnTo>
                  <a:pt x="136841" y="34670"/>
                </a:lnTo>
                <a:lnTo>
                  <a:pt x="136534" y="34670"/>
                </a:lnTo>
                <a:lnTo>
                  <a:pt x="138784" y="36102"/>
                </a:lnTo>
                <a:lnTo>
                  <a:pt x="138170" y="35898"/>
                </a:lnTo>
                <a:lnTo>
                  <a:pt x="140420" y="37330"/>
                </a:lnTo>
                <a:lnTo>
                  <a:pt x="140420" y="38557"/>
                </a:lnTo>
                <a:lnTo>
                  <a:pt x="140318" y="38557"/>
                </a:lnTo>
                <a:lnTo>
                  <a:pt x="141955" y="39989"/>
                </a:lnTo>
                <a:lnTo>
                  <a:pt x="141648" y="39989"/>
                </a:lnTo>
                <a:lnTo>
                  <a:pt x="141955" y="40398"/>
                </a:lnTo>
                <a:lnTo>
                  <a:pt x="143080" y="40500"/>
                </a:lnTo>
                <a:lnTo>
                  <a:pt x="143489" y="40807"/>
                </a:lnTo>
                <a:lnTo>
                  <a:pt x="143489" y="40909"/>
                </a:lnTo>
                <a:lnTo>
                  <a:pt x="142159" y="40909"/>
                </a:lnTo>
                <a:lnTo>
                  <a:pt x="142773" y="42239"/>
                </a:lnTo>
                <a:lnTo>
                  <a:pt x="143284" y="42545"/>
                </a:lnTo>
                <a:lnTo>
                  <a:pt x="143898" y="42545"/>
                </a:lnTo>
                <a:lnTo>
                  <a:pt x="143489" y="41318"/>
                </a:lnTo>
                <a:lnTo>
                  <a:pt x="144102" y="41523"/>
                </a:lnTo>
                <a:lnTo>
                  <a:pt x="144102" y="41523"/>
                </a:lnTo>
                <a:lnTo>
                  <a:pt x="143591" y="41011"/>
                </a:lnTo>
                <a:lnTo>
                  <a:pt x="144205" y="41011"/>
                </a:lnTo>
                <a:lnTo>
                  <a:pt x="144409" y="40807"/>
                </a:lnTo>
                <a:lnTo>
                  <a:pt x="143182" y="39989"/>
                </a:lnTo>
                <a:lnTo>
                  <a:pt x="143591" y="39784"/>
                </a:lnTo>
                <a:lnTo>
                  <a:pt x="143386" y="39682"/>
                </a:lnTo>
                <a:lnTo>
                  <a:pt x="143591" y="39580"/>
                </a:lnTo>
                <a:lnTo>
                  <a:pt x="143693" y="39784"/>
                </a:lnTo>
                <a:lnTo>
                  <a:pt x="143591" y="39477"/>
                </a:lnTo>
                <a:lnTo>
                  <a:pt x="143080" y="38761"/>
                </a:lnTo>
                <a:lnTo>
                  <a:pt x="143284" y="38352"/>
                </a:lnTo>
                <a:lnTo>
                  <a:pt x="143740" y="38678"/>
                </a:lnTo>
                <a:lnTo>
                  <a:pt x="143740" y="38678"/>
                </a:lnTo>
                <a:lnTo>
                  <a:pt x="144205" y="38864"/>
                </a:lnTo>
                <a:lnTo>
                  <a:pt x="144102" y="38557"/>
                </a:lnTo>
                <a:lnTo>
                  <a:pt x="144511" y="38761"/>
                </a:lnTo>
                <a:lnTo>
                  <a:pt x="144000" y="38250"/>
                </a:lnTo>
                <a:lnTo>
                  <a:pt x="145636" y="38045"/>
                </a:lnTo>
                <a:lnTo>
                  <a:pt x="145943" y="38250"/>
                </a:lnTo>
                <a:lnTo>
                  <a:pt x="146557" y="38250"/>
                </a:lnTo>
                <a:lnTo>
                  <a:pt x="146045" y="38864"/>
                </a:lnTo>
                <a:lnTo>
                  <a:pt x="146864" y="39989"/>
                </a:lnTo>
                <a:lnTo>
                  <a:pt x="146761" y="40295"/>
                </a:lnTo>
                <a:lnTo>
                  <a:pt x="147068" y="40398"/>
                </a:lnTo>
                <a:lnTo>
                  <a:pt x="146659" y="40602"/>
                </a:lnTo>
                <a:lnTo>
                  <a:pt x="146455" y="40295"/>
                </a:lnTo>
                <a:lnTo>
                  <a:pt x="146352" y="40705"/>
                </a:lnTo>
                <a:lnTo>
                  <a:pt x="146864" y="40807"/>
                </a:lnTo>
                <a:lnTo>
                  <a:pt x="147477" y="41727"/>
                </a:lnTo>
                <a:lnTo>
                  <a:pt x="147375" y="41830"/>
                </a:lnTo>
                <a:lnTo>
                  <a:pt x="147273" y="41932"/>
                </a:lnTo>
                <a:lnTo>
                  <a:pt x="148091" y="41932"/>
                </a:lnTo>
                <a:lnTo>
                  <a:pt x="147477" y="42239"/>
                </a:lnTo>
                <a:lnTo>
                  <a:pt x="147989" y="42239"/>
                </a:lnTo>
                <a:lnTo>
                  <a:pt x="147989" y="42341"/>
                </a:lnTo>
                <a:lnTo>
                  <a:pt x="148602" y="42239"/>
                </a:lnTo>
                <a:lnTo>
                  <a:pt x="149523" y="42852"/>
                </a:lnTo>
                <a:lnTo>
                  <a:pt x="150136" y="42648"/>
                </a:lnTo>
                <a:lnTo>
                  <a:pt x="150341" y="42136"/>
                </a:lnTo>
                <a:lnTo>
                  <a:pt x="152080" y="42955"/>
                </a:lnTo>
                <a:lnTo>
                  <a:pt x="152898" y="42852"/>
                </a:lnTo>
                <a:lnTo>
                  <a:pt x="153511" y="42239"/>
                </a:lnTo>
                <a:lnTo>
                  <a:pt x="154227" y="42443"/>
                </a:lnTo>
                <a:lnTo>
                  <a:pt x="154636" y="42136"/>
                </a:lnTo>
                <a:lnTo>
                  <a:pt x="154023" y="47659"/>
                </a:lnTo>
                <a:lnTo>
                  <a:pt x="152489" y="48068"/>
                </a:lnTo>
                <a:lnTo>
                  <a:pt x="152080" y="47864"/>
                </a:lnTo>
                <a:lnTo>
                  <a:pt x="151773" y="47864"/>
                </a:lnTo>
                <a:lnTo>
                  <a:pt x="151773" y="47761"/>
                </a:lnTo>
                <a:lnTo>
                  <a:pt x="151261" y="47557"/>
                </a:lnTo>
                <a:lnTo>
                  <a:pt x="150648" y="47761"/>
                </a:lnTo>
                <a:lnTo>
                  <a:pt x="150955" y="47557"/>
                </a:lnTo>
                <a:lnTo>
                  <a:pt x="150955" y="47557"/>
                </a:lnTo>
                <a:lnTo>
                  <a:pt x="149114" y="48170"/>
                </a:lnTo>
                <a:lnTo>
                  <a:pt x="146148" y="47659"/>
                </a:lnTo>
                <a:lnTo>
                  <a:pt x="145739" y="47148"/>
                </a:lnTo>
                <a:lnTo>
                  <a:pt x="144102" y="46739"/>
                </a:lnTo>
                <a:lnTo>
                  <a:pt x="144000" y="46432"/>
                </a:lnTo>
                <a:lnTo>
                  <a:pt x="143489" y="46227"/>
                </a:lnTo>
                <a:lnTo>
                  <a:pt x="141955" y="46534"/>
                </a:lnTo>
                <a:lnTo>
                  <a:pt x="141443" y="47250"/>
                </a:lnTo>
                <a:lnTo>
                  <a:pt x="141648" y="48170"/>
                </a:lnTo>
                <a:lnTo>
                  <a:pt x="140114" y="48580"/>
                </a:lnTo>
                <a:lnTo>
                  <a:pt x="133773" y="45818"/>
                </a:lnTo>
                <a:lnTo>
                  <a:pt x="133875" y="45818"/>
                </a:lnTo>
                <a:lnTo>
                  <a:pt x="132750" y="44898"/>
                </a:lnTo>
                <a:lnTo>
                  <a:pt x="133568" y="43670"/>
                </a:lnTo>
                <a:lnTo>
                  <a:pt x="133159" y="43057"/>
                </a:lnTo>
                <a:lnTo>
                  <a:pt x="133466" y="41932"/>
                </a:lnTo>
                <a:lnTo>
                  <a:pt x="132852" y="42136"/>
                </a:lnTo>
                <a:lnTo>
                  <a:pt x="132852" y="41830"/>
                </a:lnTo>
                <a:lnTo>
                  <a:pt x="132545" y="41727"/>
                </a:lnTo>
                <a:lnTo>
                  <a:pt x="132545" y="41625"/>
                </a:lnTo>
                <a:lnTo>
                  <a:pt x="130807" y="42136"/>
                </a:lnTo>
                <a:lnTo>
                  <a:pt x="130295" y="41830"/>
                </a:lnTo>
                <a:lnTo>
                  <a:pt x="122318" y="43977"/>
                </a:lnTo>
                <a:lnTo>
                  <a:pt x="121602" y="43670"/>
                </a:lnTo>
                <a:lnTo>
                  <a:pt x="120477" y="43875"/>
                </a:lnTo>
                <a:lnTo>
                  <a:pt x="119659" y="43057"/>
                </a:lnTo>
                <a:lnTo>
                  <a:pt x="115568" y="48477"/>
                </a:lnTo>
                <a:lnTo>
                  <a:pt x="115773" y="48784"/>
                </a:lnTo>
                <a:lnTo>
                  <a:pt x="114034" y="50932"/>
                </a:lnTo>
                <a:lnTo>
                  <a:pt x="112909" y="51239"/>
                </a:lnTo>
                <a:lnTo>
                  <a:pt x="109943" y="55739"/>
                </a:lnTo>
                <a:lnTo>
                  <a:pt x="109943" y="55739"/>
                </a:lnTo>
                <a:lnTo>
                  <a:pt x="110148" y="55534"/>
                </a:lnTo>
                <a:lnTo>
                  <a:pt x="110148" y="55534"/>
                </a:lnTo>
                <a:lnTo>
                  <a:pt x="108920" y="58602"/>
                </a:lnTo>
                <a:lnTo>
                  <a:pt x="109432" y="58807"/>
                </a:lnTo>
                <a:lnTo>
                  <a:pt x="109432" y="60034"/>
                </a:lnTo>
                <a:lnTo>
                  <a:pt x="109636" y="59932"/>
                </a:lnTo>
                <a:lnTo>
                  <a:pt x="109330" y="63716"/>
                </a:lnTo>
                <a:lnTo>
                  <a:pt x="108409" y="64841"/>
                </a:lnTo>
                <a:lnTo>
                  <a:pt x="109023" y="65659"/>
                </a:lnTo>
                <a:lnTo>
                  <a:pt x="109227" y="65557"/>
                </a:lnTo>
                <a:lnTo>
                  <a:pt x="109227" y="66170"/>
                </a:lnTo>
                <a:lnTo>
                  <a:pt x="110250" y="66170"/>
                </a:lnTo>
                <a:lnTo>
                  <a:pt x="109330" y="66375"/>
                </a:lnTo>
                <a:lnTo>
                  <a:pt x="109227" y="66273"/>
                </a:lnTo>
                <a:lnTo>
                  <a:pt x="109023" y="67091"/>
                </a:lnTo>
                <a:lnTo>
                  <a:pt x="109023" y="67091"/>
                </a:lnTo>
                <a:lnTo>
                  <a:pt x="109227" y="66989"/>
                </a:lnTo>
                <a:lnTo>
                  <a:pt x="109739" y="67909"/>
                </a:lnTo>
                <a:lnTo>
                  <a:pt x="110557" y="67705"/>
                </a:lnTo>
                <a:lnTo>
                  <a:pt x="110557" y="67705"/>
                </a:lnTo>
                <a:lnTo>
                  <a:pt x="110148" y="67909"/>
                </a:lnTo>
                <a:lnTo>
                  <a:pt x="110557" y="68114"/>
                </a:lnTo>
                <a:lnTo>
                  <a:pt x="110148" y="68318"/>
                </a:lnTo>
                <a:lnTo>
                  <a:pt x="110250" y="68318"/>
                </a:lnTo>
                <a:lnTo>
                  <a:pt x="110455" y="68523"/>
                </a:lnTo>
                <a:lnTo>
                  <a:pt x="110352" y="68727"/>
                </a:lnTo>
                <a:lnTo>
                  <a:pt x="110557" y="68625"/>
                </a:lnTo>
                <a:lnTo>
                  <a:pt x="110659" y="68932"/>
                </a:lnTo>
                <a:lnTo>
                  <a:pt x="110864" y="69034"/>
                </a:lnTo>
                <a:lnTo>
                  <a:pt x="110966" y="68932"/>
                </a:lnTo>
                <a:lnTo>
                  <a:pt x="111375" y="69648"/>
                </a:lnTo>
                <a:lnTo>
                  <a:pt x="111784" y="69852"/>
                </a:lnTo>
                <a:lnTo>
                  <a:pt x="111784" y="70261"/>
                </a:lnTo>
                <a:lnTo>
                  <a:pt x="112295" y="70875"/>
                </a:lnTo>
                <a:lnTo>
                  <a:pt x="112193" y="71182"/>
                </a:lnTo>
                <a:lnTo>
                  <a:pt x="112500" y="71182"/>
                </a:lnTo>
                <a:lnTo>
                  <a:pt x="112193" y="71284"/>
                </a:lnTo>
                <a:lnTo>
                  <a:pt x="117511" y="75477"/>
                </a:lnTo>
                <a:lnTo>
                  <a:pt x="119557" y="74761"/>
                </a:lnTo>
                <a:lnTo>
                  <a:pt x="119250" y="74761"/>
                </a:lnTo>
                <a:lnTo>
                  <a:pt x="120477" y="74659"/>
                </a:lnTo>
                <a:lnTo>
                  <a:pt x="119966" y="74659"/>
                </a:lnTo>
                <a:lnTo>
                  <a:pt x="121295" y="74557"/>
                </a:lnTo>
                <a:lnTo>
                  <a:pt x="121398" y="74761"/>
                </a:lnTo>
                <a:lnTo>
                  <a:pt x="127534" y="73227"/>
                </a:lnTo>
                <a:lnTo>
                  <a:pt x="127330" y="73432"/>
                </a:lnTo>
                <a:lnTo>
                  <a:pt x="129170" y="74455"/>
                </a:lnTo>
                <a:lnTo>
                  <a:pt x="129170" y="74761"/>
                </a:lnTo>
                <a:lnTo>
                  <a:pt x="129068" y="74761"/>
                </a:lnTo>
                <a:lnTo>
                  <a:pt x="129886" y="75477"/>
                </a:lnTo>
                <a:lnTo>
                  <a:pt x="130091" y="75477"/>
                </a:lnTo>
                <a:lnTo>
                  <a:pt x="130398" y="75580"/>
                </a:lnTo>
                <a:lnTo>
                  <a:pt x="130295" y="75170"/>
                </a:lnTo>
                <a:lnTo>
                  <a:pt x="130398" y="75477"/>
                </a:lnTo>
                <a:lnTo>
                  <a:pt x="130602" y="75170"/>
                </a:lnTo>
                <a:lnTo>
                  <a:pt x="131420" y="75375"/>
                </a:lnTo>
                <a:lnTo>
                  <a:pt x="131625" y="74966"/>
                </a:lnTo>
                <a:lnTo>
                  <a:pt x="132341" y="75784"/>
                </a:lnTo>
                <a:lnTo>
                  <a:pt x="132955" y="75886"/>
                </a:lnTo>
                <a:lnTo>
                  <a:pt x="132852" y="79466"/>
                </a:lnTo>
                <a:lnTo>
                  <a:pt x="132648" y="79568"/>
                </a:lnTo>
                <a:lnTo>
                  <a:pt x="133261" y="79875"/>
                </a:lnTo>
                <a:lnTo>
                  <a:pt x="133057" y="79977"/>
                </a:lnTo>
                <a:lnTo>
                  <a:pt x="132648" y="79670"/>
                </a:lnTo>
                <a:lnTo>
                  <a:pt x="132443" y="80591"/>
                </a:lnTo>
                <a:lnTo>
                  <a:pt x="132034" y="80693"/>
                </a:lnTo>
                <a:lnTo>
                  <a:pt x="132852" y="81716"/>
                </a:lnTo>
                <a:lnTo>
                  <a:pt x="132852" y="81716"/>
                </a:lnTo>
                <a:lnTo>
                  <a:pt x="132341" y="81409"/>
                </a:lnTo>
                <a:lnTo>
                  <a:pt x="132750" y="82023"/>
                </a:lnTo>
                <a:lnTo>
                  <a:pt x="132648" y="82023"/>
                </a:lnTo>
                <a:lnTo>
                  <a:pt x="133261" y="82636"/>
                </a:lnTo>
                <a:lnTo>
                  <a:pt x="132955" y="82534"/>
                </a:lnTo>
                <a:lnTo>
                  <a:pt x="135205" y="85909"/>
                </a:lnTo>
                <a:lnTo>
                  <a:pt x="136023" y="86114"/>
                </a:lnTo>
                <a:lnTo>
                  <a:pt x="135307" y="86318"/>
                </a:lnTo>
                <a:lnTo>
                  <a:pt x="135920" y="89284"/>
                </a:lnTo>
                <a:lnTo>
                  <a:pt x="136023" y="89182"/>
                </a:lnTo>
                <a:lnTo>
                  <a:pt x="136432" y="92557"/>
                </a:lnTo>
                <a:lnTo>
                  <a:pt x="134795" y="96648"/>
                </a:lnTo>
                <a:lnTo>
                  <a:pt x="137045" y="103602"/>
                </a:lnTo>
                <a:lnTo>
                  <a:pt x="136943" y="103602"/>
                </a:lnTo>
                <a:lnTo>
                  <a:pt x="140011" y="115364"/>
                </a:lnTo>
                <a:lnTo>
                  <a:pt x="146148" y="114955"/>
                </a:lnTo>
                <a:lnTo>
                  <a:pt x="146557" y="114648"/>
                </a:lnTo>
                <a:lnTo>
                  <a:pt x="147068" y="114648"/>
                </a:lnTo>
                <a:lnTo>
                  <a:pt x="152693" y="109125"/>
                </a:lnTo>
                <a:lnTo>
                  <a:pt x="153205" y="106977"/>
                </a:lnTo>
                <a:lnTo>
                  <a:pt x="153102" y="107080"/>
                </a:lnTo>
                <a:lnTo>
                  <a:pt x="153205" y="106875"/>
                </a:lnTo>
                <a:lnTo>
                  <a:pt x="153205" y="106977"/>
                </a:lnTo>
                <a:lnTo>
                  <a:pt x="155659" y="104523"/>
                </a:lnTo>
                <a:lnTo>
                  <a:pt x="155659" y="102784"/>
                </a:lnTo>
                <a:lnTo>
                  <a:pt x="155557" y="103091"/>
                </a:lnTo>
                <a:lnTo>
                  <a:pt x="155045" y="100330"/>
                </a:lnTo>
                <a:lnTo>
                  <a:pt x="160670" y="95932"/>
                </a:lnTo>
                <a:lnTo>
                  <a:pt x="160875" y="91125"/>
                </a:lnTo>
                <a:lnTo>
                  <a:pt x="160057" y="90307"/>
                </a:lnTo>
                <a:lnTo>
                  <a:pt x="159955" y="87136"/>
                </a:lnTo>
                <a:lnTo>
                  <a:pt x="159341" y="86523"/>
                </a:lnTo>
                <a:lnTo>
                  <a:pt x="161284" y="82125"/>
                </a:lnTo>
                <a:lnTo>
                  <a:pt x="161693" y="82023"/>
                </a:lnTo>
                <a:lnTo>
                  <a:pt x="170591" y="69341"/>
                </a:lnTo>
                <a:lnTo>
                  <a:pt x="170386" y="69136"/>
                </a:lnTo>
                <a:lnTo>
                  <a:pt x="170284" y="69341"/>
                </a:lnTo>
                <a:lnTo>
                  <a:pt x="170182" y="67807"/>
                </a:lnTo>
                <a:lnTo>
                  <a:pt x="164557" y="69341"/>
                </a:lnTo>
                <a:lnTo>
                  <a:pt x="162511" y="68114"/>
                </a:lnTo>
                <a:lnTo>
                  <a:pt x="163330" y="67602"/>
                </a:lnTo>
                <a:lnTo>
                  <a:pt x="162920" y="66784"/>
                </a:lnTo>
                <a:lnTo>
                  <a:pt x="162920" y="66886"/>
                </a:lnTo>
                <a:lnTo>
                  <a:pt x="159955" y="64125"/>
                </a:lnTo>
                <a:lnTo>
                  <a:pt x="159955" y="64534"/>
                </a:lnTo>
                <a:lnTo>
                  <a:pt x="157193" y="58295"/>
                </a:lnTo>
                <a:lnTo>
                  <a:pt x="157193" y="58295"/>
                </a:lnTo>
                <a:lnTo>
                  <a:pt x="157295" y="58398"/>
                </a:lnTo>
                <a:lnTo>
                  <a:pt x="156375" y="56761"/>
                </a:lnTo>
                <a:lnTo>
                  <a:pt x="155966" y="56557"/>
                </a:lnTo>
                <a:lnTo>
                  <a:pt x="155659" y="56148"/>
                </a:lnTo>
                <a:lnTo>
                  <a:pt x="155864" y="55432"/>
                </a:lnTo>
                <a:lnTo>
                  <a:pt x="152591" y="49193"/>
                </a:lnTo>
                <a:lnTo>
                  <a:pt x="152591" y="49193"/>
                </a:lnTo>
                <a:lnTo>
                  <a:pt x="153716" y="51136"/>
                </a:lnTo>
                <a:lnTo>
                  <a:pt x="154330" y="50830"/>
                </a:lnTo>
                <a:lnTo>
                  <a:pt x="154739" y="49602"/>
                </a:lnTo>
                <a:lnTo>
                  <a:pt x="154534" y="51136"/>
                </a:lnTo>
                <a:lnTo>
                  <a:pt x="158727" y="56557"/>
                </a:lnTo>
                <a:lnTo>
                  <a:pt x="158625" y="56557"/>
                </a:lnTo>
                <a:lnTo>
                  <a:pt x="162614" y="64330"/>
                </a:lnTo>
                <a:lnTo>
                  <a:pt x="162511" y="64227"/>
                </a:lnTo>
                <a:lnTo>
                  <a:pt x="162511" y="64227"/>
                </a:lnTo>
                <a:lnTo>
                  <a:pt x="163330" y="66989"/>
                </a:lnTo>
                <a:lnTo>
                  <a:pt x="171102" y="63818"/>
                </a:lnTo>
                <a:lnTo>
                  <a:pt x="171102" y="63409"/>
                </a:lnTo>
                <a:lnTo>
                  <a:pt x="173557" y="62489"/>
                </a:lnTo>
                <a:lnTo>
                  <a:pt x="173659" y="61977"/>
                </a:lnTo>
                <a:lnTo>
                  <a:pt x="174580" y="61568"/>
                </a:lnTo>
                <a:lnTo>
                  <a:pt x="174989" y="60750"/>
                </a:lnTo>
                <a:lnTo>
                  <a:pt x="175807" y="60443"/>
                </a:lnTo>
                <a:lnTo>
                  <a:pt x="175705" y="59625"/>
                </a:lnTo>
                <a:lnTo>
                  <a:pt x="176114" y="58807"/>
                </a:lnTo>
                <a:lnTo>
                  <a:pt x="176216" y="59114"/>
                </a:lnTo>
                <a:lnTo>
                  <a:pt x="177341" y="57170"/>
                </a:lnTo>
                <a:lnTo>
                  <a:pt x="174273" y="54920"/>
                </a:lnTo>
                <a:lnTo>
                  <a:pt x="173864" y="52977"/>
                </a:lnTo>
                <a:lnTo>
                  <a:pt x="172330" y="55023"/>
                </a:lnTo>
                <a:lnTo>
                  <a:pt x="170080" y="55330"/>
                </a:lnTo>
                <a:lnTo>
                  <a:pt x="169875" y="55023"/>
                </a:lnTo>
                <a:lnTo>
                  <a:pt x="169568" y="55023"/>
                </a:lnTo>
                <a:lnTo>
                  <a:pt x="169670" y="54818"/>
                </a:lnTo>
                <a:lnTo>
                  <a:pt x="169466" y="54716"/>
                </a:lnTo>
                <a:lnTo>
                  <a:pt x="169670" y="54000"/>
                </a:lnTo>
                <a:lnTo>
                  <a:pt x="169466" y="53284"/>
                </a:lnTo>
                <a:lnTo>
                  <a:pt x="169057" y="53795"/>
                </a:lnTo>
                <a:lnTo>
                  <a:pt x="169057" y="54511"/>
                </a:lnTo>
                <a:lnTo>
                  <a:pt x="168239" y="53182"/>
                </a:lnTo>
                <a:lnTo>
                  <a:pt x="168341" y="53182"/>
                </a:lnTo>
                <a:lnTo>
                  <a:pt x="168239" y="52568"/>
                </a:lnTo>
                <a:lnTo>
                  <a:pt x="168341" y="52568"/>
                </a:lnTo>
                <a:lnTo>
                  <a:pt x="165886" y="49807"/>
                </a:lnTo>
                <a:lnTo>
                  <a:pt x="166193" y="49602"/>
                </a:lnTo>
                <a:lnTo>
                  <a:pt x="165989" y="49193"/>
                </a:lnTo>
                <a:lnTo>
                  <a:pt x="166398" y="49295"/>
                </a:lnTo>
                <a:lnTo>
                  <a:pt x="166807" y="48682"/>
                </a:lnTo>
                <a:lnTo>
                  <a:pt x="166807" y="48784"/>
                </a:lnTo>
                <a:lnTo>
                  <a:pt x="171409" y="52568"/>
                </a:lnTo>
                <a:lnTo>
                  <a:pt x="172943" y="52466"/>
                </a:lnTo>
                <a:lnTo>
                  <a:pt x="173557" y="52057"/>
                </a:lnTo>
                <a:lnTo>
                  <a:pt x="174273" y="52364"/>
                </a:lnTo>
                <a:lnTo>
                  <a:pt x="174580" y="53182"/>
                </a:lnTo>
                <a:lnTo>
                  <a:pt x="177545" y="54000"/>
                </a:lnTo>
                <a:lnTo>
                  <a:pt x="177648" y="53898"/>
                </a:lnTo>
                <a:lnTo>
                  <a:pt x="177750" y="54000"/>
                </a:lnTo>
                <a:lnTo>
                  <a:pt x="182761" y="53898"/>
                </a:lnTo>
                <a:lnTo>
                  <a:pt x="182557" y="53795"/>
                </a:lnTo>
                <a:lnTo>
                  <a:pt x="182557" y="53795"/>
                </a:lnTo>
                <a:lnTo>
                  <a:pt x="182864" y="53898"/>
                </a:lnTo>
                <a:lnTo>
                  <a:pt x="182966" y="53898"/>
                </a:lnTo>
                <a:lnTo>
                  <a:pt x="184091" y="55432"/>
                </a:lnTo>
                <a:lnTo>
                  <a:pt x="184500" y="55636"/>
                </a:lnTo>
                <a:lnTo>
                  <a:pt x="184500" y="55534"/>
                </a:lnTo>
                <a:lnTo>
                  <a:pt x="185114" y="55534"/>
                </a:lnTo>
                <a:lnTo>
                  <a:pt x="184909" y="56045"/>
                </a:lnTo>
                <a:lnTo>
                  <a:pt x="185727" y="56557"/>
                </a:lnTo>
                <a:lnTo>
                  <a:pt x="186750" y="56250"/>
                </a:lnTo>
                <a:lnTo>
                  <a:pt x="185727" y="57068"/>
                </a:lnTo>
                <a:lnTo>
                  <a:pt x="185420" y="57068"/>
                </a:lnTo>
                <a:lnTo>
                  <a:pt x="187568" y="58602"/>
                </a:lnTo>
                <a:lnTo>
                  <a:pt x="188386" y="58193"/>
                </a:lnTo>
                <a:lnTo>
                  <a:pt x="188284" y="57170"/>
                </a:lnTo>
                <a:lnTo>
                  <a:pt x="188898" y="57170"/>
                </a:lnTo>
                <a:lnTo>
                  <a:pt x="188693" y="57682"/>
                </a:lnTo>
                <a:lnTo>
                  <a:pt x="189205" y="57682"/>
                </a:lnTo>
                <a:lnTo>
                  <a:pt x="188795" y="57989"/>
                </a:lnTo>
                <a:lnTo>
                  <a:pt x="188898" y="57989"/>
                </a:lnTo>
                <a:lnTo>
                  <a:pt x="189307" y="60239"/>
                </a:lnTo>
                <a:lnTo>
                  <a:pt x="189205" y="60239"/>
                </a:lnTo>
                <a:lnTo>
                  <a:pt x="189205" y="60545"/>
                </a:lnTo>
                <a:lnTo>
                  <a:pt x="189307" y="60341"/>
                </a:lnTo>
                <a:lnTo>
                  <a:pt x="190636" y="64227"/>
                </a:lnTo>
                <a:lnTo>
                  <a:pt x="190534" y="64227"/>
                </a:lnTo>
                <a:lnTo>
                  <a:pt x="193160" y="69965"/>
                </a:lnTo>
                <a:lnTo>
                  <a:pt x="194216" y="71693"/>
                </a:lnTo>
                <a:lnTo>
                  <a:pt x="195955" y="70568"/>
                </a:lnTo>
                <a:lnTo>
                  <a:pt x="195545" y="70261"/>
                </a:lnTo>
                <a:lnTo>
                  <a:pt x="195852" y="69443"/>
                </a:lnTo>
                <a:lnTo>
                  <a:pt x="196364" y="69239"/>
                </a:lnTo>
                <a:lnTo>
                  <a:pt x="196568" y="66375"/>
                </a:lnTo>
                <a:lnTo>
                  <a:pt x="196466" y="66170"/>
                </a:lnTo>
                <a:lnTo>
                  <a:pt x="196261" y="63920"/>
                </a:lnTo>
                <a:lnTo>
                  <a:pt x="196875" y="63818"/>
                </a:lnTo>
                <a:lnTo>
                  <a:pt x="200455" y="59830"/>
                </a:lnTo>
                <a:lnTo>
                  <a:pt x="200250" y="59932"/>
                </a:lnTo>
                <a:lnTo>
                  <a:pt x="200250" y="59932"/>
                </a:lnTo>
                <a:lnTo>
                  <a:pt x="201580" y="58705"/>
                </a:lnTo>
                <a:lnTo>
                  <a:pt x="201477" y="58091"/>
                </a:lnTo>
                <a:lnTo>
                  <a:pt x="202398" y="57580"/>
                </a:lnTo>
                <a:lnTo>
                  <a:pt x="202295" y="57068"/>
                </a:lnTo>
                <a:lnTo>
                  <a:pt x="202500" y="57580"/>
                </a:lnTo>
                <a:lnTo>
                  <a:pt x="202705" y="57682"/>
                </a:lnTo>
                <a:lnTo>
                  <a:pt x="202909" y="57273"/>
                </a:lnTo>
                <a:lnTo>
                  <a:pt x="203114" y="57886"/>
                </a:lnTo>
                <a:lnTo>
                  <a:pt x="203216" y="57682"/>
                </a:lnTo>
                <a:lnTo>
                  <a:pt x="203420" y="57784"/>
                </a:lnTo>
                <a:lnTo>
                  <a:pt x="203420" y="57784"/>
                </a:lnTo>
                <a:lnTo>
                  <a:pt x="203216" y="57477"/>
                </a:lnTo>
                <a:lnTo>
                  <a:pt x="203318" y="57273"/>
                </a:lnTo>
                <a:lnTo>
                  <a:pt x="203625" y="57682"/>
                </a:lnTo>
                <a:lnTo>
                  <a:pt x="203625" y="57170"/>
                </a:lnTo>
                <a:lnTo>
                  <a:pt x="203830" y="57682"/>
                </a:lnTo>
                <a:lnTo>
                  <a:pt x="204136" y="56966"/>
                </a:lnTo>
                <a:lnTo>
                  <a:pt x="204136" y="57375"/>
                </a:lnTo>
                <a:lnTo>
                  <a:pt x="204341" y="57273"/>
                </a:lnTo>
                <a:lnTo>
                  <a:pt x="204341" y="57580"/>
                </a:lnTo>
                <a:lnTo>
                  <a:pt x="204648" y="57170"/>
                </a:lnTo>
                <a:lnTo>
                  <a:pt x="204545" y="56250"/>
                </a:lnTo>
                <a:lnTo>
                  <a:pt x="204239" y="55943"/>
                </a:lnTo>
                <a:lnTo>
                  <a:pt x="204443" y="55943"/>
                </a:lnTo>
                <a:lnTo>
                  <a:pt x="204443" y="55739"/>
                </a:lnTo>
                <a:lnTo>
                  <a:pt x="205773" y="57068"/>
                </a:lnTo>
                <a:lnTo>
                  <a:pt x="206795" y="59216"/>
                </a:lnTo>
                <a:lnTo>
                  <a:pt x="206795" y="58909"/>
                </a:lnTo>
                <a:lnTo>
                  <a:pt x="207102" y="59011"/>
                </a:lnTo>
                <a:lnTo>
                  <a:pt x="207307" y="59625"/>
                </a:lnTo>
                <a:lnTo>
                  <a:pt x="207307" y="59420"/>
                </a:lnTo>
                <a:lnTo>
                  <a:pt x="207818" y="59523"/>
                </a:lnTo>
                <a:lnTo>
                  <a:pt x="208125" y="60136"/>
                </a:lnTo>
                <a:lnTo>
                  <a:pt x="207716" y="60136"/>
                </a:lnTo>
                <a:lnTo>
                  <a:pt x="208125" y="60648"/>
                </a:lnTo>
                <a:lnTo>
                  <a:pt x="208125" y="60239"/>
                </a:lnTo>
                <a:lnTo>
                  <a:pt x="208432" y="60750"/>
                </a:lnTo>
                <a:lnTo>
                  <a:pt x="208330" y="60750"/>
                </a:lnTo>
                <a:lnTo>
                  <a:pt x="208739" y="63614"/>
                </a:lnTo>
                <a:lnTo>
                  <a:pt x="209148" y="63102"/>
                </a:lnTo>
                <a:lnTo>
                  <a:pt x="209148" y="63716"/>
                </a:lnTo>
                <a:lnTo>
                  <a:pt x="209352" y="63409"/>
                </a:lnTo>
                <a:lnTo>
                  <a:pt x="210170" y="63409"/>
                </a:lnTo>
                <a:lnTo>
                  <a:pt x="210477" y="63205"/>
                </a:lnTo>
                <a:lnTo>
                  <a:pt x="210477" y="62795"/>
                </a:lnTo>
                <a:lnTo>
                  <a:pt x="210886" y="62898"/>
                </a:lnTo>
                <a:lnTo>
                  <a:pt x="210989" y="62182"/>
                </a:lnTo>
                <a:lnTo>
                  <a:pt x="211807" y="63000"/>
                </a:lnTo>
                <a:lnTo>
                  <a:pt x="212318" y="64943"/>
                </a:lnTo>
                <a:lnTo>
                  <a:pt x="212216" y="64943"/>
                </a:lnTo>
                <a:lnTo>
                  <a:pt x="212523" y="65966"/>
                </a:lnTo>
                <a:lnTo>
                  <a:pt x="212625" y="65659"/>
                </a:lnTo>
                <a:lnTo>
                  <a:pt x="213239" y="69750"/>
                </a:lnTo>
                <a:lnTo>
                  <a:pt x="213341" y="69545"/>
                </a:lnTo>
                <a:lnTo>
                  <a:pt x="213136" y="71386"/>
                </a:lnTo>
                <a:lnTo>
                  <a:pt x="218045" y="78545"/>
                </a:lnTo>
                <a:lnTo>
                  <a:pt x="218455" y="78545"/>
                </a:lnTo>
                <a:lnTo>
                  <a:pt x="218557" y="78341"/>
                </a:lnTo>
                <a:lnTo>
                  <a:pt x="218864" y="78341"/>
                </a:lnTo>
                <a:lnTo>
                  <a:pt x="217739" y="74659"/>
                </a:lnTo>
                <a:lnTo>
                  <a:pt x="215182" y="72307"/>
                </a:lnTo>
                <a:lnTo>
                  <a:pt x="215284" y="72614"/>
                </a:lnTo>
                <a:lnTo>
                  <a:pt x="214875" y="72102"/>
                </a:lnTo>
                <a:lnTo>
                  <a:pt x="215182" y="72307"/>
                </a:lnTo>
                <a:lnTo>
                  <a:pt x="214875" y="71284"/>
                </a:lnTo>
                <a:lnTo>
                  <a:pt x="214773" y="71386"/>
                </a:lnTo>
                <a:lnTo>
                  <a:pt x="213852" y="69852"/>
                </a:lnTo>
                <a:lnTo>
                  <a:pt x="214364" y="66580"/>
                </a:lnTo>
                <a:lnTo>
                  <a:pt x="214261" y="66375"/>
                </a:lnTo>
                <a:lnTo>
                  <a:pt x="215080" y="66273"/>
                </a:lnTo>
                <a:lnTo>
                  <a:pt x="215080" y="66784"/>
                </a:lnTo>
                <a:lnTo>
                  <a:pt x="216409" y="67398"/>
                </a:lnTo>
                <a:lnTo>
                  <a:pt x="216409" y="67295"/>
                </a:lnTo>
                <a:lnTo>
                  <a:pt x="216716" y="67602"/>
                </a:lnTo>
                <a:lnTo>
                  <a:pt x="216716" y="67500"/>
                </a:lnTo>
                <a:lnTo>
                  <a:pt x="217023" y="68011"/>
                </a:lnTo>
                <a:lnTo>
                  <a:pt x="217125" y="67909"/>
                </a:lnTo>
                <a:lnTo>
                  <a:pt x="217330" y="68625"/>
                </a:lnTo>
                <a:lnTo>
                  <a:pt x="217636" y="68625"/>
                </a:lnTo>
                <a:lnTo>
                  <a:pt x="217739" y="69034"/>
                </a:lnTo>
                <a:lnTo>
                  <a:pt x="219068" y="69648"/>
                </a:lnTo>
                <a:lnTo>
                  <a:pt x="218966" y="71182"/>
                </a:lnTo>
                <a:lnTo>
                  <a:pt x="218966" y="71182"/>
                </a:lnTo>
                <a:lnTo>
                  <a:pt x="219886" y="70568"/>
                </a:lnTo>
                <a:lnTo>
                  <a:pt x="219886" y="69750"/>
                </a:lnTo>
                <a:lnTo>
                  <a:pt x="220500" y="70159"/>
                </a:lnTo>
                <a:lnTo>
                  <a:pt x="220091" y="69545"/>
                </a:lnTo>
                <a:lnTo>
                  <a:pt x="220602" y="69852"/>
                </a:lnTo>
                <a:lnTo>
                  <a:pt x="220398" y="69443"/>
                </a:lnTo>
                <a:lnTo>
                  <a:pt x="222545" y="68318"/>
                </a:lnTo>
                <a:lnTo>
                  <a:pt x="222737" y="67743"/>
                </a:lnTo>
                <a:lnTo>
                  <a:pt x="222648" y="67295"/>
                </a:lnTo>
                <a:lnTo>
                  <a:pt x="222750" y="67295"/>
                </a:lnTo>
                <a:lnTo>
                  <a:pt x="222750" y="66886"/>
                </a:lnTo>
                <a:lnTo>
                  <a:pt x="222852" y="67091"/>
                </a:lnTo>
                <a:lnTo>
                  <a:pt x="222545" y="65864"/>
                </a:lnTo>
                <a:lnTo>
                  <a:pt x="219375" y="61773"/>
                </a:lnTo>
                <a:lnTo>
                  <a:pt x="219477" y="61773"/>
                </a:lnTo>
                <a:lnTo>
                  <a:pt x="218659" y="60239"/>
                </a:lnTo>
                <a:lnTo>
                  <a:pt x="219170" y="58398"/>
                </a:lnTo>
                <a:lnTo>
                  <a:pt x="219682" y="58500"/>
                </a:lnTo>
                <a:lnTo>
                  <a:pt x="220602" y="57477"/>
                </a:lnTo>
                <a:lnTo>
                  <a:pt x="221216" y="57989"/>
                </a:lnTo>
                <a:lnTo>
                  <a:pt x="221625" y="57682"/>
                </a:lnTo>
                <a:lnTo>
                  <a:pt x="221830" y="57886"/>
                </a:lnTo>
                <a:lnTo>
                  <a:pt x="221830" y="58500"/>
                </a:lnTo>
                <a:lnTo>
                  <a:pt x="222239" y="59011"/>
                </a:lnTo>
                <a:lnTo>
                  <a:pt x="222136" y="59011"/>
                </a:lnTo>
                <a:lnTo>
                  <a:pt x="222545" y="59114"/>
                </a:lnTo>
                <a:lnTo>
                  <a:pt x="222239" y="58500"/>
                </a:lnTo>
                <a:lnTo>
                  <a:pt x="222443" y="58091"/>
                </a:lnTo>
                <a:lnTo>
                  <a:pt x="224080" y="57477"/>
                </a:lnTo>
                <a:lnTo>
                  <a:pt x="224591" y="57477"/>
                </a:lnTo>
                <a:lnTo>
                  <a:pt x="224693" y="57170"/>
                </a:lnTo>
                <a:lnTo>
                  <a:pt x="225102" y="57068"/>
                </a:lnTo>
                <a:lnTo>
                  <a:pt x="224795" y="56455"/>
                </a:lnTo>
                <a:lnTo>
                  <a:pt x="225000" y="56250"/>
                </a:lnTo>
                <a:lnTo>
                  <a:pt x="225716" y="57068"/>
                </a:lnTo>
                <a:lnTo>
                  <a:pt x="226023" y="56659"/>
                </a:lnTo>
                <a:lnTo>
                  <a:pt x="226125" y="56761"/>
                </a:lnTo>
                <a:lnTo>
                  <a:pt x="226534" y="56659"/>
                </a:lnTo>
                <a:lnTo>
                  <a:pt x="226739" y="56659"/>
                </a:lnTo>
                <a:lnTo>
                  <a:pt x="226739" y="56557"/>
                </a:lnTo>
                <a:lnTo>
                  <a:pt x="227352" y="56455"/>
                </a:lnTo>
                <a:lnTo>
                  <a:pt x="227761" y="55739"/>
                </a:lnTo>
                <a:lnTo>
                  <a:pt x="228170" y="55739"/>
                </a:lnTo>
                <a:lnTo>
                  <a:pt x="228375" y="55534"/>
                </a:lnTo>
                <a:lnTo>
                  <a:pt x="228477" y="54920"/>
                </a:lnTo>
                <a:lnTo>
                  <a:pt x="229807" y="54000"/>
                </a:lnTo>
                <a:lnTo>
                  <a:pt x="229705" y="53386"/>
                </a:lnTo>
                <a:lnTo>
                  <a:pt x="229193" y="53182"/>
                </a:lnTo>
                <a:lnTo>
                  <a:pt x="229807" y="52977"/>
                </a:lnTo>
                <a:lnTo>
                  <a:pt x="229398" y="52466"/>
                </a:lnTo>
                <a:lnTo>
                  <a:pt x="229602" y="52466"/>
                </a:lnTo>
                <a:lnTo>
                  <a:pt x="229807" y="52670"/>
                </a:lnTo>
                <a:lnTo>
                  <a:pt x="230318" y="50932"/>
                </a:lnTo>
                <a:lnTo>
                  <a:pt x="230727" y="50932"/>
                </a:lnTo>
                <a:lnTo>
                  <a:pt x="230523" y="50318"/>
                </a:lnTo>
                <a:lnTo>
                  <a:pt x="230625" y="50318"/>
                </a:lnTo>
                <a:lnTo>
                  <a:pt x="230318" y="50114"/>
                </a:lnTo>
                <a:lnTo>
                  <a:pt x="230727" y="50114"/>
                </a:lnTo>
                <a:lnTo>
                  <a:pt x="230625" y="49602"/>
                </a:lnTo>
                <a:lnTo>
                  <a:pt x="230318" y="49705"/>
                </a:lnTo>
                <a:lnTo>
                  <a:pt x="230625" y="49295"/>
                </a:lnTo>
                <a:lnTo>
                  <a:pt x="229807" y="48886"/>
                </a:lnTo>
                <a:lnTo>
                  <a:pt x="229295" y="49091"/>
                </a:lnTo>
                <a:lnTo>
                  <a:pt x="228886" y="48989"/>
                </a:lnTo>
                <a:lnTo>
                  <a:pt x="230011" y="48273"/>
                </a:lnTo>
                <a:lnTo>
                  <a:pt x="229909" y="47966"/>
                </a:lnTo>
                <a:lnTo>
                  <a:pt x="228682" y="47148"/>
                </a:lnTo>
                <a:lnTo>
                  <a:pt x="228170" y="47250"/>
                </a:lnTo>
                <a:lnTo>
                  <a:pt x="228477" y="47045"/>
                </a:lnTo>
                <a:lnTo>
                  <a:pt x="229807" y="47455"/>
                </a:lnTo>
                <a:lnTo>
                  <a:pt x="226227" y="44080"/>
                </a:lnTo>
                <a:lnTo>
                  <a:pt x="226739" y="43057"/>
                </a:lnTo>
                <a:lnTo>
                  <a:pt x="226534" y="42750"/>
                </a:lnTo>
                <a:lnTo>
                  <a:pt x="226534" y="42750"/>
                </a:lnTo>
                <a:lnTo>
                  <a:pt x="226739" y="42955"/>
                </a:lnTo>
                <a:lnTo>
                  <a:pt x="227045" y="42545"/>
                </a:lnTo>
                <a:lnTo>
                  <a:pt x="226943" y="42341"/>
                </a:lnTo>
                <a:lnTo>
                  <a:pt x="228170" y="41932"/>
                </a:lnTo>
                <a:lnTo>
                  <a:pt x="228170" y="41523"/>
                </a:lnTo>
                <a:lnTo>
                  <a:pt x="225920" y="41216"/>
                </a:lnTo>
                <a:lnTo>
                  <a:pt x="225511" y="41830"/>
                </a:lnTo>
                <a:lnTo>
                  <a:pt x="225000" y="41625"/>
                </a:lnTo>
                <a:lnTo>
                  <a:pt x="224898" y="41216"/>
                </a:lnTo>
                <a:lnTo>
                  <a:pt x="223159" y="39989"/>
                </a:lnTo>
                <a:lnTo>
                  <a:pt x="224182" y="39580"/>
                </a:lnTo>
                <a:lnTo>
                  <a:pt x="224284" y="38966"/>
                </a:lnTo>
                <a:lnTo>
                  <a:pt x="224898" y="38659"/>
                </a:lnTo>
                <a:lnTo>
                  <a:pt x="225000" y="38250"/>
                </a:lnTo>
                <a:lnTo>
                  <a:pt x="225614" y="37943"/>
                </a:lnTo>
                <a:lnTo>
                  <a:pt x="226227" y="38557"/>
                </a:lnTo>
                <a:lnTo>
                  <a:pt x="226023" y="39477"/>
                </a:lnTo>
                <a:lnTo>
                  <a:pt x="226432" y="39477"/>
                </a:lnTo>
                <a:lnTo>
                  <a:pt x="226432" y="39784"/>
                </a:lnTo>
                <a:lnTo>
                  <a:pt x="226125" y="39989"/>
                </a:lnTo>
                <a:lnTo>
                  <a:pt x="226534" y="39989"/>
                </a:lnTo>
                <a:lnTo>
                  <a:pt x="226636" y="39886"/>
                </a:lnTo>
                <a:lnTo>
                  <a:pt x="228273" y="38864"/>
                </a:lnTo>
                <a:lnTo>
                  <a:pt x="228682" y="39273"/>
                </a:lnTo>
                <a:lnTo>
                  <a:pt x="228784" y="39068"/>
                </a:lnTo>
                <a:lnTo>
                  <a:pt x="229500" y="39580"/>
                </a:lnTo>
                <a:lnTo>
                  <a:pt x="229602" y="40091"/>
                </a:lnTo>
                <a:lnTo>
                  <a:pt x="229909" y="40193"/>
                </a:lnTo>
                <a:lnTo>
                  <a:pt x="229500" y="40807"/>
                </a:lnTo>
                <a:lnTo>
                  <a:pt x="230011" y="40807"/>
                </a:lnTo>
                <a:lnTo>
                  <a:pt x="229807" y="41011"/>
                </a:lnTo>
                <a:lnTo>
                  <a:pt x="230114" y="41114"/>
                </a:lnTo>
                <a:lnTo>
                  <a:pt x="230216" y="41216"/>
                </a:lnTo>
                <a:lnTo>
                  <a:pt x="230420" y="41114"/>
                </a:lnTo>
                <a:lnTo>
                  <a:pt x="230523" y="40909"/>
                </a:lnTo>
                <a:lnTo>
                  <a:pt x="231955" y="42136"/>
                </a:lnTo>
                <a:lnTo>
                  <a:pt x="231341" y="42136"/>
                </a:lnTo>
                <a:lnTo>
                  <a:pt x="232670" y="44182"/>
                </a:lnTo>
                <a:lnTo>
                  <a:pt x="232568" y="44284"/>
                </a:lnTo>
                <a:lnTo>
                  <a:pt x="232670" y="44386"/>
                </a:lnTo>
                <a:lnTo>
                  <a:pt x="232466" y="44386"/>
                </a:lnTo>
                <a:lnTo>
                  <a:pt x="232875" y="44795"/>
                </a:lnTo>
                <a:lnTo>
                  <a:pt x="233080" y="44591"/>
                </a:lnTo>
                <a:lnTo>
                  <a:pt x="233182" y="44284"/>
                </a:lnTo>
                <a:lnTo>
                  <a:pt x="233489" y="44489"/>
                </a:lnTo>
                <a:lnTo>
                  <a:pt x="233386" y="44284"/>
                </a:lnTo>
                <a:lnTo>
                  <a:pt x="233591" y="44284"/>
                </a:lnTo>
                <a:lnTo>
                  <a:pt x="233693" y="44080"/>
                </a:lnTo>
                <a:lnTo>
                  <a:pt x="234205" y="44182"/>
                </a:lnTo>
                <a:lnTo>
                  <a:pt x="234614" y="43875"/>
                </a:lnTo>
                <a:lnTo>
                  <a:pt x="234614" y="42955"/>
                </a:lnTo>
                <a:lnTo>
                  <a:pt x="231034" y="39170"/>
                </a:lnTo>
                <a:lnTo>
                  <a:pt x="232261" y="38045"/>
                </a:lnTo>
                <a:lnTo>
                  <a:pt x="232057" y="36205"/>
                </a:lnTo>
                <a:lnTo>
                  <a:pt x="232057" y="36205"/>
                </a:lnTo>
                <a:lnTo>
                  <a:pt x="232364" y="36307"/>
                </a:lnTo>
                <a:lnTo>
                  <a:pt x="232670" y="35591"/>
                </a:lnTo>
                <a:lnTo>
                  <a:pt x="232977" y="35591"/>
                </a:lnTo>
                <a:lnTo>
                  <a:pt x="234102" y="36102"/>
                </a:lnTo>
                <a:lnTo>
                  <a:pt x="235739" y="30273"/>
                </a:lnTo>
                <a:lnTo>
                  <a:pt x="232670" y="25773"/>
                </a:lnTo>
                <a:lnTo>
                  <a:pt x="232670" y="25466"/>
                </a:lnTo>
                <a:lnTo>
                  <a:pt x="229909" y="24545"/>
                </a:lnTo>
                <a:lnTo>
                  <a:pt x="230420" y="25159"/>
                </a:lnTo>
                <a:lnTo>
                  <a:pt x="230318" y="25364"/>
                </a:lnTo>
                <a:lnTo>
                  <a:pt x="230114" y="24955"/>
                </a:lnTo>
                <a:lnTo>
                  <a:pt x="230114" y="25159"/>
                </a:lnTo>
                <a:lnTo>
                  <a:pt x="229500" y="25261"/>
                </a:lnTo>
                <a:lnTo>
                  <a:pt x="229602" y="24955"/>
                </a:lnTo>
                <a:lnTo>
                  <a:pt x="228886" y="24648"/>
                </a:lnTo>
                <a:lnTo>
                  <a:pt x="229193" y="25057"/>
                </a:lnTo>
                <a:lnTo>
                  <a:pt x="226841" y="23830"/>
                </a:lnTo>
                <a:lnTo>
                  <a:pt x="228068" y="21068"/>
                </a:lnTo>
                <a:lnTo>
                  <a:pt x="227864" y="20761"/>
                </a:lnTo>
                <a:lnTo>
                  <a:pt x="228170" y="20455"/>
                </a:lnTo>
                <a:lnTo>
                  <a:pt x="228170" y="20045"/>
                </a:lnTo>
                <a:lnTo>
                  <a:pt x="231034" y="19841"/>
                </a:lnTo>
                <a:lnTo>
                  <a:pt x="231034" y="19636"/>
                </a:lnTo>
                <a:lnTo>
                  <a:pt x="232875" y="19841"/>
                </a:lnTo>
                <a:lnTo>
                  <a:pt x="232568" y="19534"/>
                </a:lnTo>
                <a:lnTo>
                  <a:pt x="232875" y="19636"/>
                </a:lnTo>
                <a:lnTo>
                  <a:pt x="232670" y="19432"/>
                </a:lnTo>
                <a:lnTo>
                  <a:pt x="233898" y="19534"/>
                </a:lnTo>
                <a:lnTo>
                  <a:pt x="233795" y="19636"/>
                </a:lnTo>
                <a:lnTo>
                  <a:pt x="235432" y="19841"/>
                </a:lnTo>
                <a:lnTo>
                  <a:pt x="234716" y="19943"/>
                </a:lnTo>
                <a:lnTo>
                  <a:pt x="236250" y="19943"/>
                </a:lnTo>
                <a:lnTo>
                  <a:pt x="236250" y="19841"/>
                </a:lnTo>
                <a:lnTo>
                  <a:pt x="236966" y="19943"/>
                </a:lnTo>
                <a:lnTo>
                  <a:pt x="237068" y="19841"/>
                </a:lnTo>
                <a:lnTo>
                  <a:pt x="237580" y="19841"/>
                </a:lnTo>
                <a:lnTo>
                  <a:pt x="236557" y="19636"/>
                </a:lnTo>
                <a:lnTo>
                  <a:pt x="236148" y="18818"/>
                </a:lnTo>
                <a:lnTo>
                  <a:pt x="236352" y="17489"/>
                </a:lnTo>
                <a:lnTo>
                  <a:pt x="238602" y="17693"/>
                </a:lnTo>
                <a:lnTo>
                  <a:pt x="239011" y="18205"/>
                </a:lnTo>
                <a:lnTo>
                  <a:pt x="239216" y="18102"/>
                </a:lnTo>
                <a:lnTo>
                  <a:pt x="239625" y="18511"/>
                </a:lnTo>
                <a:lnTo>
                  <a:pt x="239932" y="18409"/>
                </a:lnTo>
                <a:lnTo>
                  <a:pt x="240341" y="17591"/>
                </a:lnTo>
                <a:lnTo>
                  <a:pt x="240239" y="17489"/>
                </a:lnTo>
                <a:lnTo>
                  <a:pt x="240648" y="17693"/>
                </a:lnTo>
                <a:lnTo>
                  <a:pt x="239727" y="16773"/>
                </a:lnTo>
                <a:lnTo>
                  <a:pt x="241364" y="16875"/>
                </a:lnTo>
                <a:lnTo>
                  <a:pt x="240648" y="16875"/>
                </a:lnTo>
                <a:lnTo>
                  <a:pt x="241875" y="18307"/>
                </a:lnTo>
                <a:lnTo>
                  <a:pt x="241261" y="18614"/>
                </a:lnTo>
                <a:lnTo>
                  <a:pt x="241261" y="19432"/>
                </a:lnTo>
                <a:lnTo>
                  <a:pt x="241159" y="19534"/>
                </a:lnTo>
                <a:lnTo>
                  <a:pt x="241057" y="20966"/>
                </a:lnTo>
                <a:lnTo>
                  <a:pt x="240648" y="20966"/>
                </a:lnTo>
                <a:lnTo>
                  <a:pt x="240750" y="21170"/>
                </a:lnTo>
                <a:lnTo>
                  <a:pt x="240443" y="21273"/>
                </a:lnTo>
                <a:lnTo>
                  <a:pt x="240852" y="21784"/>
                </a:lnTo>
                <a:lnTo>
                  <a:pt x="240852" y="22398"/>
                </a:lnTo>
                <a:lnTo>
                  <a:pt x="246784" y="27716"/>
                </a:lnTo>
                <a:lnTo>
                  <a:pt x="247091" y="26898"/>
                </a:lnTo>
                <a:lnTo>
                  <a:pt x="246273" y="25773"/>
                </a:lnTo>
                <a:lnTo>
                  <a:pt x="246273" y="25773"/>
                </a:lnTo>
                <a:lnTo>
                  <a:pt x="246580" y="25977"/>
                </a:lnTo>
                <a:lnTo>
                  <a:pt x="247398" y="25773"/>
                </a:lnTo>
                <a:lnTo>
                  <a:pt x="246477" y="24852"/>
                </a:lnTo>
                <a:lnTo>
                  <a:pt x="246580" y="24341"/>
                </a:lnTo>
                <a:lnTo>
                  <a:pt x="247193" y="24341"/>
                </a:lnTo>
                <a:lnTo>
                  <a:pt x="246068" y="22705"/>
                </a:lnTo>
                <a:lnTo>
                  <a:pt x="246170" y="22398"/>
                </a:lnTo>
                <a:lnTo>
                  <a:pt x="246375" y="22807"/>
                </a:lnTo>
                <a:lnTo>
                  <a:pt x="246784" y="22705"/>
                </a:lnTo>
                <a:lnTo>
                  <a:pt x="245045" y="21170"/>
                </a:lnTo>
                <a:lnTo>
                  <a:pt x="244330" y="21068"/>
                </a:lnTo>
                <a:lnTo>
                  <a:pt x="244432" y="21273"/>
                </a:lnTo>
                <a:lnTo>
                  <a:pt x="243614" y="20761"/>
                </a:lnTo>
                <a:lnTo>
                  <a:pt x="243307" y="19943"/>
                </a:lnTo>
                <a:lnTo>
                  <a:pt x="243409" y="19943"/>
                </a:lnTo>
                <a:lnTo>
                  <a:pt x="242898" y="19227"/>
                </a:lnTo>
                <a:lnTo>
                  <a:pt x="244023" y="19227"/>
                </a:lnTo>
                <a:lnTo>
                  <a:pt x="243818" y="19023"/>
                </a:lnTo>
                <a:lnTo>
                  <a:pt x="244330" y="18716"/>
                </a:lnTo>
                <a:lnTo>
                  <a:pt x="244943" y="19227"/>
                </a:lnTo>
                <a:lnTo>
                  <a:pt x="244943" y="18920"/>
                </a:lnTo>
                <a:lnTo>
                  <a:pt x="245250" y="18716"/>
                </a:lnTo>
                <a:lnTo>
                  <a:pt x="247807" y="19125"/>
                </a:lnTo>
                <a:lnTo>
                  <a:pt x="247398" y="18716"/>
                </a:lnTo>
                <a:lnTo>
                  <a:pt x="247909" y="18102"/>
                </a:lnTo>
                <a:lnTo>
                  <a:pt x="247807" y="18000"/>
                </a:lnTo>
                <a:lnTo>
                  <a:pt x="247909" y="17898"/>
                </a:lnTo>
                <a:lnTo>
                  <a:pt x="248011" y="17898"/>
                </a:lnTo>
                <a:lnTo>
                  <a:pt x="247807" y="17693"/>
                </a:lnTo>
                <a:lnTo>
                  <a:pt x="248011" y="17795"/>
                </a:lnTo>
                <a:lnTo>
                  <a:pt x="248011" y="17489"/>
                </a:lnTo>
                <a:lnTo>
                  <a:pt x="249545" y="16773"/>
                </a:lnTo>
                <a:lnTo>
                  <a:pt x="249136" y="16568"/>
                </a:lnTo>
                <a:lnTo>
                  <a:pt x="251182" y="16977"/>
                </a:lnTo>
                <a:lnTo>
                  <a:pt x="251080" y="16670"/>
                </a:lnTo>
                <a:lnTo>
                  <a:pt x="249443" y="15852"/>
                </a:lnTo>
                <a:lnTo>
                  <a:pt x="249443" y="15852"/>
                </a:lnTo>
                <a:lnTo>
                  <a:pt x="249545" y="15955"/>
                </a:lnTo>
                <a:lnTo>
                  <a:pt x="249545" y="15955"/>
                </a:lnTo>
                <a:lnTo>
                  <a:pt x="249136" y="15750"/>
                </a:lnTo>
                <a:lnTo>
                  <a:pt x="249239" y="15750"/>
                </a:lnTo>
                <a:lnTo>
                  <a:pt x="248011" y="15034"/>
                </a:lnTo>
                <a:lnTo>
                  <a:pt x="248114" y="15239"/>
                </a:lnTo>
                <a:lnTo>
                  <a:pt x="245045" y="14830"/>
                </a:lnTo>
                <a:lnTo>
                  <a:pt x="246682" y="14625"/>
                </a:lnTo>
                <a:lnTo>
                  <a:pt x="245761" y="14420"/>
                </a:lnTo>
                <a:lnTo>
                  <a:pt x="248318" y="14420"/>
                </a:lnTo>
                <a:lnTo>
                  <a:pt x="237375" y="10125"/>
                </a:lnTo>
                <a:lnTo>
                  <a:pt x="237477" y="10227"/>
                </a:lnTo>
                <a:lnTo>
                  <a:pt x="235330" y="10023"/>
                </a:lnTo>
                <a:lnTo>
                  <a:pt x="236864" y="11148"/>
                </a:lnTo>
                <a:lnTo>
                  <a:pt x="236864" y="11148"/>
                </a:lnTo>
                <a:lnTo>
                  <a:pt x="234000" y="10330"/>
                </a:lnTo>
                <a:lnTo>
                  <a:pt x="233795" y="10432"/>
                </a:lnTo>
                <a:lnTo>
                  <a:pt x="230523" y="10432"/>
                </a:lnTo>
                <a:lnTo>
                  <a:pt x="231136" y="11352"/>
                </a:lnTo>
                <a:lnTo>
                  <a:pt x="231136" y="11352"/>
                </a:lnTo>
                <a:lnTo>
                  <a:pt x="222034" y="9205"/>
                </a:lnTo>
                <a:lnTo>
                  <a:pt x="222239" y="9205"/>
                </a:lnTo>
                <a:lnTo>
                  <a:pt x="219375" y="8591"/>
                </a:lnTo>
                <a:lnTo>
                  <a:pt x="219886" y="8489"/>
                </a:lnTo>
                <a:lnTo>
                  <a:pt x="217636" y="8080"/>
                </a:lnTo>
                <a:lnTo>
                  <a:pt x="217330" y="8591"/>
                </a:lnTo>
                <a:lnTo>
                  <a:pt x="216614" y="8489"/>
                </a:lnTo>
                <a:lnTo>
                  <a:pt x="217023" y="8489"/>
                </a:lnTo>
                <a:lnTo>
                  <a:pt x="216716" y="8182"/>
                </a:lnTo>
                <a:lnTo>
                  <a:pt x="215693" y="8182"/>
                </a:lnTo>
                <a:lnTo>
                  <a:pt x="216920" y="8080"/>
                </a:lnTo>
                <a:lnTo>
                  <a:pt x="212727" y="7670"/>
                </a:lnTo>
                <a:lnTo>
                  <a:pt x="213341" y="7875"/>
                </a:lnTo>
                <a:lnTo>
                  <a:pt x="212420" y="8080"/>
                </a:lnTo>
                <a:lnTo>
                  <a:pt x="213239" y="8182"/>
                </a:lnTo>
                <a:lnTo>
                  <a:pt x="213034" y="8284"/>
                </a:lnTo>
                <a:lnTo>
                  <a:pt x="212932" y="8386"/>
                </a:lnTo>
                <a:lnTo>
                  <a:pt x="213852" y="8795"/>
                </a:lnTo>
                <a:lnTo>
                  <a:pt x="212830" y="8795"/>
                </a:lnTo>
                <a:lnTo>
                  <a:pt x="213034" y="9000"/>
                </a:lnTo>
                <a:lnTo>
                  <a:pt x="212830" y="9000"/>
                </a:lnTo>
                <a:lnTo>
                  <a:pt x="213034" y="9102"/>
                </a:lnTo>
                <a:lnTo>
                  <a:pt x="210886" y="8693"/>
                </a:lnTo>
                <a:lnTo>
                  <a:pt x="210580" y="8898"/>
                </a:lnTo>
                <a:lnTo>
                  <a:pt x="208739" y="8591"/>
                </a:lnTo>
                <a:lnTo>
                  <a:pt x="209045" y="9000"/>
                </a:lnTo>
                <a:lnTo>
                  <a:pt x="209045" y="9409"/>
                </a:lnTo>
                <a:lnTo>
                  <a:pt x="208534" y="9307"/>
                </a:lnTo>
                <a:lnTo>
                  <a:pt x="206591" y="8693"/>
                </a:lnTo>
                <a:lnTo>
                  <a:pt x="206898" y="8591"/>
                </a:lnTo>
                <a:lnTo>
                  <a:pt x="205057" y="8080"/>
                </a:lnTo>
                <a:lnTo>
                  <a:pt x="206386" y="8284"/>
                </a:lnTo>
                <a:lnTo>
                  <a:pt x="205364" y="7977"/>
                </a:lnTo>
                <a:lnTo>
                  <a:pt x="205773" y="7773"/>
                </a:lnTo>
                <a:lnTo>
                  <a:pt x="201068" y="7057"/>
                </a:lnTo>
                <a:lnTo>
                  <a:pt x="201682" y="7364"/>
                </a:lnTo>
                <a:lnTo>
                  <a:pt x="201170" y="7568"/>
                </a:lnTo>
                <a:lnTo>
                  <a:pt x="201477" y="7670"/>
                </a:lnTo>
                <a:lnTo>
                  <a:pt x="198205" y="7159"/>
                </a:lnTo>
                <a:lnTo>
                  <a:pt x="195034" y="7159"/>
                </a:lnTo>
                <a:lnTo>
                  <a:pt x="195443" y="7261"/>
                </a:lnTo>
                <a:lnTo>
                  <a:pt x="195545" y="7568"/>
                </a:lnTo>
                <a:lnTo>
                  <a:pt x="195955" y="7875"/>
                </a:lnTo>
                <a:lnTo>
                  <a:pt x="195545" y="7670"/>
                </a:lnTo>
                <a:lnTo>
                  <a:pt x="195545" y="7568"/>
                </a:lnTo>
                <a:lnTo>
                  <a:pt x="194830" y="7159"/>
                </a:lnTo>
                <a:lnTo>
                  <a:pt x="194830" y="6955"/>
                </a:lnTo>
                <a:lnTo>
                  <a:pt x="194216" y="6750"/>
                </a:lnTo>
                <a:lnTo>
                  <a:pt x="194011" y="6955"/>
                </a:lnTo>
                <a:lnTo>
                  <a:pt x="193193" y="6750"/>
                </a:lnTo>
                <a:lnTo>
                  <a:pt x="193295" y="6750"/>
                </a:lnTo>
                <a:lnTo>
                  <a:pt x="192989" y="6648"/>
                </a:lnTo>
                <a:lnTo>
                  <a:pt x="193091" y="6750"/>
                </a:lnTo>
                <a:lnTo>
                  <a:pt x="192375" y="6955"/>
                </a:lnTo>
                <a:lnTo>
                  <a:pt x="193193" y="6955"/>
                </a:lnTo>
                <a:lnTo>
                  <a:pt x="190432" y="7773"/>
                </a:lnTo>
                <a:lnTo>
                  <a:pt x="191966" y="6648"/>
                </a:lnTo>
                <a:lnTo>
                  <a:pt x="191966" y="6443"/>
                </a:lnTo>
                <a:lnTo>
                  <a:pt x="193193" y="5830"/>
                </a:lnTo>
                <a:lnTo>
                  <a:pt x="192068" y="5216"/>
                </a:lnTo>
                <a:lnTo>
                  <a:pt x="192068" y="5216"/>
                </a:lnTo>
                <a:lnTo>
                  <a:pt x="192989" y="5523"/>
                </a:lnTo>
                <a:lnTo>
                  <a:pt x="191966" y="4909"/>
                </a:lnTo>
                <a:lnTo>
                  <a:pt x="191966" y="5114"/>
                </a:lnTo>
                <a:lnTo>
                  <a:pt x="188489" y="4602"/>
                </a:lnTo>
                <a:lnTo>
                  <a:pt x="188489" y="4602"/>
                </a:lnTo>
                <a:lnTo>
                  <a:pt x="188591" y="4705"/>
                </a:lnTo>
                <a:lnTo>
                  <a:pt x="187670" y="4705"/>
                </a:lnTo>
                <a:lnTo>
                  <a:pt x="187977" y="4398"/>
                </a:lnTo>
                <a:lnTo>
                  <a:pt x="185830" y="4295"/>
                </a:lnTo>
                <a:lnTo>
                  <a:pt x="186648" y="4091"/>
                </a:lnTo>
                <a:lnTo>
                  <a:pt x="185114" y="3784"/>
                </a:lnTo>
                <a:close/>
                <a:moveTo>
                  <a:pt x="252818" y="91125"/>
                </a:moveTo>
                <a:lnTo>
                  <a:pt x="252307" y="92455"/>
                </a:lnTo>
                <a:lnTo>
                  <a:pt x="252205" y="92352"/>
                </a:lnTo>
                <a:lnTo>
                  <a:pt x="252000" y="92966"/>
                </a:lnTo>
                <a:lnTo>
                  <a:pt x="252102" y="93170"/>
                </a:lnTo>
                <a:lnTo>
                  <a:pt x="250364" y="97875"/>
                </a:lnTo>
                <a:lnTo>
                  <a:pt x="249341" y="98080"/>
                </a:lnTo>
                <a:lnTo>
                  <a:pt x="246375" y="95727"/>
                </a:lnTo>
                <a:lnTo>
                  <a:pt x="246170" y="95011"/>
                </a:lnTo>
                <a:lnTo>
                  <a:pt x="246886" y="93580"/>
                </a:lnTo>
                <a:lnTo>
                  <a:pt x="247091" y="93682"/>
                </a:lnTo>
                <a:lnTo>
                  <a:pt x="247705" y="92761"/>
                </a:lnTo>
                <a:lnTo>
                  <a:pt x="247193" y="92455"/>
                </a:lnTo>
                <a:lnTo>
                  <a:pt x="247091" y="92864"/>
                </a:lnTo>
                <a:lnTo>
                  <a:pt x="246784" y="92352"/>
                </a:lnTo>
                <a:lnTo>
                  <a:pt x="246886" y="92148"/>
                </a:lnTo>
                <a:lnTo>
                  <a:pt x="246886" y="92148"/>
                </a:lnTo>
                <a:lnTo>
                  <a:pt x="246170" y="92557"/>
                </a:lnTo>
                <a:lnTo>
                  <a:pt x="244227" y="91841"/>
                </a:lnTo>
                <a:lnTo>
                  <a:pt x="244023" y="91841"/>
                </a:lnTo>
                <a:lnTo>
                  <a:pt x="243716" y="91534"/>
                </a:lnTo>
                <a:lnTo>
                  <a:pt x="243307" y="91534"/>
                </a:lnTo>
                <a:lnTo>
                  <a:pt x="243818" y="91841"/>
                </a:lnTo>
                <a:lnTo>
                  <a:pt x="243920" y="92455"/>
                </a:lnTo>
                <a:lnTo>
                  <a:pt x="243614" y="92659"/>
                </a:lnTo>
                <a:lnTo>
                  <a:pt x="242591" y="92455"/>
                </a:lnTo>
                <a:lnTo>
                  <a:pt x="242182" y="92966"/>
                </a:lnTo>
                <a:lnTo>
                  <a:pt x="241977" y="92864"/>
                </a:lnTo>
                <a:lnTo>
                  <a:pt x="241977" y="93068"/>
                </a:lnTo>
                <a:lnTo>
                  <a:pt x="241773" y="93068"/>
                </a:lnTo>
                <a:lnTo>
                  <a:pt x="241466" y="93375"/>
                </a:lnTo>
                <a:lnTo>
                  <a:pt x="241466" y="93784"/>
                </a:lnTo>
                <a:lnTo>
                  <a:pt x="241159" y="93989"/>
                </a:lnTo>
                <a:lnTo>
                  <a:pt x="240852" y="95011"/>
                </a:lnTo>
                <a:lnTo>
                  <a:pt x="240955" y="95318"/>
                </a:lnTo>
                <a:lnTo>
                  <a:pt x="240750" y="95625"/>
                </a:lnTo>
                <a:lnTo>
                  <a:pt x="239420" y="95727"/>
                </a:lnTo>
                <a:lnTo>
                  <a:pt x="239318" y="95727"/>
                </a:lnTo>
                <a:lnTo>
                  <a:pt x="239318" y="95011"/>
                </a:lnTo>
                <a:lnTo>
                  <a:pt x="238500" y="94193"/>
                </a:lnTo>
                <a:lnTo>
                  <a:pt x="238295" y="94500"/>
                </a:lnTo>
                <a:lnTo>
                  <a:pt x="237784" y="94602"/>
                </a:lnTo>
                <a:lnTo>
                  <a:pt x="237375" y="95114"/>
                </a:lnTo>
                <a:lnTo>
                  <a:pt x="237273" y="95011"/>
                </a:lnTo>
                <a:lnTo>
                  <a:pt x="237273" y="94705"/>
                </a:lnTo>
                <a:lnTo>
                  <a:pt x="236557" y="95932"/>
                </a:lnTo>
                <a:lnTo>
                  <a:pt x="236250" y="95727"/>
                </a:lnTo>
                <a:lnTo>
                  <a:pt x="235943" y="96443"/>
                </a:lnTo>
                <a:lnTo>
                  <a:pt x="236148" y="96341"/>
                </a:lnTo>
                <a:lnTo>
                  <a:pt x="236045" y="96545"/>
                </a:lnTo>
                <a:lnTo>
                  <a:pt x="235841" y="96648"/>
                </a:lnTo>
                <a:lnTo>
                  <a:pt x="236148" y="96955"/>
                </a:lnTo>
                <a:lnTo>
                  <a:pt x="235023" y="97057"/>
                </a:lnTo>
                <a:lnTo>
                  <a:pt x="235125" y="97670"/>
                </a:lnTo>
                <a:lnTo>
                  <a:pt x="234818" y="98080"/>
                </a:lnTo>
                <a:lnTo>
                  <a:pt x="234614" y="97364"/>
                </a:lnTo>
                <a:lnTo>
                  <a:pt x="234307" y="97159"/>
                </a:lnTo>
                <a:lnTo>
                  <a:pt x="233795" y="97568"/>
                </a:lnTo>
                <a:lnTo>
                  <a:pt x="233489" y="98795"/>
                </a:lnTo>
                <a:lnTo>
                  <a:pt x="225511" y="103193"/>
                </a:lnTo>
                <a:lnTo>
                  <a:pt x="225614" y="102477"/>
                </a:lnTo>
                <a:lnTo>
                  <a:pt x="224591" y="105034"/>
                </a:lnTo>
                <a:lnTo>
                  <a:pt x="224795" y="106466"/>
                </a:lnTo>
                <a:lnTo>
                  <a:pt x="224386" y="106977"/>
                </a:lnTo>
                <a:lnTo>
                  <a:pt x="224386" y="107386"/>
                </a:lnTo>
                <a:lnTo>
                  <a:pt x="224080" y="106875"/>
                </a:lnTo>
                <a:lnTo>
                  <a:pt x="223977" y="106977"/>
                </a:lnTo>
                <a:lnTo>
                  <a:pt x="223875" y="106977"/>
                </a:lnTo>
                <a:lnTo>
                  <a:pt x="224284" y="113318"/>
                </a:lnTo>
                <a:lnTo>
                  <a:pt x="222955" y="115261"/>
                </a:lnTo>
                <a:lnTo>
                  <a:pt x="223159" y="115364"/>
                </a:lnTo>
                <a:lnTo>
                  <a:pt x="223568" y="115773"/>
                </a:lnTo>
                <a:lnTo>
                  <a:pt x="228989" y="114852"/>
                </a:lnTo>
                <a:lnTo>
                  <a:pt x="229193" y="114955"/>
                </a:lnTo>
                <a:lnTo>
                  <a:pt x="237068" y="112500"/>
                </a:lnTo>
                <a:lnTo>
                  <a:pt x="239932" y="113216"/>
                </a:lnTo>
                <a:lnTo>
                  <a:pt x="240136" y="113523"/>
                </a:lnTo>
                <a:lnTo>
                  <a:pt x="240034" y="113727"/>
                </a:lnTo>
                <a:lnTo>
                  <a:pt x="240341" y="115364"/>
                </a:lnTo>
                <a:lnTo>
                  <a:pt x="240034" y="115568"/>
                </a:lnTo>
                <a:lnTo>
                  <a:pt x="240341" y="115977"/>
                </a:lnTo>
                <a:lnTo>
                  <a:pt x="240648" y="115977"/>
                </a:lnTo>
                <a:lnTo>
                  <a:pt x="240648" y="115670"/>
                </a:lnTo>
                <a:lnTo>
                  <a:pt x="243205" y="113523"/>
                </a:lnTo>
                <a:lnTo>
                  <a:pt x="241261" y="116284"/>
                </a:lnTo>
                <a:lnTo>
                  <a:pt x="242795" y="115159"/>
                </a:lnTo>
                <a:lnTo>
                  <a:pt x="242795" y="115977"/>
                </a:lnTo>
                <a:lnTo>
                  <a:pt x="242182" y="116693"/>
                </a:lnTo>
                <a:lnTo>
                  <a:pt x="242182" y="116693"/>
                </a:lnTo>
                <a:lnTo>
                  <a:pt x="242898" y="116489"/>
                </a:lnTo>
                <a:lnTo>
                  <a:pt x="243000" y="116591"/>
                </a:lnTo>
                <a:lnTo>
                  <a:pt x="243102" y="116591"/>
                </a:lnTo>
                <a:lnTo>
                  <a:pt x="243102" y="116693"/>
                </a:lnTo>
                <a:lnTo>
                  <a:pt x="243000" y="116591"/>
                </a:lnTo>
                <a:lnTo>
                  <a:pt x="242898" y="116591"/>
                </a:lnTo>
                <a:lnTo>
                  <a:pt x="243000" y="119148"/>
                </a:lnTo>
                <a:lnTo>
                  <a:pt x="244739" y="119864"/>
                </a:lnTo>
                <a:lnTo>
                  <a:pt x="246273" y="119352"/>
                </a:lnTo>
                <a:lnTo>
                  <a:pt x="246170" y="119352"/>
                </a:lnTo>
                <a:lnTo>
                  <a:pt x="246784" y="119148"/>
                </a:lnTo>
                <a:lnTo>
                  <a:pt x="246784" y="119148"/>
                </a:lnTo>
                <a:lnTo>
                  <a:pt x="246273" y="119557"/>
                </a:lnTo>
                <a:lnTo>
                  <a:pt x="246989" y="119557"/>
                </a:lnTo>
                <a:lnTo>
                  <a:pt x="246784" y="119761"/>
                </a:lnTo>
                <a:lnTo>
                  <a:pt x="247193" y="120375"/>
                </a:lnTo>
                <a:lnTo>
                  <a:pt x="247500" y="120068"/>
                </a:lnTo>
                <a:lnTo>
                  <a:pt x="247295" y="120068"/>
                </a:lnTo>
                <a:lnTo>
                  <a:pt x="254148" y="115057"/>
                </a:lnTo>
                <a:lnTo>
                  <a:pt x="254045" y="114955"/>
                </a:lnTo>
                <a:lnTo>
                  <a:pt x="258648" y="109432"/>
                </a:lnTo>
                <a:lnTo>
                  <a:pt x="259261" y="106773"/>
                </a:lnTo>
                <a:lnTo>
                  <a:pt x="258648" y="104932"/>
                </a:lnTo>
                <a:lnTo>
                  <a:pt x="258034" y="104420"/>
                </a:lnTo>
                <a:lnTo>
                  <a:pt x="257932" y="103193"/>
                </a:lnTo>
                <a:lnTo>
                  <a:pt x="257318" y="103193"/>
                </a:lnTo>
                <a:lnTo>
                  <a:pt x="257318" y="103091"/>
                </a:lnTo>
                <a:lnTo>
                  <a:pt x="257114" y="103091"/>
                </a:lnTo>
                <a:lnTo>
                  <a:pt x="256909" y="101148"/>
                </a:lnTo>
                <a:lnTo>
                  <a:pt x="254966" y="99614"/>
                </a:lnTo>
                <a:lnTo>
                  <a:pt x="254761" y="95318"/>
                </a:lnTo>
                <a:lnTo>
                  <a:pt x="254250" y="94807"/>
                </a:lnTo>
                <a:lnTo>
                  <a:pt x="253739" y="94909"/>
                </a:lnTo>
                <a:lnTo>
                  <a:pt x="252920" y="91227"/>
                </a:lnTo>
                <a:lnTo>
                  <a:pt x="252818" y="91125"/>
                </a:lnTo>
                <a:close/>
                <a:moveTo>
                  <a:pt x="272352" y="115466"/>
                </a:moveTo>
                <a:lnTo>
                  <a:pt x="272352" y="116591"/>
                </a:lnTo>
                <a:lnTo>
                  <a:pt x="272659" y="116386"/>
                </a:lnTo>
                <a:lnTo>
                  <a:pt x="272352" y="116693"/>
                </a:lnTo>
                <a:lnTo>
                  <a:pt x="272352" y="117511"/>
                </a:lnTo>
                <a:lnTo>
                  <a:pt x="272557" y="117000"/>
                </a:lnTo>
                <a:lnTo>
                  <a:pt x="272557" y="117307"/>
                </a:lnTo>
                <a:lnTo>
                  <a:pt x="272659" y="117205"/>
                </a:lnTo>
                <a:lnTo>
                  <a:pt x="272455" y="117716"/>
                </a:lnTo>
                <a:lnTo>
                  <a:pt x="272352" y="117614"/>
                </a:lnTo>
                <a:lnTo>
                  <a:pt x="272352" y="118125"/>
                </a:lnTo>
                <a:lnTo>
                  <a:pt x="272659" y="118227"/>
                </a:lnTo>
                <a:lnTo>
                  <a:pt x="272352" y="118330"/>
                </a:lnTo>
                <a:lnTo>
                  <a:pt x="272352" y="118227"/>
                </a:lnTo>
                <a:lnTo>
                  <a:pt x="270920" y="120170"/>
                </a:lnTo>
                <a:lnTo>
                  <a:pt x="270205" y="120477"/>
                </a:lnTo>
                <a:lnTo>
                  <a:pt x="270716" y="121398"/>
                </a:lnTo>
                <a:lnTo>
                  <a:pt x="269386" y="122523"/>
                </a:lnTo>
                <a:lnTo>
                  <a:pt x="269591" y="122420"/>
                </a:lnTo>
                <a:lnTo>
                  <a:pt x="269489" y="122625"/>
                </a:lnTo>
                <a:lnTo>
                  <a:pt x="270102" y="122625"/>
                </a:lnTo>
                <a:lnTo>
                  <a:pt x="275216" y="118739"/>
                </a:lnTo>
                <a:lnTo>
                  <a:pt x="274091" y="119148"/>
                </a:lnTo>
                <a:lnTo>
                  <a:pt x="273273" y="118739"/>
                </a:lnTo>
                <a:lnTo>
                  <a:pt x="273580" y="117818"/>
                </a:lnTo>
                <a:lnTo>
                  <a:pt x="273477" y="117818"/>
                </a:lnTo>
                <a:lnTo>
                  <a:pt x="273477" y="117614"/>
                </a:lnTo>
                <a:lnTo>
                  <a:pt x="273170" y="118330"/>
                </a:lnTo>
                <a:lnTo>
                  <a:pt x="272659" y="117920"/>
                </a:lnTo>
                <a:lnTo>
                  <a:pt x="273273" y="116284"/>
                </a:lnTo>
                <a:lnTo>
                  <a:pt x="273068" y="116386"/>
                </a:lnTo>
                <a:lnTo>
                  <a:pt x="272761" y="115875"/>
                </a:lnTo>
                <a:lnTo>
                  <a:pt x="272557" y="115977"/>
                </a:lnTo>
                <a:lnTo>
                  <a:pt x="272557" y="115977"/>
                </a:lnTo>
                <a:lnTo>
                  <a:pt x="272659" y="115466"/>
                </a:lnTo>
                <a:close/>
                <a:moveTo>
                  <a:pt x="246959" y="123166"/>
                </a:moveTo>
                <a:lnTo>
                  <a:pt x="246901" y="123224"/>
                </a:lnTo>
                <a:lnTo>
                  <a:pt x="246901" y="123224"/>
                </a:lnTo>
                <a:lnTo>
                  <a:pt x="246959" y="123166"/>
                </a:lnTo>
                <a:close/>
                <a:moveTo>
                  <a:pt x="246901" y="123224"/>
                </a:moveTo>
                <a:lnTo>
                  <a:pt x="246886" y="123239"/>
                </a:lnTo>
                <a:lnTo>
                  <a:pt x="246784" y="123443"/>
                </a:lnTo>
                <a:lnTo>
                  <a:pt x="246784" y="123443"/>
                </a:lnTo>
                <a:lnTo>
                  <a:pt x="246901" y="123224"/>
                </a:lnTo>
                <a:close/>
                <a:moveTo>
                  <a:pt x="244841" y="121807"/>
                </a:moveTo>
                <a:lnTo>
                  <a:pt x="244330" y="123341"/>
                </a:lnTo>
                <a:lnTo>
                  <a:pt x="244432" y="123341"/>
                </a:lnTo>
                <a:lnTo>
                  <a:pt x="244330" y="123648"/>
                </a:lnTo>
                <a:lnTo>
                  <a:pt x="244227" y="123443"/>
                </a:lnTo>
                <a:lnTo>
                  <a:pt x="244330" y="124466"/>
                </a:lnTo>
                <a:lnTo>
                  <a:pt x="244023" y="124670"/>
                </a:lnTo>
                <a:lnTo>
                  <a:pt x="244739" y="124670"/>
                </a:lnTo>
                <a:lnTo>
                  <a:pt x="245659" y="123955"/>
                </a:lnTo>
                <a:lnTo>
                  <a:pt x="245557" y="124159"/>
                </a:lnTo>
                <a:lnTo>
                  <a:pt x="245557" y="124159"/>
                </a:lnTo>
                <a:lnTo>
                  <a:pt x="245966" y="124057"/>
                </a:lnTo>
                <a:lnTo>
                  <a:pt x="245761" y="124364"/>
                </a:lnTo>
                <a:lnTo>
                  <a:pt x="246901" y="123224"/>
                </a:lnTo>
                <a:lnTo>
                  <a:pt x="247602" y="121909"/>
                </a:lnTo>
                <a:lnTo>
                  <a:pt x="246375" y="122318"/>
                </a:lnTo>
                <a:lnTo>
                  <a:pt x="244841" y="121807"/>
                </a:lnTo>
                <a:close/>
                <a:moveTo>
                  <a:pt x="265623" y="124957"/>
                </a:moveTo>
                <a:lnTo>
                  <a:pt x="265500" y="124977"/>
                </a:lnTo>
                <a:lnTo>
                  <a:pt x="265705" y="124977"/>
                </a:lnTo>
                <a:lnTo>
                  <a:pt x="265623" y="124957"/>
                </a:lnTo>
                <a:close/>
                <a:moveTo>
                  <a:pt x="268568" y="121705"/>
                </a:moveTo>
                <a:lnTo>
                  <a:pt x="265091" y="124057"/>
                </a:lnTo>
                <a:lnTo>
                  <a:pt x="265193" y="123852"/>
                </a:lnTo>
                <a:lnTo>
                  <a:pt x="265193" y="123852"/>
                </a:lnTo>
                <a:lnTo>
                  <a:pt x="264784" y="124159"/>
                </a:lnTo>
                <a:lnTo>
                  <a:pt x="264580" y="124261"/>
                </a:lnTo>
                <a:lnTo>
                  <a:pt x="264375" y="124261"/>
                </a:lnTo>
                <a:lnTo>
                  <a:pt x="264375" y="124364"/>
                </a:lnTo>
                <a:lnTo>
                  <a:pt x="260489" y="126102"/>
                </a:lnTo>
                <a:lnTo>
                  <a:pt x="260489" y="126102"/>
                </a:lnTo>
                <a:lnTo>
                  <a:pt x="260591" y="126000"/>
                </a:lnTo>
                <a:lnTo>
                  <a:pt x="259466" y="126818"/>
                </a:lnTo>
                <a:lnTo>
                  <a:pt x="259670" y="126818"/>
                </a:lnTo>
                <a:lnTo>
                  <a:pt x="259364" y="126920"/>
                </a:lnTo>
                <a:lnTo>
                  <a:pt x="259568" y="126920"/>
                </a:lnTo>
                <a:lnTo>
                  <a:pt x="259063" y="127173"/>
                </a:lnTo>
                <a:lnTo>
                  <a:pt x="259063" y="127173"/>
                </a:lnTo>
                <a:lnTo>
                  <a:pt x="259159" y="127125"/>
                </a:lnTo>
                <a:lnTo>
                  <a:pt x="258955" y="127330"/>
                </a:lnTo>
                <a:lnTo>
                  <a:pt x="259261" y="127227"/>
                </a:lnTo>
                <a:lnTo>
                  <a:pt x="258955" y="127432"/>
                </a:lnTo>
                <a:lnTo>
                  <a:pt x="259670" y="127636"/>
                </a:lnTo>
                <a:lnTo>
                  <a:pt x="259875" y="127841"/>
                </a:lnTo>
                <a:lnTo>
                  <a:pt x="265295" y="124875"/>
                </a:lnTo>
                <a:lnTo>
                  <a:pt x="265623" y="124957"/>
                </a:lnTo>
                <a:lnTo>
                  <a:pt x="265623" y="124957"/>
                </a:lnTo>
                <a:lnTo>
                  <a:pt x="266114" y="124875"/>
                </a:lnTo>
                <a:lnTo>
                  <a:pt x="266011" y="124670"/>
                </a:lnTo>
                <a:lnTo>
                  <a:pt x="265909" y="124670"/>
                </a:lnTo>
                <a:lnTo>
                  <a:pt x="269284" y="122318"/>
                </a:lnTo>
                <a:lnTo>
                  <a:pt x="268875" y="122420"/>
                </a:lnTo>
                <a:lnTo>
                  <a:pt x="268875" y="122420"/>
                </a:lnTo>
                <a:lnTo>
                  <a:pt x="269080" y="122318"/>
                </a:lnTo>
                <a:lnTo>
                  <a:pt x="269284" y="122216"/>
                </a:lnTo>
                <a:lnTo>
                  <a:pt x="269284" y="122216"/>
                </a:lnTo>
                <a:lnTo>
                  <a:pt x="268670" y="122420"/>
                </a:lnTo>
                <a:lnTo>
                  <a:pt x="269080" y="122114"/>
                </a:lnTo>
                <a:lnTo>
                  <a:pt x="268159" y="122420"/>
                </a:lnTo>
                <a:lnTo>
                  <a:pt x="268261" y="122011"/>
                </a:lnTo>
                <a:lnTo>
                  <a:pt x="268568" y="121705"/>
                </a:lnTo>
                <a:close/>
                <a:moveTo>
                  <a:pt x="76909" y="132648"/>
                </a:moveTo>
                <a:lnTo>
                  <a:pt x="77216" y="132852"/>
                </a:lnTo>
                <a:lnTo>
                  <a:pt x="77011" y="132955"/>
                </a:lnTo>
                <a:lnTo>
                  <a:pt x="77216" y="133057"/>
                </a:lnTo>
                <a:lnTo>
                  <a:pt x="76807" y="133261"/>
                </a:lnTo>
                <a:lnTo>
                  <a:pt x="77625" y="133057"/>
                </a:lnTo>
                <a:lnTo>
                  <a:pt x="77830" y="132750"/>
                </a:lnTo>
                <a:lnTo>
                  <a:pt x="76909" y="132648"/>
                </a:lnTo>
                <a:close/>
                <a:moveTo>
                  <a:pt x="78136" y="132545"/>
                </a:moveTo>
                <a:lnTo>
                  <a:pt x="78136" y="133261"/>
                </a:lnTo>
                <a:lnTo>
                  <a:pt x="78648" y="133364"/>
                </a:lnTo>
                <a:lnTo>
                  <a:pt x="78545" y="133159"/>
                </a:lnTo>
                <a:lnTo>
                  <a:pt x="78852" y="133057"/>
                </a:lnTo>
                <a:lnTo>
                  <a:pt x="78955" y="132852"/>
                </a:lnTo>
                <a:lnTo>
                  <a:pt x="79057" y="132750"/>
                </a:lnTo>
                <a:lnTo>
                  <a:pt x="78750" y="132852"/>
                </a:lnTo>
                <a:lnTo>
                  <a:pt x="78443" y="132648"/>
                </a:lnTo>
                <a:lnTo>
                  <a:pt x="78545" y="132648"/>
                </a:lnTo>
                <a:lnTo>
                  <a:pt x="78136" y="132545"/>
                </a:lnTo>
                <a:close/>
                <a:moveTo>
                  <a:pt x="78136" y="133261"/>
                </a:moveTo>
                <a:lnTo>
                  <a:pt x="78136" y="133568"/>
                </a:lnTo>
                <a:lnTo>
                  <a:pt x="78341" y="133364"/>
                </a:lnTo>
                <a:lnTo>
                  <a:pt x="78136" y="133261"/>
                </a:lnTo>
                <a:close/>
                <a:moveTo>
                  <a:pt x="68830" y="133875"/>
                </a:moveTo>
                <a:lnTo>
                  <a:pt x="67970" y="133970"/>
                </a:lnTo>
                <a:lnTo>
                  <a:pt x="67970" y="133970"/>
                </a:lnTo>
                <a:lnTo>
                  <a:pt x="68114" y="133875"/>
                </a:lnTo>
                <a:close/>
                <a:moveTo>
                  <a:pt x="63920" y="8386"/>
                </a:moveTo>
                <a:lnTo>
                  <a:pt x="62795" y="8795"/>
                </a:lnTo>
                <a:lnTo>
                  <a:pt x="63000" y="8795"/>
                </a:lnTo>
                <a:lnTo>
                  <a:pt x="62182" y="9000"/>
                </a:lnTo>
                <a:lnTo>
                  <a:pt x="61568" y="10330"/>
                </a:lnTo>
                <a:lnTo>
                  <a:pt x="62693" y="10534"/>
                </a:lnTo>
                <a:lnTo>
                  <a:pt x="62693" y="10636"/>
                </a:lnTo>
                <a:lnTo>
                  <a:pt x="62386" y="10739"/>
                </a:lnTo>
                <a:lnTo>
                  <a:pt x="62591" y="10636"/>
                </a:lnTo>
                <a:lnTo>
                  <a:pt x="61977" y="10841"/>
                </a:lnTo>
                <a:lnTo>
                  <a:pt x="62080" y="10841"/>
                </a:lnTo>
                <a:lnTo>
                  <a:pt x="61568" y="11148"/>
                </a:lnTo>
                <a:lnTo>
                  <a:pt x="62182" y="11250"/>
                </a:lnTo>
                <a:lnTo>
                  <a:pt x="60136" y="12068"/>
                </a:lnTo>
                <a:lnTo>
                  <a:pt x="59727" y="12784"/>
                </a:lnTo>
                <a:lnTo>
                  <a:pt x="59216" y="12784"/>
                </a:lnTo>
                <a:lnTo>
                  <a:pt x="59216" y="13091"/>
                </a:lnTo>
                <a:lnTo>
                  <a:pt x="59114" y="12682"/>
                </a:lnTo>
                <a:lnTo>
                  <a:pt x="59420" y="12682"/>
                </a:lnTo>
                <a:lnTo>
                  <a:pt x="59727" y="12477"/>
                </a:lnTo>
                <a:lnTo>
                  <a:pt x="59420" y="12477"/>
                </a:lnTo>
                <a:lnTo>
                  <a:pt x="60239" y="11557"/>
                </a:lnTo>
                <a:lnTo>
                  <a:pt x="59523" y="11761"/>
                </a:lnTo>
                <a:lnTo>
                  <a:pt x="59523" y="11761"/>
                </a:lnTo>
                <a:lnTo>
                  <a:pt x="59932" y="11557"/>
                </a:lnTo>
                <a:lnTo>
                  <a:pt x="59523" y="11557"/>
                </a:lnTo>
                <a:lnTo>
                  <a:pt x="59420" y="11352"/>
                </a:lnTo>
                <a:lnTo>
                  <a:pt x="58602" y="11455"/>
                </a:lnTo>
                <a:lnTo>
                  <a:pt x="58500" y="11864"/>
                </a:lnTo>
                <a:lnTo>
                  <a:pt x="59114" y="11966"/>
                </a:lnTo>
                <a:lnTo>
                  <a:pt x="58500" y="12068"/>
                </a:lnTo>
                <a:lnTo>
                  <a:pt x="58295" y="11761"/>
                </a:lnTo>
                <a:lnTo>
                  <a:pt x="58295" y="11966"/>
                </a:lnTo>
                <a:lnTo>
                  <a:pt x="54307" y="11557"/>
                </a:lnTo>
                <a:lnTo>
                  <a:pt x="53795" y="11045"/>
                </a:lnTo>
                <a:lnTo>
                  <a:pt x="51750" y="11557"/>
                </a:lnTo>
                <a:lnTo>
                  <a:pt x="54000" y="11250"/>
                </a:lnTo>
                <a:lnTo>
                  <a:pt x="54000" y="11250"/>
                </a:lnTo>
                <a:lnTo>
                  <a:pt x="52057" y="11966"/>
                </a:lnTo>
                <a:lnTo>
                  <a:pt x="51239" y="13193"/>
                </a:lnTo>
                <a:lnTo>
                  <a:pt x="50932" y="12068"/>
                </a:lnTo>
                <a:lnTo>
                  <a:pt x="50727" y="11966"/>
                </a:lnTo>
                <a:lnTo>
                  <a:pt x="50625" y="11864"/>
                </a:lnTo>
                <a:lnTo>
                  <a:pt x="46943" y="11864"/>
                </a:lnTo>
                <a:lnTo>
                  <a:pt x="48375" y="11455"/>
                </a:lnTo>
                <a:lnTo>
                  <a:pt x="42341" y="10636"/>
                </a:lnTo>
                <a:lnTo>
                  <a:pt x="42852" y="10330"/>
                </a:lnTo>
                <a:lnTo>
                  <a:pt x="43057" y="9920"/>
                </a:lnTo>
                <a:lnTo>
                  <a:pt x="42545" y="10023"/>
                </a:lnTo>
                <a:lnTo>
                  <a:pt x="42750" y="10125"/>
                </a:lnTo>
                <a:lnTo>
                  <a:pt x="41420" y="10636"/>
                </a:lnTo>
                <a:lnTo>
                  <a:pt x="41420" y="9920"/>
                </a:lnTo>
                <a:lnTo>
                  <a:pt x="40909" y="9716"/>
                </a:lnTo>
                <a:lnTo>
                  <a:pt x="40909" y="9716"/>
                </a:lnTo>
                <a:lnTo>
                  <a:pt x="41011" y="9818"/>
                </a:lnTo>
                <a:lnTo>
                  <a:pt x="41114" y="9818"/>
                </a:lnTo>
                <a:lnTo>
                  <a:pt x="39580" y="10330"/>
                </a:lnTo>
                <a:lnTo>
                  <a:pt x="39989" y="10125"/>
                </a:lnTo>
                <a:lnTo>
                  <a:pt x="37841" y="10739"/>
                </a:lnTo>
                <a:lnTo>
                  <a:pt x="38045" y="10534"/>
                </a:lnTo>
                <a:lnTo>
                  <a:pt x="37739" y="10636"/>
                </a:lnTo>
                <a:lnTo>
                  <a:pt x="37841" y="10636"/>
                </a:lnTo>
                <a:lnTo>
                  <a:pt x="36409" y="11045"/>
                </a:lnTo>
                <a:lnTo>
                  <a:pt x="36102" y="11045"/>
                </a:lnTo>
                <a:lnTo>
                  <a:pt x="35898" y="11148"/>
                </a:lnTo>
                <a:lnTo>
                  <a:pt x="35898" y="11045"/>
                </a:lnTo>
                <a:lnTo>
                  <a:pt x="36102" y="11045"/>
                </a:lnTo>
                <a:lnTo>
                  <a:pt x="39682" y="9920"/>
                </a:lnTo>
                <a:lnTo>
                  <a:pt x="37330" y="10330"/>
                </a:lnTo>
                <a:lnTo>
                  <a:pt x="37432" y="10330"/>
                </a:lnTo>
                <a:lnTo>
                  <a:pt x="35795" y="10739"/>
                </a:lnTo>
                <a:lnTo>
                  <a:pt x="36307" y="10534"/>
                </a:lnTo>
                <a:lnTo>
                  <a:pt x="34466" y="10841"/>
                </a:lnTo>
                <a:lnTo>
                  <a:pt x="34670" y="10943"/>
                </a:lnTo>
                <a:lnTo>
                  <a:pt x="34364" y="11045"/>
                </a:lnTo>
                <a:lnTo>
                  <a:pt x="34568" y="11148"/>
                </a:lnTo>
                <a:lnTo>
                  <a:pt x="25466" y="9716"/>
                </a:lnTo>
                <a:lnTo>
                  <a:pt x="25773" y="9614"/>
                </a:lnTo>
                <a:lnTo>
                  <a:pt x="25466" y="9614"/>
                </a:lnTo>
                <a:lnTo>
                  <a:pt x="25466" y="9511"/>
                </a:lnTo>
                <a:lnTo>
                  <a:pt x="25364" y="9511"/>
                </a:lnTo>
                <a:lnTo>
                  <a:pt x="25773" y="9409"/>
                </a:lnTo>
                <a:lnTo>
                  <a:pt x="24239" y="9307"/>
                </a:lnTo>
                <a:lnTo>
                  <a:pt x="24341" y="9205"/>
                </a:lnTo>
                <a:lnTo>
                  <a:pt x="23318" y="9409"/>
                </a:lnTo>
                <a:lnTo>
                  <a:pt x="23318" y="9307"/>
                </a:lnTo>
                <a:lnTo>
                  <a:pt x="24034" y="9102"/>
                </a:lnTo>
                <a:lnTo>
                  <a:pt x="23625" y="9000"/>
                </a:lnTo>
                <a:lnTo>
                  <a:pt x="23727" y="8898"/>
                </a:lnTo>
                <a:lnTo>
                  <a:pt x="23727" y="8898"/>
                </a:lnTo>
                <a:lnTo>
                  <a:pt x="21068" y="9409"/>
                </a:lnTo>
                <a:lnTo>
                  <a:pt x="21068" y="9409"/>
                </a:lnTo>
                <a:lnTo>
                  <a:pt x="21273" y="9307"/>
                </a:lnTo>
                <a:lnTo>
                  <a:pt x="20455" y="9511"/>
                </a:lnTo>
                <a:lnTo>
                  <a:pt x="20761" y="9614"/>
                </a:lnTo>
                <a:lnTo>
                  <a:pt x="20148" y="9818"/>
                </a:lnTo>
                <a:lnTo>
                  <a:pt x="20045" y="9818"/>
                </a:lnTo>
                <a:lnTo>
                  <a:pt x="20455" y="9614"/>
                </a:lnTo>
                <a:lnTo>
                  <a:pt x="18637" y="9901"/>
                </a:lnTo>
                <a:lnTo>
                  <a:pt x="18637" y="9901"/>
                </a:lnTo>
                <a:lnTo>
                  <a:pt x="13295" y="11455"/>
                </a:lnTo>
                <a:lnTo>
                  <a:pt x="13398" y="11455"/>
                </a:lnTo>
                <a:lnTo>
                  <a:pt x="13193" y="11557"/>
                </a:lnTo>
                <a:lnTo>
                  <a:pt x="14011" y="12273"/>
                </a:lnTo>
                <a:lnTo>
                  <a:pt x="13909" y="12682"/>
                </a:lnTo>
                <a:lnTo>
                  <a:pt x="14625" y="12580"/>
                </a:lnTo>
                <a:lnTo>
                  <a:pt x="14625" y="12580"/>
                </a:lnTo>
                <a:lnTo>
                  <a:pt x="14523" y="12682"/>
                </a:lnTo>
                <a:lnTo>
                  <a:pt x="14932" y="12682"/>
                </a:lnTo>
                <a:lnTo>
                  <a:pt x="14523" y="12989"/>
                </a:lnTo>
                <a:lnTo>
                  <a:pt x="15341" y="13091"/>
                </a:lnTo>
                <a:lnTo>
                  <a:pt x="14727" y="13193"/>
                </a:lnTo>
                <a:lnTo>
                  <a:pt x="14523" y="12989"/>
                </a:lnTo>
                <a:lnTo>
                  <a:pt x="14420" y="12886"/>
                </a:lnTo>
                <a:lnTo>
                  <a:pt x="14420" y="12784"/>
                </a:lnTo>
                <a:lnTo>
                  <a:pt x="14114" y="12989"/>
                </a:lnTo>
                <a:lnTo>
                  <a:pt x="14114" y="13295"/>
                </a:lnTo>
                <a:lnTo>
                  <a:pt x="14523" y="13295"/>
                </a:lnTo>
                <a:lnTo>
                  <a:pt x="14420" y="13398"/>
                </a:lnTo>
                <a:lnTo>
                  <a:pt x="12375" y="13398"/>
                </a:lnTo>
                <a:lnTo>
                  <a:pt x="12886" y="13091"/>
                </a:lnTo>
                <a:lnTo>
                  <a:pt x="11250" y="13398"/>
                </a:lnTo>
                <a:lnTo>
                  <a:pt x="11352" y="13398"/>
                </a:lnTo>
                <a:lnTo>
                  <a:pt x="9205" y="13909"/>
                </a:lnTo>
                <a:lnTo>
                  <a:pt x="9818" y="14216"/>
                </a:lnTo>
                <a:lnTo>
                  <a:pt x="9102" y="14318"/>
                </a:lnTo>
                <a:lnTo>
                  <a:pt x="9205" y="14523"/>
                </a:lnTo>
                <a:lnTo>
                  <a:pt x="9102" y="14932"/>
                </a:lnTo>
                <a:lnTo>
                  <a:pt x="11045" y="14932"/>
                </a:lnTo>
                <a:lnTo>
                  <a:pt x="11045" y="15034"/>
                </a:lnTo>
                <a:lnTo>
                  <a:pt x="12580" y="14625"/>
                </a:lnTo>
                <a:lnTo>
                  <a:pt x="12784" y="14830"/>
                </a:lnTo>
                <a:lnTo>
                  <a:pt x="12068" y="15034"/>
                </a:lnTo>
                <a:lnTo>
                  <a:pt x="11659" y="15648"/>
                </a:lnTo>
                <a:lnTo>
                  <a:pt x="10534" y="15852"/>
                </a:lnTo>
                <a:lnTo>
                  <a:pt x="8795" y="16261"/>
                </a:lnTo>
                <a:lnTo>
                  <a:pt x="8489" y="16159"/>
                </a:lnTo>
                <a:lnTo>
                  <a:pt x="7745" y="16624"/>
                </a:lnTo>
                <a:lnTo>
                  <a:pt x="7745" y="16624"/>
                </a:lnTo>
                <a:lnTo>
                  <a:pt x="5727" y="17489"/>
                </a:lnTo>
                <a:lnTo>
                  <a:pt x="5830" y="17489"/>
                </a:lnTo>
                <a:lnTo>
                  <a:pt x="5420" y="17693"/>
                </a:lnTo>
                <a:lnTo>
                  <a:pt x="5625" y="17693"/>
                </a:lnTo>
                <a:lnTo>
                  <a:pt x="5318" y="17898"/>
                </a:lnTo>
                <a:lnTo>
                  <a:pt x="5420" y="17898"/>
                </a:lnTo>
                <a:lnTo>
                  <a:pt x="5318" y="18102"/>
                </a:lnTo>
                <a:lnTo>
                  <a:pt x="5318" y="18102"/>
                </a:lnTo>
                <a:lnTo>
                  <a:pt x="5727" y="17898"/>
                </a:lnTo>
                <a:lnTo>
                  <a:pt x="5625" y="18000"/>
                </a:lnTo>
                <a:lnTo>
                  <a:pt x="5727" y="18000"/>
                </a:lnTo>
                <a:lnTo>
                  <a:pt x="5625" y="18102"/>
                </a:lnTo>
                <a:lnTo>
                  <a:pt x="5830" y="18102"/>
                </a:lnTo>
                <a:lnTo>
                  <a:pt x="5420" y="18205"/>
                </a:lnTo>
                <a:lnTo>
                  <a:pt x="6545" y="18307"/>
                </a:lnTo>
                <a:lnTo>
                  <a:pt x="6239" y="18307"/>
                </a:lnTo>
                <a:lnTo>
                  <a:pt x="6443" y="18409"/>
                </a:lnTo>
                <a:lnTo>
                  <a:pt x="6034" y="18614"/>
                </a:lnTo>
                <a:lnTo>
                  <a:pt x="6034" y="18614"/>
                </a:lnTo>
                <a:lnTo>
                  <a:pt x="6136" y="18409"/>
                </a:lnTo>
                <a:lnTo>
                  <a:pt x="5625" y="18511"/>
                </a:lnTo>
                <a:lnTo>
                  <a:pt x="5625" y="18307"/>
                </a:lnTo>
                <a:lnTo>
                  <a:pt x="4807" y="18614"/>
                </a:lnTo>
                <a:lnTo>
                  <a:pt x="5011" y="18614"/>
                </a:lnTo>
                <a:lnTo>
                  <a:pt x="5011" y="19227"/>
                </a:lnTo>
                <a:lnTo>
                  <a:pt x="7466" y="18511"/>
                </a:lnTo>
                <a:lnTo>
                  <a:pt x="7466" y="18511"/>
                </a:lnTo>
                <a:lnTo>
                  <a:pt x="5727" y="19943"/>
                </a:lnTo>
                <a:lnTo>
                  <a:pt x="5932" y="19943"/>
                </a:lnTo>
                <a:lnTo>
                  <a:pt x="5011" y="20352"/>
                </a:lnTo>
                <a:lnTo>
                  <a:pt x="6750" y="20045"/>
                </a:lnTo>
                <a:lnTo>
                  <a:pt x="7159" y="20352"/>
                </a:lnTo>
                <a:lnTo>
                  <a:pt x="8386" y="20045"/>
                </a:lnTo>
                <a:lnTo>
                  <a:pt x="8386" y="20045"/>
                </a:lnTo>
                <a:lnTo>
                  <a:pt x="7875" y="20352"/>
                </a:lnTo>
                <a:lnTo>
                  <a:pt x="7875" y="20352"/>
                </a:lnTo>
                <a:lnTo>
                  <a:pt x="9511" y="19943"/>
                </a:lnTo>
                <a:lnTo>
                  <a:pt x="8080" y="20761"/>
                </a:lnTo>
                <a:lnTo>
                  <a:pt x="8182" y="20864"/>
                </a:lnTo>
                <a:lnTo>
                  <a:pt x="5523" y="22193"/>
                </a:lnTo>
                <a:lnTo>
                  <a:pt x="5523" y="22091"/>
                </a:lnTo>
                <a:lnTo>
                  <a:pt x="3375" y="22909"/>
                </a:lnTo>
                <a:lnTo>
                  <a:pt x="3375" y="23114"/>
                </a:lnTo>
                <a:lnTo>
                  <a:pt x="3170" y="23011"/>
                </a:lnTo>
                <a:lnTo>
                  <a:pt x="2966" y="23114"/>
                </a:lnTo>
                <a:lnTo>
                  <a:pt x="2966" y="23114"/>
                </a:lnTo>
                <a:lnTo>
                  <a:pt x="3170" y="22909"/>
                </a:lnTo>
                <a:lnTo>
                  <a:pt x="2864" y="23011"/>
                </a:lnTo>
                <a:lnTo>
                  <a:pt x="2864" y="23011"/>
                </a:lnTo>
                <a:lnTo>
                  <a:pt x="2966" y="22909"/>
                </a:lnTo>
                <a:lnTo>
                  <a:pt x="1120" y="23634"/>
                </a:lnTo>
                <a:lnTo>
                  <a:pt x="1120" y="23634"/>
                </a:lnTo>
                <a:lnTo>
                  <a:pt x="1023" y="23830"/>
                </a:lnTo>
                <a:lnTo>
                  <a:pt x="2276" y="23472"/>
                </a:lnTo>
                <a:lnTo>
                  <a:pt x="2276" y="23472"/>
                </a:lnTo>
                <a:lnTo>
                  <a:pt x="3886" y="23114"/>
                </a:lnTo>
                <a:lnTo>
                  <a:pt x="3682" y="23318"/>
                </a:lnTo>
                <a:lnTo>
                  <a:pt x="5069" y="22823"/>
                </a:lnTo>
                <a:lnTo>
                  <a:pt x="5069" y="22823"/>
                </a:lnTo>
                <a:lnTo>
                  <a:pt x="5216" y="22602"/>
                </a:lnTo>
                <a:lnTo>
                  <a:pt x="5932" y="22398"/>
                </a:lnTo>
                <a:lnTo>
                  <a:pt x="5830" y="22398"/>
                </a:lnTo>
                <a:lnTo>
                  <a:pt x="10534" y="20761"/>
                </a:lnTo>
                <a:lnTo>
                  <a:pt x="10432" y="20761"/>
                </a:lnTo>
                <a:lnTo>
                  <a:pt x="11352" y="20352"/>
                </a:lnTo>
                <a:lnTo>
                  <a:pt x="11455" y="19943"/>
                </a:lnTo>
                <a:lnTo>
                  <a:pt x="12580" y="19330"/>
                </a:lnTo>
                <a:lnTo>
                  <a:pt x="12580" y="19432"/>
                </a:lnTo>
                <a:lnTo>
                  <a:pt x="12886" y="19330"/>
                </a:lnTo>
                <a:lnTo>
                  <a:pt x="12886" y="19227"/>
                </a:lnTo>
                <a:lnTo>
                  <a:pt x="17386" y="17693"/>
                </a:lnTo>
                <a:lnTo>
                  <a:pt x="16568" y="18102"/>
                </a:lnTo>
                <a:lnTo>
                  <a:pt x="16875" y="18205"/>
                </a:lnTo>
                <a:lnTo>
                  <a:pt x="16875" y="18307"/>
                </a:lnTo>
                <a:lnTo>
                  <a:pt x="14011" y="19125"/>
                </a:lnTo>
                <a:lnTo>
                  <a:pt x="14318" y="19330"/>
                </a:lnTo>
                <a:lnTo>
                  <a:pt x="13193" y="19841"/>
                </a:lnTo>
                <a:lnTo>
                  <a:pt x="15443" y="19227"/>
                </a:lnTo>
                <a:lnTo>
                  <a:pt x="15443" y="19227"/>
                </a:lnTo>
                <a:lnTo>
                  <a:pt x="15341" y="19330"/>
                </a:lnTo>
                <a:lnTo>
                  <a:pt x="15852" y="19023"/>
                </a:lnTo>
                <a:lnTo>
                  <a:pt x="15852" y="19125"/>
                </a:lnTo>
                <a:lnTo>
                  <a:pt x="17284" y="18614"/>
                </a:lnTo>
                <a:lnTo>
                  <a:pt x="16875" y="18614"/>
                </a:lnTo>
                <a:lnTo>
                  <a:pt x="17284" y="18409"/>
                </a:lnTo>
                <a:lnTo>
                  <a:pt x="17182" y="18409"/>
                </a:lnTo>
                <a:lnTo>
                  <a:pt x="17554" y="18186"/>
                </a:lnTo>
                <a:lnTo>
                  <a:pt x="17554" y="18186"/>
                </a:lnTo>
                <a:lnTo>
                  <a:pt x="18205" y="18000"/>
                </a:lnTo>
                <a:lnTo>
                  <a:pt x="18205" y="18000"/>
                </a:lnTo>
                <a:lnTo>
                  <a:pt x="17795" y="18307"/>
                </a:lnTo>
                <a:lnTo>
                  <a:pt x="19125" y="18102"/>
                </a:lnTo>
                <a:lnTo>
                  <a:pt x="18614" y="18409"/>
                </a:lnTo>
                <a:lnTo>
                  <a:pt x="18818" y="18409"/>
                </a:lnTo>
                <a:lnTo>
                  <a:pt x="18818" y="18511"/>
                </a:lnTo>
                <a:lnTo>
                  <a:pt x="19125" y="18511"/>
                </a:lnTo>
                <a:lnTo>
                  <a:pt x="18818" y="18716"/>
                </a:lnTo>
                <a:lnTo>
                  <a:pt x="19227" y="18716"/>
                </a:lnTo>
                <a:lnTo>
                  <a:pt x="19841" y="18511"/>
                </a:lnTo>
                <a:lnTo>
                  <a:pt x="19432" y="18920"/>
                </a:lnTo>
                <a:lnTo>
                  <a:pt x="19636" y="19125"/>
                </a:lnTo>
                <a:lnTo>
                  <a:pt x="21682" y="19023"/>
                </a:lnTo>
                <a:lnTo>
                  <a:pt x="21682" y="19023"/>
                </a:lnTo>
                <a:lnTo>
                  <a:pt x="21477" y="19227"/>
                </a:lnTo>
                <a:lnTo>
                  <a:pt x="23216" y="19227"/>
                </a:lnTo>
                <a:lnTo>
                  <a:pt x="22295" y="19534"/>
                </a:lnTo>
                <a:lnTo>
                  <a:pt x="22909" y="19943"/>
                </a:lnTo>
                <a:lnTo>
                  <a:pt x="22807" y="19943"/>
                </a:lnTo>
                <a:lnTo>
                  <a:pt x="23216" y="20659"/>
                </a:lnTo>
                <a:lnTo>
                  <a:pt x="23830" y="20659"/>
                </a:lnTo>
                <a:lnTo>
                  <a:pt x="23830" y="20455"/>
                </a:lnTo>
                <a:lnTo>
                  <a:pt x="24034" y="20352"/>
                </a:lnTo>
                <a:lnTo>
                  <a:pt x="23625" y="20148"/>
                </a:lnTo>
                <a:lnTo>
                  <a:pt x="24545" y="20045"/>
                </a:lnTo>
                <a:lnTo>
                  <a:pt x="24443" y="20148"/>
                </a:lnTo>
                <a:lnTo>
                  <a:pt x="24648" y="20148"/>
                </a:lnTo>
                <a:lnTo>
                  <a:pt x="24136" y="20659"/>
                </a:lnTo>
                <a:lnTo>
                  <a:pt x="24545" y="20761"/>
                </a:lnTo>
                <a:lnTo>
                  <a:pt x="25466" y="19636"/>
                </a:lnTo>
                <a:lnTo>
                  <a:pt x="24955" y="20557"/>
                </a:lnTo>
                <a:lnTo>
                  <a:pt x="25159" y="20761"/>
                </a:lnTo>
                <a:lnTo>
                  <a:pt x="25670" y="20557"/>
                </a:lnTo>
                <a:lnTo>
                  <a:pt x="25159" y="20966"/>
                </a:lnTo>
                <a:lnTo>
                  <a:pt x="25568" y="21170"/>
                </a:lnTo>
                <a:lnTo>
                  <a:pt x="24750" y="21784"/>
                </a:lnTo>
                <a:lnTo>
                  <a:pt x="25159" y="21886"/>
                </a:lnTo>
                <a:lnTo>
                  <a:pt x="25159" y="22193"/>
                </a:lnTo>
                <a:lnTo>
                  <a:pt x="25057" y="22295"/>
                </a:lnTo>
                <a:lnTo>
                  <a:pt x="25364" y="22705"/>
                </a:lnTo>
                <a:lnTo>
                  <a:pt x="24648" y="23114"/>
                </a:lnTo>
                <a:lnTo>
                  <a:pt x="24545" y="23420"/>
                </a:lnTo>
                <a:lnTo>
                  <a:pt x="25670" y="22807"/>
                </a:lnTo>
                <a:lnTo>
                  <a:pt x="24750" y="24136"/>
                </a:lnTo>
                <a:lnTo>
                  <a:pt x="26284" y="23011"/>
                </a:lnTo>
                <a:lnTo>
                  <a:pt x="26284" y="23011"/>
                </a:lnTo>
                <a:lnTo>
                  <a:pt x="25568" y="23830"/>
                </a:lnTo>
                <a:lnTo>
                  <a:pt x="25568" y="23830"/>
                </a:lnTo>
                <a:lnTo>
                  <a:pt x="26182" y="23318"/>
                </a:lnTo>
                <a:lnTo>
                  <a:pt x="26182" y="23495"/>
                </a:lnTo>
                <a:lnTo>
                  <a:pt x="26182" y="23495"/>
                </a:lnTo>
                <a:lnTo>
                  <a:pt x="24750" y="24545"/>
                </a:lnTo>
                <a:lnTo>
                  <a:pt x="25159" y="24648"/>
                </a:lnTo>
                <a:lnTo>
                  <a:pt x="24443" y="25364"/>
                </a:lnTo>
                <a:lnTo>
                  <a:pt x="24443" y="25568"/>
                </a:lnTo>
                <a:lnTo>
                  <a:pt x="25261" y="25261"/>
                </a:lnTo>
                <a:lnTo>
                  <a:pt x="25364" y="25159"/>
                </a:lnTo>
                <a:lnTo>
                  <a:pt x="25773" y="25057"/>
                </a:lnTo>
                <a:lnTo>
                  <a:pt x="25364" y="25261"/>
                </a:lnTo>
                <a:lnTo>
                  <a:pt x="25773" y="25568"/>
                </a:lnTo>
                <a:lnTo>
                  <a:pt x="25261" y="25261"/>
                </a:lnTo>
                <a:lnTo>
                  <a:pt x="24955" y="25466"/>
                </a:lnTo>
                <a:lnTo>
                  <a:pt x="25364" y="25977"/>
                </a:lnTo>
                <a:lnTo>
                  <a:pt x="24750" y="26489"/>
                </a:lnTo>
                <a:lnTo>
                  <a:pt x="24750" y="26489"/>
                </a:lnTo>
                <a:lnTo>
                  <a:pt x="25159" y="26284"/>
                </a:lnTo>
                <a:lnTo>
                  <a:pt x="24545" y="26693"/>
                </a:lnTo>
                <a:lnTo>
                  <a:pt x="24443" y="27000"/>
                </a:lnTo>
                <a:lnTo>
                  <a:pt x="26080" y="25977"/>
                </a:lnTo>
                <a:lnTo>
                  <a:pt x="25670" y="26386"/>
                </a:lnTo>
                <a:lnTo>
                  <a:pt x="25773" y="26795"/>
                </a:lnTo>
                <a:lnTo>
                  <a:pt x="25568" y="26489"/>
                </a:lnTo>
                <a:lnTo>
                  <a:pt x="24852" y="26795"/>
                </a:lnTo>
                <a:lnTo>
                  <a:pt x="24955" y="26795"/>
                </a:lnTo>
                <a:lnTo>
                  <a:pt x="24545" y="27307"/>
                </a:lnTo>
                <a:lnTo>
                  <a:pt x="25466" y="27102"/>
                </a:lnTo>
                <a:lnTo>
                  <a:pt x="24341" y="27614"/>
                </a:lnTo>
                <a:lnTo>
                  <a:pt x="25159" y="27818"/>
                </a:lnTo>
                <a:lnTo>
                  <a:pt x="25057" y="27920"/>
                </a:lnTo>
                <a:lnTo>
                  <a:pt x="25159" y="28023"/>
                </a:lnTo>
                <a:lnTo>
                  <a:pt x="24852" y="28125"/>
                </a:lnTo>
                <a:lnTo>
                  <a:pt x="25364" y="28125"/>
                </a:lnTo>
                <a:lnTo>
                  <a:pt x="24852" y="28227"/>
                </a:lnTo>
                <a:lnTo>
                  <a:pt x="25977" y="28227"/>
                </a:lnTo>
                <a:lnTo>
                  <a:pt x="26284" y="27920"/>
                </a:lnTo>
                <a:lnTo>
                  <a:pt x="25773" y="28841"/>
                </a:lnTo>
                <a:lnTo>
                  <a:pt x="26591" y="28636"/>
                </a:lnTo>
                <a:lnTo>
                  <a:pt x="26489" y="29148"/>
                </a:lnTo>
                <a:lnTo>
                  <a:pt x="26182" y="29352"/>
                </a:lnTo>
                <a:lnTo>
                  <a:pt x="26182" y="29352"/>
                </a:lnTo>
                <a:lnTo>
                  <a:pt x="26795" y="29148"/>
                </a:lnTo>
                <a:lnTo>
                  <a:pt x="26489" y="29455"/>
                </a:lnTo>
                <a:lnTo>
                  <a:pt x="26898" y="29455"/>
                </a:lnTo>
                <a:lnTo>
                  <a:pt x="26489" y="29659"/>
                </a:lnTo>
                <a:lnTo>
                  <a:pt x="26489" y="29864"/>
                </a:lnTo>
                <a:lnTo>
                  <a:pt x="26591" y="30068"/>
                </a:lnTo>
                <a:lnTo>
                  <a:pt x="26693" y="30068"/>
                </a:lnTo>
                <a:lnTo>
                  <a:pt x="26386" y="30375"/>
                </a:lnTo>
                <a:lnTo>
                  <a:pt x="26386" y="30682"/>
                </a:lnTo>
                <a:lnTo>
                  <a:pt x="26489" y="30682"/>
                </a:lnTo>
                <a:lnTo>
                  <a:pt x="26386" y="30784"/>
                </a:lnTo>
                <a:lnTo>
                  <a:pt x="26386" y="30682"/>
                </a:lnTo>
                <a:lnTo>
                  <a:pt x="26080" y="31295"/>
                </a:lnTo>
                <a:lnTo>
                  <a:pt x="25670" y="31500"/>
                </a:lnTo>
                <a:lnTo>
                  <a:pt x="25568" y="31602"/>
                </a:lnTo>
                <a:lnTo>
                  <a:pt x="25568" y="31500"/>
                </a:lnTo>
                <a:lnTo>
                  <a:pt x="25670" y="31500"/>
                </a:lnTo>
                <a:lnTo>
                  <a:pt x="26182" y="30886"/>
                </a:lnTo>
                <a:lnTo>
                  <a:pt x="26182" y="30886"/>
                </a:lnTo>
                <a:lnTo>
                  <a:pt x="25466" y="31398"/>
                </a:lnTo>
                <a:lnTo>
                  <a:pt x="25875" y="30989"/>
                </a:lnTo>
                <a:lnTo>
                  <a:pt x="25875" y="31091"/>
                </a:lnTo>
                <a:lnTo>
                  <a:pt x="26182" y="30682"/>
                </a:lnTo>
                <a:lnTo>
                  <a:pt x="24852" y="30477"/>
                </a:lnTo>
                <a:lnTo>
                  <a:pt x="24341" y="31909"/>
                </a:lnTo>
                <a:lnTo>
                  <a:pt x="24545" y="31909"/>
                </a:lnTo>
                <a:lnTo>
                  <a:pt x="24136" y="32420"/>
                </a:lnTo>
                <a:lnTo>
                  <a:pt x="24136" y="32216"/>
                </a:lnTo>
                <a:lnTo>
                  <a:pt x="23932" y="32523"/>
                </a:lnTo>
                <a:lnTo>
                  <a:pt x="24545" y="32727"/>
                </a:lnTo>
                <a:lnTo>
                  <a:pt x="24034" y="32625"/>
                </a:lnTo>
                <a:lnTo>
                  <a:pt x="21989" y="35489"/>
                </a:lnTo>
                <a:lnTo>
                  <a:pt x="22091" y="35489"/>
                </a:lnTo>
                <a:lnTo>
                  <a:pt x="20557" y="38250"/>
                </a:lnTo>
                <a:lnTo>
                  <a:pt x="20557" y="38148"/>
                </a:lnTo>
                <a:lnTo>
                  <a:pt x="20250" y="38659"/>
                </a:lnTo>
                <a:lnTo>
                  <a:pt x="20348" y="40709"/>
                </a:lnTo>
                <a:lnTo>
                  <a:pt x="20348" y="40709"/>
                </a:lnTo>
                <a:lnTo>
                  <a:pt x="20148" y="40909"/>
                </a:lnTo>
                <a:lnTo>
                  <a:pt x="20455" y="41011"/>
                </a:lnTo>
                <a:lnTo>
                  <a:pt x="20761" y="40807"/>
                </a:lnTo>
                <a:lnTo>
                  <a:pt x="21477" y="40807"/>
                </a:lnTo>
                <a:lnTo>
                  <a:pt x="20761" y="40909"/>
                </a:lnTo>
                <a:lnTo>
                  <a:pt x="20761" y="41420"/>
                </a:lnTo>
                <a:lnTo>
                  <a:pt x="20557" y="41114"/>
                </a:lnTo>
                <a:lnTo>
                  <a:pt x="20352" y="41727"/>
                </a:lnTo>
                <a:lnTo>
                  <a:pt x="20557" y="42341"/>
                </a:lnTo>
                <a:lnTo>
                  <a:pt x="20352" y="42648"/>
                </a:lnTo>
                <a:lnTo>
                  <a:pt x="20864" y="43875"/>
                </a:lnTo>
                <a:lnTo>
                  <a:pt x="20761" y="44284"/>
                </a:lnTo>
                <a:lnTo>
                  <a:pt x="21068" y="44591"/>
                </a:lnTo>
                <a:lnTo>
                  <a:pt x="21477" y="44693"/>
                </a:lnTo>
                <a:lnTo>
                  <a:pt x="23011" y="47250"/>
                </a:lnTo>
                <a:lnTo>
                  <a:pt x="22909" y="47455"/>
                </a:lnTo>
                <a:lnTo>
                  <a:pt x="23216" y="49295"/>
                </a:lnTo>
                <a:lnTo>
                  <a:pt x="23932" y="50114"/>
                </a:lnTo>
                <a:lnTo>
                  <a:pt x="23932" y="51341"/>
                </a:lnTo>
                <a:lnTo>
                  <a:pt x="24034" y="51341"/>
                </a:lnTo>
                <a:lnTo>
                  <a:pt x="24034" y="51545"/>
                </a:lnTo>
                <a:lnTo>
                  <a:pt x="23830" y="51341"/>
                </a:lnTo>
                <a:lnTo>
                  <a:pt x="23216" y="51443"/>
                </a:lnTo>
                <a:lnTo>
                  <a:pt x="23830" y="52159"/>
                </a:lnTo>
                <a:lnTo>
                  <a:pt x="24648" y="52364"/>
                </a:lnTo>
                <a:lnTo>
                  <a:pt x="25261" y="54818"/>
                </a:lnTo>
                <a:lnTo>
                  <a:pt x="26795" y="56455"/>
                </a:lnTo>
                <a:lnTo>
                  <a:pt x="26898" y="55432"/>
                </a:lnTo>
                <a:lnTo>
                  <a:pt x="26386" y="55227"/>
                </a:lnTo>
                <a:lnTo>
                  <a:pt x="25773" y="52364"/>
                </a:lnTo>
                <a:lnTo>
                  <a:pt x="25773" y="52670"/>
                </a:lnTo>
                <a:lnTo>
                  <a:pt x="25261" y="50830"/>
                </a:lnTo>
                <a:lnTo>
                  <a:pt x="25057" y="50727"/>
                </a:lnTo>
                <a:lnTo>
                  <a:pt x="24341" y="48068"/>
                </a:lnTo>
                <a:lnTo>
                  <a:pt x="24545" y="47250"/>
                </a:lnTo>
                <a:lnTo>
                  <a:pt x="25159" y="47659"/>
                </a:lnTo>
                <a:lnTo>
                  <a:pt x="25364" y="47557"/>
                </a:lnTo>
                <a:lnTo>
                  <a:pt x="25466" y="47761"/>
                </a:lnTo>
                <a:lnTo>
                  <a:pt x="25875" y="47966"/>
                </a:lnTo>
                <a:lnTo>
                  <a:pt x="26591" y="51034"/>
                </a:lnTo>
                <a:lnTo>
                  <a:pt x="27205" y="51341"/>
                </a:lnTo>
                <a:lnTo>
                  <a:pt x="27000" y="51852"/>
                </a:lnTo>
                <a:lnTo>
                  <a:pt x="28023" y="53080"/>
                </a:lnTo>
                <a:lnTo>
                  <a:pt x="27920" y="52977"/>
                </a:lnTo>
                <a:lnTo>
                  <a:pt x="28125" y="53591"/>
                </a:lnTo>
                <a:lnTo>
                  <a:pt x="27920" y="53795"/>
                </a:lnTo>
                <a:lnTo>
                  <a:pt x="28636" y="54307"/>
                </a:lnTo>
                <a:lnTo>
                  <a:pt x="28432" y="54205"/>
                </a:lnTo>
                <a:lnTo>
                  <a:pt x="29045" y="54920"/>
                </a:lnTo>
                <a:lnTo>
                  <a:pt x="28841" y="54920"/>
                </a:lnTo>
                <a:lnTo>
                  <a:pt x="29761" y="56148"/>
                </a:lnTo>
                <a:lnTo>
                  <a:pt x="30477" y="58091"/>
                </a:lnTo>
                <a:lnTo>
                  <a:pt x="29966" y="59216"/>
                </a:lnTo>
                <a:lnTo>
                  <a:pt x="37534" y="63920"/>
                </a:lnTo>
                <a:lnTo>
                  <a:pt x="39068" y="63307"/>
                </a:lnTo>
                <a:lnTo>
                  <a:pt x="39170" y="63307"/>
                </a:lnTo>
                <a:lnTo>
                  <a:pt x="39784" y="63614"/>
                </a:lnTo>
                <a:lnTo>
                  <a:pt x="39784" y="63614"/>
                </a:lnTo>
                <a:lnTo>
                  <a:pt x="39375" y="63307"/>
                </a:lnTo>
                <a:lnTo>
                  <a:pt x="39375" y="63307"/>
                </a:lnTo>
                <a:lnTo>
                  <a:pt x="44284" y="66375"/>
                </a:lnTo>
                <a:lnTo>
                  <a:pt x="45000" y="66273"/>
                </a:lnTo>
                <a:lnTo>
                  <a:pt x="45409" y="66682"/>
                </a:lnTo>
                <a:lnTo>
                  <a:pt x="45307" y="66989"/>
                </a:lnTo>
                <a:lnTo>
                  <a:pt x="46534" y="68830"/>
                </a:lnTo>
                <a:lnTo>
                  <a:pt x="46534" y="69443"/>
                </a:lnTo>
                <a:lnTo>
                  <a:pt x="47148" y="70159"/>
                </a:lnTo>
                <a:lnTo>
                  <a:pt x="47352" y="69852"/>
                </a:lnTo>
                <a:lnTo>
                  <a:pt x="47045" y="69443"/>
                </a:lnTo>
                <a:lnTo>
                  <a:pt x="47045" y="69443"/>
                </a:lnTo>
                <a:lnTo>
                  <a:pt x="48784" y="71386"/>
                </a:lnTo>
                <a:lnTo>
                  <a:pt x="48784" y="71386"/>
                </a:lnTo>
                <a:lnTo>
                  <a:pt x="48580" y="71080"/>
                </a:lnTo>
                <a:lnTo>
                  <a:pt x="49091" y="71693"/>
                </a:lnTo>
                <a:lnTo>
                  <a:pt x="49705" y="71489"/>
                </a:lnTo>
                <a:lnTo>
                  <a:pt x="50625" y="72205"/>
                </a:lnTo>
                <a:lnTo>
                  <a:pt x="50727" y="71898"/>
                </a:lnTo>
                <a:lnTo>
                  <a:pt x="51136" y="72614"/>
                </a:lnTo>
                <a:lnTo>
                  <a:pt x="51648" y="72307"/>
                </a:lnTo>
                <a:lnTo>
                  <a:pt x="51341" y="71693"/>
                </a:lnTo>
                <a:lnTo>
                  <a:pt x="52670" y="70773"/>
                </a:lnTo>
                <a:lnTo>
                  <a:pt x="53182" y="71489"/>
                </a:lnTo>
                <a:lnTo>
                  <a:pt x="53182" y="71284"/>
                </a:lnTo>
                <a:lnTo>
                  <a:pt x="53386" y="71386"/>
                </a:lnTo>
                <a:lnTo>
                  <a:pt x="53489" y="71284"/>
                </a:lnTo>
                <a:lnTo>
                  <a:pt x="53693" y="71693"/>
                </a:lnTo>
                <a:lnTo>
                  <a:pt x="53386" y="71386"/>
                </a:lnTo>
                <a:lnTo>
                  <a:pt x="53182" y="71795"/>
                </a:lnTo>
                <a:lnTo>
                  <a:pt x="53795" y="75682"/>
                </a:lnTo>
                <a:lnTo>
                  <a:pt x="53898" y="75682"/>
                </a:lnTo>
                <a:lnTo>
                  <a:pt x="53898" y="75989"/>
                </a:lnTo>
                <a:lnTo>
                  <a:pt x="54000" y="75886"/>
                </a:lnTo>
                <a:lnTo>
                  <a:pt x="54205" y="75989"/>
                </a:lnTo>
                <a:lnTo>
                  <a:pt x="53489" y="77216"/>
                </a:lnTo>
                <a:lnTo>
                  <a:pt x="52977" y="77523"/>
                </a:lnTo>
                <a:lnTo>
                  <a:pt x="52773" y="78239"/>
                </a:lnTo>
                <a:lnTo>
                  <a:pt x="52364" y="78341"/>
                </a:lnTo>
                <a:lnTo>
                  <a:pt x="52568" y="78750"/>
                </a:lnTo>
                <a:lnTo>
                  <a:pt x="51648" y="79159"/>
                </a:lnTo>
                <a:lnTo>
                  <a:pt x="51239" y="80693"/>
                </a:lnTo>
                <a:lnTo>
                  <a:pt x="51034" y="80591"/>
                </a:lnTo>
                <a:lnTo>
                  <a:pt x="50727" y="81307"/>
                </a:lnTo>
                <a:lnTo>
                  <a:pt x="50727" y="82227"/>
                </a:lnTo>
                <a:lnTo>
                  <a:pt x="51034" y="82739"/>
                </a:lnTo>
                <a:lnTo>
                  <a:pt x="51545" y="82432"/>
                </a:lnTo>
                <a:lnTo>
                  <a:pt x="51648" y="82125"/>
                </a:lnTo>
                <a:lnTo>
                  <a:pt x="51750" y="82841"/>
                </a:lnTo>
                <a:lnTo>
                  <a:pt x="50318" y="84886"/>
                </a:lnTo>
                <a:lnTo>
                  <a:pt x="50830" y="85909"/>
                </a:lnTo>
                <a:lnTo>
                  <a:pt x="50625" y="86011"/>
                </a:lnTo>
                <a:lnTo>
                  <a:pt x="60852" y="98693"/>
                </a:lnTo>
                <a:lnTo>
                  <a:pt x="61977" y="118125"/>
                </a:lnTo>
                <a:lnTo>
                  <a:pt x="61670" y="118330"/>
                </a:lnTo>
                <a:lnTo>
                  <a:pt x="63102" y="122932"/>
                </a:lnTo>
                <a:lnTo>
                  <a:pt x="64125" y="122625"/>
                </a:lnTo>
                <a:lnTo>
                  <a:pt x="63818" y="123136"/>
                </a:lnTo>
                <a:lnTo>
                  <a:pt x="64125" y="123136"/>
                </a:lnTo>
                <a:lnTo>
                  <a:pt x="64330" y="123648"/>
                </a:lnTo>
                <a:lnTo>
                  <a:pt x="64023" y="123648"/>
                </a:lnTo>
                <a:lnTo>
                  <a:pt x="64227" y="125284"/>
                </a:lnTo>
                <a:lnTo>
                  <a:pt x="64636" y="125489"/>
                </a:lnTo>
                <a:lnTo>
                  <a:pt x="64534" y="126511"/>
                </a:lnTo>
                <a:lnTo>
                  <a:pt x="64943" y="126716"/>
                </a:lnTo>
                <a:lnTo>
                  <a:pt x="64330" y="126716"/>
                </a:lnTo>
                <a:lnTo>
                  <a:pt x="64636" y="127432"/>
                </a:lnTo>
                <a:lnTo>
                  <a:pt x="64534" y="127739"/>
                </a:lnTo>
                <a:lnTo>
                  <a:pt x="64330" y="127023"/>
                </a:lnTo>
                <a:lnTo>
                  <a:pt x="64023" y="127432"/>
                </a:lnTo>
                <a:lnTo>
                  <a:pt x="64023" y="127432"/>
                </a:lnTo>
                <a:lnTo>
                  <a:pt x="64227" y="127023"/>
                </a:lnTo>
                <a:lnTo>
                  <a:pt x="64023" y="126614"/>
                </a:lnTo>
                <a:lnTo>
                  <a:pt x="64023" y="127023"/>
                </a:lnTo>
                <a:lnTo>
                  <a:pt x="63409" y="127125"/>
                </a:lnTo>
                <a:lnTo>
                  <a:pt x="63614" y="127432"/>
                </a:lnTo>
                <a:lnTo>
                  <a:pt x="63205" y="127943"/>
                </a:lnTo>
                <a:lnTo>
                  <a:pt x="63205" y="127943"/>
                </a:lnTo>
                <a:lnTo>
                  <a:pt x="63716" y="127739"/>
                </a:lnTo>
                <a:lnTo>
                  <a:pt x="64227" y="128148"/>
                </a:lnTo>
                <a:lnTo>
                  <a:pt x="64227" y="128045"/>
                </a:lnTo>
                <a:lnTo>
                  <a:pt x="64534" y="128250"/>
                </a:lnTo>
                <a:lnTo>
                  <a:pt x="64534" y="128455"/>
                </a:lnTo>
                <a:lnTo>
                  <a:pt x="64432" y="128659"/>
                </a:lnTo>
                <a:lnTo>
                  <a:pt x="64636" y="129068"/>
                </a:lnTo>
                <a:lnTo>
                  <a:pt x="65148" y="128864"/>
                </a:lnTo>
                <a:lnTo>
                  <a:pt x="65557" y="129477"/>
                </a:lnTo>
                <a:lnTo>
                  <a:pt x="64534" y="129273"/>
                </a:lnTo>
                <a:lnTo>
                  <a:pt x="65148" y="129682"/>
                </a:lnTo>
                <a:lnTo>
                  <a:pt x="65455" y="130705"/>
                </a:lnTo>
                <a:lnTo>
                  <a:pt x="65352" y="130295"/>
                </a:lnTo>
                <a:lnTo>
                  <a:pt x="65455" y="130295"/>
                </a:lnTo>
                <a:lnTo>
                  <a:pt x="65864" y="131216"/>
                </a:lnTo>
                <a:lnTo>
                  <a:pt x="65352" y="131420"/>
                </a:lnTo>
                <a:lnTo>
                  <a:pt x="66068" y="131727"/>
                </a:lnTo>
                <a:lnTo>
                  <a:pt x="65864" y="131727"/>
                </a:lnTo>
                <a:lnTo>
                  <a:pt x="66170" y="132034"/>
                </a:lnTo>
                <a:lnTo>
                  <a:pt x="66273" y="131727"/>
                </a:lnTo>
                <a:lnTo>
                  <a:pt x="66375" y="131932"/>
                </a:lnTo>
                <a:lnTo>
                  <a:pt x="66375" y="132239"/>
                </a:lnTo>
                <a:lnTo>
                  <a:pt x="66170" y="132034"/>
                </a:lnTo>
                <a:lnTo>
                  <a:pt x="65557" y="131625"/>
                </a:lnTo>
                <a:lnTo>
                  <a:pt x="65250" y="131932"/>
                </a:lnTo>
                <a:lnTo>
                  <a:pt x="67193" y="133261"/>
                </a:lnTo>
                <a:lnTo>
                  <a:pt x="67398" y="133159"/>
                </a:lnTo>
                <a:lnTo>
                  <a:pt x="67091" y="132750"/>
                </a:lnTo>
                <a:lnTo>
                  <a:pt x="67705" y="133057"/>
                </a:lnTo>
                <a:lnTo>
                  <a:pt x="67398" y="133159"/>
                </a:lnTo>
                <a:lnTo>
                  <a:pt x="67500" y="133261"/>
                </a:lnTo>
                <a:lnTo>
                  <a:pt x="67602" y="133159"/>
                </a:lnTo>
                <a:lnTo>
                  <a:pt x="67807" y="133568"/>
                </a:lnTo>
                <a:lnTo>
                  <a:pt x="67807" y="133568"/>
                </a:lnTo>
                <a:lnTo>
                  <a:pt x="67500" y="133261"/>
                </a:lnTo>
                <a:lnTo>
                  <a:pt x="67295" y="133364"/>
                </a:lnTo>
                <a:lnTo>
                  <a:pt x="66477" y="133364"/>
                </a:lnTo>
                <a:lnTo>
                  <a:pt x="66886" y="133773"/>
                </a:lnTo>
                <a:lnTo>
                  <a:pt x="67500" y="133670"/>
                </a:lnTo>
                <a:lnTo>
                  <a:pt x="67295" y="134080"/>
                </a:lnTo>
                <a:lnTo>
                  <a:pt x="67705" y="134284"/>
                </a:lnTo>
                <a:lnTo>
                  <a:pt x="67807" y="134080"/>
                </a:lnTo>
                <a:lnTo>
                  <a:pt x="67926" y="134000"/>
                </a:lnTo>
                <a:lnTo>
                  <a:pt x="67926" y="134000"/>
                </a:lnTo>
                <a:lnTo>
                  <a:pt x="68420" y="134693"/>
                </a:lnTo>
                <a:lnTo>
                  <a:pt x="69136" y="133977"/>
                </a:lnTo>
                <a:lnTo>
                  <a:pt x="69136" y="134284"/>
                </a:lnTo>
                <a:lnTo>
                  <a:pt x="68932" y="134489"/>
                </a:lnTo>
                <a:lnTo>
                  <a:pt x="68932" y="134693"/>
                </a:lnTo>
                <a:lnTo>
                  <a:pt x="68727" y="134795"/>
                </a:lnTo>
                <a:lnTo>
                  <a:pt x="69750" y="134795"/>
                </a:lnTo>
                <a:lnTo>
                  <a:pt x="69545" y="134182"/>
                </a:lnTo>
                <a:lnTo>
                  <a:pt x="69767" y="133988"/>
                </a:lnTo>
                <a:lnTo>
                  <a:pt x="69767" y="133988"/>
                </a:lnTo>
                <a:lnTo>
                  <a:pt x="70057" y="134182"/>
                </a:lnTo>
                <a:lnTo>
                  <a:pt x="69852" y="134284"/>
                </a:lnTo>
                <a:lnTo>
                  <a:pt x="70568" y="134591"/>
                </a:lnTo>
                <a:lnTo>
                  <a:pt x="70364" y="135000"/>
                </a:lnTo>
                <a:lnTo>
                  <a:pt x="71489" y="135614"/>
                </a:lnTo>
                <a:lnTo>
                  <a:pt x="71386" y="135716"/>
                </a:lnTo>
                <a:lnTo>
                  <a:pt x="70159" y="135205"/>
                </a:lnTo>
                <a:lnTo>
                  <a:pt x="70364" y="135205"/>
                </a:lnTo>
                <a:lnTo>
                  <a:pt x="70057" y="135000"/>
                </a:lnTo>
                <a:lnTo>
                  <a:pt x="69955" y="135102"/>
                </a:lnTo>
                <a:lnTo>
                  <a:pt x="70568" y="135716"/>
                </a:lnTo>
                <a:lnTo>
                  <a:pt x="70057" y="135511"/>
                </a:lnTo>
                <a:lnTo>
                  <a:pt x="69443" y="135716"/>
                </a:lnTo>
                <a:lnTo>
                  <a:pt x="69545" y="135818"/>
                </a:lnTo>
                <a:lnTo>
                  <a:pt x="73943" y="136125"/>
                </a:lnTo>
                <a:lnTo>
                  <a:pt x="74557" y="135818"/>
                </a:lnTo>
                <a:lnTo>
                  <a:pt x="71489" y="134489"/>
                </a:lnTo>
                <a:lnTo>
                  <a:pt x="71591" y="134284"/>
                </a:lnTo>
                <a:lnTo>
                  <a:pt x="71080" y="133875"/>
                </a:lnTo>
                <a:lnTo>
                  <a:pt x="69782" y="133975"/>
                </a:lnTo>
                <a:lnTo>
                  <a:pt x="69782" y="133975"/>
                </a:lnTo>
                <a:lnTo>
                  <a:pt x="70364" y="133466"/>
                </a:lnTo>
                <a:lnTo>
                  <a:pt x="71080" y="133568"/>
                </a:lnTo>
                <a:lnTo>
                  <a:pt x="71080" y="133568"/>
                </a:lnTo>
                <a:lnTo>
                  <a:pt x="70057" y="132852"/>
                </a:lnTo>
                <a:lnTo>
                  <a:pt x="70364" y="132750"/>
                </a:lnTo>
                <a:lnTo>
                  <a:pt x="69852" y="132341"/>
                </a:lnTo>
                <a:lnTo>
                  <a:pt x="70159" y="131318"/>
                </a:lnTo>
                <a:lnTo>
                  <a:pt x="69750" y="131216"/>
                </a:lnTo>
                <a:lnTo>
                  <a:pt x="69955" y="131216"/>
                </a:lnTo>
                <a:lnTo>
                  <a:pt x="69955" y="131011"/>
                </a:lnTo>
                <a:lnTo>
                  <a:pt x="70670" y="131216"/>
                </a:lnTo>
                <a:lnTo>
                  <a:pt x="70670" y="131216"/>
                </a:lnTo>
                <a:lnTo>
                  <a:pt x="70466" y="130500"/>
                </a:lnTo>
                <a:lnTo>
                  <a:pt x="71591" y="129170"/>
                </a:lnTo>
                <a:lnTo>
                  <a:pt x="71182" y="129068"/>
                </a:lnTo>
                <a:lnTo>
                  <a:pt x="71284" y="128455"/>
                </a:lnTo>
                <a:lnTo>
                  <a:pt x="69443" y="127330"/>
                </a:lnTo>
                <a:lnTo>
                  <a:pt x="69852" y="126409"/>
                </a:lnTo>
                <a:lnTo>
                  <a:pt x="70159" y="126205"/>
                </a:lnTo>
                <a:lnTo>
                  <a:pt x="70670" y="126205"/>
                </a:lnTo>
                <a:lnTo>
                  <a:pt x="70568" y="124670"/>
                </a:lnTo>
                <a:lnTo>
                  <a:pt x="71182" y="124159"/>
                </a:lnTo>
                <a:lnTo>
                  <a:pt x="70568" y="123852"/>
                </a:lnTo>
                <a:lnTo>
                  <a:pt x="70977" y="123750"/>
                </a:lnTo>
                <a:lnTo>
                  <a:pt x="71284" y="124057"/>
                </a:lnTo>
                <a:lnTo>
                  <a:pt x="71284" y="124057"/>
                </a:lnTo>
                <a:lnTo>
                  <a:pt x="70977" y="123443"/>
                </a:lnTo>
                <a:lnTo>
                  <a:pt x="70773" y="123545"/>
                </a:lnTo>
                <a:lnTo>
                  <a:pt x="70364" y="123239"/>
                </a:lnTo>
                <a:lnTo>
                  <a:pt x="69955" y="122318"/>
                </a:lnTo>
                <a:lnTo>
                  <a:pt x="70057" y="122011"/>
                </a:lnTo>
                <a:lnTo>
                  <a:pt x="71182" y="122318"/>
                </a:lnTo>
                <a:lnTo>
                  <a:pt x="72205" y="122011"/>
                </a:lnTo>
                <a:lnTo>
                  <a:pt x="72000" y="121193"/>
                </a:lnTo>
                <a:lnTo>
                  <a:pt x="72102" y="120886"/>
                </a:lnTo>
                <a:lnTo>
                  <a:pt x="71898" y="120580"/>
                </a:lnTo>
                <a:lnTo>
                  <a:pt x="72000" y="120580"/>
                </a:lnTo>
                <a:lnTo>
                  <a:pt x="71693" y="120170"/>
                </a:lnTo>
                <a:lnTo>
                  <a:pt x="75477" y="119250"/>
                </a:lnTo>
                <a:lnTo>
                  <a:pt x="75886" y="117716"/>
                </a:lnTo>
                <a:lnTo>
                  <a:pt x="73739" y="114545"/>
                </a:lnTo>
                <a:lnTo>
                  <a:pt x="73739" y="114034"/>
                </a:lnTo>
                <a:lnTo>
                  <a:pt x="73943" y="114034"/>
                </a:lnTo>
                <a:lnTo>
                  <a:pt x="73841" y="113420"/>
                </a:lnTo>
                <a:lnTo>
                  <a:pt x="74045" y="113932"/>
                </a:lnTo>
                <a:lnTo>
                  <a:pt x="73841" y="114341"/>
                </a:lnTo>
                <a:lnTo>
                  <a:pt x="74557" y="115466"/>
                </a:lnTo>
                <a:lnTo>
                  <a:pt x="77216" y="115875"/>
                </a:lnTo>
                <a:lnTo>
                  <a:pt x="79466" y="111580"/>
                </a:lnTo>
                <a:lnTo>
                  <a:pt x="79568" y="111682"/>
                </a:lnTo>
                <a:lnTo>
                  <a:pt x="79568" y="111273"/>
                </a:lnTo>
                <a:lnTo>
                  <a:pt x="79466" y="110966"/>
                </a:lnTo>
                <a:lnTo>
                  <a:pt x="79773" y="111273"/>
                </a:lnTo>
                <a:lnTo>
                  <a:pt x="79875" y="111273"/>
                </a:lnTo>
                <a:lnTo>
                  <a:pt x="79364" y="112500"/>
                </a:lnTo>
                <a:lnTo>
                  <a:pt x="79773" y="112193"/>
                </a:lnTo>
                <a:lnTo>
                  <a:pt x="80080" y="111170"/>
                </a:lnTo>
                <a:lnTo>
                  <a:pt x="79875" y="111273"/>
                </a:lnTo>
                <a:lnTo>
                  <a:pt x="79875" y="111273"/>
                </a:lnTo>
                <a:lnTo>
                  <a:pt x="81409" y="107898"/>
                </a:lnTo>
                <a:lnTo>
                  <a:pt x="81102" y="106159"/>
                </a:lnTo>
                <a:lnTo>
                  <a:pt x="81614" y="106057"/>
                </a:lnTo>
                <a:lnTo>
                  <a:pt x="81511" y="106159"/>
                </a:lnTo>
                <a:lnTo>
                  <a:pt x="85398" y="103705"/>
                </a:lnTo>
                <a:lnTo>
                  <a:pt x="85807" y="103602"/>
                </a:lnTo>
                <a:lnTo>
                  <a:pt x="85909" y="103398"/>
                </a:lnTo>
                <a:lnTo>
                  <a:pt x="86114" y="103705"/>
                </a:lnTo>
                <a:lnTo>
                  <a:pt x="86830" y="103602"/>
                </a:lnTo>
                <a:lnTo>
                  <a:pt x="86932" y="103091"/>
                </a:lnTo>
                <a:lnTo>
                  <a:pt x="87750" y="102580"/>
                </a:lnTo>
                <a:lnTo>
                  <a:pt x="89080" y="94398"/>
                </a:lnTo>
                <a:lnTo>
                  <a:pt x="89080" y="93170"/>
                </a:lnTo>
                <a:lnTo>
                  <a:pt x="89284" y="93068"/>
                </a:lnTo>
                <a:lnTo>
                  <a:pt x="89489" y="93375"/>
                </a:lnTo>
                <a:lnTo>
                  <a:pt x="90409" y="91534"/>
                </a:lnTo>
                <a:lnTo>
                  <a:pt x="90409" y="91739"/>
                </a:lnTo>
                <a:lnTo>
                  <a:pt x="92557" y="87136"/>
                </a:lnTo>
                <a:lnTo>
                  <a:pt x="91943" y="85398"/>
                </a:lnTo>
                <a:lnTo>
                  <a:pt x="84273" y="82739"/>
                </a:lnTo>
                <a:lnTo>
                  <a:pt x="84068" y="82943"/>
                </a:lnTo>
                <a:lnTo>
                  <a:pt x="83966" y="82534"/>
                </a:lnTo>
                <a:lnTo>
                  <a:pt x="83557" y="83352"/>
                </a:lnTo>
                <a:lnTo>
                  <a:pt x="83557" y="83352"/>
                </a:lnTo>
                <a:lnTo>
                  <a:pt x="83659" y="82636"/>
                </a:lnTo>
                <a:lnTo>
                  <a:pt x="83557" y="82330"/>
                </a:lnTo>
                <a:lnTo>
                  <a:pt x="83557" y="81818"/>
                </a:lnTo>
                <a:lnTo>
                  <a:pt x="80591" y="80795"/>
                </a:lnTo>
                <a:lnTo>
                  <a:pt x="79057" y="82739"/>
                </a:lnTo>
                <a:lnTo>
                  <a:pt x="79364" y="81818"/>
                </a:lnTo>
                <a:lnTo>
                  <a:pt x="78341" y="82125"/>
                </a:lnTo>
                <a:lnTo>
                  <a:pt x="77932" y="81307"/>
                </a:lnTo>
                <a:lnTo>
                  <a:pt x="77625" y="81205"/>
                </a:lnTo>
                <a:lnTo>
                  <a:pt x="77011" y="81614"/>
                </a:lnTo>
                <a:lnTo>
                  <a:pt x="76295" y="81614"/>
                </a:lnTo>
                <a:lnTo>
                  <a:pt x="78852" y="78750"/>
                </a:lnTo>
                <a:lnTo>
                  <a:pt x="77216" y="75375"/>
                </a:lnTo>
                <a:lnTo>
                  <a:pt x="77011" y="75580"/>
                </a:lnTo>
                <a:lnTo>
                  <a:pt x="76807" y="75068"/>
                </a:lnTo>
                <a:lnTo>
                  <a:pt x="76705" y="75170"/>
                </a:lnTo>
                <a:lnTo>
                  <a:pt x="75273" y="74148"/>
                </a:lnTo>
                <a:lnTo>
                  <a:pt x="75068" y="74557"/>
                </a:lnTo>
                <a:lnTo>
                  <a:pt x="74455" y="73841"/>
                </a:lnTo>
                <a:lnTo>
                  <a:pt x="73432" y="74148"/>
                </a:lnTo>
                <a:lnTo>
                  <a:pt x="72614" y="73943"/>
                </a:lnTo>
                <a:lnTo>
                  <a:pt x="72307" y="74352"/>
                </a:lnTo>
                <a:lnTo>
                  <a:pt x="72307" y="73739"/>
                </a:lnTo>
                <a:lnTo>
                  <a:pt x="71284" y="72920"/>
                </a:lnTo>
                <a:lnTo>
                  <a:pt x="70977" y="73432"/>
                </a:lnTo>
                <a:lnTo>
                  <a:pt x="70977" y="73432"/>
                </a:lnTo>
                <a:lnTo>
                  <a:pt x="71080" y="72307"/>
                </a:lnTo>
                <a:lnTo>
                  <a:pt x="69852" y="71284"/>
                </a:lnTo>
                <a:lnTo>
                  <a:pt x="68420" y="71182"/>
                </a:lnTo>
                <a:lnTo>
                  <a:pt x="68830" y="70875"/>
                </a:lnTo>
                <a:lnTo>
                  <a:pt x="69034" y="70568"/>
                </a:lnTo>
                <a:lnTo>
                  <a:pt x="68932" y="70159"/>
                </a:lnTo>
                <a:lnTo>
                  <a:pt x="68420" y="69852"/>
                </a:lnTo>
                <a:lnTo>
                  <a:pt x="68318" y="69955"/>
                </a:lnTo>
                <a:lnTo>
                  <a:pt x="68318" y="70159"/>
                </a:lnTo>
                <a:lnTo>
                  <a:pt x="67909" y="69852"/>
                </a:lnTo>
                <a:lnTo>
                  <a:pt x="67807" y="69955"/>
                </a:lnTo>
                <a:lnTo>
                  <a:pt x="67602" y="69545"/>
                </a:lnTo>
                <a:lnTo>
                  <a:pt x="67398" y="69648"/>
                </a:lnTo>
                <a:lnTo>
                  <a:pt x="67295" y="69239"/>
                </a:lnTo>
                <a:lnTo>
                  <a:pt x="68216" y="69034"/>
                </a:lnTo>
                <a:lnTo>
                  <a:pt x="66068" y="69136"/>
                </a:lnTo>
                <a:lnTo>
                  <a:pt x="66068" y="69239"/>
                </a:lnTo>
                <a:lnTo>
                  <a:pt x="66580" y="69239"/>
                </a:lnTo>
                <a:lnTo>
                  <a:pt x="65045" y="69648"/>
                </a:lnTo>
                <a:lnTo>
                  <a:pt x="64636" y="69443"/>
                </a:lnTo>
                <a:lnTo>
                  <a:pt x="64432" y="69136"/>
                </a:lnTo>
                <a:lnTo>
                  <a:pt x="62489" y="69136"/>
                </a:lnTo>
                <a:lnTo>
                  <a:pt x="62284" y="68523"/>
                </a:lnTo>
                <a:lnTo>
                  <a:pt x="61466" y="68216"/>
                </a:lnTo>
                <a:lnTo>
                  <a:pt x="61159" y="67705"/>
                </a:lnTo>
                <a:lnTo>
                  <a:pt x="60750" y="67705"/>
                </a:lnTo>
                <a:lnTo>
                  <a:pt x="61159" y="68114"/>
                </a:lnTo>
                <a:lnTo>
                  <a:pt x="59727" y="68727"/>
                </a:lnTo>
                <a:lnTo>
                  <a:pt x="59523" y="69239"/>
                </a:lnTo>
                <a:lnTo>
                  <a:pt x="59932" y="70057"/>
                </a:lnTo>
                <a:lnTo>
                  <a:pt x="59625" y="70670"/>
                </a:lnTo>
                <a:lnTo>
                  <a:pt x="59216" y="70364"/>
                </a:lnTo>
                <a:lnTo>
                  <a:pt x="59114" y="69648"/>
                </a:lnTo>
                <a:lnTo>
                  <a:pt x="59420" y="69239"/>
                </a:lnTo>
                <a:lnTo>
                  <a:pt x="59318" y="68727"/>
                </a:lnTo>
                <a:lnTo>
                  <a:pt x="59420" y="68727"/>
                </a:lnTo>
                <a:lnTo>
                  <a:pt x="59216" y="68114"/>
                </a:lnTo>
                <a:lnTo>
                  <a:pt x="59830" y="67807"/>
                </a:lnTo>
                <a:lnTo>
                  <a:pt x="59625" y="67295"/>
                </a:lnTo>
                <a:lnTo>
                  <a:pt x="56966" y="68932"/>
                </a:lnTo>
                <a:lnTo>
                  <a:pt x="56966" y="68727"/>
                </a:lnTo>
                <a:lnTo>
                  <a:pt x="56557" y="68625"/>
                </a:lnTo>
                <a:lnTo>
                  <a:pt x="55739" y="69648"/>
                </a:lnTo>
                <a:lnTo>
                  <a:pt x="55841" y="69545"/>
                </a:lnTo>
                <a:lnTo>
                  <a:pt x="55534" y="70364"/>
                </a:lnTo>
                <a:lnTo>
                  <a:pt x="54614" y="71182"/>
                </a:lnTo>
                <a:lnTo>
                  <a:pt x="54511" y="71898"/>
                </a:lnTo>
                <a:lnTo>
                  <a:pt x="52977" y="70364"/>
                </a:lnTo>
                <a:lnTo>
                  <a:pt x="52057" y="70261"/>
                </a:lnTo>
                <a:lnTo>
                  <a:pt x="51034" y="70875"/>
                </a:lnTo>
                <a:lnTo>
                  <a:pt x="50011" y="70670"/>
                </a:lnTo>
                <a:lnTo>
                  <a:pt x="50011" y="70670"/>
                </a:lnTo>
                <a:lnTo>
                  <a:pt x="50114" y="70875"/>
                </a:lnTo>
                <a:lnTo>
                  <a:pt x="48375" y="68420"/>
                </a:lnTo>
                <a:lnTo>
                  <a:pt x="48580" y="67602"/>
                </a:lnTo>
                <a:lnTo>
                  <a:pt x="48682" y="67705"/>
                </a:lnTo>
                <a:lnTo>
                  <a:pt x="48784" y="66989"/>
                </a:lnTo>
                <a:lnTo>
                  <a:pt x="48784" y="67193"/>
                </a:lnTo>
                <a:lnTo>
                  <a:pt x="49193" y="64739"/>
                </a:lnTo>
                <a:lnTo>
                  <a:pt x="48989" y="64330"/>
                </a:lnTo>
                <a:lnTo>
                  <a:pt x="48580" y="64125"/>
                </a:lnTo>
                <a:lnTo>
                  <a:pt x="48886" y="64227"/>
                </a:lnTo>
                <a:lnTo>
                  <a:pt x="48273" y="63716"/>
                </a:lnTo>
                <a:lnTo>
                  <a:pt x="44284" y="63614"/>
                </a:lnTo>
                <a:lnTo>
                  <a:pt x="45000" y="62795"/>
                </a:lnTo>
                <a:lnTo>
                  <a:pt x="45102" y="61159"/>
                </a:lnTo>
                <a:lnTo>
                  <a:pt x="45409" y="60648"/>
                </a:lnTo>
                <a:lnTo>
                  <a:pt x="45511" y="61261"/>
                </a:lnTo>
                <a:lnTo>
                  <a:pt x="46023" y="60136"/>
                </a:lnTo>
                <a:lnTo>
                  <a:pt x="45818" y="60239"/>
                </a:lnTo>
                <a:lnTo>
                  <a:pt x="46125" y="59932"/>
                </a:lnTo>
                <a:lnTo>
                  <a:pt x="46125" y="59625"/>
                </a:lnTo>
                <a:lnTo>
                  <a:pt x="46534" y="58807"/>
                </a:lnTo>
                <a:lnTo>
                  <a:pt x="46432" y="57989"/>
                </a:lnTo>
                <a:lnTo>
                  <a:pt x="43875" y="58295"/>
                </a:lnTo>
                <a:lnTo>
                  <a:pt x="42955" y="60239"/>
                </a:lnTo>
                <a:lnTo>
                  <a:pt x="42341" y="60648"/>
                </a:lnTo>
                <a:lnTo>
                  <a:pt x="42545" y="60648"/>
                </a:lnTo>
                <a:lnTo>
                  <a:pt x="42443" y="60955"/>
                </a:lnTo>
                <a:lnTo>
                  <a:pt x="39477" y="61261"/>
                </a:lnTo>
                <a:lnTo>
                  <a:pt x="38557" y="60750"/>
                </a:lnTo>
                <a:lnTo>
                  <a:pt x="38557" y="60750"/>
                </a:lnTo>
                <a:lnTo>
                  <a:pt x="38659" y="60852"/>
                </a:lnTo>
                <a:lnTo>
                  <a:pt x="38659" y="60852"/>
                </a:lnTo>
                <a:lnTo>
                  <a:pt x="38352" y="60648"/>
                </a:lnTo>
                <a:lnTo>
                  <a:pt x="38352" y="60648"/>
                </a:lnTo>
                <a:lnTo>
                  <a:pt x="38557" y="60750"/>
                </a:lnTo>
                <a:lnTo>
                  <a:pt x="37432" y="57989"/>
                </a:lnTo>
                <a:lnTo>
                  <a:pt x="37432" y="58193"/>
                </a:lnTo>
                <a:lnTo>
                  <a:pt x="37227" y="57375"/>
                </a:lnTo>
                <a:lnTo>
                  <a:pt x="37432" y="57989"/>
                </a:lnTo>
                <a:lnTo>
                  <a:pt x="38455" y="52159"/>
                </a:lnTo>
                <a:lnTo>
                  <a:pt x="38250" y="51750"/>
                </a:lnTo>
                <a:lnTo>
                  <a:pt x="38761" y="51545"/>
                </a:lnTo>
                <a:lnTo>
                  <a:pt x="38761" y="51341"/>
                </a:lnTo>
                <a:lnTo>
                  <a:pt x="39068" y="51136"/>
                </a:lnTo>
                <a:lnTo>
                  <a:pt x="38966" y="51136"/>
                </a:lnTo>
                <a:lnTo>
                  <a:pt x="39170" y="51034"/>
                </a:lnTo>
                <a:lnTo>
                  <a:pt x="39375" y="50830"/>
                </a:lnTo>
                <a:lnTo>
                  <a:pt x="39682" y="50727"/>
                </a:lnTo>
                <a:lnTo>
                  <a:pt x="39580" y="50523"/>
                </a:lnTo>
                <a:lnTo>
                  <a:pt x="40091" y="50625"/>
                </a:lnTo>
                <a:lnTo>
                  <a:pt x="41216" y="49909"/>
                </a:lnTo>
                <a:lnTo>
                  <a:pt x="41216" y="49705"/>
                </a:lnTo>
                <a:lnTo>
                  <a:pt x="41420" y="49398"/>
                </a:lnTo>
                <a:lnTo>
                  <a:pt x="41420" y="49602"/>
                </a:lnTo>
                <a:lnTo>
                  <a:pt x="41625" y="49602"/>
                </a:lnTo>
                <a:lnTo>
                  <a:pt x="41318" y="49807"/>
                </a:lnTo>
                <a:lnTo>
                  <a:pt x="42341" y="49193"/>
                </a:lnTo>
                <a:lnTo>
                  <a:pt x="43773" y="49602"/>
                </a:lnTo>
                <a:lnTo>
                  <a:pt x="43977" y="49398"/>
                </a:lnTo>
                <a:lnTo>
                  <a:pt x="44489" y="49602"/>
                </a:lnTo>
                <a:lnTo>
                  <a:pt x="44489" y="49909"/>
                </a:lnTo>
                <a:lnTo>
                  <a:pt x="44386" y="49909"/>
                </a:lnTo>
                <a:lnTo>
                  <a:pt x="45205" y="50114"/>
                </a:lnTo>
                <a:lnTo>
                  <a:pt x="45409" y="49705"/>
                </a:lnTo>
                <a:lnTo>
                  <a:pt x="45920" y="50216"/>
                </a:lnTo>
                <a:lnTo>
                  <a:pt x="46125" y="50216"/>
                </a:lnTo>
                <a:lnTo>
                  <a:pt x="45818" y="49705"/>
                </a:lnTo>
                <a:lnTo>
                  <a:pt x="46227" y="49091"/>
                </a:lnTo>
                <a:lnTo>
                  <a:pt x="46227" y="49091"/>
                </a:lnTo>
                <a:lnTo>
                  <a:pt x="45920" y="49295"/>
                </a:lnTo>
                <a:lnTo>
                  <a:pt x="46023" y="48989"/>
                </a:lnTo>
                <a:lnTo>
                  <a:pt x="45307" y="49091"/>
                </a:lnTo>
                <a:lnTo>
                  <a:pt x="47557" y="48477"/>
                </a:lnTo>
                <a:lnTo>
                  <a:pt x="47557" y="48477"/>
                </a:lnTo>
                <a:lnTo>
                  <a:pt x="47455" y="48989"/>
                </a:lnTo>
                <a:lnTo>
                  <a:pt x="47966" y="48784"/>
                </a:lnTo>
                <a:lnTo>
                  <a:pt x="47966" y="48886"/>
                </a:lnTo>
                <a:lnTo>
                  <a:pt x="48477" y="48580"/>
                </a:lnTo>
                <a:lnTo>
                  <a:pt x="48477" y="48580"/>
                </a:lnTo>
                <a:lnTo>
                  <a:pt x="48170" y="48886"/>
                </a:lnTo>
                <a:lnTo>
                  <a:pt x="48886" y="48784"/>
                </a:lnTo>
                <a:lnTo>
                  <a:pt x="49602" y="48886"/>
                </a:lnTo>
                <a:lnTo>
                  <a:pt x="49500" y="49091"/>
                </a:lnTo>
                <a:lnTo>
                  <a:pt x="49655" y="49401"/>
                </a:lnTo>
                <a:lnTo>
                  <a:pt x="49655" y="49401"/>
                </a:lnTo>
                <a:lnTo>
                  <a:pt x="51239" y="49500"/>
                </a:lnTo>
                <a:lnTo>
                  <a:pt x="51750" y="50216"/>
                </a:lnTo>
                <a:lnTo>
                  <a:pt x="51443" y="51545"/>
                </a:lnTo>
                <a:lnTo>
                  <a:pt x="51648" y="51239"/>
                </a:lnTo>
                <a:lnTo>
                  <a:pt x="51852" y="51341"/>
                </a:lnTo>
                <a:lnTo>
                  <a:pt x="51443" y="51750"/>
                </a:lnTo>
                <a:lnTo>
                  <a:pt x="52670" y="54102"/>
                </a:lnTo>
                <a:lnTo>
                  <a:pt x="52875" y="54102"/>
                </a:lnTo>
                <a:lnTo>
                  <a:pt x="53485" y="53390"/>
                </a:lnTo>
                <a:lnTo>
                  <a:pt x="53485" y="53390"/>
                </a:lnTo>
                <a:lnTo>
                  <a:pt x="53403" y="50915"/>
                </a:lnTo>
                <a:lnTo>
                  <a:pt x="53591" y="50727"/>
                </a:lnTo>
                <a:lnTo>
                  <a:pt x="53489" y="47761"/>
                </a:lnTo>
                <a:lnTo>
                  <a:pt x="53693" y="47659"/>
                </a:lnTo>
                <a:lnTo>
                  <a:pt x="54307" y="46636"/>
                </a:lnTo>
                <a:lnTo>
                  <a:pt x="54307" y="46841"/>
                </a:lnTo>
                <a:lnTo>
                  <a:pt x="54409" y="46739"/>
                </a:lnTo>
                <a:lnTo>
                  <a:pt x="54409" y="46636"/>
                </a:lnTo>
                <a:lnTo>
                  <a:pt x="55841" y="45716"/>
                </a:lnTo>
                <a:lnTo>
                  <a:pt x="55841" y="45818"/>
                </a:lnTo>
                <a:lnTo>
                  <a:pt x="57170" y="44898"/>
                </a:lnTo>
                <a:lnTo>
                  <a:pt x="57170" y="45102"/>
                </a:lnTo>
                <a:lnTo>
                  <a:pt x="57784" y="44284"/>
                </a:lnTo>
                <a:lnTo>
                  <a:pt x="58705" y="44080"/>
                </a:lnTo>
                <a:lnTo>
                  <a:pt x="58193" y="43875"/>
                </a:lnTo>
                <a:lnTo>
                  <a:pt x="58602" y="43875"/>
                </a:lnTo>
                <a:lnTo>
                  <a:pt x="58295" y="43466"/>
                </a:lnTo>
                <a:lnTo>
                  <a:pt x="59420" y="43364"/>
                </a:lnTo>
                <a:lnTo>
                  <a:pt x="59523" y="43057"/>
                </a:lnTo>
                <a:lnTo>
                  <a:pt x="59523" y="43057"/>
                </a:lnTo>
                <a:lnTo>
                  <a:pt x="59216" y="43364"/>
                </a:lnTo>
                <a:lnTo>
                  <a:pt x="58705" y="43057"/>
                </a:lnTo>
                <a:lnTo>
                  <a:pt x="58807" y="42750"/>
                </a:lnTo>
                <a:lnTo>
                  <a:pt x="59216" y="42852"/>
                </a:lnTo>
                <a:lnTo>
                  <a:pt x="59318" y="42750"/>
                </a:lnTo>
                <a:lnTo>
                  <a:pt x="59523" y="42852"/>
                </a:lnTo>
                <a:lnTo>
                  <a:pt x="59523" y="42545"/>
                </a:lnTo>
                <a:lnTo>
                  <a:pt x="59420" y="42034"/>
                </a:lnTo>
                <a:lnTo>
                  <a:pt x="59216" y="41932"/>
                </a:lnTo>
                <a:lnTo>
                  <a:pt x="58705" y="41625"/>
                </a:lnTo>
                <a:lnTo>
                  <a:pt x="59114" y="41727"/>
                </a:lnTo>
                <a:lnTo>
                  <a:pt x="59216" y="41932"/>
                </a:lnTo>
                <a:lnTo>
                  <a:pt x="59216" y="41932"/>
                </a:lnTo>
                <a:lnTo>
                  <a:pt x="59114" y="41420"/>
                </a:lnTo>
                <a:lnTo>
                  <a:pt x="59420" y="41420"/>
                </a:lnTo>
                <a:lnTo>
                  <a:pt x="59523" y="41318"/>
                </a:lnTo>
                <a:lnTo>
                  <a:pt x="59011" y="40705"/>
                </a:lnTo>
                <a:lnTo>
                  <a:pt x="59523" y="41216"/>
                </a:lnTo>
                <a:lnTo>
                  <a:pt x="59523" y="40807"/>
                </a:lnTo>
                <a:lnTo>
                  <a:pt x="58909" y="40500"/>
                </a:lnTo>
                <a:lnTo>
                  <a:pt x="59318" y="39989"/>
                </a:lnTo>
                <a:lnTo>
                  <a:pt x="59011" y="40500"/>
                </a:lnTo>
                <a:lnTo>
                  <a:pt x="59216" y="40398"/>
                </a:lnTo>
                <a:lnTo>
                  <a:pt x="59216" y="40602"/>
                </a:lnTo>
                <a:lnTo>
                  <a:pt x="59318" y="40500"/>
                </a:lnTo>
                <a:lnTo>
                  <a:pt x="59625" y="40807"/>
                </a:lnTo>
                <a:lnTo>
                  <a:pt x="59523" y="40295"/>
                </a:lnTo>
                <a:lnTo>
                  <a:pt x="59727" y="40500"/>
                </a:lnTo>
                <a:lnTo>
                  <a:pt x="59830" y="39580"/>
                </a:lnTo>
                <a:lnTo>
                  <a:pt x="60034" y="39477"/>
                </a:lnTo>
                <a:lnTo>
                  <a:pt x="60034" y="39580"/>
                </a:lnTo>
                <a:lnTo>
                  <a:pt x="60136" y="39375"/>
                </a:lnTo>
                <a:lnTo>
                  <a:pt x="60136" y="39477"/>
                </a:lnTo>
                <a:lnTo>
                  <a:pt x="60443" y="39273"/>
                </a:lnTo>
                <a:lnTo>
                  <a:pt x="60443" y="39375"/>
                </a:lnTo>
                <a:lnTo>
                  <a:pt x="60341" y="39477"/>
                </a:lnTo>
                <a:lnTo>
                  <a:pt x="60443" y="39477"/>
                </a:lnTo>
                <a:lnTo>
                  <a:pt x="60034" y="39784"/>
                </a:lnTo>
                <a:lnTo>
                  <a:pt x="60136" y="39784"/>
                </a:lnTo>
                <a:lnTo>
                  <a:pt x="59830" y="40193"/>
                </a:lnTo>
                <a:lnTo>
                  <a:pt x="60136" y="40295"/>
                </a:lnTo>
                <a:lnTo>
                  <a:pt x="60136" y="40500"/>
                </a:lnTo>
                <a:lnTo>
                  <a:pt x="60034" y="40705"/>
                </a:lnTo>
                <a:lnTo>
                  <a:pt x="60034" y="40909"/>
                </a:lnTo>
                <a:lnTo>
                  <a:pt x="60136" y="40909"/>
                </a:lnTo>
                <a:lnTo>
                  <a:pt x="59727" y="41830"/>
                </a:lnTo>
                <a:lnTo>
                  <a:pt x="60750" y="40500"/>
                </a:lnTo>
                <a:lnTo>
                  <a:pt x="60750" y="39375"/>
                </a:lnTo>
                <a:lnTo>
                  <a:pt x="61057" y="39886"/>
                </a:lnTo>
                <a:lnTo>
                  <a:pt x="62182" y="38864"/>
                </a:lnTo>
                <a:lnTo>
                  <a:pt x="62386" y="38455"/>
                </a:lnTo>
                <a:lnTo>
                  <a:pt x="62284" y="38250"/>
                </a:lnTo>
                <a:lnTo>
                  <a:pt x="62591" y="37636"/>
                </a:lnTo>
                <a:lnTo>
                  <a:pt x="62489" y="38148"/>
                </a:lnTo>
                <a:lnTo>
                  <a:pt x="64943" y="37125"/>
                </a:lnTo>
                <a:lnTo>
                  <a:pt x="65045" y="37227"/>
                </a:lnTo>
                <a:lnTo>
                  <a:pt x="65148" y="37125"/>
                </a:lnTo>
                <a:lnTo>
                  <a:pt x="65148" y="37125"/>
                </a:lnTo>
                <a:lnTo>
                  <a:pt x="65045" y="37432"/>
                </a:lnTo>
                <a:lnTo>
                  <a:pt x="65557" y="37227"/>
                </a:lnTo>
                <a:lnTo>
                  <a:pt x="65557" y="37227"/>
                </a:lnTo>
                <a:lnTo>
                  <a:pt x="65455" y="37330"/>
                </a:lnTo>
                <a:lnTo>
                  <a:pt x="66068" y="37227"/>
                </a:lnTo>
                <a:lnTo>
                  <a:pt x="65966" y="36818"/>
                </a:lnTo>
                <a:lnTo>
                  <a:pt x="65761" y="37125"/>
                </a:lnTo>
                <a:lnTo>
                  <a:pt x="65455" y="36614"/>
                </a:lnTo>
                <a:lnTo>
                  <a:pt x="66784" y="35080"/>
                </a:lnTo>
                <a:lnTo>
                  <a:pt x="66886" y="35182"/>
                </a:lnTo>
                <a:lnTo>
                  <a:pt x="66989" y="34977"/>
                </a:lnTo>
                <a:lnTo>
                  <a:pt x="66989" y="35080"/>
                </a:lnTo>
                <a:lnTo>
                  <a:pt x="67091" y="34875"/>
                </a:lnTo>
                <a:lnTo>
                  <a:pt x="67091" y="35080"/>
                </a:lnTo>
                <a:lnTo>
                  <a:pt x="67193" y="34977"/>
                </a:lnTo>
                <a:lnTo>
                  <a:pt x="68011" y="34364"/>
                </a:lnTo>
                <a:lnTo>
                  <a:pt x="68011" y="34466"/>
                </a:lnTo>
                <a:lnTo>
                  <a:pt x="67909" y="34568"/>
                </a:lnTo>
                <a:lnTo>
                  <a:pt x="68114" y="34670"/>
                </a:lnTo>
                <a:lnTo>
                  <a:pt x="68216" y="34364"/>
                </a:lnTo>
                <a:lnTo>
                  <a:pt x="68523" y="34568"/>
                </a:lnTo>
                <a:lnTo>
                  <a:pt x="69136" y="34261"/>
                </a:lnTo>
                <a:lnTo>
                  <a:pt x="69545" y="33648"/>
                </a:lnTo>
                <a:lnTo>
                  <a:pt x="70568" y="33443"/>
                </a:lnTo>
                <a:lnTo>
                  <a:pt x="70466" y="33545"/>
                </a:lnTo>
                <a:lnTo>
                  <a:pt x="71795" y="32932"/>
                </a:lnTo>
                <a:lnTo>
                  <a:pt x="72102" y="33034"/>
                </a:lnTo>
                <a:lnTo>
                  <a:pt x="71386" y="33443"/>
                </a:lnTo>
                <a:lnTo>
                  <a:pt x="72716" y="33443"/>
                </a:lnTo>
                <a:lnTo>
                  <a:pt x="71898" y="33852"/>
                </a:lnTo>
                <a:lnTo>
                  <a:pt x="71898" y="33545"/>
                </a:lnTo>
                <a:lnTo>
                  <a:pt x="71795" y="33545"/>
                </a:lnTo>
                <a:lnTo>
                  <a:pt x="70568" y="34261"/>
                </a:lnTo>
                <a:lnTo>
                  <a:pt x="70568" y="34261"/>
                </a:lnTo>
                <a:lnTo>
                  <a:pt x="70364" y="34364"/>
                </a:lnTo>
                <a:lnTo>
                  <a:pt x="69955" y="35182"/>
                </a:lnTo>
                <a:lnTo>
                  <a:pt x="70261" y="35386"/>
                </a:lnTo>
                <a:lnTo>
                  <a:pt x="71795" y="34364"/>
                </a:lnTo>
                <a:lnTo>
                  <a:pt x="71795" y="34466"/>
                </a:lnTo>
                <a:lnTo>
                  <a:pt x="71898" y="34261"/>
                </a:lnTo>
                <a:lnTo>
                  <a:pt x="74250" y="33648"/>
                </a:lnTo>
                <a:lnTo>
                  <a:pt x="74250" y="33443"/>
                </a:lnTo>
                <a:lnTo>
                  <a:pt x="74250" y="33136"/>
                </a:lnTo>
                <a:lnTo>
                  <a:pt x="73943" y="32932"/>
                </a:lnTo>
                <a:lnTo>
                  <a:pt x="73227" y="33239"/>
                </a:lnTo>
                <a:lnTo>
                  <a:pt x="73330" y="33136"/>
                </a:lnTo>
                <a:lnTo>
                  <a:pt x="72307" y="32830"/>
                </a:lnTo>
                <a:lnTo>
                  <a:pt x="72511" y="32727"/>
                </a:lnTo>
                <a:lnTo>
                  <a:pt x="72000" y="32420"/>
                </a:lnTo>
                <a:lnTo>
                  <a:pt x="72000" y="31807"/>
                </a:lnTo>
                <a:lnTo>
                  <a:pt x="71693" y="31705"/>
                </a:lnTo>
                <a:lnTo>
                  <a:pt x="72409" y="31091"/>
                </a:lnTo>
                <a:lnTo>
                  <a:pt x="72146" y="31003"/>
                </a:lnTo>
                <a:lnTo>
                  <a:pt x="72146" y="31003"/>
                </a:lnTo>
                <a:lnTo>
                  <a:pt x="71795" y="31091"/>
                </a:lnTo>
                <a:lnTo>
                  <a:pt x="70875" y="30784"/>
                </a:lnTo>
                <a:lnTo>
                  <a:pt x="72102" y="30784"/>
                </a:lnTo>
                <a:lnTo>
                  <a:pt x="72818" y="29966"/>
                </a:lnTo>
                <a:lnTo>
                  <a:pt x="70568" y="29966"/>
                </a:lnTo>
                <a:lnTo>
                  <a:pt x="63307" y="33852"/>
                </a:lnTo>
                <a:lnTo>
                  <a:pt x="63307" y="33852"/>
                </a:lnTo>
                <a:lnTo>
                  <a:pt x="68114" y="31091"/>
                </a:lnTo>
                <a:lnTo>
                  <a:pt x="67602" y="30375"/>
                </a:lnTo>
                <a:lnTo>
                  <a:pt x="79977" y="27205"/>
                </a:lnTo>
                <a:lnTo>
                  <a:pt x="80795" y="26489"/>
                </a:lnTo>
                <a:lnTo>
                  <a:pt x="80591" y="26284"/>
                </a:lnTo>
                <a:lnTo>
                  <a:pt x="81000" y="26080"/>
                </a:lnTo>
                <a:lnTo>
                  <a:pt x="81205" y="25466"/>
                </a:lnTo>
                <a:lnTo>
                  <a:pt x="80898" y="25159"/>
                </a:lnTo>
                <a:lnTo>
                  <a:pt x="80080" y="25364"/>
                </a:lnTo>
                <a:lnTo>
                  <a:pt x="79977" y="25261"/>
                </a:lnTo>
                <a:lnTo>
                  <a:pt x="80386" y="24852"/>
                </a:lnTo>
                <a:lnTo>
                  <a:pt x="79875" y="24750"/>
                </a:lnTo>
                <a:lnTo>
                  <a:pt x="77727" y="25568"/>
                </a:lnTo>
                <a:lnTo>
                  <a:pt x="78034" y="25364"/>
                </a:lnTo>
                <a:lnTo>
                  <a:pt x="77830" y="25261"/>
                </a:lnTo>
                <a:lnTo>
                  <a:pt x="80182" y="24545"/>
                </a:lnTo>
                <a:lnTo>
                  <a:pt x="80182" y="24034"/>
                </a:lnTo>
                <a:lnTo>
                  <a:pt x="79773" y="24136"/>
                </a:lnTo>
                <a:lnTo>
                  <a:pt x="79261" y="23727"/>
                </a:lnTo>
                <a:lnTo>
                  <a:pt x="78648" y="24034"/>
                </a:lnTo>
                <a:lnTo>
                  <a:pt x="79159" y="23727"/>
                </a:lnTo>
                <a:lnTo>
                  <a:pt x="78852" y="23625"/>
                </a:lnTo>
                <a:lnTo>
                  <a:pt x="78239" y="23830"/>
                </a:lnTo>
                <a:lnTo>
                  <a:pt x="78648" y="23523"/>
                </a:lnTo>
                <a:lnTo>
                  <a:pt x="78648" y="23114"/>
                </a:lnTo>
                <a:lnTo>
                  <a:pt x="78545" y="23216"/>
                </a:lnTo>
                <a:lnTo>
                  <a:pt x="78443" y="23011"/>
                </a:lnTo>
                <a:lnTo>
                  <a:pt x="77932" y="22909"/>
                </a:lnTo>
                <a:lnTo>
                  <a:pt x="78136" y="22705"/>
                </a:lnTo>
                <a:lnTo>
                  <a:pt x="77830" y="22705"/>
                </a:lnTo>
                <a:lnTo>
                  <a:pt x="78136" y="22602"/>
                </a:lnTo>
                <a:lnTo>
                  <a:pt x="77727" y="22500"/>
                </a:lnTo>
                <a:lnTo>
                  <a:pt x="77932" y="22398"/>
                </a:lnTo>
                <a:lnTo>
                  <a:pt x="77523" y="22193"/>
                </a:lnTo>
                <a:lnTo>
                  <a:pt x="78341" y="22091"/>
                </a:lnTo>
                <a:lnTo>
                  <a:pt x="77727" y="21477"/>
                </a:lnTo>
                <a:lnTo>
                  <a:pt x="78341" y="21170"/>
                </a:lnTo>
                <a:lnTo>
                  <a:pt x="78034" y="20864"/>
                </a:lnTo>
                <a:lnTo>
                  <a:pt x="77420" y="20966"/>
                </a:lnTo>
                <a:lnTo>
                  <a:pt x="77420" y="20966"/>
                </a:lnTo>
                <a:lnTo>
                  <a:pt x="78136" y="20557"/>
                </a:lnTo>
                <a:lnTo>
                  <a:pt x="77318" y="20659"/>
                </a:lnTo>
                <a:lnTo>
                  <a:pt x="77318" y="20659"/>
                </a:lnTo>
                <a:lnTo>
                  <a:pt x="77932" y="20455"/>
                </a:lnTo>
                <a:lnTo>
                  <a:pt x="77727" y="20148"/>
                </a:lnTo>
                <a:lnTo>
                  <a:pt x="77932" y="20045"/>
                </a:lnTo>
                <a:lnTo>
                  <a:pt x="77318" y="20045"/>
                </a:lnTo>
                <a:lnTo>
                  <a:pt x="77727" y="19943"/>
                </a:lnTo>
                <a:lnTo>
                  <a:pt x="77523" y="19636"/>
                </a:lnTo>
                <a:lnTo>
                  <a:pt x="77727" y="19534"/>
                </a:lnTo>
                <a:lnTo>
                  <a:pt x="77625" y="19330"/>
                </a:lnTo>
                <a:lnTo>
                  <a:pt x="77420" y="19330"/>
                </a:lnTo>
                <a:lnTo>
                  <a:pt x="77216" y="19125"/>
                </a:lnTo>
                <a:lnTo>
                  <a:pt x="77216" y="18818"/>
                </a:lnTo>
                <a:lnTo>
                  <a:pt x="76705" y="19739"/>
                </a:lnTo>
                <a:lnTo>
                  <a:pt x="76398" y="19739"/>
                </a:lnTo>
                <a:lnTo>
                  <a:pt x="76295" y="20045"/>
                </a:lnTo>
                <a:lnTo>
                  <a:pt x="75580" y="20557"/>
                </a:lnTo>
                <a:lnTo>
                  <a:pt x="75477" y="20250"/>
                </a:lnTo>
                <a:lnTo>
                  <a:pt x="74148" y="21068"/>
                </a:lnTo>
                <a:lnTo>
                  <a:pt x="74250" y="20659"/>
                </a:lnTo>
                <a:lnTo>
                  <a:pt x="73943" y="20864"/>
                </a:lnTo>
                <a:lnTo>
                  <a:pt x="73841" y="20761"/>
                </a:lnTo>
                <a:lnTo>
                  <a:pt x="73739" y="20761"/>
                </a:lnTo>
                <a:lnTo>
                  <a:pt x="73943" y="20250"/>
                </a:lnTo>
                <a:lnTo>
                  <a:pt x="72716" y="20250"/>
                </a:lnTo>
                <a:lnTo>
                  <a:pt x="73534" y="19739"/>
                </a:lnTo>
                <a:lnTo>
                  <a:pt x="73330" y="19739"/>
                </a:lnTo>
                <a:lnTo>
                  <a:pt x="73534" y="19330"/>
                </a:lnTo>
                <a:lnTo>
                  <a:pt x="72920" y="19125"/>
                </a:lnTo>
                <a:lnTo>
                  <a:pt x="73636" y="19023"/>
                </a:lnTo>
                <a:lnTo>
                  <a:pt x="74148" y="18102"/>
                </a:lnTo>
                <a:lnTo>
                  <a:pt x="74148" y="18102"/>
                </a:lnTo>
                <a:lnTo>
                  <a:pt x="73841" y="18307"/>
                </a:lnTo>
                <a:lnTo>
                  <a:pt x="72716" y="17795"/>
                </a:lnTo>
                <a:lnTo>
                  <a:pt x="73023" y="17591"/>
                </a:lnTo>
                <a:lnTo>
                  <a:pt x="72511" y="17591"/>
                </a:lnTo>
                <a:lnTo>
                  <a:pt x="72000" y="16875"/>
                </a:lnTo>
                <a:lnTo>
                  <a:pt x="70364" y="17080"/>
                </a:lnTo>
                <a:lnTo>
                  <a:pt x="70466" y="16977"/>
                </a:lnTo>
                <a:lnTo>
                  <a:pt x="68932" y="16875"/>
                </a:lnTo>
                <a:lnTo>
                  <a:pt x="68727" y="17693"/>
                </a:lnTo>
                <a:lnTo>
                  <a:pt x="67909" y="18307"/>
                </a:lnTo>
                <a:lnTo>
                  <a:pt x="68318" y="18307"/>
                </a:lnTo>
                <a:lnTo>
                  <a:pt x="67909" y="19023"/>
                </a:lnTo>
                <a:lnTo>
                  <a:pt x="68114" y="19125"/>
                </a:lnTo>
                <a:lnTo>
                  <a:pt x="66580" y="20250"/>
                </a:lnTo>
                <a:lnTo>
                  <a:pt x="67193" y="21784"/>
                </a:lnTo>
                <a:lnTo>
                  <a:pt x="63511" y="24239"/>
                </a:lnTo>
                <a:lnTo>
                  <a:pt x="63716" y="24750"/>
                </a:lnTo>
                <a:lnTo>
                  <a:pt x="63614" y="24750"/>
                </a:lnTo>
                <a:lnTo>
                  <a:pt x="63716" y="25057"/>
                </a:lnTo>
                <a:lnTo>
                  <a:pt x="63307" y="26591"/>
                </a:lnTo>
                <a:lnTo>
                  <a:pt x="62693" y="27000"/>
                </a:lnTo>
                <a:lnTo>
                  <a:pt x="62795" y="27307"/>
                </a:lnTo>
                <a:lnTo>
                  <a:pt x="62489" y="27614"/>
                </a:lnTo>
                <a:lnTo>
                  <a:pt x="62386" y="27205"/>
                </a:lnTo>
                <a:lnTo>
                  <a:pt x="61977" y="27511"/>
                </a:lnTo>
                <a:lnTo>
                  <a:pt x="61977" y="28023"/>
                </a:lnTo>
                <a:lnTo>
                  <a:pt x="60955" y="27716"/>
                </a:lnTo>
                <a:lnTo>
                  <a:pt x="61364" y="27000"/>
                </a:lnTo>
                <a:lnTo>
                  <a:pt x="60648" y="26591"/>
                </a:lnTo>
                <a:lnTo>
                  <a:pt x="61466" y="24341"/>
                </a:lnTo>
                <a:lnTo>
                  <a:pt x="60852" y="23625"/>
                </a:lnTo>
                <a:lnTo>
                  <a:pt x="59420" y="23830"/>
                </a:lnTo>
                <a:lnTo>
                  <a:pt x="59216" y="23216"/>
                </a:lnTo>
                <a:lnTo>
                  <a:pt x="57682" y="22091"/>
                </a:lnTo>
                <a:lnTo>
                  <a:pt x="55227" y="21989"/>
                </a:lnTo>
                <a:lnTo>
                  <a:pt x="55330" y="21886"/>
                </a:lnTo>
                <a:lnTo>
                  <a:pt x="54920" y="22091"/>
                </a:lnTo>
                <a:lnTo>
                  <a:pt x="55636" y="20761"/>
                </a:lnTo>
                <a:lnTo>
                  <a:pt x="55534" y="20250"/>
                </a:lnTo>
                <a:lnTo>
                  <a:pt x="54614" y="20761"/>
                </a:lnTo>
                <a:lnTo>
                  <a:pt x="54920" y="20352"/>
                </a:lnTo>
                <a:lnTo>
                  <a:pt x="54716" y="20045"/>
                </a:lnTo>
                <a:lnTo>
                  <a:pt x="57580" y="17489"/>
                </a:lnTo>
                <a:lnTo>
                  <a:pt x="57580" y="17284"/>
                </a:lnTo>
                <a:lnTo>
                  <a:pt x="58091" y="16875"/>
                </a:lnTo>
                <a:lnTo>
                  <a:pt x="58398" y="17080"/>
                </a:lnTo>
                <a:lnTo>
                  <a:pt x="58398" y="16875"/>
                </a:lnTo>
                <a:lnTo>
                  <a:pt x="59114" y="16670"/>
                </a:lnTo>
                <a:lnTo>
                  <a:pt x="59216" y="16466"/>
                </a:lnTo>
                <a:lnTo>
                  <a:pt x="60136" y="16364"/>
                </a:lnTo>
                <a:lnTo>
                  <a:pt x="60239" y="15852"/>
                </a:lnTo>
                <a:lnTo>
                  <a:pt x="59830" y="15648"/>
                </a:lnTo>
                <a:lnTo>
                  <a:pt x="59420" y="15852"/>
                </a:lnTo>
                <a:lnTo>
                  <a:pt x="59727" y="15648"/>
                </a:lnTo>
                <a:lnTo>
                  <a:pt x="59011" y="15443"/>
                </a:lnTo>
                <a:lnTo>
                  <a:pt x="58909" y="15239"/>
                </a:lnTo>
                <a:lnTo>
                  <a:pt x="59932" y="15545"/>
                </a:lnTo>
                <a:lnTo>
                  <a:pt x="59932" y="15648"/>
                </a:lnTo>
                <a:lnTo>
                  <a:pt x="64227" y="14318"/>
                </a:lnTo>
                <a:lnTo>
                  <a:pt x="61670" y="13602"/>
                </a:lnTo>
                <a:lnTo>
                  <a:pt x="62693" y="13705"/>
                </a:lnTo>
                <a:lnTo>
                  <a:pt x="64330" y="14114"/>
                </a:lnTo>
                <a:lnTo>
                  <a:pt x="65455" y="13602"/>
                </a:lnTo>
                <a:lnTo>
                  <a:pt x="65250" y="13193"/>
                </a:lnTo>
                <a:lnTo>
                  <a:pt x="66170" y="13091"/>
                </a:lnTo>
                <a:lnTo>
                  <a:pt x="66375" y="13398"/>
                </a:lnTo>
                <a:lnTo>
                  <a:pt x="66784" y="13295"/>
                </a:lnTo>
                <a:lnTo>
                  <a:pt x="67091" y="13091"/>
                </a:lnTo>
                <a:lnTo>
                  <a:pt x="66580" y="12784"/>
                </a:lnTo>
                <a:lnTo>
                  <a:pt x="66580" y="12784"/>
                </a:lnTo>
                <a:lnTo>
                  <a:pt x="67091" y="12886"/>
                </a:lnTo>
                <a:lnTo>
                  <a:pt x="67398" y="13295"/>
                </a:lnTo>
                <a:lnTo>
                  <a:pt x="69545" y="12273"/>
                </a:lnTo>
                <a:lnTo>
                  <a:pt x="69443" y="11659"/>
                </a:lnTo>
                <a:lnTo>
                  <a:pt x="69955" y="11045"/>
                </a:lnTo>
                <a:lnTo>
                  <a:pt x="70568" y="10841"/>
                </a:lnTo>
                <a:lnTo>
                  <a:pt x="69955" y="10739"/>
                </a:lnTo>
                <a:lnTo>
                  <a:pt x="69852" y="10534"/>
                </a:lnTo>
                <a:lnTo>
                  <a:pt x="70159" y="10432"/>
                </a:lnTo>
                <a:lnTo>
                  <a:pt x="68216" y="10227"/>
                </a:lnTo>
                <a:lnTo>
                  <a:pt x="67909" y="10739"/>
                </a:lnTo>
                <a:lnTo>
                  <a:pt x="68114" y="10943"/>
                </a:lnTo>
                <a:lnTo>
                  <a:pt x="67807" y="11045"/>
                </a:lnTo>
                <a:lnTo>
                  <a:pt x="68011" y="11148"/>
                </a:lnTo>
                <a:lnTo>
                  <a:pt x="65352" y="12580"/>
                </a:lnTo>
                <a:lnTo>
                  <a:pt x="65148" y="11761"/>
                </a:lnTo>
                <a:lnTo>
                  <a:pt x="65352" y="11557"/>
                </a:lnTo>
                <a:lnTo>
                  <a:pt x="65455" y="11557"/>
                </a:lnTo>
                <a:lnTo>
                  <a:pt x="65864" y="11045"/>
                </a:lnTo>
                <a:lnTo>
                  <a:pt x="64841" y="11045"/>
                </a:lnTo>
                <a:lnTo>
                  <a:pt x="64023" y="11557"/>
                </a:lnTo>
                <a:lnTo>
                  <a:pt x="64023" y="11557"/>
                </a:lnTo>
                <a:lnTo>
                  <a:pt x="64125" y="10739"/>
                </a:lnTo>
                <a:lnTo>
                  <a:pt x="64739" y="10534"/>
                </a:lnTo>
                <a:lnTo>
                  <a:pt x="64125" y="10534"/>
                </a:lnTo>
                <a:lnTo>
                  <a:pt x="64432" y="10432"/>
                </a:lnTo>
                <a:lnTo>
                  <a:pt x="63307" y="10330"/>
                </a:lnTo>
                <a:lnTo>
                  <a:pt x="64125" y="10023"/>
                </a:lnTo>
                <a:lnTo>
                  <a:pt x="63818" y="10023"/>
                </a:lnTo>
                <a:lnTo>
                  <a:pt x="64330" y="9920"/>
                </a:lnTo>
                <a:lnTo>
                  <a:pt x="64125" y="9409"/>
                </a:lnTo>
                <a:lnTo>
                  <a:pt x="64432" y="9000"/>
                </a:lnTo>
                <a:lnTo>
                  <a:pt x="64227" y="8591"/>
                </a:lnTo>
                <a:lnTo>
                  <a:pt x="63920" y="8386"/>
                </a:lnTo>
                <a:close/>
              </a:path>
            </a:pathLst>
          </a:custGeom>
          <a:gradFill>
            <a:gsLst>
              <a:gs pos="0">
                <a:schemeClr val="lt1"/>
              </a:gs>
              <a:gs pos="50000">
                <a:schemeClr val="lt1"/>
              </a:gs>
              <a:gs pos="100000">
                <a:schemeClr val="lt2"/>
              </a:gs>
            </a:gsLst>
            <a:lin ang="16198662" scaled="0"/>
          </a:gradFill>
          <a:ln>
            <a:noFill/>
          </a:ln>
          <a:effectLst>
            <a:outerShdw blurRad="142875" dist="19050" dir="5400000" algn="bl" rotWithShape="0">
              <a:srgbClr val="38226D">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25"/>
          <p:cNvSpPr txBox="1">
            <a:spLocks noGrp="1"/>
          </p:cNvSpPr>
          <p:nvPr>
            <p:ph type="title" idx="4294967295"/>
          </p:nvPr>
        </p:nvSpPr>
        <p:spPr>
          <a:xfrm>
            <a:off x="381000" y="453200"/>
            <a:ext cx="5640900" cy="4686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3000">
                <a:solidFill>
                  <a:schemeClr val="lt1"/>
                </a:solidFill>
              </a:rPr>
              <a:t>Maps</a:t>
            </a:r>
            <a:endParaRPr sz="3000">
              <a:solidFill>
                <a:schemeClr val="lt1"/>
              </a:solidFill>
            </a:endParaRPr>
          </a:p>
        </p:txBody>
      </p:sp>
      <p:sp>
        <p:nvSpPr>
          <p:cNvPr id="1147" name="Google Shape;1147;p25"/>
          <p:cNvSpPr/>
          <p:nvPr/>
        </p:nvSpPr>
        <p:spPr>
          <a:xfrm>
            <a:off x="1947750" y="1878125"/>
            <a:ext cx="747900" cy="202500"/>
          </a:xfrm>
          <a:prstGeom prst="wedgeRectCallout">
            <a:avLst>
              <a:gd name="adj1" fmla="val -21428"/>
              <a:gd name="adj2" fmla="val 8428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chemeClr val="lt1"/>
                </a:solidFill>
                <a:latin typeface="Barlow"/>
                <a:ea typeface="Barlow"/>
                <a:cs typeface="Barlow"/>
                <a:sym typeface="Barlow"/>
              </a:rPr>
              <a:t>our office</a:t>
            </a:r>
            <a:endParaRPr sz="1000">
              <a:solidFill>
                <a:schemeClr val="lt1"/>
              </a:solidFill>
              <a:latin typeface="Barlow"/>
              <a:ea typeface="Barlow"/>
              <a:cs typeface="Barlow"/>
              <a:sym typeface="Barlow"/>
            </a:endParaRPr>
          </a:p>
        </p:txBody>
      </p:sp>
      <p:sp>
        <p:nvSpPr>
          <p:cNvPr id="1148" name="Google Shape;1148;p25"/>
          <p:cNvSpPr txBox="1">
            <a:spLocks noGrp="1"/>
          </p:cNvSpPr>
          <p:nvPr>
            <p:ph type="sldNum" idx="4294967295"/>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solidFill>
                  <a:schemeClr val="accent2"/>
                </a:solidFill>
              </a:rPr>
              <a:t>29</a:t>
            </a:fld>
            <a:endParaRPr>
              <a:solidFill>
                <a:schemeClr val="accent2"/>
              </a:solidFill>
            </a:endParaRPr>
          </a:p>
        </p:txBody>
      </p:sp>
      <p:sp>
        <p:nvSpPr>
          <p:cNvPr id="1149" name="Google Shape;1149;p25"/>
          <p:cNvSpPr txBox="1">
            <a:spLocks noGrp="1"/>
          </p:cNvSpPr>
          <p:nvPr>
            <p:ph type="body" idx="4294967295"/>
          </p:nvPr>
        </p:nvSpPr>
        <p:spPr>
          <a:xfrm>
            <a:off x="1090975" y="453200"/>
            <a:ext cx="7719300" cy="306900"/>
          </a:xfrm>
          <a:prstGeom prst="rect">
            <a:avLst/>
          </a:prstGeom>
        </p:spPr>
        <p:txBody>
          <a:bodyPr spcFirstLastPara="1" wrap="square" lIns="0" tIns="0" rIns="0" bIns="0" anchor="t" anchorCtr="0">
            <a:noAutofit/>
          </a:bodyPr>
          <a:lstStyle/>
          <a:p>
            <a:pPr marL="0" lvl="0" indent="0" algn="r" rtl="0">
              <a:spcBef>
                <a:spcPts val="600"/>
              </a:spcBef>
              <a:spcAft>
                <a:spcPts val="0"/>
              </a:spcAft>
              <a:buNone/>
            </a:pPr>
            <a:r>
              <a:rPr lang="en" sz="900" b="1">
                <a:solidFill>
                  <a:schemeClr val="lt1"/>
                </a:solidFill>
              </a:rPr>
              <a:t>Find more maps at </a:t>
            </a:r>
            <a:r>
              <a:rPr lang="en" sz="900" u="sng">
                <a:solidFill>
                  <a:schemeClr val="lt1"/>
                </a:solidFill>
                <a:hlinkClick r:id="rId3"/>
              </a:rPr>
              <a:t>slidescarnival.com/extra-free-resources-icons-and-maps</a:t>
            </a:r>
            <a:endParaRPr sz="900">
              <a:solidFill>
                <a:schemeClr val="lt1"/>
              </a:solidFill>
            </a:endParaRPr>
          </a:p>
          <a:p>
            <a:pPr marL="0" lvl="0" indent="0" algn="r" rtl="0">
              <a:spcBef>
                <a:spcPts val="600"/>
              </a:spcBef>
              <a:spcAft>
                <a:spcPts val="0"/>
              </a:spcAft>
              <a:buNone/>
            </a:pPr>
            <a:endParaRPr sz="900" b="1">
              <a:solidFill>
                <a:schemeClr val="lt1"/>
              </a:solidFill>
            </a:endParaRPr>
          </a:p>
        </p:txBody>
      </p:sp>
      <p:sp>
        <p:nvSpPr>
          <p:cNvPr id="1150" name="Google Shape;1150;p25"/>
          <p:cNvSpPr/>
          <p:nvPr/>
        </p:nvSpPr>
        <p:spPr>
          <a:xfrm>
            <a:off x="1090975" y="2147300"/>
            <a:ext cx="202500" cy="202500"/>
          </a:xfrm>
          <a:prstGeom prst="mathMultiply">
            <a:avLst>
              <a:gd name="adj1" fmla="val 2352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25"/>
          <p:cNvSpPr/>
          <p:nvPr/>
        </p:nvSpPr>
        <p:spPr>
          <a:xfrm>
            <a:off x="2824525" y="3795125"/>
            <a:ext cx="202500" cy="202500"/>
          </a:xfrm>
          <a:prstGeom prst="mathMultiply">
            <a:avLst>
              <a:gd name="adj1" fmla="val 2352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25"/>
          <p:cNvSpPr/>
          <p:nvPr/>
        </p:nvSpPr>
        <p:spPr>
          <a:xfrm>
            <a:off x="3853225" y="1944800"/>
            <a:ext cx="202500" cy="202500"/>
          </a:xfrm>
          <a:prstGeom prst="mathMultiply">
            <a:avLst>
              <a:gd name="adj1" fmla="val 2352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25"/>
          <p:cNvSpPr/>
          <p:nvPr/>
        </p:nvSpPr>
        <p:spPr>
          <a:xfrm>
            <a:off x="4596175" y="4090400"/>
            <a:ext cx="202500" cy="202500"/>
          </a:xfrm>
          <a:prstGeom prst="mathMultiply">
            <a:avLst>
              <a:gd name="adj1" fmla="val 2352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25"/>
          <p:cNvSpPr/>
          <p:nvPr/>
        </p:nvSpPr>
        <p:spPr>
          <a:xfrm>
            <a:off x="6720250" y="2414000"/>
            <a:ext cx="202500" cy="202500"/>
          </a:xfrm>
          <a:prstGeom prst="mathMultiply">
            <a:avLst>
              <a:gd name="adj1" fmla="val 2352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25"/>
          <p:cNvSpPr/>
          <p:nvPr/>
        </p:nvSpPr>
        <p:spPr>
          <a:xfrm>
            <a:off x="7377475" y="4157075"/>
            <a:ext cx="202500" cy="202500"/>
          </a:xfrm>
          <a:prstGeom prst="mathMultiply">
            <a:avLst>
              <a:gd name="adj1" fmla="val 2352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13"/>
          <p:cNvSpPr txBox="1">
            <a:spLocks noGrp="1"/>
          </p:cNvSpPr>
          <p:nvPr>
            <p:ph type="title"/>
          </p:nvPr>
        </p:nvSpPr>
        <p:spPr>
          <a:xfrm>
            <a:off x="457200" y="605600"/>
            <a:ext cx="5640900" cy="1082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dirty="0"/>
              <a:t>Table of Contents</a:t>
            </a:r>
            <a:endParaRPr dirty="0"/>
          </a:p>
        </p:txBody>
      </p:sp>
      <p:sp>
        <p:nvSpPr>
          <p:cNvPr id="345" name="Google Shape;345;p13"/>
          <p:cNvSpPr txBox="1">
            <a:spLocks noGrp="1"/>
          </p:cNvSpPr>
          <p:nvPr>
            <p:ph type="body" idx="1"/>
          </p:nvPr>
        </p:nvSpPr>
        <p:spPr>
          <a:xfrm>
            <a:off x="457200" y="1919550"/>
            <a:ext cx="6629400" cy="2127900"/>
          </a:xfrm>
          <a:prstGeom prst="rect">
            <a:avLst/>
          </a:prstGeom>
        </p:spPr>
        <p:txBody>
          <a:bodyPr spcFirstLastPara="1" wrap="square" lIns="0" tIns="0" rIns="0" bIns="0" anchor="t" anchorCtr="0">
            <a:noAutofit/>
          </a:bodyPr>
          <a:lstStyle/>
          <a:p>
            <a:pPr marL="342900">
              <a:buAutoNum type="arabicPeriod"/>
            </a:pPr>
            <a:r>
              <a:rPr lang="en-US" dirty="0"/>
              <a:t>Company Profile</a:t>
            </a:r>
          </a:p>
          <a:p>
            <a:pPr marL="342900">
              <a:buAutoNum type="arabicPeriod"/>
            </a:pPr>
            <a:r>
              <a:rPr lang="en-US" dirty="0"/>
              <a:t>Current Industry</a:t>
            </a:r>
          </a:p>
          <a:p>
            <a:pPr marL="342900">
              <a:buAutoNum type="arabicPeriod"/>
            </a:pPr>
            <a:r>
              <a:rPr lang="en-US" dirty="0"/>
              <a:t>Our Approach</a:t>
            </a:r>
          </a:p>
          <a:p>
            <a:pPr marL="342900">
              <a:buAutoNum type="arabicPeriod"/>
            </a:pPr>
            <a:r>
              <a:rPr lang="en-US" dirty="0"/>
              <a:t>Live Demo</a:t>
            </a:r>
          </a:p>
          <a:p>
            <a:pPr marL="342900">
              <a:buAutoNum type="arabicPeriod"/>
            </a:pPr>
            <a:r>
              <a:rPr lang="en-US" dirty="0"/>
              <a:t>Product Roadmap</a:t>
            </a:r>
          </a:p>
          <a:p>
            <a:pPr marL="0" lvl="0" indent="0" algn="l" rtl="0">
              <a:spcBef>
                <a:spcPts val="600"/>
              </a:spcBef>
              <a:spcAft>
                <a:spcPts val="0"/>
              </a:spcAft>
              <a:buClr>
                <a:schemeClr val="dk1"/>
              </a:buClr>
              <a:buSzPts val="1100"/>
              <a:buFont typeface="Arial"/>
              <a:buNone/>
            </a:pPr>
            <a:endParaRPr dirty="0"/>
          </a:p>
        </p:txBody>
      </p:sp>
      <p:grpSp>
        <p:nvGrpSpPr>
          <p:cNvPr id="348" name="Google Shape;348;p13"/>
          <p:cNvGrpSpPr/>
          <p:nvPr/>
        </p:nvGrpSpPr>
        <p:grpSpPr>
          <a:xfrm>
            <a:off x="6056647" y="380988"/>
            <a:ext cx="2706354" cy="1604434"/>
            <a:chOff x="6986665" y="3298709"/>
            <a:chExt cx="1817809" cy="1077669"/>
          </a:xfrm>
        </p:grpSpPr>
        <p:sp>
          <p:nvSpPr>
            <p:cNvPr id="349" name="Google Shape;349;p13"/>
            <p:cNvSpPr/>
            <p:nvPr/>
          </p:nvSpPr>
          <p:spPr>
            <a:xfrm>
              <a:off x="6986665" y="3342725"/>
              <a:ext cx="1790318" cy="1033653"/>
            </a:xfrm>
            <a:custGeom>
              <a:avLst/>
              <a:gdLst/>
              <a:ahLst/>
              <a:cxnLst/>
              <a:rect l="l" t="t" r="r" b="b"/>
              <a:pathLst>
                <a:path w="2237898" h="1292066" extrusionOk="0">
                  <a:moveTo>
                    <a:pt x="942784" y="1292066"/>
                  </a:moveTo>
                  <a:lnTo>
                    <a:pt x="0" y="747713"/>
                  </a:lnTo>
                  <a:lnTo>
                    <a:pt x="1295114" y="0"/>
                  </a:lnTo>
                  <a:lnTo>
                    <a:pt x="2237899" y="544259"/>
                  </a:lnTo>
                  <a:lnTo>
                    <a:pt x="942784" y="1292066"/>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0" name="Google Shape;350;p13"/>
            <p:cNvSpPr/>
            <p:nvPr/>
          </p:nvSpPr>
          <p:spPr>
            <a:xfrm>
              <a:off x="7014156" y="3327342"/>
              <a:ext cx="1790318" cy="1033653"/>
            </a:xfrm>
            <a:custGeom>
              <a:avLst/>
              <a:gdLst/>
              <a:ahLst/>
              <a:cxnLst/>
              <a:rect l="l" t="t" r="r" b="b"/>
              <a:pathLst>
                <a:path w="2237898" h="1292066" extrusionOk="0">
                  <a:moveTo>
                    <a:pt x="2206847" y="526447"/>
                  </a:moveTo>
                  <a:lnTo>
                    <a:pt x="1295210" y="0"/>
                  </a:lnTo>
                  <a:lnTo>
                    <a:pt x="31052" y="729901"/>
                  </a:lnTo>
                  <a:lnTo>
                    <a:pt x="0" y="711994"/>
                  </a:lnTo>
                  <a:lnTo>
                    <a:pt x="0" y="747808"/>
                  </a:lnTo>
                  <a:lnTo>
                    <a:pt x="942785" y="1292066"/>
                  </a:lnTo>
                  <a:lnTo>
                    <a:pt x="2237899" y="544354"/>
                  </a:lnTo>
                  <a:lnTo>
                    <a:pt x="2237899" y="508540"/>
                  </a:lnTo>
                  <a:lnTo>
                    <a:pt x="2206847" y="526447"/>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1" name="Google Shape;351;p13"/>
            <p:cNvSpPr/>
            <p:nvPr/>
          </p:nvSpPr>
          <p:spPr>
            <a:xfrm>
              <a:off x="7014156" y="3298709"/>
              <a:ext cx="1790318" cy="1033653"/>
            </a:xfrm>
            <a:custGeom>
              <a:avLst/>
              <a:gdLst/>
              <a:ahLst/>
              <a:cxnLst/>
              <a:rect l="l" t="t" r="r" b="b"/>
              <a:pathLst>
                <a:path w="2237898" h="1292066" extrusionOk="0">
                  <a:moveTo>
                    <a:pt x="942785" y="1292066"/>
                  </a:moveTo>
                  <a:lnTo>
                    <a:pt x="0" y="747808"/>
                  </a:lnTo>
                  <a:lnTo>
                    <a:pt x="1295210" y="0"/>
                  </a:lnTo>
                  <a:lnTo>
                    <a:pt x="2237899" y="544354"/>
                  </a:lnTo>
                  <a:lnTo>
                    <a:pt x="942785" y="1292066"/>
                  </a:lnTo>
                  <a:close/>
                </a:path>
              </a:pathLst>
            </a:custGeom>
            <a:solidFill>
              <a:srgbClr val="FAFB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2" name="Google Shape;352;p13"/>
            <p:cNvSpPr/>
            <p:nvPr/>
          </p:nvSpPr>
          <p:spPr>
            <a:xfrm>
              <a:off x="7976493" y="3396565"/>
              <a:ext cx="664692" cy="383742"/>
            </a:xfrm>
            <a:custGeom>
              <a:avLst/>
              <a:gdLst/>
              <a:ahLst/>
              <a:cxnLst/>
              <a:rect l="l" t="t" r="r" b="b"/>
              <a:pathLst>
                <a:path w="830865" h="479678" extrusionOk="0">
                  <a:moveTo>
                    <a:pt x="755904" y="479679"/>
                  </a:moveTo>
                  <a:lnTo>
                    <a:pt x="0" y="43243"/>
                  </a:lnTo>
                  <a:lnTo>
                    <a:pt x="74867" y="0"/>
                  </a:lnTo>
                  <a:lnTo>
                    <a:pt x="830866" y="436436"/>
                  </a:lnTo>
                  <a:lnTo>
                    <a:pt x="755904" y="47967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3" name="Google Shape;353;p13"/>
            <p:cNvSpPr/>
            <p:nvPr/>
          </p:nvSpPr>
          <p:spPr>
            <a:xfrm>
              <a:off x="7912754" y="3450709"/>
              <a:ext cx="634670" cy="366446"/>
            </a:xfrm>
            <a:custGeom>
              <a:avLst/>
              <a:gdLst/>
              <a:ahLst/>
              <a:cxnLst/>
              <a:rect l="l" t="t" r="r" b="b"/>
              <a:pathLst>
                <a:path w="793337" h="458057" extrusionOk="0">
                  <a:moveTo>
                    <a:pt x="755904" y="458057"/>
                  </a:moveTo>
                  <a:lnTo>
                    <a:pt x="0" y="21622"/>
                  </a:lnTo>
                  <a:lnTo>
                    <a:pt x="37433" y="0"/>
                  </a:lnTo>
                  <a:lnTo>
                    <a:pt x="793337" y="436436"/>
                  </a:lnTo>
                  <a:lnTo>
                    <a:pt x="755904" y="458057"/>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4" name="Google Shape;354;p13"/>
            <p:cNvSpPr/>
            <p:nvPr/>
          </p:nvSpPr>
          <p:spPr>
            <a:xfrm>
              <a:off x="7863331" y="3479190"/>
              <a:ext cx="634670" cy="366446"/>
            </a:xfrm>
            <a:custGeom>
              <a:avLst/>
              <a:gdLst/>
              <a:ahLst/>
              <a:cxnLst/>
              <a:rect l="l" t="t" r="r" b="b"/>
              <a:pathLst>
                <a:path w="793337" h="458057" extrusionOk="0">
                  <a:moveTo>
                    <a:pt x="755904" y="458057"/>
                  </a:moveTo>
                  <a:lnTo>
                    <a:pt x="0" y="21622"/>
                  </a:lnTo>
                  <a:lnTo>
                    <a:pt x="37433" y="0"/>
                  </a:lnTo>
                  <a:lnTo>
                    <a:pt x="793337" y="436435"/>
                  </a:lnTo>
                  <a:lnTo>
                    <a:pt x="755904" y="458057"/>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5" name="Google Shape;355;p13"/>
            <p:cNvSpPr/>
            <p:nvPr/>
          </p:nvSpPr>
          <p:spPr>
            <a:xfrm>
              <a:off x="7813984" y="3507747"/>
              <a:ext cx="634670" cy="366446"/>
            </a:xfrm>
            <a:custGeom>
              <a:avLst/>
              <a:gdLst/>
              <a:ahLst/>
              <a:cxnLst/>
              <a:rect l="l" t="t" r="r" b="b"/>
              <a:pathLst>
                <a:path w="793337" h="458057" extrusionOk="0">
                  <a:moveTo>
                    <a:pt x="755904" y="458057"/>
                  </a:moveTo>
                  <a:lnTo>
                    <a:pt x="0" y="21622"/>
                  </a:lnTo>
                  <a:lnTo>
                    <a:pt x="37433" y="0"/>
                  </a:lnTo>
                  <a:lnTo>
                    <a:pt x="793337" y="436435"/>
                  </a:lnTo>
                  <a:lnTo>
                    <a:pt x="755904" y="458057"/>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6" name="Google Shape;356;p13"/>
            <p:cNvSpPr/>
            <p:nvPr/>
          </p:nvSpPr>
          <p:spPr>
            <a:xfrm>
              <a:off x="7451727" y="3699575"/>
              <a:ext cx="664616" cy="383743"/>
            </a:xfrm>
            <a:custGeom>
              <a:avLst/>
              <a:gdLst/>
              <a:ahLst/>
              <a:cxnLst/>
              <a:rect l="l" t="t" r="r" b="b"/>
              <a:pathLst>
                <a:path w="830770" h="479679" extrusionOk="0">
                  <a:moveTo>
                    <a:pt x="756000" y="479679"/>
                  </a:moveTo>
                  <a:lnTo>
                    <a:pt x="0" y="43244"/>
                  </a:lnTo>
                  <a:lnTo>
                    <a:pt x="74962" y="0"/>
                  </a:lnTo>
                  <a:lnTo>
                    <a:pt x="830771" y="436436"/>
                  </a:lnTo>
                  <a:lnTo>
                    <a:pt x="756000" y="47967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7" name="Google Shape;357;p13"/>
            <p:cNvSpPr/>
            <p:nvPr/>
          </p:nvSpPr>
          <p:spPr>
            <a:xfrm>
              <a:off x="7387988" y="3753643"/>
              <a:ext cx="593293" cy="342595"/>
            </a:xfrm>
            <a:custGeom>
              <a:avLst/>
              <a:gdLst/>
              <a:ahLst/>
              <a:cxnLst/>
              <a:rect l="l" t="t" r="r" b="b"/>
              <a:pathLst>
                <a:path w="741616" h="428244" extrusionOk="0">
                  <a:moveTo>
                    <a:pt x="704184" y="428244"/>
                  </a:moveTo>
                  <a:lnTo>
                    <a:pt x="0" y="21622"/>
                  </a:lnTo>
                  <a:lnTo>
                    <a:pt x="37433" y="0"/>
                  </a:lnTo>
                  <a:lnTo>
                    <a:pt x="741617" y="406622"/>
                  </a:lnTo>
                  <a:lnTo>
                    <a:pt x="704184" y="428244"/>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8" name="Google Shape;358;p13"/>
            <p:cNvSpPr/>
            <p:nvPr/>
          </p:nvSpPr>
          <p:spPr>
            <a:xfrm>
              <a:off x="7338565" y="3782200"/>
              <a:ext cx="582091" cy="336042"/>
            </a:xfrm>
            <a:custGeom>
              <a:avLst/>
              <a:gdLst/>
              <a:ahLst/>
              <a:cxnLst/>
              <a:rect l="l" t="t" r="r" b="b"/>
              <a:pathLst>
                <a:path w="727614" h="420052" extrusionOk="0">
                  <a:moveTo>
                    <a:pt x="690181" y="420053"/>
                  </a:moveTo>
                  <a:lnTo>
                    <a:pt x="0" y="21622"/>
                  </a:lnTo>
                  <a:lnTo>
                    <a:pt x="37433" y="0"/>
                  </a:lnTo>
                  <a:lnTo>
                    <a:pt x="727615" y="398431"/>
                  </a:lnTo>
                  <a:lnTo>
                    <a:pt x="690181" y="420053"/>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9" name="Google Shape;359;p13"/>
            <p:cNvSpPr/>
            <p:nvPr/>
          </p:nvSpPr>
          <p:spPr>
            <a:xfrm>
              <a:off x="7289218" y="3810681"/>
              <a:ext cx="496671" cy="286816"/>
            </a:xfrm>
            <a:custGeom>
              <a:avLst/>
              <a:gdLst/>
              <a:ahLst/>
              <a:cxnLst/>
              <a:rect l="l" t="t" r="r" b="b"/>
              <a:pathLst>
                <a:path w="620839" h="358520" extrusionOk="0">
                  <a:moveTo>
                    <a:pt x="583406" y="358521"/>
                  </a:moveTo>
                  <a:lnTo>
                    <a:pt x="0" y="21622"/>
                  </a:lnTo>
                  <a:lnTo>
                    <a:pt x="37433" y="0"/>
                  </a:lnTo>
                  <a:lnTo>
                    <a:pt x="620840" y="336899"/>
                  </a:lnTo>
                  <a:lnTo>
                    <a:pt x="583406" y="358521"/>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0" name="Google Shape;360;p13"/>
            <p:cNvSpPr/>
            <p:nvPr/>
          </p:nvSpPr>
          <p:spPr>
            <a:xfrm>
              <a:off x="7582329" y="3561435"/>
              <a:ext cx="337413" cy="194766"/>
            </a:xfrm>
            <a:custGeom>
              <a:avLst/>
              <a:gdLst/>
              <a:ahLst/>
              <a:cxnLst/>
              <a:rect l="l" t="t" r="r" b="b"/>
              <a:pathLst>
                <a:path w="421766" h="243458" extrusionOk="0">
                  <a:moveTo>
                    <a:pt x="210883" y="243459"/>
                  </a:moveTo>
                  <a:lnTo>
                    <a:pt x="0" y="121729"/>
                  </a:lnTo>
                  <a:lnTo>
                    <a:pt x="210883" y="0"/>
                  </a:lnTo>
                  <a:lnTo>
                    <a:pt x="421767" y="121729"/>
                  </a:lnTo>
                  <a:lnTo>
                    <a:pt x="210883" y="24345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1" name="Google Shape;361;p13"/>
            <p:cNvSpPr/>
            <p:nvPr/>
          </p:nvSpPr>
          <p:spPr>
            <a:xfrm>
              <a:off x="7800200" y="3687162"/>
              <a:ext cx="337413" cy="194843"/>
            </a:xfrm>
            <a:custGeom>
              <a:avLst/>
              <a:gdLst/>
              <a:ahLst/>
              <a:cxnLst/>
              <a:rect l="l" t="t" r="r" b="b"/>
              <a:pathLst>
                <a:path w="421766" h="243554" extrusionOk="0">
                  <a:moveTo>
                    <a:pt x="210884" y="243554"/>
                  </a:moveTo>
                  <a:lnTo>
                    <a:pt x="0" y="121825"/>
                  </a:lnTo>
                  <a:lnTo>
                    <a:pt x="210884" y="0"/>
                  </a:lnTo>
                  <a:lnTo>
                    <a:pt x="421767" y="121825"/>
                  </a:lnTo>
                  <a:lnTo>
                    <a:pt x="210884" y="243554"/>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2" name="Google Shape;362;p13"/>
            <p:cNvSpPr/>
            <p:nvPr/>
          </p:nvSpPr>
          <p:spPr>
            <a:xfrm>
              <a:off x="8018073" y="3812966"/>
              <a:ext cx="337413" cy="194843"/>
            </a:xfrm>
            <a:custGeom>
              <a:avLst/>
              <a:gdLst/>
              <a:ahLst/>
              <a:cxnLst/>
              <a:rect l="l" t="t" r="r" b="b"/>
              <a:pathLst>
                <a:path w="421766" h="243554" extrusionOk="0">
                  <a:moveTo>
                    <a:pt x="210883" y="243554"/>
                  </a:moveTo>
                  <a:lnTo>
                    <a:pt x="0" y="121729"/>
                  </a:lnTo>
                  <a:lnTo>
                    <a:pt x="210883" y="0"/>
                  </a:lnTo>
                  <a:lnTo>
                    <a:pt x="421767" y="121825"/>
                  </a:lnTo>
                  <a:lnTo>
                    <a:pt x="210883" y="243554"/>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3" name="Google Shape;363;p13"/>
            <p:cNvSpPr/>
            <p:nvPr/>
          </p:nvSpPr>
          <p:spPr>
            <a:xfrm>
              <a:off x="7794459" y="3551002"/>
              <a:ext cx="540846" cy="312343"/>
            </a:xfrm>
            <a:custGeom>
              <a:avLst/>
              <a:gdLst/>
              <a:ahLst/>
              <a:cxnLst/>
              <a:rect l="l" t="t" r="r" b="b"/>
              <a:pathLst>
                <a:path w="676058" h="390429" extrusionOk="0">
                  <a:moveTo>
                    <a:pt x="625735" y="92488"/>
                  </a:moveTo>
                  <a:cubicBezTo>
                    <a:pt x="610904" y="78943"/>
                    <a:pt x="594607" y="67094"/>
                    <a:pt x="577157" y="57150"/>
                  </a:cubicBezTo>
                  <a:cubicBezTo>
                    <a:pt x="445236" y="-19050"/>
                    <a:pt x="230733" y="-19050"/>
                    <a:pt x="98907" y="57150"/>
                  </a:cubicBezTo>
                  <a:cubicBezTo>
                    <a:pt x="78543" y="68666"/>
                    <a:pt x="59826" y="82896"/>
                    <a:pt x="43281" y="99441"/>
                  </a:cubicBezTo>
                  <a:cubicBezTo>
                    <a:pt x="-29204" y="173831"/>
                    <a:pt x="-10630" y="270034"/>
                    <a:pt x="98907" y="333280"/>
                  </a:cubicBezTo>
                  <a:cubicBezTo>
                    <a:pt x="230733" y="409480"/>
                    <a:pt x="445331" y="409480"/>
                    <a:pt x="577157" y="333280"/>
                  </a:cubicBezTo>
                  <a:cubicBezTo>
                    <a:pt x="690124" y="268033"/>
                    <a:pt x="706316" y="167735"/>
                    <a:pt x="625735" y="92488"/>
                  </a:cubicBezTo>
                  <a:close/>
                  <a:moveTo>
                    <a:pt x="535152" y="308610"/>
                  </a:moveTo>
                  <a:cubicBezTo>
                    <a:pt x="426472" y="371380"/>
                    <a:pt x="249402" y="371380"/>
                    <a:pt x="141008" y="308610"/>
                  </a:cubicBezTo>
                  <a:cubicBezTo>
                    <a:pt x="64808" y="264605"/>
                    <a:pt x="41948" y="201168"/>
                    <a:pt x="72713" y="145542"/>
                  </a:cubicBezTo>
                  <a:cubicBezTo>
                    <a:pt x="89277" y="118310"/>
                    <a:pt x="112871" y="96031"/>
                    <a:pt x="141008" y="81058"/>
                  </a:cubicBezTo>
                  <a:cubicBezTo>
                    <a:pt x="249688" y="18383"/>
                    <a:pt x="426758" y="18383"/>
                    <a:pt x="535152" y="81058"/>
                  </a:cubicBezTo>
                  <a:cubicBezTo>
                    <a:pt x="563260" y="96002"/>
                    <a:pt x="586797" y="118291"/>
                    <a:pt x="603256" y="145542"/>
                  </a:cubicBezTo>
                  <a:lnTo>
                    <a:pt x="603256" y="145542"/>
                  </a:lnTo>
                  <a:cubicBezTo>
                    <a:pt x="634117" y="201549"/>
                    <a:pt x="611352" y="264890"/>
                    <a:pt x="535152" y="30861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4" name="Google Shape;364;p13"/>
            <p:cNvSpPr/>
            <p:nvPr/>
          </p:nvSpPr>
          <p:spPr>
            <a:xfrm>
              <a:off x="7824798" y="3491907"/>
              <a:ext cx="470058" cy="181410"/>
            </a:xfrm>
            <a:custGeom>
              <a:avLst/>
              <a:gdLst/>
              <a:ahLst/>
              <a:cxnLst/>
              <a:rect l="l" t="t" r="r" b="b"/>
              <a:pathLst>
                <a:path w="587572" h="226763" extrusionOk="0">
                  <a:moveTo>
                    <a:pt x="565309" y="219837"/>
                  </a:moveTo>
                  <a:lnTo>
                    <a:pt x="565309" y="219837"/>
                  </a:lnTo>
                  <a:cubicBezTo>
                    <a:pt x="548849" y="192586"/>
                    <a:pt x="525313" y="170297"/>
                    <a:pt x="497205" y="155353"/>
                  </a:cubicBezTo>
                  <a:cubicBezTo>
                    <a:pt x="388525" y="92678"/>
                    <a:pt x="211455" y="92678"/>
                    <a:pt x="103061" y="155353"/>
                  </a:cubicBezTo>
                  <a:cubicBezTo>
                    <a:pt x="74924" y="170326"/>
                    <a:pt x="51330" y="192605"/>
                    <a:pt x="34766" y="219837"/>
                  </a:cubicBezTo>
                  <a:lnTo>
                    <a:pt x="5334" y="172974"/>
                  </a:lnTo>
                  <a:lnTo>
                    <a:pt x="0" y="164497"/>
                  </a:lnTo>
                  <a:lnTo>
                    <a:pt x="38100" y="73533"/>
                  </a:lnTo>
                  <a:lnTo>
                    <a:pt x="170402" y="0"/>
                  </a:lnTo>
                  <a:lnTo>
                    <a:pt x="416719" y="4286"/>
                  </a:lnTo>
                  <a:lnTo>
                    <a:pt x="584073" y="103537"/>
                  </a:lnTo>
                  <a:cubicBezTo>
                    <a:pt x="584073" y="103537"/>
                    <a:pt x="587121" y="134969"/>
                    <a:pt x="587502" y="166021"/>
                  </a:cubicBezTo>
                  <a:cubicBezTo>
                    <a:pt x="588169" y="204883"/>
                    <a:pt x="584359" y="242697"/>
                    <a:pt x="565309" y="219837"/>
                  </a:cubicBezTo>
                  <a:close/>
                </a:path>
              </a:pathLst>
            </a:custGeom>
            <a:solidFill>
              <a:srgbClr val="A1A5B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5" name="Google Shape;365;p13"/>
            <p:cNvSpPr/>
            <p:nvPr/>
          </p:nvSpPr>
          <p:spPr>
            <a:xfrm>
              <a:off x="7794490" y="3623727"/>
              <a:ext cx="41071" cy="82677"/>
            </a:xfrm>
            <a:custGeom>
              <a:avLst/>
              <a:gdLst/>
              <a:ahLst/>
              <a:cxnLst/>
              <a:rect l="l" t="t" r="r" b="b"/>
              <a:pathLst>
                <a:path w="51339" h="103346" extrusionOk="0">
                  <a:moveTo>
                    <a:pt x="0" y="103346"/>
                  </a:moveTo>
                  <a:lnTo>
                    <a:pt x="95" y="0"/>
                  </a:lnTo>
                  <a:lnTo>
                    <a:pt x="51340" y="86773"/>
                  </a:lnTo>
                  <a:lnTo>
                    <a:pt x="0" y="103346"/>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6" name="Google Shape;366;p13"/>
            <p:cNvSpPr/>
            <p:nvPr/>
          </p:nvSpPr>
          <p:spPr>
            <a:xfrm>
              <a:off x="8298847" y="3624184"/>
              <a:ext cx="36118" cy="82219"/>
            </a:xfrm>
            <a:custGeom>
              <a:avLst/>
              <a:gdLst/>
              <a:ahLst/>
              <a:cxnLst/>
              <a:rect l="l" t="t" r="r" b="b"/>
              <a:pathLst>
                <a:path w="45148" h="102774" extrusionOk="0">
                  <a:moveTo>
                    <a:pt x="45148" y="102775"/>
                  </a:moveTo>
                  <a:lnTo>
                    <a:pt x="45148" y="0"/>
                  </a:lnTo>
                  <a:lnTo>
                    <a:pt x="0" y="51149"/>
                  </a:lnTo>
                  <a:lnTo>
                    <a:pt x="45148" y="102775"/>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7" name="Google Shape;367;p13"/>
            <p:cNvSpPr/>
            <p:nvPr/>
          </p:nvSpPr>
          <p:spPr>
            <a:xfrm>
              <a:off x="7842237" y="3535238"/>
              <a:ext cx="450190" cy="259842"/>
            </a:xfrm>
            <a:custGeom>
              <a:avLst/>
              <a:gdLst/>
              <a:ahLst/>
              <a:cxnLst/>
              <a:rect l="l" t="t" r="r" b="b"/>
              <a:pathLst>
                <a:path w="562737" h="324802" extrusionOk="0">
                  <a:moveTo>
                    <a:pt x="562737" y="162401"/>
                  </a:moveTo>
                  <a:cubicBezTo>
                    <a:pt x="562737" y="252093"/>
                    <a:pt x="436764" y="324802"/>
                    <a:pt x="281368" y="324802"/>
                  </a:cubicBezTo>
                  <a:cubicBezTo>
                    <a:pt x="125973" y="324802"/>
                    <a:pt x="0" y="252093"/>
                    <a:pt x="0" y="162401"/>
                  </a:cubicBezTo>
                  <a:cubicBezTo>
                    <a:pt x="0" y="72710"/>
                    <a:pt x="125973" y="0"/>
                    <a:pt x="281368" y="0"/>
                  </a:cubicBezTo>
                  <a:cubicBezTo>
                    <a:pt x="436764" y="0"/>
                    <a:pt x="562737" y="72710"/>
                    <a:pt x="562737" y="162401"/>
                  </a:cubicBezTo>
                  <a:close/>
                </a:path>
              </a:pathLst>
            </a:custGeom>
            <a:solidFill>
              <a:srgbClr val="3E7E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8" name="Google Shape;368;p13"/>
            <p:cNvSpPr/>
            <p:nvPr/>
          </p:nvSpPr>
          <p:spPr>
            <a:xfrm>
              <a:off x="7815050" y="3673683"/>
              <a:ext cx="491790" cy="176435"/>
            </a:xfrm>
            <a:custGeom>
              <a:avLst/>
              <a:gdLst/>
              <a:ahLst/>
              <a:cxnLst/>
              <a:rect l="l" t="t" r="r" b="b"/>
              <a:pathLst>
                <a:path w="614737" h="220544" extrusionOk="0">
                  <a:moveTo>
                    <a:pt x="0" y="58293"/>
                  </a:moveTo>
                  <a:cubicBezTo>
                    <a:pt x="0" y="58293"/>
                    <a:pt x="43339" y="228981"/>
                    <a:pt x="366522" y="220218"/>
                  </a:cubicBezTo>
                  <a:cubicBezTo>
                    <a:pt x="590836" y="220218"/>
                    <a:pt x="619506" y="27432"/>
                    <a:pt x="614172" y="0"/>
                  </a:cubicBezTo>
                  <a:cubicBezTo>
                    <a:pt x="567595" y="64189"/>
                    <a:pt x="495062" y="104556"/>
                    <a:pt x="415957" y="110300"/>
                  </a:cubicBezTo>
                  <a:cubicBezTo>
                    <a:pt x="279463" y="122206"/>
                    <a:pt x="178689" y="120682"/>
                    <a:pt x="124778" y="94583"/>
                  </a:cubicBezTo>
                  <a:cubicBezTo>
                    <a:pt x="70866" y="68485"/>
                    <a:pt x="95" y="0"/>
                    <a:pt x="95" y="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9" name="Google Shape;369;p13"/>
            <p:cNvSpPr/>
            <p:nvPr/>
          </p:nvSpPr>
          <p:spPr>
            <a:xfrm>
              <a:off x="7794490" y="3472184"/>
              <a:ext cx="540791" cy="312391"/>
            </a:xfrm>
            <a:custGeom>
              <a:avLst/>
              <a:gdLst/>
              <a:ahLst/>
              <a:cxnLst/>
              <a:rect l="l" t="t" r="r" b="b"/>
              <a:pathLst>
                <a:path w="675989" h="390489" extrusionOk="0">
                  <a:moveTo>
                    <a:pt x="98869" y="333375"/>
                  </a:moveTo>
                  <a:cubicBezTo>
                    <a:pt x="-32956" y="257175"/>
                    <a:pt x="-32956" y="133350"/>
                    <a:pt x="98869" y="57150"/>
                  </a:cubicBezTo>
                  <a:cubicBezTo>
                    <a:pt x="230695" y="-19050"/>
                    <a:pt x="445294" y="-19050"/>
                    <a:pt x="577120" y="57150"/>
                  </a:cubicBezTo>
                  <a:cubicBezTo>
                    <a:pt x="708946" y="133350"/>
                    <a:pt x="708946" y="257175"/>
                    <a:pt x="577120" y="333375"/>
                  </a:cubicBezTo>
                  <a:cubicBezTo>
                    <a:pt x="445294" y="409575"/>
                    <a:pt x="230695" y="409480"/>
                    <a:pt x="98869" y="333375"/>
                  </a:cubicBezTo>
                  <a:close/>
                  <a:moveTo>
                    <a:pt x="535019" y="81534"/>
                  </a:moveTo>
                  <a:cubicBezTo>
                    <a:pt x="426339" y="18860"/>
                    <a:pt x="249269" y="18764"/>
                    <a:pt x="140970" y="81534"/>
                  </a:cubicBezTo>
                  <a:cubicBezTo>
                    <a:pt x="32671" y="144304"/>
                    <a:pt x="32290" y="246316"/>
                    <a:pt x="140970" y="309086"/>
                  </a:cubicBezTo>
                  <a:cubicBezTo>
                    <a:pt x="249650" y="371856"/>
                    <a:pt x="426720" y="371856"/>
                    <a:pt x="535019" y="309086"/>
                  </a:cubicBezTo>
                  <a:cubicBezTo>
                    <a:pt x="643319" y="246316"/>
                    <a:pt x="644176" y="144304"/>
                    <a:pt x="535019" y="81534"/>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0" name="Google Shape;370;p13"/>
            <p:cNvSpPr/>
            <p:nvPr/>
          </p:nvSpPr>
          <p:spPr>
            <a:xfrm rot="-1800688">
              <a:off x="7461681" y="3958751"/>
              <a:ext cx="59415" cy="102834"/>
            </a:xfrm>
            <a:custGeom>
              <a:avLst/>
              <a:gdLst/>
              <a:ahLst/>
              <a:cxnLst/>
              <a:rect l="l" t="t" r="r" b="b"/>
              <a:pathLst>
                <a:path w="74294" h="128587" extrusionOk="0">
                  <a:moveTo>
                    <a:pt x="74295" y="64294"/>
                  </a:moveTo>
                  <a:cubicBezTo>
                    <a:pt x="74295" y="99802"/>
                    <a:pt x="57663" y="128588"/>
                    <a:pt x="37148" y="128588"/>
                  </a:cubicBezTo>
                  <a:cubicBezTo>
                    <a:pt x="16632" y="128588"/>
                    <a:pt x="0" y="99802"/>
                    <a:pt x="0" y="64294"/>
                  </a:cubicBezTo>
                  <a:cubicBezTo>
                    <a:pt x="0" y="28785"/>
                    <a:pt x="16632" y="0"/>
                    <a:pt x="37148" y="0"/>
                  </a:cubicBezTo>
                  <a:cubicBezTo>
                    <a:pt x="57663" y="0"/>
                    <a:pt x="74295" y="28785"/>
                    <a:pt x="74295" y="64294"/>
                  </a:cubicBez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1" name="Google Shape;371;p13"/>
            <p:cNvSpPr/>
            <p:nvPr/>
          </p:nvSpPr>
          <p:spPr>
            <a:xfrm>
              <a:off x="7752377" y="3752957"/>
              <a:ext cx="148970" cy="86030"/>
            </a:xfrm>
            <a:custGeom>
              <a:avLst/>
              <a:gdLst/>
              <a:ahLst/>
              <a:cxnLst/>
              <a:rect l="l" t="t" r="r" b="b"/>
              <a:pathLst>
                <a:path w="186213" h="107537" extrusionOk="0">
                  <a:moveTo>
                    <a:pt x="186214" y="25337"/>
                  </a:moveTo>
                  <a:lnTo>
                    <a:pt x="43910" y="107537"/>
                  </a:lnTo>
                  <a:lnTo>
                    <a:pt x="0" y="82105"/>
                  </a:lnTo>
                  <a:lnTo>
                    <a:pt x="142304" y="0"/>
                  </a:lnTo>
                  <a:lnTo>
                    <a:pt x="186214" y="25337"/>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2" name="Google Shape;372;p13"/>
            <p:cNvSpPr/>
            <p:nvPr/>
          </p:nvSpPr>
          <p:spPr>
            <a:xfrm>
              <a:off x="7787483" y="3773138"/>
              <a:ext cx="113842" cy="106298"/>
            </a:xfrm>
            <a:custGeom>
              <a:avLst/>
              <a:gdLst/>
              <a:ahLst/>
              <a:cxnLst/>
              <a:rect l="l" t="t" r="r" b="b"/>
              <a:pathLst>
                <a:path w="142303" h="132873" extrusionOk="0">
                  <a:moveTo>
                    <a:pt x="142304" y="50768"/>
                  </a:moveTo>
                  <a:lnTo>
                    <a:pt x="0" y="132874"/>
                  </a:lnTo>
                  <a:lnTo>
                    <a:pt x="0" y="82201"/>
                  </a:lnTo>
                  <a:lnTo>
                    <a:pt x="142304" y="0"/>
                  </a:lnTo>
                  <a:lnTo>
                    <a:pt x="142304" y="50768"/>
                  </a:lnTo>
                  <a:close/>
                </a:path>
              </a:pathLst>
            </a:custGeom>
            <a:solidFill>
              <a:srgbClr val="A1A5B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3" name="Google Shape;373;p13"/>
            <p:cNvSpPr/>
            <p:nvPr/>
          </p:nvSpPr>
          <p:spPr>
            <a:xfrm>
              <a:off x="7465892" y="3799784"/>
              <a:ext cx="345033" cy="254286"/>
            </a:xfrm>
            <a:custGeom>
              <a:avLst/>
              <a:gdLst/>
              <a:ahLst/>
              <a:cxnLst/>
              <a:rect l="l" t="t" r="r" b="b"/>
              <a:pathLst>
                <a:path w="431291" h="317858" extrusionOk="0">
                  <a:moveTo>
                    <a:pt x="431292" y="84877"/>
                  </a:moveTo>
                  <a:cubicBezTo>
                    <a:pt x="429558" y="52883"/>
                    <a:pt x="412680" y="23631"/>
                    <a:pt x="385858" y="6106"/>
                  </a:cubicBezTo>
                  <a:cubicBezTo>
                    <a:pt x="376637" y="-562"/>
                    <a:pt x="364579" y="-1867"/>
                    <a:pt x="354139" y="2676"/>
                  </a:cubicBezTo>
                  <a:lnTo>
                    <a:pt x="354139" y="2676"/>
                  </a:lnTo>
                  <a:lnTo>
                    <a:pt x="0" y="206988"/>
                  </a:lnTo>
                  <a:lnTo>
                    <a:pt x="64579" y="317859"/>
                  </a:lnTo>
                  <a:lnTo>
                    <a:pt x="414338" y="115929"/>
                  </a:lnTo>
                  <a:cubicBezTo>
                    <a:pt x="424720" y="112214"/>
                    <a:pt x="431292" y="101356"/>
                    <a:pt x="431292" y="8487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4" name="Google Shape;374;p13"/>
            <p:cNvSpPr/>
            <p:nvPr/>
          </p:nvSpPr>
          <p:spPr>
            <a:xfrm rot="-1800688">
              <a:off x="7461681" y="3958751"/>
              <a:ext cx="59415" cy="102834"/>
            </a:xfrm>
            <a:custGeom>
              <a:avLst/>
              <a:gdLst/>
              <a:ahLst/>
              <a:cxnLst/>
              <a:rect l="l" t="t" r="r" b="b"/>
              <a:pathLst>
                <a:path w="74294" h="128587" extrusionOk="0">
                  <a:moveTo>
                    <a:pt x="74295" y="64294"/>
                  </a:moveTo>
                  <a:cubicBezTo>
                    <a:pt x="74295" y="99802"/>
                    <a:pt x="57663" y="128588"/>
                    <a:pt x="37148" y="128588"/>
                  </a:cubicBezTo>
                  <a:cubicBezTo>
                    <a:pt x="16632" y="128588"/>
                    <a:pt x="0" y="99802"/>
                    <a:pt x="0" y="64294"/>
                  </a:cubicBezTo>
                  <a:cubicBezTo>
                    <a:pt x="0" y="28785"/>
                    <a:pt x="16632" y="0"/>
                    <a:pt x="37148" y="0"/>
                  </a:cubicBezTo>
                  <a:cubicBezTo>
                    <a:pt x="57663" y="0"/>
                    <a:pt x="74295" y="28785"/>
                    <a:pt x="74295" y="6429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198700974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159"/>
        <p:cNvGrpSpPr/>
        <p:nvPr/>
      </p:nvGrpSpPr>
      <p:grpSpPr>
        <a:xfrm>
          <a:off x="0" y="0"/>
          <a:ext cx="0" cy="0"/>
          <a:chOff x="0" y="0"/>
          <a:chExt cx="0" cy="0"/>
        </a:xfrm>
      </p:grpSpPr>
      <p:sp>
        <p:nvSpPr>
          <p:cNvPr id="1160" name="Google Shape;1160;p26"/>
          <p:cNvSpPr txBox="1">
            <a:spLocks noGrp="1"/>
          </p:cNvSpPr>
          <p:nvPr>
            <p:ph type="ctrTitle" idx="4294967295"/>
          </p:nvPr>
        </p:nvSpPr>
        <p:spPr>
          <a:xfrm>
            <a:off x="1019175" y="1863600"/>
            <a:ext cx="7438800" cy="1416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9600">
                <a:latin typeface="Barlow SemiBold"/>
                <a:ea typeface="Barlow SemiBold"/>
                <a:cs typeface="Barlow SemiBold"/>
                <a:sym typeface="Barlow SemiBold"/>
              </a:rPr>
              <a:t>89,526,124</a:t>
            </a:r>
            <a:endParaRPr sz="9600">
              <a:latin typeface="Barlow SemiBold"/>
              <a:ea typeface="Barlow SemiBold"/>
              <a:cs typeface="Barlow SemiBold"/>
              <a:sym typeface="Barlow SemiBold"/>
            </a:endParaRPr>
          </a:p>
        </p:txBody>
      </p:sp>
      <p:sp>
        <p:nvSpPr>
          <p:cNvPr id="1161" name="Google Shape;1161;p26"/>
          <p:cNvSpPr txBox="1">
            <a:spLocks noGrp="1"/>
          </p:cNvSpPr>
          <p:nvPr>
            <p:ph type="subTitle" idx="4294967295"/>
          </p:nvPr>
        </p:nvSpPr>
        <p:spPr>
          <a:xfrm>
            <a:off x="1019175" y="2992450"/>
            <a:ext cx="7438800" cy="7848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a:t>Whoa! That’s a big number, aren’t you proud?</a:t>
            </a:r>
            <a:endParaRPr/>
          </a:p>
        </p:txBody>
      </p:sp>
      <p:sp>
        <p:nvSpPr>
          <p:cNvPr id="1162" name="Google Shape;1162;p26"/>
          <p:cNvSpPr txBox="1">
            <a:spLocks noGrp="1"/>
          </p:cNvSpPr>
          <p:nvPr>
            <p:ph type="sldNum" idx="4294967295"/>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30</a:t>
            </a:fld>
            <a:endParaRPr/>
          </a:p>
        </p:txBody>
      </p:sp>
      <p:sp>
        <p:nvSpPr>
          <p:cNvPr id="1163" name="Google Shape;1163;p26"/>
          <p:cNvSpPr/>
          <p:nvPr/>
        </p:nvSpPr>
        <p:spPr>
          <a:xfrm rot="5400000">
            <a:off x="-303375" y="2166905"/>
            <a:ext cx="1416300" cy="8097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167"/>
        <p:cNvGrpSpPr/>
        <p:nvPr/>
      </p:nvGrpSpPr>
      <p:grpSpPr>
        <a:xfrm>
          <a:off x="0" y="0"/>
          <a:ext cx="0" cy="0"/>
          <a:chOff x="0" y="0"/>
          <a:chExt cx="0" cy="0"/>
        </a:xfrm>
      </p:grpSpPr>
      <p:sp>
        <p:nvSpPr>
          <p:cNvPr id="1168" name="Google Shape;1168;p27"/>
          <p:cNvSpPr txBox="1">
            <a:spLocks noGrp="1"/>
          </p:cNvSpPr>
          <p:nvPr>
            <p:ph type="ctrTitle" idx="4294967295"/>
          </p:nvPr>
        </p:nvSpPr>
        <p:spPr>
          <a:xfrm>
            <a:off x="685800" y="876600"/>
            <a:ext cx="4048200" cy="8949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solidFill>
                  <a:schemeClr val="lt1"/>
                </a:solidFill>
                <a:highlight>
                  <a:schemeClr val="accent1"/>
                </a:highlight>
                <a:latin typeface="Barlow SemiBold"/>
                <a:ea typeface="Barlow SemiBold"/>
                <a:cs typeface="Barlow SemiBold"/>
                <a:sym typeface="Barlow SemiBold"/>
              </a:rPr>
              <a:t>89,526,124$</a:t>
            </a:r>
            <a:endParaRPr>
              <a:solidFill>
                <a:schemeClr val="lt1"/>
              </a:solidFill>
              <a:highlight>
                <a:schemeClr val="accent1"/>
              </a:highlight>
              <a:latin typeface="Barlow SemiBold"/>
              <a:ea typeface="Barlow SemiBold"/>
              <a:cs typeface="Barlow SemiBold"/>
              <a:sym typeface="Barlow SemiBold"/>
            </a:endParaRPr>
          </a:p>
        </p:txBody>
      </p:sp>
      <p:sp>
        <p:nvSpPr>
          <p:cNvPr id="1169" name="Google Shape;1169;p27"/>
          <p:cNvSpPr txBox="1">
            <a:spLocks noGrp="1"/>
          </p:cNvSpPr>
          <p:nvPr>
            <p:ph type="subTitle" idx="4294967295"/>
          </p:nvPr>
        </p:nvSpPr>
        <p:spPr>
          <a:xfrm>
            <a:off x="685800" y="1411308"/>
            <a:ext cx="4048200" cy="4632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sz="2400"/>
              <a:t>That’s a lot of money</a:t>
            </a:r>
            <a:endParaRPr sz="2400"/>
          </a:p>
        </p:txBody>
      </p:sp>
      <p:sp>
        <p:nvSpPr>
          <p:cNvPr id="1170" name="Google Shape;1170;p27"/>
          <p:cNvSpPr txBox="1">
            <a:spLocks noGrp="1"/>
          </p:cNvSpPr>
          <p:nvPr>
            <p:ph type="ctrTitle" idx="4294967295"/>
          </p:nvPr>
        </p:nvSpPr>
        <p:spPr>
          <a:xfrm>
            <a:off x="685800" y="3505493"/>
            <a:ext cx="4048200" cy="8949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solidFill>
                  <a:schemeClr val="lt1"/>
                </a:solidFill>
                <a:highlight>
                  <a:schemeClr val="accent1"/>
                </a:highlight>
                <a:latin typeface="Barlow SemiBold"/>
                <a:ea typeface="Barlow SemiBold"/>
                <a:cs typeface="Barlow SemiBold"/>
                <a:sym typeface="Barlow SemiBold"/>
              </a:rPr>
              <a:t>100%</a:t>
            </a:r>
            <a:endParaRPr>
              <a:solidFill>
                <a:schemeClr val="lt1"/>
              </a:solidFill>
              <a:highlight>
                <a:schemeClr val="accent1"/>
              </a:highlight>
              <a:latin typeface="Barlow SemiBold"/>
              <a:ea typeface="Barlow SemiBold"/>
              <a:cs typeface="Barlow SemiBold"/>
              <a:sym typeface="Barlow SemiBold"/>
            </a:endParaRPr>
          </a:p>
        </p:txBody>
      </p:sp>
      <p:sp>
        <p:nvSpPr>
          <p:cNvPr id="1171" name="Google Shape;1171;p27"/>
          <p:cNvSpPr txBox="1">
            <a:spLocks noGrp="1"/>
          </p:cNvSpPr>
          <p:nvPr>
            <p:ph type="subTitle" idx="4294967295"/>
          </p:nvPr>
        </p:nvSpPr>
        <p:spPr>
          <a:xfrm>
            <a:off x="685800" y="4040201"/>
            <a:ext cx="4048200" cy="4632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sz="2400"/>
              <a:t>Total success!</a:t>
            </a:r>
            <a:endParaRPr sz="2400"/>
          </a:p>
        </p:txBody>
      </p:sp>
      <p:sp>
        <p:nvSpPr>
          <p:cNvPr id="1172" name="Google Shape;1172;p27"/>
          <p:cNvSpPr txBox="1">
            <a:spLocks noGrp="1"/>
          </p:cNvSpPr>
          <p:nvPr>
            <p:ph type="ctrTitle" idx="4294967295"/>
          </p:nvPr>
        </p:nvSpPr>
        <p:spPr>
          <a:xfrm>
            <a:off x="685800" y="2191047"/>
            <a:ext cx="4048200" cy="8949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solidFill>
                  <a:schemeClr val="lt1"/>
                </a:solidFill>
                <a:highlight>
                  <a:schemeClr val="accent1"/>
                </a:highlight>
                <a:latin typeface="Barlow SemiBold"/>
                <a:ea typeface="Barlow SemiBold"/>
                <a:cs typeface="Barlow SemiBold"/>
                <a:sym typeface="Barlow SemiBold"/>
              </a:rPr>
              <a:t>185,244 users</a:t>
            </a:r>
            <a:endParaRPr>
              <a:solidFill>
                <a:schemeClr val="lt1"/>
              </a:solidFill>
              <a:highlight>
                <a:schemeClr val="accent1"/>
              </a:highlight>
              <a:latin typeface="Barlow SemiBold"/>
              <a:ea typeface="Barlow SemiBold"/>
              <a:cs typeface="Barlow SemiBold"/>
              <a:sym typeface="Barlow SemiBold"/>
            </a:endParaRPr>
          </a:p>
        </p:txBody>
      </p:sp>
      <p:sp>
        <p:nvSpPr>
          <p:cNvPr id="1173" name="Google Shape;1173;p27"/>
          <p:cNvSpPr txBox="1">
            <a:spLocks noGrp="1"/>
          </p:cNvSpPr>
          <p:nvPr>
            <p:ph type="subTitle" idx="4294967295"/>
          </p:nvPr>
        </p:nvSpPr>
        <p:spPr>
          <a:xfrm>
            <a:off x="685800" y="2725755"/>
            <a:ext cx="4048200" cy="4632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sz="2400"/>
              <a:t>And a lot of users</a:t>
            </a:r>
            <a:endParaRPr sz="2400"/>
          </a:p>
        </p:txBody>
      </p:sp>
      <p:sp>
        <p:nvSpPr>
          <p:cNvPr id="1174" name="Google Shape;1174;p27"/>
          <p:cNvSpPr txBox="1">
            <a:spLocks noGrp="1"/>
          </p:cNvSpPr>
          <p:nvPr>
            <p:ph type="sldNum" idx="4294967295"/>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31</a:t>
            </a:fld>
            <a:endParaRPr/>
          </a:p>
        </p:txBody>
      </p:sp>
      <p:grpSp>
        <p:nvGrpSpPr>
          <p:cNvPr id="1175" name="Google Shape;1175;p27"/>
          <p:cNvGrpSpPr/>
          <p:nvPr/>
        </p:nvGrpSpPr>
        <p:grpSpPr>
          <a:xfrm>
            <a:off x="5233951" y="823317"/>
            <a:ext cx="3414844" cy="3813266"/>
            <a:chOff x="2152775" y="305709"/>
            <a:chExt cx="4264823" cy="4762415"/>
          </a:xfrm>
        </p:grpSpPr>
        <p:grpSp>
          <p:nvGrpSpPr>
            <p:cNvPr id="1176" name="Google Shape;1176;p27"/>
            <p:cNvGrpSpPr/>
            <p:nvPr/>
          </p:nvGrpSpPr>
          <p:grpSpPr>
            <a:xfrm>
              <a:off x="2593845" y="3487641"/>
              <a:ext cx="936028" cy="696373"/>
              <a:chOff x="4403470" y="4229766"/>
              <a:chExt cx="936028" cy="696373"/>
            </a:xfrm>
          </p:grpSpPr>
          <p:sp>
            <p:nvSpPr>
              <p:cNvPr id="1177" name="Google Shape;1177;p27"/>
              <p:cNvSpPr/>
              <p:nvPr/>
            </p:nvSpPr>
            <p:spPr>
              <a:xfrm>
                <a:off x="4403470" y="4414647"/>
                <a:ext cx="883852" cy="511492"/>
              </a:xfrm>
              <a:custGeom>
                <a:avLst/>
                <a:gdLst/>
                <a:ahLst/>
                <a:cxnLst/>
                <a:rect l="l" t="t" r="r" b="b"/>
                <a:pathLst>
                  <a:path w="883852" h="511492" extrusionOk="0">
                    <a:moveTo>
                      <a:pt x="883852" y="255746"/>
                    </a:moveTo>
                    <a:cubicBezTo>
                      <a:pt x="883852" y="396991"/>
                      <a:pt x="685995" y="511492"/>
                      <a:pt x="441926" y="511492"/>
                    </a:cubicBezTo>
                    <a:cubicBezTo>
                      <a:pt x="197857" y="511492"/>
                      <a:pt x="0" y="396991"/>
                      <a:pt x="0" y="255746"/>
                    </a:cubicBezTo>
                    <a:cubicBezTo>
                      <a:pt x="0" y="114501"/>
                      <a:pt x="197857" y="0"/>
                      <a:pt x="441926" y="0"/>
                    </a:cubicBezTo>
                    <a:cubicBezTo>
                      <a:pt x="685995" y="0"/>
                      <a:pt x="883852" y="114501"/>
                      <a:pt x="883852" y="255746"/>
                    </a:cubicBez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78" name="Google Shape;1178;p27"/>
              <p:cNvSpPr/>
              <p:nvPr/>
            </p:nvSpPr>
            <p:spPr>
              <a:xfrm>
                <a:off x="4455646" y="4339304"/>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2"/>
                      <a:pt x="197857" y="0"/>
                      <a:pt x="441926" y="0"/>
                    </a:cubicBezTo>
                    <a:cubicBezTo>
                      <a:pt x="685995" y="0"/>
                      <a:pt x="883852" y="114502"/>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79" name="Google Shape;1179;p27"/>
              <p:cNvSpPr/>
              <p:nvPr/>
            </p:nvSpPr>
            <p:spPr>
              <a:xfrm>
                <a:off x="4455741" y="4482465"/>
                <a:ext cx="87339" cy="116490"/>
              </a:xfrm>
              <a:custGeom>
                <a:avLst/>
                <a:gdLst/>
                <a:ahLst/>
                <a:cxnLst/>
                <a:rect l="l" t="t" r="r" b="b"/>
                <a:pathLst>
                  <a:path w="87339" h="116490" extrusionOk="0">
                    <a:moveTo>
                      <a:pt x="0" y="116491"/>
                    </a:moveTo>
                    <a:lnTo>
                      <a:pt x="0" y="0"/>
                    </a:lnTo>
                    <a:lnTo>
                      <a:pt x="87340" y="77914"/>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0" name="Google Shape;1180;p27"/>
              <p:cNvSpPr/>
              <p:nvPr/>
            </p:nvSpPr>
            <p:spPr>
              <a:xfrm>
                <a:off x="5272972" y="4485513"/>
                <a:ext cx="66526" cy="157067"/>
              </a:xfrm>
              <a:custGeom>
                <a:avLst/>
                <a:gdLst/>
                <a:ahLst/>
                <a:cxnLst/>
                <a:rect l="l" t="t" r="r" b="b"/>
                <a:pathLst>
                  <a:path w="66526" h="157067" extrusionOk="0">
                    <a:moveTo>
                      <a:pt x="66527" y="0"/>
                    </a:moveTo>
                    <a:lnTo>
                      <a:pt x="66527" y="109538"/>
                    </a:lnTo>
                    <a:lnTo>
                      <a:pt x="21859" y="157067"/>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1" name="Google Shape;1181;p27"/>
              <p:cNvSpPr/>
              <p:nvPr/>
            </p:nvSpPr>
            <p:spPr>
              <a:xfrm>
                <a:off x="4455646" y="4229766"/>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2"/>
                      <a:pt x="197857" y="0"/>
                      <a:pt x="441926" y="0"/>
                    </a:cubicBezTo>
                    <a:cubicBezTo>
                      <a:pt x="685995" y="0"/>
                      <a:pt x="883852" y="114502"/>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2" name="Google Shape;1182;p27"/>
              <p:cNvSpPr/>
              <p:nvPr/>
            </p:nvSpPr>
            <p:spPr>
              <a:xfrm>
                <a:off x="4581266" y="4299370"/>
                <a:ext cx="632693" cy="366117"/>
              </a:xfrm>
              <a:custGeom>
                <a:avLst/>
                <a:gdLst/>
                <a:ahLst/>
                <a:cxnLst/>
                <a:rect l="l" t="t" r="r" b="b"/>
                <a:pathLst>
                  <a:path w="632693" h="366117" extrusionOk="0">
                    <a:moveTo>
                      <a:pt x="632116" y="194048"/>
                    </a:moveTo>
                    <a:cubicBezTo>
                      <a:pt x="627555" y="237101"/>
                      <a:pt x="596952" y="279773"/>
                      <a:pt x="540025" y="312539"/>
                    </a:cubicBezTo>
                    <a:cubicBezTo>
                      <a:pt x="416476" y="383977"/>
                      <a:pt x="216136" y="383977"/>
                      <a:pt x="92586" y="312539"/>
                    </a:cubicBezTo>
                    <a:cubicBezTo>
                      <a:pt x="35564" y="279487"/>
                      <a:pt x="4962" y="237101"/>
                      <a:pt x="590" y="194048"/>
                    </a:cubicBezTo>
                    <a:cubicBezTo>
                      <a:pt x="-4732" y="143661"/>
                      <a:pt x="25965" y="92130"/>
                      <a:pt x="92586" y="53650"/>
                    </a:cubicBezTo>
                    <a:cubicBezTo>
                      <a:pt x="216136" y="-17883"/>
                      <a:pt x="416476" y="-17883"/>
                      <a:pt x="540025" y="53650"/>
                    </a:cubicBezTo>
                    <a:cubicBezTo>
                      <a:pt x="607121" y="92130"/>
                      <a:pt x="637343" y="143661"/>
                      <a:pt x="632116"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3" name="Google Shape;1183;p27"/>
              <p:cNvSpPr/>
              <p:nvPr/>
            </p:nvSpPr>
            <p:spPr>
              <a:xfrm>
                <a:off x="4581856" y="4321278"/>
                <a:ext cx="631526" cy="344209"/>
              </a:xfrm>
              <a:custGeom>
                <a:avLst/>
                <a:gdLst/>
                <a:ahLst/>
                <a:cxnLst/>
                <a:rect l="l" t="t" r="r" b="b"/>
                <a:pathLst>
                  <a:path w="631526" h="344209" extrusionOk="0">
                    <a:moveTo>
                      <a:pt x="631527" y="172141"/>
                    </a:moveTo>
                    <a:cubicBezTo>
                      <a:pt x="626965" y="215194"/>
                      <a:pt x="596363" y="257866"/>
                      <a:pt x="539435" y="290632"/>
                    </a:cubicBezTo>
                    <a:cubicBezTo>
                      <a:pt x="415886" y="362069"/>
                      <a:pt x="215546" y="362069"/>
                      <a:pt x="91997" y="290632"/>
                    </a:cubicBezTo>
                    <a:cubicBezTo>
                      <a:pt x="34974" y="257580"/>
                      <a:pt x="4372" y="215194"/>
                      <a:pt x="0" y="172141"/>
                    </a:cubicBezTo>
                    <a:cubicBezTo>
                      <a:pt x="4372" y="129088"/>
                      <a:pt x="35069" y="86416"/>
                      <a:pt x="91997" y="53650"/>
                    </a:cubicBezTo>
                    <a:cubicBezTo>
                      <a:pt x="215546" y="-17883"/>
                      <a:pt x="415886" y="-17883"/>
                      <a:pt x="539435" y="53650"/>
                    </a:cubicBezTo>
                    <a:cubicBezTo>
                      <a:pt x="596363" y="86701"/>
                      <a:pt x="626965" y="129088"/>
                      <a:pt x="631527" y="17214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4" name="Google Shape;1184;p27"/>
              <p:cNvSpPr/>
              <p:nvPr/>
            </p:nvSpPr>
            <p:spPr>
              <a:xfrm>
                <a:off x="4743040" y="4404074"/>
                <a:ext cx="295357" cy="184784"/>
              </a:xfrm>
              <a:custGeom>
                <a:avLst/>
                <a:gdLst/>
                <a:ahLst/>
                <a:cxnLst/>
                <a:rect l="l" t="t" r="r" b="b"/>
                <a:pathLst>
                  <a:path w="295357" h="184784" extrusionOk="0">
                    <a:moveTo>
                      <a:pt x="149875" y="29432"/>
                    </a:moveTo>
                    <a:cubicBezTo>
                      <a:pt x="145990" y="29423"/>
                      <a:pt x="142111" y="29737"/>
                      <a:pt x="138280" y="30385"/>
                    </a:cubicBezTo>
                    <a:cubicBezTo>
                      <a:pt x="133053" y="31147"/>
                      <a:pt x="127256" y="32195"/>
                      <a:pt x="120793" y="33528"/>
                    </a:cubicBezTo>
                    <a:cubicBezTo>
                      <a:pt x="114331" y="34862"/>
                      <a:pt x="107678" y="36576"/>
                      <a:pt x="100645" y="38671"/>
                    </a:cubicBezTo>
                    <a:cubicBezTo>
                      <a:pt x="93878" y="40719"/>
                      <a:pt x="87271" y="43272"/>
                      <a:pt x="80877" y="46292"/>
                    </a:cubicBezTo>
                    <a:lnTo>
                      <a:pt x="131722" y="75629"/>
                    </a:lnTo>
                    <a:lnTo>
                      <a:pt x="141226" y="72390"/>
                    </a:lnTo>
                    <a:cubicBezTo>
                      <a:pt x="154151" y="68104"/>
                      <a:pt x="166316" y="64484"/>
                      <a:pt x="177816" y="61436"/>
                    </a:cubicBezTo>
                    <a:cubicBezTo>
                      <a:pt x="188584" y="58598"/>
                      <a:pt x="199589" y="56779"/>
                      <a:pt x="210699" y="56007"/>
                    </a:cubicBezTo>
                    <a:cubicBezTo>
                      <a:pt x="220849" y="55397"/>
                      <a:pt x="231037" y="56102"/>
                      <a:pt x="241016" y="58103"/>
                    </a:cubicBezTo>
                    <a:cubicBezTo>
                      <a:pt x="251062" y="60293"/>
                      <a:pt x="260689" y="64084"/>
                      <a:pt x="269527" y="69342"/>
                    </a:cubicBezTo>
                    <a:cubicBezTo>
                      <a:pt x="278299" y="73743"/>
                      <a:pt x="285826" y="80296"/>
                      <a:pt x="291386" y="88392"/>
                    </a:cubicBezTo>
                    <a:cubicBezTo>
                      <a:pt x="295112" y="94317"/>
                      <a:pt x="296281" y="101498"/>
                      <a:pt x="294617" y="108299"/>
                    </a:cubicBezTo>
                    <a:cubicBezTo>
                      <a:pt x="292460" y="115776"/>
                      <a:pt x="288364" y="122549"/>
                      <a:pt x="282738" y="127921"/>
                    </a:cubicBezTo>
                    <a:cubicBezTo>
                      <a:pt x="275762" y="134922"/>
                      <a:pt x="267978" y="141065"/>
                      <a:pt x="259548" y="146209"/>
                    </a:cubicBezTo>
                    <a:lnTo>
                      <a:pt x="291861" y="165259"/>
                    </a:lnTo>
                    <a:lnTo>
                      <a:pt x="274279" y="175451"/>
                    </a:lnTo>
                    <a:lnTo>
                      <a:pt x="241681" y="156401"/>
                    </a:lnTo>
                    <a:cubicBezTo>
                      <a:pt x="226162" y="164068"/>
                      <a:pt x="209929" y="170193"/>
                      <a:pt x="193212" y="174688"/>
                    </a:cubicBezTo>
                    <a:cubicBezTo>
                      <a:pt x="175734" y="179604"/>
                      <a:pt x="157863" y="182975"/>
                      <a:pt x="139801" y="184785"/>
                    </a:cubicBezTo>
                    <a:lnTo>
                      <a:pt x="122219" y="154305"/>
                    </a:lnTo>
                    <a:cubicBezTo>
                      <a:pt x="126957" y="154276"/>
                      <a:pt x="131688" y="153924"/>
                      <a:pt x="136379" y="153257"/>
                    </a:cubicBezTo>
                    <a:cubicBezTo>
                      <a:pt x="142842" y="152495"/>
                      <a:pt x="149875" y="151257"/>
                      <a:pt x="157763" y="149638"/>
                    </a:cubicBezTo>
                    <a:cubicBezTo>
                      <a:pt x="165651" y="148019"/>
                      <a:pt x="173824" y="145733"/>
                      <a:pt x="182568" y="143256"/>
                    </a:cubicBezTo>
                    <a:cubicBezTo>
                      <a:pt x="191055" y="140684"/>
                      <a:pt x="199342" y="137503"/>
                      <a:pt x="207373" y="133731"/>
                    </a:cubicBezTo>
                    <a:lnTo>
                      <a:pt x="156812" y="104489"/>
                    </a:lnTo>
                    <a:cubicBezTo>
                      <a:pt x="154722" y="105346"/>
                      <a:pt x="152536" y="106109"/>
                      <a:pt x="150255" y="106871"/>
                    </a:cubicBezTo>
                    <a:lnTo>
                      <a:pt x="143317" y="108966"/>
                    </a:lnTo>
                    <a:cubicBezTo>
                      <a:pt x="130582" y="113157"/>
                      <a:pt x="118987" y="116396"/>
                      <a:pt x="108343" y="118491"/>
                    </a:cubicBezTo>
                    <a:cubicBezTo>
                      <a:pt x="98576" y="120768"/>
                      <a:pt x="88616" y="122101"/>
                      <a:pt x="78596" y="122492"/>
                    </a:cubicBezTo>
                    <a:cubicBezTo>
                      <a:pt x="69750" y="122854"/>
                      <a:pt x="60896" y="122015"/>
                      <a:pt x="52271" y="120015"/>
                    </a:cubicBezTo>
                    <a:cubicBezTo>
                      <a:pt x="43727" y="118091"/>
                      <a:pt x="35524" y="114881"/>
                      <a:pt x="27941" y="110490"/>
                    </a:cubicBezTo>
                    <a:cubicBezTo>
                      <a:pt x="19600" y="106099"/>
                      <a:pt x="12355" y="99889"/>
                      <a:pt x="6748" y="92297"/>
                    </a:cubicBezTo>
                    <a:cubicBezTo>
                      <a:pt x="2686" y="86592"/>
                      <a:pt x="675" y="79677"/>
                      <a:pt x="1045" y="72676"/>
                    </a:cubicBezTo>
                    <a:cubicBezTo>
                      <a:pt x="1772" y="65380"/>
                      <a:pt x="4687" y="58464"/>
                      <a:pt x="9409" y="52864"/>
                    </a:cubicBezTo>
                    <a:cubicBezTo>
                      <a:pt x="15218" y="45482"/>
                      <a:pt x="22145" y="39053"/>
                      <a:pt x="29937" y="33814"/>
                    </a:cubicBezTo>
                    <a:lnTo>
                      <a:pt x="0" y="16478"/>
                    </a:lnTo>
                    <a:lnTo>
                      <a:pt x="17677" y="6858"/>
                    </a:lnTo>
                    <a:lnTo>
                      <a:pt x="47424" y="24003"/>
                    </a:lnTo>
                    <a:cubicBezTo>
                      <a:pt x="61333" y="17050"/>
                      <a:pt x="75962" y="11659"/>
                      <a:pt x="91046" y="7906"/>
                    </a:cubicBezTo>
                    <a:cubicBezTo>
                      <a:pt x="105358" y="4277"/>
                      <a:pt x="119901" y="1629"/>
                      <a:pt x="134574" y="0"/>
                    </a:cubicBezTo>
                    <a:close/>
                    <a:moveTo>
                      <a:pt x="63485" y="82772"/>
                    </a:moveTo>
                    <a:cubicBezTo>
                      <a:pt x="70153" y="86639"/>
                      <a:pt x="77868" y="88306"/>
                      <a:pt x="85534" y="87535"/>
                    </a:cubicBezTo>
                    <a:cubicBezTo>
                      <a:pt x="95850" y="86363"/>
                      <a:pt x="106013" y="84096"/>
                      <a:pt x="115851" y="80772"/>
                    </a:cubicBezTo>
                    <a:lnTo>
                      <a:pt x="68332" y="53245"/>
                    </a:lnTo>
                    <a:cubicBezTo>
                      <a:pt x="50845" y="64675"/>
                      <a:pt x="49230" y="74514"/>
                      <a:pt x="63485" y="82772"/>
                    </a:cubicBezTo>
                    <a:close/>
                    <a:moveTo>
                      <a:pt x="230372" y="96774"/>
                    </a:moveTo>
                    <a:cubicBezTo>
                      <a:pt x="223130" y="92793"/>
                      <a:pt x="214786" y="91288"/>
                      <a:pt x="206612" y="92488"/>
                    </a:cubicBezTo>
                    <a:cubicBezTo>
                      <a:pt x="195331" y="93945"/>
                      <a:pt x="184202" y="96403"/>
                      <a:pt x="173349" y="99822"/>
                    </a:cubicBezTo>
                    <a:lnTo>
                      <a:pt x="220868" y="127159"/>
                    </a:lnTo>
                    <a:cubicBezTo>
                      <a:pt x="240892" y="114776"/>
                      <a:pt x="244057" y="104651"/>
                      <a:pt x="230372" y="9677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5" name="Google Shape;1185;p27"/>
              <p:cNvSpPr/>
              <p:nvPr/>
            </p:nvSpPr>
            <p:spPr>
              <a:xfrm>
                <a:off x="4865259" y="4541234"/>
                <a:ext cx="19007" cy="25527"/>
              </a:xfrm>
              <a:custGeom>
                <a:avLst/>
                <a:gdLst/>
                <a:ahLst/>
                <a:cxnLst/>
                <a:rect l="l" t="t" r="r" b="b"/>
                <a:pathLst>
                  <a:path w="19007" h="25527" extrusionOk="0">
                    <a:moveTo>
                      <a:pt x="0" y="17145"/>
                    </a:moveTo>
                    <a:cubicBezTo>
                      <a:pt x="0" y="15907"/>
                      <a:pt x="0" y="0"/>
                      <a:pt x="0" y="0"/>
                    </a:cubicBezTo>
                    <a:lnTo>
                      <a:pt x="19008" y="12478"/>
                    </a:lnTo>
                    <a:lnTo>
                      <a:pt x="10549"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6" name="Google Shape;1186;p27"/>
              <p:cNvSpPr/>
              <p:nvPr/>
            </p:nvSpPr>
            <p:spPr>
              <a:xfrm>
                <a:off x="4992800" y="4552092"/>
                <a:ext cx="42006" cy="19716"/>
              </a:xfrm>
              <a:custGeom>
                <a:avLst/>
                <a:gdLst/>
                <a:ahLst/>
                <a:cxnLst/>
                <a:rect l="l" t="t" r="r" b="b"/>
                <a:pathLst>
                  <a:path w="42006" h="19716" extrusionOk="0">
                    <a:moveTo>
                      <a:pt x="42007" y="17240"/>
                    </a:moveTo>
                    <a:lnTo>
                      <a:pt x="42007" y="0"/>
                    </a:lnTo>
                    <a:lnTo>
                      <a:pt x="0" y="3238"/>
                    </a:lnTo>
                    <a:lnTo>
                      <a:pt x="24045" y="19717"/>
                    </a:lnTo>
                    <a:lnTo>
                      <a:pt x="42007" y="1724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7" name="Google Shape;1187;p27"/>
              <p:cNvSpPr/>
              <p:nvPr/>
            </p:nvSpPr>
            <p:spPr>
              <a:xfrm>
                <a:off x="5006866" y="4488941"/>
                <a:ext cx="31457" cy="17335"/>
              </a:xfrm>
              <a:custGeom>
                <a:avLst/>
                <a:gdLst/>
                <a:ahLst/>
                <a:cxnLst/>
                <a:rect l="l" t="t" r="r" b="b"/>
                <a:pathLst>
                  <a:path w="31457" h="17335" extrusionOk="0">
                    <a:moveTo>
                      <a:pt x="31458" y="17336"/>
                    </a:moveTo>
                    <a:lnTo>
                      <a:pt x="31458" y="0"/>
                    </a:lnTo>
                    <a:lnTo>
                      <a:pt x="0" y="11430"/>
                    </a:lnTo>
                    <a:lnTo>
                      <a:pt x="31458" y="17336"/>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8" name="Google Shape;1188;p27"/>
              <p:cNvSpPr/>
              <p:nvPr/>
            </p:nvSpPr>
            <p:spPr>
              <a:xfrm>
                <a:off x="4908026" y="4495323"/>
                <a:ext cx="47328" cy="33051"/>
              </a:xfrm>
              <a:custGeom>
                <a:avLst/>
                <a:gdLst/>
                <a:ahLst/>
                <a:cxnLst/>
                <a:rect l="l" t="t" r="r" b="b"/>
                <a:pathLst>
                  <a:path w="47328" h="33051" extrusionOk="0">
                    <a:moveTo>
                      <a:pt x="0" y="10001"/>
                    </a:moveTo>
                    <a:lnTo>
                      <a:pt x="10454" y="0"/>
                    </a:lnTo>
                    <a:lnTo>
                      <a:pt x="47329" y="25527"/>
                    </a:lnTo>
                    <a:lnTo>
                      <a:pt x="45048" y="33052"/>
                    </a:lnTo>
                    <a:cubicBezTo>
                      <a:pt x="45048" y="33052"/>
                      <a:pt x="17487" y="21431"/>
                      <a:pt x="16537" y="2076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9" name="Google Shape;1189;p27"/>
              <p:cNvSpPr/>
              <p:nvPr/>
            </p:nvSpPr>
            <p:spPr>
              <a:xfrm>
                <a:off x="4811468" y="4440078"/>
                <a:ext cx="58923" cy="38957"/>
              </a:xfrm>
              <a:custGeom>
                <a:avLst/>
                <a:gdLst/>
                <a:ahLst/>
                <a:cxnLst/>
                <a:rect l="l" t="t" r="r" b="b"/>
                <a:pathLst>
                  <a:path w="58923" h="38957" extrusionOk="0">
                    <a:moveTo>
                      <a:pt x="0" y="11144"/>
                    </a:moveTo>
                    <a:lnTo>
                      <a:pt x="48945" y="38957"/>
                    </a:lnTo>
                    <a:lnTo>
                      <a:pt x="58924" y="31718"/>
                    </a:lnTo>
                    <a:cubicBezTo>
                      <a:pt x="58924" y="31718"/>
                      <a:pt x="52841" y="24670"/>
                      <a:pt x="52366" y="23908"/>
                    </a:cubicBezTo>
                    <a:cubicBezTo>
                      <a:pt x="47964" y="18878"/>
                      <a:pt x="42800" y="14573"/>
                      <a:pt x="37065" y="11144"/>
                    </a:cubicBezTo>
                    <a:cubicBezTo>
                      <a:pt x="33453" y="10478"/>
                      <a:pt x="10169" y="0"/>
                      <a:pt x="10169"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0" name="Google Shape;1190;p27"/>
              <p:cNvSpPr/>
              <p:nvPr/>
            </p:nvSpPr>
            <p:spPr>
              <a:xfrm>
                <a:off x="4865639" y="4409027"/>
                <a:ext cx="27275" cy="24479"/>
              </a:xfrm>
              <a:custGeom>
                <a:avLst/>
                <a:gdLst/>
                <a:ahLst/>
                <a:cxnLst/>
                <a:rect l="l" t="t" r="r" b="b"/>
                <a:pathLst>
                  <a:path w="27275" h="24479" extrusionOk="0">
                    <a:moveTo>
                      <a:pt x="27276" y="24479"/>
                    </a:moveTo>
                    <a:lnTo>
                      <a:pt x="27276" y="7334"/>
                    </a:lnTo>
                    <a:lnTo>
                      <a:pt x="4752" y="0"/>
                    </a:lnTo>
                    <a:lnTo>
                      <a:pt x="0" y="13430"/>
                    </a:lnTo>
                    <a:lnTo>
                      <a:pt x="1140" y="19621"/>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1" name="Google Shape;1191;p27"/>
              <p:cNvSpPr/>
              <p:nvPr/>
            </p:nvSpPr>
            <p:spPr>
              <a:xfrm>
                <a:off x="4743421" y="4403978"/>
                <a:ext cx="26040" cy="19431"/>
              </a:xfrm>
              <a:custGeom>
                <a:avLst/>
                <a:gdLst/>
                <a:ahLst/>
                <a:cxnLst/>
                <a:rect l="l" t="t" r="r" b="b"/>
                <a:pathLst>
                  <a:path w="26040" h="19431" extrusionOk="0">
                    <a:moveTo>
                      <a:pt x="0" y="17145"/>
                    </a:moveTo>
                    <a:lnTo>
                      <a:pt x="0" y="0"/>
                    </a:lnTo>
                    <a:lnTo>
                      <a:pt x="26040"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2" name="Google Shape;1192;p27"/>
              <p:cNvSpPr/>
              <p:nvPr/>
            </p:nvSpPr>
            <p:spPr>
              <a:xfrm>
                <a:off x="4744371" y="4461509"/>
                <a:ext cx="29936" cy="30289"/>
              </a:xfrm>
              <a:custGeom>
                <a:avLst/>
                <a:gdLst/>
                <a:ahLst/>
                <a:cxnLst/>
                <a:rect l="l" t="t" r="r" b="b"/>
                <a:pathLst>
                  <a:path w="29936" h="30289" extrusionOk="0">
                    <a:moveTo>
                      <a:pt x="0" y="17907"/>
                    </a:moveTo>
                    <a:lnTo>
                      <a:pt x="0" y="0"/>
                    </a:lnTo>
                    <a:lnTo>
                      <a:pt x="29937" y="0"/>
                    </a:lnTo>
                    <a:lnTo>
                      <a:pt x="22619" y="16002"/>
                    </a:lnTo>
                    <a:lnTo>
                      <a:pt x="9694" y="3028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3" name="Google Shape;1193;p27"/>
              <p:cNvSpPr/>
              <p:nvPr/>
            </p:nvSpPr>
            <p:spPr>
              <a:xfrm>
                <a:off x="4743040" y="4386929"/>
                <a:ext cx="295352" cy="185070"/>
              </a:xfrm>
              <a:custGeom>
                <a:avLst/>
                <a:gdLst/>
                <a:ahLst/>
                <a:cxnLst/>
                <a:rect l="l" t="t" r="r" b="b"/>
                <a:pathLst>
                  <a:path w="295352" h="185070" extrusionOk="0">
                    <a:moveTo>
                      <a:pt x="149875" y="29432"/>
                    </a:moveTo>
                    <a:cubicBezTo>
                      <a:pt x="145994" y="29432"/>
                      <a:pt x="142119" y="29718"/>
                      <a:pt x="138280" y="30289"/>
                    </a:cubicBezTo>
                    <a:cubicBezTo>
                      <a:pt x="133053" y="31051"/>
                      <a:pt x="127256" y="32099"/>
                      <a:pt x="120793" y="33528"/>
                    </a:cubicBezTo>
                    <a:cubicBezTo>
                      <a:pt x="114331" y="34957"/>
                      <a:pt x="107678" y="36576"/>
                      <a:pt x="100645" y="38671"/>
                    </a:cubicBezTo>
                    <a:cubicBezTo>
                      <a:pt x="93881" y="40691"/>
                      <a:pt x="87274" y="43205"/>
                      <a:pt x="80877" y="46196"/>
                    </a:cubicBezTo>
                    <a:lnTo>
                      <a:pt x="131722" y="75629"/>
                    </a:lnTo>
                    <a:lnTo>
                      <a:pt x="141226" y="72390"/>
                    </a:lnTo>
                    <a:cubicBezTo>
                      <a:pt x="154151" y="68104"/>
                      <a:pt x="166316" y="64484"/>
                      <a:pt x="177816" y="61436"/>
                    </a:cubicBezTo>
                    <a:cubicBezTo>
                      <a:pt x="188574" y="58550"/>
                      <a:pt x="199589" y="56740"/>
                      <a:pt x="210699" y="56007"/>
                    </a:cubicBezTo>
                    <a:cubicBezTo>
                      <a:pt x="220849" y="55369"/>
                      <a:pt x="231037" y="56045"/>
                      <a:pt x="241016" y="58007"/>
                    </a:cubicBezTo>
                    <a:cubicBezTo>
                      <a:pt x="251052" y="60274"/>
                      <a:pt x="260670" y="64094"/>
                      <a:pt x="269527" y="69342"/>
                    </a:cubicBezTo>
                    <a:cubicBezTo>
                      <a:pt x="278328" y="73705"/>
                      <a:pt x="285855" y="80258"/>
                      <a:pt x="291386" y="88392"/>
                    </a:cubicBezTo>
                    <a:cubicBezTo>
                      <a:pt x="295112" y="94278"/>
                      <a:pt x="296271" y="101432"/>
                      <a:pt x="294617" y="108204"/>
                    </a:cubicBezTo>
                    <a:cubicBezTo>
                      <a:pt x="292508" y="115700"/>
                      <a:pt x="288402" y="122482"/>
                      <a:pt x="282738" y="127825"/>
                    </a:cubicBezTo>
                    <a:cubicBezTo>
                      <a:pt x="275762" y="134855"/>
                      <a:pt x="267978" y="141027"/>
                      <a:pt x="259548" y="146209"/>
                    </a:cubicBezTo>
                    <a:lnTo>
                      <a:pt x="291861" y="165259"/>
                    </a:lnTo>
                    <a:lnTo>
                      <a:pt x="274279" y="175546"/>
                    </a:lnTo>
                    <a:lnTo>
                      <a:pt x="241681" y="156496"/>
                    </a:lnTo>
                    <a:cubicBezTo>
                      <a:pt x="226181" y="164239"/>
                      <a:pt x="209939" y="170402"/>
                      <a:pt x="193212" y="174879"/>
                    </a:cubicBezTo>
                    <a:cubicBezTo>
                      <a:pt x="175668" y="179784"/>
                      <a:pt x="157733" y="183194"/>
                      <a:pt x="139611" y="185071"/>
                    </a:cubicBezTo>
                    <a:lnTo>
                      <a:pt x="122219" y="154305"/>
                    </a:lnTo>
                    <a:cubicBezTo>
                      <a:pt x="125355" y="154305"/>
                      <a:pt x="130107" y="154305"/>
                      <a:pt x="136379" y="153257"/>
                    </a:cubicBezTo>
                    <a:cubicBezTo>
                      <a:pt x="142652" y="152209"/>
                      <a:pt x="149875" y="151257"/>
                      <a:pt x="157763" y="149542"/>
                    </a:cubicBezTo>
                    <a:cubicBezTo>
                      <a:pt x="165651" y="147828"/>
                      <a:pt x="173824" y="145732"/>
                      <a:pt x="182568" y="143161"/>
                    </a:cubicBezTo>
                    <a:cubicBezTo>
                      <a:pt x="191074" y="140636"/>
                      <a:pt x="199361" y="137446"/>
                      <a:pt x="207373" y="133636"/>
                    </a:cubicBezTo>
                    <a:lnTo>
                      <a:pt x="156812" y="104394"/>
                    </a:lnTo>
                    <a:cubicBezTo>
                      <a:pt x="154722" y="105156"/>
                      <a:pt x="152536" y="106013"/>
                      <a:pt x="150255" y="106680"/>
                    </a:cubicBezTo>
                    <a:lnTo>
                      <a:pt x="143317" y="108871"/>
                    </a:lnTo>
                    <a:cubicBezTo>
                      <a:pt x="130582" y="113062"/>
                      <a:pt x="118987" y="116300"/>
                      <a:pt x="108343" y="118396"/>
                    </a:cubicBezTo>
                    <a:cubicBezTo>
                      <a:pt x="98576" y="120672"/>
                      <a:pt x="88616" y="122006"/>
                      <a:pt x="78596" y="122396"/>
                    </a:cubicBezTo>
                    <a:cubicBezTo>
                      <a:pt x="69751" y="122711"/>
                      <a:pt x="60903" y="121882"/>
                      <a:pt x="52271" y="119920"/>
                    </a:cubicBezTo>
                    <a:cubicBezTo>
                      <a:pt x="43739" y="117958"/>
                      <a:pt x="35542" y="114748"/>
                      <a:pt x="27941" y="110395"/>
                    </a:cubicBezTo>
                    <a:cubicBezTo>
                      <a:pt x="19600" y="106004"/>
                      <a:pt x="12355" y="99793"/>
                      <a:pt x="6748" y="92202"/>
                    </a:cubicBezTo>
                    <a:cubicBezTo>
                      <a:pt x="2692" y="86496"/>
                      <a:pt x="682" y="79581"/>
                      <a:pt x="1045" y="72580"/>
                    </a:cubicBezTo>
                    <a:cubicBezTo>
                      <a:pt x="1772" y="65284"/>
                      <a:pt x="4687" y="58369"/>
                      <a:pt x="9409" y="52768"/>
                    </a:cubicBezTo>
                    <a:cubicBezTo>
                      <a:pt x="15221" y="45386"/>
                      <a:pt x="22148" y="38957"/>
                      <a:pt x="29937" y="33718"/>
                    </a:cubicBezTo>
                    <a:lnTo>
                      <a:pt x="0" y="16383"/>
                    </a:lnTo>
                    <a:lnTo>
                      <a:pt x="17677" y="6763"/>
                    </a:lnTo>
                    <a:lnTo>
                      <a:pt x="47424" y="24003"/>
                    </a:lnTo>
                    <a:cubicBezTo>
                      <a:pt x="61333" y="17050"/>
                      <a:pt x="75962" y="11659"/>
                      <a:pt x="91046" y="7906"/>
                    </a:cubicBezTo>
                    <a:cubicBezTo>
                      <a:pt x="105348" y="4229"/>
                      <a:pt x="119894" y="1591"/>
                      <a:pt x="134574" y="0"/>
                    </a:cubicBezTo>
                    <a:close/>
                    <a:moveTo>
                      <a:pt x="63485" y="82772"/>
                    </a:moveTo>
                    <a:cubicBezTo>
                      <a:pt x="70169" y="86601"/>
                      <a:pt x="77870" y="88259"/>
                      <a:pt x="85534" y="87535"/>
                    </a:cubicBezTo>
                    <a:cubicBezTo>
                      <a:pt x="95850" y="86363"/>
                      <a:pt x="106013" y="84096"/>
                      <a:pt x="115851" y="80772"/>
                    </a:cubicBezTo>
                    <a:lnTo>
                      <a:pt x="68332" y="53149"/>
                    </a:lnTo>
                    <a:cubicBezTo>
                      <a:pt x="50845" y="64675"/>
                      <a:pt x="49230" y="74486"/>
                      <a:pt x="63485" y="82772"/>
                    </a:cubicBezTo>
                    <a:close/>
                    <a:moveTo>
                      <a:pt x="230372" y="96679"/>
                    </a:moveTo>
                    <a:cubicBezTo>
                      <a:pt x="223120" y="92735"/>
                      <a:pt x="214776" y="91259"/>
                      <a:pt x="206612" y="92488"/>
                    </a:cubicBezTo>
                    <a:cubicBezTo>
                      <a:pt x="195331" y="93907"/>
                      <a:pt x="184202" y="96326"/>
                      <a:pt x="173349" y="99727"/>
                    </a:cubicBezTo>
                    <a:lnTo>
                      <a:pt x="220868" y="127159"/>
                    </a:lnTo>
                    <a:cubicBezTo>
                      <a:pt x="240826" y="114776"/>
                      <a:pt x="244057" y="104680"/>
                      <a:pt x="230372" y="96679"/>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194" name="Google Shape;1194;p27"/>
            <p:cNvGrpSpPr/>
            <p:nvPr/>
          </p:nvGrpSpPr>
          <p:grpSpPr>
            <a:xfrm>
              <a:off x="2682040" y="3351243"/>
              <a:ext cx="883852" cy="621125"/>
              <a:chOff x="4491665" y="4093368"/>
              <a:chExt cx="883852" cy="621125"/>
            </a:xfrm>
          </p:grpSpPr>
          <p:sp>
            <p:nvSpPr>
              <p:cNvPr id="1195" name="Google Shape;1195;p27"/>
              <p:cNvSpPr/>
              <p:nvPr/>
            </p:nvSpPr>
            <p:spPr>
              <a:xfrm>
                <a:off x="4491665" y="4203001"/>
                <a:ext cx="883852" cy="511492"/>
              </a:xfrm>
              <a:custGeom>
                <a:avLst/>
                <a:gdLst/>
                <a:ahLst/>
                <a:cxnLst/>
                <a:rect l="l" t="t" r="r" b="b"/>
                <a:pathLst>
                  <a:path w="883852" h="511492" extrusionOk="0">
                    <a:moveTo>
                      <a:pt x="883852" y="255746"/>
                    </a:moveTo>
                    <a:cubicBezTo>
                      <a:pt x="883852" y="396991"/>
                      <a:pt x="685995" y="511492"/>
                      <a:pt x="441926" y="511492"/>
                    </a:cubicBezTo>
                    <a:cubicBezTo>
                      <a:pt x="197857" y="511492"/>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6" name="Google Shape;1196;p27"/>
              <p:cNvSpPr/>
              <p:nvPr/>
            </p:nvSpPr>
            <p:spPr>
              <a:xfrm>
                <a:off x="4491855" y="4346066"/>
                <a:ext cx="87339" cy="116490"/>
              </a:xfrm>
              <a:custGeom>
                <a:avLst/>
                <a:gdLst/>
                <a:ahLst/>
                <a:cxnLst/>
                <a:rect l="l" t="t" r="r" b="b"/>
                <a:pathLst>
                  <a:path w="87339" h="116490" extrusionOk="0">
                    <a:moveTo>
                      <a:pt x="0" y="116491"/>
                    </a:moveTo>
                    <a:lnTo>
                      <a:pt x="0" y="0"/>
                    </a:lnTo>
                    <a:lnTo>
                      <a:pt x="87340" y="77914"/>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7" name="Google Shape;1197;p27"/>
              <p:cNvSpPr/>
              <p:nvPr/>
            </p:nvSpPr>
            <p:spPr>
              <a:xfrm>
                <a:off x="5309086" y="4349115"/>
                <a:ext cx="66431" cy="157067"/>
              </a:xfrm>
              <a:custGeom>
                <a:avLst/>
                <a:gdLst/>
                <a:ahLst/>
                <a:cxnLst/>
                <a:rect l="l" t="t" r="r" b="b"/>
                <a:pathLst>
                  <a:path w="66431" h="157067" extrusionOk="0">
                    <a:moveTo>
                      <a:pt x="66432" y="0"/>
                    </a:moveTo>
                    <a:lnTo>
                      <a:pt x="66432" y="109633"/>
                    </a:lnTo>
                    <a:lnTo>
                      <a:pt x="21859" y="157067"/>
                    </a:lnTo>
                    <a:lnTo>
                      <a:pt x="0" y="31623"/>
                    </a:lnTo>
                    <a:lnTo>
                      <a:pt x="66432"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8" name="Google Shape;1198;p27"/>
              <p:cNvSpPr/>
              <p:nvPr/>
            </p:nvSpPr>
            <p:spPr>
              <a:xfrm>
                <a:off x="4491665" y="4093368"/>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9" name="Google Shape;1199;p27"/>
              <p:cNvSpPr/>
              <p:nvPr/>
            </p:nvSpPr>
            <p:spPr>
              <a:xfrm>
                <a:off x="4617381" y="4162996"/>
                <a:ext cx="632721" cy="366093"/>
              </a:xfrm>
              <a:custGeom>
                <a:avLst/>
                <a:gdLst/>
                <a:ahLst/>
                <a:cxnLst/>
                <a:rect l="l" t="t" r="r" b="b"/>
                <a:pathLst>
                  <a:path w="632721" h="366093" extrusionOk="0">
                    <a:moveTo>
                      <a:pt x="632116" y="194024"/>
                    </a:moveTo>
                    <a:cubicBezTo>
                      <a:pt x="627555" y="237172"/>
                      <a:pt x="596952" y="279749"/>
                      <a:pt x="540025" y="312515"/>
                    </a:cubicBezTo>
                    <a:cubicBezTo>
                      <a:pt x="416475" y="383953"/>
                      <a:pt x="216136" y="383953"/>
                      <a:pt x="92586" y="312515"/>
                    </a:cubicBezTo>
                    <a:cubicBezTo>
                      <a:pt x="35564" y="279559"/>
                      <a:pt x="4962" y="237172"/>
                      <a:pt x="590" y="194024"/>
                    </a:cubicBezTo>
                    <a:cubicBezTo>
                      <a:pt x="-4732" y="143637"/>
                      <a:pt x="25965" y="92107"/>
                      <a:pt x="92586" y="53721"/>
                    </a:cubicBezTo>
                    <a:cubicBezTo>
                      <a:pt x="216136" y="-17907"/>
                      <a:pt x="416475" y="-17907"/>
                      <a:pt x="540025" y="53721"/>
                    </a:cubicBezTo>
                    <a:cubicBezTo>
                      <a:pt x="606551" y="92107"/>
                      <a:pt x="637534" y="143637"/>
                      <a:pt x="632116" y="19402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0" name="Google Shape;1200;p27"/>
              <p:cNvSpPr/>
              <p:nvPr/>
            </p:nvSpPr>
            <p:spPr>
              <a:xfrm>
                <a:off x="4617971" y="4184904"/>
                <a:ext cx="631526" cy="344185"/>
              </a:xfrm>
              <a:custGeom>
                <a:avLst/>
                <a:gdLst/>
                <a:ahLst/>
                <a:cxnLst/>
                <a:rect l="l" t="t" r="r" b="b"/>
                <a:pathLst>
                  <a:path w="631526" h="344185" extrusionOk="0">
                    <a:moveTo>
                      <a:pt x="631527" y="172117"/>
                    </a:moveTo>
                    <a:cubicBezTo>
                      <a:pt x="626965" y="215265"/>
                      <a:pt x="596363" y="257842"/>
                      <a:pt x="539435" y="290608"/>
                    </a:cubicBezTo>
                    <a:cubicBezTo>
                      <a:pt x="415886" y="362045"/>
                      <a:pt x="215546" y="362045"/>
                      <a:pt x="91997" y="290608"/>
                    </a:cubicBezTo>
                    <a:cubicBezTo>
                      <a:pt x="34974" y="257651"/>
                      <a:pt x="4372" y="215265"/>
                      <a:pt x="0" y="172117"/>
                    </a:cubicBezTo>
                    <a:cubicBezTo>
                      <a:pt x="4372" y="129064"/>
                      <a:pt x="34974" y="86392"/>
                      <a:pt x="91997" y="53721"/>
                    </a:cubicBezTo>
                    <a:cubicBezTo>
                      <a:pt x="215546" y="-17907"/>
                      <a:pt x="415886" y="-17907"/>
                      <a:pt x="539435" y="53721"/>
                    </a:cubicBezTo>
                    <a:cubicBezTo>
                      <a:pt x="596363" y="86677"/>
                      <a:pt x="627440" y="129064"/>
                      <a:pt x="631527" y="172117"/>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1" name="Google Shape;1201;p27"/>
              <p:cNvSpPr/>
              <p:nvPr/>
            </p:nvSpPr>
            <p:spPr>
              <a:xfrm>
                <a:off x="4779725" y="4267771"/>
                <a:ext cx="295065" cy="184880"/>
              </a:xfrm>
              <a:custGeom>
                <a:avLst/>
                <a:gdLst/>
                <a:ahLst/>
                <a:cxnLst/>
                <a:rect l="l" t="t" r="r" b="b"/>
                <a:pathLst>
                  <a:path w="295065" h="184880" extrusionOk="0">
                    <a:moveTo>
                      <a:pt x="149304" y="29337"/>
                    </a:moveTo>
                    <a:cubicBezTo>
                      <a:pt x="145417" y="29375"/>
                      <a:pt x="141549" y="29689"/>
                      <a:pt x="137710" y="30289"/>
                    </a:cubicBezTo>
                    <a:cubicBezTo>
                      <a:pt x="132483" y="31052"/>
                      <a:pt x="126685" y="32099"/>
                      <a:pt x="120223" y="33433"/>
                    </a:cubicBezTo>
                    <a:cubicBezTo>
                      <a:pt x="113760" y="34766"/>
                      <a:pt x="107013" y="36576"/>
                      <a:pt x="100075" y="38671"/>
                    </a:cubicBezTo>
                    <a:cubicBezTo>
                      <a:pt x="93311" y="40691"/>
                      <a:pt x="86703" y="43206"/>
                      <a:pt x="80307" y="46196"/>
                    </a:cubicBezTo>
                    <a:lnTo>
                      <a:pt x="131057" y="75629"/>
                    </a:lnTo>
                    <a:lnTo>
                      <a:pt x="140561" y="72390"/>
                    </a:lnTo>
                    <a:cubicBezTo>
                      <a:pt x="153486" y="68104"/>
                      <a:pt x="165651" y="64389"/>
                      <a:pt x="177151" y="61436"/>
                    </a:cubicBezTo>
                    <a:cubicBezTo>
                      <a:pt x="187899" y="58503"/>
                      <a:pt x="198914" y="56683"/>
                      <a:pt x="210034" y="56007"/>
                    </a:cubicBezTo>
                    <a:cubicBezTo>
                      <a:pt x="220155" y="55321"/>
                      <a:pt x="230315" y="55988"/>
                      <a:pt x="240256" y="58007"/>
                    </a:cubicBezTo>
                    <a:cubicBezTo>
                      <a:pt x="250463" y="60217"/>
                      <a:pt x="260242" y="64037"/>
                      <a:pt x="269242" y="69342"/>
                    </a:cubicBezTo>
                    <a:cubicBezTo>
                      <a:pt x="278024" y="73733"/>
                      <a:pt x="285541" y="80286"/>
                      <a:pt x="291101" y="88392"/>
                    </a:cubicBezTo>
                    <a:cubicBezTo>
                      <a:pt x="294817" y="94317"/>
                      <a:pt x="295986" y="101498"/>
                      <a:pt x="294332" y="108299"/>
                    </a:cubicBezTo>
                    <a:cubicBezTo>
                      <a:pt x="292194" y="115786"/>
                      <a:pt x="288088" y="122568"/>
                      <a:pt x="282453" y="127921"/>
                    </a:cubicBezTo>
                    <a:cubicBezTo>
                      <a:pt x="275477" y="134950"/>
                      <a:pt x="267693" y="141122"/>
                      <a:pt x="259263" y="146304"/>
                    </a:cubicBezTo>
                    <a:lnTo>
                      <a:pt x="291576" y="165354"/>
                    </a:lnTo>
                    <a:lnTo>
                      <a:pt x="273899" y="175546"/>
                    </a:lnTo>
                    <a:lnTo>
                      <a:pt x="241301" y="156496"/>
                    </a:lnTo>
                    <a:cubicBezTo>
                      <a:pt x="225781" y="164202"/>
                      <a:pt x="209549" y="170355"/>
                      <a:pt x="192832" y="174879"/>
                    </a:cubicBezTo>
                    <a:cubicBezTo>
                      <a:pt x="175345" y="179718"/>
                      <a:pt x="157478" y="183061"/>
                      <a:pt x="139421" y="184880"/>
                    </a:cubicBezTo>
                    <a:lnTo>
                      <a:pt x="122409" y="154305"/>
                    </a:lnTo>
                    <a:cubicBezTo>
                      <a:pt x="127146" y="154181"/>
                      <a:pt x="131874" y="153800"/>
                      <a:pt x="136569" y="153162"/>
                    </a:cubicBezTo>
                    <a:cubicBezTo>
                      <a:pt x="143726" y="152352"/>
                      <a:pt x="150835" y="151143"/>
                      <a:pt x="157858" y="149543"/>
                    </a:cubicBezTo>
                    <a:cubicBezTo>
                      <a:pt x="165746" y="147828"/>
                      <a:pt x="174014" y="145732"/>
                      <a:pt x="182758" y="143161"/>
                    </a:cubicBezTo>
                    <a:cubicBezTo>
                      <a:pt x="191245" y="140580"/>
                      <a:pt x="199532" y="137398"/>
                      <a:pt x="207563" y="133636"/>
                    </a:cubicBezTo>
                    <a:lnTo>
                      <a:pt x="157003" y="104394"/>
                    </a:lnTo>
                    <a:lnTo>
                      <a:pt x="150445" y="106680"/>
                    </a:lnTo>
                    <a:lnTo>
                      <a:pt x="143507" y="108776"/>
                    </a:lnTo>
                    <a:cubicBezTo>
                      <a:pt x="130772" y="112967"/>
                      <a:pt x="119177" y="116300"/>
                      <a:pt x="108533" y="118301"/>
                    </a:cubicBezTo>
                    <a:cubicBezTo>
                      <a:pt x="98766" y="120577"/>
                      <a:pt x="88806" y="121911"/>
                      <a:pt x="78786" y="122301"/>
                    </a:cubicBezTo>
                    <a:cubicBezTo>
                      <a:pt x="69941" y="122615"/>
                      <a:pt x="61093" y="121787"/>
                      <a:pt x="52461" y="119825"/>
                    </a:cubicBezTo>
                    <a:cubicBezTo>
                      <a:pt x="43893" y="117881"/>
                      <a:pt x="35661" y="114671"/>
                      <a:pt x="28036" y="110300"/>
                    </a:cubicBezTo>
                    <a:cubicBezTo>
                      <a:pt x="19700" y="105947"/>
                      <a:pt x="12480" y="99717"/>
                      <a:pt x="6938" y="92107"/>
                    </a:cubicBezTo>
                    <a:cubicBezTo>
                      <a:pt x="2819" y="86430"/>
                      <a:pt x="803" y="79496"/>
                      <a:pt x="1235" y="72485"/>
                    </a:cubicBezTo>
                    <a:cubicBezTo>
                      <a:pt x="1979" y="65189"/>
                      <a:pt x="4893" y="58283"/>
                      <a:pt x="9599" y="52673"/>
                    </a:cubicBezTo>
                    <a:cubicBezTo>
                      <a:pt x="15435" y="45310"/>
                      <a:pt x="22357" y="38891"/>
                      <a:pt x="30127" y="33623"/>
                    </a:cubicBezTo>
                    <a:lnTo>
                      <a:pt x="0" y="16954"/>
                    </a:lnTo>
                    <a:lnTo>
                      <a:pt x="17582" y="6763"/>
                    </a:lnTo>
                    <a:lnTo>
                      <a:pt x="47234" y="23908"/>
                    </a:lnTo>
                    <a:cubicBezTo>
                      <a:pt x="61177" y="17059"/>
                      <a:pt x="75797" y="11697"/>
                      <a:pt x="90856" y="7906"/>
                    </a:cubicBezTo>
                    <a:cubicBezTo>
                      <a:pt x="105192" y="4239"/>
                      <a:pt x="119769" y="1591"/>
                      <a:pt x="134479" y="0"/>
                    </a:cubicBezTo>
                    <a:close/>
                    <a:moveTo>
                      <a:pt x="62915" y="82772"/>
                    </a:moveTo>
                    <a:cubicBezTo>
                      <a:pt x="69599" y="86601"/>
                      <a:pt x="77300" y="88259"/>
                      <a:pt x="84964" y="87535"/>
                    </a:cubicBezTo>
                    <a:cubicBezTo>
                      <a:pt x="95260" y="86382"/>
                      <a:pt x="105397" y="84077"/>
                      <a:pt x="115186" y="80677"/>
                    </a:cubicBezTo>
                    <a:lnTo>
                      <a:pt x="67667" y="53150"/>
                    </a:lnTo>
                    <a:cubicBezTo>
                      <a:pt x="50180" y="64579"/>
                      <a:pt x="48659" y="74486"/>
                      <a:pt x="62915" y="82772"/>
                    </a:cubicBezTo>
                    <a:close/>
                    <a:moveTo>
                      <a:pt x="229802" y="96679"/>
                    </a:moveTo>
                    <a:cubicBezTo>
                      <a:pt x="222503" y="92755"/>
                      <a:pt x="214149" y="91250"/>
                      <a:pt x="205947" y="92393"/>
                    </a:cubicBezTo>
                    <a:cubicBezTo>
                      <a:pt x="194704" y="93907"/>
                      <a:pt x="183613" y="96364"/>
                      <a:pt x="172779" y="99727"/>
                    </a:cubicBezTo>
                    <a:lnTo>
                      <a:pt x="220298" y="127063"/>
                    </a:lnTo>
                    <a:cubicBezTo>
                      <a:pt x="240256" y="114776"/>
                      <a:pt x="243487" y="104204"/>
                      <a:pt x="229802" y="96679"/>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2" name="Google Shape;1202;p27"/>
              <p:cNvSpPr/>
              <p:nvPr/>
            </p:nvSpPr>
            <p:spPr>
              <a:xfrm>
                <a:off x="4901754" y="4404931"/>
                <a:ext cx="19007" cy="25527"/>
              </a:xfrm>
              <a:custGeom>
                <a:avLst/>
                <a:gdLst/>
                <a:ahLst/>
                <a:cxnLst/>
                <a:rect l="l" t="t" r="r" b="b"/>
                <a:pathLst>
                  <a:path w="19007" h="25527" extrusionOk="0">
                    <a:moveTo>
                      <a:pt x="0" y="17145"/>
                    </a:moveTo>
                    <a:cubicBezTo>
                      <a:pt x="0" y="15907"/>
                      <a:pt x="0" y="0"/>
                      <a:pt x="0" y="0"/>
                    </a:cubicBezTo>
                    <a:lnTo>
                      <a:pt x="19008" y="12478"/>
                    </a:lnTo>
                    <a:lnTo>
                      <a:pt x="10549"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3" name="Google Shape;1203;p27"/>
              <p:cNvSpPr/>
              <p:nvPr/>
            </p:nvSpPr>
            <p:spPr>
              <a:xfrm>
                <a:off x="5028819" y="4415790"/>
                <a:ext cx="42101" cy="19716"/>
              </a:xfrm>
              <a:custGeom>
                <a:avLst/>
                <a:gdLst/>
                <a:ahLst/>
                <a:cxnLst/>
                <a:rect l="l" t="t" r="r" b="b"/>
                <a:pathLst>
                  <a:path w="42101" h="19716" extrusionOk="0">
                    <a:moveTo>
                      <a:pt x="42102" y="17145"/>
                    </a:moveTo>
                    <a:lnTo>
                      <a:pt x="42102" y="0"/>
                    </a:lnTo>
                    <a:lnTo>
                      <a:pt x="0" y="3238"/>
                    </a:lnTo>
                    <a:lnTo>
                      <a:pt x="24140" y="19717"/>
                    </a:lnTo>
                    <a:lnTo>
                      <a:pt x="42102"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4" name="Google Shape;1204;p27"/>
              <p:cNvSpPr/>
              <p:nvPr/>
            </p:nvSpPr>
            <p:spPr>
              <a:xfrm>
                <a:off x="5042980" y="4352543"/>
                <a:ext cx="31457" cy="17335"/>
              </a:xfrm>
              <a:custGeom>
                <a:avLst/>
                <a:gdLst/>
                <a:ahLst/>
                <a:cxnLst/>
                <a:rect l="l" t="t" r="r" b="b"/>
                <a:pathLst>
                  <a:path w="31457" h="17335" extrusionOk="0">
                    <a:moveTo>
                      <a:pt x="31458" y="17336"/>
                    </a:moveTo>
                    <a:lnTo>
                      <a:pt x="31458" y="0"/>
                    </a:lnTo>
                    <a:lnTo>
                      <a:pt x="0" y="11430"/>
                    </a:lnTo>
                    <a:lnTo>
                      <a:pt x="31458" y="17336"/>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5" name="Google Shape;1205;p27"/>
              <p:cNvSpPr/>
              <p:nvPr/>
            </p:nvSpPr>
            <p:spPr>
              <a:xfrm>
                <a:off x="4944141" y="4358925"/>
                <a:ext cx="47328" cy="33146"/>
              </a:xfrm>
              <a:custGeom>
                <a:avLst/>
                <a:gdLst/>
                <a:ahLst/>
                <a:cxnLst/>
                <a:rect l="l" t="t" r="r" b="b"/>
                <a:pathLst>
                  <a:path w="47328" h="33146" extrusionOk="0">
                    <a:moveTo>
                      <a:pt x="0" y="10096"/>
                    </a:moveTo>
                    <a:lnTo>
                      <a:pt x="10454" y="0"/>
                    </a:lnTo>
                    <a:lnTo>
                      <a:pt x="47329" y="25622"/>
                    </a:lnTo>
                    <a:lnTo>
                      <a:pt x="45048" y="33147"/>
                    </a:lnTo>
                    <a:cubicBezTo>
                      <a:pt x="45048" y="33147"/>
                      <a:pt x="17487" y="21527"/>
                      <a:pt x="16537" y="2076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6" name="Google Shape;1206;p27"/>
              <p:cNvSpPr/>
              <p:nvPr/>
            </p:nvSpPr>
            <p:spPr>
              <a:xfrm>
                <a:off x="4847487" y="4303680"/>
                <a:ext cx="58543" cy="38957"/>
              </a:xfrm>
              <a:custGeom>
                <a:avLst/>
                <a:gdLst/>
                <a:ahLst/>
                <a:cxnLst/>
                <a:rect l="l" t="t" r="r" b="b"/>
                <a:pathLst>
                  <a:path w="58543" h="38957" extrusionOk="0">
                    <a:moveTo>
                      <a:pt x="0" y="11144"/>
                    </a:moveTo>
                    <a:lnTo>
                      <a:pt x="49040" y="38958"/>
                    </a:lnTo>
                    <a:lnTo>
                      <a:pt x="58543" y="31623"/>
                    </a:lnTo>
                    <a:cubicBezTo>
                      <a:pt x="58543" y="31623"/>
                      <a:pt x="52461" y="24575"/>
                      <a:pt x="51986" y="23908"/>
                    </a:cubicBezTo>
                    <a:cubicBezTo>
                      <a:pt x="47612" y="18888"/>
                      <a:pt x="42482" y="14573"/>
                      <a:pt x="36780" y="11144"/>
                    </a:cubicBezTo>
                    <a:cubicBezTo>
                      <a:pt x="33168" y="10383"/>
                      <a:pt x="9884" y="0"/>
                      <a:pt x="9884"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7" name="Google Shape;1207;p27"/>
              <p:cNvSpPr/>
              <p:nvPr/>
            </p:nvSpPr>
            <p:spPr>
              <a:xfrm>
                <a:off x="4901754" y="4272629"/>
                <a:ext cx="27275" cy="24479"/>
              </a:xfrm>
              <a:custGeom>
                <a:avLst/>
                <a:gdLst/>
                <a:ahLst/>
                <a:cxnLst/>
                <a:rect l="l" t="t" r="r" b="b"/>
                <a:pathLst>
                  <a:path w="27275" h="24479" extrusionOk="0">
                    <a:moveTo>
                      <a:pt x="27276" y="24479"/>
                    </a:moveTo>
                    <a:lnTo>
                      <a:pt x="27276" y="7334"/>
                    </a:lnTo>
                    <a:lnTo>
                      <a:pt x="4752" y="0"/>
                    </a:lnTo>
                    <a:lnTo>
                      <a:pt x="0" y="13525"/>
                    </a:lnTo>
                    <a:lnTo>
                      <a:pt x="1140" y="19621"/>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8" name="Google Shape;1208;p27"/>
              <p:cNvSpPr/>
              <p:nvPr/>
            </p:nvSpPr>
            <p:spPr>
              <a:xfrm>
                <a:off x="4779535" y="4267581"/>
                <a:ext cx="26040" cy="19430"/>
              </a:xfrm>
              <a:custGeom>
                <a:avLst/>
                <a:gdLst/>
                <a:ahLst/>
                <a:cxnLst/>
                <a:rect l="l" t="t" r="r" b="b"/>
                <a:pathLst>
                  <a:path w="26040" h="19430" extrusionOk="0">
                    <a:moveTo>
                      <a:pt x="0" y="17145"/>
                    </a:moveTo>
                    <a:lnTo>
                      <a:pt x="0" y="0"/>
                    </a:lnTo>
                    <a:lnTo>
                      <a:pt x="26040"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9" name="Google Shape;1209;p27"/>
              <p:cNvSpPr/>
              <p:nvPr/>
            </p:nvSpPr>
            <p:spPr>
              <a:xfrm>
                <a:off x="4780485" y="4325492"/>
                <a:ext cx="29936" cy="30289"/>
              </a:xfrm>
              <a:custGeom>
                <a:avLst/>
                <a:gdLst/>
                <a:ahLst/>
                <a:cxnLst/>
                <a:rect l="l" t="t" r="r" b="b"/>
                <a:pathLst>
                  <a:path w="29936" h="30289" extrusionOk="0">
                    <a:moveTo>
                      <a:pt x="0" y="17907"/>
                    </a:moveTo>
                    <a:lnTo>
                      <a:pt x="0" y="0"/>
                    </a:lnTo>
                    <a:lnTo>
                      <a:pt x="29937" y="0"/>
                    </a:lnTo>
                    <a:lnTo>
                      <a:pt x="22619" y="16002"/>
                    </a:lnTo>
                    <a:lnTo>
                      <a:pt x="9599" y="3028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10" name="Google Shape;1210;p27"/>
              <p:cNvSpPr/>
              <p:nvPr/>
            </p:nvSpPr>
            <p:spPr>
              <a:xfrm>
                <a:off x="4779725" y="4250816"/>
                <a:ext cx="295065" cy="184594"/>
              </a:xfrm>
              <a:custGeom>
                <a:avLst/>
                <a:gdLst/>
                <a:ahLst/>
                <a:cxnLst/>
                <a:rect l="l" t="t" r="r" b="b"/>
                <a:pathLst>
                  <a:path w="295065" h="184594" extrusionOk="0">
                    <a:moveTo>
                      <a:pt x="149304" y="29146"/>
                    </a:moveTo>
                    <a:cubicBezTo>
                      <a:pt x="145417" y="29137"/>
                      <a:pt x="141540" y="29451"/>
                      <a:pt x="137710" y="30099"/>
                    </a:cubicBezTo>
                    <a:cubicBezTo>
                      <a:pt x="132483" y="30861"/>
                      <a:pt x="126685" y="31909"/>
                      <a:pt x="120223" y="33242"/>
                    </a:cubicBezTo>
                    <a:cubicBezTo>
                      <a:pt x="113760" y="34576"/>
                      <a:pt x="107013" y="36290"/>
                      <a:pt x="100075" y="38386"/>
                    </a:cubicBezTo>
                    <a:cubicBezTo>
                      <a:pt x="93308" y="40434"/>
                      <a:pt x="86701" y="42986"/>
                      <a:pt x="80307" y="46006"/>
                    </a:cubicBezTo>
                    <a:lnTo>
                      <a:pt x="131057" y="75343"/>
                    </a:lnTo>
                    <a:lnTo>
                      <a:pt x="140561" y="72199"/>
                    </a:lnTo>
                    <a:cubicBezTo>
                      <a:pt x="153486" y="67818"/>
                      <a:pt x="165651" y="64198"/>
                      <a:pt x="177151" y="61246"/>
                    </a:cubicBezTo>
                    <a:cubicBezTo>
                      <a:pt x="187899" y="58331"/>
                      <a:pt x="198914" y="56474"/>
                      <a:pt x="210034" y="55721"/>
                    </a:cubicBezTo>
                    <a:cubicBezTo>
                      <a:pt x="220155" y="55112"/>
                      <a:pt x="230315" y="55817"/>
                      <a:pt x="240256" y="57817"/>
                    </a:cubicBezTo>
                    <a:cubicBezTo>
                      <a:pt x="250453" y="59988"/>
                      <a:pt x="260242" y="63780"/>
                      <a:pt x="269242" y="69056"/>
                    </a:cubicBezTo>
                    <a:cubicBezTo>
                      <a:pt x="278014" y="73457"/>
                      <a:pt x="285541" y="80010"/>
                      <a:pt x="291101" y="88106"/>
                    </a:cubicBezTo>
                    <a:cubicBezTo>
                      <a:pt x="294817" y="94031"/>
                      <a:pt x="295986" y="101213"/>
                      <a:pt x="294332" y="108013"/>
                    </a:cubicBezTo>
                    <a:cubicBezTo>
                      <a:pt x="292175" y="115491"/>
                      <a:pt x="288079" y="122263"/>
                      <a:pt x="282453" y="127635"/>
                    </a:cubicBezTo>
                    <a:cubicBezTo>
                      <a:pt x="275477" y="134664"/>
                      <a:pt x="267693" y="140837"/>
                      <a:pt x="259263" y="146018"/>
                    </a:cubicBezTo>
                    <a:lnTo>
                      <a:pt x="291576" y="165068"/>
                    </a:lnTo>
                    <a:lnTo>
                      <a:pt x="273899" y="175260"/>
                    </a:lnTo>
                    <a:lnTo>
                      <a:pt x="241301" y="156210"/>
                    </a:lnTo>
                    <a:cubicBezTo>
                      <a:pt x="225762" y="163868"/>
                      <a:pt x="209539" y="170031"/>
                      <a:pt x="192832" y="174593"/>
                    </a:cubicBezTo>
                    <a:cubicBezTo>
                      <a:pt x="175345" y="179432"/>
                      <a:pt x="157478" y="182775"/>
                      <a:pt x="139421" y="184595"/>
                    </a:cubicBezTo>
                    <a:lnTo>
                      <a:pt x="122409" y="154019"/>
                    </a:lnTo>
                    <a:cubicBezTo>
                      <a:pt x="127146" y="153896"/>
                      <a:pt x="131874" y="153514"/>
                      <a:pt x="136569" y="152876"/>
                    </a:cubicBezTo>
                    <a:cubicBezTo>
                      <a:pt x="142937" y="152114"/>
                      <a:pt x="150065" y="150971"/>
                      <a:pt x="157858" y="149257"/>
                    </a:cubicBezTo>
                    <a:cubicBezTo>
                      <a:pt x="165651" y="147542"/>
                      <a:pt x="174014" y="145447"/>
                      <a:pt x="182758" y="142875"/>
                    </a:cubicBezTo>
                    <a:cubicBezTo>
                      <a:pt x="191245" y="140294"/>
                      <a:pt x="199532" y="137112"/>
                      <a:pt x="207563" y="133350"/>
                    </a:cubicBezTo>
                    <a:lnTo>
                      <a:pt x="157003" y="104108"/>
                    </a:lnTo>
                    <a:lnTo>
                      <a:pt x="150445" y="106394"/>
                    </a:lnTo>
                    <a:lnTo>
                      <a:pt x="143507" y="108490"/>
                    </a:lnTo>
                    <a:cubicBezTo>
                      <a:pt x="130772" y="112681"/>
                      <a:pt x="119177" y="116014"/>
                      <a:pt x="108533" y="118015"/>
                    </a:cubicBezTo>
                    <a:cubicBezTo>
                      <a:pt x="98772" y="120310"/>
                      <a:pt x="88807" y="121615"/>
                      <a:pt x="78786" y="121920"/>
                    </a:cubicBezTo>
                    <a:cubicBezTo>
                      <a:pt x="69946" y="122263"/>
                      <a:pt x="61097" y="121463"/>
                      <a:pt x="52461" y="119539"/>
                    </a:cubicBezTo>
                    <a:cubicBezTo>
                      <a:pt x="43906" y="117558"/>
                      <a:pt x="35680" y="114348"/>
                      <a:pt x="28036" y="110014"/>
                    </a:cubicBezTo>
                    <a:cubicBezTo>
                      <a:pt x="19642" y="105928"/>
                      <a:pt x="12295" y="99965"/>
                      <a:pt x="6558" y="92583"/>
                    </a:cubicBezTo>
                    <a:cubicBezTo>
                      <a:pt x="2453" y="86897"/>
                      <a:pt x="439" y="79962"/>
                      <a:pt x="855" y="72962"/>
                    </a:cubicBezTo>
                    <a:cubicBezTo>
                      <a:pt x="1599" y="65665"/>
                      <a:pt x="4512" y="58760"/>
                      <a:pt x="9219" y="53149"/>
                    </a:cubicBezTo>
                    <a:cubicBezTo>
                      <a:pt x="15027" y="45768"/>
                      <a:pt x="21955" y="39338"/>
                      <a:pt x="29747" y="34099"/>
                    </a:cubicBezTo>
                    <a:lnTo>
                      <a:pt x="0" y="16383"/>
                    </a:lnTo>
                    <a:lnTo>
                      <a:pt x="17392" y="6858"/>
                    </a:lnTo>
                    <a:lnTo>
                      <a:pt x="47044" y="24003"/>
                    </a:lnTo>
                    <a:cubicBezTo>
                      <a:pt x="60984" y="17126"/>
                      <a:pt x="75605" y="11725"/>
                      <a:pt x="90666" y="7906"/>
                    </a:cubicBezTo>
                    <a:cubicBezTo>
                      <a:pt x="105021" y="4324"/>
                      <a:pt x="119593" y="1686"/>
                      <a:pt x="134288" y="0"/>
                    </a:cubicBezTo>
                    <a:close/>
                    <a:moveTo>
                      <a:pt x="62915" y="82487"/>
                    </a:moveTo>
                    <a:cubicBezTo>
                      <a:pt x="69567" y="86401"/>
                      <a:pt x="77295" y="88068"/>
                      <a:pt x="84964" y="87249"/>
                    </a:cubicBezTo>
                    <a:cubicBezTo>
                      <a:pt x="95251" y="86087"/>
                      <a:pt x="105383" y="83820"/>
                      <a:pt x="115186" y="80486"/>
                    </a:cubicBezTo>
                    <a:lnTo>
                      <a:pt x="67667" y="52959"/>
                    </a:lnTo>
                    <a:cubicBezTo>
                      <a:pt x="50180" y="64008"/>
                      <a:pt x="48659" y="74295"/>
                      <a:pt x="62915" y="82487"/>
                    </a:cubicBezTo>
                    <a:close/>
                    <a:moveTo>
                      <a:pt x="229802" y="96488"/>
                    </a:moveTo>
                    <a:cubicBezTo>
                      <a:pt x="222531" y="92488"/>
                      <a:pt x="214149" y="90983"/>
                      <a:pt x="205947" y="92202"/>
                    </a:cubicBezTo>
                    <a:cubicBezTo>
                      <a:pt x="194695" y="93669"/>
                      <a:pt x="183604" y="96126"/>
                      <a:pt x="172779" y="99536"/>
                    </a:cubicBezTo>
                    <a:lnTo>
                      <a:pt x="220298" y="126873"/>
                    </a:lnTo>
                    <a:cubicBezTo>
                      <a:pt x="240256" y="114586"/>
                      <a:pt x="243487" y="104394"/>
                      <a:pt x="229802" y="96488"/>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211" name="Google Shape;1211;p27"/>
            <p:cNvGrpSpPr/>
            <p:nvPr/>
          </p:nvGrpSpPr>
          <p:grpSpPr>
            <a:xfrm>
              <a:off x="2654955" y="3219989"/>
              <a:ext cx="883852" cy="621029"/>
              <a:chOff x="4464580" y="3962114"/>
              <a:chExt cx="883852" cy="621029"/>
            </a:xfrm>
          </p:grpSpPr>
          <p:sp>
            <p:nvSpPr>
              <p:cNvPr id="1212" name="Google Shape;1212;p27"/>
              <p:cNvSpPr/>
              <p:nvPr/>
            </p:nvSpPr>
            <p:spPr>
              <a:xfrm>
                <a:off x="4464580" y="4071651"/>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13" name="Google Shape;1213;p27"/>
              <p:cNvSpPr/>
              <p:nvPr/>
            </p:nvSpPr>
            <p:spPr>
              <a:xfrm>
                <a:off x="4464770" y="4214812"/>
                <a:ext cx="87339" cy="116490"/>
              </a:xfrm>
              <a:custGeom>
                <a:avLst/>
                <a:gdLst/>
                <a:ahLst/>
                <a:cxnLst/>
                <a:rect l="l" t="t" r="r" b="b"/>
                <a:pathLst>
                  <a:path w="87339" h="116490" extrusionOk="0">
                    <a:moveTo>
                      <a:pt x="0" y="116491"/>
                    </a:moveTo>
                    <a:lnTo>
                      <a:pt x="0" y="0"/>
                    </a:lnTo>
                    <a:lnTo>
                      <a:pt x="87340" y="77914"/>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14" name="Google Shape;1214;p27"/>
              <p:cNvSpPr/>
              <p:nvPr/>
            </p:nvSpPr>
            <p:spPr>
              <a:xfrm>
                <a:off x="5281905" y="4217860"/>
                <a:ext cx="66526" cy="157067"/>
              </a:xfrm>
              <a:custGeom>
                <a:avLst/>
                <a:gdLst/>
                <a:ahLst/>
                <a:cxnLst/>
                <a:rect l="l" t="t" r="r" b="b"/>
                <a:pathLst>
                  <a:path w="66526" h="157067" extrusionOk="0">
                    <a:moveTo>
                      <a:pt x="66527" y="0"/>
                    </a:moveTo>
                    <a:lnTo>
                      <a:pt x="66527" y="109538"/>
                    </a:lnTo>
                    <a:lnTo>
                      <a:pt x="21954" y="157067"/>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15" name="Google Shape;1215;p27"/>
              <p:cNvSpPr/>
              <p:nvPr/>
            </p:nvSpPr>
            <p:spPr>
              <a:xfrm>
                <a:off x="4464580" y="3962114"/>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16" name="Google Shape;1216;p27"/>
              <p:cNvSpPr/>
              <p:nvPr/>
            </p:nvSpPr>
            <p:spPr>
              <a:xfrm>
                <a:off x="4590295" y="4031718"/>
                <a:ext cx="632609" cy="366117"/>
              </a:xfrm>
              <a:custGeom>
                <a:avLst/>
                <a:gdLst/>
                <a:ahLst/>
                <a:cxnLst/>
                <a:rect l="l" t="t" r="r" b="b"/>
                <a:pathLst>
                  <a:path w="632609" h="366117" extrusionOk="0">
                    <a:moveTo>
                      <a:pt x="632022" y="194048"/>
                    </a:moveTo>
                    <a:cubicBezTo>
                      <a:pt x="627555" y="237101"/>
                      <a:pt x="596953" y="279773"/>
                      <a:pt x="540025" y="312539"/>
                    </a:cubicBezTo>
                    <a:cubicBezTo>
                      <a:pt x="416476" y="383977"/>
                      <a:pt x="216136" y="383977"/>
                      <a:pt x="92586" y="312539"/>
                    </a:cubicBezTo>
                    <a:cubicBezTo>
                      <a:pt x="35564" y="279583"/>
                      <a:pt x="4962" y="237101"/>
                      <a:pt x="590" y="194048"/>
                    </a:cubicBezTo>
                    <a:cubicBezTo>
                      <a:pt x="-4732" y="143661"/>
                      <a:pt x="25965" y="92131"/>
                      <a:pt x="92586" y="53650"/>
                    </a:cubicBezTo>
                    <a:cubicBezTo>
                      <a:pt x="216136" y="-17883"/>
                      <a:pt x="416476" y="-17883"/>
                      <a:pt x="540025" y="53650"/>
                    </a:cubicBezTo>
                    <a:cubicBezTo>
                      <a:pt x="606551" y="92607"/>
                      <a:pt x="637344" y="143661"/>
                      <a:pt x="632022"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17" name="Google Shape;1217;p27"/>
              <p:cNvSpPr/>
              <p:nvPr/>
            </p:nvSpPr>
            <p:spPr>
              <a:xfrm>
                <a:off x="4590885" y="4053625"/>
                <a:ext cx="631431" cy="344209"/>
              </a:xfrm>
              <a:custGeom>
                <a:avLst/>
                <a:gdLst/>
                <a:ahLst/>
                <a:cxnLst/>
                <a:rect l="l" t="t" r="r" b="b"/>
                <a:pathLst>
                  <a:path w="631431" h="344209" extrusionOk="0">
                    <a:moveTo>
                      <a:pt x="631432" y="172140"/>
                    </a:moveTo>
                    <a:cubicBezTo>
                      <a:pt x="626965" y="215194"/>
                      <a:pt x="596363" y="257865"/>
                      <a:pt x="539435" y="290631"/>
                    </a:cubicBezTo>
                    <a:cubicBezTo>
                      <a:pt x="415886" y="362069"/>
                      <a:pt x="215546" y="362069"/>
                      <a:pt x="91997" y="290631"/>
                    </a:cubicBezTo>
                    <a:cubicBezTo>
                      <a:pt x="34974" y="257675"/>
                      <a:pt x="4372" y="215194"/>
                      <a:pt x="0" y="172140"/>
                    </a:cubicBezTo>
                    <a:cubicBezTo>
                      <a:pt x="4372" y="129088"/>
                      <a:pt x="34974" y="86415"/>
                      <a:pt x="91997" y="53649"/>
                    </a:cubicBezTo>
                    <a:cubicBezTo>
                      <a:pt x="215546" y="-17883"/>
                      <a:pt x="415886" y="-17883"/>
                      <a:pt x="539435" y="53649"/>
                    </a:cubicBezTo>
                    <a:cubicBezTo>
                      <a:pt x="596363" y="86701"/>
                      <a:pt x="626965" y="129088"/>
                      <a:pt x="631432" y="172140"/>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18" name="Google Shape;1218;p27"/>
              <p:cNvSpPr/>
              <p:nvPr/>
            </p:nvSpPr>
            <p:spPr>
              <a:xfrm>
                <a:off x="4752449" y="4136612"/>
                <a:ext cx="294752" cy="184784"/>
              </a:xfrm>
              <a:custGeom>
                <a:avLst/>
                <a:gdLst/>
                <a:ahLst/>
                <a:cxnLst/>
                <a:rect l="l" t="t" r="r" b="b"/>
                <a:pathLst>
                  <a:path w="294752" h="184784" extrusionOk="0">
                    <a:moveTo>
                      <a:pt x="149495" y="29242"/>
                    </a:moveTo>
                    <a:cubicBezTo>
                      <a:pt x="145609" y="29232"/>
                      <a:pt x="141731" y="29546"/>
                      <a:pt x="137900" y="30194"/>
                    </a:cubicBezTo>
                    <a:cubicBezTo>
                      <a:pt x="132673" y="30956"/>
                      <a:pt x="126876" y="32004"/>
                      <a:pt x="120413" y="33338"/>
                    </a:cubicBezTo>
                    <a:cubicBezTo>
                      <a:pt x="113950" y="34671"/>
                      <a:pt x="107203" y="36481"/>
                      <a:pt x="100265" y="38481"/>
                    </a:cubicBezTo>
                    <a:cubicBezTo>
                      <a:pt x="93482" y="40576"/>
                      <a:pt x="86847" y="43119"/>
                      <a:pt x="80402" y="46101"/>
                    </a:cubicBezTo>
                    <a:lnTo>
                      <a:pt x="131247" y="75533"/>
                    </a:lnTo>
                    <a:lnTo>
                      <a:pt x="140751" y="72295"/>
                    </a:lnTo>
                    <a:cubicBezTo>
                      <a:pt x="153676" y="68008"/>
                      <a:pt x="165841" y="64294"/>
                      <a:pt x="177341" y="61341"/>
                    </a:cubicBezTo>
                    <a:cubicBezTo>
                      <a:pt x="188099" y="58426"/>
                      <a:pt x="199104" y="56569"/>
                      <a:pt x="210224" y="55816"/>
                    </a:cubicBezTo>
                    <a:cubicBezTo>
                      <a:pt x="220345" y="55207"/>
                      <a:pt x="230505" y="55912"/>
                      <a:pt x="240446" y="57912"/>
                    </a:cubicBezTo>
                    <a:cubicBezTo>
                      <a:pt x="250501" y="60122"/>
                      <a:pt x="260128" y="63951"/>
                      <a:pt x="268957" y="69247"/>
                    </a:cubicBezTo>
                    <a:cubicBezTo>
                      <a:pt x="277758" y="73609"/>
                      <a:pt x="285285" y="80172"/>
                      <a:pt x="290816" y="88297"/>
                    </a:cubicBezTo>
                    <a:cubicBezTo>
                      <a:pt x="294494" y="94240"/>
                      <a:pt x="295653" y="101403"/>
                      <a:pt x="294047" y="108204"/>
                    </a:cubicBezTo>
                    <a:cubicBezTo>
                      <a:pt x="291852" y="115662"/>
                      <a:pt x="287756" y="122425"/>
                      <a:pt x="282167" y="127825"/>
                    </a:cubicBezTo>
                    <a:cubicBezTo>
                      <a:pt x="275163" y="134855"/>
                      <a:pt x="267342" y="141027"/>
                      <a:pt x="258883" y="146209"/>
                    </a:cubicBezTo>
                    <a:lnTo>
                      <a:pt x="291196" y="165259"/>
                    </a:lnTo>
                    <a:lnTo>
                      <a:pt x="273614" y="175450"/>
                    </a:lnTo>
                    <a:lnTo>
                      <a:pt x="241016" y="156400"/>
                    </a:lnTo>
                    <a:cubicBezTo>
                      <a:pt x="225487" y="164068"/>
                      <a:pt x="209254" y="170231"/>
                      <a:pt x="192547" y="174784"/>
                    </a:cubicBezTo>
                    <a:cubicBezTo>
                      <a:pt x="175060" y="179622"/>
                      <a:pt x="157188" y="182966"/>
                      <a:pt x="139135" y="184785"/>
                    </a:cubicBezTo>
                    <a:lnTo>
                      <a:pt x="122314" y="154210"/>
                    </a:lnTo>
                    <a:cubicBezTo>
                      <a:pt x="127083" y="154086"/>
                      <a:pt x="131841" y="153705"/>
                      <a:pt x="136569" y="153067"/>
                    </a:cubicBezTo>
                    <a:cubicBezTo>
                      <a:pt x="142937" y="152305"/>
                      <a:pt x="150065" y="151162"/>
                      <a:pt x="157858" y="149447"/>
                    </a:cubicBezTo>
                    <a:cubicBezTo>
                      <a:pt x="165651" y="147733"/>
                      <a:pt x="174014" y="145637"/>
                      <a:pt x="182663" y="143065"/>
                    </a:cubicBezTo>
                    <a:cubicBezTo>
                      <a:pt x="191178" y="140494"/>
                      <a:pt x="199504" y="137312"/>
                      <a:pt x="207563" y="133540"/>
                    </a:cubicBezTo>
                    <a:lnTo>
                      <a:pt x="157003" y="104299"/>
                    </a:lnTo>
                    <a:lnTo>
                      <a:pt x="150350" y="106585"/>
                    </a:lnTo>
                    <a:lnTo>
                      <a:pt x="143507" y="108680"/>
                    </a:lnTo>
                    <a:cubicBezTo>
                      <a:pt x="130772" y="112871"/>
                      <a:pt x="119083" y="116205"/>
                      <a:pt x="108533" y="118205"/>
                    </a:cubicBezTo>
                    <a:cubicBezTo>
                      <a:pt x="98735" y="120482"/>
                      <a:pt x="88743" y="121825"/>
                      <a:pt x="78691" y="122206"/>
                    </a:cubicBezTo>
                    <a:cubicBezTo>
                      <a:pt x="69880" y="122472"/>
                      <a:pt x="61068" y="121644"/>
                      <a:pt x="52461" y="119729"/>
                    </a:cubicBezTo>
                    <a:cubicBezTo>
                      <a:pt x="43906" y="117748"/>
                      <a:pt x="35680" y="114538"/>
                      <a:pt x="28036" y="110204"/>
                    </a:cubicBezTo>
                    <a:cubicBezTo>
                      <a:pt x="19681" y="106004"/>
                      <a:pt x="12399" y="99946"/>
                      <a:pt x="6748" y="92488"/>
                    </a:cubicBezTo>
                    <a:cubicBezTo>
                      <a:pt x="2599" y="86820"/>
                      <a:pt x="581" y="79877"/>
                      <a:pt x="1045" y="72866"/>
                    </a:cubicBezTo>
                    <a:cubicBezTo>
                      <a:pt x="1795" y="65589"/>
                      <a:pt x="4672" y="58703"/>
                      <a:pt x="9314" y="53054"/>
                    </a:cubicBezTo>
                    <a:cubicBezTo>
                      <a:pt x="15159" y="45672"/>
                      <a:pt x="22117" y="39243"/>
                      <a:pt x="29937" y="34004"/>
                    </a:cubicBezTo>
                    <a:lnTo>
                      <a:pt x="0" y="16669"/>
                    </a:lnTo>
                    <a:lnTo>
                      <a:pt x="17772" y="6763"/>
                    </a:lnTo>
                    <a:lnTo>
                      <a:pt x="47424" y="23908"/>
                    </a:lnTo>
                    <a:cubicBezTo>
                      <a:pt x="61342" y="17002"/>
                      <a:pt x="75969" y="11639"/>
                      <a:pt x="91046" y="7906"/>
                    </a:cubicBezTo>
                    <a:cubicBezTo>
                      <a:pt x="105382" y="4238"/>
                      <a:pt x="119959" y="1591"/>
                      <a:pt x="134669" y="0"/>
                    </a:cubicBezTo>
                    <a:close/>
                    <a:moveTo>
                      <a:pt x="63105" y="82963"/>
                    </a:moveTo>
                    <a:cubicBezTo>
                      <a:pt x="69780" y="86811"/>
                      <a:pt x="77497" y="88449"/>
                      <a:pt x="85154" y="87630"/>
                    </a:cubicBezTo>
                    <a:cubicBezTo>
                      <a:pt x="95447" y="86506"/>
                      <a:pt x="105583" y="84239"/>
                      <a:pt x="115376" y="80867"/>
                    </a:cubicBezTo>
                    <a:lnTo>
                      <a:pt x="67857" y="53340"/>
                    </a:lnTo>
                    <a:cubicBezTo>
                      <a:pt x="50370" y="64484"/>
                      <a:pt x="48849" y="74390"/>
                      <a:pt x="63105" y="82963"/>
                    </a:cubicBezTo>
                    <a:close/>
                    <a:moveTo>
                      <a:pt x="229992" y="96869"/>
                    </a:moveTo>
                    <a:cubicBezTo>
                      <a:pt x="222721" y="92869"/>
                      <a:pt x="214339" y="91364"/>
                      <a:pt x="206137" y="92583"/>
                    </a:cubicBezTo>
                    <a:cubicBezTo>
                      <a:pt x="194894" y="94088"/>
                      <a:pt x="183803" y="96545"/>
                      <a:pt x="172969" y="99917"/>
                    </a:cubicBezTo>
                    <a:lnTo>
                      <a:pt x="220488" y="127254"/>
                    </a:lnTo>
                    <a:cubicBezTo>
                      <a:pt x="240446" y="114681"/>
                      <a:pt x="243677" y="104489"/>
                      <a:pt x="229992" y="96583"/>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19" name="Google Shape;1219;p27"/>
              <p:cNvSpPr/>
              <p:nvPr/>
            </p:nvSpPr>
            <p:spPr>
              <a:xfrm>
                <a:off x="4874763" y="4273581"/>
                <a:ext cx="19007" cy="25621"/>
              </a:xfrm>
              <a:custGeom>
                <a:avLst/>
                <a:gdLst/>
                <a:ahLst/>
                <a:cxnLst/>
                <a:rect l="l" t="t" r="r" b="b"/>
                <a:pathLst>
                  <a:path w="19007" h="25621" extrusionOk="0">
                    <a:moveTo>
                      <a:pt x="0" y="17240"/>
                    </a:moveTo>
                    <a:cubicBezTo>
                      <a:pt x="0" y="16002"/>
                      <a:pt x="0" y="0"/>
                      <a:pt x="0" y="0"/>
                    </a:cubicBezTo>
                    <a:lnTo>
                      <a:pt x="19008" y="12668"/>
                    </a:lnTo>
                    <a:lnTo>
                      <a:pt x="10644" y="25622"/>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20" name="Google Shape;1220;p27"/>
              <p:cNvSpPr/>
              <p:nvPr/>
            </p:nvSpPr>
            <p:spPr>
              <a:xfrm>
                <a:off x="5001734" y="4284535"/>
                <a:ext cx="42006" cy="19716"/>
              </a:xfrm>
              <a:custGeom>
                <a:avLst/>
                <a:gdLst/>
                <a:ahLst/>
                <a:cxnLst/>
                <a:rect l="l" t="t" r="r" b="b"/>
                <a:pathLst>
                  <a:path w="42006" h="19716" extrusionOk="0">
                    <a:moveTo>
                      <a:pt x="42007" y="17145"/>
                    </a:moveTo>
                    <a:lnTo>
                      <a:pt x="42007" y="0"/>
                    </a:lnTo>
                    <a:lnTo>
                      <a:pt x="0" y="3143"/>
                    </a:lnTo>
                    <a:lnTo>
                      <a:pt x="24140" y="19717"/>
                    </a:lnTo>
                    <a:lnTo>
                      <a:pt x="42007"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21" name="Google Shape;1221;p27"/>
              <p:cNvSpPr/>
              <p:nvPr/>
            </p:nvSpPr>
            <p:spPr>
              <a:xfrm>
                <a:off x="5015894" y="4221289"/>
                <a:ext cx="31457" cy="17335"/>
              </a:xfrm>
              <a:custGeom>
                <a:avLst/>
                <a:gdLst/>
                <a:ahLst/>
                <a:cxnLst/>
                <a:rect l="l" t="t" r="r" b="b"/>
                <a:pathLst>
                  <a:path w="31457" h="17335" extrusionOk="0">
                    <a:moveTo>
                      <a:pt x="31458" y="17336"/>
                    </a:moveTo>
                    <a:lnTo>
                      <a:pt x="31458" y="0"/>
                    </a:lnTo>
                    <a:lnTo>
                      <a:pt x="0" y="11430"/>
                    </a:lnTo>
                    <a:lnTo>
                      <a:pt x="31458" y="17336"/>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22" name="Google Shape;1222;p27"/>
              <p:cNvSpPr/>
              <p:nvPr/>
            </p:nvSpPr>
            <p:spPr>
              <a:xfrm>
                <a:off x="4917055" y="4227671"/>
                <a:ext cx="47328" cy="33146"/>
              </a:xfrm>
              <a:custGeom>
                <a:avLst/>
                <a:gdLst/>
                <a:ahLst/>
                <a:cxnLst/>
                <a:rect l="l" t="t" r="r" b="b"/>
                <a:pathLst>
                  <a:path w="47328" h="33146" extrusionOk="0">
                    <a:moveTo>
                      <a:pt x="0" y="10096"/>
                    </a:moveTo>
                    <a:lnTo>
                      <a:pt x="10454" y="0"/>
                    </a:lnTo>
                    <a:lnTo>
                      <a:pt x="47329" y="25622"/>
                    </a:lnTo>
                    <a:lnTo>
                      <a:pt x="45048" y="33147"/>
                    </a:lnTo>
                    <a:cubicBezTo>
                      <a:pt x="45048" y="33147"/>
                      <a:pt x="17487" y="21431"/>
                      <a:pt x="16537" y="20764"/>
                    </a:cubicBezTo>
                    <a:cubicBezTo>
                      <a:pt x="15586" y="20098"/>
                      <a:pt x="0" y="10096"/>
                      <a:pt x="0" y="10096"/>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23" name="Google Shape;1223;p27"/>
              <p:cNvSpPr/>
              <p:nvPr/>
            </p:nvSpPr>
            <p:spPr>
              <a:xfrm>
                <a:off x="4820401" y="4172521"/>
                <a:ext cx="58543" cy="38957"/>
              </a:xfrm>
              <a:custGeom>
                <a:avLst/>
                <a:gdLst/>
                <a:ahLst/>
                <a:cxnLst/>
                <a:rect l="l" t="t" r="r" b="b"/>
                <a:pathLst>
                  <a:path w="58543" h="38957" extrusionOk="0">
                    <a:moveTo>
                      <a:pt x="0" y="11049"/>
                    </a:moveTo>
                    <a:lnTo>
                      <a:pt x="49040" y="38957"/>
                    </a:lnTo>
                    <a:lnTo>
                      <a:pt x="58543" y="31623"/>
                    </a:lnTo>
                    <a:cubicBezTo>
                      <a:pt x="58543" y="31623"/>
                      <a:pt x="52366" y="24575"/>
                      <a:pt x="51986" y="23908"/>
                    </a:cubicBezTo>
                    <a:cubicBezTo>
                      <a:pt x="47568" y="18869"/>
                      <a:pt x="42409" y="14526"/>
                      <a:pt x="36685" y="11049"/>
                    </a:cubicBezTo>
                    <a:cubicBezTo>
                      <a:pt x="33073" y="10382"/>
                      <a:pt x="9789" y="0"/>
                      <a:pt x="9789"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24" name="Google Shape;1224;p27"/>
              <p:cNvSpPr/>
              <p:nvPr/>
            </p:nvSpPr>
            <p:spPr>
              <a:xfrm>
                <a:off x="4874573" y="4141374"/>
                <a:ext cx="27370" cy="24479"/>
              </a:xfrm>
              <a:custGeom>
                <a:avLst/>
                <a:gdLst/>
                <a:ahLst/>
                <a:cxnLst/>
                <a:rect l="l" t="t" r="r" b="b"/>
                <a:pathLst>
                  <a:path w="27370" h="24479" extrusionOk="0">
                    <a:moveTo>
                      <a:pt x="27371" y="24479"/>
                    </a:moveTo>
                    <a:lnTo>
                      <a:pt x="27371" y="7334"/>
                    </a:lnTo>
                    <a:lnTo>
                      <a:pt x="4847" y="0"/>
                    </a:lnTo>
                    <a:lnTo>
                      <a:pt x="0" y="13430"/>
                    </a:lnTo>
                    <a:lnTo>
                      <a:pt x="1235" y="19621"/>
                    </a:lnTo>
                    <a:lnTo>
                      <a:pt x="27371"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25" name="Google Shape;1225;p27"/>
              <p:cNvSpPr/>
              <p:nvPr/>
            </p:nvSpPr>
            <p:spPr>
              <a:xfrm>
                <a:off x="4752449" y="4136326"/>
                <a:ext cx="26040" cy="19430"/>
              </a:xfrm>
              <a:custGeom>
                <a:avLst/>
                <a:gdLst/>
                <a:ahLst/>
                <a:cxnLst/>
                <a:rect l="l" t="t" r="r" b="b"/>
                <a:pathLst>
                  <a:path w="26040" h="19430" extrusionOk="0">
                    <a:moveTo>
                      <a:pt x="0" y="17145"/>
                    </a:moveTo>
                    <a:lnTo>
                      <a:pt x="0" y="0"/>
                    </a:lnTo>
                    <a:lnTo>
                      <a:pt x="26040" y="2762"/>
                    </a:lnTo>
                    <a:lnTo>
                      <a:pt x="17582"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26" name="Google Shape;1226;p27"/>
              <p:cNvSpPr/>
              <p:nvPr/>
            </p:nvSpPr>
            <p:spPr>
              <a:xfrm>
                <a:off x="4753400" y="4193857"/>
                <a:ext cx="29936" cy="30480"/>
              </a:xfrm>
              <a:custGeom>
                <a:avLst/>
                <a:gdLst/>
                <a:ahLst/>
                <a:cxnLst/>
                <a:rect l="l" t="t" r="r" b="b"/>
                <a:pathLst>
                  <a:path w="29936" h="30480" extrusionOk="0">
                    <a:moveTo>
                      <a:pt x="0" y="17907"/>
                    </a:moveTo>
                    <a:lnTo>
                      <a:pt x="0" y="0"/>
                    </a:lnTo>
                    <a:lnTo>
                      <a:pt x="29937" y="0"/>
                    </a:lnTo>
                    <a:lnTo>
                      <a:pt x="22619" y="16193"/>
                    </a:lnTo>
                    <a:lnTo>
                      <a:pt x="9599" y="3048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27" name="Google Shape;1227;p27"/>
              <p:cNvSpPr/>
              <p:nvPr/>
            </p:nvSpPr>
            <p:spPr>
              <a:xfrm>
                <a:off x="4752639" y="4119372"/>
                <a:ext cx="294568" cy="184689"/>
              </a:xfrm>
              <a:custGeom>
                <a:avLst/>
                <a:gdLst/>
                <a:ahLst/>
                <a:cxnLst/>
                <a:rect l="l" t="t" r="r" b="b"/>
                <a:pathLst>
                  <a:path w="294568" h="184689" extrusionOk="0">
                    <a:moveTo>
                      <a:pt x="149304" y="29337"/>
                    </a:moveTo>
                    <a:cubicBezTo>
                      <a:pt x="145419" y="29327"/>
                      <a:pt x="141541" y="29642"/>
                      <a:pt x="137710" y="30289"/>
                    </a:cubicBezTo>
                    <a:cubicBezTo>
                      <a:pt x="132483" y="31051"/>
                      <a:pt x="126685" y="32004"/>
                      <a:pt x="120223" y="33433"/>
                    </a:cubicBezTo>
                    <a:cubicBezTo>
                      <a:pt x="113760" y="34862"/>
                      <a:pt x="107013" y="36481"/>
                      <a:pt x="100075" y="38576"/>
                    </a:cubicBezTo>
                    <a:cubicBezTo>
                      <a:pt x="93278" y="40624"/>
                      <a:pt x="86638" y="43177"/>
                      <a:pt x="80212" y="46196"/>
                    </a:cubicBezTo>
                    <a:lnTo>
                      <a:pt x="131057" y="75533"/>
                    </a:lnTo>
                    <a:lnTo>
                      <a:pt x="140561" y="72295"/>
                    </a:lnTo>
                    <a:cubicBezTo>
                      <a:pt x="153486" y="68008"/>
                      <a:pt x="165651" y="64389"/>
                      <a:pt x="177151" y="61341"/>
                    </a:cubicBezTo>
                    <a:cubicBezTo>
                      <a:pt x="187918" y="58503"/>
                      <a:pt x="198924" y="56683"/>
                      <a:pt x="210034" y="55912"/>
                    </a:cubicBezTo>
                    <a:cubicBezTo>
                      <a:pt x="220155" y="55302"/>
                      <a:pt x="230315" y="56007"/>
                      <a:pt x="240256" y="58007"/>
                    </a:cubicBezTo>
                    <a:cubicBezTo>
                      <a:pt x="250301" y="60179"/>
                      <a:pt x="259929" y="63979"/>
                      <a:pt x="268767" y="69247"/>
                    </a:cubicBezTo>
                    <a:cubicBezTo>
                      <a:pt x="277539" y="73647"/>
                      <a:pt x="285066" y="80200"/>
                      <a:pt x="290626" y="88297"/>
                    </a:cubicBezTo>
                    <a:cubicBezTo>
                      <a:pt x="294313" y="94231"/>
                      <a:pt x="295473" y="101403"/>
                      <a:pt x="293857" y="108204"/>
                    </a:cubicBezTo>
                    <a:cubicBezTo>
                      <a:pt x="291662" y="115662"/>
                      <a:pt x="287566" y="122425"/>
                      <a:pt x="281977" y="127825"/>
                    </a:cubicBezTo>
                    <a:cubicBezTo>
                      <a:pt x="274964" y="134826"/>
                      <a:pt x="267151" y="140960"/>
                      <a:pt x="258693" y="146113"/>
                    </a:cubicBezTo>
                    <a:lnTo>
                      <a:pt x="291006" y="165163"/>
                    </a:lnTo>
                    <a:lnTo>
                      <a:pt x="273424" y="175355"/>
                    </a:lnTo>
                    <a:lnTo>
                      <a:pt x="240826" y="156305"/>
                    </a:lnTo>
                    <a:cubicBezTo>
                      <a:pt x="225287" y="163944"/>
                      <a:pt x="209064" y="170069"/>
                      <a:pt x="192357" y="174593"/>
                    </a:cubicBezTo>
                    <a:cubicBezTo>
                      <a:pt x="174879" y="179508"/>
                      <a:pt x="157007" y="182880"/>
                      <a:pt x="138945" y="184690"/>
                    </a:cubicBezTo>
                    <a:lnTo>
                      <a:pt x="122124" y="154210"/>
                    </a:lnTo>
                    <a:cubicBezTo>
                      <a:pt x="126892" y="154133"/>
                      <a:pt x="131651" y="153781"/>
                      <a:pt x="136379" y="153162"/>
                    </a:cubicBezTo>
                    <a:cubicBezTo>
                      <a:pt x="142747" y="152400"/>
                      <a:pt x="149875" y="151162"/>
                      <a:pt x="157668" y="149447"/>
                    </a:cubicBezTo>
                    <a:cubicBezTo>
                      <a:pt x="165461" y="147733"/>
                      <a:pt x="173824" y="145637"/>
                      <a:pt x="182473" y="143161"/>
                    </a:cubicBezTo>
                    <a:cubicBezTo>
                      <a:pt x="190988" y="140589"/>
                      <a:pt x="199313" y="137408"/>
                      <a:pt x="207373" y="133636"/>
                    </a:cubicBezTo>
                    <a:lnTo>
                      <a:pt x="156812" y="104394"/>
                    </a:lnTo>
                    <a:lnTo>
                      <a:pt x="150160" y="106775"/>
                    </a:lnTo>
                    <a:lnTo>
                      <a:pt x="143317" y="108871"/>
                    </a:lnTo>
                    <a:cubicBezTo>
                      <a:pt x="130582" y="113062"/>
                      <a:pt x="118892" y="116300"/>
                      <a:pt x="108343" y="118396"/>
                    </a:cubicBezTo>
                    <a:cubicBezTo>
                      <a:pt x="98545" y="120672"/>
                      <a:pt x="88552" y="122015"/>
                      <a:pt x="78501" y="122396"/>
                    </a:cubicBezTo>
                    <a:cubicBezTo>
                      <a:pt x="69686" y="122758"/>
                      <a:pt x="60862" y="121929"/>
                      <a:pt x="52271" y="119920"/>
                    </a:cubicBezTo>
                    <a:cubicBezTo>
                      <a:pt x="43701" y="117986"/>
                      <a:pt x="35469" y="114767"/>
                      <a:pt x="27846" y="110395"/>
                    </a:cubicBezTo>
                    <a:cubicBezTo>
                      <a:pt x="19529" y="106013"/>
                      <a:pt x="12316" y="99793"/>
                      <a:pt x="6748" y="92202"/>
                    </a:cubicBezTo>
                    <a:cubicBezTo>
                      <a:pt x="2599" y="86535"/>
                      <a:pt x="581" y="79591"/>
                      <a:pt x="1045" y="72580"/>
                    </a:cubicBezTo>
                    <a:cubicBezTo>
                      <a:pt x="1772" y="65303"/>
                      <a:pt x="4652" y="58398"/>
                      <a:pt x="9314" y="52768"/>
                    </a:cubicBezTo>
                    <a:cubicBezTo>
                      <a:pt x="15159" y="45386"/>
                      <a:pt x="22117" y="38957"/>
                      <a:pt x="29937" y="33718"/>
                    </a:cubicBezTo>
                    <a:lnTo>
                      <a:pt x="0" y="16383"/>
                    </a:lnTo>
                    <a:lnTo>
                      <a:pt x="17582" y="6763"/>
                    </a:lnTo>
                    <a:lnTo>
                      <a:pt x="47044" y="24003"/>
                    </a:lnTo>
                    <a:cubicBezTo>
                      <a:pt x="60959" y="17069"/>
                      <a:pt x="75586" y="11668"/>
                      <a:pt x="90666" y="7906"/>
                    </a:cubicBezTo>
                    <a:cubicBezTo>
                      <a:pt x="105011" y="4286"/>
                      <a:pt x="119585" y="1638"/>
                      <a:pt x="134288" y="0"/>
                    </a:cubicBezTo>
                    <a:close/>
                    <a:moveTo>
                      <a:pt x="62915" y="82677"/>
                    </a:moveTo>
                    <a:cubicBezTo>
                      <a:pt x="69578" y="86553"/>
                      <a:pt x="77297" y="88220"/>
                      <a:pt x="84964" y="87439"/>
                    </a:cubicBezTo>
                    <a:cubicBezTo>
                      <a:pt x="95249" y="86268"/>
                      <a:pt x="105380" y="84001"/>
                      <a:pt x="115186" y="80677"/>
                    </a:cubicBezTo>
                    <a:lnTo>
                      <a:pt x="67667" y="53149"/>
                    </a:lnTo>
                    <a:cubicBezTo>
                      <a:pt x="50180" y="64579"/>
                      <a:pt x="48659" y="74390"/>
                      <a:pt x="62915" y="82677"/>
                    </a:cubicBezTo>
                    <a:close/>
                    <a:moveTo>
                      <a:pt x="229802" y="96679"/>
                    </a:moveTo>
                    <a:cubicBezTo>
                      <a:pt x="222531" y="92678"/>
                      <a:pt x="214149" y="91173"/>
                      <a:pt x="205947" y="92392"/>
                    </a:cubicBezTo>
                    <a:cubicBezTo>
                      <a:pt x="194695" y="93850"/>
                      <a:pt x="183594" y="96307"/>
                      <a:pt x="172779" y="99727"/>
                    </a:cubicBezTo>
                    <a:lnTo>
                      <a:pt x="220298" y="127063"/>
                    </a:lnTo>
                    <a:cubicBezTo>
                      <a:pt x="240379" y="114681"/>
                      <a:pt x="243554" y="104556"/>
                      <a:pt x="229802" y="96679"/>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228" name="Google Shape;1228;p27"/>
            <p:cNvGrpSpPr/>
            <p:nvPr/>
          </p:nvGrpSpPr>
          <p:grpSpPr>
            <a:xfrm>
              <a:off x="2692590" y="3093401"/>
              <a:ext cx="883852" cy="621030"/>
              <a:chOff x="4502215" y="3835526"/>
              <a:chExt cx="883852" cy="621030"/>
            </a:xfrm>
          </p:grpSpPr>
          <p:sp>
            <p:nvSpPr>
              <p:cNvPr id="1229" name="Google Shape;1229;p27"/>
              <p:cNvSpPr/>
              <p:nvPr/>
            </p:nvSpPr>
            <p:spPr>
              <a:xfrm>
                <a:off x="4502215" y="3945064"/>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30" name="Google Shape;1230;p27"/>
              <p:cNvSpPr/>
              <p:nvPr/>
            </p:nvSpPr>
            <p:spPr>
              <a:xfrm>
                <a:off x="4502310" y="4088225"/>
                <a:ext cx="87339" cy="116490"/>
              </a:xfrm>
              <a:custGeom>
                <a:avLst/>
                <a:gdLst/>
                <a:ahLst/>
                <a:cxnLst/>
                <a:rect l="l" t="t" r="r" b="b"/>
                <a:pathLst>
                  <a:path w="87339" h="116490" extrusionOk="0">
                    <a:moveTo>
                      <a:pt x="0" y="116491"/>
                    </a:moveTo>
                    <a:lnTo>
                      <a:pt x="0" y="0"/>
                    </a:lnTo>
                    <a:lnTo>
                      <a:pt x="87340" y="77915"/>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31" name="Google Shape;1231;p27"/>
              <p:cNvSpPr/>
              <p:nvPr/>
            </p:nvSpPr>
            <p:spPr>
              <a:xfrm>
                <a:off x="5319540" y="4091273"/>
                <a:ext cx="66526" cy="157067"/>
              </a:xfrm>
              <a:custGeom>
                <a:avLst/>
                <a:gdLst/>
                <a:ahLst/>
                <a:cxnLst/>
                <a:rect l="l" t="t" r="r" b="b"/>
                <a:pathLst>
                  <a:path w="66526" h="157067" extrusionOk="0">
                    <a:moveTo>
                      <a:pt x="66527" y="0"/>
                    </a:moveTo>
                    <a:lnTo>
                      <a:pt x="66527" y="109538"/>
                    </a:lnTo>
                    <a:lnTo>
                      <a:pt x="21859" y="157067"/>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32" name="Google Shape;1232;p27"/>
              <p:cNvSpPr/>
              <p:nvPr/>
            </p:nvSpPr>
            <p:spPr>
              <a:xfrm>
                <a:off x="4502215" y="3835526"/>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33" name="Google Shape;1233;p27"/>
              <p:cNvSpPr/>
              <p:nvPr/>
            </p:nvSpPr>
            <p:spPr>
              <a:xfrm>
                <a:off x="4627912" y="3905130"/>
                <a:ext cx="632610" cy="366117"/>
              </a:xfrm>
              <a:custGeom>
                <a:avLst/>
                <a:gdLst/>
                <a:ahLst/>
                <a:cxnLst/>
                <a:rect l="l" t="t" r="r" b="b"/>
                <a:pathLst>
                  <a:path w="632610" h="366117" extrusionOk="0">
                    <a:moveTo>
                      <a:pt x="632040" y="194048"/>
                    </a:moveTo>
                    <a:cubicBezTo>
                      <a:pt x="627573" y="237101"/>
                      <a:pt x="596971" y="279773"/>
                      <a:pt x="539948" y="312539"/>
                    </a:cubicBezTo>
                    <a:cubicBezTo>
                      <a:pt x="416399" y="383977"/>
                      <a:pt x="216059" y="383977"/>
                      <a:pt x="92510" y="312539"/>
                    </a:cubicBezTo>
                    <a:cubicBezTo>
                      <a:pt x="35487" y="279487"/>
                      <a:pt x="4980" y="237101"/>
                      <a:pt x="608" y="194048"/>
                    </a:cubicBezTo>
                    <a:cubicBezTo>
                      <a:pt x="-4809" y="143661"/>
                      <a:pt x="25983" y="92131"/>
                      <a:pt x="92510" y="53650"/>
                    </a:cubicBezTo>
                    <a:cubicBezTo>
                      <a:pt x="216059" y="-17883"/>
                      <a:pt x="416399" y="-17883"/>
                      <a:pt x="539948" y="53650"/>
                    </a:cubicBezTo>
                    <a:cubicBezTo>
                      <a:pt x="606570" y="92131"/>
                      <a:pt x="637267" y="143661"/>
                      <a:pt x="632040"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34" name="Google Shape;1234;p27"/>
              <p:cNvSpPr/>
              <p:nvPr/>
            </p:nvSpPr>
            <p:spPr>
              <a:xfrm>
                <a:off x="4628520" y="3927038"/>
                <a:ext cx="631431" cy="344209"/>
              </a:xfrm>
              <a:custGeom>
                <a:avLst/>
                <a:gdLst/>
                <a:ahLst/>
                <a:cxnLst/>
                <a:rect l="l" t="t" r="r" b="b"/>
                <a:pathLst>
                  <a:path w="631431" h="344209" extrusionOk="0">
                    <a:moveTo>
                      <a:pt x="631432" y="172140"/>
                    </a:moveTo>
                    <a:cubicBezTo>
                      <a:pt x="626965" y="215194"/>
                      <a:pt x="596363" y="257865"/>
                      <a:pt x="539340" y="290631"/>
                    </a:cubicBezTo>
                    <a:cubicBezTo>
                      <a:pt x="415791" y="362069"/>
                      <a:pt x="215451" y="362069"/>
                      <a:pt x="91902" y="290631"/>
                    </a:cubicBezTo>
                    <a:cubicBezTo>
                      <a:pt x="34879" y="257580"/>
                      <a:pt x="4372" y="215194"/>
                      <a:pt x="0" y="172140"/>
                    </a:cubicBezTo>
                    <a:cubicBezTo>
                      <a:pt x="4372" y="129087"/>
                      <a:pt x="34974" y="86415"/>
                      <a:pt x="91902" y="53650"/>
                    </a:cubicBezTo>
                    <a:cubicBezTo>
                      <a:pt x="215451" y="-17883"/>
                      <a:pt x="415791" y="-17883"/>
                      <a:pt x="539340" y="53650"/>
                    </a:cubicBezTo>
                    <a:cubicBezTo>
                      <a:pt x="596363" y="86606"/>
                      <a:pt x="626965" y="129087"/>
                      <a:pt x="631432" y="172140"/>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35" name="Google Shape;1235;p27"/>
              <p:cNvSpPr/>
              <p:nvPr/>
            </p:nvSpPr>
            <p:spPr>
              <a:xfrm>
                <a:off x="4789989" y="4009739"/>
                <a:ext cx="294525" cy="184880"/>
              </a:xfrm>
              <a:custGeom>
                <a:avLst/>
                <a:gdLst/>
                <a:ahLst/>
                <a:cxnLst/>
                <a:rect l="l" t="t" r="r" b="b"/>
                <a:pathLst>
                  <a:path w="294525" h="184880" extrusionOk="0">
                    <a:moveTo>
                      <a:pt x="149495" y="29528"/>
                    </a:moveTo>
                    <a:cubicBezTo>
                      <a:pt x="145608" y="29518"/>
                      <a:pt x="141730" y="29832"/>
                      <a:pt x="137900" y="30480"/>
                    </a:cubicBezTo>
                    <a:cubicBezTo>
                      <a:pt x="132768" y="31147"/>
                      <a:pt x="126876" y="32195"/>
                      <a:pt x="120413" y="33623"/>
                    </a:cubicBezTo>
                    <a:cubicBezTo>
                      <a:pt x="113950" y="35052"/>
                      <a:pt x="107298" y="36671"/>
                      <a:pt x="100360" y="38767"/>
                    </a:cubicBezTo>
                    <a:cubicBezTo>
                      <a:pt x="93573" y="40815"/>
                      <a:pt x="86937" y="43329"/>
                      <a:pt x="80497" y="46291"/>
                    </a:cubicBezTo>
                    <a:lnTo>
                      <a:pt x="131342" y="75724"/>
                    </a:lnTo>
                    <a:lnTo>
                      <a:pt x="140371" y="72485"/>
                    </a:lnTo>
                    <a:cubicBezTo>
                      <a:pt x="153296" y="68199"/>
                      <a:pt x="165556" y="64579"/>
                      <a:pt x="176960" y="61531"/>
                    </a:cubicBezTo>
                    <a:cubicBezTo>
                      <a:pt x="187728" y="58693"/>
                      <a:pt x="198734" y="56874"/>
                      <a:pt x="209844" y="56102"/>
                    </a:cubicBezTo>
                    <a:cubicBezTo>
                      <a:pt x="219994" y="55493"/>
                      <a:pt x="230191" y="56197"/>
                      <a:pt x="240161" y="58198"/>
                    </a:cubicBezTo>
                    <a:cubicBezTo>
                      <a:pt x="250206" y="60370"/>
                      <a:pt x="259833" y="64170"/>
                      <a:pt x="268672" y="69437"/>
                    </a:cubicBezTo>
                    <a:cubicBezTo>
                      <a:pt x="277444" y="73838"/>
                      <a:pt x="284971" y="80391"/>
                      <a:pt x="290531" y="88487"/>
                    </a:cubicBezTo>
                    <a:cubicBezTo>
                      <a:pt x="294294" y="94355"/>
                      <a:pt x="295463" y="101527"/>
                      <a:pt x="293762" y="108299"/>
                    </a:cubicBezTo>
                    <a:cubicBezTo>
                      <a:pt x="291633" y="115814"/>
                      <a:pt x="287528" y="122625"/>
                      <a:pt x="281882" y="128016"/>
                    </a:cubicBezTo>
                    <a:cubicBezTo>
                      <a:pt x="274906" y="135017"/>
                      <a:pt x="267123" y="141161"/>
                      <a:pt x="258693" y="146304"/>
                    </a:cubicBezTo>
                    <a:lnTo>
                      <a:pt x="291006" y="165354"/>
                    </a:lnTo>
                    <a:lnTo>
                      <a:pt x="273329" y="175546"/>
                    </a:lnTo>
                    <a:lnTo>
                      <a:pt x="240731" y="156496"/>
                    </a:lnTo>
                    <a:cubicBezTo>
                      <a:pt x="225211" y="164163"/>
                      <a:pt x="208979" y="170288"/>
                      <a:pt x="192262" y="174784"/>
                    </a:cubicBezTo>
                    <a:cubicBezTo>
                      <a:pt x="174775" y="179661"/>
                      <a:pt x="156907" y="183032"/>
                      <a:pt x="138850" y="184880"/>
                    </a:cubicBezTo>
                    <a:lnTo>
                      <a:pt x="121839" y="154210"/>
                    </a:lnTo>
                    <a:cubicBezTo>
                      <a:pt x="124975" y="154210"/>
                      <a:pt x="129727" y="154210"/>
                      <a:pt x="136094" y="153162"/>
                    </a:cubicBezTo>
                    <a:cubicBezTo>
                      <a:pt x="142462" y="152114"/>
                      <a:pt x="149495" y="151162"/>
                      <a:pt x="157383" y="149447"/>
                    </a:cubicBezTo>
                    <a:cubicBezTo>
                      <a:pt x="165271" y="147733"/>
                      <a:pt x="173444" y="145637"/>
                      <a:pt x="182188" y="143161"/>
                    </a:cubicBezTo>
                    <a:cubicBezTo>
                      <a:pt x="190684" y="140608"/>
                      <a:pt x="198971" y="137427"/>
                      <a:pt x="206992" y="133636"/>
                    </a:cubicBezTo>
                    <a:lnTo>
                      <a:pt x="156907" y="105061"/>
                    </a:lnTo>
                    <a:cubicBezTo>
                      <a:pt x="154722" y="105918"/>
                      <a:pt x="152536" y="106680"/>
                      <a:pt x="150255" y="107347"/>
                    </a:cubicBezTo>
                    <a:lnTo>
                      <a:pt x="143317" y="109538"/>
                    </a:lnTo>
                    <a:cubicBezTo>
                      <a:pt x="130582" y="113729"/>
                      <a:pt x="118987" y="116967"/>
                      <a:pt x="108343" y="119063"/>
                    </a:cubicBezTo>
                    <a:cubicBezTo>
                      <a:pt x="98577" y="121339"/>
                      <a:pt x="88616" y="122682"/>
                      <a:pt x="78596" y="123063"/>
                    </a:cubicBezTo>
                    <a:cubicBezTo>
                      <a:pt x="69750" y="123425"/>
                      <a:pt x="60896" y="122587"/>
                      <a:pt x="52271" y="120587"/>
                    </a:cubicBezTo>
                    <a:cubicBezTo>
                      <a:pt x="43732" y="118643"/>
                      <a:pt x="35532" y="115433"/>
                      <a:pt x="27941" y="111062"/>
                    </a:cubicBezTo>
                    <a:cubicBezTo>
                      <a:pt x="19600" y="106671"/>
                      <a:pt x="12355" y="100460"/>
                      <a:pt x="6748" y="92869"/>
                    </a:cubicBezTo>
                    <a:cubicBezTo>
                      <a:pt x="2692" y="87163"/>
                      <a:pt x="682" y="80248"/>
                      <a:pt x="1045" y="73247"/>
                    </a:cubicBezTo>
                    <a:cubicBezTo>
                      <a:pt x="1772" y="65951"/>
                      <a:pt x="4687" y="59036"/>
                      <a:pt x="9409" y="53435"/>
                    </a:cubicBezTo>
                    <a:cubicBezTo>
                      <a:pt x="15216" y="46053"/>
                      <a:pt x="22143" y="39624"/>
                      <a:pt x="29937" y="34385"/>
                    </a:cubicBezTo>
                    <a:lnTo>
                      <a:pt x="0" y="17050"/>
                    </a:lnTo>
                    <a:lnTo>
                      <a:pt x="17677" y="6858"/>
                    </a:lnTo>
                    <a:lnTo>
                      <a:pt x="47329" y="24003"/>
                    </a:lnTo>
                    <a:cubicBezTo>
                      <a:pt x="61238" y="17050"/>
                      <a:pt x="75867" y="11659"/>
                      <a:pt x="90951" y="7906"/>
                    </a:cubicBezTo>
                    <a:cubicBezTo>
                      <a:pt x="105292" y="4267"/>
                      <a:pt x="119868" y="1629"/>
                      <a:pt x="134574" y="0"/>
                    </a:cubicBezTo>
                    <a:close/>
                    <a:moveTo>
                      <a:pt x="63200" y="82868"/>
                    </a:moveTo>
                    <a:cubicBezTo>
                      <a:pt x="69834" y="86735"/>
                      <a:pt x="77518" y="88402"/>
                      <a:pt x="85154" y="87630"/>
                    </a:cubicBezTo>
                    <a:cubicBezTo>
                      <a:pt x="95470" y="86458"/>
                      <a:pt x="105633" y="84191"/>
                      <a:pt x="115471" y="80867"/>
                    </a:cubicBezTo>
                    <a:lnTo>
                      <a:pt x="67952" y="53340"/>
                    </a:lnTo>
                    <a:cubicBezTo>
                      <a:pt x="50465" y="64770"/>
                      <a:pt x="48849" y="74581"/>
                      <a:pt x="63200" y="82868"/>
                    </a:cubicBezTo>
                    <a:close/>
                    <a:moveTo>
                      <a:pt x="229992" y="96774"/>
                    </a:moveTo>
                    <a:cubicBezTo>
                      <a:pt x="222740" y="92831"/>
                      <a:pt x="214396" y="91354"/>
                      <a:pt x="206232" y="92583"/>
                    </a:cubicBezTo>
                    <a:cubicBezTo>
                      <a:pt x="194951" y="94050"/>
                      <a:pt x="183822" y="96507"/>
                      <a:pt x="172969" y="99917"/>
                    </a:cubicBezTo>
                    <a:lnTo>
                      <a:pt x="220488" y="127254"/>
                    </a:lnTo>
                    <a:cubicBezTo>
                      <a:pt x="240446" y="114586"/>
                      <a:pt x="243677" y="105061"/>
                      <a:pt x="229992" y="9677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36" name="Google Shape;1236;p27"/>
              <p:cNvSpPr/>
              <p:nvPr/>
            </p:nvSpPr>
            <p:spPr>
              <a:xfrm>
                <a:off x="4912208" y="4146994"/>
                <a:ext cx="19007" cy="25526"/>
              </a:xfrm>
              <a:custGeom>
                <a:avLst/>
                <a:gdLst/>
                <a:ahLst/>
                <a:cxnLst/>
                <a:rect l="l" t="t" r="r" b="b"/>
                <a:pathLst>
                  <a:path w="19007" h="25526" extrusionOk="0">
                    <a:moveTo>
                      <a:pt x="0" y="17145"/>
                    </a:moveTo>
                    <a:cubicBezTo>
                      <a:pt x="0" y="15907"/>
                      <a:pt x="0" y="0"/>
                      <a:pt x="0" y="0"/>
                    </a:cubicBezTo>
                    <a:lnTo>
                      <a:pt x="19008" y="12478"/>
                    </a:lnTo>
                    <a:lnTo>
                      <a:pt x="10549"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37" name="Google Shape;1237;p27"/>
              <p:cNvSpPr/>
              <p:nvPr/>
            </p:nvSpPr>
            <p:spPr>
              <a:xfrm>
                <a:off x="5039369" y="4157852"/>
                <a:ext cx="42006" cy="19716"/>
              </a:xfrm>
              <a:custGeom>
                <a:avLst/>
                <a:gdLst/>
                <a:ahLst/>
                <a:cxnLst/>
                <a:rect l="l" t="t" r="r" b="b"/>
                <a:pathLst>
                  <a:path w="42006" h="19716" extrusionOk="0">
                    <a:moveTo>
                      <a:pt x="42007" y="17145"/>
                    </a:moveTo>
                    <a:lnTo>
                      <a:pt x="42007" y="0"/>
                    </a:lnTo>
                    <a:lnTo>
                      <a:pt x="0" y="3238"/>
                    </a:lnTo>
                    <a:lnTo>
                      <a:pt x="24140" y="19717"/>
                    </a:lnTo>
                    <a:lnTo>
                      <a:pt x="42007"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38" name="Google Shape;1238;p27"/>
              <p:cNvSpPr/>
              <p:nvPr/>
            </p:nvSpPr>
            <p:spPr>
              <a:xfrm>
                <a:off x="5053434" y="4094702"/>
                <a:ext cx="31457" cy="17335"/>
              </a:xfrm>
              <a:custGeom>
                <a:avLst/>
                <a:gdLst/>
                <a:ahLst/>
                <a:cxnLst/>
                <a:rect l="l" t="t" r="r" b="b"/>
                <a:pathLst>
                  <a:path w="31457" h="17335" extrusionOk="0">
                    <a:moveTo>
                      <a:pt x="31458" y="17335"/>
                    </a:moveTo>
                    <a:lnTo>
                      <a:pt x="31458" y="0"/>
                    </a:lnTo>
                    <a:lnTo>
                      <a:pt x="0" y="11334"/>
                    </a:lnTo>
                    <a:lnTo>
                      <a:pt x="31458" y="1733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39" name="Google Shape;1239;p27"/>
              <p:cNvSpPr/>
              <p:nvPr/>
            </p:nvSpPr>
            <p:spPr>
              <a:xfrm>
                <a:off x="4954595" y="4101083"/>
                <a:ext cx="47423" cy="33051"/>
              </a:xfrm>
              <a:custGeom>
                <a:avLst/>
                <a:gdLst/>
                <a:ahLst/>
                <a:cxnLst/>
                <a:rect l="l" t="t" r="r" b="b"/>
                <a:pathLst>
                  <a:path w="47423" h="33051" extrusionOk="0">
                    <a:moveTo>
                      <a:pt x="0" y="10001"/>
                    </a:moveTo>
                    <a:lnTo>
                      <a:pt x="10454" y="0"/>
                    </a:lnTo>
                    <a:lnTo>
                      <a:pt x="47424" y="25527"/>
                    </a:lnTo>
                    <a:lnTo>
                      <a:pt x="45143" y="33052"/>
                    </a:lnTo>
                    <a:cubicBezTo>
                      <a:pt x="45143" y="33052"/>
                      <a:pt x="17582" y="21431"/>
                      <a:pt x="16632" y="2076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40" name="Google Shape;1240;p27"/>
              <p:cNvSpPr/>
              <p:nvPr/>
            </p:nvSpPr>
            <p:spPr>
              <a:xfrm>
                <a:off x="4858036" y="4045839"/>
                <a:ext cx="59018" cy="38957"/>
              </a:xfrm>
              <a:custGeom>
                <a:avLst/>
                <a:gdLst/>
                <a:ahLst/>
                <a:cxnLst/>
                <a:rect l="l" t="t" r="r" b="b"/>
                <a:pathLst>
                  <a:path w="59018" h="38957" extrusionOk="0">
                    <a:moveTo>
                      <a:pt x="0" y="11144"/>
                    </a:moveTo>
                    <a:lnTo>
                      <a:pt x="48945" y="38957"/>
                    </a:lnTo>
                    <a:lnTo>
                      <a:pt x="59019" y="31718"/>
                    </a:lnTo>
                    <a:cubicBezTo>
                      <a:pt x="59019" y="31718"/>
                      <a:pt x="52841" y="24574"/>
                      <a:pt x="52366" y="23908"/>
                    </a:cubicBezTo>
                    <a:cubicBezTo>
                      <a:pt x="47964" y="18878"/>
                      <a:pt x="42800" y="14573"/>
                      <a:pt x="37065" y="11144"/>
                    </a:cubicBezTo>
                    <a:cubicBezTo>
                      <a:pt x="33453" y="10477"/>
                      <a:pt x="10264" y="0"/>
                      <a:pt x="10264"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41" name="Google Shape;1241;p27"/>
              <p:cNvSpPr/>
              <p:nvPr/>
            </p:nvSpPr>
            <p:spPr>
              <a:xfrm>
                <a:off x="4912208" y="4014787"/>
                <a:ext cx="27275" cy="24479"/>
              </a:xfrm>
              <a:custGeom>
                <a:avLst/>
                <a:gdLst/>
                <a:ahLst/>
                <a:cxnLst/>
                <a:rect l="l" t="t" r="r" b="b"/>
                <a:pathLst>
                  <a:path w="27275" h="24479" extrusionOk="0">
                    <a:moveTo>
                      <a:pt x="27276" y="24479"/>
                    </a:moveTo>
                    <a:lnTo>
                      <a:pt x="27276" y="7334"/>
                    </a:lnTo>
                    <a:lnTo>
                      <a:pt x="4752" y="0"/>
                    </a:lnTo>
                    <a:lnTo>
                      <a:pt x="0" y="13430"/>
                    </a:lnTo>
                    <a:lnTo>
                      <a:pt x="1140" y="19621"/>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42" name="Google Shape;1242;p27"/>
              <p:cNvSpPr/>
              <p:nvPr/>
            </p:nvSpPr>
            <p:spPr>
              <a:xfrm>
                <a:off x="4789989" y="4009643"/>
                <a:ext cx="26135" cy="19526"/>
              </a:xfrm>
              <a:custGeom>
                <a:avLst/>
                <a:gdLst/>
                <a:ahLst/>
                <a:cxnLst/>
                <a:rect l="l" t="t" r="r" b="b"/>
                <a:pathLst>
                  <a:path w="26135" h="19526" extrusionOk="0">
                    <a:moveTo>
                      <a:pt x="0" y="17240"/>
                    </a:moveTo>
                    <a:lnTo>
                      <a:pt x="0" y="0"/>
                    </a:lnTo>
                    <a:lnTo>
                      <a:pt x="26135" y="2858"/>
                    </a:lnTo>
                    <a:lnTo>
                      <a:pt x="17677" y="19526"/>
                    </a:lnTo>
                    <a:lnTo>
                      <a:pt x="0" y="1724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43" name="Google Shape;1243;p27"/>
              <p:cNvSpPr/>
              <p:nvPr/>
            </p:nvSpPr>
            <p:spPr>
              <a:xfrm>
                <a:off x="4790940" y="4067175"/>
                <a:ext cx="29936" cy="30289"/>
              </a:xfrm>
              <a:custGeom>
                <a:avLst/>
                <a:gdLst/>
                <a:ahLst/>
                <a:cxnLst/>
                <a:rect l="l" t="t" r="r" b="b"/>
                <a:pathLst>
                  <a:path w="29936" h="30289" extrusionOk="0">
                    <a:moveTo>
                      <a:pt x="0" y="18002"/>
                    </a:moveTo>
                    <a:lnTo>
                      <a:pt x="0" y="0"/>
                    </a:lnTo>
                    <a:lnTo>
                      <a:pt x="29937" y="0"/>
                    </a:lnTo>
                    <a:lnTo>
                      <a:pt x="22619" y="16002"/>
                    </a:lnTo>
                    <a:lnTo>
                      <a:pt x="9694" y="3028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44" name="Google Shape;1244;p27"/>
              <p:cNvSpPr/>
              <p:nvPr/>
            </p:nvSpPr>
            <p:spPr>
              <a:xfrm>
                <a:off x="4789989" y="3992594"/>
                <a:ext cx="294519" cy="184499"/>
              </a:xfrm>
              <a:custGeom>
                <a:avLst/>
                <a:gdLst/>
                <a:ahLst/>
                <a:cxnLst/>
                <a:rect l="l" t="t" r="r" b="b"/>
                <a:pathLst>
                  <a:path w="294519" h="184499" extrusionOk="0">
                    <a:moveTo>
                      <a:pt x="149495" y="29527"/>
                    </a:moveTo>
                    <a:cubicBezTo>
                      <a:pt x="145608" y="29470"/>
                      <a:pt x="141730" y="29756"/>
                      <a:pt x="137900" y="30384"/>
                    </a:cubicBezTo>
                    <a:cubicBezTo>
                      <a:pt x="132768" y="31147"/>
                      <a:pt x="126876" y="32194"/>
                      <a:pt x="120413" y="33528"/>
                    </a:cubicBezTo>
                    <a:cubicBezTo>
                      <a:pt x="113950" y="34861"/>
                      <a:pt x="107298" y="36671"/>
                      <a:pt x="100360" y="38767"/>
                    </a:cubicBezTo>
                    <a:cubicBezTo>
                      <a:pt x="93559" y="40767"/>
                      <a:pt x="86920" y="43281"/>
                      <a:pt x="80497" y="46291"/>
                    </a:cubicBezTo>
                    <a:lnTo>
                      <a:pt x="131342" y="75724"/>
                    </a:lnTo>
                    <a:lnTo>
                      <a:pt x="140371" y="72485"/>
                    </a:lnTo>
                    <a:cubicBezTo>
                      <a:pt x="153296" y="68199"/>
                      <a:pt x="165556" y="64484"/>
                      <a:pt x="176960" y="61531"/>
                    </a:cubicBezTo>
                    <a:cubicBezTo>
                      <a:pt x="187709" y="58607"/>
                      <a:pt x="198724" y="56788"/>
                      <a:pt x="209844" y="56102"/>
                    </a:cubicBezTo>
                    <a:cubicBezTo>
                      <a:pt x="219994" y="55407"/>
                      <a:pt x="230191" y="56083"/>
                      <a:pt x="240161" y="58102"/>
                    </a:cubicBezTo>
                    <a:cubicBezTo>
                      <a:pt x="250206" y="60350"/>
                      <a:pt x="259824" y="64179"/>
                      <a:pt x="268672" y="69437"/>
                    </a:cubicBezTo>
                    <a:cubicBezTo>
                      <a:pt x="277454" y="73828"/>
                      <a:pt x="284971" y="80381"/>
                      <a:pt x="290531" y="88487"/>
                    </a:cubicBezTo>
                    <a:cubicBezTo>
                      <a:pt x="294285" y="94392"/>
                      <a:pt x="295454" y="101594"/>
                      <a:pt x="293762" y="108394"/>
                    </a:cubicBezTo>
                    <a:cubicBezTo>
                      <a:pt x="291624" y="115881"/>
                      <a:pt x="287518" y="122663"/>
                      <a:pt x="281882" y="128016"/>
                    </a:cubicBezTo>
                    <a:cubicBezTo>
                      <a:pt x="274906" y="135045"/>
                      <a:pt x="267123" y="141218"/>
                      <a:pt x="258693" y="146399"/>
                    </a:cubicBezTo>
                    <a:lnTo>
                      <a:pt x="291006" y="165449"/>
                    </a:lnTo>
                    <a:lnTo>
                      <a:pt x="273329" y="175641"/>
                    </a:lnTo>
                    <a:lnTo>
                      <a:pt x="240731" y="156591"/>
                    </a:lnTo>
                    <a:cubicBezTo>
                      <a:pt x="225230" y="164335"/>
                      <a:pt x="208988" y="170488"/>
                      <a:pt x="192262" y="174974"/>
                    </a:cubicBezTo>
                    <a:cubicBezTo>
                      <a:pt x="174756" y="179661"/>
                      <a:pt x="156888" y="182842"/>
                      <a:pt x="138850" y="184499"/>
                    </a:cubicBezTo>
                    <a:lnTo>
                      <a:pt x="121839" y="153924"/>
                    </a:lnTo>
                    <a:cubicBezTo>
                      <a:pt x="126609" y="153800"/>
                      <a:pt x="131371" y="153419"/>
                      <a:pt x="136094" y="152781"/>
                    </a:cubicBezTo>
                    <a:cubicBezTo>
                      <a:pt x="143251" y="151962"/>
                      <a:pt x="150359" y="150752"/>
                      <a:pt x="157383" y="149161"/>
                    </a:cubicBezTo>
                    <a:cubicBezTo>
                      <a:pt x="165176" y="147447"/>
                      <a:pt x="173444" y="145351"/>
                      <a:pt x="182188" y="142780"/>
                    </a:cubicBezTo>
                    <a:cubicBezTo>
                      <a:pt x="190684" y="140227"/>
                      <a:pt x="198971" y="137046"/>
                      <a:pt x="206992" y="133255"/>
                    </a:cubicBezTo>
                    <a:lnTo>
                      <a:pt x="156527" y="104013"/>
                    </a:lnTo>
                    <a:lnTo>
                      <a:pt x="149875" y="106299"/>
                    </a:lnTo>
                    <a:lnTo>
                      <a:pt x="142937" y="108394"/>
                    </a:lnTo>
                    <a:cubicBezTo>
                      <a:pt x="130202" y="112585"/>
                      <a:pt x="118607" y="115919"/>
                      <a:pt x="107963" y="117919"/>
                    </a:cubicBezTo>
                    <a:cubicBezTo>
                      <a:pt x="98197" y="120196"/>
                      <a:pt x="88236" y="121539"/>
                      <a:pt x="78216" y="121920"/>
                    </a:cubicBezTo>
                    <a:cubicBezTo>
                      <a:pt x="69371" y="122234"/>
                      <a:pt x="60523" y="121396"/>
                      <a:pt x="51891" y="119443"/>
                    </a:cubicBezTo>
                    <a:cubicBezTo>
                      <a:pt x="43365" y="117462"/>
                      <a:pt x="35170" y="114252"/>
                      <a:pt x="27561" y="109918"/>
                    </a:cubicBezTo>
                    <a:cubicBezTo>
                      <a:pt x="19239" y="105499"/>
                      <a:pt x="12000" y="99288"/>
                      <a:pt x="6368" y="91726"/>
                    </a:cubicBezTo>
                    <a:cubicBezTo>
                      <a:pt x="2298" y="85992"/>
                      <a:pt x="288" y="79038"/>
                      <a:pt x="665" y="72009"/>
                    </a:cubicBezTo>
                    <a:cubicBezTo>
                      <a:pt x="1409" y="64741"/>
                      <a:pt x="4324" y="57874"/>
                      <a:pt x="9029" y="52292"/>
                    </a:cubicBezTo>
                    <a:cubicBezTo>
                      <a:pt x="14865" y="44929"/>
                      <a:pt x="21787" y="38510"/>
                      <a:pt x="29557" y="33242"/>
                    </a:cubicBezTo>
                    <a:lnTo>
                      <a:pt x="0" y="17431"/>
                    </a:lnTo>
                    <a:lnTo>
                      <a:pt x="17677" y="7239"/>
                    </a:lnTo>
                    <a:lnTo>
                      <a:pt x="47329" y="24384"/>
                    </a:lnTo>
                    <a:cubicBezTo>
                      <a:pt x="61240" y="17345"/>
                      <a:pt x="75864" y="11820"/>
                      <a:pt x="90951" y="7906"/>
                    </a:cubicBezTo>
                    <a:cubicBezTo>
                      <a:pt x="105283" y="4220"/>
                      <a:pt x="119862" y="1581"/>
                      <a:pt x="134574" y="0"/>
                    </a:cubicBezTo>
                    <a:close/>
                    <a:moveTo>
                      <a:pt x="63200" y="82867"/>
                    </a:moveTo>
                    <a:cubicBezTo>
                      <a:pt x="69850" y="86696"/>
                      <a:pt x="77520" y="88354"/>
                      <a:pt x="85154" y="87630"/>
                    </a:cubicBezTo>
                    <a:cubicBezTo>
                      <a:pt x="95480" y="86468"/>
                      <a:pt x="105647" y="84163"/>
                      <a:pt x="115471" y="80772"/>
                    </a:cubicBezTo>
                    <a:lnTo>
                      <a:pt x="67952" y="53245"/>
                    </a:lnTo>
                    <a:cubicBezTo>
                      <a:pt x="50465" y="65056"/>
                      <a:pt x="48849" y="74581"/>
                      <a:pt x="63200" y="82867"/>
                    </a:cubicBezTo>
                    <a:close/>
                    <a:moveTo>
                      <a:pt x="229992" y="96774"/>
                    </a:moveTo>
                    <a:cubicBezTo>
                      <a:pt x="222731" y="92840"/>
                      <a:pt x="214405" y="91335"/>
                      <a:pt x="206232" y="92488"/>
                    </a:cubicBezTo>
                    <a:cubicBezTo>
                      <a:pt x="194961" y="94002"/>
                      <a:pt x="183832" y="96460"/>
                      <a:pt x="172969" y="99822"/>
                    </a:cubicBezTo>
                    <a:lnTo>
                      <a:pt x="220488" y="127254"/>
                    </a:lnTo>
                    <a:cubicBezTo>
                      <a:pt x="240512" y="114871"/>
                      <a:pt x="243677" y="104708"/>
                      <a:pt x="229992" y="96774"/>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245" name="Google Shape;1245;p27"/>
            <p:cNvGrpSpPr/>
            <p:nvPr/>
          </p:nvGrpSpPr>
          <p:grpSpPr>
            <a:xfrm>
              <a:off x="2665504" y="2962052"/>
              <a:ext cx="883852" cy="621125"/>
              <a:chOff x="4475129" y="3704177"/>
              <a:chExt cx="883852" cy="621125"/>
            </a:xfrm>
          </p:grpSpPr>
          <p:sp>
            <p:nvSpPr>
              <p:cNvPr id="1246" name="Google Shape;1246;p27"/>
              <p:cNvSpPr/>
              <p:nvPr/>
            </p:nvSpPr>
            <p:spPr>
              <a:xfrm>
                <a:off x="4475129" y="3813810"/>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47" name="Google Shape;1247;p27"/>
              <p:cNvSpPr/>
              <p:nvPr/>
            </p:nvSpPr>
            <p:spPr>
              <a:xfrm>
                <a:off x="4475224" y="3956875"/>
                <a:ext cx="87339" cy="116490"/>
              </a:xfrm>
              <a:custGeom>
                <a:avLst/>
                <a:gdLst/>
                <a:ahLst/>
                <a:cxnLst/>
                <a:rect l="l" t="t" r="r" b="b"/>
                <a:pathLst>
                  <a:path w="87339" h="116490" extrusionOk="0">
                    <a:moveTo>
                      <a:pt x="0" y="116491"/>
                    </a:moveTo>
                    <a:lnTo>
                      <a:pt x="0" y="0"/>
                    </a:lnTo>
                    <a:lnTo>
                      <a:pt x="87340" y="78009"/>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48" name="Google Shape;1248;p27"/>
              <p:cNvSpPr/>
              <p:nvPr/>
            </p:nvSpPr>
            <p:spPr>
              <a:xfrm>
                <a:off x="5292454" y="3959923"/>
                <a:ext cx="66431" cy="157162"/>
              </a:xfrm>
              <a:custGeom>
                <a:avLst/>
                <a:gdLst/>
                <a:ahLst/>
                <a:cxnLst/>
                <a:rect l="l" t="t" r="r" b="b"/>
                <a:pathLst>
                  <a:path w="66431" h="157162" extrusionOk="0">
                    <a:moveTo>
                      <a:pt x="66432" y="0"/>
                    </a:moveTo>
                    <a:lnTo>
                      <a:pt x="66432" y="109633"/>
                    </a:lnTo>
                    <a:lnTo>
                      <a:pt x="21859" y="157163"/>
                    </a:lnTo>
                    <a:lnTo>
                      <a:pt x="0" y="31623"/>
                    </a:lnTo>
                    <a:lnTo>
                      <a:pt x="66432"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49" name="Google Shape;1249;p27"/>
              <p:cNvSpPr/>
              <p:nvPr/>
            </p:nvSpPr>
            <p:spPr>
              <a:xfrm>
                <a:off x="4475129" y="3704177"/>
                <a:ext cx="883852" cy="511492"/>
              </a:xfrm>
              <a:custGeom>
                <a:avLst/>
                <a:gdLst/>
                <a:ahLst/>
                <a:cxnLst/>
                <a:rect l="l" t="t" r="r" b="b"/>
                <a:pathLst>
                  <a:path w="883852" h="511492" extrusionOk="0">
                    <a:moveTo>
                      <a:pt x="883852" y="255746"/>
                    </a:moveTo>
                    <a:cubicBezTo>
                      <a:pt x="883852" y="396991"/>
                      <a:pt x="685995" y="511492"/>
                      <a:pt x="441926" y="511492"/>
                    </a:cubicBezTo>
                    <a:cubicBezTo>
                      <a:pt x="197857" y="511492"/>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50" name="Google Shape;1250;p27"/>
              <p:cNvSpPr/>
              <p:nvPr/>
            </p:nvSpPr>
            <p:spPr>
              <a:xfrm>
                <a:off x="4600749" y="3773876"/>
                <a:ext cx="632686" cy="366022"/>
              </a:xfrm>
              <a:custGeom>
                <a:avLst/>
                <a:gdLst/>
                <a:ahLst/>
                <a:cxnLst/>
                <a:rect l="l" t="t" r="r" b="b"/>
                <a:pathLst>
                  <a:path w="632686" h="366022" extrusionOk="0">
                    <a:moveTo>
                      <a:pt x="632116" y="194048"/>
                    </a:moveTo>
                    <a:cubicBezTo>
                      <a:pt x="627555" y="237101"/>
                      <a:pt x="596952" y="279773"/>
                      <a:pt x="540025" y="312444"/>
                    </a:cubicBezTo>
                    <a:cubicBezTo>
                      <a:pt x="416475" y="383882"/>
                      <a:pt x="216136" y="383882"/>
                      <a:pt x="92586" y="312444"/>
                    </a:cubicBezTo>
                    <a:cubicBezTo>
                      <a:pt x="35564" y="279487"/>
                      <a:pt x="4962" y="237101"/>
                      <a:pt x="590" y="194048"/>
                    </a:cubicBezTo>
                    <a:cubicBezTo>
                      <a:pt x="-4732" y="143566"/>
                      <a:pt x="25965" y="92131"/>
                      <a:pt x="92586" y="53650"/>
                    </a:cubicBezTo>
                    <a:cubicBezTo>
                      <a:pt x="216136" y="-17883"/>
                      <a:pt x="416475" y="-17883"/>
                      <a:pt x="540025" y="53650"/>
                    </a:cubicBezTo>
                    <a:cubicBezTo>
                      <a:pt x="606646" y="92131"/>
                      <a:pt x="637343" y="143566"/>
                      <a:pt x="632116"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51" name="Google Shape;1251;p27"/>
              <p:cNvSpPr/>
              <p:nvPr/>
            </p:nvSpPr>
            <p:spPr>
              <a:xfrm>
                <a:off x="4601339" y="3795784"/>
                <a:ext cx="631526" cy="344114"/>
              </a:xfrm>
              <a:custGeom>
                <a:avLst/>
                <a:gdLst/>
                <a:ahLst/>
                <a:cxnLst/>
                <a:rect l="l" t="t" r="r" b="b"/>
                <a:pathLst>
                  <a:path w="631526" h="344114" extrusionOk="0">
                    <a:moveTo>
                      <a:pt x="631527" y="172140"/>
                    </a:moveTo>
                    <a:cubicBezTo>
                      <a:pt x="626965" y="215194"/>
                      <a:pt x="596363" y="257865"/>
                      <a:pt x="539435" y="290536"/>
                    </a:cubicBezTo>
                    <a:cubicBezTo>
                      <a:pt x="415886" y="361974"/>
                      <a:pt x="215546" y="361974"/>
                      <a:pt x="91997" y="290536"/>
                    </a:cubicBezTo>
                    <a:cubicBezTo>
                      <a:pt x="34974" y="257580"/>
                      <a:pt x="4372" y="215194"/>
                      <a:pt x="0" y="172140"/>
                    </a:cubicBezTo>
                    <a:cubicBezTo>
                      <a:pt x="4372" y="128992"/>
                      <a:pt x="35069" y="86415"/>
                      <a:pt x="91997" y="53650"/>
                    </a:cubicBezTo>
                    <a:cubicBezTo>
                      <a:pt x="215546" y="-17883"/>
                      <a:pt x="415886" y="-17883"/>
                      <a:pt x="539435" y="53650"/>
                    </a:cubicBezTo>
                    <a:cubicBezTo>
                      <a:pt x="596553" y="86606"/>
                      <a:pt x="626965" y="128992"/>
                      <a:pt x="631527" y="172140"/>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52" name="Google Shape;1252;p27"/>
              <p:cNvSpPr/>
              <p:nvPr/>
            </p:nvSpPr>
            <p:spPr>
              <a:xfrm>
                <a:off x="4762903" y="3878294"/>
                <a:ext cx="294875" cy="184975"/>
              </a:xfrm>
              <a:custGeom>
                <a:avLst/>
                <a:gdLst/>
                <a:ahLst/>
                <a:cxnLst/>
                <a:rect l="l" t="t" r="r" b="b"/>
                <a:pathLst>
                  <a:path w="294875" h="184975" extrusionOk="0">
                    <a:moveTo>
                      <a:pt x="149875" y="29718"/>
                    </a:moveTo>
                    <a:cubicBezTo>
                      <a:pt x="145992" y="29661"/>
                      <a:pt x="142113" y="29946"/>
                      <a:pt x="138280" y="30575"/>
                    </a:cubicBezTo>
                    <a:cubicBezTo>
                      <a:pt x="133053" y="31337"/>
                      <a:pt x="127256" y="32385"/>
                      <a:pt x="120793" y="33718"/>
                    </a:cubicBezTo>
                    <a:cubicBezTo>
                      <a:pt x="114331" y="35052"/>
                      <a:pt x="107583" y="36862"/>
                      <a:pt x="100645" y="38957"/>
                    </a:cubicBezTo>
                    <a:cubicBezTo>
                      <a:pt x="93881" y="40976"/>
                      <a:pt x="87273" y="43491"/>
                      <a:pt x="80877" y="46482"/>
                    </a:cubicBezTo>
                    <a:lnTo>
                      <a:pt x="130867" y="75914"/>
                    </a:lnTo>
                    <a:lnTo>
                      <a:pt x="140371" y="72676"/>
                    </a:lnTo>
                    <a:cubicBezTo>
                      <a:pt x="153296" y="68389"/>
                      <a:pt x="165461" y="64770"/>
                      <a:pt x="176960" y="61722"/>
                    </a:cubicBezTo>
                    <a:cubicBezTo>
                      <a:pt x="187719" y="58836"/>
                      <a:pt x="198734" y="57017"/>
                      <a:pt x="209844" y="56292"/>
                    </a:cubicBezTo>
                    <a:cubicBezTo>
                      <a:pt x="219965" y="55607"/>
                      <a:pt x="230125" y="56274"/>
                      <a:pt x="240066" y="58293"/>
                    </a:cubicBezTo>
                    <a:cubicBezTo>
                      <a:pt x="250273" y="60503"/>
                      <a:pt x="260052" y="64322"/>
                      <a:pt x="269052" y="69628"/>
                    </a:cubicBezTo>
                    <a:cubicBezTo>
                      <a:pt x="277834" y="74019"/>
                      <a:pt x="285351" y="80572"/>
                      <a:pt x="290911" y="88678"/>
                    </a:cubicBezTo>
                    <a:cubicBezTo>
                      <a:pt x="294627" y="94602"/>
                      <a:pt x="295796" y="101784"/>
                      <a:pt x="294142" y="108585"/>
                    </a:cubicBezTo>
                    <a:cubicBezTo>
                      <a:pt x="292032" y="116081"/>
                      <a:pt x="287927" y="122863"/>
                      <a:pt x="282262" y="128206"/>
                    </a:cubicBezTo>
                    <a:cubicBezTo>
                      <a:pt x="275287" y="135236"/>
                      <a:pt x="267503" y="141408"/>
                      <a:pt x="259073" y="146590"/>
                    </a:cubicBezTo>
                    <a:lnTo>
                      <a:pt x="291386" y="165640"/>
                    </a:lnTo>
                    <a:lnTo>
                      <a:pt x="273424" y="175641"/>
                    </a:lnTo>
                    <a:lnTo>
                      <a:pt x="240826" y="156591"/>
                    </a:lnTo>
                    <a:cubicBezTo>
                      <a:pt x="225325" y="164335"/>
                      <a:pt x="209083" y="170488"/>
                      <a:pt x="192357" y="174974"/>
                    </a:cubicBezTo>
                    <a:cubicBezTo>
                      <a:pt x="174870" y="179813"/>
                      <a:pt x="157003" y="183156"/>
                      <a:pt x="138945" y="184975"/>
                    </a:cubicBezTo>
                    <a:lnTo>
                      <a:pt x="121934" y="154400"/>
                    </a:lnTo>
                    <a:cubicBezTo>
                      <a:pt x="125070" y="154400"/>
                      <a:pt x="129727" y="154400"/>
                      <a:pt x="136094" y="153352"/>
                    </a:cubicBezTo>
                    <a:cubicBezTo>
                      <a:pt x="142462" y="152305"/>
                      <a:pt x="149590" y="151352"/>
                      <a:pt x="157478" y="149638"/>
                    </a:cubicBezTo>
                    <a:cubicBezTo>
                      <a:pt x="165366" y="147923"/>
                      <a:pt x="173539" y="145828"/>
                      <a:pt x="182283" y="143256"/>
                    </a:cubicBezTo>
                    <a:cubicBezTo>
                      <a:pt x="190769" y="140684"/>
                      <a:pt x="199057" y="137503"/>
                      <a:pt x="207087" y="133731"/>
                    </a:cubicBezTo>
                    <a:lnTo>
                      <a:pt x="156527" y="104489"/>
                    </a:lnTo>
                    <a:lnTo>
                      <a:pt x="149970" y="106775"/>
                    </a:lnTo>
                    <a:lnTo>
                      <a:pt x="143032" y="108966"/>
                    </a:lnTo>
                    <a:cubicBezTo>
                      <a:pt x="130297" y="113062"/>
                      <a:pt x="118702" y="116396"/>
                      <a:pt x="108058" y="118491"/>
                    </a:cubicBezTo>
                    <a:cubicBezTo>
                      <a:pt x="98291" y="120767"/>
                      <a:pt x="88331" y="122101"/>
                      <a:pt x="78311" y="122491"/>
                    </a:cubicBezTo>
                    <a:cubicBezTo>
                      <a:pt x="69466" y="122806"/>
                      <a:pt x="60618" y="121968"/>
                      <a:pt x="51986" y="120015"/>
                    </a:cubicBezTo>
                    <a:cubicBezTo>
                      <a:pt x="43454" y="118053"/>
                      <a:pt x="35257" y="114843"/>
                      <a:pt x="27656" y="110490"/>
                    </a:cubicBezTo>
                    <a:cubicBezTo>
                      <a:pt x="19316" y="106099"/>
                      <a:pt x="12072" y="99879"/>
                      <a:pt x="6463" y="92297"/>
                    </a:cubicBezTo>
                    <a:cubicBezTo>
                      <a:pt x="2407" y="86592"/>
                      <a:pt x="397" y="79677"/>
                      <a:pt x="760" y="72676"/>
                    </a:cubicBezTo>
                    <a:cubicBezTo>
                      <a:pt x="1486" y="65379"/>
                      <a:pt x="4402" y="58464"/>
                      <a:pt x="9124" y="52864"/>
                    </a:cubicBezTo>
                    <a:cubicBezTo>
                      <a:pt x="14936" y="45482"/>
                      <a:pt x="21863" y="39052"/>
                      <a:pt x="29652" y="33814"/>
                    </a:cubicBezTo>
                    <a:lnTo>
                      <a:pt x="0" y="17431"/>
                    </a:lnTo>
                    <a:lnTo>
                      <a:pt x="17582" y="7239"/>
                    </a:lnTo>
                    <a:lnTo>
                      <a:pt x="47234" y="24479"/>
                    </a:lnTo>
                    <a:cubicBezTo>
                      <a:pt x="61137" y="17393"/>
                      <a:pt x="75762" y="11839"/>
                      <a:pt x="90856" y="7906"/>
                    </a:cubicBezTo>
                    <a:cubicBezTo>
                      <a:pt x="105192" y="4238"/>
                      <a:pt x="119769" y="1591"/>
                      <a:pt x="134479" y="0"/>
                    </a:cubicBezTo>
                    <a:close/>
                    <a:moveTo>
                      <a:pt x="63485" y="83058"/>
                    </a:moveTo>
                    <a:cubicBezTo>
                      <a:pt x="70169" y="86887"/>
                      <a:pt x="77870" y="88544"/>
                      <a:pt x="85534" y="87821"/>
                    </a:cubicBezTo>
                    <a:cubicBezTo>
                      <a:pt x="95830" y="86668"/>
                      <a:pt x="105967" y="84363"/>
                      <a:pt x="115756" y="80963"/>
                    </a:cubicBezTo>
                    <a:lnTo>
                      <a:pt x="68237" y="53435"/>
                    </a:lnTo>
                    <a:cubicBezTo>
                      <a:pt x="50370" y="65056"/>
                      <a:pt x="48849" y="74581"/>
                      <a:pt x="63105" y="83058"/>
                    </a:cubicBezTo>
                    <a:close/>
                    <a:moveTo>
                      <a:pt x="230372" y="96964"/>
                    </a:moveTo>
                    <a:cubicBezTo>
                      <a:pt x="223092" y="93002"/>
                      <a:pt x="214710" y="91526"/>
                      <a:pt x="206517" y="92773"/>
                    </a:cubicBezTo>
                    <a:cubicBezTo>
                      <a:pt x="195274" y="94202"/>
                      <a:pt x="184174" y="96631"/>
                      <a:pt x="173349" y="100013"/>
                    </a:cubicBezTo>
                    <a:lnTo>
                      <a:pt x="220868" y="127444"/>
                    </a:lnTo>
                    <a:cubicBezTo>
                      <a:pt x="240636" y="115062"/>
                      <a:pt x="243677" y="104899"/>
                      <a:pt x="229992" y="9696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53" name="Google Shape;1253;p27"/>
              <p:cNvSpPr/>
              <p:nvPr/>
            </p:nvSpPr>
            <p:spPr>
              <a:xfrm>
                <a:off x="4885122" y="4015740"/>
                <a:ext cx="19007" cy="25526"/>
              </a:xfrm>
              <a:custGeom>
                <a:avLst/>
                <a:gdLst/>
                <a:ahLst/>
                <a:cxnLst/>
                <a:rect l="l" t="t" r="r" b="b"/>
                <a:pathLst>
                  <a:path w="19007" h="25526" extrusionOk="0">
                    <a:moveTo>
                      <a:pt x="0" y="17145"/>
                    </a:moveTo>
                    <a:cubicBezTo>
                      <a:pt x="0" y="15907"/>
                      <a:pt x="0" y="0"/>
                      <a:pt x="0" y="0"/>
                    </a:cubicBezTo>
                    <a:lnTo>
                      <a:pt x="19008" y="12478"/>
                    </a:lnTo>
                    <a:lnTo>
                      <a:pt x="10549"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54" name="Google Shape;1254;p27"/>
              <p:cNvSpPr/>
              <p:nvPr/>
            </p:nvSpPr>
            <p:spPr>
              <a:xfrm>
                <a:off x="5012188" y="4026598"/>
                <a:ext cx="42101" cy="19716"/>
              </a:xfrm>
              <a:custGeom>
                <a:avLst/>
                <a:gdLst/>
                <a:ahLst/>
                <a:cxnLst/>
                <a:rect l="l" t="t" r="r" b="b"/>
                <a:pathLst>
                  <a:path w="42101" h="19716" extrusionOk="0">
                    <a:moveTo>
                      <a:pt x="42102" y="17145"/>
                    </a:moveTo>
                    <a:lnTo>
                      <a:pt x="42102" y="0"/>
                    </a:lnTo>
                    <a:lnTo>
                      <a:pt x="0" y="3238"/>
                    </a:lnTo>
                    <a:lnTo>
                      <a:pt x="24140" y="19717"/>
                    </a:lnTo>
                    <a:lnTo>
                      <a:pt x="42102"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55" name="Google Shape;1255;p27"/>
              <p:cNvSpPr/>
              <p:nvPr/>
            </p:nvSpPr>
            <p:spPr>
              <a:xfrm>
                <a:off x="5026348" y="3963352"/>
                <a:ext cx="31457" cy="17430"/>
              </a:xfrm>
              <a:custGeom>
                <a:avLst/>
                <a:gdLst/>
                <a:ahLst/>
                <a:cxnLst/>
                <a:rect l="l" t="t" r="r" b="b"/>
                <a:pathLst>
                  <a:path w="31457" h="17430" extrusionOk="0">
                    <a:moveTo>
                      <a:pt x="31458" y="17431"/>
                    </a:moveTo>
                    <a:lnTo>
                      <a:pt x="31458" y="0"/>
                    </a:lnTo>
                    <a:lnTo>
                      <a:pt x="0" y="11430"/>
                    </a:lnTo>
                    <a:lnTo>
                      <a:pt x="31458" y="17431"/>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56" name="Google Shape;1256;p27"/>
              <p:cNvSpPr/>
              <p:nvPr/>
            </p:nvSpPr>
            <p:spPr>
              <a:xfrm>
                <a:off x="4927509" y="3969734"/>
                <a:ext cx="47328" cy="33147"/>
              </a:xfrm>
              <a:custGeom>
                <a:avLst/>
                <a:gdLst/>
                <a:ahLst/>
                <a:cxnLst/>
                <a:rect l="l" t="t" r="r" b="b"/>
                <a:pathLst>
                  <a:path w="47328" h="33147" extrusionOk="0">
                    <a:moveTo>
                      <a:pt x="0" y="10096"/>
                    </a:moveTo>
                    <a:lnTo>
                      <a:pt x="10454" y="0"/>
                    </a:lnTo>
                    <a:lnTo>
                      <a:pt x="47329" y="25622"/>
                    </a:lnTo>
                    <a:lnTo>
                      <a:pt x="45048" y="33147"/>
                    </a:lnTo>
                    <a:cubicBezTo>
                      <a:pt x="45048" y="33147"/>
                      <a:pt x="17487" y="21527"/>
                      <a:pt x="16537" y="20860"/>
                    </a:cubicBezTo>
                    <a:cubicBezTo>
                      <a:pt x="15586" y="20193"/>
                      <a:pt x="0" y="10096"/>
                      <a:pt x="0" y="10096"/>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57" name="Google Shape;1257;p27"/>
              <p:cNvSpPr/>
              <p:nvPr/>
            </p:nvSpPr>
            <p:spPr>
              <a:xfrm>
                <a:off x="4830855" y="3914584"/>
                <a:ext cx="58543" cy="38957"/>
              </a:xfrm>
              <a:custGeom>
                <a:avLst/>
                <a:gdLst/>
                <a:ahLst/>
                <a:cxnLst/>
                <a:rect l="l" t="t" r="r" b="b"/>
                <a:pathLst>
                  <a:path w="58543" h="38957" extrusionOk="0">
                    <a:moveTo>
                      <a:pt x="0" y="11144"/>
                    </a:moveTo>
                    <a:lnTo>
                      <a:pt x="49040" y="38957"/>
                    </a:lnTo>
                    <a:lnTo>
                      <a:pt x="58543" y="31718"/>
                    </a:lnTo>
                    <a:cubicBezTo>
                      <a:pt x="58543" y="31718"/>
                      <a:pt x="52461" y="24574"/>
                      <a:pt x="51986" y="23908"/>
                    </a:cubicBezTo>
                    <a:cubicBezTo>
                      <a:pt x="47584" y="18878"/>
                      <a:pt x="42420" y="14573"/>
                      <a:pt x="36685" y="11144"/>
                    </a:cubicBezTo>
                    <a:cubicBezTo>
                      <a:pt x="33073" y="10477"/>
                      <a:pt x="9789" y="0"/>
                      <a:pt x="9789"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58" name="Google Shape;1258;p27"/>
              <p:cNvSpPr/>
              <p:nvPr/>
            </p:nvSpPr>
            <p:spPr>
              <a:xfrm>
                <a:off x="4885122" y="3883437"/>
                <a:ext cx="27275" cy="24574"/>
              </a:xfrm>
              <a:custGeom>
                <a:avLst/>
                <a:gdLst/>
                <a:ahLst/>
                <a:cxnLst/>
                <a:rect l="l" t="t" r="r" b="b"/>
                <a:pathLst>
                  <a:path w="27275" h="24574" extrusionOk="0">
                    <a:moveTo>
                      <a:pt x="27276" y="24575"/>
                    </a:moveTo>
                    <a:lnTo>
                      <a:pt x="27276" y="7334"/>
                    </a:lnTo>
                    <a:lnTo>
                      <a:pt x="4752" y="0"/>
                    </a:lnTo>
                    <a:lnTo>
                      <a:pt x="0" y="13526"/>
                    </a:lnTo>
                    <a:lnTo>
                      <a:pt x="1140" y="19621"/>
                    </a:lnTo>
                    <a:lnTo>
                      <a:pt x="27276" y="2457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59" name="Google Shape;1259;p27"/>
              <p:cNvSpPr/>
              <p:nvPr/>
            </p:nvSpPr>
            <p:spPr>
              <a:xfrm>
                <a:off x="4762903" y="3878389"/>
                <a:ext cx="26040" cy="19431"/>
              </a:xfrm>
              <a:custGeom>
                <a:avLst/>
                <a:gdLst/>
                <a:ahLst/>
                <a:cxnLst/>
                <a:rect l="l" t="t" r="r" b="b"/>
                <a:pathLst>
                  <a:path w="26040" h="19431" extrusionOk="0">
                    <a:moveTo>
                      <a:pt x="0" y="17145"/>
                    </a:moveTo>
                    <a:lnTo>
                      <a:pt x="0" y="0"/>
                    </a:lnTo>
                    <a:lnTo>
                      <a:pt x="26040"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0" name="Google Shape;1260;p27"/>
              <p:cNvSpPr/>
              <p:nvPr/>
            </p:nvSpPr>
            <p:spPr>
              <a:xfrm>
                <a:off x="4763854" y="3936015"/>
                <a:ext cx="29936" cy="30289"/>
              </a:xfrm>
              <a:custGeom>
                <a:avLst/>
                <a:gdLst/>
                <a:ahLst/>
                <a:cxnLst/>
                <a:rect l="l" t="t" r="r" b="b"/>
                <a:pathLst>
                  <a:path w="29936" h="30289" extrusionOk="0">
                    <a:moveTo>
                      <a:pt x="0" y="17812"/>
                    </a:moveTo>
                    <a:lnTo>
                      <a:pt x="0" y="0"/>
                    </a:lnTo>
                    <a:lnTo>
                      <a:pt x="29937" y="0"/>
                    </a:lnTo>
                    <a:lnTo>
                      <a:pt x="22619" y="15907"/>
                    </a:lnTo>
                    <a:lnTo>
                      <a:pt x="9599" y="3028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1" name="Google Shape;1261;p27"/>
              <p:cNvSpPr/>
              <p:nvPr/>
            </p:nvSpPr>
            <p:spPr>
              <a:xfrm>
                <a:off x="4762618" y="3860577"/>
                <a:ext cx="295161" cy="185547"/>
              </a:xfrm>
              <a:custGeom>
                <a:avLst/>
                <a:gdLst/>
                <a:ahLst/>
                <a:cxnLst/>
                <a:rect l="l" t="t" r="r" b="b"/>
                <a:pathLst>
                  <a:path w="295161" h="185547" extrusionOk="0">
                    <a:moveTo>
                      <a:pt x="150160" y="30194"/>
                    </a:moveTo>
                    <a:cubicBezTo>
                      <a:pt x="146275" y="30185"/>
                      <a:pt x="142396" y="30499"/>
                      <a:pt x="138565" y="31147"/>
                    </a:cubicBezTo>
                    <a:cubicBezTo>
                      <a:pt x="133338" y="31909"/>
                      <a:pt x="127541" y="32956"/>
                      <a:pt x="121078" y="34290"/>
                    </a:cubicBezTo>
                    <a:cubicBezTo>
                      <a:pt x="114616" y="35623"/>
                      <a:pt x="107868" y="37433"/>
                      <a:pt x="100930" y="39529"/>
                    </a:cubicBezTo>
                    <a:cubicBezTo>
                      <a:pt x="94166" y="41548"/>
                      <a:pt x="87558" y="44063"/>
                      <a:pt x="81162" y="47054"/>
                    </a:cubicBezTo>
                    <a:lnTo>
                      <a:pt x="131152" y="76486"/>
                    </a:lnTo>
                    <a:lnTo>
                      <a:pt x="140656" y="73247"/>
                    </a:lnTo>
                    <a:cubicBezTo>
                      <a:pt x="153581" y="68961"/>
                      <a:pt x="165746" y="65246"/>
                      <a:pt x="177246" y="62294"/>
                    </a:cubicBezTo>
                    <a:cubicBezTo>
                      <a:pt x="187994" y="59360"/>
                      <a:pt x="199009" y="57541"/>
                      <a:pt x="210129" y="56864"/>
                    </a:cubicBezTo>
                    <a:cubicBezTo>
                      <a:pt x="220250" y="56179"/>
                      <a:pt x="230410" y="56845"/>
                      <a:pt x="240351" y="58864"/>
                    </a:cubicBezTo>
                    <a:cubicBezTo>
                      <a:pt x="250567" y="61017"/>
                      <a:pt x="260366" y="64846"/>
                      <a:pt x="269337" y="70199"/>
                    </a:cubicBezTo>
                    <a:cubicBezTo>
                      <a:pt x="278119" y="74590"/>
                      <a:pt x="285636" y="81144"/>
                      <a:pt x="291196" y="89249"/>
                    </a:cubicBezTo>
                    <a:cubicBezTo>
                      <a:pt x="294912" y="95174"/>
                      <a:pt x="296081" y="102356"/>
                      <a:pt x="294427" y="109156"/>
                    </a:cubicBezTo>
                    <a:cubicBezTo>
                      <a:pt x="292289" y="116643"/>
                      <a:pt x="288183" y="123425"/>
                      <a:pt x="282548" y="128778"/>
                    </a:cubicBezTo>
                    <a:cubicBezTo>
                      <a:pt x="275572" y="135807"/>
                      <a:pt x="267788" y="141980"/>
                      <a:pt x="259358" y="147161"/>
                    </a:cubicBezTo>
                    <a:lnTo>
                      <a:pt x="291671" y="166211"/>
                    </a:lnTo>
                    <a:lnTo>
                      <a:pt x="273709" y="176213"/>
                    </a:lnTo>
                    <a:lnTo>
                      <a:pt x="241111" y="157163"/>
                    </a:lnTo>
                    <a:cubicBezTo>
                      <a:pt x="225591" y="164868"/>
                      <a:pt x="209359" y="171022"/>
                      <a:pt x="192642" y="175546"/>
                    </a:cubicBezTo>
                    <a:cubicBezTo>
                      <a:pt x="175155" y="180384"/>
                      <a:pt x="157288" y="183728"/>
                      <a:pt x="139230" y="185547"/>
                    </a:cubicBezTo>
                    <a:lnTo>
                      <a:pt x="122219" y="154972"/>
                    </a:lnTo>
                    <a:cubicBezTo>
                      <a:pt x="126956" y="154848"/>
                      <a:pt x="131684" y="154467"/>
                      <a:pt x="136379" y="153829"/>
                    </a:cubicBezTo>
                    <a:cubicBezTo>
                      <a:pt x="143567" y="153010"/>
                      <a:pt x="150702" y="151800"/>
                      <a:pt x="157763" y="150209"/>
                    </a:cubicBezTo>
                    <a:cubicBezTo>
                      <a:pt x="165556" y="148495"/>
                      <a:pt x="173824" y="146399"/>
                      <a:pt x="182568" y="143828"/>
                    </a:cubicBezTo>
                    <a:cubicBezTo>
                      <a:pt x="191055" y="141256"/>
                      <a:pt x="199342" y="138074"/>
                      <a:pt x="207373" y="134303"/>
                    </a:cubicBezTo>
                    <a:lnTo>
                      <a:pt x="156812" y="105061"/>
                    </a:lnTo>
                    <a:lnTo>
                      <a:pt x="150255" y="107347"/>
                    </a:lnTo>
                    <a:lnTo>
                      <a:pt x="143317" y="109442"/>
                    </a:lnTo>
                    <a:cubicBezTo>
                      <a:pt x="130582" y="113633"/>
                      <a:pt x="118987" y="116967"/>
                      <a:pt x="108343" y="118967"/>
                    </a:cubicBezTo>
                    <a:cubicBezTo>
                      <a:pt x="98576" y="121244"/>
                      <a:pt x="88616" y="122577"/>
                      <a:pt x="78596" y="122968"/>
                    </a:cubicBezTo>
                    <a:cubicBezTo>
                      <a:pt x="69751" y="123282"/>
                      <a:pt x="60903" y="122444"/>
                      <a:pt x="52271" y="120491"/>
                    </a:cubicBezTo>
                    <a:cubicBezTo>
                      <a:pt x="43728" y="118567"/>
                      <a:pt x="35526" y="115348"/>
                      <a:pt x="27941" y="110966"/>
                    </a:cubicBezTo>
                    <a:cubicBezTo>
                      <a:pt x="19562" y="106632"/>
                      <a:pt x="12305" y="100403"/>
                      <a:pt x="6748" y="92773"/>
                    </a:cubicBezTo>
                    <a:cubicBezTo>
                      <a:pt x="2672" y="87078"/>
                      <a:pt x="660" y="80153"/>
                      <a:pt x="1045" y="73152"/>
                    </a:cubicBezTo>
                    <a:cubicBezTo>
                      <a:pt x="1789" y="65856"/>
                      <a:pt x="4703" y="58950"/>
                      <a:pt x="9409" y="53340"/>
                    </a:cubicBezTo>
                    <a:cubicBezTo>
                      <a:pt x="15218" y="45958"/>
                      <a:pt x="22145" y="39529"/>
                      <a:pt x="29937" y="34290"/>
                    </a:cubicBezTo>
                    <a:lnTo>
                      <a:pt x="0" y="16954"/>
                    </a:lnTo>
                    <a:lnTo>
                      <a:pt x="17582" y="6763"/>
                    </a:lnTo>
                    <a:lnTo>
                      <a:pt x="47234" y="23908"/>
                    </a:lnTo>
                    <a:cubicBezTo>
                      <a:pt x="61159" y="17021"/>
                      <a:pt x="75784" y="11649"/>
                      <a:pt x="90856" y="7906"/>
                    </a:cubicBezTo>
                    <a:cubicBezTo>
                      <a:pt x="105192" y="4239"/>
                      <a:pt x="119769" y="1591"/>
                      <a:pt x="134479" y="0"/>
                    </a:cubicBezTo>
                    <a:close/>
                    <a:moveTo>
                      <a:pt x="63770" y="83629"/>
                    </a:moveTo>
                    <a:cubicBezTo>
                      <a:pt x="70454" y="87459"/>
                      <a:pt x="78155" y="89116"/>
                      <a:pt x="85819" y="88392"/>
                    </a:cubicBezTo>
                    <a:cubicBezTo>
                      <a:pt x="96108" y="87192"/>
                      <a:pt x="106239" y="84887"/>
                      <a:pt x="116041" y="81534"/>
                    </a:cubicBezTo>
                    <a:lnTo>
                      <a:pt x="68522" y="54007"/>
                    </a:lnTo>
                    <a:cubicBezTo>
                      <a:pt x="50655" y="65437"/>
                      <a:pt x="49135" y="75343"/>
                      <a:pt x="63390" y="83629"/>
                    </a:cubicBezTo>
                    <a:close/>
                    <a:moveTo>
                      <a:pt x="230657" y="97536"/>
                    </a:moveTo>
                    <a:cubicBezTo>
                      <a:pt x="223387" y="93536"/>
                      <a:pt x="215004" y="92030"/>
                      <a:pt x="206802" y="93250"/>
                    </a:cubicBezTo>
                    <a:cubicBezTo>
                      <a:pt x="195559" y="94764"/>
                      <a:pt x="184469" y="97222"/>
                      <a:pt x="173634" y="100584"/>
                    </a:cubicBezTo>
                    <a:lnTo>
                      <a:pt x="221153" y="127921"/>
                    </a:lnTo>
                    <a:cubicBezTo>
                      <a:pt x="240731" y="115634"/>
                      <a:pt x="243962" y="105442"/>
                      <a:pt x="230277" y="97536"/>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262" name="Google Shape;1262;p27"/>
            <p:cNvGrpSpPr/>
            <p:nvPr/>
          </p:nvGrpSpPr>
          <p:grpSpPr>
            <a:xfrm>
              <a:off x="2665504" y="2818605"/>
              <a:ext cx="883852" cy="621125"/>
              <a:chOff x="4475129" y="3560730"/>
              <a:chExt cx="883852" cy="621125"/>
            </a:xfrm>
          </p:grpSpPr>
          <p:sp>
            <p:nvSpPr>
              <p:cNvPr id="1263" name="Google Shape;1263;p27"/>
              <p:cNvSpPr/>
              <p:nvPr/>
            </p:nvSpPr>
            <p:spPr>
              <a:xfrm>
                <a:off x="4475129" y="3670363"/>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4" name="Google Shape;1264;p27"/>
              <p:cNvSpPr/>
              <p:nvPr/>
            </p:nvSpPr>
            <p:spPr>
              <a:xfrm>
                <a:off x="4475224" y="3813428"/>
                <a:ext cx="87339" cy="116586"/>
              </a:xfrm>
              <a:custGeom>
                <a:avLst/>
                <a:gdLst/>
                <a:ahLst/>
                <a:cxnLst/>
                <a:rect l="l" t="t" r="r" b="b"/>
                <a:pathLst>
                  <a:path w="87339" h="116586" extrusionOk="0">
                    <a:moveTo>
                      <a:pt x="0" y="116586"/>
                    </a:moveTo>
                    <a:lnTo>
                      <a:pt x="0" y="0"/>
                    </a:lnTo>
                    <a:lnTo>
                      <a:pt x="87340" y="78010"/>
                    </a:lnTo>
                    <a:lnTo>
                      <a:pt x="0" y="116586"/>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5" name="Google Shape;1265;p27"/>
              <p:cNvSpPr/>
              <p:nvPr/>
            </p:nvSpPr>
            <p:spPr>
              <a:xfrm>
                <a:off x="5292454" y="3816476"/>
                <a:ext cx="66431" cy="157067"/>
              </a:xfrm>
              <a:custGeom>
                <a:avLst/>
                <a:gdLst/>
                <a:ahLst/>
                <a:cxnLst/>
                <a:rect l="l" t="t" r="r" b="b"/>
                <a:pathLst>
                  <a:path w="66431" h="157067" extrusionOk="0">
                    <a:moveTo>
                      <a:pt x="66432" y="0"/>
                    </a:moveTo>
                    <a:lnTo>
                      <a:pt x="66432" y="109633"/>
                    </a:lnTo>
                    <a:lnTo>
                      <a:pt x="21859" y="157067"/>
                    </a:lnTo>
                    <a:lnTo>
                      <a:pt x="0" y="31623"/>
                    </a:lnTo>
                    <a:lnTo>
                      <a:pt x="66432"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6" name="Google Shape;1266;p27"/>
              <p:cNvSpPr/>
              <p:nvPr/>
            </p:nvSpPr>
            <p:spPr>
              <a:xfrm>
                <a:off x="4475129" y="3560730"/>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7" name="Google Shape;1267;p27"/>
              <p:cNvSpPr/>
              <p:nvPr/>
            </p:nvSpPr>
            <p:spPr>
              <a:xfrm>
                <a:off x="4600749" y="3630358"/>
                <a:ext cx="632686" cy="366093"/>
              </a:xfrm>
              <a:custGeom>
                <a:avLst/>
                <a:gdLst/>
                <a:ahLst/>
                <a:cxnLst/>
                <a:rect l="l" t="t" r="r" b="b"/>
                <a:pathLst>
                  <a:path w="632686" h="366093" extrusionOk="0">
                    <a:moveTo>
                      <a:pt x="632116" y="194119"/>
                    </a:moveTo>
                    <a:cubicBezTo>
                      <a:pt x="627555" y="237173"/>
                      <a:pt x="596952" y="279844"/>
                      <a:pt x="540025" y="312515"/>
                    </a:cubicBezTo>
                    <a:cubicBezTo>
                      <a:pt x="416475" y="383953"/>
                      <a:pt x="216136" y="383953"/>
                      <a:pt x="92586" y="312515"/>
                    </a:cubicBezTo>
                    <a:cubicBezTo>
                      <a:pt x="35564" y="279559"/>
                      <a:pt x="4962" y="237173"/>
                      <a:pt x="590" y="194119"/>
                    </a:cubicBezTo>
                    <a:cubicBezTo>
                      <a:pt x="-4732" y="143637"/>
                      <a:pt x="25965" y="92202"/>
                      <a:pt x="92586" y="53721"/>
                    </a:cubicBezTo>
                    <a:cubicBezTo>
                      <a:pt x="216136" y="-17907"/>
                      <a:pt x="416475" y="-17907"/>
                      <a:pt x="540025" y="53721"/>
                    </a:cubicBezTo>
                    <a:cubicBezTo>
                      <a:pt x="606646" y="92202"/>
                      <a:pt x="637343" y="143637"/>
                      <a:pt x="632116" y="194119"/>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8" name="Google Shape;1268;p27"/>
              <p:cNvSpPr/>
              <p:nvPr/>
            </p:nvSpPr>
            <p:spPr>
              <a:xfrm>
                <a:off x="4601339" y="3652337"/>
                <a:ext cx="631526" cy="344114"/>
              </a:xfrm>
              <a:custGeom>
                <a:avLst/>
                <a:gdLst/>
                <a:ahLst/>
                <a:cxnLst/>
                <a:rect l="l" t="t" r="r" b="b"/>
                <a:pathLst>
                  <a:path w="631526" h="344114" extrusionOk="0">
                    <a:moveTo>
                      <a:pt x="631527" y="172140"/>
                    </a:moveTo>
                    <a:cubicBezTo>
                      <a:pt x="626965" y="215194"/>
                      <a:pt x="596363" y="257865"/>
                      <a:pt x="539435" y="290536"/>
                    </a:cubicBezTo>
                    <a:cubicBezTo>
                      <a:pt x="415886" y="361974"/>
                      <a:pt x="215546" y="361974"/>
                      <a:pt x="91997" y="290536"/>
                    </a:cubicBezTo>
                    <a:cubicBezTo>
                      <a:pt x="34974" y="257580"/>
                      <a:pt x="4372" y="215194"/>
                      <a:pt x="0" y="172140"/>
                    </a:cubicBezTo>
                    <a:cubicBezTo>
                      <a:pt x="4372" y="128992"/>
                      <a:pt x="35069" y="86415"/>
                      <a:pt x="91997" y="53649"/>
                    </a:cubicBezTo>
                    <a:cubicBezTo>
                      <a:pt x="215546" y="-17883"/>
                      <a:pt x="415886" y="-17883"/>
                      <a:pt x="539435" y="53649"/>
                    </a:cubicBezTo>
                    <a:cubicBezTo>
                      <a:pt x="596553" y="86606"/>
                      <a:pt x="626965" y="129088"/>
                      <a:pt x="631527" y="172140"/>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9" name="Google Shape;1269;p27"/>
              <p:cNvSpPr/>
              <p:nvPr/>
            </p:nvSpPr>
            <p:spPr>
              <a:xfrm>
                <a:off x="4762618" y="3735419"/>
                <a:ext cx="295161" cy="184403"/>
              </a:xfrm>
              <a:custGeom>
                <a:avLst/>
                <a:gdLst/>
                <a:ahLst/>
                <a:cxnLst/>
                <a:rect l="l" t="t" r="r" b="b"/>
                <a:pathLst>
                  <a:path w="295161" h="184403" extrusionOk="0">
                    <a:moveTo>
                      <a:pt x="150160" y="29146"/>
                    </a:moveTo>
                    <a:cubicBezTo>
                      <a:pt x="146278" y="29089"/>
                      <a:pt x="142398" y="29375"/>
                      <a:pt x="138565" y="30004"/>
                    </a:cubicBezTo>
                    <a:cubicBezTo>
                      <a:pt x="133338" y="30766"/>
                      <a:pt x="127541" y="31813"/>
                      <a:pt x="121078" y="33147"/>
                    </a:cubicBezTo>
                    <a:cubicBezTo>
                      <a:pt x="114616" y="34480"/>
                      <a:pt x="107868" y="36290"/>
                      <a:pt x="100930" y="38386"/>
                    </a:cubicBezTo>
                    <a:cubicBezTo>
                      <a:pt x="94166" y="40405"/>
                      <a:pt x="87558" y="42919"/>
                      <a:pt x="81162" y="45910"/>
                    </a:cubicBezTo>
                    <a:lnTo>
                      <a:pt x="131152" y="75342"/>
                    </a:lnTo>
                    <a:lnTo>
                      <a:pt x="140656" y="72104"/>
                    </a:lnTo>
                    <a:cubicBezTo>
                      <a:pt x="153581" y="67818"/>
                      <a:pt x="165746" y="64198"/>
                      <a:pt x="177246" y="61150"/>
                    </a:cubicBezTo>
                    <a:cubicBezTo>
                      <a:pt x="187994" y="58217"/>
                      <a:pt x="199009" y="56397"/>
                      <a:pt x="210129" y="55721"/>
                    </a:cubicBezTo>
                    <a:cubicBezTo>
                      <a:pt x="220250" y="55035"/>
                      <a:pt x="230410" y="55702"/>
                      <a:pt x="240351" y="57721"/>
                    </a:cubicBezTo>
                    <a:cubicBezTo>
                      <a:pt x="250558" y="59931"/>
                      <a:pt x="260337" y="63751"/>
                      <a:pt x="269337" y="69056"/>
                    </a:cubicBezTo>
                    <a:cubicBezTo>
                      <a:pt x="278119" y="73447"/>
                      <a:pt x="285636" y="80000"/>
                      <a:pt x="291196" y="88106"/>
                    </a:cubicBezTo>
                    <a:cubicBezTo>
                      <a:pt x="294912" y="94031"/>
                      <a:pt x="296081" y="101212"/>
                      <a:pt x="294427" y="108013"/>
                    </a:cubicBezTo>
                    <a:cubicBezTo>
                      <a:pt x="292289" y="115500"/>
                      <a:pt x="288183" y="122282"/>
                      <a:pt x="282548" y="127635"/>
                    </a:cubicBezTo>
                    <a:cubicBezTo>
                      <a:pt x="275572" y="134664"/>
                      <a:pt x="267788" y="140836"/>
                      <a:pt x="259358" y="146018"/>
                    </a:cubicBezTo>
                    <a:lnTo>
                      <a:pt x="291671" y="165068"/>
                    </a:lnTo>
                    <a:lnTo>
                      <a:pt x="273709" y="175069"/>
                    </a:lnTo>
                    <a:lnTo>
                      <a:pt x="241111" y="156019"/>
                    </a:lnTo>
                    <a:cubicBezTo>
                      <a:pt x="225610" y="163763"/>
                      <a:pt x="209368" y="169916"/>
                      <a:pt x="192642" y="174403"/>
                    </a:cubicBezTo>
                    <a:cubicBezTo>
                      <a:pt x="175155" y="179241"/>
                      <a:pt x="157288" y="182585"/>
                      <a:pt x="139230" y="184404"/>
                    </a:cubicBezTo>
                    <a:lnTo>
                      <a:pt x="122219" y="153829"/>
                    </a:lnTo>
                    <a:cubicBezTo>
                      <a:pt x="126956" y="153705"/>
                      <a:pt x="131684" y="153324"/>
                      <a:pt x="136379" y="152686"/>
                    </a:cubicBezTo>
                    <a:cubicBezTo>
                      <a:pt x="143567" y="151867"/>
                      <a:pt x="150702" y="150657"/>
                      <a:pt x="157763" y="149066"/>
                    </a:cubicBezTo>
                    <a:cubicBezTo>
                      <a:pt x="165556" y="147352"/>
                      <a:pt x="173824" y="145256"/>
                      <a:pt x="182568" y="142684"/>
                    </a:cubicBezTo>
                    <a:cubicBezTo>
                      <a:pt x="191055" y="140113"/>
                      <a:pt x="199342" y="136931"/>
                      <a:pt x="207373" y="133159"/>
                    </a:cubicBezTo>
                    <a:lnTo>
                      <a:pt x="156812" y="103917"/>
                    </a:lnTo>
                    <a:lnTo>
                      <a:pt x="150255" y="106204"/>
                    </a:lnTo>
                    <a:lnTo>
                      <a:pt x="143317" y="108299"/>
                    </a:lnTo>
                    <a:cubicBezTo>
                      <a:pt x="130582" y="112490"/>
                      <a:pt x="118987" y="115824"/>
                      <a:pt x="108343" y="117824"/>
                    </a:cubicBezTo>
                    <a:cubicBezTo>
                      <a:pt x="98576" y="120101"/>
                      <a:pt x="88616" y="121434"/>
                      <a:pt x="78596" y="121825"/>
                    </a:cubicBezTo>
                    <a:cubicBezTo>
                      <a:pt x="69751" y="122139"/>
                      <a:pt x="60903" y="121310"/>
                      <a:pt x="52271" y="119348"/>
                    </a:cubicBezTo>
                    <a:cubicBezTo>
                      <a:pt x="43739" y="117386"/>
                      <a:pt x="35542" y="114176"/>
                      <a:pt x="27941" y="109823"/>
                    </a:cubicBezTo>
                    <a:cubicBezTo>
                      <a:pt x="19602" y="105432"/>
                      <a:pt x="12357" y="99212"/>
                      <a:pt x="6748" y="91630"/>
                    </a:cubicBezTo>
                    <a:cubicBezTo>
                      <a:pt x="2678" y="85896"/>
                      <a:pt x="668" y="78943"/>
                      <a:pt x="1045" y="71914"/>
                    </a:cubicBezTo>
                    <a:cubicBezTo>
                      <a:pt x="1790" y="64646"/>
                      <a:pt x="4704" y="57778"/>
                      <a:pt x="9409" y="52197"/>
                    </a:cubicBezTo>
                    <a:cubicBezTo>
                      <a:pt x="15221" y="44815"/>
                      <a:pt x="22148" y="38386"/>
                      <a:pt x="29937" y="33147"/>
                    </a:cubicBezTo>
                    <a:lnTo>
                      <a:pt x="0" y="15811"/>
                    </a:lnTo>
                    <a:lnTo>
                      <a:pt x="17582" y="5620"/>
                    </a:lnTo>
                    <a:lnTo>
                      <a:pt x="47234" y="22765"/>
                    </a:lnTo>
                    <a:cubicBezTo>
                      <a:pt x="61313" y="16288"/>
                      <a:pt x="76028" y="11306"/>
                      <a:pt x="91141" y="7906"/>
                    </a:cubicBezTo>
                    <a:cubicBezTo>
                      <a:pt x="105477" y="4238"/>
                      <a:pt x="120054" y="1591"/>
                      <a:pt x="134764" y="0"/>
                    </a:cubicBezTo>
                    <a:close/>
                    <a:moveTo>
                      <a:pt x="63770" y="82486"/>
                    </a:moveTo>
                    <a:cubicBezTo>
                      <a:pt x="70454" y="86315"/>
                      <a:pt x="78155" y="87973"/>
                      <a:pt x="85819" y="87249"/>
                    </a:cubicBezTo>
                    <a:cubicBezTo>
                      <a:pt x="96116" y="86096"/>
                      <a:pt x="106252" y="83791"/>
                      <a:pt x="116041" y="80391"/>
                    </a:cubicBezTo>
                    <a:lnTo>
                      <a:pt x="68522" y="52864"/>
                    </a:lnTo>
                    <a:cubicBezTo>
                      <a:pt x="50655" y="64389"/>
                      <a:pt x="49135" y="74581"/>
                      <a:pt x="63390" y="82486"/>
                    </a:cubicBezTo>
                    <a:close/>
                    <a:moveTo>
                      <a:pt x="230657" y="96393"/>
                    </a:moveTo>
                    <a:cubicBezTo>
                      <a:pt x="223377" y="92430"/>
                      <a:pt x="214995" y="90954"/>
                      <a:pt x="206802" y="92202"/>
                    </a:cubicBezTo>
                    <a:cubicBezTo>
                      <a:pt x="195559" y="93631"/>
                      <a:pt x="184459" y="96060"/>
                      <a:pt x="173634" y="99441"/>
                    </a:cubicBezTo>
                    <a:lnTo>
                      <a:pt x="221153" y="126873"/>
                    </a:lnTo>
                    <a:cubicBezTo>
                      <a:pt x="240921" y="114490"/>
                      <a:pt x="243962" y="104327"/>
                      <a:pt x="230277" y="96393"/>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0" name="Google Shape;1270;p27"/>
              <p:cNvSpPr/>
              <p:nvPr/>
            </p:nvSpPr>
            <p:spPr>
              <a:xfrm>
                <a:off x="4885122" y="3872293"/>
                <a:ext cx="19007" cy="25526"/>
              </a:xfrm>
              <a:custGeom>
                <a:avLst/>
                <a:gdLst/>
                <a:ahLst/>
                <a:cxnLst/>
                <a:rect l="l" t="t" r="r" b="b"/>
                <a:pathLst>
                  <a:path w="19007" h="25526" extrusionOk="0">
                    <a:moveTo>
                      <a:pt x="0" y="17145"/>
                    </a:moveTo>
                    <a:cubicBezTo>
                      <a:pt x="0" y="15907"/>
                      <a:pt x="0" y="0"/>
                      <a:pt x="0" y="0"/>
                    </a:cubicBezTo>
                    <a:lnTo>
                      <a:pt x="19008" y="12478"/>
                    </a:lnTo>
                    <a:lnTo>
                      <a:pt x="10549"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1" name="Google Shape;1271;p27"/>
              <p:cNvSpPr/>
              <p:nvPr/>
            </p:nvSpPr>
            <p:spPr>
              <a:xfrm>
                <a:off x="5012188" y="3883151"/>
                <a:ext cx="42101" cy="19716"/>
              </a:xfrm>
              <a:custGeom>
                <a:avLst/>
                <a:gdLst/>
                <a:ahLst/>
                <a:cxnLst/>
                <a:rect l="l" t="t" r="r" b="b"/>
                <a:pathLst>
                  <a:path w="42101" h="19716" extrusionOk="0">
                    <a:moveTo>
                      <a:pt x="42102" y="17145"/>
                    </a:moveTo>
                    <a:lnTo>
                      <a:pt x="42102" y="0"/>
                    </a:lnTo>
                    <a:lnTo>
                      <a:pt x="0" y="3238"/>
                    </a:lnTo>
                    <a:lnTo>
                      <a:pt x="24140" y="19717"/>
                    </a:lnTo>
                    <a:lnTo>
                      <a:pt x="42102"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2" name="Google Shape;1272;p27"/>
              <p:cNvSpPr/>
              <p:nvPr/>
            </p:nvSpPr>
            <p:spPr>
              <a:xfrm>
                <a:off x="5026348" y="3819906"/>
                <a:ext cx="31457" cy="17430"/>
              </a:xfrm>
              <a:custGeom>
                <a:avLst/>
                <a:gdLst/>
                <a:ahLst/>
                <a:cxnLst/>
                <a:rect l="l" t="t" r="r" b="b"/>
                <a:pathLst>
                  <a:path w="31457" h="17430" extrusionOk="0">
                    <a:moveTo>
                      <a:pt x="31458" y="17431"/>
                    </a:moveTo>
                    <a:lnTo>
                      <a:pt x="31458" y="0"/>
                    </a:lnTo>
                    <a:lnTo>
                      <a:pt x="0" y="11430"/>
                    </a:lnTo>
                    <a:lnTo>
                      <a:pt x="31458" y="17431"/>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3" name="Google Shape;1273;p27"/>
              <p:cNvSpPr/>
              <p:nvPr/>
            </p:nvSpPr>
            <p:spPr>
              <a:xfrm>
                <a:off x="4927509" y="3826287"/>
                <a:ext cx="47328" cy="33147"/>
              </a:xfrm>
              <a:custGeom>
                <a:avLst/>
                <a:gdLst/>
                <a:ahLst/>
                <a:cxnLst/>
                <a:rect l="l" t="t" r="r" b="b"/>
                <a:pathLst>
                  <a:path w="47328" h="33147" extrusionOk="0">
                    <a:moveTo>
                      <a:pt x="0" y="10096"/>
                    </a:moveTo>
                    <a:lnTo>
                      <a:pt x="10454" y="0"/>
                    </a:lnTo>
                    <a:lnTo>
                      <a:pt x="47329" y="25622"/>
                    </a:lnTo>
                    <a:lnTo>
                      <a:pt x="45048" y="33147"/>
                    </a:lnTo>
                    <a:cubicBezTo>
                      <a:pt x="45048" y="33147"/>
                      <a:pt x="17487" y="21527"/>
                      <a:pt x="16537" y="20860"/>
                    </a:cubicBezTo>
                    <a:cubicBezTo>
                      <a:pt x="15586" y="20193"/>
                      <a:pt x="0" y="10096"/>
                      <a:pt x="0" y="10096"/>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4" name="Google Shape;1274;p27"/>
              <p:cNvSpPr/>
              <p:nvPr/>
            </p:nvSpPr>
            <p:spPr>
              <a:xfrm>
                <a:off x="4830855" y="3771042"/>
                <a:ext cx="58543" cy="38957"/>
              </a:xfrm>
              <a:custGeom>
                <a:avLst/>
                <a:gdLst/>
                <a:ahLst/>
                <a:cxnLst/>
                <a:rect l="l" t="t" r="r" b="b"/>
                <a:pathLst>
                  <a:path w="58543" h="38957" extrusionOk="0">
                    <a:moveTo>
                      <a:pt x="0" y="11239"/>
                    </a:moveTo>
                    <a:lnTo>
                      <a:pt x="49040" y="38957"/>
                    </a:lnTo>
                    <a:lnTo>
                      <a:pt x="58543" y="31718"/>
                    </a:lnTo>
                    <a:cubicBezTo>
                      <a:pt x="58543" y="31718"/>
                      <a:pt x="52461" y="24574"/>
                      <a:pt x="51986" y="23908"/>
                    </a:cubicBezTo>
                    <a:cubicBezTo>
                      <a:pt x="47584" y="18878"/>
                      <a:pt x="42420" y="14573"/>
                      <a:pt x="36685" y="11144"/>
                    </a:cubicBezTo>
                    <a:cubicBezTo>
                      <a:pt x="33073" y="10478"/>
                      <a:pt x="9789" y="0"/>
                      <a:pt x="9789"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5" name="Google Shape;1275;p27"/>
              <p:cNvSpPr/>
              <p:nvPr/>
            </p:nvSpPr>
            <p:spPr>
              <a:xfrm>
                <a:off x="4885122" y="3739991"/>
                <a:ext cx="27275" cy="24574"/>
              </a:xfrm>
              <a:custGeom>
                <a:avLst/>
                <a:gdLst/>
                <a:ahLst/>
                <a:cxnLst/>
                <a:rect l="l" t="t" r="r" b="b"/>
                <a:pathLst>
                  <a:path w="27275" h="24574" extrusionOk="0">
                    <a:moveTo>
                      <a:pt x="27276" y="24575"/>
                    </a:moveTo>
                    <a:lnTo>
                      <a:pt x="27276" y="7334"/>
                    </a:lnTo>
                    <a:lnTo>
                      <a:pt x="4752" y="0"/>
                    </a:lnTo>
                    <a:lnTo>
                      <a:pt x="0" y="13526"/>
                    </a:lnTo>
                    <a:lnTo>
                      <a:pt x="1140" y="19621"/>
                    </a:lnTo>
                    <a:lnTo>
                      <a:pt x="27276" y="2457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6" name="Google Shape;1276;p27"/>
              <p:cNvSpPr/>
              <p:nvPr/>
            </p:nvSpPr>
            <p:spPr>
              <a:xfrm>
                <a:off x="4762903" y="3734942"/>
                <a:ext cx="26040" cy="19431"/>
              </a:xfrm>
              <a:custGeom>
                <a:avLst/>
                <a:gdLst/>
                <a:ahLst/>
                <a:cxnLst/>
                <a:rect l="l" t="t" r="r" b="b"/>
                <a:pathLst>
                  <a:path w="26040" h="19431" extrusionOk="0">
                    <a:moveTo>
                      <a:pt x="0" y="17145"/>
                    </a:moveTo>
                    <a:lnTo>
                      <a:pt x="0" y="0"/>
                    </a:lnTo>
                    <a:lnTo>
                      <a:pt x="26040"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7" name="Google Shape;1277;p27"/>
              <p:cNvSpPr/>
              <p:nvPr/>
            </p:nvSpPr>
            <p:spPr>
              <a:xfrm>
                <a:off x="4763854" y="3792188"/>
                <a:ext cx="29936" cy="30194"/>
              </a:xfrm>
              <a:custGeom>
                <a:avLst/>
                <a:gdLst/>
                <a:ahLst/>
                <a:cxnLst/>
                <a:rect l="l" t="t" r="r" b="b"/>
                <a:pathLst>
                  <a:path w="29936" h="30194" extrusionOk="0">
                    <a:moveTo>
                      <a:pt x="0" y="17812"/>
                    </a:moveTo>
                    <a:lnTo>
                      <a:pt x="0" y="0"/>
                    </a:lnTo>
                    <a:lnTo>
                      <a:pt x="29937" y="0"/>
                    </a:lnTo>
                    <a:lnTo>
                      <a:pt x="22619" y="15907"/>
                    </a:lnTo>
                    <a:lnTo>
                      <a:pt x="9599" y="30194"/>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8" name="Google Shape;1278;p27"/>
              <p:cNvSpPr/>
              <p:nvPr/>
            </p:nvSpPr>
            <p:spPr>
              <a:xfrm>
                <a:off x="4762903" y="3717226"/>
                <a:ext cx="294875" cy="185451"/>
              </a:xfrm>
              <a:custGeom>
                <a:avLst/>
                <a:gdLst/>
                <a:ahLst/>
                <a:cxnLst/>
                <a:rect l="l" t="t" r="r" b="b"/>
                <a:pathLst>
                  <a:path w="294875" h="185451" extrusionOk="0">
                    <a:moveTo>
                      <a:pt x="149875" y="30099"/>
                    </a:moveTo>
                    <a:cubicBezTo>
                      <a:pt x="145990" y="30089"/>
                      <a:pt x="142111" y="30404"/>
                      <a:pt x="138280" y="31051"/>
                    </a:cubicBezTo>
                    <a:cubicBezTo>
                      <a:pt x="133053" y="31813"/>
                      <a:pt x="127256" y="32861"/>
                      <a:pt x="120793" y="34195"/>
                    </a:cubicBezTo>
                    <a:cubicBezTo>
                      <a:pt x="114331" y="35528"/>
                      <a:pt x="107583" y="37338"/>
                      <a:pt x="100645" y="39433"/>
                    </a:cubicBezTo>
                    <a:cubicBezTo>
                      <a:pt x="93881" y="41453"/>
                      <a:pt x="87273" y="43967"/>
                      <a:pt x="80877" y="46958"/>
                    </a:cubicBezTo>
                    <a:lnTo>
                      <a:pt x="130867" y="76390"/>
                    </a:lnTo>
                    <a:lnTo>
                      <a:pt x="140371" y="73152"/>
                    </a:lnTo>
                    <a:cubicBezTo>
                      <a:pt x="153296" y="68866"/>
                      <a:pt x="165461" y="65151"/>
                      <a:pt x="176960" y="62198"/>
                    </a:cubicBezTo>
                    <a:cubicBezTo>
                      <a:pt x="187709" y="59264"/>
                      <a:pt x="198724" y="57445"/>
                      <a:pt x="209844" y="56769"/>
                    </a:cubicBezTo>
                    <a:cubicBezTo>
                      <a:pt x="219965" y="56083"/>
                      <a:pt x="230125" y="56750"/>
                      <a:pt x="240066" y="58769"/>
                    </a:cubicBezTo>
                    <a:cubicBezTo>
                      <a:pt x="250282" y="60922"/>
                      <a:pt x="260081" y="64751"/>
                      <a:pt x="269052" y="70104"/>
                    </a:cubicBezTo>
                    <a:cubicBezTo>
                      <a:pt x="277834" y="74495"/>
                      <a:pt x="285351" y="81048"/>
                      <a:pt x="290911" y="89154"/>
                    </a:cubicBezTo>
                    <a:cubicBezTo>
                      <a:pt x="294627" y="95079"/>
                      <a:pt x="295796" y="102260"/>
                      <a:pt x="294142" y="109061"/>
                    </a:cubicBezTo>
                    <a:cubicBezTo>
                      <a:pt x="291985" y="116538"/>
                      <a:pt x="287889" y="123311"/>
                      <a:pt x="282262" y="128683"/>
                    </a:cubicBezTo>
                    <a:cubicBezTo>
                      <a:pt x="275287" y="135712"/>
                      <a:pt x="267503" y="141884"/>
                      <a:pt x="259073" y="147066"/>
                    </a:cubicBezTo>
                    <a:lnTo>
                      <a:pt x="291386" y="166116"/>
                    </a:lnTo>
                    <a:lnTo>
                      <a:pt x="273424" y="176117"/>
                    </a:lnTo>
                    <a:lnTo>
                      <a:pt x="240826" y="157067"/>
                    </a:lnTo>
                    <a:cubicBezTo>
                      <a:pt x="225306" y="164773"/>
                      <a:pt x="209074" y="170926"/>
                      <a:pt x="192357" y="175450"/>
                    </a:cubicBezTo>
                    <a:cubicBezTo>
                      <a:pt x="174870" y="180289"/>
                      <a:pt x="157003" y="183632"/>
                      <a:pt x="138945" y="185452"/>
                    </a:cubicBezTo>
                    <a:lnTo>
                      <a:pt x="121934" y="154876"/>
                    </a:lnTo>
                    <a:cubicBezTo>
                      <a:pt x="126671" y="154752"/>
                      <a:pt x="131398" y="154372"/>
                      <a:pt x="136094" y="153733"/>
                    </a:cubicBezTo>
                    <a:cubicBezTo>
                      <a:pt x="143282" y="152914"/>
                      <a:pt x="150416" y="151705"/>
                      <a:pt x="157478" y="150114"/>
                    </a:cubicBezTo>
                    <a:cubicBezTo>
                      <a:pt x="165271" y="148399"/>
                      <a:pt x="173539" y="146304"/>
                      <a:pt x="182283" y="143732"/>
                    </a:cubicBezTo>
                    <a:cubicBezTo>
                      <a:pt x="190769" y="141160"/>
                      <a:pt x="199057" y="137979"/>
                      <a:pt x="207087" y="134207"/>
                    </a:cubicBezTo>
                    <a:lnTo>
                      <a:pt x="156527" y="104965"/>
                    </a:lnTo>
                    <a:lnTo>
                      <a:pt x="149970" y="107251"/>
                    </a:lnTo>
                    <a:lnTo>
                      <a:pt x="143032" y="109347"/>
                    </a:lnTo>
                    <a:cubicBezTo>
                      <a:pt x="130297" y="113538"/>
                      <a:pt x="118702" y="116872"/>
                      <a:pt x="108058" y="118872"/>
                    </a:cubicBezTo>
                    <a:cubicBezTo>
                      <a:pt x="98291" y="121148"/>
                      <a:pt x="88331" y="122482"/>
                      <a:pt x="78311" y="122872"/>
                    </a:cubicBezTo>
                    <a:cubicBezTo>
                      <a:pt x="69466" y="123187"/>
                      <a:pt x="60618" y="122349"/>
                      <a:pt x="51986" y="120396"/>
                    </a:cubicBezTo>
                    <a:cubicBezTo>
                      <a:pt x="43443" y="118472"/>
                      <a:pt x="35241" y="115252"/>
                      <a:pt x="27656" y="110871"/>
                    </a:cubicBezTo>
                    <a:cubicBezTo>
                      <a:pt x="19390" y="106528"/>
                      <a:pt x="12235" y="100336"/>
                      <a:pt x="6748" y="92773"/>
                    </a:cubicBezTo>
                    <a:cubicBezTo>
                      <a:pt x="2671" y="87078"/>
                      <a:pt x="660" y="80153"/>
                      <a:pt x="1045" y="73152"/>
                    </a:cubicBezTo>
                    <a:cubicBezTo>
                      <a:pt x="1789" y="65856"/>
                      <a:pt x="4702" y="58950"/>
                      <a:pt x="9409" y="53340"/>
                    </a:cubicBezTo>
                    <a:cubicBezTo>
                      <a:pt x="15217" y="45958"/>
                      <a:pt x="22145" y="39529"/>
                      <a:pt x="29937" y="34290"/>
                    </a:cubicBezTo>
                    <a:lnTo>
                      <a:pt x="0" y="16954"/>
                    </a:lnTo>
                    <a:lnTo>
                      <a:pt x="17582" y="6763"/>
                    </a:lnTo>
                    <a:lnTo>
                      <a:pt x="47234" y="23908"/>
                    </a:lnTo>
                    <a:cubicBezTo>
                      <a:pt x="61159" y="17021"/>
                      <a:pt x="75784" y="11649"/>
                      <a:pt x="90856" y="7906"/>
                    </a:cubicBezTo>
                    <a:cubicBezTo>
                      <a:pt x="105192" y="4238"/>
                      <a:pt x="119769" y="1591"/>
                      <a:pt x="134479" y="0"/>
                    </a:cubicBezTo>
                    <a:close/>
                    <a:moveTo>
                      <a:pt x="63105" y="83248"/>
                    </a:moveTo>
                    <a:cubicBezTo>
                      <a:pt x="69789" y="87078"/>
                      <a:pt x="77490" y="88735"/>
                      <a:pt x="85154" y="88011"/>
                    </a:cubicBezTo>
                    <a:cubicBezTo>
                      <a:pt x="95443" y="86811"/>
                      <a:pt x="105574" y="84506"/>
                      <a:pt x="115376" y="81153"/>
                    </a:cubicBezTo>
                    <a:lnTo>
                      <a:pt x="67857" y="53626"/>
                    </a:lnTo>
                    <a:cubicBezTo>
                      <a:pt x="50370" y="65341"/>
                      <a:pt x="48849" y="75247"/>
                      <a:pt x="63105" y="83248"/>
                    </a:cubicBezTo>
                    <a:close/>
                    <a:moveTo>
                      <a:pt x="229992" y="97155"/>
                    </a:moveTo>
                    <a:cubicBezTo>
                      <a:pt x="222721" y="93154"/>
                      <a:pt x="214339" y="91649"/>
                      <a:pt x="206137" y="92869"/>
                    </a:cubicBezTo>
                    <a:cubicBezTo>
                      <a:pt x="194894" y="94383"/>
                      <a:pt x="183803" y="96841"/>
                      <a:pt x="172969" y="100203"/>
                    </a:cubicBezTo>
                    <a:lnTo>
                      <a:pt x="220488" y="127540"/>
                    </a:lnTo>
                    <a:cubicBezTo>
                      <a:pt x="240446" y="115538"/>
                      <a:pt x="243677" y="105346"/>
                      <a:pt x="229992" y="97441"/>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279" name="Google Shape;1279;p27"/>
            <p:cNvGrpSpPr/>
            <p:nvPr/>
          </p:nvGrpSpPr>
          <p:grpSpPr>
            <a:xfrm>
              <a:off x="2694110" y="2656109"/>
              <a:ext cx="883852" cy="621029"/>
              <a:chOff x="4503735" y="3398234"/>
              <a:chExt cx="883852" cy="621029"/>
            </a:xfrm>
          </p:grpSpPr>
          <p:sp>
            <p:nvSpPr>
              <p:cNvPr id="1280" name="Google Shape;1280;p27"/>
              <p:cNvSpPr/>
              <p:nvPr/>
            </p:nvSpPr>
            <p:spPr>
              <a:xfrm>
                <a:off x="4503735" y="3507771"/>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1" name="Google Shape;1281;p27"/>
              <p:cNvSpPr/>
              <p:nvPr/>
            </p:nvSpPr>
            <p:spPr>
              <a:xfrm>
                <a:off x="4503925" y="3650932"/>
                <a:ext cx="87244" cy="116490"/>
              </a:xfrm>
              <a:custGeom>
                <a:avLst/>
                <a:gdLst/>
                <a:ahLst/>
                <a:cxnLst/>
                <a:rect l="l" t="t" r="r" b="b"/>
                <a:pathLst>
                  <a:path w="87244" h="116490" extrusionOk="0">
                    <a:moveTo>
                      <a:pt x="0" y="116491"/>
                    </a:moveTo>
                    <a:lnTo>
                      <a:pt x="0" y="0"/>
                    </a:lnTo>
                    <a:lnTo>
                      <a:pt x="87245" y="77915"/>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2" name="Google Shape;1282;p27"/>
              <p:cNvSpPr/>
              <p:nvPr/>
            </p:nvSpPr>
            <p:spPr>
              <a:xfrm>
                <a:off x="5321061" y="3653980"/>
                <a:ext cx="66526" cy="157067"/>
              </a:xfrm>
              <a:custGeom>
                <a:avLst/>
                <a:gdLst/>
                <a:ahLst/>
                <a:cxnLst/>
                <a:rect l="l" t="t" r="r" b="b"/>
                <a:pathLst>
                  <a:path w="66526" h="157067" extrusionOk="0">
                    <a:moveTo>
                      <a:pt x="66527" y="0"/>
                    </a:moveTo>
                    <a:lnTo>
                      <a:pt x="66527" y="109538"/>
                    </a:lnTo>
                    <a:lnTo>
                      <a:pt x="21859" y="157067"/>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3" name="Google Shape;1283;p27"/>
              <p:cNvSpPr/>
              <p:nvPr/>
            </p:nvSpPr>
            <p:spPr>
              <a:xfrm>
                <a:off x="4503735" y="3398234"/>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4" name="Google Shape;1284;p27"/>
              <p:cNvSpPr/>
              <p:nvPr/>
            </p:nvSpPr>
            <p:spPr>
              <a:xfrm>
                <a:off x="4629431" y="3467838"/>
                <a:ext cx="632610" cy="366093"/>
              </a:xfrm>
              <a:custGeom>
                <a:avLst/>
                <a:gdLst/>
                <a:ahLst/>
                <a:cxnLst/>
                <a:rect l="l" t="t" r="r" b="b"/>
                <a:pathLst>
                  <a:path w="632610" h="366093" extrusionOk="0">
                    <a:moveTo>
                      <a:pt x="632041" y="194048"/>
                    </a:moveTo>
                    <a:cubicBezTo>
                      <a:pt x="627574" y="237101"/>
                      <a:pt x="596877" y="279773"/>
                      <a:pt x="539949" y="312444"/>
                    </a:cubicBezTo>
                    <a:cubicBezTo>
                      <a:pt x="416400" y="383977"/>
                      <a:pt x="216060" y="383977"/>
                      <a:pt x="92511" y="312444"/>
                    </a:cubicBezTo>
                    <a:cubicBezTo>
                      <a:pt x="35488" y="279487"/>
                      <a:pt x="4981" y="237101"/>
                      <a:pt x="610" y="194048"/>
                    </a:cubicBezTo>
                    <a:cubicBezTo>
                      <a:pt x="-4808" y="143566"/>
                      <a:pt x="25890" y="92131"/>
                      <a:pt x="92511" y="53650"/>
                    </a:cubicBezTo>
                    <a:cubicBezTo>
                      <a:pt x="216060" y="-17883"/>
                      <a:pt x="416400" y="-17883"/>
                      <a:pt x="539949" y="53650"/>
                    </a:cubicBezTo>
                    <a:cubicBezTo>
                      <a:pt x="606476" y="92131"/>
                      <a:pt x="637268" y="143566"/>
                      <a:pt x="632041"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5" name="Google Shape;1285;p27"/>
              <p:cNvSpPr/>
              <p:nvPr/>
            </p:nvSpPr>
            <p:spPr>
              <a:xfrm>
                <a:off x="4630040" y="3489745"/>
                <a:ext cx="631431" cy="344185"/>
              </a:xfrm>
              <a:custGeom>
                <a:avLst/>
                <a:gdLst/>
                <a:ahLst/>
                <a:cxnLst/>
                <a:rect l="l" t="t" r="r" b="b"/>
                <a:pathLst>
                  <a:path w="631431" h="344185" extrusionOk="0">
                    <a:moveTo>
                      <a:pt x="631432" y="172141"/>
                    </a:moveTo>
                    <a:cubicBezTo>
                      <a:pt x="626965" y="215194"/>
                      <a:pt x="596268" y="257866"/>
                      <a:pt x="539340" y="290536"/>
                    </a:cubicBezTo>
                    <a:cubicBezTo>
                      <a:pt x="415791" y="362069"/>
                      <a:pt x="215451" y="362069"/>
                      <a:pt x="91902" y="290536"/>
                    </a:cubicBezTo>
                    <a:cubicBezTo>
                      <a:pt x="34879" y="257580"/>
                      <a:pt x="4372" y="215194"/>
                      <a:pt x="0" y="172141"/>
                    </a:cubicBezTo>
                    <a:cubicBezTo>
                      <a:pt x="4372" y="129087"/>
                      <a:pt x="34974" y="86416"/>
                      <a:pt x="91902" y="53650"/>
                    </a:cubicBezTo>
                    <a:cubicBezTo>
                      <a:pt x="215451" y="-17883"/>
                      <a:pt x="415791" y="-17883"/>
                      <a:pt x="539340" y="53650"/>
                    </a:cubicBezTo>
                    <a:cubicBezTo>
                      <a:pt x="596363" y="86606"/>
                      <a:pt x="626965" y="129087"/>
                      <a:pt x="631432" y="17214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6" name="Google Shape;1286;p27"/>
              <p:cNvSpPr/>
              <p:nvPr/>
            </p:nvSpPr>
            <p:spPr>
              <a:xfrm>
                <a:off x="4791985" y="3572160"/>
                <a:ext cx="294810" cy="185070"/>
              </a:xfrm>
              <a:custGeom>
                <a:avLst/>
                <a:gdLst/>
                <a:ahLst/>
                <a:cxnLst/>
                <a:rect l="l" t="t" r="r" b="b"/>
                <a:pathLst>
                  <a:path w="294810" h="185070" extrusionOk="0">
                    <a:moveTo>
                      <a:pt x="149304" y="29813"/>
                    </a:moveTo>
                    <a:cubicBezTo>
                      <a:pt x="145417" y="29804"/>
                      <a:pt x="141540" y="30118"/>
                      <a:pt x="137710" y="30766"/>
                    </a:cubicBezTo>
                    <a:cubicBezTo>
                      <a:pt x="132578" y="31432"/>
                      <a:pt x="126685" y="32480"/>
                      <a:pt x="120223" y="33909"/>
                    </a:cubicBezTo>
                    <a:cubicBezTo>
                      <a:pt x="113760" y="35338"/>
                      <a:pt x="107108" y="36957"/>
                      <a:pt x="100170" y="39053"/>
                    </a:cubicBezTo>
                    <a:cubicBezTo>
                      <a:pt x="93383" y="41100"/>
                      <a:pt x="86747" y="43615"/>
                      <a:pt x="80307" y="46577"/>
                    </a:cubicBezTo>
                    <a:lnTo>
                      <a:pt x="131152" y="76010"/>
                    </a:lnTo>
                    <a:lnTo>
                      <a:pt x="140656" y="72771"/>
                    </a:lnTo>
                    <a:cubicBezTo>
                      <a:pt x="153581" y="68485"/>
                      <a:pt x="165841" y="64865"/>
                      <a:pt x="177246" y="61817"/>
                    </a:cubicBezTo>
                    <a:cubicBezTo>
                      <a:pt x="188013" y="58979"/>
                      <a:pt x="199019" y="57160"/>
                      <a:pt x="210129" y="56388"/>
                    </a:cubicBezTo>
                    <a:cubicBezTo>
                      <a:pt x="220279" y="55750"/>
                      <a:pt x="230467" y="56417"/>
                      <a:pt x="240446" y="58388"/>
                    </a:cubicBezTo>
                    <a:cubicBezTo>
                      <a:pt x="250491" y="60636"/>
                      <a:pt x="260109" y="64465"/>
                      <a:pt x="268957" y="69723"/>
                    </a:cubicBezTo>
                    <a:cubicBezTo>
                      <a:pt x="277729" y="74124"/>
                      <a:pt x="285256" y="80677"/>
                      <a:pt x="290816" y="88773"/>
                    </a:cubicBezTo>
                    <a:cubicBezTo>
                      <a:pt x="294579" y="94640"/>
                      <a:pt x="295748" y="101813"/>
                      <a:pt x="294047" y="108585"/>
                    </a:cubicBezTo>
                    <a:cubicBezTo>
                      <a:pt x="291937" y="116081"/>
                      <a:pt x="287832" y="122863"/>
                      <a:pt x="282167" y="128206"/>
                    </a:cubicBezTo>
                    <a:cubicBezTo>
                      <a:pt x="275220" y="135264"/>
                      <a:pt x="267437" y="141437"/>
                      <a:pt x="258978" y="146590"/>
                    </a:cubicBezTo>
                    <a:lnTo>
                      <a:pt x="291291" y="165640"/>
                    </a:lnTo>
                    <a:lnTo>
                      <a:pt x="272854" y="175736"/>
                    </a:lnTo>
                    <a:lnTo>
                      <a:pt x="240256" y="156686"/>
                    </a:lnTo>
                    <a:cubicBezTo>
                      <a:pt x="224755" y="164430"/>
                      <a:pt x="208513" y="170593"/>
                      <a:pt x="191786" y="175070"/>
                    </a:cubicBezTo>
                    <a:cubicBezTo>
                      <a:pt x="174299" y="179908"/>
                      <a:pt x="156432" y="183261"/>
                      <a:pt x="138375" y="185071"/>
                    </a:cubicBezTo>
                    <a:lnTo>
                      <a:pt x="121363" y="154496"/>
                    </a:lnTo>
                    <a:cubicBezTo>
                      <a:pt x="124500" y="154496"/>
                      <a:pt x="129251" y="154496"/>
                      <a:pt x="135619" y="153448"/>
                    </a:cubicBezTo>
                    <a:cubicBezTo>
                      <a:pt x="141987" y="152400"/>
                      <a:pt x="149019" y="151447"/>
                      <a:pt x="156908" y="149733"/>
                    </a:cubicBezTo>
                    <a:cubicBezTo>
                      <a:pt x="164796" y="148019"/>
                      <a:pt x="172969" y="145923"/>
                      <a:pt x="181712" y="143351"/>
                    </a:cubicBezTo>
                    <a:cubicBezTo>
                      <a:pt x="190218" y="140837"/>
                      <a:pt x="198515" y="137655"/>
                      <a:pt x="206517" y="133826"/>
                    </a:cubicBezTo>
                    <a:lnTo>
                      <a:pt x="155957" y="104585"/>
                    </a:lnTo>
                    <a:cubicBezTo>
                      <a:pt x="153809" y="105461"/>
                      <a:pt x="151623" y="106223"/>
                      <a:pt x="149400" y="106871"/>
                    </a:cubicBezTo>
                    <a:lnTo>
                      <a:pt x="142462" y="109061"/>
                    </a:lnTo>
                    <a:cubicBezTo>
                      <a:pt x="129727" y="113252"/>
                      <a:pt x="118132" y="116491"/>
                      <a:pt x="107488" y="118586"/>
                    </a:cubicBezTo>
                    <a:cubicBezTo>
                      <a:pt x="97722" y="120863"/>
                      <a:pt x="87761" y="122206"/>
                      <a:pt x="77741" y="122587"/>
                    </a:cubicBezTo>
                    <a:cubicBezTo>
                      <a:pt x="68896" y="122901"/>
                      <a:pt x="60048" y="122072"/>
                      <a:pt x="51415" y="120110"/>
                    </a:cubicBezTo>
                    <a:cubicBezTo>
                      <a:pt x="42890" y="118129"/>
                      <a:pt x="34694" y="114919"/>
                      <a:pt x="27086" y="110585"/>
                    </a:cubicBezTo>
                    <a:cubicBezTo>
                      <a:pt x="19103" y="106232"/>
                      <a:pt x="12162" y="100184"/>
                      <a:pt x="6748" y="92869"/>
                    </a:cubicBezTo>
                    <a:cubicBezTo>
                      <a:pt x="2692" y="87163"/>
                      <a:pt x="682" y="80248"/>
                      <a:pt x="1045" y="73247"/>
                    </a:cubicBezTo>
                    <a:cubicBezTo>
                      <a:pt x="1772" y="65951"/>
                      <a:pt x="4687" y="59036"/>
                      <a:pt x="9409" y="53435"/>
                    </a:cubicBezTo>
                    <a:cubicBezTo>
                      <a:pt x="15216" y="46053"/>
                      <a:pt x="22143" y="39624"/>
                      <a:pt x="29937" y="34385"/>
                    </a:cubicBezTo>
                    <a:lnTo>
                      <a:pt x="0" y="17050"/>
                    </a:lnTo>
                    <a:lnTo>
                      <a:pt x="17677" y="6763"/>
                    </a:lnTo>
                    <a:lnTo>
                      <a:pt x="47329" y="24003"/>
                    </a:lnTo>
                    <a:cubicBezTo>
                      <a:pt x="61238" y="17050"/>
                      <a:pt x="75867" y="11659"/>
                      <a:pt x="90951" y="7906"/>
                    </a:cubicBezTo>
                    <a:cubicBezTo>
                      <a:pt x="105292" y="4267"/>
                      <a:pt x="119868" y="1629"/>
                      <a:pt x="134574" y="0"/>
                    </a:cubicBezTo>
                    <a:close/>
                    <a:moveTo>
                      <a:pt x="63010" y="83153"/>
                    </a:moveTo>
                    <a:cubicBezTo>
                      <a:pt x="69644" y="87020"/>
                      <a:pt x="77328" y="88687"/>
                      <a:pt x="84964" y="87916"/>
                    </a:cubicBezTo>
                    <a:cubicBezTo>
                      <a:pt x="95280" y="86744"/>
                      <a:pt x="105443" y="84477"/>
                      <a:pt x="115281" y="81153"/>
                    </a:cubicBezTo>
                    <a:lnTo>
                      <a:pt x="67762" y="53626"/>
                    </a:lnTo>
                    <a:cubicBezTo>
                      <a:pt x="49990" y="65056"/>
                      <a:pt x="48374" y="74867"/>
                      <a:pt x="62725" y="83153"/>
                    </a:cubicBezTo>
                    <a:close/>
                    <a:moveTo>
                      <a:pt x="229802" y="97060"/>
                    </a:moveTo>
                    <a:cubicBezTo>
                      <a:pt x="222550" y="93116"/>
                      <a:pt x="214206" y="91640"/>
                      <a:pt x="206042" y="92869"/>
                    </a:cubicBezTo>
                    <a:cubicBezTo>
                      <a:pt x="194752" y="94279"/>
                      <a:pt x="183613" y="96736"/>
                      <a:pt x="172779" y="100203"/>
                    </a:cubicBezTo>
                    <a:lnTo>
                      <a:pt x="220298" y="127540"/>
                    </a:lnTo>
                    <a:cubicBezTo>
                      <a:pt x="239971" y="115157"/>
                      <a:pt x="243202" y="105061"/>
                      <a:pt x="229516" y="9706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7" name="Google Shape;1287;p27"/>
              <p:cNvSpPr/>
              <p:nvPr/>
            </p:nvSpPr>
            <p:spPr>
              <a:xfrm>
                <a:off x="4913728" y="3709701"/>
                <a:ext cx="19007" cy="25526"/>
              </a:xfrm>
              <a:custGeom>
                <a:avLst/>
                <a:gdLst/>
                <a:ahLst/>
                <a:cxnLst/>
                <a:rect l="l" t="t" r="r" b="b"/>
                <a:pathLst>
                  <a:path w="19007" h="25526" extrusionOk="0">
                    <a:moveTo>
                      <a:pt x="0" y="17145"/>
                    </a:moveTo>
                    <a:cubicBezTo>
                      <a:pt x="475" y="15907"/>
                      <a:pt x="0" y="0"/>
                      <a:pt x="0" y="0"/>
                    </a:cubicBezTo>
                    <a:lnTo>
                      <a:pt x="19008" y="12478"/>
                    </a:lnTo>
                    <a:lnTo>
                      <a:pt x="10549"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8" name="Google Shape;1288;p27"/>
              <p:cNvSpPr/>
              <p:nvPr/>
            </p:nvSpPr>
            <p:spPr>
              <a:xfrm>
                <a:off x="5040889" y="3720560"/>
                <a:ext cx="42006" cy="19716"/>
              </a:xfrm>
              <a:custGeom>
                <a:avLst/>
                <a:gdLst/>
                <a:ahLst/>
                <a:cxnLst/>
                <a:rect l="l" t="t" r="r" b="b"/>
                <a:pathLst>
                  <a:path w="42006" h="19716" extrusionOk="0">
                    <a:moveTo>
                      <a:pt x="42007" y="17145"/>
                    </a:moveTo>
                    <a:lnTo>
                      <a:pt x="42007" y="0"/>
                    </a:lnTo>
                    <a:lnTo>
                      <a:pt x="0" y="3239"/>
                    </a:lnTo>
                    <a:lnTo>
                      <a:pt x="24140" y="19717"/>
                    </a:lnTo>
                    <a:lnTo>
                      <a:pt x="42007"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9" name="Google Shape;1289;p27"/>
              <p:cNvSpPr/>
              <p:nvPr/>
            </p:nvSpPr>
            <p:spPr>
              <a:xfrm>
                <a:off x="5054955" y="3657409"/>
                <a:ext cx="31457" cy="17335"/>
              </a:xfrm>
              <a:custGeom>
                <a:avLst/>
                <a:gdLst/>
                <a:ahLst/>
                <a:cxnLst/>
                <a:rect l="l" t="t" r="r" b="b"/>
                <a:pathLst>
                  <a:path w="31457" h="17335" extrusionOk="0">
                    <a:moveTo>
                      <a:pt x="31458" y="17335"/>
                    </a:moveTo>
                    <a:lnTo>
                      <a:pt x="31458" y="0"/>
                    </a:lnTo>
                    <a:lnTo>
                      <a:pt x="0" y="11335"/>
                    </a:lnTo>
                    <a:lnTo>
                      <a:pt x="31458" y="1733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0" name="Google Shape;1290;p27"/>
              <p:cNvSpPr/>
              <p:nvPr/>
            </p:nvSpPr>
            <p:spPr>
              <a:xfrm>
                <a:off x="4956115" y="3663791"/>
                <a:ext cx="47423" cy="33051"/>
              </a:xfrm>
              <a:custGeom>
                <a:avLst/>
                <a:gdLst/>
                <a:ahLst/>
                <a:cxnLst/>
                <a:rect l="l" t="t" r="r" b="b"/>
                <a:pathLst>
                  <a:path w="47423" h="33051" extrusionOk="0">
                    <a:moveTo>
                      <a:pt x="0" y="10001"/>
                    </a:moveTo>
                    <a:lnTo>
                      <a:pt x="10454" y="0"/>
                    </a:lnTo>
                    <a:lnTo>
                      <a:pt x="47424" y="25527"/>
                    </a:lnTo>
                    <a:lnTo>
                      <a:pt x="45143" y="33052"/>
                    </a:lnTo>
                    <a:cubicBezTo>
                      <a:pt x="45143" y="33052"/>
                      <a:pt x="17582" y="21431"/>
                      <a:pt x="16632" y="2076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1" name="Google Shape;1291;p27"/>
              <p:cNvSpPr/>
              <p:nvPr/>
            </p:nvSpPr>
            <p:spPr>
              <a:xfrm>
                <a:off x="4859557" y="3608355"/>
                <a:ext cx="58448" cy="38957"/>
              </a:xfrm>
              <a:custGeom>
                <a:avLst/>
                <a:gdLst/>
                <a:ahLst/>
                <a:cxnLst/>
                <a:rect l="l" t="t" r="r" b="b"/>
                <a:pathLst>
                  <a:path w="58448" h="38957" extrusionOk="0">
                    <a:moveTo>
                      <a:pt x="0" y="11144"/>
                    </a:moveTo>
                    <a:lnTo>
                      <a:pt x="48945" y="38958"/>
                    </a:lnTo>
                    <a:lnTo>
                      <a:pt x="58448" y="31718"/>
                    </a:lnTo>
                    <a:cubicBezTo>
                      <a:pt x="58448" y="31718"/>
                      <a:pt x="52366" y="24575"/>
                      <a:pt x="51891" y="23908"/>
                    </a:cubicBezTo>
                    <a:cubicBezTo>
                      <a:pt x="47632" y="18917"/>
                      <a:pt x="42632" y="14612"/>
                      <a:pt x="37065" y="11144"/>
                    </a:cubicBezTo>
                    <a:cubicBezTo>
                      <a:pt x="33453" y="10478"/>
                      <a:pt x="10264" y="0"/>
                      <a:pt x="10264"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2" name="Google Shape;1292;p27"/>
              <p:cNvSpPr/>
              <p:nvPr/>
            </p:nvSpPr>
            <p:spPr>
              <a:xfrm>
                <a:off x="4913728" y="3577494"/>
                <a:ext cx="27275" cy="24479"/>
              </a:xfrm>
              <a:custGeom>
                <a:avLst/>
                <a:gdLst/>
                <a:ahLst/>
                <a:cxnLst/>
                <a:rect l="l" t="t" r="r" b="b"/>
                <a:pathLst>
                  <a:path w="27275" h="24479" extrusionOk="0">
                    <a:moveTo>
                      <a:pt x="27276" y="24479"/>
                    </a:moveTo>
                    <a:lnTo>
                      <a:pt x="27276" y="7334"/>
                    </a:lnTo>
                    <a:lnTo>
                      <a:pt x="4847" y="0"/>
                    </a:lnTo>
                    <a:lnTo>
                      <a:pt x="0" y="13430"/>
                    </a:lnTo>
                    <a:lnTo>
                      <a:pt x="1140" y="19621"/>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3" name="Google Shape;1293;p27"/>
              <p:cNvSpPr/>
              <p:nvPr/>
            </p:nvSpPr>
            <p:spPr>
              <a:xfrm>
                <a:off x="4791510" y="3572351"/>
                <a:ext cx="26135" cy="19526"/>
              </a:xfrm>
              <a:custGeom>
                <a:avLst/>
                <a:gdLst/>
                <a:ahLst/>
                <a:cxnLst/>
                <a:rect l="l" t="t" r="r" b="b"/>
                <a:pathLst>
                  <a:path w="26135" h="19526" extrusionOk="0">
                    <a:moveTo>
                      <a:pt x="0" y="17240"/>
                    </a:moveTo>
                    <a:lnTo>
                      <a:pt x="0" y="0"/>
                    </a:lnTo>
                    <a:lnTo>
                      <a:pt x="26135" y="2858"/>
                    </a:lnTo>
                    <a:lnTo>
                      <a:pt x="17677" y="19526"/>
                    </a:lnTo>
                    <a:lnTo>
                      <a:pt x="0" y="1724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4" name="Google Shape;1294;p27"/>
              <p:cNvSpPr/>
              <p:nvPr/>
            </p:nvSpPr>
            <p:spPr>
              <a:xfrm>
                <a:off x="4792460" y="3629977"/>
                <a:ext cx="29936" cy="30289"/>
              </a:xfrm>
              <a:custGeom>
                <a:avLst/>
                <a:gdLst/>
                <a:ahLst/>
                <a:cxnLst/>
                <a:rect l="l" t="t" r="r" b="b"/>
                <a:pathLst>
                  <a:path w="29936" h="30289" extrusionOk="0">
                    <a:moveTo>
                      <a:pt x="0" y="18097"/>
                    </a:moveTo>
                    <a:lnTo>
                      <a:pt x="0" y="0"/>
                    </a:lnTo>
                    <a:lnTo>
                      <a:pt x="29937" y="0"/>
                    </a:lnTo>
                    <a:lnTo>
                      <a:pt x="22619" y="16002"/>
                    </a:lnTo>
                    <a:lnTo>
                      <a:pt x="9694" y="3028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5" name="Google Shape;1295;p27"/>
              <p:cNvSpPr/>
              <p:nvPr/>
            </p:nvSpPr>
            <p:spPr>
              <a:xfrm>
                <a:off x="4791985" y="3555587"/>
                <a:ext cx="294804" cy="184499"/>
              </a:xfrm>
              <a:custGeom>
                <a:avLst/>
                <a:gdLst/>
                <a:ahLst/>
                <a:cxnLst/>
                <a:rect l="l" t="t" r="r" b="b"/>
                <a:pathLst>
                  <a:path w="294804" h="184499" extrusionOk="0">
                    <a:moveTo>
                      <a:pt x="149304" y="29146"/>
                    </a:moveTo>
                    <a:cubicBezTo>
                      <a:pt x="145417" y="29185"/>
                      <a:pt x="141549" y="29508"/>
                      <a:pt x="137710" y="30099"/>
                    </a:cubicBezTo>
                    <a:cubicBezTo>
                      <a:pt x="132578" y="30861"/>
                      <a:pt x="126685" y="31909"/>
                      <a:pt x="120223" y="33242"/>
                    </a:cubicBezTo>
                    <a:cubicBezTo>
                      <a:pt x="113760" y="34576"/>
                      <a:pt x="107108" y="36385"/>
                      <a:pt x="100170" y="38481"/>
                    </a:cubicBezTo>
                    <a:cubicBezTo>
                      <a:pt x="93369" y="40481"/>
                      <a:pt x="86730" y="42996"/>
                      <a:pt x="80307" y="46006"/>
                    </a:cubicBezTo>
                    <a:lnTo>
                      <a:pt x="131152" y="75438"/>
                    </a:lnTo>
                    <a:lnTo>
                      <a:pt x="140656" y="72199"/>
                    </a:lnTo>
                    <a:cubicBezTo>
                      <a:pt x="153581" y="67913"/>
                      <a:pt x="165841" y="64198"/>
                      <a:pt x="177246" y="61246"/>
                    </a:cubicBezTo>
                    <a:cubicBezTo>
                      <a:pt x="187994" y="58321"/>
                      <a:pt x="199009" y="56502"/>
                      <a:pt x="210129" y="55816"/>
                    </a:cubicBezTo>
                    <a:cubicBezTo>
                      <a:pt x="220279" y="55121"/>
                      <a:pt x="230476" y="55797"/>
                      <a:pt x="240446" y="57817"/>
                    </a:cubicBezTo>
                    <a:cubicBezTo>
                      <a:pt x="250491" y="60065"/>
                      <a:pt x="260109" y="63893"/>
                      <a:pt x="268957" y="69151"/>
                    </a:cubicBezTo>
                    <a:cubicBezTo>
                      <a:pt x="277739" y="73542"/>
                      <a:pt x="285256" y="80096"/>
                      <a:pt x="290816" y="88201"/>
                    </a:cubicBezTo>
                    <a:cubicBezTo>
                      <a:pt x="294570" y="94107"/>
                      <a:pt x="295739" y="101308"/>
                      <a:pt x="294047" y="108109"/>
                    </a:cubicBezTo>
                    <a:cubicBezTo>
                      <a:pt x="291909" y="115595"/>
                      <a:pt x="287803" y="122377"/>
                      <a:pt x="282167" y="127730"/>
                    </a:cubicBezTo>
                    <a:cubicBezTo>
                      <a:pt x="275192" y="134760"/>
                      <a:pt x="267408" y="140932"/>
                      <a:pt x="258978" y="146113"/>
                    </a:cubicBezTo>
                    <a:lnTo>
                      <a:pt x="291291" y="165163"/>
                    </a:lnTo>
                    <a:lnTo>
                      <a:pt x="272854" y="175165"/>
                    </a:lnTo>
                    <a:lnTo>
                      <a:pt x="240256" y="156115"/>
                    </a:lnTo>
                    <a:cubicBezTo>
                      <a:pt x="224736" y="163821"/>
                      <a:pt x="208504" y="169974"/>
                      <a:pt x="191786" y="174498"/>
                    </a:cubicBezTo>
                    <a:cubicBezTo>
                      <a:pt x="174299" y="179337"/>
                      <a:pt x="156432" y="182689"/>
                      <a:pt x="138375" y="184499"/>
                    </a:cubicBezTo>
                    <a:lnTo>
                      <a:pt x="121363" y="153924"/>
                    </a:lnTo>
                    <a:cubicBezTo>
                      <a:pt x="126134" y="153800"/>
                      <a:pt x="130896" y="153419"/>
                      <a:pt x="135619" y="152781"/>
                    </a:cubicBezTo>
                    <a:cubicBezTo>
                      <a:pt x="142775" y="151962"/>
                      <a:pt x="149884" y="150752"/>
                      <a:pt x="156908" y="149162"/>
                    </a:cubicBezTo>
                    <a:cubicBezTo>
                      <a:pt x="164701" y="147447"/>
                      <a:pt x="172969" y="145351"/>
                      <a:pt x="181712" y="142780"/>
                    </a:cubicBezTo>
                    <a:cubicBezTo>
                      <a:pt x="190209" y="140227"/>
                      <a:pt x="198496" y="137046"/>
                      <a:pt x="206517" y="133255"/>
                    </a:cubicBezTo>
                    <a:lnTo>
                      <a:pt x="155957" y="104013"/>
                    </a:lnTo>
                    <a:lnTo>
                      <a:pt x="149400" y="106299"/>
                    </a:lnTo>
                    <a:lnTo>
                      <a:pt x="142462" y="108395"/>
                    </a:lnTo>
                    <a:cubicBezTo>
                      <a:pt x="129727" y="112585"/>
                      <a:pt x="118132" y="115919"/>
                      <a:pt x="107488" y="117920"/>
                    </a:cubicBezTo>
                    <a:cubicBezTo>
                      <a:pt x="97722" y="120196"/>
                      <a:pt x="87761" y="121539"/>
                      <a:pt x="77741" y="121920"/>
                    </a:cubicBezTo>
                    <a:cubicBezTo>
                      <a:pt x="68896" y="122234"/>
                      <a:pt x="60048" y="121406"/>
                      <a:pt x="51415" y="119443"/>
                    </a:cubicBezTo>
                    <a:cubicBezTo>
                      <a:pt x="42878" y="117500"/>
                      <a:pt x="34677" y="114290"/>
                      <a:pt x="27086" y="109918"/>
                    </a:cubicBezTo>
                    <a:cubicBezTo>
                      <a:pt x="19112" y="105680"/>
                      <a:pt x="12168" y="99727"/>
                      <a:pt x="6748" y="92488"/>
                    </a:cubicBezTo>
                    <a:cubicBezTo>
                      <a:pt x="2671" y="86792"/>
                      <a:pt x="660" y="79867"/>
                      <a:pt x="1045" y="72866"/>
                    </a:cubicBezTo>
                    <a:cubicBezTo>
                      <a:pt x="1790" y="65599"/>
                      <a:pt x="4704" y="58731"/>
                      <a:pt x="9409" y="53149"/>
                    </a:cubicBezTo>
                    <a:cubicBezTo>
                      <a:pt x="15245" y="45786"/>
                      <a:pt x="22168" y="39367"/>
                      <a:pt x="29937" y="34099"/>
                    </a:cubicBezTo>
                    <a:lnTo>
                      <a:pt x="0" y="16764"/>
                    </a:lnTo>
                    <a:lnTo>
                      <a:pt x="17202" y="6763"/>
                    </a:lnTo>
                    <a:lnTo>
                      <a:pt x="46854" y="23908"/>
                    </a:lnTo>
                    <a:cubicBezTo>
                      <a:pt x="60783" y="17031"/>
                      <a:pt x="75408" y="11668"/>
                      <a:pt x="90476" y="7906"/>
                    </a:cubicBezTo>
                    <a:cubicBezTo>
                      <a:pt x="104808" y="4220"/>
                      <a:pt x="119387" y="1581"/>
                      <a:pt x="134098" y="0"/>
                    </a:cubicBezTo>
                    <a:close/>
                    <a:moveTo>
                      <a:pt x="62725" y="82963"/>
                    </a:moveTo>
                    <a:cubicBezTo>
                      <a:pt x="69375" y="86792"/>
                      <a:pt x="77045" y="88449"/>
                      <a:pt x="84679" y="87725"/>
                    </a:cubicBezTo>
                    <a:cubicBezTo>
                      <a:pt x="95005" y="86563"/>
                      <a:pt x="105172" y="84258"/>
                      <a:pt x="114996" y="80867"/>
                    </a:cubicBezTo>
                    <a:lnTo>
                      <a:pt x="67477" y="53340"/>
                    </a:lnTo>
                    <a:cubicBezTo>
                      <a:pt x="49990" y="64389"/>
                      <a:pt x="48374" y="74295"/>
                      <a:pt x="62725" y="82963"/>
                    </a:cubicBezTo>
                    <a:close/>
                    <a:moveTo>
                      <a:pt x="229516" y="96869"/>
                    </a:moveTo>
                    <a:cubicBezTo>
                      <a:pt x="222256" y="92945"/>
                      <a:pt x="213930" y="91449"/>
                      <a:pt x="205757" y="92583"/>
                    </a:cubicBezTo>
                    <a:cubicBezTo>
                      <a:pt x="194485" y="94088"/>
                      <a:pt x="183357" y="96545"/>
                      <a:pt x="172494" y="99917"/>
                    </a:cubicBezTo>
                    <a:lnTo>
                      <a:pt x="220013" y="127254"/>
                    </a:lnTo>
                    <a:cubicBezTo>
                      <a:pt x="239971" y="114586"/>
                      <a:pt x="243202" y="104394"/>
                      <a:pt x="229516" y="96488"/>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296" name="Google Shape;1296;p27"/>
            <p:cNvSpPr/>
            <p:nvPr/>
          </p:nvSpPr>
          <p:spPr>
            <a:xfrm>
              <a:off x="3754828" y="4396898"/>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7" name="Google Shape;1297;p27"/>
            <p:cNvSpPr/>
            <p:nvPr/>
          </p:nvSpPr>
          <p:spPr>
            <a:xfrm>
              <a:off x="4924079" y="3753008"/>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8" name="Google Shape;1298;p27"/>
            <p:cNvSpPr/>
            <p:nvPr/>
          </p:nvSpPr>
          <p:spPr>
            <a:xfrm>
              <a:off x="3741903" y="3161886"/>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9" name="Google Shape;1299;p27"/>
            <p:cNvSpPr/>
            <p:nvPr/>
          </p:nvSpPr>
          <p:spPr>
            <a:xfrm>
              <a:off x="2152775" y="4481289"/>
              <a:ext cx="883852" cy="511492"/>
            </a:xfrm>
            <a:custGeom>
              <a:avLst/>
              <a:gdLst/>
              <a:ahLst/>
              <a:cxnLst/>
              <a:rect l="l" t="t" r="r" b="b"/>
              <a:pathLst>
                <a:path w="883852" h="511492" extrusionOk="0">
                  <a:moveTo>
                    <a:pt x="883852" y="255746"/>
                  </a:moveTo>
                  <a:cubicBezTo>
                    <a:pt x="883852" y="396991"/>
                    <a:pt x="685995" y="511492"/>
                    <a:pt x="441926" y="511492"/>
                  </a:cubicBezTo>
                  <a:cubicBezTo>
                    <a:pt x="197857" y="511492"/>
                    <a:pt x="0" y="396991"/>
                    <a:pt x="0" y="255746"/>
                  </a:cubicBezTo>
                  <a:cubicBezTo>
                    <a:pt x="0" y="114501"/>
                    <a:pt x="197857" y="0"/>
                    <a:pt x="441926" y="0"/>
                  </a:cubicBezTo>
                  <a:cubicBezTo>
                    <a:pt x="685995" y="0"/>
                    <a:pt x="883852" y="114501"/>
                    <a:pt x="883852" y="255746"/>
                  </a:cubicBez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0" name="Google Shape;1300;p27"/>
            <p:cNvSpPr/>
            <p:nvPr/>
          </p:nvSpPr>
          <p:spPr>
            <a:xfrm>
              <a:off x="5481476" y="4556632"/>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301" name="Google Shape;1301;p27"/>
            <p:cNvGrpSpPr/>
            <p:nvPr/>
          </p:nvGrpSpPr>
          <p:grpSpPr>
            <a:xfrm>
              <a:off x="3781914" y="3000342"/>
              <a:ext cx="883852" cy="621125"/>
              <a:chOff x="5591539" y="3742467"/>
              <a:chExt cx="883852" cy="621125"/>
            </a:xfrm>
          </p:grpSpPr>
          <p:sp>
            <p:nvSpPr>
              <p:cNvPr id="1302" name="Google Shape;1302;p27"/>
              <p:cNvSpPr/>
              <p:nvPr/>
            </p:nvSpPr>
            <p:spPr>
              <a:xfrm>
                <a:off x="5591539" y="3852100"/>
                <a:ext cx="883852" cy="511492"/>
              </a:xfrm>
              <a:custGeom>
                <a:avLst/>
                <a:gdLst/>
                <a:ahLst/>
                <a:cxnLst/>
                <a:rect l="l" t="t" r="r" b="b"/>
                <a:pathLst>
                  <a:path w="883852" h="511492" extrusionOk="0">
                    <a:moveTo>
                      <a:pt x="883852" y="255746"/>
                    </a:moveTo>
                    <a:cubicBezTo>
                      <a:pt x="883852" y="396991"/>
                      <a:pt x="685995" y="511492"/>
                      <a:pt x="441926" y="511492"/>
                    </a:cubicBezTo>
                    <a:cubicBezTo>
                      <a:pt x="197857" y="511492"/>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3" name="Google Shape;1303;p27"/>
              <p:cNvSpPr/>
              <p:nvPr/>
            </p:nvSpPr>
            <p:spPr>
              <a:xfrm>
                <a:off x="5591633" y="3995166"/>
                <a:ext cx="87339" cy="116490"/>
              </a:xfrm>
              <a:custGeom>
                <a:avLst/>
                <a:gdLst/>
                <a:ahLst/>
                <a:cxnLst/>
                <a:rect l="l" t="t" r="r" b="b"/>
                <a:pathLst>
                  <a:path w="87339" h="116490" extrusionOk="0">
                    <a:moveTo>
                      <a:pt x="0" y="116491"/>
                    </a:moveTo>
                    <a:lnTo>
                      <a:pt x="0" y="0"/>
                    </a:lnTo>
                    <a:lnTo>
                      <a:pt x="87340" y="77914"/>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4" name="Google Shape;1304;p27"/>
              <p:cNvSpPr/>
              <p:nvPr/>
            </p:nvSpPr>
            <p:spPr>
              <a:xfrm>
                <a:off x="6408864" y="3998214"/>
                <a:ext cx="66526" cy="157067"/>
              </a:xfrm>
              <a:custGeom>
                <a:avLst/>
                <a:gdLst/>
                <a:ahLst/>
                <a:cxnLst/>
                <a:rect l="l" t="t" r="r" b="b"/>
                <a:pathLst>
                  <a:path w="66526" h="157067" extrusionOk="0">
                    <a:moveTo>
                      <a:pt x="66527" y="0"/>
                    </a:moveTo>
                    <a:lnTo>
                      <a:pt x="66527" y="109538"/>
                    </a:lnTo>
                    <a:lnTo>
                      <a:pt x="21859" y="157067"/>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5" name="Google Shape;1305;p27"/>
              <p:cNvSpPr/>
              <p:nvPr/>
            </p:nvSpPr>
            <p:spPr>
              <a:xfrm>
                <a:off x="5591539" y="3742467"/>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6" name="Google Shape;1306;p27"/>
              <p:cNvSpPr/>
              <p:nvPr/>
            </p:nvSpPr>
            <p:spPr>
              <a:xfrm>
                <a:off x="5717159" y="3812071"/>
                <a:ext cx="632686" cy="366117"/>
              </a:xfrm>
              <a:custGeom>
                <a:avLst/>
                <a:gdLst/>
                <a:ahLst/>
                <a:cxnLst/>
                <a:rect l="l" t="t" r="r" b="b"/>
                <a:pathLst>
                  <a:path w="632686" h="366117" extrusionOk="0">
                    <a:moveTo>
                      <a:pt x="632116" y="194048"/>
                    </a:moveTo>
                    <a:cubicBezTo>
                      <a:pt x="627555" y="237101"/>
                      <a:pt x="596952" y="279773"/>
                      <a:pt x="540025" y="312539"/>
                    </a:cubicBezTo>
                    <a:cubicBezTo>
                      <a:pt x="416476" y="383977"/>
                      <a:pt x="216136" y="383977"/>
                      <a:pt x="92587" y="312539"/>
                    </a:cubicBezTo>
                    <a:cubicBezTo>
                      <a:pt x="35564" y="279583"/>
                      <a:pt x="4962" y="237101"/>
                      <a:pt x="590" y="194048"/>
                    </a:cubicBezTo>
                    <a:cubicBezTo>
                      <a:pt x="-4732" y="143661"/>
                      <a:pt x="25965" y="92131"/>
                      <a:pt x="92587" y="53650"/>
                    </a:cubicBezTo>
                    <a:cubicBezTo>
                      <a:pt x="216136" y="-17883"/>
                      <a:pt x="416476" y="-17883"/>
                      <a:pt x="540025" y="53650"/>
                    </a:cubicBezTo>
                    <a:cubicBezTo>
                      <a:pt x="606646" y="92131"/>
                      <a:pt x="637344" y="143661"/>
                      <a:pt x="632116"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7" name="Google Shape;1307;p27"/>
              <p:cNvSpPr/>
              <p:nvPr/>
            </p:nvSpPr>
            <p:spPr>
              <a:xfrm>
                <a:off x="5717749" y="3833979"/>
                <a:ext cx="631526" cy="344209"/>
              </a:xfrm>
              <a:custGeom>
                <a:avLst/>
                <a:gdLst/>
                <a:ahLst/>
                <a:cxnLst/>
                <a:rect l="l" t="t" r="r" b="b"/>
                <a:pathLst>
                  <a:path w="631526" h="344209" extrusionOk="0">
                    <a:moveTo>
                      <a:pt x="631527" y="172140"/>
                    </a:moveTo>
                    <a:cubicBezTo>
                      <a:pt x="626965" y="215193"/>
                      <a:pt x="596363" y="257865"/>
                      <a:pt x="539435" y="290631"/>
                    </a:cubicBezTo>
                    <a:cubicBezTo>
                      <a:pt x="415886" y="362069"/>
                      <a:pt x="215546" y="362069"/>
                      <a:pt x="91997" y="290631"/>
                    </a:cubicBezTo>
                    <a:cubicBezTo>
                      <a:pt x="34974" y="257675"/>
                      <a:pt x="4372" y="215193"/>
                      <a:pt x="0" y="172140"/>
                    </a:cubicBezTo>
                    <a:cubicBezTo>
                      <a:pt x="4372" y="129088"/>
                      <a:pt x="35069" y="86415"/>
                      <a:pt x="91997" y="53649"/>
                    </a:cubicBezTo>
                    <a:cubicBezTo>
                      <a:pt x="215546" y="-17883"/>
                      <a:pt x="415886" y="-17883"/>
                      <a:pt x="539435" y="53649"/>
                    </a:cubicBezTo>
                    <a:cubicBezTo>
                      <a:pt x="596363" y="86701"/>
                      <a:pt x="626965" y="129088"/>
                      <a:pt x="631527" y="172140"/>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8" name="Google Shape;1308;p27"/>
              <p:cNvSpPr/>
              <p:nvPr/>
            </p:nvSpPr>
            <p:spPr>
              <a:xfrm>
                <a:off x="5879313" y="3916870"/>
                <a:ext cx="294875" cy="185070"/>
              </a:xfrm>
              <a:custGeom>
                <a:avLst/>
                <a:gdLst/>
                <a:ahLst/>
                <a:cxnLst/>
                <a:rect l="l" t="t" r="r" b="b"/>
                <a:pathLst>
                  <a:path w="294875" h="185070" extrusionOk="0">
                    <a:moveTo>
                      <a:pt x="149495" y="29337"/>
                    </a:moveTo>
                    <a:cubicBezTo>
                      <a:pt x="145608" y="29328"/>
                      <a:pt x="141730" y="29642"/>
                      <a:pt x="137900" y="30289"/>
                    </a:cubicBezTo>
                    <a:cubicBezTo>
                      <a:pt x="132673" y="31052"/>
                      <a:pt x="126876" y="32099"/>
                      <a:pt x="120413" y="33433"/>
                    </a:cubicBezTo>
                    <a:cubicBezTo>
                      <a:pt x="113950" y="34766"/>
                      <a:pt x="107298" y="36576"/>
                      <a:pt x="100265" y="38576"/>
                    </a:cubicBezTo>
                    <a:cubicBezTo>
                      <a:pt x="93517" y="40672"/>
                      <a:pt x="86912" y="43215"/>
                      <a:pt x="80497" y="46196"/>
                    </a:cubicBezTo>
                    <a:lnTo>
                      <a:pt x="131247" y="75629"/>
                    </a:lnTo>
                    <a:lnTo>
                      <a:pt x="140751" y="72390"/>
                    </a:lnTo>
                    <a:cubicBezTo>
                      <a:pt x="153676" y="68104"/>
                      <a:pt x="165841" y="64389"/>
                      <a:pt x="177341" y="61436"/>
                    </a:cubicBezTo>
                    <a:cubicBezTo>
                      <a:pt x="188099" y="58522"/>
                      <a:pt x="199114" y="56674"/>
                      <a:pt x="210224" y="55912"/>
                    </a:cubicBezTo>
                    <a:cubicBezTo>
                      <a:pt x="220374" y="55302"/>
                      <a:pt x="230571" y="56007"/>
                      <a:pt x="240541" y="58007"/>
                    </a:cubicBezTo>
                    <a:cubicBezTo>
                      <a:pt x="250586" y="60227"/>
                      <a:pt x="260214" y="64056"/>
                      <a:pt x="269052" y="69342"/>
                    </a:cubicBezTo>
                    <a:cubicBezTo>
                      <a:pt x="277853" y="73705"/>
                      <a:pt x="285380" y="80267"/>
                      <a:pt x="290911" y="88392"/>
                    </a:cubicBezTo>
                    <a:cubicBezTo>
                      <a:pt x="294627" y="94317"/>
                      <a:pt x="295796" y="101498"/>
                      <a:pt x="294142" y="108299"/>
                    </a:cubicBezTo>
                    <a:cubicBezTo>
                      <a:pt x="291985" y="115776"/>
                      <a:pt x="287889" y="122549"/>
                      <a:pt x="282262" y="127921"/>
                    </a:cubicBezTo>
                    <a:cubicBezTo>
                      <a:pt x="275420" y="134998"/>
                      <a:pt x="267760" y="141227"/>
                      <a:pt x="259453" y="146495"/>
                    </a:cubicBezTo>
                    <a:lnTo>
                      <a:pt x="291766" y="165545"/>
                    </a:lnTo>
                    <a:lnTo>
                      <a:pt x="274089" y="175736"/>
                    </a:lnTo>
                    <a:lnTo>
                      <a:pt x="241491" y="156686"/>
                    </a:lnTo>
                    <a:cubicBezTo>
                      <a:pt x="225972" y="164392"/>
                      <a:pt x="209739" y="170545"/>
                      <a:pt x="193022" y="175070"/>
                    </a:cubicBezTo>
                    <a:cubicBezTo>
                      <a:pt x="175535" y="179908"/>
                      <a:pt x="157668" y="183252"/>
                      <a:pt x="139611" y="185071"/>
                    </a:cubicBezTo>
                    <a:lnTo>
                      <a:pt x="122599" y="154496"/>
                    </a:lnTo>
                    <a:cubicBezTo>
                      <a:pt x="127332" y="154372"/>
                      <a:pt x="132065" y="153991"/>
                      <a:pt x="136759" y="153353"/>
                    </a:cubicBezTo>
                    <a:cubicBezTo>
                      <a:pt x="143127" y="152590"/>
                      <a:pt x="150255" y="151447"/>
                      <a:pt x="158143" y="149733"/>
                    </a:cubicBezTo>
                    <a:cubicBezTo>
                      <a:pt x="166031" y="148019"/>
                      <a:pt x="174204" y="145923"/>
                      <a:pt x="182948" y="143351"/>
                    </a:cubicBezTo>
                    <a:cubicBezTo>
                      <a:pt x="191435" y="140779"/>
                      <a:pt x="199722" y="137598"/>
                      <a:pt x="207753" y="133826"/>
                    </a:cubicBezTo>
                    <a:lnTo>
                      <a:pt x="157193" y="104585"/>
                    </a:lnTo>
                    <a:lnTo>
                      <a:pt x="150635" y="106871"/>
                    </a:lnTo>
                    <a:lnTo>
                      <a:pt x="143697" y="108966"/>
                    </a:lnTo>
                    <a:cubicBezTo>
                      <a:pt x="130962" y="113157"/>
                      <a:pt x="119368" y="116491"/>
                      <a:pt x="108723" y="118491"/>
                    </a:cubicBezTo>
                    <a:cubicBezTo>
                      <a:pt x="98953" y="120767"/>
                      <a:pt x="88993" y="122101"/>
                      <a:pt x="78976" y="122491"/>
                    </a:cubicBezTo>
                    <a:cubicBezTo>
                      <a:pt x="70128" y="122758"/>
                      <a:pt x="61290" y="121929"/>
                      <a:pt x="52651" y="120015"/>
                    </a:cubicBezTo>
                    <a:cubicBezTo>
                      <a:pt x="44117" y="118043"/>
                      <a:pt x="35924" y="114833"/>
                      <a:pt x="28321" y="110490"/>
                    </a:cubicBezTo>
                    <a:cubicBezTo>
                      <a:pt x="19958" y="106137"/>
                      <a:pt x="12707" y="99908"/>
                      <a:pt x="7128" y="92297"/>
                    </a:cubicBezTo>
                    <a:cubicBezTo>
                      <a:pt x="3070" y="86592"/>
                      <a:pt x="1055" y="79677"/>
                      <a:pt x="1426" y="72676"/>
                    </a:cubicBezTo>
                    <a:cubicBezTo>
                      <a:pt x="2167" y="65380"/>
                      <a:pt x="5085" y="58474"/>
                      <a:pt x="9789" y="52864"/>
                    </a:cubicBezTo>
                    <a:cubicBezTo>
                      <a:pt x="15596" y="45482"/>
                      <a:pt x="22524" y="39053"/>
                      <a:pt x="30317" y="33814"/>
                    </a:cubicBezTo>
                    <a:lnTo>
                      <a:pt x="0" y="16954"/>
                    </a:lnTo>
                    <a:lnTo>
                      <a:pt x="17582" y="6763"/>
                    </a:lnTo>
                    <a:lnTo>
                      <a:pt x="47329" y="23908"/>
                    </a:lnTo>
                    <a:cubicBezTo>
                      <a:pt x="61214" y="17002"/>
                      <a:pt x="75812" y="11639"/>
                      <a:pt x="90856" y="7906"/>
                    </a:cubicBezTo>
                    <a:cubicBezTo>
                      <a:pt x="105188" y="4239"/>
                      <a:pt x="119767" y="1591"/>
                      <a:pt x="134479" y="0"/>
                    </a:cubicBezTo>
                    <a:close/>
                    <a:moveTo>
                      <a:pt x="63105" y="82772"/>
                    </a:moveTo>
                    <a:cubicBezTo>
                      <a:pt x="69786" y="86601"/>
                      <a:pt x="77494" y="88259"/>
                      <a:pt x="85154" y="87535"/>
                    </a:cubicBezTo>
                    <a:cubicBezTo>
                      <a:pt x="95475" y="86325"/>
                      <a:pt x="105635" y="84029"/>
                      <a:pt x="115471" y="80677"/>
                    </a:cubicBezTo>
                    <a:lnTo>
                      <a:pt x="67952" y="53149"/>
                    </a:lnTo>
                    <a:cubicBezTo>
                      <a:pt x="50370" y="64579"/>
                      <a:pt x="48849" y="74104"/>
                      <a:pt x="63105" y="82772"/>
                    </a:cubicBezTo>
                    <a:close/>
                    <a:moveTo>
                      <a:pt x="229992" y="96679"/>
                    </a:moveTo>
                    <a:cubicBezTo>
                      <a:pt x="222750" y="92697"/>
                      <a:pt x="214405" y="91192"/>
                      <a:pt x="206232" y="92393"/>
                    </a:cubicBezTo>
                    <a:cubicBezTo>
                      <a:pt x="194961" y="93897"/>
                      <a:pt x="183832" y="96355"/>
                      <a:pt x="172969" y="99727"/>
                    </a:cubicBezTo>
                    <a:lnTo>
                      <a:pt x="220488" y="127063"/>
                    </a:lnTo>
                    <a:cubicBezTo>
                      <a:pt x="240446" y="114776"/>
                      <a:pt x="243677" y="104585"/>
                      <a:pt x="229992" y="96679"/>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9" name="Google Shape;1309;p27"/>
              <p:cNvSpPr/>
              <p:nvPr/>
            </p:nvSpPr>
            <p:spPr>
              <a:xfrm>
                <a:off x="6001532" y="4053935"/>
                <a:ext cx="19007" cy="25527"/>
              </a:xfrm>
              <a:custGeom>
                <a:avLst/>
                <a:gdLst/>
                <a:ahLst/>
                <a:cxnLst/>
                <a:rect l="l" t="t" r="r" b="b"/>
                <a:pathLst>
                  <a:path w="19007" h="25527" extrusionOk="0">
                    <a:moveTo>
                      <a:pt x="0" y="17241"/>
                    </a:moveTo>
                    <a:cubicBezTo>
                      <a:pt x="475" y="16002"/>
                      <a:pt x="0" y="0"/>
                      <a:pt x="0" y="0"/>
                    </a:cubicBezTo>
                    <a:lnTo>
                      <a:pt x="19008" y="12573"/>
                    </a:lnTo>
                    <a:lnTo>
                      <a:pt x="10549"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0" name="Google Shape;1310;p27"/>
              <p:cNvSpPr/>
              <p:nvPr/>
            </p:nvSpPr>
            <p:spPr>
              <a:xfrm>
                <a:off x="6128693" y="4064889"/>
                <a:ext cx="42006" cy="19716"/>
              </a:xfrm>
              <a:custGeom>
                <a:avLst/>
                <a:gdLst/>
                <a:ahLst/>
                <a:cxnLst/>
                <a:rect l="l" t="t" r="r" b="b"/>
                <a:pathLst>
                  <a:path w="42006" h="19716" extrusionOk="0">
                    <a:moveTo>
                      <a:pt x="42007" y="17145"/>
                    </a:moveTo>
                    <a:lnTo>
                      <a:pt x="42007" y="0"/>
                    </a:lnTo>
                    <a:lnTo>
                      <a:pt x="0" y="3143"/>
                    </a:lnTo>
                    <a:lnTo>
                      <a:pt x="24045" y="19717"/>
                    </a:lnTo>
                    <a:lnTo>
                      <a:pt x="42007"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1" name="Google Shape;1311;p27"/>
              <p:cNvSpPr/>
              <p:nvPr/>
            </p:nvSpPr>
            <p:spPr>
              <a:xfrm>
                <a:off x="6142758" y="4001642"/>
                <a:ext cx="31457" cy="17335"/>
              </a:xfrm>
              <a:custGeom>
                <a:avLst/>
                <a:gdLst/>
                <a:ahLst/>
                <a:cxnLst/>
                <a:rect l="l" t="t" r="r" b="b"/>
                <a:pathLst>
                  <a:path w="31457" h="17335" extrusionOk="0">
                    <a:moveTo>
                      <a:pt x="31458" y="17336"/>
                    </a:moveTo>
                    <a:lnTo>
                      <a:pt x="31458" y="0"/>
                    </a:lnTo>
                    <a:lnTo>
                      <a:pt x="0" y="11430"/>
                    </a:lnTo>
                    <a:lnTo>
                      <a:pt x="31458" y="17336"/>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2" name="Google Shape;1312;p27"/>
              <p:cNvSpPr/>
              <p:nvPr/>
            </p:nvSpPr>
            <p:spPr>
              <a:xfrm>
                <a:off x="6043729" y="4008024"/>
                <a:ext cx="47328" cy="33146"/>
              </a:xfrm>
              <a:custGeom>
                <a:avLst/>
                <a:gdLst/>
                <a:ahLst/>
                <a:cxnLst/>
                <a:rect l="l" t="t" r="r" b="b"/>
                <a:pathLst>
                  <a:path w="47328" h="33146" extrusionOk="0">
                    <a:moveTo>
                      <a:pt x="0" y="10096"/>
                    </a:moveTo>
                    <a:lnTo>
                      <a:pt x="10454" y="0"/>
                    </a:lnTo>
                    <a:lnTo>
                      <a:pt x="47329" y="25622"/>
                    </a:lnTo>
                    <a:lnTo>
                      <a:pt x="45048" y="33147"/>
                    </a:lnTo>
                    <a:cubicBezTo>
                      <a:pt x="45048" y="33147"/>
                      <a:pt x="17487" y="21431"/>
                      <a:pt x="16537" y="2076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3" name="Google Shape;1313;p27"/>
              <p:cNvSpPr/>
              <p:nvPr/>
            </p:nvSpPr>
            <p:spPr>
              <a:xfrm>
                <a:off x="5947360" y="3952875"/>
                <a:ext cx="58923" cy="38957"/>
              </a:xfrm>
              <a:custGeom>
                <a:avLst/>
                <a:gdLst/>
                <a:ahLst/>
                <a:cxnLst/>
                <a:rect l="l" t="t" r="r" b="b"/>
                <a:pathLst>
                  <a:path w="58923" h="38957" extrusionOk="0">
                    <a:moveTo>
                      <a:pt x="0" y="11049"/>
                    </a:moveTo>
                    <a:lnTo>
                      <a:pt x="48944" y="38957"/>
                    </a:lnTo>
                    <a:lnTo>
                      <a:pt x="58923" y="31623"/>
                    </a:lnTo>
                    <a:cubicBezTo>
                      <a:pt x="58923" y="31623"/>
                      <a:pt x="52841" y="24574"/>
                      <a:pt x="52366" y="23908"/>
                    </a:cubicBezTo>
                    <a:cubicBezTo>
                      <a:pt x="47966" y="18840"/>
                      <a:pt x="42805" y="14507"/>
                      <a:pt x="37065" y="11049"/>
                    </a:cubicBezTo>
                    <a:cubicBezTo>
                      <a:pt x="33453" y="10382"/>
                      <a:pt x="10169" y="0"/>
                      <a:pt x="10169"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4" name="Google Shape;1314;p27"/>
              <p:cNvSpPr/>
              <p:nvPr/>
            </p:nvSpPr>
            <p:spPr>
              <a:xfrm>
                <a:off x="6001532" y="3921728"/>
                <a:ext cx="27275" cy="24479"/>
              </a:xfrm>
              <a:custGeom>
                <a:avLst/>
                <a:gdLst/>
                <a:ahLst/>
                <a:cxnLst/>
                <a:rect l="l" t="t" r="r" b="b"/>
                <a:pathLst>
                  <a:path w="27275" h="24479" extrusionOk="0">
                    <a:moveTo>
                      <a:pt x="27276" y="24479"/>
                    </a:moveTo>
                    <a:lnTo>
                      <a:pt x="27276" y="7334"/>
                    </a:lnTo>
                    <a:lnTo>
                      <a:pt x="4752" y="0"/>
                    </a:lnTo>
                    <a:lnTo>
                      <a:pt x="0" y="13430"/>
                    </a:lnTo>
                    <a:lnTo>
                      <a:pt x="1140" y="19621"/>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5" name="Google Shape;1315;p27"/>
              <p:cNvSpPr/>
              <p:nvPr/>
            </p:nvSpPr>
            <p:spPr>
              <a:xfrm>
                <a:off x="5879313" y="3916680"/>
                <a:ext cx="26040" cy="19430"/>
              </a:xfrm>
              <a:custGeom>
                <a:avLst/>
                <a:gdLst/>
                <a:ahLst/>
                <a:cxnLst/>
                <a:rect l="l" t="t" r="r" b="b"/>
                <a:pathLst>
                  <a:path w="26040" h="19430" extrusionOk="0">
                    <a:moveTo>
                      <a:pt x="0" y="17145"/>
                    </a:moveTo>
                    <a:lnTo>
                      <a:pt x="0" y="0"/>
                    </a:lnTo>
                    <a:lnTo>
                      <a:pt x="26040"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6" name="Google Shape;1316;p27"/>
              <p:cNvSpPr/>
              <p:nvPr/>
            </p:nvSpPr>
            <p:spPr>
              <a:xfrm>
                <a:off x="5880264" y="3974210"/>
                <a:ext cx="30412" cy="30289"/>
              </a:xfrm>
              <a:custGeom>
                <a:avLst/>
                <a:gdLst/>
                <a:ahLst/>
                <a:cxnLst/>
                <a:rect l="l" t="t" r="r" b="b"/>
                <a:pathLst>
                  <a:path w="30412" h="30289" extrusionOk="0">
                    <a:moveTo>
                      <a:pt x="0" y="17907"/>
                    </a:moveTo>
                    <a:lnTo>
                      <a:pt x="0" y="0"/>
                    </a:lnTo>
                    <a:lnTo>
                      <a:pt x="30412" y="0"/>
                    </a:lnTo>
                    <a:lnTo>
                      <a:pt x="23094" y="16002"/>
                    </a:lnTo>
                    <a:lnTo>
                      <a:pt x="10074" y="3029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7" name="Google Shape;1317;p27"/>
              <p:cNvSpPr/>
              <p:nvPr/>
            </p:nvSpPr>
            <p:spPr>
              <a:xfrm>
                <a:off x="5879313" y="3898868"/>
                <a:ext cx="294881" cy="185547"/>
              </a:xfrm>
              <a:custGeom>
                <a:avLst/>
                <a:gdLst/>
                <a:ahLst/>
                <a:cxnLst/>
                <a:rect l="l" t="t" r="r" b="b"/>
                <a:pathLst>
                  <a:path w="294881" h="185547" extrusionOk="0">
                    <a:moveTo>
                      <a:pt x="149495" y="30194"/>
                    </a:moveTo>
                    <a:cubicBezTo>
                      <a:pt x="145608" y="30185"/>
                      <a:pt x="141730" y="30499"/>
                      <a:pt x="137900" y="31147"/>
                    </a:cubicBezTo>
                    <a:cubicBezTo>
                      <a:pt x="132673" y="31909"/>
                      <a:pt x="126876" y="32957"/>
                      <a:pt x="120413" y="34290"/>
                    </a:cubicBezTo>
                    <a:cubicBezTo>
                      <a:pt x="113950" y="35624"/>
                      <a:pt x="107298" y="37338"/>
                      <a:pt x="100265" y="39434"/>
                    </a:cubicBezTo>
                    <a:cubicBezTo>
                      <a:pt x="93498" y="41481"/>
                      <a:pt x="86893" y="44034"/>
                      <a:pt x="80497" y="47054"/>
                    </a:cubicBezTo>
                    <a:lnTo>
                      <a:pt x="131247" y="76391"/>
                    </a:lnTo>
                    <a:lnTo>
                      <a:pt x="140751" y="73152"/>
                    </a:lnTo>
                    <a:cubicBezTo>
                      <a:pt x="153676" y="68866"/>
                      <a:pt x="165841" y="65246"/>
                      <a:pt x="177341" y="62198"/>
                    </a:cubicBezTo>
                    <a:cubicBezTo>
                      <a:pt x="188108" y="59360"/>
                      <a:pt x="199114" y="57541"/>
                      <a:pt x="210224" y="56769"/>
                    </a:cubicBezTo>
                    <a:cubicBezTo>
                      <a:pt x="220374" y="56160"/>
                      <a:pt x="230571" y="56864"/>
                      <a:pt x="240541" y="58865"/>
                    </a:cubicBezTo>
                    <a:cubicBezTo>
                      <a:pt x="250586" y="61055"/>
                      <a:pt x="260214" y="64846"/>
                      <a:pt x="269052" y="70104"/>
                    </a:cubicBezTo>
                    <a:cubicBezTo>
                      <a:pt x="277824" y="74505"/>
                      <a:pt x="285351" y="81058"/>
                      <a:pt x="290911" y="89154"/>
                    </a:cubicBezTo>
                    <a:cubicBezTo>
                      <a:pt x="294636" y="95079"/>
                      <a:pt x="295805" y="102261"/>
                      <a:pt x="294142" y="109061"/>
                    </a:cubicBezTo>
                    <a:cubicBezTo>
                      <a:pt x="291985" y="116539"/>
                      <a:pt x="287889" y="123311"/>
                      <a:pt x="282262" y="128683"/>
                    </a:cubicBezTo>
                    <a:cubicBezTo>
                      <a:pt x="275287" y="135684"/>
                      <a:pt x="267503" y="141827"/>
                      <a:pt x="259073" y="146971"/>
                    </a:cubicBezTo>
                    <a:lnTo>
                      <a:pt x="291386" y="166021"/>
                    </a:lnTo>
                    <a:lnTo>
                      <a:pt x="273709" y="176213"/>
                    </a:lnTo>
                    <a:lnTo>
                      <a:pt x="241111" y="157163"/>
                    </a:lnTo>
                    <a:cubicBezTo>
                      <a:pt x="225591" y="164830"/>
                      <a:pt x="209359" y="170955"/>
                      <a:pt x="192642" y="175451"/>
                    </a:cubicBezTo>
                    <a:cubicBezTo>
                      <a:pt x="175164" y="180365"/>
                      <a:pt x="157297" y="183737"/>
                      <a:pt x="139231" y="185547"/>
                    </a:cubicBezTo>
                    <a:lnTo>
                      <a:pt x="122219" y="154877"/>
                    </a:lnTo>
                    <a:cubicBezTo>
                      <a:pt x="126952" y="154800"/>
                      <a:pt x="131684" y="154448"/>
                      <a:pt x="136379" y="153829"/>
                    </a:cubicBezTo>
                    <a:cubicBezTo>
                      <a:pt x="142718" y="153067"/>
                      <a:pt x="149846" y="151829"/>
                      <a:pt x="157763" y="150114"/>
                    </a:cubicBezTo>
                    <a:cubicBezTo>
                      <a:pt x="165556" y="148495"/>
                      <a:pt x="173824" y="146304"/>
                      <a:pt x="182568" y="143828"/>
                    </a:cubicBezTo>
                    <a:cubicBezTo>
                      <a:pt x="191055" y="141256"/>
                      <a:pt x="199342" y="138074"/>
                      <a:pt x="207373" y="134303"/>
                    </a:cubicBezTo>
                    <a:lnTo>
                      <a:pt x="156812" y="105061"/>
                    </a:lnTo>
                    <a:cubicBezTo>
                      <a:pt x="154722" y="105918"/>
                      <a:pt x="152441" y="106680"/>
                      <a:pt x="150255" y="107442"/>
                    </a:cubicBezTo>
                    <a:lnTo>
                      <a:pt x="143317" y="109538"/>
                    </a:lnTo>
                    <a:cubicBezTo>
                      <a:pt x="130582" y="113729"/>
                      <a:pt x="118987" y="116967"/>
                      <a:pt x="108343" y="119063"/>
                    </a:cubicBezTo>
                    <a:cubicBezTo>
                      <a:pt x="98573" y="121339"/>
                      <a:pt x="88613" y="122673"/>
                      <a:pt x="78596" y="123063"/>
                    </a:cubicBezTo>
                    <a:cubicBezTo>
                      <a:pt x="69748" y="123425"/>
                      <a:pt x="60891" y="122587"/>
                      <a:pt x="52271" y="120587"/>
                    </a:cubicBezTo>
                    <a:cubicBezTo>
                      <a:pt x="43727" y="118663"/>
                      <a:pt x="35525" y="115453"/>
                      <a:pt x="27941" y="111062"/>
                    </a:cubicBezTo>
                    <a:cubicBezTo>
                      <a:pt x="19597" y="106671"/>
                      <a:pt x="12355" y="100451"/>
                      <a:pt x="6748" y="92869"/>
                    </a:cubicBezTo>
                    <a:cubicBezTo>
                      <a:pt x="2690" y="87163"/>
                      <a:pt x="675" y="80248"/>
                      <a:pt x="1045" y="73247"/>
                    </a:cubicBezTo>
                    <a:cubicBezTo>
                      <a:pt x="1768" y="65951"/>
                      <a:pt x="4685" y="59036"/>
                      <a:pt x="9409" y="53435"/>
                    </a:cubicBezTo>
                    <a:cubicBezTo>
                      <a:pt x="15216" y="46054"/>
                      <a:pt x="22144" y="39624"/>
                      <a:pt x="29937" y="34385"/>
                    </a:cubicBezTo>
                    <a:lnTo>
                      <a:pt x="0" y="17050"/>
                    </a:lnTo>
                    <a:lnTo>
                      <a:pt x="17582" y="6858"/>
                    </a:lnTo>
                    <a:lnTo>
                      <a:pt x="47329" y="24003"/>
                    </a:lnTo>
                    <a:cubicBezTo>
                      <a:pt x="61214" y="17069"/>
                      <a:pt x="75802" y="11668"/>
                      <a:pt x="90856" y="7906"/>
                    </a:cubicBezTo>
                    <a:cubicBezTo>
                      <a:pt x="105197" y="4286"/>
                      <a:pt x="119776" y="1639"/>
                      <a:pt x="134479" y="0"/>
                    </a:cubicBezTo>
                    <a:close/>
                    <a:moveTo>
                      <a:pt x="63105" y="83534"/>
                    </a:moveTo>
                    <a:cubicBezTo>
                      <a:pt x="69777" y="87402"/>
                      <a:pt x="77484" y="89068"/>
                      <a:pt x="85154" y="88297"/>
                    </a:cubicBezTo>
                    <a:cubicBezTo>
                      <a:pt x="95466" y="87125"/>
                      <a:pt x="105635" y="84858"/>
                      <a:pt x="115471" y="81534"/>
                    </a:cubicBezTo>
                    <a:lnTo>
                      <a:pt x="67952" y="54007"/>
                    </a:lnTo>
                    <a:cubicBezTo>
                      <a:pt x="50370" y="65437"/>
                      <a:pt x="48849" y="75248"/>
                      <a:pt x="63105" y="83534"/>
                    </a:cubicBezTo>
                    <a:close/>
                    <a:moveTo>
                      <a:pt x="229992" y="97536"/>
                    </a:moveTo>
                    <a:cubicBezTo>
                      <a:pt x="222750" y="93555"/>
                      <a:pt x="214405" y="92050"/>
                      <a:pt x="206232" y="93250"/>
                    </a:cubicBezTo>
                    <a:cubicBezTo>
                      <a:pt x="194951" y="94707"/>
                      <a:pt x="183822" y="97165"/>
                      <a:pt x="172969" y="100584"/>
                    </a:cubicBezTo>
                    <a:lnTo>
                      <a:pt x="220488" y="127921"/>
                    </a:lnTo>
                    <a:cubicBezTo>
                      <a:pt x="240512" y="115538"/>
                      <a:pt x="243677" y="105413"/>
                      <a:pt x="229992" y="97536"/>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318" name="Google Shape;1318;p27"/>
            <p:cNvGrpSpPr/>
            <p:nvPr/>
          </p:nvGrpSpPr>
          <p:grpSpPr>
            <a:xfrm>
              <a:off x="3781914" y="2856896"/>
              <a:ext cx="883852" cy="621029"/>
              <a:chOff x="5591539" y="3599021"/>
              <a:chExt cx="883852" cy="621029"/>
            </a:xfrm>
          </p:grpSpPr>
          <p:sp>
            <p:nvSpPr>
              <p:cNvPr id="1319" name="Google Shape;1319;p27"/>
              <p:cNvSpPr/>
              <p:nvPr/>
            </p:nvSpPr>
            <p:spPr>
              <a:xfrm>
                <a:off x="5591539" y="3708558"/>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2"/>
                      <a:pt x="197857" y="0"/>
                      <a:pt x="441926" y="0"/>
                    </a:cubicBezTo>
                    <a:cubicBezTo>
                      <a:pt x="685995" y="0"/>
                      <a:pt x="883852" y="114502"/>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0" name="Google Shape;1320;p27"/>
              <p:cNvSpPr/>
              <p:nvPr/>
            </p:nvSpPr>
            <p:spPr>
              <a:xfrm>
                <a:off x="5591633" y="3851719"/>
                <a:ext cx="87339" cy="116490"/>
              </a:xfrm>
              <a:custGeom>
                <a:avLst/>
                <a:gdLst/>
                <a:ahLst/>
                <a:cxnLst/>
                <a:rect l="l" t="t" r="r" b="b"/>
                <a:pathLst>
                  <a:path w="87339" h="116490" extrusionOk="0">
                    <a:moveTo>
                      <a:pt x="0" y="116491"/>
                    </a:moveTo>
                    <a:lnTo>
                      <a:pt x="0" y="0"/>
                    </a:lnTo>
                    <a:lnTo>
                      <a:pt x="87340" y="77914"/>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1" name="Google Shape;1321;p27"/>
              <p:cNvSpPr/>
              <p:nvPr/>
            </p:nvSpPr>
            <p:spPr>
              <a:xfrm>
                <a:off x="6408864" y="3854767"/>
                <a:ext cx="66526" cy="157067"/>
              </a:xfrm>
              <a:custGeom>
                <a:avLst/>
                <a:gdLst/>
                <a:ahLst/>
                <a:cxnLst/>
                <a:rect l="l" t="t" r="r" b="b"/>
                <a:pathLst>
                  <a:path w="66526" h="157067" extrusionOk="0">
                    <a:moveTo>
                      <a:pt x="66527" y="0"/>
                    </a:moveTo>
                    <a:lnTo>
                      <a:pt x="66527" y="109538"/>
                    </a:lnTo>
                    <a:lnTo>
                      <a:pt x="21859" y="157067"/>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2" name="Google Shape;1322;p27"/>
              <p:cNvSpPr/>
              <p:nvPr/>
            </p:nvSpPr>
            <p:spPr>
              <a:xfrm>
                <a:off x="5591539" y="3599021"/>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2"/>
                      <a:pt x="197857" y="0"/>
                      <a:pt x="441926" y="0"/>
                    </a:cubicBezTo>
                    <a:cubicBezTo>
                      <a:pt x="685995" y="0"/>
                      <a:pt x="883852" y="114502"/>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3" name="Google Shape;1323;p27"/>
              <p:cNvSpPr/>
              <p:nvPr/>
            </p:nvSpPr>
            <p:spPr>
              <a:xfrm>
                <a:off x="5717159" y="3668625"/>
                <a:ext cx="632686" cy="366117"/>
              </a:xfrm>
              <a:custGeom>
                <a:avLst/>
                <a:gdLst/>
                <a:ahLst/>
                <a:cxnLst/>
                <a:rect l="l" t="t" r="r" b="b"/>
                <a:pathLst>
                  <a:path w="632686" h="366117" extrusionOk="0">
                    <a:moveTo>
                      <a:pt x="632116" y="194048"/>
                    </a:moveTo>
                    <a:cubicBezTo>
                      <a:pt x="627555" y="237101"/>
                      <a:pt x="596952" y="279773"/>
                      <a:pt x="540025" y="312539"/>
                    </a:cubicBezTo>
                    <a:cubicBezTo>
                      <a:pt x="416476" y="383977"/>
                      <a:pt x="216136" y="383977"/>
                      <a:pt x="92587" y="312539"/>
                    </a:cubicBezTo>
                    <a:cubicBezTo>
                      <a:pt x="35564" y="279583"/>
                      <a:pt x="4962" y="237101"/>
                      <a:pt x="590" y="194048"/>
                    </a:cubicBezTo>
                    <a:cubicBezTo>
                      <a:pt x="-4732" y="143661"/>
                      <a:pt x="25965" y="92130"/>
                      <a:pt x="92587" y="53650"/>
                    </a:cubicBezTo>
                    <a:cubicBezTo>
                      <a:pt x="216136" y="-17883"/>
                      <a:pt x="416476" y="-17883"/>
                      <a:pt x="540025" y="53650"/>
                    </a:cubicBezTo>
                    <a:cubicBezTo>
                      <a:pt x="606646" y="92130"/>
                      <a:pt x="637344" y="143661"/>
                      <a:pt x="632116"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4" name="Google Shape;1324;p27"/>
              <p:cNvSpPr/>
              <p:nvPr/>
            </p:nvSpPr>
            <p:spPr>
              <a:xfrm>
                <a:off x="5717749" y="3690532"/>
                <a:ext cx="631526" cy="344209"/>
              </a:xfrm>
              <a:custGeom>
                <a:avLst/>
                <a:gdLst/>
                <a:ahLst/>
                <a:cxnLst/>
                <a:rect l="l" t="t" r="r" b="b"/>
                <a:pathLst>
                  <a:path w="631526" h="344209" extrusionOk="0">
                    <a:moveTo>
                      <a:pt x="631527" y="172141"/>
                    </a:moveTo>
                    <a:cubicBezTo>
                      <a:pt x="626965" y="215194"/>
                      <a:pt x="596363" y="257866"/>
                      <a:pt x="539435" y="290632"/>
                    </a:cubicBezTo>
                    <a:cubicBezTo>
                      <a:pt x="415886" y="362069"/>
                      <a:pt x="215546" y="362069"/>
                      <a:pt x="91997" y="290632"/>
                    </a:cubicBezTo>
                    <a:cubicBezTo>
                      <a:pt x="34974" y="257675"/>
                      <a:pt x="4372" y="215194"/>
                      <a:pt x="0" y="172141"/>
                    </a:cubicBezTo>
                    <a:cubicBezTo>
                      <a:pt x="4372" y="129088"/>
                      <a:pt x="35069" y="86416"/>
                      <a:pt x="91997" y="53650"/>
                    </a:cubicBezTo>
                    <a:cubicBezTo>
                      <a:pt x="215546" y="-17883"/>
                      <a:pt x="415886" y="-17883"/>
                      <a:pt x="539435" y="53650"/>
                    </a:cubicBezTo>
                    <a:cubicBezTo>
                      <a:pt x="596363" y="86701"/>
                      <a:pt x="626965" y="128992"/>
                      <a:pt x="631527" y="17214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5" name="Google Shape;1325;p27"/>
              <p:cNvSpPr/>
              <p:nvPr/>
            </p:nvSpPr>
            <p:spPr>
              <a:xfrm>
                <a:off x="5879313" y="3772757"/>
                <a:ext cx="294875" cy="185547"/>
              </a:xfrm>
              <a:custGeom>
                <a:avLst/>
                <a:gdLst/>
                <a:ahLst/>
                <a:cxnLst/>
                <a:rect l="l" t="t" r="r" b="b"/>
                <a:pathLst>
                  <a:path w="294875" h="185547" extrusionOk="0">
                    <a:moveTo>
                      <a:pt x="149495" y="30004"/>
                    </a:moveTo>
                    <a:cubicBezTo>
                      <a:pt x="145608" y="29994"/>
                      <a:pt x="141730" y="30309"/>
                      <a:pt x="137900" y="30956"/>
                    </a:cubicBezTo>
                    <a:cubicBezTo>
                      <a:pt x="132673" y="31718"/>
                      <a:pt x="126876" y="32766"/>
                      <a:pt x="120413" y="34100"/>
                    </a:cubicBezTo>
                    <a:cubicBezTo>
                      <a:pt x="113950" y="35433"/>
                      <a:pt x="107298" y="37243"/>
                      <a:pt x="100265" y="39243"/>
                    </a:cubicBezTo>
                    <a:cubicBezTo>
                      <a:pt x="93498" y="41291"/>
                      <a:pt x="86893" y="43844"/>
                      <a:pt x="80497" y="46863"/>
                    </a:cubicBezTo>
                    <a:lnTo>
                      <a:pt x="131247" y="76295"/>
                    </a:lnTo>
                    <a:lnTo>
                      <a:pt x="140751" y="73057"/>
                    </a:lnTo>
                    <a:cubicBezTo>
                      <a:pt x="153676" y="68675"/>
                      <a:pt x="165841" y="65056"/>
                      <a:pt x="177341" y="62103"/>
                    </a:cubicBezTo>
                    <a:cubicBezTo>
                      <a:pt x="188099" y="59188"/>
                      <a:pt x="199114" y="57340"/>
                      <a:pt x="210224" y="56579"/>
                    </a:cubicBezTo>
                    <a:cubicBezTo>
                      <a:pt x="220374" y="55969"/>
                      <a:pt x="230571" y="56674"/>
                      <a:pt x="240541" y="58674"/>
                    </a:cubicBezTo>
                    <a:cubicBezTo>
                      <a:pt x="250586" y="60893"/>
                      <a:pt x="260214" y="64723"/>
                      <a:pt x="269052" y="70009"/>
                    </a:cubicBezTo>
                    <a:cubicBezTo>
                      <a:pt x="277853" y="74371"/>
                      <a:pt x="285380" y="80924"/>
                      <a:pt x="290911" y="89059"/>
                    </a:cubicBezTo>
                    <a:cubicBezTo>
                      <a:pt x="294627" y="94983"/>
                      <a:pt x="295796" y="102165"/>
                      <a:pt x="294142" y="108966"/>
                    </a:cubicBezTo>
                    <a:cubicBezTo>
                      <a:pt x="291985" y="116443"/>
                      <a:pt x="287889" y="123215"/>
                      <a:pt x="282262" y="128588"/>
                    </a:cubicBezTo>
                    <a:cubicBezTo>
                      <a:pt x="275287" y="135617"/>
                      <a:pt x="267503" y="141789"/>
                      <a:pt x="259073" y="146971"/>
                    </a:cubicBezTo>
                    <a:lnTo>
                      <a:pt x="291386" y="166021"/>
                    </a:lnTo>
                    <a:lnTo>
                      <a:pt x="273709" y="176213"/>
                    </a:lnTo>
                    <a:lnTo>
                      <a:pt x="241111" y="157163"/>
                    </a:lnTo>
                    <a:cubicBezTo>
                      <a:pt x="225572" y="164821"/>
                      <a:pt x="209349" y="170983"/>
                      <a:pt x="192642" y="175546"/>
                    </a:cubicBezTo>
                    <a:cubicBezTo>
                      <a:pt x="175155" y="180385"/>
                      <a:pt x="157288" y="183728"/>
                      <a:pt x="139231" y="185547"/>
                    </a:cubicBezTo>
                    <a:lnTo>
                      <a:pt x="122219" y="154972"/>
                    </a:lnTo>
                    <a:cubicBezTo>
                      <a:pt x="126952" y="154848"/>
                      <a:pt x="131684" y="154467"/>
                      <a:pt x="136379" y="153829"/>
                    </a:cubicBezTo>
                    <a:cubicBezTo>
                      <a:pt x="142747" y="153067"/>
                      <a:pt x="149875" y="151924"/>
                      <a:pt x="157763" y="150209"/>
                    </a:cubicBezTo>
                    <a:cubicBezTo>
                      <a:pt x="165651" y="148495"/>
                      <a:pt x="173824" y="146399"/>
                      <a:pt x="182568" y="143828"/>
                    </a:cubicBezTo>
                    <a:cubicBezTo>
                      <a:pt x="191055" y="141256"/>
                      <a:pt x="199342" y="138074"/>
                      <a:pt x="207373" y="134303"/>
                    </a:cubicBezTo>
                    <a:lnTo>
                      <a:pt x="156812" y="105061"/>
                    </a:lnTo>
                    <a:lnTo>
                      <a:pt x="150255" y="107347"/>
                    </a:lnTo>
                    <a:lnTo>
                      <a:pt x="143317" y="109442"/>
                    </a:lnTo>
                    <a:cubicBezTo>
                      <a:pt x="130582" y="113633"/>
                      <a:pt x="118987" y="116967"/>
                      <a:pt x="108343" y="118967"/>
                    </a:cubicBezTo>
                    <a:cubicBezTo>
                      <a:pt x="98573" y="121244"/>
                      <a:pt x="88613" y="122577"/>
                      <a:pt x="78596" y="122968"/>
                    </a:cubicBezTo>
                    <a:cubicBezTo>
                      <a:pt x="69748" y="123235"/>
                      <a:pt x="60910" y="122406"/>
                      <a:pt x="52271" y="120491"/>
                    </a:cubicBezTo>
                    <a:cubicBezTo>
                      <a:pt x="43736" y="118520"/>
                      <a:pt x="35544" y="115310"/>
                      <a:pt x="27941" y="110966"/>
                    </a:cubicBezTo>
                    <a:cubicBezTo>
                      <a:pt x="19578" y="106613"/>
                      <a:pt x="12326" y="100384"/>
                      <a:pt x="6748" y="92773"/>
                    </a:cubicBezTo>
                    <a:cubicBezTo>
                      <a:pt x="2690" y="87068"/>
                      <a:pt x="675" y="80153"/>
                      <a:pt x="1045" y="73152"/>
                    </a:cubicBezTo>
                    <a:cubicBezTo>
                      <a:pt x="1787" y="65856"/>
                      <a:pt x="4704" y="58950"/>
                      <a:pt x="9409" y="53340"/>
                    </a:cubicBezTo>
                    <a:cubicBezTo>
                      <a:pt x="15216" y="45958"/>
                      <a:pt x="22144" y="39529"/>
                      <a:pt x="29937" y="34290"/>
                    </a:cubicBezTo>
                    <a:lnTo>
                      <a:pt x="0" y="16954"/>
                    </a:lnTo>
                    <a:lnTo>
                      <a:pt x="17582" y="6763"/>
                    </a:lnTo>
                    <a:lnTo>
                      <a:pt x="47329" y="23908"/>
                    </a:lnTo>
                    <a:cubicBezTo>
                      <a:pt x="61214" y="17002"/>
                      <a:pt x="75812" y="11640"/>
                      <a:pt x="90856" y="7906"/>
                    </a:cubicBezTo>
                    <a:cubicBezTo>
                      <a:pt x="105188" y="4239"/>
                      <a:pt x="119767" y="1591"/>
                      <a:pt x="134479" y="0"/>
                    </a:cubicBezTo>
                    <a:close/>
                    <a:moveTo>
                      <a:pt x="63105" y="83439"/>
                    </a:moveTo>
                    <a:cubicBezTo>
                      <a:pt x="69786" y="87278"/>
                      <a:pt x="77494" y="88916"/>
                      <a:pt x="85154" y="88106"/>
                    </a:cubicBezTo>
                    <a:cubicBezTo>
                      <a:pt x="95475" y="86982"/>
                      <a:pt x="105644" y="84715"/>
                      <a:pt x="115471" y="81344"/>
                    </a:cubicBezTo>
                    <a:lnTo>
                      <a:pt x="67952" y="53816"/>
                    </a:lnTo>
                    <a:cubicBezTo>
                      <a:pt x="50370" y="65246"/>
                      <a:pt x="48849" y="75343"/>
                      <a:pt x="63105" y="83439"/>
                    </a:cubicBezTo>
                    <a:close/>
                    <a:moveTo>
                      <a:pt x="229992" y="97346"/>
                    </a:moveTo>
                    <a:cubicBezTo>
                      <a:pt x="222750" y="93364"/>
                      <a:pt x="214405" y="91859"/>
                      <a:pt x="206232" y="93059"/>
                    </a:cubicBezTo>
                    <a:cubicBezTo>
                      <a:pt x="194951" y="94517"/>
                      <a:pt x="183822" y="96974"/>
                      <a:pt x="172969" y="100394"/>
                    </a:cubicBezTo>
                    <a:lnTo>
                      <a:pt x="220488" y="127730"/>
                    </a:lnTo>
                    <a:cubicBezTo>
                      <a:pt x="240446" y="115443"/>
                      <a:pt x="243677" y="105251"/>
                      <a:pt x="229992" y="97346"/>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6" name="Google Shape;1326;p27"/>
              <p:cNvSpPr/>
              <p:nvPr/>
            </p:nvSpPr>
            <p:spPr>
              <a:xfrm>
                <a:off x="6001532" y="3910488"/>
                <a:ext cx="19007" cy="25527"/>
              </a:xfrm>
              <a:custGeom>
                <a:avLst/>
                <a:gdLst/>
                <a:ahLst/>
                <a:cxnLst/>
                <a:rect l="l" t="t" r="r" b="b"/>
                <a:pathLst>
                  <a:path w="19007" h="25527" extrusionOk="0">
                    <a:moveTo>
                      <a:pt x="0" y="17240"/>
                    </a:moveTo>
                    <a:cubicBezTo>
                      <a:pt x="475" y="16002"/>
                      <a:pt x="0" y="0"/>
                      <a:pt x="0" y="0"/>
                    </a:cubicBezTo>
                    <a:lnTo>
                      <a:pt x="19008" y="12573"/>
                    </a:lnTo>
                    <a:lnTo>
                      <a:pt x="10549"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7" name="Google Shape;1327;p27"/>
              <p:cNvSpPr/>
              <p:nvPr/>
            </p:nvSpPr>
            <p:spPr>
              <a:xfrm>
                <a:off x="6128693" y="3921442"/>
                <a:ext cx="42006" cy="19716"/>
              </a:xfrm>
              <a:custGeom>
                <a:avLst/>
                <a:gdLst/>
                <a:ahLst/>
                <a:cxnLst/>
                <a:rect l="l" t="t" r="r" b="b"/>
                <a:pathLst>
                  <a:path w="42006" h="19716" extrusionOk="0">
                    <a:moveTo>
                      <a:pt x="42007" y="17145"/>
                    </a:moveTo>
                    <a:lnTo>
                      <a:pt x="42007" y="0"/>
                    </a:lnTo>
                    <a:lnTo>
                      <a:pt x="0" y="3143"/>
                    </a:lnTo>
                    <a:lnTo>
                      <a:pt x="24045" y="19717"/>
                    </a:lnTo>
                    <a:lnTo>
                      <a:pt x="42007"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8" name="Google Shape;1328;p27"/>
              <p:cNvSpPr/>
              <p:nvPr/>
            </p:nvSpPr>
            <p:spPr>
              <a:xfrm>
                <a:off x="6142758" y="3858196"/>
                <a:ext cx="31457" cy="17335"/>
              </a:xfrm>
              <a:custGeom>
                <a:avLst/>
                <a:gdLst/>
                <a:ahLst/>
                <a:cxnLst/>
                <a:rect l="l" t="t" r="r" b="b"/>
                <a:pathLst>
                  <a:path w="31457" h="17335" extrusionOk="0">
                    <a:moveTo>
                      <a:pt x="31458" y="17336"/>
                    </a:moveTo>
                    <a:lnTo>
                      <a:pt x="31458" y="0"/>
                    </a:lnTo>
                    <a:lnTo>
                      <a:pt x="0" y="11430"/>
                    </a:lnTo>
                    <a:lnTo>
                      <a:pt x="31458" y="17336"/>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9" name="Google Shape;1329;p27"/>
              <p:cNvSpPr/>
              <p:nvPr/>
            </p:nvSpPr>
            <p:spPr>
              <a:xfrm>
                <a:off x="6043729" y="3865054"/>
                <a:ext cx="47328" cy="33147"/>
              </a:xfrm>
              <a:custGeom>
                <a:avLst/>
                <a:gdLst/>
                <a:ahLst/>
                <a:cxnLst/>
                <a:rect l="l" t="t" r="r" b="b"/>
                <a:pathLst>
                  <a:path w="47328" h="33147" extrusionOk="0">
                    <a:moveTo>
                      <a:pt x="0" y="9525"/>
                    </a:moveTo>
                    <a:lnTo>
                      <a:pt x="10454" y="0"/>
                    </a:lnTo>
                    <a:lnTo>
                      <a:pt x="47329" y="25527"/>
                    </a:lnTo>
                    <a:lnTo>
                      <a:pt x="45048" y="33147"/>
                    </a:lnTo>
                    <a:cubicBezTo>
                      <a:pt x="45048" y="33147"/>
                      <a:pt x="17487" y="21431"/>
                      <a:pt x="16537" y="2076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0" name="Google Shape;1330;p27"/>
              <p:cNvSpPr/>
              <p:nvPr/>
            </p:nvSpPr>
            <p:spPr>
              <a:xfrm>
                <a:off x="5947360" y="3809142"/>
                <a:ext cx="58828" cy="38957"/>
              </a:xfrm>
              <a:custGeom>
                <a:avLst/>
                <a:gdLst/>
                <a:ahLst/>
                <a:cxnLst/>
                <a:rect l="l" t="t" r="r" b="b"/>
                <a:pathLst>
                  <a:path w="58828" h="38957" extrusionOk="0">
                    <a:moveTo>
                      <a:pt x="0" y="11335"/>
                    </a:moveTo>
                    <a:lnTo>
                      <a:pt x="48849" y="38957"/>
                    </a:lnTo>
                    <a:lnTo>
                      <a:pt x="58828" y="31623"/>
                    </a:lnTo>
                    <a:cubicBezTo>
                      <a:pt x="58828" y="31623"/>
                      <a:pt x="52746" y="24574"/>
                      <a:pt x="52271" y="23908"/>
                    </a:cubicBezTo>
                    <a:cubicBezTo>
                      <a:pt x="47871" y="18840"/>
                      <a:pt x="42710" y="14507"/>
                      <a:pt x="36970" y="11049"/>
                    </a:cubicBezTo>
                    <a:cubicBezTo>
                      <a:pt x="33358" y="10382"/>
                      <a:pt x="10074" y="0"/>
                      <a:pt x="10074"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1" name="Google Shape;1331;p27"/>
              <p:cNvSpPr/>
              <p:nvPr/>
            </p:nvSpPr>
            <p:spPr>
              <a:xfrm>
                <a:off x="6001532" y="3778281"/>
                <a:ext cx="27275" cy="24479"/>
              </a:xfrm>
              <a:custGeom>
                <a:avLst/>
                <a:gdLst/>
                <a:ahLst/>
                <a:cxnLst/>
                <a:rect l="l" t="t" r="r" b="b"/>
                <a:pathLst>
                  <a:path w="27275" h="24479" extrusionOk="0">
                    <a:moveTo>
                      <a:pt x="27276" y="24479"/>
                    </a:moveTo>
                    <a:lnTo>
                      <a:pt x="27276" y="7334"/>
                    </a:lnTo>
                    <a:lnTo>
                      <a:pt x="4752" y="0"/>
                    </a:lnTo>
                    <a:lnTo>
                      <a:pt x="0" y="13430"/>
                    </a:lnTo>
                    <a:lnTo>
                      <a:pt x="1140" y="19621"/>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2" name="Google Shape;1332;p27"/>
              <p:cNvSpPr/>
              <p:nvPr/>
            </p:nvSpPr>
            <p:spPr>
              <a:xfrm>
                <a:off x="5879313" y="3773233"/>
                <a:ext cx="26040" cy="19430"/>
              </a:xfrm>
              <a:custGeom>
                <a:avLst/>
                <a:gdLst/>
                <a:ahLst/>
                <a:cxnLst/>
                <a:rect l="l" t="t" r="r" b="b"/>
                <a:pathLst>
                  <a:path w="26040" h="19430" extrusionOk="0">
                    <a:moveTo>
                      <a:pt x="0" y="17145"/>
                    </a:moveTo>
                    <a:lnTo>
                      <a:pt x="0" y="0"/>
                    </a:lnTo>
                    <a:lnTo>
                      <a:pt x="26040"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3" name="Google Shape;1333;p27"/>
              <p:cNvSpPr/>
              <p:nvPr/>
            </p:nvSpPr>
            <p:spPr>
              <a:xfrm>
                <a:off x="5880264" y="3830764"/>
                <a:ext cx="30412" cy="30289"/>
              </a:xfrm>
              <a:custGeom>
                <a:avLst/>
                <a:gdLst/>
                <a:ahLst/>
                <a:cxnLst/>
                <a:rect l="l" t="t" r="r" b="b"/>
                <a:pathLst>
                  <a:path w="30412" h="30289" extrusionOk="0">
                    <a:moveTo>
                      <a:pt x="0" y="17907"/>
                    </a:moveTo>
                    <a:lnTo>
                      <a:pt x="0" y="0"/>
                    </a:lnTo>
                    <a:lnTo>
                      <a:pt x="30412" y="0"/>
                    </a:lnTo>
                    <a:lnTo>
                      <a:pt x="23094" y="16002"/>
                    </a:lnTo>
                    <a:lnTo>
                      <a:pt x="10074" y="3028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4" name="Google Shape;1334;p27"/>
              <p:cNvSpPr/>
              <p:nvPr/>
            </p:nvSpPr>
            <p:spPr>
              <a:xfrm>
                <a:off x="5879313" y="3755421"/>
                <a:ext cx="294881" cy="185547"/>
              </a:xfrm>
              <a:custGeom>
                <a:avLst/>
                <a:gdLst/>
                <a:ahLst/>
                <a:cxnLst/>
                <a:rect l="l" t="t" r="r" b="b"/>
                <a:pathLst>
                  <a:path w="294881" h="185547" extrusionOk="0">
                    <a:moveTo>
                      <a:pt x="149495" y="30194"/>
                    </a:moveTo>
                    <a:cubicBezTo>
                      <a:pt x="145608" y="30185"/>
                      <a:pt x="141730" y="30499"/>
                      <a:pt x="137900" y="31147"/>
                    </a:cubicBezTo>
                    <a:cubicBezTo>
                      <a:pt x="132673" y="31909"/>
                      <a:pt x="126876" y="32861"/>
                      <a:pt x="120413" y="34290"/>
                    </a:cubicBezTo>
                    <a:cubicBezTo>
                      <a:pt x="113950" y="35719"/>
                      <a:pt x="107298" y="37338"/>
                      <a:pt x="100265" y="39434"/>
                    </a:cubicBezTo>
                    <a:cubicBezTo>
                      <a:pt x="93498" y="41481"/>
                      <a:pt x="86893" y="44034"/>
                      <a:pt x="80497" y="47054"/>
                    </a:cubicBezTo>
                    <a:lnTo>
                      <a:pt x="131247" y="76391"/>
                    </a:lnTo>
                    <a:lnTo>
                      <a:pt x="140751" y="73152"/>
                    </a:lnTo>
                    <a:cubicBezTo>
                      <a:pt x="153676" y="68866"/>
                      <a:pt x="165841" y="65246"/>
                      <a:pt x="177341" y="62198"/>
                    </a:cubicBezTo>
                    <a:cubicBezTo>
                      <a:pt x="188108" y="59360"/>
                      <a:pt x="199114" y="57541"/>
                      <a:pt x="210224" y="56769"/>
                    </a:cubicBezTo>
                    <a:cubicBezTo>
                      <a:pt x="220374" y="56159"/>
                      <a:pt x="230571" y="56864"/>
                      <a:pt x="240541" y="58865"/>
                    </a:cubicBezTo>
                    <a:cubicBezTo>
                      <a:pt x="250586" y="61055"/>
                      <a:pt x="260214" y="64846"/>
                      <a:pt x="269052" y="70104"/>
                    </a:cubicBezTo>
                    <a:cubicBezTo>
                      <a:pt x="277824" y="74505"/>
                      <a:pt x="285351" y="81058"/>
                      <a:pt x="290911" y="89154"/>
                    </a:cubicBezTo>
                    <a:cubicBezTo>
                      <a:pt x="294636" y="95079"/>
                      <a:pt x="295805" y="102261"/>
                      <a:pt x="294142" y="109061"/>
                    </a:cubicBezTo>
                    <a:cubicBezTo>
                      <a:pt x="291985" y="116539"/>
                      <a:pt x="287889" y="123311"/>
                      <a:pt x="282262" y="128683"/>
                    </a:cubicBezTo>
                    <a:cubicBezTo>
                      <a:pt x="275287" y="135684"/>
                      <a:pt x="267503" y="141827"/>
                      <a:pt x="259073" y="146971"/>
                    </a:cubicBezTo>
                    <a:lnTo>
                      <a:pt x="291386" y="166021"/>
                    </a:lnTo>
                    <a:lnTo>
                      <a:pt x="273709" y="176213"/>
                    </a:lnTo>
                    <a:lnTo>
                      <a:pt x="241111" y="157163"/>
                    </a:lnTo>
                    <a:cubicBezTo>
                      <a:pt x="225591" y="164830"/>
                      <a:pt x="209359" y="170955"/>
                      <a:pt x="192642" y="175451"/>
                    </a:cubicBezTo>
                    <a:cubicBezTo>
                      <a:pt x="175155" y="180318"/>
                      <a:pt x="157288" y="183690"/>
                      <a:pt x="139231" y="185547"/>
                    </a:cubicBezTo>
                    <a:lnTo>
                      <a:pt x="122219" y="154877"/>
                    </a:lnTo>
                    <a:cubicBezTo>
                      <a:pt x="126952" y="154800"/>
                      <a:pt x="131684" y="154448"/>
                      <a:pt x="136379" y="153829"/>
                    </a:cubicBezTo>
                    <a:cubicBezTo>
                      <a:pt x="142718" y="153067"/>
                      <a:pt x="149846" y="151829"/>
                      <a:pt x="157763" y="150114"/>
                    </a:cubicBezTo>
                    <a:cubicBezTo>
                      <a:pt x="165556" y="148495"/>
                      <a:pt x="173824" y="146304"/>
                      <a:pt x="182568" y="143828"/>
                    </a:cubicBezTo>
                    <a:cubicBezTo>
                      <a:pt x="191055" y="141256"/>
                      <a:pt x="199342" y="138074"/>
                      <a:pt x="207373" y="134303"/>
                    </a:cubicBezTo>
                    <a:lnTo>
                      <a:pt x="156812" y="105061"/>
                    </a:lnTo>
                    <a:cubicBezTo>
                      <a:pt x="154722" y="105918"/>
                      <a:pt x="152441" y="106680"/>
                      <a:pt x="150255" y="107347"/>
                    </a:cubicBezTo>
                    <a:lnTo>
                      <a:pt x="143317" y="109538"/>
                    </a:lnTo>
                    <a:cubicBezTo>
                      <a:pt x="130582" y="113729"/>
                      <a:pt x="118987" y="116967"/>
                      <a:pt x="108343" y="119063"/>
                    </a:cubicBezTo>
                    <a:cubicBezTo>
                      <a:pt x="98573" y="121339"/>
                      <a:pt x="88613" y="122672"/>
                      <a:pt x="78596" y="123063"/>
                    </a:cubicBezTo>
                    <a:cubicBezTo>
                      <a:pt x="69748" y="123425"/>
                      <a:pt x="60891" y="122587"/>
                      <a:pt x="52271" y="120587"/>
                    </a:cubicBezTo>
                    <a:cubicBezTo>
                      <a:pt x="43727" y="118663"/>
                      <a:pt x="35525" y="115453"/>
                      <a:pt x="27941" y="111062"/>
                    </a:cubicBezTo>
                    <a:cubicBezTo>
                      <a:pt x="19597" y="106671"/>
                      <a:pt x="12355" y="100451"/>
                      <a:pt x="6748" y="92869"/>
                    </a:cubicBezTo>
                    <a:cubicBezTo>
                      <a:pt x="2690" y="87163"/>
                      <a:pt x="684" y="80248"/>
                      <a:pt x="1045" y="73247"/>
                    </a:cubicBezTo>
                    <a:cubicBezTo>
                      <a:pt x="1768" y="65951"/>
                      <a:pt x="4685" y="59036"/>
                      <a:pt x="9409" y="53435"/>
                    </a:cubicBezTo>
                    <a:cubicBezTo>
                      <a:pt x="15216" y="46054"/>
                      <a:pt x="22144" y="39624"/>
                      <a:pt x="29937" y="34385"/>
                    </a:cubicBezTo>
                    <a:lnTo>
                      <a:pt x="0" y="17050"/>
                    </a:lnTo>
                    <a:lnTo>
                      <a:pt x="17582" y="6858"/>
                    </a:lnTo>
                    <a:lnTo>
                      <a:pt x="47329" y="24003"/>
                    </a:lnTo>
                    <a:cubicBezTo>
                      <a:pt x="61214" y="17069"/>
                      <a:pt x="75802" y="11668"/>
                      <a:pt x="90856" y="7906"/>
                    </a:cubicBezTo>
                    <a:cubicBezTo>
                      <a:pt x="105197" y="4286"/>
                      <a:pt x="119776" y="1638"/>
                      <a:pt x="134479" y="0"/>
                    </a:cubicBezTo>
                    <a:close/>
                    <a:moveTo>
                      <a:pt x="63105" y="83534"/>
                    </a:moveTo>
                    <a:cubicBezTo>
                      <a:pt x="69777" y="87402"/>
                      <a:pt x="77484" y="89068"/>
                      <a:pt x="85154" y="88297"/>
                    </a:cubicBezTo>
                    <a:cubicBezTo>
                      <a:pt x="95466" y="87125"/>
                      <a:pt x="105635" y="84858"/>
                      <a:pt x="115471" y="81534"/>
                    </a:cubicBezTo>
                    <a:lnTo>
                      <a:pt x="67952" y="54007"/>
                    </a:lnTo>
                    <a:cubicBezTo>
                      <a:pt x="50370" y="65437"/>
                      <a:pt x="48849" y="75248"/>
                      <a:pt x="63105" y="83153"/>
                    </a:cubicBezTo>
                    <a:close/>
                    <a:moveTo>
                      <a:pt x="229992" y="97536"/>
                    </a:moveTo>
                    <a:cubicBezTo>
                      <a:pt x="222750" y="93555"/>
                      <a:pt x="214405" y="92050"/>
                      <a:pt x="206232" y="93250"/>
                    </a:cubicBezTo>
                    <a:cubicBezTo>
                      <a:pt x="194951" y="94707"/>
                      <a:pt x="183822" y="97165"/>
                      <a:pt x="172969" y="100584"/>
                    </a:cubicBezTo>
                    <a:lnTo>
                      <a:pt x="220488" y="127921"/>
                    </a:lnTo>
                    <a:cubicBezTo>
                      <a:pt x="240512" y="115538"/>
                      <a:pt x="243677" y="105413"/>
                      <a:pt x="229992" y="97536"/>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335" name="Google Shape;1335;p27"/>
            <p:cNvGrpSpPr/>
            <p:nvPr/>
          </p:nvGrpSpPr>
          <p:grpSpPr>
            <a:xfrm>
              <a:off x="3810520" y="2694304"/>
              <a:ext cx="883852" cy="621125"/>
              <a:chOff x="5620145" y="3436429"/>
              <a:chExt cx="883852" cy="621125"/>
            </a:xfrm>
          </p:grpSpPr>
          <p:sp>
            <p:nvSpPr>
              <p:cNvPr id="1336" name="Google Shape;1336;p27"/>
              <p:cNvSpPr/>
              <p:nvPr/>
            </p:nvSpPr>
            <p:spPr>
              <a:xfrm>
                <a:off x="5620145" y="3546062"/>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2"/>
                      <a:pt x="197857" y="0"/>
                      <a:pt x="441926" y="0"/>
                    </a:cubicBezTo>
                    <a:cubicBezTo>
                      <a:pt x="685995" y="0"/>
                      <a:pt x="883852" y="114502"/>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7" name="Google Shape;1337;p27"/>
              <p:cNvSpPr/>
              <p:nvPr/>
            </p:nvSpPr>
            <p:spPr>
              <a:xfrm>
                <a:off x="5620240" y="3689127"/>
                <a:ext cx="87339" cy="116490"/>
              </a:xfrm>
              <a:custGeom>
                <a:avLst/>
                <a:gdLst/>
                <a:ahLst/>
                <a:cxnLst/>
                <a:rect l="l" t="t" r="r" b="b"/>
                <a:pathLst>
                  <a:path w="87339" h="116490" extrusionOk="0">
                    <a:moveTo>
                      <a:pt x="0" y="116491"/>
                    </a:moveTo>
                    <a:lnTo>
                      <a:pt x="0" y="0"/>
                    </a:lnTo>
                    <a:lnTo>
                      <a:pt x="87340" y="77914"/>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8" name="Google Shape;1338;p27"/>
              <p:cNvSpPr/>
              <p:nvPr/>
            </p:nvSpPr>
            <p:spPr>
              <a:xfrm>
                <a:off x="6437470" y="3692175"/>
                <a:ext cx="66526" cy="157067"/>
              </a:xfrm>
              <a:custGeom>
                <a:avLst/>
                <a:gdLst/>
                <a:ahLst/>
                <a:cxnLst/>
                <a:rect l="l" t="t" r="r" b="b"/>
                <a:pathLst>
                  <a:path w="66526" h="157067" extrusionOk="0">
                    <a:moveTo>
                      <a:pt x="66527" y="0"/>
                    </a:moveTo>
                    <a:lnTo>
                      <a:pt x="66527" y="109633"/>
                    </a:lnTo>
                    <a:lnTo>
                      <a:pt x="21859" y="157067"/>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9" name="Google Shape;1339;p27"/>
              <p:cNvSpPr/>
              <p:nvPr/>
            </p:nvSpPr>
            <p:spPr>
              <a:xfrm>
                <a:off x="5620145" y="3436429"/>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0" name="Google Shape;1340;p27"/>
              <p:cNvSpPr/>
              <p:nvPr/>
            </p:nvSpPr>
            <p:spPr>
              <a:xfrm>
                <a:off x="5745842" y="3506057"/>
                <a:ext cx="632610" cy="366093"/>
              </a:xfrm>
              <a:custGeom>
                <a:avLst/>
                <a:gdLst/>
                <a:ahLst/>
                <a:cxnLst/>
                <a:rect l="l" t="t" r="r" b="b"/>
                <a:pathLst>
                  <a:path w="632610" h="366093" extrusionOk="0">
                    <a:moveTo>
                      <a:pt x="632040" y="194024"/>
                    </a:moveTo>
                    <a:cubicBezTo>
                      <a:pt x="627573" y="237077"/>
                      <a:pt x="596971" y="279749"/>
                      <a:pt x="539948" y="312515"/>
                    </a:cubicBezTo>
                    <a:cubicBezTo>
                      <a:pt x="416399" y="383953"/>
                      <a:pt x="216059" y="383953"/>
                      <a:pt x="92510" y="312515"/>
                    </a:cubicBezTo>
                    <a:cubicBezTo>
                      <a:pt x="35487" y="279559"/>
                      <a:pt x="4980" y="237077"/>
                      <a:pt x="608" y="194024"/>
                    </a:cubicBezTo>
                    <a:cubicBezTo>
                      <a:pt x="-4809" y="143637"/>
                      <a:pt x="25983" y="92107"/>
                      <a:pt x="92510" y="53721"/>
                    </a:cubicBezTo>
                    <a:cubicBezTo>
                      <a:pt x="216059" y="-17907"/>
                      <a:pt x="416399" y="-17907"/>
                      <a:pt x="539948" y="53721"/>
                    </a:cubicBezTo>
                    <a:cubicBezTo>
                      <a:pt x="606569" y="92107"/>
                      <a:pt x="637267" y="143637"/>
                      <a:pt x="632040" y="19402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1" name="Google Shape;1341;p27"/>
              <p:cNvSpPr/>
              <p:nvPr/>
            </p:nvSpPr>
            <p:spPr>
              <a:xfrm>
                <a:off x="5746450" y="3527964"/>
                <a:ext cx="631431" cy="344185"/>
              </a:xfrm>
              <a:custGeom>
                <a:avLst/>
                <a:gdLst/>
                <a:ahLst/>
                <a:cxnLst/>
                <a:rect l="l" t="t" r="r" b="b"/>
                <a:pathLst>
                  <a:path w="631431" h="344185" extrusionOk="0">
                    <a:moveTo>
                      <a:pt x="631432" y="172117"/>
                    </a:moveTo>
                    <a:cubicBezTo>
                      <a:pt x="626965" y="215170"/>
                      <a:pt x="596363" y="257842"/>
                      <a:pt x="539340" y="290608"/>
                    </a:cubicBezTo>
                    <a:cubicBezTo>
                      <a:pt x="415791" y="362045"/>
                      <a:pt x="215451" y="362045"/>
                      <a:pt x="91902" y="290608"/>
                    </a:cubicBezTo>
                    <a:cubicBezTo>
                      <a:pt x="34879" y="257651"/>
                      <a:pt x="4372" y="215170"/>
                      <a:pt x="0" y="172117"/>
                    </a:cubicBezTo>
                    <a:cubicBezTo>
                      <a:pt x="4372" y="129064"/>
                      <a:pt x="34974" y="86392"/>
                      <a:pt x="91902" y="53721"/>
                    </a:cubicBezTo>
                    <a:cubicBezTo>
                      <a:pt x="215451" y="-17907"/>
                      <a:pt x="415791" y="-17907"/>
                      <a:pt x="539340" y="53721"/>
                    </a:cubicBezTo>
                    <a:cubicBezTo>
                      <a:pt x="596363" y="86677"/>
                      <a:pt x="626965" y="129064"/>
                      <a:pt x="631432" y="172117"/>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2" name="Google Shape;1342;p27"/>
              <p:cNvSpPr/>
              <p:nvPr/>
            </p:nvSpPr>
            <p:spPr>
              <a:xfrm>
                <a:off x="5908110" y="3610832"/>
                <a:ext cx="294341" cy="184880"/>
              </a:xfrm>
              <a:custGeom>
                <a:avLst/>
                <a:gdLst/>
                <a:ahLst/>
                <a:cxnLst/>
                <a:rect l="l" t="t" r="r" b="b"/>
                <a:pathLst>
                  <a:path w="294341" h="184880" extrusionOk="0">
                    <a:moveTo>
                      <a:pt x="149305" y="29337"/>
                    </a:moveTo>
                    <a:cubicBezTo>
                      <a:pt x="145418" y="29328"/>
                      <a:pt x="141540" y="29642"/>
                      <a:pt x="137710" y="30289"/>
                    </a:cubicBezTo>
                    <a:cubicBezTo>
                      <a:pt x="132578" y="31052"/>
                      <a:pt x="126685" y="32099"/>
                      <a:pt x="120223" y="33433"/>
                    </a:cubicBezTo>
                    <a:cubicBezTo>
                      <a:pt x="113760" y="34766"/>
                      <a:pt x="107108" y="36576"/>
                      <a:pt x="100170" y="38671"/>
                    </a:cubicBezTo>
                    <a:cubicBezTo>
                      <a:pt x="93365" y="40672"/>
                      <a:pt x="86732" y="43186"/>
                      <a:pt x="80307" y="46196"/>
                    </a:cubicBezTo>
                    <a:lnTo>
                      <a:pt x="131152" y="75629"/>
                    </a:lnTo>
                    <a:lnTo>
                      <a:pt x="140181" y="72390"/>
                    </a:lnTo>
                    <a:cubicBezTo>
                      <a:pt x="153106" y="68104"/>
                      <a:pt x="165366" y="64389"/>
                      <a:pt x="176770" y="61436"/>
                    </a:cubicBezTo>
                    <a:cubicBezTo>
                      <a:pt x="187519" y="58512"/>
                      <a:pt x="198534" y="56693"/>
                      <a:pt x="209654" y="56007"/>
                    </a:cubicBezTo>
                    <a:cubicBezTo>
                      <a:pt x="219804" y="55312"/>
                      <a:pt x="230001" y="55988"/>
                      <a:pt x="239971" y="58007"/>
                    </a:cubicBezTo>
                    <a:cubicBezTo>
                      <a:pt x="250026" y="60217"/>
                      <a:pt x="259653" y="64046"/>
                      <a:pt x="268482" y="69342"/>
                    </a:cubicBezTo>
                    <a:cubicBezTo>
                      <a:pt x="277264" y="73733"/>
                      <a:pt x="284781" y="80286"/>
                      <a:pt x="290341" y="88392"/>
                    </a:cubicBezTo>
                    <a:cubicBezTo>
                      <a:pt x="294114" y="94297"/>
                      <a:pt x="295283" y="101498"/>
                      <a:pt x="293572" y="108299"/>
                    </a:cubicBezTo>
                    <a:cubicBezTo>
                      <a:pt x="291434" y="115786"/>
                      <a:pt x="287328" y="122568"/>
                      <a:pt x="281692" y="127921"/>
                    </a:cubicBezTo>
                    <a:cubicBezTo>
                      <a:pt x="274717" y="134950"/>
                      <a:pt x="266933" y="141122"/>
                      <a:pt x="258503" y="146304"/>
                    </a:cubicBezTo>
                    <a:lnTo>
                      <a:pt x="290816" y="165354"/>
                    </a:lnTo>
                    <a:lnTo>
                      <a:pt x="273139" y="175546"/>
                    </a:lnTo>
                    <a:lnTo>
                      <a:pt x="240541" y="156496"/>
                    </a:lnTo>
                    <a:cubicBezTo>
                      <a:pt x="225021" y="164202"/>
                      <a:pt x="208789" y="170355"/>
                      <a:pt x="192072" y="174879"/>
                    </a:cubicBezTo>
                    <a:cubicBezTo>
                      <a:pt x="174585" y="179718"/>
                      <a:pt x="156717" y="183071"/>
                      <a:pt x="138660" y="184880"/>
                    </a:cubicBezTo>
                    <a:lnTo>
                      <a:pt x="121648" y="154305"/>
                    </a:lnTo>
                    <a:cubicBezTo>
                      <a:pt x="126419" y="154181"/>
                      <a:pt x="131181" y="153800"/>
                      <a:pt x="135904" y="153162"/>
                    </a:cubicBezTo>
                    <a:cubicBezTo>
                      <a:pt x="143061" y="152343"/>
                      <a:pt x="150169" y="151133"/>
                      <a:pt x="157193" y="149543"/>
                    </a:cubicBezTo>
                    <a:cubicBezTo>
                      <a:pt x="164986" y="147828"/>
                      <a:pt x="173254" y="145733"/>
                      <a:pt x="181998" y="143161"/>
                    </a:cubicBezTo>
                    <a:cubicBezTo>
                      <a:pt x="190494" y="140608"/>
                      <a:pt x="198781" y="137427"/>
                      <a:pt x="206802" y="133636"/>
                    </a:cubicBezTo>
                    <a:lnTo>
                      <a:pt x="156337" y="104394"/>
                    </a:lnTo>
                    <a:lnTo>
                      <a:pt x="149685" y="106680"/>
                    </a:lnTo>
                    <a:lnTo>
                      <a:pt x="142747" y="108776"/>
                    </a:lnTo>
                    <a:cubicBezTo>
                      <a:pt x="130012" y="112967"/>
                      <a:pt x="118417" y="116300"/>
                      <a:pt x="107773" y="118301"/>
                    </a:cubicBezTo>
                    <a:cubicBezTo>
                      <a:pt x="98212" y="120768"/>
                      <a:pt x="88442" y="122330"/>
                      <a:pt x="78596" y="122968"/>
                    </a:cubicBezTo>
                    <a:cubicBezTo>
                      <a:pt x="69748" y="123282"/>
                      <a:pt x="60900" y="122444"/>
                      <a:pt x="52271" y="120491"/>
                    </a:cubicBezTo>
                    <a:cubicBezTo>
                      <a:pt x="43736" y="118548"/>
                      <a:pt x="35535" y="115338"/>
                      <a:pt x="27941" y="110966"/>
                    </a:cubicBezTo>
                    <a:cubicBezTo>
                      <a:pt x="19578" y="106613"/>
                      <a:pt x="12326" y="100384"/>
                      <a:pt x="6748" y="92773"/>
                    </a:cubicBezTo>
                    <a:cubicBezTo>
                      <a:pt x="2671" y="87078"/>
                      <a:pt x="656" y="80153"/>
                      <a:pt x="1045" y="73152"/>
                    </a:cubicBezTo>
                    <a:cubicBezTo>
                      <a:pt x="1787" y="65856"/>
                      <a:pt x="4704" y="58950"/>
                      <a:pt x="9409" y="53340"/>
                    </a:cubicBezTo>
                    <a:cubicBezTo>
                      <a:pt x="15244" y="45977"/>
                      <a:pt x="22163" y="39557"/>
                      <a:pt x="29937" y="34290"/>
                    </a:cubicBezTo>
                    <a:lnTo>
                      <a:pt x="0" y="16954"/>
                    </a:lnTo>
                    <a:lnTo>
                      <a:pt x="17677" y="6763"/>
                    </a:lnTo>
                    <a:lnTo>
                      <a:pt x="47329" y="23908"/>
                    </a:lnTo>
                    <a:cubicBezTo>
                      <a:pt x="61261" y="17031"/>
                      <a:pt x="75878" y="11668"/>
                      <a:pt x="90951" y="7906"/>
                    </a:cubicBezTo>
                    <a:cubicBezTo>
                      <a:pt x="105283" y="4220"/>
                      <a:pt x="119862" y="1581"/>
                      <a:pt x="134574" y="0"/>
                    </a:cubicBezTo>
                    <a:close/>
                    <a:moveTo>
                      <a:pt x="63010" y="82772"/>
                    </a:moveTo>
                    <a:cubicBezTo>
                      <a:pt x="69663" y="86601"/>
                      <a:pt x="77332" y="88259"/>
                      <a:pt x="84964" y="87535"/>
                    </a:cubicBezTo>
                    <a:cubicBezTo>
                      <a:pt x="95295" y="86373"/>
                      <a:pt x="105454" y="84068"/>
                      <a:pt x="115281" y="80677"/>
                    </a:cubicBezTo>
                    <a:lnTo>
                      <a:pt x="67762" y="53150"/>
                    </a:lnTo>
                    <a:cubicBezTo>
                      <a:pt x="50085" y="64579"/>
                      <a:pt x="48659" y="74486"/>
                      <a:pt x="63010" y="82772"/>
                    </a:cubicBezTo>
                    <a:close/>
                    <a:moveTo>
                      <a:pt x="229802" y="96679"/>
                    </a:moveTo>
                    <a:cubicBezTo>
                      <a:pt x="222541" y="92745"/>
                      <a:pt x="214215" y="91240"/>
                      <a:pt x="206042" y="92393"/>
                    </a:cubicBezTo>
                    <a:cubicBezTo>
                      <a:pt x="194799" y="93897"/>
                      <a:pt x="183708" y="96355"/>
                      <a:pt x="172874" y="99727"/>
                    </a:cubicBezTo>
                    <a:lnTo>
                      <a:pt x="220393" y="127063"/>
                    </a:lnTo>
                    <a:cubicBezTo>
                      <a:pt x="240161" y="114776"/>
                      <a:pt x="243487" y="104585"/>
                      <a:pt x="229802" y="96679"/>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3" name="Google Shape;1343;p27"/>
              <p:cNvSpPr/>
              <p:nvPr/>
            </p:nvSpPr>
            <p:spPr>
              <a:xfrm>
                <a:off x="6030138" y="3747992"/>
                <a:ext cx="19007" cy="25431"/>
              </a:xfrm>
              <a:custGeom>
                <a:avLst/>
                <a:gdLst/>
                <a:ahLst/>
                <a:cxnLst/>
                <a:rect l="l" t="t" r="r" b="b"/>
                <a:pathLst>
                  <a:path w="19007" h="25431" extrusionOk="0">
                    <a:moveTo>
                      <a:pt x="0" y="17145"/>
                    </a:moveTo>
                    <a:cubicBezTo>
                      <a:pt x="475" y="15907"/>
                      <a:pt x="0" y="0"/>
                      <a:pt x="0" y="0"/>
                    </a:cubicBezTo>
                    <a:lnTo>
                      <a:pt x="19008" y="12478"/>
                    </a:lnTo>
                    <a:lnTo>
                      <a:pt x="10549" y="25432"/>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4" name="Google Shape;1344;p27"/>
              <p:cNvSpPr/>
              <p:nvPr/>
            </p:nvSpPr>
            <p:spPr>
              <a:xfrm>
                <a:off x="6157299" y="3758850"/>
                <a:ext cx="42006" cy="19716"/>
              </a:xfrm>
              <a:custGeom>
                <a:avLst/>
                <a:gdLst/>
                <a:ahLst/>
                <a:cxnLst/>
                <a:rect l="l" t="t" r="r" b="b"/>
                <a:pathLst>
                  <a:path w="42006" h="19716" extrusionOk="0">
                    <a:moveTo>
                      <a:pt x="42007" y="17145"/>
                    </a:moveTo>
                    <a:lnTo>
                      <a:pt x="42007" y="0"/>
                    </a:lnTo>
                    <a:lnTo>
                      <a:pt x="0" y="3238"/>
                    </a:lnTo>
                    <a:lnTo>
                      <a:pt x="24140" y="19717"/>
                    </a:lnTo>
                    <a:lnTo>
                      <a:pt x="42007"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5" name="Google Shape;1345;p27"/>
              <p:cNvSpPr/>
              <p:nvPr/>
            </p:nvSpPr>
            <p:spPr>
              <a:xfrm>
                <a:off x="6171364" y="3695604"/>
                <a:ext cx="31457" cy="17335"/>
              </a:xfrm>
              <a:custGeom>
                <a:avLst/>
                <a:gdLst/>
                <a:ahLst/>
                <a:cxnLst/>
                <a:rect l="l" t="t" r="r" b="b"/>
                <a:pathLst>
                  <a:path w="31457" h="17335" extrusionOk="0">
                    <a:moveTo>
                      <a:pt x="31458" y="17336"/>
                    </a:moveTo>
                    <a:lnTo>
                      <a:pt x="31458" y="0"/>
                    </a:lnTo>
                    <a:lnTo>
                      <a:pt x="0" y="11430"/>
                    </a:lnTo>
                    <a:lnTo>
                      <a:pt x="31458" y="17336"/>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6" name="Google Shape;1346;p27"/>
              <p:cNvSpPr/>
              <p:nvPr/>
            </p:nvSpPr>
            <p:spPr>
              <a:xfrm>
                <a:off x="6072240" y="3701986"/>
                <a:ext cx="47423" cy="33147"/>
              </a:xfrm>
              <a:custGeom>
                <a:avLst/>
                <a:gdLst/>
                <a:ahLst/>
                <a:cxnLst/>
                <a:rect l="l" t="t" r="r" b="b"/>
                <a:pathLst>
                  <a:path w="47423" h="33147" extrusionOk="0">
                    <a:moveTo>
                      <a:pt x="0" y="10096"/>
                    </a:moveTo>
                    <a:lnTo>
                      <a:pt x="10454" y="0"/>
                    </a:lnTo>
                    <a:lnTo>
                      <a:pt x="47424" y="25622"/>
                    </a:lnTo>
                    <a:lnTo>
                      <a:pt x="45143" y="33147"/>
                    </a:lnTo>
                    <a:cubicBezTo>
                      <a:pt x="45143" y="33147"/>
                      <a:pt x="17582" y="21431"/>
                      <a:pt x="16632" y="2076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7" name="Google Shape;1347;p27"/>
              <p:cNvSpPr/>
              <p:nvPr/>
            </p:nvSpPr>
            <p:spPr>
              <a:xfrm>
                <a:off x="5975967" y="3647217"/>
                <a:ext cx="58828" cy="38957"/>
              </a:xfrm>
              <a:custGeom>
                <a:avLst/>
                <a:gdLst/>
                <a:ahLst/>
                <a:cxnLst/>
                <a:rect l="l" t="t" r="r" b="b"/>
                <a:pathLst>
                  <a:path w="58828" h="38957" extrusionOk="0">
                    <a:moveTo>
                      <a:pt x="0" y="10382"/>
                    </a:moveTo>
                    <a:lnTo>
                      <a:pt x="48754" y="38957"/>
                    </a:lnTo>
                    <a:lnTo>
                      <a:pt x="58828" y="31623"/>
                    </a:lnTo>
                    <a:cubicBezTo>
                      <a:pt x="58828" y="31623"/>
                      <a:pt x="52651" y="24574"/>
                      <a:pt x="52176" y="23908"/>
                    </a:cubicBezTo>
                    <a:cubicBezTo>
                      <a:pt x="47776" y="18878"/>
                      <a:pt x="42615" y="14573"/>
                      <a:pt x="36875" y="11144"/>
                    </a:cubicBezTo>
                    <a:cubicBezTo>
                      <a:pt x="33263" y="10382"/>
                      <a:pt x="10074" y="0"/>
                      <a:pt x="10074"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8" name="Google Shape;1348;p27"/>
              <p:cNvSpPr/>
              <p:nvPr/>
            </p:nvSpPr>
            <p:spPr>
              <a:xfrm>
                <a:off x="6030138" y="3615690"/>
                <a:ext cx="27275" cy="24479"/>
              </a:xfrm>
              <a:custGeom>
                <a:avLst/>
                <a:gdLst/>
                <a:ahLst/>
                <a:cxnLst/>
                <a:rect l="l" t="t" r="r" b="b"/>
                <a:pathLst>
                  <a:path w="27275" h="24479" extrusionOk="0">
                    <a:moveTo>
                      <a:pt x="27276" y="24479"/>
                    </a:moveTo>
                    <a:lnTo>
                      <a:pt x="27276" y="7334"/>
                    </a:lnTo>
                    <a:lnTo>
                      <a:pt x="4752" y="0"/>
                    </a:lnTo>
                    <a:lnTo>
                      <a:pt x="0" y="13525"/>
                    </a:lnTo>
                    <a:lnTo>
                      <a:pt x="1140" y="19621"/>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9" name="Google Shape;1349;p27"/>
              <p:cNvSpPr/>
              <p:nvPr/>
            </p:nvSpPr>
            <p:spPr>
              <a:xfrm>
                <a:off x="5907920" y="3610641"/>
                <a:ext cx="26135" cy="19430"/>
              </a:xfrm>
              <a:custGeom>
                <a:avLst/>
                <a:gdLst/>
                <a:ahLst/>
                <a:cxnLst/>
                <a:rect l="l" t="t" r="r" b="b"/>
                <a:pathLst>
                  <a:path w="26135" h="19430" extrusionOk="0">
                    <a:moveTo>
                      <a:pt x="0" y="17145"/>
                    </a:moveTo>
                    <a:lnTo>
                      <a:pt x="0" y="0"/>
                    </a:lnTo>
                    <a:lnTo>
                      <a:pt x="26135"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0" name="Google Shape;1350;p27"/>
              <p:cNvSpPr/>
              <p:nvPr/>
            </p:nvSpPr>
            <p:spPr>
              <a:xfrm>
                <a:off x="5908870" y="3668267"/>
                <a:ext cx="30317" cy="30289"/>
              </a:xfrm>
              <a:custGeom>
                <a:avLst/>
                <a:gdLst/>
                <a:ahLst/>
                <a:cxnLst/>
                <a:rect l="l" t="t" r="r" b="b"/>
                <a:pathLst>
                  <a:path w="30317" h="30289" extrusionOk="0">
                    <a:moveTo>
                      <a:pt x="0" y="17907"/>
                    </a:moveTo>
                    <a:lnTo>
                      <a:pt x="0" y="0"/>
                    </a:lnTo>
                    <a:lnTo>
                      <a:pt x="30317" y="0"/>
                    </a:lnTo>
                    <a:lnTo>
                      <a:pt x="22999" y="16002"/>
                    </a:lnTo>
                    <a:lnTo>
                      <a:pt x="10074" y="3028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1" name="Google Shape;1351;p27"/>
              <p:cNvSpPr/>
              <p:nvPr/>
            </p:nvSpPr>
            <p:spPr>
              <a:xfrm>
                <a:off x="5907539" y="3592925"/>
                <a:ext cx="294911" cy="185451"/>
              </a:xfrm>
              <a:custGeom>
                <a:avLst/>
                <a:gdLst/>
                <a:ahLst/>
                <a:cxnLst/>
                <a:rect l="l" t="t" r="r" b="b"/>
                <a:pathLst>
                  <a:path w="294911" h="185451" extrusionOk="0">
                    <a:moveTo>
                      <a:pt x="149875" y="30099"/>
                    </a:moveTo>
                    <a:cubicBezTo>
                      <a:pt x="145988" y="30089"/>
                      <a:pt x="142110" y="30404"/>
                      <a:pt x="138280" y="31052"/>
                    </a:cubicBezTo>
                    <a:cubicBezTo>
                      <a:pt x="133148" y="31813"/>
                      <a:pt x="127256" y="32861"/>
                      <a:pt x="120793" y="34195"/>
                    </a:cubicBezTo>
                    <a:cubicBezTo>
                      <a:pt x="114331" y="35528"/>
                      <a:pt x="107678" y="37243"/>
                      <a:pt x="100740" y="39338"/>
                    </a:cubicBezTo>
                    <a:cubicBezTo>
                      <a:pt x="93935" y="41377"/>
                      <a:pt x="87302" y="43920"/>
                      <a:pt x="80877" y="46958"/>
                    </a:cubicBezTo>
                    <a:lnTo>
                      <a:pt x="131722" y="76295"/>
                    </a:lnTo>
                    <a:lnTo>
                      <a:pt x="140751" y="73152"/>
                    </a:lnTo>
                    <a:cubicBezTo>
                      <a:pt x="153676" y="68771"/>
                      <a:pt x="165936" y="65151"/>
                      <a:pt x="177341" y="62103"/>
                    </a:cubicBezTo>
                    <a:cubicBezTo>
                      <a:pt x="188108" y="59265"/>
                      <a:pt x="199114" y="57445"/>
                      <a:pt x="210224" y="56674"/>
                    </a:cubicBezTo>
                    <a:cubicBezTo>
                      <a:pt x="220374" y="56064"/>
                      <a:pt x="230571" y="56769"/>
                      <a:pt x="240541" y="58769"/>
                    </a:cubicBezTo>
                    <a:cubicBezTo>
                      <a:pt x="250577" y="60979"/>
                      <a:pt x="260204" y="64779"/>
                      <a:pt x="269052" y="70009"/>
                    </a:cubicBezTo>
                    <a:cubicBezTo>
                      <a:pt x="277824" y="74409"/>
                      <a:pt x="285351" y="80963"/>
                      <a:pt x="290911" y="89059"/>
                    </a:cubicBezTo>
                    <a:cubicBezTo>
                      <a:pt x="294684" y="94964"/>
                      <a:pt x="295853" y="102165"/>
                      <a:pt x="294142" y="108966"/>
                    </a:cubicBezTo>
                    <a:cubicBezTo>
                      <a:pt x="291985" y="116443"/>
                      <a:pt x="287889" y="123215"/>
                      <a:pt x="282262" y="128588"/>
                    </a:cubicBezTo>
                    <a:cubicBezTo>
                      <a:pt x="275315" y="135617"/>
                      <a:pt x="267522" y="141761"/>
                      <a:pt x="259073" y="146876"/>
                    </a:cubicBezTo>
                    <a:lnTo>
                      <a:pt x="291386" y="165926"/>
                    </a:lnTo>
                    <a:lnTo>
                      <a:pt x="273709" y="176117"/>
                    </a:lnTo>
                    <a:lnTo>
                      <a:pt x="241111" y="157067"/>
                    </a:lnTo>
                    <a:cubicBezTo>
                      <a:pt x="225591" y="164735"/>
                      <a:pt x="209359" y="170860"/>
                      <a:pt x="192642" y="175355"/>
                    </a:cubicBezTo>
                    <a:cubicBezTo>
                      <a:pt x="175164" y="180280"/>
                      <a:pt x="157297" y="183652"/>
                      <a:pt x="139231" y="185452"/>
                    </a:cubicBezTo>
                    <a:lnTo>
                      <a:pt x="122219" y="154877"/>
                    </a:lnTo>
                    <a:cubicBezTo>
                      <a:pt x="126990" y="154753"/>
                      <a:pt x="131751" y="154372"/>
                      <a:pt x="136474" y="153734"/>
                    </a:cubicBezTo>
                    <a:cubicBezTo>
                      <a:pt x="142842" y="152971"/>
                      <a:pt x="149875" y="151829"/>
                      <a:pt x="157763" y="150114"/>
                    </a:cubicBezTo>
                    <a:cubicBezTo>
                      <a:pt x="165651" y="148400"/>
                      <a:pt x="173824" y="146209"/>
                      <a:pt x="182568" y="143732"/>
                    </a:cubicBezTo>
                    <a:cubicBezTo>
                      <a:pt x="191074" y="141218"/>
                      <a:pt x="199370" y="138036"/>
                      <a:pt x="207373" y="134207"/>
                    </a:cubicBezTo>
                    <a:lnTo>
                      <a:pt x="156907" y="105061"/>
                    </a:lnTo>
                    <a:lnTo>
                      <a:pt x="150255" y="107347"/>
                    </a:lnTo>
                    <a:lnTo>
                      <a:pt x="143317" y="109442"/>
                    </a:lnTo>
                    <a:cubicBezTo>
                      <a:pt x="130582" y="113633"/>
                      <a:pt x="118987" y="116872"/>
                      <a:pt x="108343" y="118967"/>
                    </a:cubicBezTo>
                    <a:cubicBezTo>
                      <a:pt x="98573" y="121244"/>
                      <a:pt x="88613" y="122587"/>
                      <a:pt x="78596" y="122968"/>
                    </a:cubicBezTo>
                    <a:cubicBezTo>
                      <a:pt x="69758" y="123311"/>
                      <a:pt x="60910" y="122511"/>
                      <a:pt x="52271" y="120587"/>
                    </a:cubicBezTo>
                    <a:cubicBezTo>
                      <a:pt x="43746" y="118596"/>
                      <a:pt x="35554" y="115396"/>
                      <a:pt x="27941" y="111062"/>
                    </a:cubicBezTo>
                    <a:cubicBezTo>
                      <a:pt x="19578" y="106709"/>
                      <a:pt x="12326" y="100479"/>
                      <a:pt x="6748" y="92869"/>
                    </a:cubicBezTo>
                    <a:cubicBezTo>
                      <a:pt x="2690" y="87163"/>
                      <a:pt x="675" y="80248"/>
                      <a:pt x="1045" y="73247"/>
                    </a:cubicBezTo>
                    <a:cubicBezTo>
                      <a:pt x="1768" y="65951"/>
                      <a:pt x="4685" y="59036"/>
                      <a:pt x="9409" y="53435"/>
                    </a:cubicBezTo>
                    <a:cubicBezTo>
                      <a:pt x="15244" y="46072"/>
                      <a:pt x="22163" y="39653"/>
                      <a:pt x="29937" y="34385"/>
                    </a:cubicBezTo>
                    <a:lnTo>
                      <a:pt x="0" y="17050"/>
                    </a:lnTo>
                    <a:lnTo>
                      <a:pt x="17677" y="6858"/>
                    </a:lnTo>
                    <a:lnTo>
                      <a:pt x="47329" y="24003"/>
                    </a:lnTo>
                    <a:cubicBezTo>
                      <a:pt x="61242" y="17050"/>
                      <a:pt x="75869" y="11659"/>
                      <a:pt x="90951" y="7906"/>
                    </a:cubicBezTo>
                    <a:cubicBezTo>
                      <a:pt x="105302" y="4315"/>
                      <a:pt x="119871" y="1667"/>
                      <a:pt x="134574" y="0"/>
                    </a:cubicBezTo>
                    <a:close/>
                    <a:moveTo>
                      <a:pt x="63580" y="83439"/>
                    </a:moveTo>
                    <a:cubicBezTo>
                      <a:pt x="70214" y="87306"/>
                      <a:pt x="77903" y="88973"/>
                      <a:pt x="85534" y="88202"/>
                    </a:cubicBezTo>
                    <a:cubicBezTo>
                      <a:pt x="95846" y="87030"/>
                      <a:pt x="106015" y="84763"/>
                      <a:pt x="115851" y="81439"/>
                    </a:cubicBezTo>
                    <a:lnTo>
                      <a:pt x="68332" y="53912"/>
                    </a:lnTo>
                    <a:cubicBezTo>
                      <a:pt x="50655" y="65342"/>
                      <a:pt x="49230" y="75247"/>
                      <a:pt x="63580" y="83725"/>
                    </a:cubicBezTo>
                    <a:close/>
                    <a:moveTo>
                      <a:pt x="230372" y="97441"/>
                    </a:moveTo>
                    <a:cubicBezTo>
                      <a:pt x="223139" y="93421"/>
                      <a:pt x="214786" y="91916"/>
                      <a:pt x="206612" y="93154"/>
                    </a:cubicBezTo>
                    <a:cubicBezTo>
                      <a:pt x="195360" y="94612"/>
                      <a:pt x="184259" y="97069"/>
                      <a:pt x="173444" y="100489"/>
                    </a:cubicBezTo>
                    <a:lnTo>
                      <a:pt x="220963" y="127826"/>
                    </a:lnTo>
                    <a:cubicBezTo>
                      <a:pt x="240921" y="115443"/>
                      <a:pt x="244057" y="105318"/>
                      <a:pt x="230372" y="97441"/>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352" name="Google Shape;1352;p27"/>
            <p:cNvGrpSpPr/>
            <p:nvPr/>
          </p:nvGrpSpPr>
          <p:grpSpPr>
            <a:xfrm>
              <a:off x="3800921" y="2531712"/>
              <a:ext cx="883852" cy="621125"/>
              <a:chOff x="5610546" y="3273837"/>
              <a:chExt cx="883852" cy="621125"/>
            </a:xfrm>
          </p:grpSpPr>
          <p:sp>
            <p:nvSpPr>
              <p:cNvPr id="1353" name="Google Shape;1353;p27"/>
              <p:cNvSpPr/>
              <p:nvPr/>
            </p:nvSpPr>
            <p:spPr>
              <a:xfrm>
                <a:off x="5610546" y="3383470"/>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4" name="Google Shape;1354;p27"/>
              <p:cNvSpPr/>
              <p:nvPr/>
            </p:nvSpPr>
            <p:spPr>
              <a:xfrm>
                <a:off x="5610736" y="3526535"/>
                <a:ext cx="87339" cy="116586"/>
              </a:xfrm>
              <a:custGeom>
                <a:avLst/>
                <a:gdLst/>
                <a:ahLst/>
                <a:cxnLst/>
                <a:rect l="l" t="t" r="r" b="b"/>
                <a:pathLst>
                  <a:path w="87339" h="116586" extrusionOk="0">
                    <a:moveTo>
                      <a:pt x="0" y="116586"/>
                    </a:moveTo>
                    <a:lnTo>
                      <a:pt x="0" y="0"/>
                    </a:lnTo>
                    <a:lnTo>
                      <a:pt x="87340" y="78010"/>
                    </a:lnTo>
                    <a:lnTo>
                      <a:pt x="0" y="116586"/>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5" name="Google Shape;1355;p27"/>
              <p:cNvSpPr/>
              <p:nvPr/>
            </p:nvSpPr>
            <p:spPr>
              <a:xfrm>
                <a:off x="6427967" y="3529583"/>
                <a:ext cx="66431" cy="157067"/>
              </a:xfrm>
              <a:custGeom>
                <a:avLst/>
                <a:gdLst/>
                <a:ahLst/>
                <a:cxnLst/>
                <a:rect l="l" t="t" r="r" b="b"/>
                <a:pathLst>
                  <a:path w="66431" h="157067" extrusionOk="0">
                    <a:moveTo>
                      <a:pt x="66432" y="0"/>
                    </a:moveTo>
                    <a:lnTo>
                      <a:pt x="66432" y="109633"/>
                    </a:lnTo>
                    <a:lnTo>
                      <a:pt x="21859" y="157067"/>
                    </a:lnTo>
                    <a:lnTo>
                      <a:pt x="0" y="31623"/>
                    </a:lnTo>
                    <a:lnTo>
                      <a:pt x="66432"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6" name="Google Shape;1356;p27"/>
              <p:cNvSpPr/>
              <p:nvPr/>
            </p:nvSpPr>
            <p:spPr>
              <a:xfrm>
                <a:off x="5610546" y="3273837"/>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2"/>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7" name="Google Shape;1357;p27"/>
              <p:cNvSpPr/>
              <p:nvPr/>
            </p:nvSpPr>
            <p:spPr>
              <a:xfrm>
                <a:off x="5736262" y="3343465"/>
                <a:ext cx="632609" cy="366093"/>
              </a:xfrm>
              <a:custGeom>
                <a:avLst/>
                <a:gdLst/>
                <a:ahLst/>
                <a:cxnLst/>
                <a:rect l="l" t="t" r="r" b="b"/>
                <a:pathLst>
                  <a:path w="632609" h="366093" extrusionOk="0">
                    <a:moveTo>
                      <a:pt x="632021" y="194119"/>
                    </a:moveTo>
                    <a:cubicBezTo>
                      <a:pt x="627555" y="237173"/>
                      <a:pt x="596952" y="279844"/>
                      <a:pt x="540025" y="312515"/>
                    </a:cubicBezTo>
                    <a:cubicBezTo>
                      <a:pt x="416475" y="383953"/>
                      <a:pt x="216136" y="383953"/>
                      <a:pt x="92586" y="312515"/>
                    </a:cubicBezTo>
                    <a:cubicBezTo>
                      <a:pt x="35564" y="279559"/>
                      <a:pt x="4962" y="237173"/>
                      <a:pt x="590" y="194119"/>
                    </a:cubicBezTo>
                    <a:cubicBezTo>
                      <a:pt x="-4732" y="143637"/>
                      <a:pt x="25965" y="92202"/>
                      <a:pt x="92586" y="53721"/>
                    </a:cubicBezTo>
                    <a:cubicBezTo>
                      <a:pt x="216136" y="-17907"/>
                      <a:pt x="416475" y="-17907"/>
                      <a:pt x="540025" y="53721"/>
                    </a:cubicBezTo>
                    <a:cubicBezTo>
                      <a:pt x="606551" y="92202"/>
                      <a:pt x="637344" y="143637"/>
                      <a:pt x="632021" y="194119"/>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8" name="Google Shape;1358;p27"/>
              <p:cNvSpPr/>
              <p:nvPr/>
            </p:nvSpPr>
            <p:spPr>
              <a:xfrm>
                <a:off x="5736851" y="3365444"/>
                <a:ext cx="631431" cy="344114"/>
              </a:xfrm>
              <a:custGeom>
                <a:avLst/>
                <a:gdLst/>
                <a:ahLst/>
                <a:cxnLst/>
                <a:rect l="l" t="t" r="r" b="b"/>
                <a:pathLst>
                  <a:path w="631431" h="344114" extrusionOk="0">
                    <a:moveTo>
                      <a:pt x="631431" y="172141"/>
                    </a:moveTo>
                    <a:cubicBezTo>
                      <a:pt x="626965" y="215194"/>
                      <a:pt x="596363" y="257866"/>
                      <a:pt x="539435" y="290536"/>
                    </a:cubicBezTo>
                    <a:cubicBezTo>
                      <a:pt x="415886" y="361974"/>
                      <a:pt x="215546" y="361974"/>
                      <a:pt x="91997" y="290536"/>
                    </a:cubicBezTo>
                    <a:cubicBezTo>
                      <a:pt x="34974" y="257580"/>
                      <a:pt x="4372" y="215194"/>
                      <a:pt x="0" y="172141"/>
                    </a:cubicBezTo>
                    <a:cubicBezTo>
                      <a:pt x="4372" y="128992"/>
                      <a:pt x="34974" y="86416"/>
                      <a:pt x="91997" y="53650"/>
                    </a:cubicBezTo>
                    <a:cubicBezTo>
                      <a:pt x="215546" y="-17883"/>
                      <a:pt x="415886" y="-17883"/>
                      <a:pt x="539435" y="53650"/>
                    </a:cubicBezTo>
                    <a:cubicBezTo>
                      <a:pt x="596363" y="86606"/>
                      <a:pt x="626965" y="128992"/>
                      <a:pt x="631431" y="17214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9" name="Google Shape;1359;p27"/>
              <p:cNvSpPr/>
              <p:nvPr/>
            </p:nvSpPr>
            <p:spPr>
              <a:xfrm>
                <a:off x="5898416" y="3447859"/>
                <a:ext cx="294651" cy="185451"/>
              </a:xfrm>
              <a:custGeom>
                <a:avLst/>
                <a:gdLst/>
                <a:ahLst/>
                <a:cxnLst/>
                <a:rect l="l" t="t" r="r" b="b"/>
                <a:pathLst>
                  <a:path w="294651" h="185451" extrusionOk="0">
                    <a:moveTo>
                      <a:pt x="149495" y="29813"/>
                    </a:moveTo>
                    <a:cubicBezTo>
                      <a:pt x="145608" y="29756"/>
                      <a:pt x="141730" y="30042"/>
                      <a:pt x="137900" y="30671"/>
                    </a:cubicBezTo>
                    <a:cubicBezTo>
                      <a:pt x="132673" y="31433"/>
                      <a:pt x="126875" y="32480"/>
                      <a:pt x="120413" y="33814"/>
                    </a:cubicBezTo>
                    <a:cubicBezTo>
                      <a:pt x="113950" y="35147"/>
                      <a:pt x="107203" y="36957"/>
                      <a:pt x="100265" y="39052"/>
                    </a:cubicBezTo>
                    <a:cubicBezTo>
                      <a:pt x="93498" y="41053"/>
                      <a:pt x="86884" y="43567"/>
                      <a:pt x="80497" y="46577"/>
                    </a:cubicBezTo>
                    <a:lnTo>
                      <a:pt x="131247" y="76009"/>
                    </a:lnTo>
                    <a:lnTo>
                      <a:pt x="140751" y="72771"/>
                    </a:lnTo>
                    <a:cubicBezTo>
                      <a:pt x="153676" y="68485"/>
                      <a:pt x="165841" y="64770"/>
                      <a:pt x="177341" y="61817"/>
                    </a:cubicBezTo>
                    <a:cubicBezTo>
                      <a:pt x="188089" y="58883"/>
                      <a:pt x="199104" y="57064"/>
                      <a:pt x="210224" y="56388"/>
                    </a:cubicBezTo>
                    <a:cubicBezTo>
                      <a:pt x="220345" y="55702"/>
                      <a:pt x="230505" y="56369"/>
                      <a:pt x="240446" y="58388"/>
                    </a:cubicBezTo>
                    <a:cubicBezTo>
                      <a:pt x="250453" y="60655"/>
                      <a:pt x="260043" y="64475"/>
                      <a:pt x="268862" y="69723"/>
                    </a:cubicBezTo>
                    <a:cubicBezTo>
                      <a:pt x="277644" y="74114"/>
                      <a:pt x="285161" y="80667"/>
                      <a:pt x="290721" y="88773"/>
                    </a:cubicBezTo>
                    <a:cubicBezTo>
                      <a:pt x="294389" y="94717"/>
                      <a:pt x="295549" y="101879"/>
                      <a:pt x="293952" y="108680"/>
                    </a:cubicBezTo>
                    <a:cubicBezTo>
                      <a:pt x="291776" y="116148"/>
                      <a:pt x="287680" y="122920"/>
                      <a:pt x="282072" y="128302"/>
                    </a:cubicBezTo>
                    <a:cubicBezTo>
                      <a:pt x="275239" y="135350"/>
                      <a:pt x="267617" y="141580"/>
                      <a:pt x="259358" y="146875"/>
                    </a:cubicBezTo>
                    <a:lnTo>
                      <a:pt x="291671" y="165925"/>
                    </a:lnTo>
                    <a:lnTo>
                      <a:pt x="273994" y="176117"/>
                    </a:lnTo>
                    <a:lnTo>
                      <a:pt x="241396" y="157067"/>
                    </a:lnTo>
                    <a:cubicBezTo>
                      <a:pt x="225867" y="164735"/>
                      <a:pt x="209635" y="170898"/>
                      <a:pt x="192927" y="175450"/>
                    </a:cubicBezTo>
                    <a:cubicBezTo>
                      <a:pt x="175440" y="180289"/>
                      <a:pt x="157573" y="183633"/>
                      <a:pt x="139516" y="185452"/>
                    </a:cubicBezTo>
                    <a:lnTo>
                      <a:pt x="122409" y="154876"/>
                    </a:lnTo>
                    <a:cubicBezTo>
                      <a:pt x="127180" y="154753"/>
                      <a:pt x="131941" y="154372"/>
                      <a:pt x="136664" y="153734"/>
                    </a:cubicBezTo>
                    <a:cubicBezTo>
                      <a:pt x="143821" y="152924"/>
                      <a:pt x="150930" y="151714"/>
                      <a:pt x="157953" y="150114"/>
                    </a:cubicBezTo>
                    <a:cubicBezTo>
                      <a:pt x="165841" y="148400"/>
                      <a:pt x="174109" y="146304"/>
                      <a:pt x="182853" y="143732"/>
                    </a:cubicBezTo>
                    <a:cubicBezTo>
                      <a:pt x="191340" y="141151"/>
                      <a:pt x="199627" y="137970"/>
                      <a:pt x="207658" y="134207"/>
                    </a:cubicBezTo>
                    <a:lnTo>
                      <a:pt x="156812" y="104966"/>
                    </a:lnTo>
                    <a:lnTo>
                      <a:pt x="150255" y="107251"/>
                    </a:lnTo>
                    <a:lnTo>
                      <a:pt x="143317" y="109347"/>
                    </a:lnTo>
                    <a:cubicBezTo>
                      <a:pt x="130582" y="113538"/>
                      <a:pt x="118892" y="116872"/>
                      <a:pt x="108343" y="118872"/>
                    </a:cubicBezTo>
                    <a:cubicBezTo>
                      <a:pt x="98545" y="121149"/>
                      <a:pt x="88556" y="122492"/>
                      <a:pt x="78501" y="122873"/>
                    </a:cubicBezTo>
                    <a:cubicBezTo>
                      <a:pt x="69691" y="123187"/>
                      <a:pt x="60872" y="122358"/>
                      <a:pt x="52271" y="120396"/>
                    </a:cubicBezTo>
                    <a:cubicBezTo>
                      <a:pt x="43698" y="118453"/>
                      <a:pt x="35468" y="115243"/>
                      <a:pt x="27846" y="110871"/>
                    </a:cubicBezTo>
                    <a:cubicBezTo>
                      <a:pt x="19540" y="106518"/>
                      <a:pt x="12326" y="100327"/>
                      <a:pt x="6748" y="92774"/>
                    </a:cubicBezTo>
                    <a:cubicBezTo>
                      <a:pt x="2604" y="87078"/>
                      <a:pt x="580" y="80096"/>
                      <a:pt x="1045" y="73057"/>
                    </a:cubicBezTo>
                    <a:cubicBezTo>
                      <a:pt x="1787" y="65789"/>
                      <a:pt x="4704" y="58922"/>
                      <a:pt x="9409" y="53340"/>
                    </a:cubicBezTo>
                    <a:cubicBezTo>
                      <a:pt x="15197" y="45939"/>
                      <a:pt x="22125" y="39500"/>
                      <a:pt x="29937" y="34290"/>
                    </a:cubicBezTo>
                    <a:lnTo>
                      <a:pt x="0" y="16954"/>
                    </a:lnTo>
                    <a:lnTo>
                      <a:pt x="17582" y="6763"/>
                    </a:lnTo>
                    <a:lnTo>
                      <a:pt x="47234" y="23908"/>
                    </a:lnTo>
                    <a:cubicBezTo>
                      <a:pt x="61176" y="17059"/>
                      <a:pt x="75793" y="11697"/>
                      <a:pt x="90856" y="7906"/>
                    </a:cubicBezTo>
                    <a:cubicBezTo>
                      <a:pt x="105188" y="4239"/>
                      <a:pt x="119767" y="1591"/>
                      <a:pt x="134479" y="0"/>
                    </a:cubicBezTo>
                    <a:close/>
                    <a:moveTo>
                      <a:pt x="63105" y="83153"/>
                    </a:moveTo>
                    <a:cubicBezTo>
                      <a:pt x="69786" y="86992"/>
                      <a:pt x="77494" y="88659"/>
                      <a:pt x="85154" y="87916"/>
                    </a:cubicBezTo>
                    <a:cubicBezTo>
                      <a:pt x="95447" y="86754"/>
                      <a:pt x="105587" y="84449"/>
                      <a:pt x="115376" y="81058"/>
                    </a:cubicBezTo>
                    <a:lnTo>
                      <a:pt x="67857" y="53531"/>
                    </a:lnTo>
                    <a:cubicBezTo>
                      <a:pt x="50275" y="65056"/>
                      <a:pt x="48849" y="74867"/>
                      <a:pt x="63105" y="83153"/>
                    </a:cubicBezTo>
                    <a:close/>
                    <a:moveTo>
                      <a:pt x="229992" y="97060"/>
                    </a:moveTo>
                    <a:cubicBezTo>
                      <a:pt x="222693" y="93135"/>
                      <a:pt x="214339" y="91631"/>
                      <a:pt x="206137" y="92774"/>
                    </a:cubicBezTo>
                    <a:cubicBezTo>
                      <a:pt x="194894" y="94278"/>
                      <a:pt x="183803" y="96736"/>
                      <a:pt x="172969" y="100108"/>
                    </a:cubicBezTo>
                    <a:lnTo>
                      <a:pt x="220488" y="127540"/>
                    </a:lnTo>
                    <a:cubicBezTo>
                      <a:pt x="240512" y="115157"/>
                      <a:pt x="243677" y="104994"/>
                      <a:pt x="229992" y="9706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0" name="Google Shape;1360;p27"/>
              <p:cNvSpPr/>
              <p:nvPr/>
            </p:nvSpPr>
            <p:spPr>
              <a:xfrm>
                <a:off x="6020539" y="3585400"/>
                <a:ext cx="19482" cy="25526"/>
              </a:xfrm>
              <a:custGeom>
                <a:avLst/>
                <a:gdLst/>
                <a:ahLst/>
                <a:cxnLst/>
                <a:rect l="l" t="t" r="r" b="b"/>
                <a:pathLst>
                  <a:path w="19482" h="25526" extrusionOk="0">
                    <a:moveTo>
                      <a:pt x="0" y="17145"/>
                    </a:moveTo>
                    <a:cubicBezTo>
                      <a:pt x="285" y="11430"/>
                      <a:pt x="285" y="5715"/>
                      <a:pt x="0" y="0"/>
                    </a:cubicBezTo>
                    <a:lnTo>
                      <a:pt x="19483" y="12478"/>
                    </a:lnTo>
                    <a:lnTo>
                      <a:pt x="11024"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1" name="Google Shape;1361;p27"/>
              <p:cNvSpPr/>
              <p:nvPr/>
            </p:nvSpPr>
            <p:spPr>
              <a:xfrm>
                <a:off x="6147700" y="3596258"/>
                <a:ext cx="42101" cy="19716"/>
              </a:xfrm>
              <a:custGeom>
                <a:avLst/>
                <a:gdLst/>
                <a:ahLst/>
                <a:cxnLst/>
                <a:rect l="l" t="t" r="r" b="b"/>
                <a:pathLst>
                  <a:path w="42101" h="19716" extrusionOk="0">
                    <a:moveTo>
                      <a:pt x="42102" y="17145"/>
                    </a:moveTo>
                    <a:lnTo>
                      <a:pt x="42102" y="0"/>
                    </a:lnTo>
                    <a:lnTo>
                      <a:pt x="0" y="3238"/>
                    </a:lnTo>
                    <a:lnTo>
                      <a:pt x="24140" y="19717"/>
                    </a:lnTo>
                    <a:lnTo>
                      <a:pt x="42102"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2" name="Google Shape;1362;p27"/>
              <p:cNvSpPr/>
              <p:nvPr/>
            </p:nvSpPr>
            <p:spPr>
              <a:xfrm>
                <a:off x="6161861" y="3533013"/>
                <a:ext cx="31457" cy="17335"/>
              </a:xfrm>
              <a:custGeom>
                <a:avLst/>
                <a:gdLst/>
                <a:ahLst/>
                <a:cxnLst/>
                <a:rect l="l" t="t" r="r" b="b"/>
                <a:pathLst>
                  <a:path w="31457" h="17335" extrusionOk="0">
                    <a:moveTo>
                      <a:pt x="31458" y="17335"/>
                    </a:moveTo>
                    <a:lnTo>
                      <a:pt x="31458" y="0"/>
                    </a:lnTo>
                    <a:lnTo>
                      <a:pt x="0" y="11430"/>
                    </a:lnTo>
                    <a:lnTo>
                      <a:pt x="31458" y="1733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3" name="Google Shape;1363;p27"/>
              <p:cNvSpPr/>
              <p:nvPr/>
            </p:nvSpPr>
            <p:spPr>
              <a:xfrm>
                <a:off x="6062736" y="3539394"/>
                <a:ext cx="47328" cy="33147"/>
              </a:xfrm>
              <a:custGeom>
                <a:avLst/>
                <a:gdLst/>
                <a:ahLst/>
                <a:cxnLst/>
                <a:rect l="l" t="t" r="r" b="b"/>
                <a:pathLst>
                  <a:path w="47328" h="33147" extrusionOk="0">
                    <a:moveTo>
                      <a:pt x="0" y="10096"/>
                    </a:moveTo>
                    <a:lnTo>
                      <a:pt x="10454" y="0"/>
                    </a:lnTo>
                    <a:lnTo>
                      <a:pt x="47329" y="25622"/>
                    </a:lnTo>
                    <a:lnTo>
                      <a:pt x="45048" y="33147"/>
                    </a:lnTo>
                    <a:cubicBezTo>
                      <a:pt x="45048" y="33147"/>
                      <a:pt x="17487" y="21527"/>
                      <a:pt x="16537" y="2076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4" name="Google Shape;1364;p27"/>
              <p:cNvSpPr/>
              <p:nvPr/>
            </p:nvSpPr>
            <p:spPr>
              <a:xfrm>
                <a:off x="5966368" y="3484530"/>
                <a:ext cx="58543" cy="38957"/>
              </a:xfrm>
              <a:custGeom>
                <a:avLst/>
                <a:gdLst/>
                <a:ahLst/>
                <a:cxnLst/>
                <a:rect l="l" t="t" r="r" b="b"/>
                <a:pathLst>
                  <a:path w="58543" h="38957" extrusionOk="0">
                    <a:moveTo>
                      <a:pt x="0" y="11144"/>
                    </a:moveTo>
                    <a:lnTo>
                      <a:pt x="49040" y="38957"/>
                    </a:lnTo>
                    <a:lnTo>
                      <a:pt x="58543" y="31623"/>
                    </a:lnTo>
                    <a:cubicBezTo>
                      <a:pt x="58543" y="31623"/>
                      <a:pt x="52366" y="24575"/>
                      <a:pt x="51986" y="23908"/>
                    </a:cubicBezTo>
                    <a:cubicBezTo>
                      <a:pt x="47566" y="18898"/>
                      <a:pt x="42406" y="14592"/>
                      <a:pt x="36685" y="11144"/>
                    </a:cubicBezTo>
                    <a:cubicBezTo>
                      <a:pt x="33073" y="10477"/>
                      <a:pt x="9789" y="0"/>
                      <a:pt x="9789"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5" name="Google Shape;1365;p27"/>
              <p:cNvSpPr/>
              <p:nvPr/>
            </p:nvSpPr>
            <p:spPr>
              <a:xfrm>
                <a:off x="6020539" y="3453098"/>
                <a:ext cx="27370" cy="24574"/>
              </a:xfrm>
              <a:custGeom>
                <a:avLst/>
                <a:gdLst/>
                <a:ahLst/>
                <a:cxnLst/>
                <a:rect l="l" t="t" r="r" b="b"/>
                <a:pathLst>
                  <a:path w="27370" h="24574" extrusionOk="0">
                    <a:moveTo>
                      <a:pt x="27371" y="24575"/>
                    </a:moveTo>
                    <a:lnTo>
                      <a:pt x="27371" y="7334"/>
                    </a:lnTo>
                    <a:lnTo>
                      <a:pt x="4847" y="0"/>
                    </a:lnTo>
                    <a:lnTo>
                      <a:pt x="0" y="13525"/>
                    </a:lnTo>
                    <a:lnTo>
                      <a:pt x="1236" y="19621"/>
                    </a:lnTo>
                    <a:lnTo>
                      <a:pt x="27371" y="2457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6" name="Google Shape;1366;p27"/>
              <p:cNvSpPr/>
              <p:nvPr/>
            </p:nvSpPr>
            <p:spPr>
              <a:xfrm>
                <a:off x="5898416" y="3448050"/>
                <a:ext cx="26040" cy="19430"/>
              </a:xfrm>
              <a:custGeom>
                <a:avLst/>
                <a:gdLst/>
                <a:ahLst/>
                <a:cxnLst/>
                <a:rect l="l" t="t" r="r" b="b"/>
                <a:pathLst>
                  <a:path w="26040" h="19430" extrusionOk="0">
                    <a:moveTo>
                      <a:pt x="0" y="17145"/>
                    </a:moveTo>
                    <a:lnTo>
                      <a:pt x="0" y="0"/>
                    </a:lnTo>
                    <a:lnTo>
                      <a:pt x="26040"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7" name="Google Shape;1367;p27"/>
              <p:cNvSpPr/>
              <p:nvPr/>
            </p:nvSpPr>
            <p:spPr>
              <a:xfrm>
                <a:off x="5899366" y="3505676"/>
                <a:ext cx="30317" cy="30194"/>
              </a:xfrm>
              <a:custGeom>
                <a:avLst/>
                <a:gdLst/>
                <a:ahLst/>
                <a:cxnLst/>
                <a:rect l="l" t="t" r="r" b="b"/>
                <a:pathLst>
                  <a:path w="30317" h="30194" extrusionOk="0">
                    <a:moveTo>
                      <a:pt x="0" y="17812"/>
                    </a:moveTo>
                    <a:lnTo>
                      <a:pt x="0" y="0"/>
                    </a:lnTo>
                    <a:lnTo>
                      <a:pt x="30317" y="0"/>
                    </a:lnTo>
                    <a:lnTo>
                      <a:pt x="22999" y="15907"/>
                    </a:lnTo>
                    <a:lnTo>
                      <a:pt x="9979" y="30194"/>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8" name="Google Shape;1368;p27"/>
              <p:cNvSpPr/>
              <p:nvPr/>
            </p:nvSpPr>
            <p:spPr>
              <a:xfrm>
                <a:off x="5898416" y="3431095"/>
                <a:ext cx="294657" cy="185070"/>
              </a:xfrm>
              <a:custGeom>
                <a:avLst/>
                <a:gdLst/>
                <a:ahLst/>
                <a:cxnLst/>
                <a:rect l="l" t="t" r="r" b="b"/>
                <a:pathLst>
                  <a:path w="294657" h="185070" extrusionOk="0">
                    <a:moveTo>
                      <a:pt x="149495" y="29337"/>
                    </a:moveTo>
                    <a:cubicBezTo>
                      <a:pt x="145608" y="29327"/>
                      <a:pt x="141730" y="29642"/>
                      <a:pt x="137900" y="30289"/>
                    </a:cubicBezTo>
                    <a:cubicBezTo>
                      <a:pt x="132673" y="31051"/>
                      <a:pt x="126875" y="32099"/>
                      <a:pt x="120413" y="33433"/>
                    </a:cubicBezTo>
                    <a:cubicBezTo>
                      <a:pt x="113950" y="34766"/>
                      <a:pt x="107203" y="36576"/>
                      <a:pt x="100265" y="38576"/>
                    </a:cubicBezTo>
                    <a:cubicBezTo>
                      <a:pt x="93508" y="40653"/>
                      <a:pt x="86903" y="43196"/>
                      <a:pt x="80497" y="46196"/>
                    </a:cubicBezTo>
                    <a:lnTo>
                      <a:pt x="131247" y="75629"/>
                    </a:lnTo>
                    <a:lnTo>
                      <a:pt x="140751" y="72390"/>
                    </a:lnTo>
                    <a:cubicBezTo>
                      <a:pt x="153676" y="68104"/>
                      <a:pt x="165841" y="64389"/>
                      <a:pt x="177341" y="61436"/>
                    </a:cubicBezTo>
                    <a:cubicBezTo>
                      <a:pt x="188089" y="58522"/>
                      <a:pt x="199104" y="56664"/>
                      <a:pt x="210224" y="55912"/>
                    </a:cubicBezTo>
                    <a:cubicBezTo>
                      <a:pt x="220345" y="55302"/>
                      <a:pt x="230505" y="56007"/>
                      <a:pt x="240446" y="58007"/>
                    </a:cubicBezTo>
                    <a:cubicBezTo>
                      <a:pt x="250463" y="60227"/>
                      <a:pt x="260062" y="64056"/>
                      <a:pt x="268862" y="69342"/>
                    </a:cubicBezTo>
                    <a:cubicBezTo>
                      <a:pt x="277663" y="73705"/>
                      <a:pt x="285190" y="80267"/>
                      <a:pt x="290721" y="88392"/>
                    </a:cubicBezTo>
                    <a:cubicBezTo>
                      <a:pt x="294399" y="94336"/>
                      <a:pt x="295558" y="101498"/>
                      <a:pt x="293952" y="108299"/>
                    </a:cubicBezTo>
                    <a:cubicBezTo>
                      <a:pt x="291757" y="115757"/>
                      <a:pt x="287661" y="122520"/>
                      <a:pt x="282072" y="127921"/>
                    </a:cubicBezTo>
                    <a:cubicBezTo>
                      <a:pt x="275239" y="134969"/>
                      <a:pt x="267617" y="141199"/>
                      <a:pt x="259358" y="146495"/>
                    </a:cubicBezTo>
                    <a:lnTo>
                      <a:pt x="291671" y="165545"/>
                    </a:lnTo>
                    <a:lnTo>
                      <a:pt x="273994" y="175736"/>
                    </a:lnTo>
                    <a:lnTo>
                      <a:pt x="241396" y="156686"/>
                    </a:lnTo>
                    <a:cubicBezTo>
                      <a:pt x="225867" y="164354"/>
                      <a:pt x="209635" y="170517"/>
                      <a:pt x="192927" y="175070"/>
                    </a:cubicBezTo>
                    <a:cubicBezTo>
                      <a:pt x="175440" y="179908"/>
                      <a:pt x="157573" y="183252"/>
                      <a:pt x="139516" y="185071"/>
                    </a:cubicBezTo>
                    <a:lnTo>
                      <a:pt x="122409" y="154496"/>
                    </a:lnTo>
                    <a:cubicBezTo>
                      <a:pt x="127180" y="154372"/>
                      <a:pt x="131941" y="153991"/>
                      <a:pt x="136664" y="153353"/>
                    </a:cubicBezTo>
                    <a:cubicBezTo>
                      <a:pt x="143032" y="152590"/>
                      <a:pt x="150160" y="151447"/>
                      <a:pt x="157953" y="149733"/>
                    </a:cubicBezTo>
                    <a:cubicBezTo>
                      <a:pt x="165746" y="148019"/>
                      <a:pt x="174109" y="145923"/>
                      <a:pt x="182853" y="143351"/>
                    </a:cubicBezTo>
                    <a:cubicBezTo>
                      <a:pt x="191340" y="140770"/>
                      <a:pt x="199627" y="137589"/>
                      <a:pt x="207658" y="133826"/>
                    </a:cubicBezTo>
                    <a:lnTo>
                      <a:pt x="157098" y="104585"/>
                    </a:lnTo>
                    <a:lnTo>
                      <a:pt x="150540" y="106871"/>
                    </a:lnTo>
                    <a:lnTo>
                      <a:pt x="143602" y="108966"/>
                    </a:lnTo>
                    <a:cubicBezTo>
                      <a:pt x="130867" y="113157"/>
                      <a:pt x="119177" y="116491"/>
                      <a:pt x="108628" y="118491"/>
                    </a:cubicBezTo>
                    <a:cubicBezTo>
                      <a:pt x="98830" y="120767"/>
                      <a:pt x="88841" y="122111"/>
                      <a:pt x="78786" y="122491"/>
                    </a:cubicBezTo>
                    <a:cubicBezTo>
                      <a:pt x="69976" y="122758"/>
                      <a:pt x="61166" y="121929"/>
                      <a:pt x="52556" y="120015"/>
                    </a:cubicBezTo>
                    <a:cubicBezTo>
                      <a:pt x="44002" y="118034"/>
                      <a:pt x="35772" y="114824"/>
                      <a:pt x="28131" y="110490"/>
                    </a:cubicBezTo>
                    <a:cubicBezTo>
                      <a:pt x="19796" y="106137"/>
                      <a:pt x="12573" y="99908"/>
                      <a:pt x="7033" y="92297"/>
                    </a:cubicBezTo>
                    <a:cubicBezTo>
                      <a:pt x="2889" y="86630"/>
                      <a:pt x="865" y="79686"/>
                      <a:pt x="1331" y="72676"/>
                    </a:cubicBezTo>
                    <a:cubicBezTo>
                      <a:pt x="2072" y="65380"/>
                      <a:pt x="4989" y="58474"/>
                      <a:pt x="9694" y="52864"/>
                    </a:cubicBezTo>
                    <a:cubicBezTo>
                      <a:pt x="15482" y="45453"/>
                      <a:pt x="22410" y="39024"/>
                      <a:pt x="30222" y="33814"/>
                    </a:cubicBezTo>
                    <a:lnTo>
                      <a:pt x="0" y="16954"/>
                    </a:lnTo>
                    <a:lnTo>
                      <a:pt x="17582" y="6763"/>
                    </a:lnTo>
                    <a:lnTo>
                      <a:pt x="47234" y="23908"/>
                    </a:lnTo>
                    <a:cubicBezTo>
                      <a:pt x="61157" y="17021"/>
                      <a:pt x="75783" y="11649"/>
                      <a:pt x="90856" y="7906"/>
                    </a:cubicBezTo>
                    <a:cubicBezTo>
                      <a:pt x="105188" y="4239"/>
                      <a:pt x="119767" y="1591"/>
                      <a:pt x="134479" y="0"/>
                    </a:cubicBezTo>
                    <a:close/>
                    <a:moveTo>
                      <a:pt x="63105" y="82772"/>
                    </a:moveTo>
                    <a:cubicBezTo>
                      <a:pt x="69786" y="86611"/>
                      <a:pt x="77494" y="88278"/>
                      <a:pt x="85154" y="87535"/>
                    </a:cubicBezTo>
                    <a:cubicBezTo>
                      <a:pt x="95437" y="86325"/>
                      <a:pt x="105568" y="84020"/>
                      <a:pt x="115376" y="80677"/>
                    </a:cubicBezTo>
                    <a:lnTo>
                      <a:pt x="67857" y="53150"/>
                    </a:lnTo>
                    <a:cubicBezTo>
                      <a:pt x="50275" y="64579"/>
                      <a:pt x="48849" y="74104"/>
                      <a:pt x="63105" y="82772"/>
                    </a:cubicBezTo>
                    <a:close/>
                    <a:moveTo>
                      <a:pt x="229992" y="96679"/>
                    </a:moveTo>
                    <a:cubicBezTo>
                      <a:pt x="222721" y="92678"/>
                      <a:pt x="214339" y="91173"/>
                      <a:pt x="206137" y="92393"/>
                    </a:cubicBezTo>
                    <a:cubicBezTo>
                      <a:pt x="194894" y="93897"/>
                      <a:pt x="183803" y="96355"/>
                      <a:pt x="172969" y="99727"/>
                    </a:cubicBezTo>
                    <a:lnTo>
                      <a:pt x="220488" y="127063"/>
                    </a:lnTo>
                    <a:cubicBezTo>
                      <a:pt x="240351" y="114776"/>
                      <a:pt x="243677" y="104585"/>
                      <a:pt x="229992" y="96679"/>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369" name="Google Shape;1369;p27"/>
            <p:cNvGrpSpPr/>
            <p:nvPr/>
          </p:nvGrpSpPr>
          <p:grpSpPr>
            <a:xfrm>
              <a:off x="3829623" y="2378741"/>
              <a:ext cx="883852" cy="621029"/>
              <a:chOff x="5639248" y="3120866"/>
              <a:chExt cx="883852" cy="621029"/>
            </a:xfrm>
          </p:grpSpPr>
          <p:sp>
            <p:nvSpPr>
              <p:cNvPr id="1370" name="Google Shape;1370;p27"/>
              <p:cNvSpPr/>
              <p:nvPr/>
            </p:nvSpPr>
            <p:spPr>
              <a:xfrm>
                <a:off x="5639248" y="3230403"/>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2"/>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1" name="Google Shape;1371;p27"/>
              <p:cNvSpPr/>
              <p:nvPr/>
            </p:nvSpPr>
            <p:spPr>
              <a:xfrm>
                <a:off x="5639343" y="3373564"/>
                <a:ext cx="87339" cy="116490"/>
              </a:xfrm>
              <a:custGeom>
                <a:avLst/>
                <a:gdLst/>
                <a:ahLst/>
                <a:cxnLst/>
                <a:rect l="l" t="t" r="r" b="b"/>
                <a:pathLst>
                  <a:path w="87339" h="116490" extrusionOk="0">
                    <a:moveTo>
                      <a:pt x="0" y="116491"/>
                    </a:moveTo>
                    <a:lnTo>
                      <a:pt x="0" y="0"/>
                    </a:lnTo>
                    <a:lnTo>
                      <a:pt x="87340" y="77915"/>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2" name="Google Shape;1372;p27"/>
              <p:cNvSpPr/>
              <p:nvPr/>
            </p:nvSpPr>
            <p:spPr>
              <a:xfrm>
                <a:off x="6456573" y="3376612"/>
                <a:ext cx="66526" cy="157067"/>
              </a:xfrm>
              <a:custGeom>
                <a:avLst/>
                <a:gdLst/>
                <a:ahLst/>
                <a:cxnLst/>
                <a:rect l="l" t="t" r="r" b="b"/>
                <a:pathLst>
                  <a:path w="66526" h="157067" extrusionOk="0">
                    <a:moveTo>
                      <a:pt x="66527" y="0"/>
                    </a:moveTo>
                    <a:lnTo>
                      <a:pt x="66527" y="109538"/>
                    </a:lnTo>
                    <a:lnTo>
                      <a:pt x="21859" y="157067"/>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3" name="Google Shape;1373;p27"/>
              <p:cNvSpPr/>
              <p:nvPr/>
            </p:nvSpPr>
            <p:spPr>
              <a:xfrm>
                <a:off x="5639248" y="3120866"/>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2"/>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4" name="Google Shape;1374;p27"/>
              <p:cNvSpPr/>
              <p:nvPr/>
            </p:nvSpPr>
            <p:spPr>
              <a:xfrm>
                <a:off x="5764868" y="3190470"/>
                <a:ext cx="632686" cy="366117"/>
              </a:xfrm>
              <a:custGeom>
                <a:avLst/>
                <a:gdLst/>
                <a:ahLst/>
                <a:cxnLst/>
                <a:rect l="l" t="t" r="r" b="b"/>
                <a:pathLst>
                  <a:path w="632686" h="366117" extrusionOk="0">
                    <a:moveTo>
                      <a:pt x="632117" y="194048"/>
                    </a:moveTo>
                    <a:cubicBezTo>
                      <a:pt x="627555" y="237101"/>
                      <a:pt x="596952" y="279773"/>
                      <a:pt x="540025" y="312539"/>
                    </a:cubicBezTo>
                    <a:cubicBezTo>
                      <a:pt x="416475" y="383976"/>
                      <a:pt x="216136" y="383976"/>
                      <a:pt x="92586" y="312539"/>
                    </a:cubicBezTo>
                    <a:cubicBezTo>
                      <a:pt x="35564" y="279487"/>
                      <a:pt x="4961" y="237101"/>
                      <a:pt x="590" y="194048"/>
                    </a:cubicBezTo>
                    <a:cubicBezTo>
                      <a:pt x="-4732" y="143661"/>
                      <a:pt x="25965" y="92131"/>
                      <a:pt x="92586" y="53650"/>
                    </a:cubicBezTo>
                    <a:cubicBezTo>
                      <a:pt x="216136" y="-17883"/>
                      <a:pt x="416475" y="-17883"/>
                      <a:pt x="540025" y="53650"/>
                    </a:cubicBezTo>
                    <a:cubicBezTo>
                      <a:pt x="606646" y="92131"/>
                      <a:pt x="637344" y="143280"/>
                      <a:pt x="632117"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5" name="Google Shape;1375;p27"/>
              <p:cNvSpPr/>
              <p:nvPr/>
            </p:nvSpPr>
            <p:spPr>
              <a:xfrm>
                <a:off x="5765458" y="3212377"/>
                <a:ext cx="631526" cy="344209"/>
              </a:xfrm>
              <a:custGeom>
                <a:avLst/>
                <a:gdLst/>
                <a:ahLst/>
                <a:cxnLst/>
                <a:rect l="l" t="t" r="r" b="b"/>
                <a:pathLst>
                  <a:path w="631526" h="344209" extrusionOk="0">
                    <a:moveTo>
                      <a:pt x="631527" y="172141"/>
                    </a:moveTo>
                    <a:cubicBezTo>
                      <a:pt x="626965" y="215194"/>
                      <a:pt x="596363" y="257866"/>
                      <a:pt x="539435" y="290631"/>
                    </a:cubicBezTo>
                    <a:cubicBezTo>
                      <a:pt x="415886" y="362069"/>
                      <a:pt x="215546" y="362069"/>
                      <a:pt x="91997" y="290631"/>
                    </a:cubicBezTo>
                    <a:cubicBezTo>
                      <a:pt x="34974" y="257580"/>
                      <a:pt x="4372" y="215194"/>
                      <a:pt x="0" y="172141"/>
                    </a:cubicBezTo>
                    <a:cubicBezTo>
                      <a:pt x="4372" y="129088"/>
                      <a:pt x="35069" y="86416"/>
                      <a:pt x="91997" y="53650"/>
                    </a:cubicBezTo>
                    <a:cubicBezTo>
                      <a:pt x="215546" y="-17883"/>
                      <a:pt x="415886" y="-17883"/>
                      <a:pt x="539435" y="53650"/>
                    </a:cubicBezTo>
                    <a:cubicBezTo>
                      <a:pt x="596363" y="86701"/>
                      <a:pt x="626965" y="129088"/>
                      <a:pt x="631527" y="17214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6" name="Google Shape;1376;p27"/>
              <p:cNvSpPr/>
              <p:nvPr/>
            </p:nvSpPr>
            <p:spPr>
              <a:xfrm>
                <a:off x="5927022" y="3295364"/>
                <a:ext cx="294875" cy="184213"/>
              </a:xfrm>
              <a:custGeom>
                <a:avLst/>
                <a:gdLst/>
                <a:ahLst/>
                <a:cxnLst/>
                <a:rect l="l" t="t" r="r" b="b"/>
                <a:pathLst>
                  <a:path w="294875" h="184213" extrusionOk="0">
                    <a:moveTo>
                      <a:pt x="149495" y="28861"/>
                    </a:moveTo>
                    <a:cubicBezTo>
                      <a:pt x="145608" y="28851"/>
                      <a:pt x="141730" y="29166"/>
                      <a:pt x="137900" y="29813"/>
                    </a:cubicBezTo>
                    <a:cubicBezTo>
                      <a:pt x="132673" y="30575"/>
                      <a:pt x="126876" y="31623"/>
                      <a:pt x="120413" y="32956"/>
                    </a:cubicBezTo>
                    <a:cubicBezTo>
                      <a:pt x="113950" y="34290"/>
                      <a:pt x="107298" y="36004"/>
                      <a:pt x="100265" y="38100"/>
                    </a:cubicBezTo>
                    <a:cubicBezTo>
                      <a:pt x="93498" y="40148"/>
                      <a:pt x="86893" y="42701"/>
                      <a:pt x="80497" y="45720"/>
                    </a:cubicBezTo>
                    <a:lnTo>
                      <a:pt x="131247" y="75057"/>
                    </a:lnTo>
                    <a:lnTo>
                      <a:pt x="140751" y="71914"/>
                    </a:lnTo>
                    <a:cubicBezTo>
                      <a:pt x="153676" y="67532"/>
                      <a:pt x="165841" y="63913"/>
                      <a:pt x="177341" y="60865"/>
                    </a:cubicBezTo>
                    <a:cubicBezTo>
                      <a:pt x="188108" y="58026"/>
                      <a:pt x="199114" y="56207"/>
                      <a:pt x="210224" y="55435"/>
                    </a:cubicBezTo>
                    <a:cubicBezTo>
                      <a:pt x="220374" y="54826"/>
                      <a:pt x="230571" y="55531"/>
                      <a:pt x="240541" y="57531"/>
                    </a:cubicBezTo>
                    <a:cubicBezTo>
                      <a:pt x="250577" y="59760"/>
                      <a:pt x="260195" y="63551"/>
                      <a:pt x="269052" y="68771"/>
                    </a:cubicBezTo>
                    <a:cubicBezTo>
                      <a:pt x="277824" y="73171"/>
                      <a:pt x="285351" y="79724"/>
                      <a:pt x="290911" y="87821"/>
                    </a:cubicBezTo>
                    <a:cubicBezTo>
                      <a:pt x="294627" y="93745"/>
                      <a:pt x="295796" y="100927"/>
                      <a:pt x="294142" y="107728"/>
                    </a:cubicBezTo>
                    <a:cubicBezTo>
                      <a:pt x="291985" y="115205"/>
                      <a:pt x="287889" y="121977"/>
                      <a:pt x="282262" y="127349"/>
                    </a:cubicBezTo>
                    <a:cubicBezTo>
                      <a:pt x="275315" y="134379"/>
                      <a:pt x="267522" y="140522"/>
                      <a:pt x="259073" y="145637"/>
                    </a:cubicBezTo>
                    <a:lnTo>
                      <a:pt x="291386" y="164687"/>
                    </a:lnTo>
                    <a:lnTo>
                      <a:pt x="273709" y="174879"/>
                    </a:lnTo>
                    <a:lnTo>
                      <a:pt x="241111" y="155829"/>
                    </a:lnTo>
                    <a:cubicBezTo>
                      <a:pt x="225572" y="163487"/>
                      <a:pt x="209349" y="169650"/>
                      <a:pt x="192642" y="174212"/>
                    </a:cubicBezTo>
                    <a:cubicBezTo>
                      <a:pt x="175155" y="179051"/>
                      <a:pt x="157288" y="182394"/>
                      <a:pt x="139230" y="184213"/>
                    </a:cubicBezTo>
                    <a:lnTo>
                      <a:pt x="122219" y="153638"/>
                    </a:lnTo>
                    <a:cubicBezTo>
                      <a:pt x="126952" y="153514"/>
                      <a:pt x="131684" y="153133"/>
                      <a:pt x="136379" y="152495"/>
                    </a:cubicBezTo>
                    <a:cubicBezTo>
                      <a:pt x="142842" y="151733"/>
                      <a:pt x="149875" y="150590"/>
                      <a:pt x="157763" y="148876"/>
                    </a:cubicBezTo>
                    <a:cubicBezTo>
                      <a:pt x="165651" y="147161"/>
                      <a:pt x="173824" y="145066"/>
                      <a:pt x="182568" y="142494"/>
                    </a:cubicBezTo>
                    <a:cubicBezTo>
                      <a:pt x="191074" y="139970"/>
                      <a:pt x="199361" y="136779"/>
                      <a:pt x="207373" y="132969"/>
                    </a:cubicBezTo>
                    <a:lnTo>
                      <a:pt x="156812" y="105061"/>
                    </a:lnTo>
                    <a:lnTo>
                      <a:pt x="150255" y="107347"/>
                    </a:lnTo>
                    <a:lnTo>
                      <a:pt x="143317" y="109442"/>
                    </a:lnTo>
                    <a:cubicBezTo>
                      <a:pt x="130582" y="113633"/>
                      <a:pt x="118987" y="116872"/>
                      <a:pt x="108343" y="118967"/>
                    </a:cubicBezTo>
                    <a:cubicBezTo>
                      <a:pt x="98573" y="121244"/>
                      <a:pt x="88613" y="122577"/>
                      <a:pt x="78596" y="122968"/>
                    </a:cubicBezTo>
                    <a:cubicBezTo>
                      <a:pt x="69758" y="123311"/>
                      <a:pt x="60910" y="122511"/>
                      <a:pt x="52271" y="120587"/>
                    </a:cubicBezTo>
                    <a:cubicBezTo>
                      <a:pt x="43736" y="118615"/>
                      <a:pt x="35544" y="115405"/>
                      <a:pt x="27941" y="111062"/>
                    </a:cubicBezTo>
                    <a:cubicBezTo>
                      <a:pt x="19578" y="106709"/>
                      <a:pt x="12326" y="100479"/>
                      <a:pt x="6748" y="92869"/>
                    </a:cubicBezTo>
                    <a:cubicBezTo>
                      <a:pt x="2690" y="87163"/>
                      <a:pt x="675" y="80248"/>
                      <a:pt x="1045" y="73247"/>
                    </a:cubicBezTo>
                    <a:cubicBezTo>
                      <a:pt x="1768" y="65951"/>
                      <a:pt x="4685" y="59036"/>
                      <a:pt x="9409" y="53435"/>
                    </a:cubicBezTo>
                    <a:cubicBezTo>
                      <a:pt x="15216" y="46053"/>
                      <a:pt x="22144" y="39624"/>
                      <a:pt x="29937" y="34385"/>
                    </a:cubicBezTo>
                    <a:lnTo>
                      <a:pt x="0" y="17050"/>
                    </a:lnTo>
                    <a:lnTo>
                      <a:pt x="17582" y="6858"/>
                    </a:lnTo>
                    <a:lnTo>
                      <a:pt x="47329" y="24003"/>
                    </a:lnTo>
                    <a:cubicBezTo>
                      <a:pt x="61214" y="17069"/>
                      <a:pt x="75802" y="11668"/>
                      <a:pt x="90856" y="7906"/>
                    </a:cubicBezTo>
                    <a:cubicBezTo>
                      <a:pt x="105207" y="4324"/>
                      <a:pt x="119786" y="1686"/>
                      <a:pt x="134479" y="0"/>
                    </a:cubicBezTo>
                    <a:close/>
                    <a:moveTo>
                      <a:pt x="63105" y="82201"/>
                    </a:moveTo>
                    <a:cubicBezTo>
                      <a:pt x="69758" y="86116"/>
                      <a:pt x="77484" y="87782"/>
                      <a:pt x="85154" y="86963"/>
                    </a:cubicBezTo>
                    <a:cubicBezTo>
                      <a:pt x="95475" y="85792"/>
                      <a:pt x="105635" y="83525"/>
                      <a:pt x="115471" y="80200"/>
                    </a:cubicBezTo>
                    <a:lnTo>
                      <a:pt x="67952" y="52673"/>
                    </a:lnTo>
                    <a:cubicBezTo>
                      <a:pt x="50180" y="64484"/>
                      <a:pt x="48849" y="74390"/>
                      <a:pt x="63105" y="82582"/>
                    </a:cubicBezTo>
                    <a:close/>
                    <a:moveTo>
                      <a:pt x="229992" y="96203"/>
                    </a:moveTo>
                    <a:cubicBezTo>
                      <a:pt x="222750" y="92221"/>
                      <a:pt x="214405" y="90716"/>
                      <a:pt x="206232" y="91916"/>
                    </a:cubicBezTo>
                    <a:cubicBezTo>
                      <a:pt x="194951" y="93374"/>
                      <a:pt x="183822" y="95831"/>
                      <a:pt x="172969" y="99250"/>
                    </a:cubicBezTo>
                    <a:lnTo>
                      <a:pt x="220488" y="126587"/>
                    </a:lnTo>
                    <a:cubicBezTo>
                      <a:pt x="240512" y="114462"/>
                      <a:pt x="243677" y="104461"/>
                      <a:pt x="229992" y="96583"/>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7" name="Google Shape;1377;p27"/>
              <p:cNvSpPr/>
              <p:nvPr/>
            </p:nvSpPr>
            <p:spPr>
              <a:xfrm>
                <a:off x="6049241" y="3432333"/>
                <a:ext cx="19007" cy="25526"/>
              </a:xfrm>
              <a:custGeom>
                <a:avLst/>
                <a:gdLst/>
                <a:ahLst/>
                <a:cxnLst/>
                <a:rect l="l" t="t" r="r" b="b"/>
                <a:pathLst>
                  <a:path w="19007" h="25526" extrusionOk="0">
                    <a:moveTo>
                      <a:pt x="0" y="17240"/>
                    </a:moveTo>
                    <a:cubicBezTo>
                      <a:pt x="0" y="15907"/>
                      <a:pt x="0" y="0"/>
                      <a:pt x="0" y="0"/>
                    </a:cubicBezTo>
                    <a:lnTo>
                      <a:pt x="19008" y="12573"/>
                    </a:lnTo>
                    <a:lnTo>
                      <a:pt x="10549"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8" name="Google Shape;1378;p27"/>
              <p:cNvSpPr/>
              <p:nvPr/>
            </p:nvSpPr>
            <p:spPr>
              <a:xfrm>
                <a:off x="6176402" y="3443287"/>
                <a:ext cx="42006" cy="19621"/>
              </a:xfrm>
              <a:custGeom>
                <a:avLst/>
                <a:gdLst/>
                <a:ahLst/>
                <a:cxnLst/>
                <a:rect l="l" t="t" r="r" b="b"/>
                <a:pathLst>
                  <a:path w="42006" h="19621" extrusionOk="0">
                    <a:moveTo>
                      <a:pt x="42007" y="17145"/>
                    </a:moveTo>
                    <a:lnTo>
                      <a:pt x="42007" y="0"/>
                    </a:lnTo>
                    <a:lnTo>
                      <a:pt x="0" y="3143"/>
                    </a:lnTo>
                    <a:lnTo>
                      <a:pt x="24140" y="19621"/>
                    </a:lnTo>
                    <a:lnTo>
                      <a:pt x="42007"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9" name="Google Shape;1379;p27"/>
              <p:cNvSpPr/>
              <p:nvPr/>
            </p:nvSpPr>
            <p:spPr>
              <a:xfrm>
                <a:off x="6190467" y="3380041"/>
                <a:ext cx="31457" cy="17335"/>
              </a:xfrm>
              <a:custGeom>
                <a:avLst/>
                <a:gdLst/>
                <a:ahLst/>
                <a:cxnLst/>
                <a:rect l="l" t="t" r="r" b="b"/>
                <a:pathLst>
                  <a:path w="31457" h="17335" extrusionOk="0">
                    <a:moveTo>
                      <a:pt x="31458" y="17335"/>
                    </a:moveTo>
                    <a:lnTo>
                      <a:pt x="31458" y="0"/>
                    </a:lnTo>
                    <a:lnTo>
                      <a:pt x="0" y="11430"/>
                    </a:lnTo>
                    <a:lnTo>
                      <a:pt x="31458" y="1733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0" name="Google Shape;1380;p27"/>
              <p:cNvSpPr/>
              <p:nvPr/>
            </p:nvSpPr>
            <p:spPr>
              <a:xfrm>
                <a:off x="6091248" y="3386423"/>
                <a:ext cx="47328" cy="33051"/>
              </a:xfrm>
              <a:custGeom>
                <a:avLst/>
                <a:gdLst/>
                <a:ahLst/>
                <a:cxnLst/>
                <a:rect l="l" t="t" r="r" b="b"/>
                <a:pathLst>
                  <a:path w="47328" h="33051" extrusionOk="0">
                    <a:moveTo>
                      <a:pt x="0" y="10001"/>
                    </a:moveTo>
                    <a:lnTo>
                      <a:pt x="10454" y="0"/>
                    </a:lnTo>
                    <a:lnTo>
                      <a:pt x="47329" y="25527"/>
                    </a:lnTo>
                    <a:lnTo>
                      <a:pt x="45048" y="33052"/>
                    </a:lnTo>
                    <a:cubicBezTo>
                      <a:pt x="45048" y="33052"/>
                      <a:pt x="17487" y="21431"/>
                      <a:pt x="16537" y="20765"/>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1" name="Google Shape;1381;p27"/>
              <p:cNvSpPr/>
              <p:nvPr/>
            </p:nvSpPr>
            <p:spPr>
              <a:xfrm>
                <a:off x="5995069" y="3331273"/>
                <a:ext cx="58923" cy="38862"/>
              </a:xfrm>
              <a:custGeom>
                <a:avLst/>
                <a:gdLst/>
                <a:ahLst/>
                <a:cxnLst/>
                <a:rect l="l" t="t" r="r" b="b"/>
                <a:pathLst>
                  <a:path w="58923" h="38862" extrusionOk="0">
                    <a:moveTo>
                      <a:pt x="0" y="11049"/>
                    </a:moveTo>
                    <a:lnTo>
                      <a:pt x="48944" y="38862"/>
                    </a:lnTo>
                    <a:lnTo>
                      <a:pt x="58923" y="31623"/>
                    </a:lnTo>
                    <a:cubicBezTo>
                      <a:pt x="58923" y="31623"/>
                      <a:pt x="52841" y="24575"/>
                      <a:pt x="52366" y="23908"/>
                    </a:cubicBezTo>
                    <a:cubicBezTo>
                      <a:pt x="47966" y="18840"/>
                      <a:pt x="42805" y="14507"/>
                      <a:pt x="37065" y="11049"/>
                    </a:cubicBezTo>
                    <a:cubicBezTo>
                      <a:pt x="33453" y="10382"/>
                      <a:pt x="10169" y="0"/>
                      <a:pt x="10169"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2" name="Google Shape;1382;p27"/>
              <p:cNvSpPr/>
              <p:nvPr/>
            </p:nvSpPr>
            <p:spPr>
              <a:xfrm>
                <a:off x="6049241" y="3300126"/>
                <a:ext cx="27275" cy="24479"/>
              </a:xfrm>
              <a:custGeom>
                <a:avLst/>
                <a:gdLst/>
                <a:ahLst/>
                <a:cxnLst/>
                <a:rect l="l" t="t" r="r" b="b"/>
                <a:pathLst>
                  <a:path w="27275" h="24479" extrusionOk="0">
                    <a:moveTo>
                      <a:pt x="27276" y="24479"/>
                    </a:moveTo>
                    <a:lnTo>
                      <a:pt x="27276" y="7334"/>
                    </a:lnTo>
                    <a:lnTo>
                      <a:pt x="4752" y="0"/>
                    </a:lnTo>
                    <a:lnTo>
                      <a:pt x="0" y="13430"/>
                    </a:lnTo>
                    <a:lnTo>
                      <a:pt x="1140" y="19621"/>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3" name="Google Shape;1383;p27"/>
              <p:cNvSpPr/>
              <p:nvPr/>
            </p:nvSpPr>
            <p:spPr>
              <a:xfrm>
                <a:off x="5927022" y="3295078"/>
                <a:ext cx="26135" cy="19430"/>
              </a:xfrm>
              <a:custGeom>
                <a:avLst/>
                <a:gdLst/>
                <a:ahLst/>
                <a:cxnLst/>
                <a:rect l="l" t="t" r="r" b="b"/>
                <a:pathLst>
                  <a:path w="26135" h="19430" extrusionOk="0">
                    <a:moveTo>
                      <a:pt x="0" y="17145"/>
                    </a:moveTo>
                    <a:lnTo>
                      <a:pt x="0" y="0"/>
                    </a:lnTo>
                    <a:lnTo>
                      <a:pt x="26135"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4" name="Google Shape;1384;p27"/>
              <p:cNvSpPr/>
              <p:nvPr/>
            </p:nvSpPr>
            <p:spPr>
              <a:xfrm>
                <a:off x="5927973" y="3352800"/>
                <a:ext cx="30221" cy="30289"/>
              </a:xfrm>
              <a:custGeom>
                <a:avLst/>
                <a:gdLst/>
                <a:ahLst/>
                <a:cxnLst/>
                <a:rect l="l" t="t" r="r" b="b"/>
                <a:pathLst>
                  <a:path w="30221" h="30289" extrusionOk="0">
                    <a:moveTo>
                      <a:pt x="0" y="17717"/>
                    </a:moveTo>
                    <a:lnTo>
                      <a:pt x="0" y="0"/>
                    </a:lnTo>
                    <a:lnTo>
                      <a:pt x="30222" y="0"/>
                    </a:lnTo>
                    <a:lnTo>
                      <a:pt x="22904" y="16002"/>
                    </a:lnTo>
                    <a:lnTo>
                      <a:pt x="9979" y="3028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5" name="Google Shape;1385;p27"/>
              <p:cNvSpPr/>
              <p:nvPr/>
            </p:nvSpPr>
            <p:spPr>
              <a:xfrm>
                <a:off x="5927022" y="3277266"/>
                <a:ext cx="294877" cy="185546"/>
              </a:xfrm>
              <a:custGeom>
                <a:avLst/>
                <a:gdLst/>
                <a:ahLst/>
                <a:cxnLst/>
                <a:rect l="l" t="t" r="r" b="b"/>
                <a:pathLst>
                  <a:path w="294877" h="185546" extrusionOk="0">
                    <a:moveTo>
                      <a:pt x="149495" y="30194"/>
                    </a:moveTo>
                    <a:cubicBezTo>
                      <a:pt x="145608" y="30185"/>
                      <a:pt x="141730" y="30499"/>
                      <a:pt x="137900" y="31147"/>
                    </a:cubicBezTo>
                    <a:cubicBezTo>
                      <a:pt x="132673" y="31813"/>
                      <a:pt x="126876" y="32861"/>
                      <a:pt x="120413" y="34290"/>
                    </a:cubicBezTo>
                    <a:cubicBezTo>
                      <a:pt x="113950" y="35719"/>
                      <a:pt x="107298" y="37338"/>
                      <a:pt x="100265" y="39433"/>
                    </a:cubicBezTo>
                    <a:cubicBezTo>
                      <a:pt x="93517" y="41491"/>
                      <a:pt x="86912" y="44005"/>
                      <a:pt x="80497" y="46958"/>
                    </a:cubicBezTo>
                    <a:lnTo>
                      <a:pt x="131247" y="76390"/>
                    </a:lnTo>
                    <a:lnTo>
                      <a:pt x="140751" y="73152"/>
                    </a:lnTo>
                    <a:cubicBezTo>
                      <a:pt x="153676" y="68866"/>
                      <a:pt x="165841" y="65246"/>
                      <a:pt x="177341" y="62198"/>
                    </a:cubicBezTo>
                    <a:cubicBezTo>
                      <a:pt x="188108" y="59360"/>
                      <a:pt x="199114" y="57540"/>
                      <a:pt x="210224" y="56769"/>
                    </a:cubicBezTo>
                    <a:cubicBezTo>
                      <a:pt x="220374" y="56178"/>
                      <a:pt x="230552" y="56855"/>
                      <a:pt x="240541" y="58769"/>
                    </a:cubicBezTo>
                    <a:cubicBezTo>
                      <a:pt x="250577" y="61036"/>
                      <a:pt x="260195" y="64856"/>
                      <a:pt x="269052" y="70104"/>
                    </a:cubicBezTo>
                    <a:cubicBezTo>
                      <a:pt x="277824" y="74504"/>
                      <a:pt x="285351" y="81058"/>
                      <a:pt x="290911" y="89154"/>
                    </a:cubicBezTo>
                    <a:cubicBezTo>
                      <a:pt x="294636" y="95040"/>
                      <a:pt x="295796" y="102194"/>
                      <a:pt x="294142" y="108966"/>
                    </a:cubicBezTo>
                    <a:cubicBezTo>
                      <a:pt x="292013" y="116481"/>
                      <a:pt x="287908" y="123292"/>
                      <a:pt x="282262" y="128683"/>
                    </a:cubicBezTo>
                    <a:cubicBezTo>
                      <a:pt x="275287" y="135684"/>
                      <a:pt x="267503" y="141827"/>
                      <a:pt x="259073" y="146971"/>
                    </a:cubicBezTo>
                    <a:lnTo>
                      <a:pt x="291386" y="166021"/>
                    </a:lnTo>
                    <a:lnTo>
                      <a:pt x="273709" y="176308"/>
                    </a:lnTo>
                    <a:lnTo>
                      <a:pt x="241111" y="157258"/>
                    </a:lnTo>
                    <a:cubicBezTo>
                      <a:pt x="225591" y="164925"/>
                      <a:pt x="209359" y="171050"/>
                      <a:pt x="192642" y="175546"/>
                    </a:cubicBezTo>
                    <a:cubicBezTo>
                      <a:pt x="175164" y="180422"/>
                      <a:pt x="157288" y="183775"/>
                      <a:pt x="139230" y="185547"/>
                    </a:cubicBezTo>
                    <a:lnTo>
                      <a:pt x="122219" y="154972"/>
                    </a:lnTo>
                    <a:cubicBezTo>
                      <a:pt x="125355" y="154972"/>
                      <a:pt x="130107" y="154972"/>
                      <a:pt x="136379" y="153924"/>
                    </a:cubicBezTo>
                    <a:cubicBezTo>
                      <a:pt x="142652" y="152876"/>
                      <a:pt x="149875" y="151924"/>
                      <a:pt x="157763" y="150209"/>
                    </a:cubicBezTo>
                    <a:cubicBezTo>
                      <a:pt x="165651" y="148495"/>
                      <a:pt x="173824" y="146399"/>
                      <a:pt x="182568" y="143827"/>
                    </a:cubicBezTo>
                    <a:cubicBezTo>
                      <a:pt x="191074" y="141303"/>
                      <a:pt x="199361" y="138113"/>
                      <a:pt x="207373" y="134302"/>
                    </a:cubicBezTo>
                    <a:lnTo>
                      <a:pt x="156812" y="105061"/>
                    </a:lnTo>
                    <a:cubicBezTo>
                      <a:pt x="154722" y="105918"/>
                      <a:pt x="152441" y="106680"/>
                      <a:pt x="150255" y="107347"/>
                    </a:cubicBezTo>
                    <a:lnTo>
                      <a:pt x="143317" y="109538"/>
                    </a:lnTo>
                    <a:cubicBezTo>
                      <a:pt x="130582" y="113728"/>
                      <a:pt x="118987" y="116967"/>
                      <a:pt x="108343" y="119063"/>
                    </a:cubicBezTo>
                    <a:cubicBezTo>
                      <a:pt x="98573" y="121339"/>
                      <a:pt x="88613" y="122672"/>
                      <a:pt x="78596" y="123063"/>
                    </a:cubicBezTo>
                    <a:cubicBezTo>
                      <a:pt x="69748" y="123377"/>
                      <a:pt x="60900" y="122549"/>
                      <a:pt x="52271" y="120586"/>
                    </a:cubicBezTo>
                    <a:cubicBezTo>
                      <a:pt x="43727" y="118662"/>
                      <a:pt x="35525" y="115452"/>
                      <a:pt x="27941" y="111061"/>
                    </a:cubicBezTo>
                    <a:cubicBezTo>
                      <a:pt x="19597" y="106670"/>
                      <a:pt x="12355" y="100460"/>
                      <a:pt x="6748" y="92869"/>
                    </a:cubicBezTo>
                    <a:cubicBezTo>
                      <a:pt x="2690" y="87163"/>
                      <a:pt x="684" y="80248"/>
                      <a:pt x="1045" y="73247"/>
                    </a:cubicBezTo>
                    <a:cubicBezTo>
                      <a:pt x="1768" y="65951"/>
                      <a:pt x="4685" y="59036"/>
                      <a:pt x="9409" y="53435"/>
                    </a:cubicBezTo>
                    <a:cubicBezTo>
                      <a:pt x="15187" y="46025"/>
                      <a:pt x="22125" y="39595"/>
                      <a:pt x="29937" y="34385"/>
                    </a:cubicBezTo>
                    <a:lnTo>
                      <a:pt x="0" y="17050"/>
                    </a:lnTo>
                    <a:lnTo>
                      <a:pt x="17582" y="6763"/>
                    </a:lnTo>
                    <a:lnTo>
                      <a:pt x="47329" y="24003"/>
                    </a:lnTo>
                    <a:cubicBezTo>
                      <a:pt x="61214" y="17069"/>
                      <a:pt x="75802" y="11668"/>
                      <a:pt x="90856" y="7906"/>
                    </a:cubicBezTo>
                    <a:cubicBezTo>
                      <a:pt x="105197" y="4286"/>
                      <a:pt x="119776" y="1638"/>
                      <a:pt x="134479" y="0"/>
                    </a:cubicBezTo>
                    <a:close/>
                    <a:moveTo>
                      <a:pt x="63105" y="83534"/>
                    </a:moveTo>
                    <a:cubicBezTo>
                      <a:pt x="69777" y="87401"/>
                      <a:pt x="77484" y="89068"/>
                      <a:pt x="85154" y="88297"/>
                    </a:cubicBezTo>
                    <a:cubicBezTo>
                      <a:pt x="95475" y="87125"/>
                      <a:pt x="105635" y="84858"/>
                      <a:pt x="115471" y="81534"/>
                    </a:cubicBezTo>
                    <a:lnTo>
                      <a:pt x="67952" y="54007"/>
                    </a:lnTo>
                    <a:cubicBezTo>
                      <a:pt x="50180" y="65437"/>
                      <a:pt x="48849" y="75533"/>
                      <a:pt x="63105" y="83534"/>
                    </a:cubicBezTo>
                    <a:close/>
                    <a:moveTo>
                      <a:pt x="229992" y="97441"/>
                    </a:moveTo>
                    <a:cubicBezTo>
                      <a:pt x="222740" y="93497"/>
                      <a:pt x="214396" y="92021"/>
                      <a:pt x="206232" y="93250"/>
                    </a:cubicBezTo>
                    <a:cubicBezTo>
                      <a:pt x="194951" y="94707"/>
                      <a:pt x="183822" y="97164"/>
                      <a:pt x="172969" y="100584"/>
                    </a:cubicBezTo>
                    <a:lnTo>
                      <a:pt x="220488" y="127921"/>
                    </a:lnTo>
                    <a:cubicBezTo>
                      <a:pt x="240256" y="115538"/>
                      <a:pt x="243677" y="105442"/>
                      <a:pt x="229992" y="97441"/>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386" name="Google Shape;1386;p27"/>
            <p:cNvGrpSpPr/>
            <p:nvPr/>
          </p:nvGrpSpPr>
          <p:grpSpPr>
            <a:xfrm>
              <a:off x="3810520" y="2225674"/>
              <a:ext cx="883852" cy="621125"/>
              <a:chOff x="5620145" y="2967799"/>
              <a:chExt cx="883852" cy="621125"/>
            </a:xfrm>
          </p:grpSpPr>
          <p:sp>
            <p:nvSpPr>
              <p:cNvPr id="1387" name="Google Shape;1387;p27"/>
              <p:cNvSpPr/>
              <p:nvPr/>
            </p:nvSpPr>
            <p:spPr>
              <a:xfrm>
                <a:off x="5620145" y="3077432"/>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2"/>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8" name="Google Shape;1388;p27"/>
              <p:cNvSpPr/>
              <p:nvPr/>
            </p:nvSpPr>
            <p:spPr>
              <a:xfrm>
                <a:off x="5620240" y="3220497"/>
                <a:ext cx="87339" cy="116586"/>
              </a:xfrm>
              <a:custGeom>
                <a:avLst/>
                <a:gdLst/>
                <a:ahLst/>
                <a:cxnLst/>
                <a:rect l="l" t="t" r="r" b="b"/>
                <a:pathLst>
                  <a:path w="87339" h="116586" extrusionOk="0">
                    <a:moveTo>
                      <a:pt x="0" y="116586"/>
                    </a:moveTo>
                    <a:lnTo>
                      <a:pt x="0" y="0"/>
                    </a:lnTo>
                    <a:lnTo>
                      <a:pt x="87340" y="78010"/>
                    </a:lnTo>
                    <a:lnTo>
                      <a:pt x="0" y="116586"/>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9" name="Google Shape;1389;p27"/>
              <p:cNvSpPr/>
              <p:nvPr/>
            </p:nvSpPr>
            <p:spPr>
              <a:xfrm>
                <a:off x="6437470" y="3223545"/>
                <a:ext cx="66526" cy="157162"/>
              </a:xfrm>
              <a:custGeom>
                <a:avLst/>
                <a:gdLst/>
                <a:ahLst/>
                <a:cxnLst/>
                <a:rect l="l" t="t" r="r" b="b"/>
                <a:pathLst>
                  <a:path w="66526" h="157162" extrusionOk="0">
                    <a:moveTo>
                      <a:pt x="66527" y="0"/>
                    </a:moveTo>
                    <a:lnTo>
                      <a:pt x="66527" y="109633"/>
                    </a:lnTo>
                    <a:lnTo>
                      <a:pt x="21859" y="157163"/>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0" name="Google Shape;1390;p27"/>
              <p:cNvSpPr/>
              <p:nvPr/>
            </p:nvSpPr>
            <p:spPr>
              <a:xfrm>
                <a:off x="5620145" y="2967799"/>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1" name="Google Shape;1391;p27"/>
              <p:cNvSpPr/>
              <p:nvPr/>
            </p:nvSpPr>
            <p:spPr>
              <a:xfrm>
                <a:off x="5745842" y="3037498"/>
                <a:ext cx="632610" cy="366021"/>
              </a:xfrm>
              <a:custGeom>
                <a:avLst/>
                <a:gdLst/>
                <a:ahLst/>
                <a:cxnLst/>
                <a:rect l="l" t="t" r="r" b="b"/>
                <a:pathLst>
                  <a:path w="632610" h="366021" extrusionOk="0">
                    <a:moveTo>
                      <a:pt x="632040" y="194048"/>
                    </a:moveTo>
                    <a:cubicBezTo>
                      <a:pt x="627573" y="237101"/>
                      <a:pt x="596971" y="279773"/>
                      <a:pt x="539948" y="312444"/>
                    </a:cubicBezTo>
                    <a:cubicBezTo>
                      <a:pt x="416399" y="383881"/>
                      <a:pt x="216059" y="383881"/>
                      <a:pt x="92510" y="312444"/>
                    </a:cubicBezTo>
                    <a:cubicBezTo>
                      <a:pt x="35487" y="279487"/>
                      <a:pt x="4980" y="237101"/>
                      <a:pt x="608" y="194048"/>
                    </a:cubicBezTo>
                    <a:cubicBezTo>
                      <a:pt x="-4809" y="143566"/>
                      <a:pt x="25983" y="92131"/>
                      <a:pt x="92510" y="53650"/>
                    </a:cubicBezTo>
                    <a:cubicBezTo>
                      <a:pt x="216059" y="-17883"/>
                      <a:pt x="416399" y="-17883"/>
                      <a:pt x="539948" y="53650"/>
                    </a:cubicBezTo>
                    <a:cubicBezTo>
                      <a:pt x="606569" y="92131"/>
                      <a:pt x="637267" y="143851"/>
                      <a:pt x="632040"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2" name="Google Shape;1392;p27"/>
              <p:cNvSpPr/>
              <p:nvPr/>
            </p:nvSpPr>
            <p:spPr>
              <a:xfrm>
                <a:off x="5746450" y="3059406"/>
                <a:ext cx="631431" cy="344114"/>
              </a:xfrm>
              <a:custGeom>
                <a:avLst/>
                <a:gdLst/>
                <a:ahLst/>
                <a:cxnLst/>
                <a:rect l="l" t="t" r="r" b="b"/>
                <a:pathLst>
                  <a:path w="631431" h="344114" extrusionOk="0">
                    <a:moveTo>
                      <a:pt x="631432" y="172141"/>
                    </a:moveTo>
                    <a:cubicBezTo>
                      <a:pt x="626965" y="215193"/>
                      <a:pt x="596363" y="257866"/>
                      <a:pt x="539340" y="290536"/>
                    </a:cubicBezTo>
                    <a:cubicBezTo>
                      <a:pt x="415791" y="361974"/>
                      <a:pt x="215451" y="361974"/>
                      <a:pt x="91902" y="290536"/>
                    </a:cubicBezTo>
                    <a:cubicBezTo>
                      <a:pt x="34879" y="257580"/>
                      <a:pt x="4372" y="215193"/>
                      <a:pt x="0" y="172141"/>
                    </a:cubicBezTo>
                    <a:cubicBezTo>
                      <a:pt x="4372" y="128992"/>
                      <a:pt x="34974" y="86416"/>
                      <a:pt x="91902" y="53650"/>
                    </a:cubicBezTo>
                    <a:cubicBezTo>
                      <a:pt x="215451" y="-17883"/>
                      <a:pt x="415791" y="-17883"/>
                      <a:pt x="539340" y="53650"/>
                    </a:cubicBezTo>
                    <a:cubicBezTo>
                      <a:pt x="596363" y="86606"/>
                      <a:pt x="626965" y="128992"/>
                      <a:pt x="631432" y="17214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3" name="Google Shape;1393;p27"/>
              <p:cNvSpPr/>
              <p:nvPr/>
            </p:nvSpPr>
            <p:spPr>
              <a:xfrm>
                <a:off x="5907730" y="3141821"/>
                <a:ext cx="294899" cy="185451"/>
              </a:xfrm>
              <a:custGeom>
                <a:avLst/>
                <a:gdLst/>
                <a:ahLst/>
                <a:cxnLst/>
                <a:rect l="l" t="t" r="r" b="b"/>
                <a:pathLst>
                  <a:path w="294899" h="185451" extrusionOk="0">
                    <a:moveTo>
                      <a:pt x="149685" y="30004"/>
                    </a:moveTo>
                    <a:cubicBezTo>
                      <a:pt x="145807" y="30004"/>
                      <a:pt x="141929" y="30289"/>
                      <a:pt x="138090" y="30861"/>
                    </a:cubicBezTo>
                    <a:cubicBezTo>
                      <a:pt x="132958" y="31623"/>
                      <a:pt x="127066" y="32671"/>
                      <a:pt x="120603" y="34004"/>
                    </a:cubicBezTo>
                    <a:cubicBezTo>
                      <a:pt x="114140" y="35338"/>
                      <a:pt x="107488" y="37147"/>
                      <a:pt x="100550" y="39243"/>
                    </a:cubicBezTo>
                    <a:cubicBezTo>
                      <a:pt x="93745" y="41243"/>
                      <a:pt x="87112" y="43758"/>
                      <a:pt x="80687" y="46768"/>
                    </a:cubicBezTo>
                    <a:lnTo>
                      <a:pt x="131532" y="76200"/>
                    </a:lnTo>
                    <a:lnTo>
                      <a:pt x="140561" y="72961"/>
                    </a:lnTo>
                    <a:cubicBezTo>
                      <a:pt x="153486" y="68675"/>
                      <a:pt x="165746" y="65056"/>
                      <a:pt x="177151" y="62008"/>
                    </a:cubicBezTo>
                    <a:cubicBezTo>
                      <a:pt x="187909" y="59122"/>
                      <a:pt x="198924" y="57312"/>
                      <a:pt x="210034" y="56578"/>
                    </a:cubicBezTo>
                    <a:cubicBezTo>
                      <a:pt x="220250" y="55874"/>
                      <a:pt x="230505" y="56540"/>
                      <a:pt x="240541" y="58579"/>
                    </a:cubicBezTo>
                    <a:cubicBezTo>
                      <a:pt x="250586" y="60827"/>
                      <a:pt x="260204" y="64656"/>
                      <a:pt x="269052" y="69913"/>
                    </a:cubicBezTo>
                    <a:cubicBezTo>
                      <a:pt x="277834" y="74304"/>
                      <a:pt x="285351" y="80858"/>
                      <a:pt x="290911" y="88963"/>
                    </a:cubicBezTo>
                    <a:cubicBezTo>
                      <a:pt x="294665" y="94869"/>
                      <a:pt x="295834" y="102070"/>
                      <a:pt x="294142" y="108871"/>
                    </a:cubicBezTo>
                    <a:cubicBezTo>
                      <a:pt x="292032" y="116367"/>
                      <a:pt x="287927" y="123149"/>
                      <a:pt x="282262" y="128492"/>
                    </a:cubicBezTo>
                    <a:cubicBezTo>
                      <a:pt x="275287" y="135522"/>
                      <a:pt x="267503" y="141694"/>
                      <a:pt x="259073" y="146875"/>
                    </a:cubicBezTo>
                    <a:lnTo>
                      <a:pt x="291386" y="165925"/>
                    </a:lnTo>
                    <a:lnTo>
                      <a:pt x="273709" y="176117"/>
                    </a:lnTo>
                    <a:lnTo>
                      <a:pt x="241111" y="157067"/>
                    </a:lnTo>
                    <a:cubicBezTo>
                      <a:pt x="225610" y="164811"/>
                      <a:pt x="209368" y="170974"/>
                      <a:pt x="192642" y="175450"/>
                    </a:cubicBezTo>
                    <a:cubicBezTo>
                      <a:pt x="175155" y="180289"/>
                      <a:pt x="157288" y="183642"/>
                      <a:pt x="139230" y="185452"/>
                    </a:cubicBezTo>
                    <a:lnTo>
                      <a:pt x="122219" y="154876"/>
                    </a:lnTo>
                    <a:cubicBezTo>
                      <a:pt x="125355" y="154876"/>
                      <a:pt x="130107" y="154876"/>
                      <a:pt x="136474" y="153829"/>
                    </a:cubicBezTo>
                    <a:cubicBezTo>
                      <a:pt x="142842" y="152781"/>
                      <a:pt x="149875" y="151828"/>
                      <a:pt x="157763" y="150114"/>
                    </a:cubicBezTo>
                    <a:cubicBezTo>
                      <a:pt x="165651" y="148399"/>
                      <a:pt x="173824" y="146304"/>
                      <a:pt x="182568" y="143732"/>
                    </a:cubicBezTo>
                    <a:cubicBezTo>
                      <a:pt x="191074" y="141227"/>
                      <a:pt x="199370" y="138036"/>
                      <a:pt x="207373" y="134207"/>
                    </a:cubicBezTo>
                    <a:lnTo>
                      <a:pt x="156907" y="104965"/>
                    </a:lnTo>
                    <a:lnTo>
                      <a:pt x="150255" y="107251"/>
                    </a:lnTo>
                    <a:lnTo>
                      <a:pt x="143317" y="109442"/>
                    </a:lnTo>
                    <a:cubicBezTo>
                      <a:pt x="130582" y="113633"/>
                      <a:pt x="118987" y="116872"/>
                      <a:pt x="108343" y="118967"/>
                    </a:cubicBezTo>
                    <a:cubicBezTo>
                      <a:pt x="98573" y="121244"/>
                      <a:pt x="88613" y="122587"/>
                      <a:pt x="78596" y="122968"/>
                    </a:cubicBezTo>
                    <a:cubicBezTo>
                      <a:pt x="69748" y="123282"/>
                      <a:pt x="60900" y="122453"/>
                      <a:pt x="52271" y="120491"/>
                    </a:cubicBezTo>
                    <a:cubicBezTo>
                      <a:pt x="43746" y="118510"/>
                      <a:pt x="35554" y="115300"/>
                      <a:pt x="27941" y="110966"/>
                    </a:cubicBezTo>
                    <a:cubicBezTo>
                      <a:pt x="19616" y="106547"/>
                      <a:pt x="12383" y="100336"/>
                      <a:pt x="6748" y="92773"/>
                    </a:cubicBezTo>
                    <a:cubicBezTo>
                      <a:pt x="2690" y="87068"/>
                      <a:pt x="684" y="80153"/>
                      <a:pt x="1045" y="73152"/>
                    </a:cubicBezTo>
                    <a:cubicBezTo>
                      <a:pt x="1768" y="65856"/>
                      <a:pt x="4685" y="58941"/>
                      <a:pt x="9409" y="53340"/>
                    </a:cubicBezTo>
                    <a:cubicBezTo>
                      <a:pt x="15244" y="45977"/>
                      <a:pt x="22163" y="39557"/>
                      <a:pt x="29937" y="34290"/>
                    </a:cubicBezTo>
                    <a:lnTo>
                      <a:pt x="0" y="16954"/>
                    </a:lnTo>
                    <a:lnTo>
                      <a:pt x="17677" y="6763"/>
                    </a:lnTo>
                    <a:lnTo>
                      <a:pt x="47329" y="24003"/>
                    </a:lnTo>
                    <a:cubicBezTo>
                      <a:pt x="61242" y="17050"/>
                      <a:pt x="75869" y="11659"/>
                      <a:pt x="90951" y="7906"/>
                    </a:cubicBezTo>
                    <a:cubicBezTo>
                      <a:pt x="105283" y="4220"/>
                      <a:pt x="119862" y="1581"/>
                      <a:pt x="134574" y="0"/>
                    </a:cubicBezTo>
                    <a:close/>
                    <a:moveTo>
                      <a:pt x="63390" y="83344"/>
                    </a:moveTo>
                    <a:cubicBezTo>
                      <a:pt x="70043" y="87173"/>
                      <a:pt x="77712" y="88830"/>
                      <a:pt x="85344" y="88106"/>
                    </a:cubicBezTo>
                    <a:cubicBezTo>
                      <a:pt x="95656" y="86935"/>
                      <a:pt x="105825" y="84668"/>
                      <a:pt x="115661" y="81343"/>
                    </a:cubicBezTo>
                    <a:lnTo>
                      <a:pt x="68142" y="53721"/>
                    </a:lnTo>
                    <a:cubicBezTo>
                      <a:pt x="50465" y="65056"/>
                      <a:pt x="49040" y="74867"/>
                      <a:pt x="63390" y="83153"/>
                    </a:cubicBezTo>
                    <a:close/>
                    <a:moveTo>
                      <a:pt x="230182" y="96679"/>
                    </a:moveTo>
                    <a:cubicBezTo>
                      <a:pt x="222930" y="92735"/>
                      <a:pt x="214586" y="91259"/>
                      <a:pt x="206422" y="92488"/>
                    </a:cubicBezTo>
                    <a:cubicBezTo>
                      <a:pt x="195170" y="93907"/>
                      <a:pt x="184069" y="96336"/>
                      <a:pt x="173254" y="99727"/>
                    </a:cubicBezTo>
                    <a:lnTo>
                      <a:pt x="220773" y="127159"/>
                    </a:lnTo>
                    <a:cubicBezTo>
                      <a:pt x="240541" y="115157"/>
                      <a:pt x="243867" y="105061"/>
                      <a:pt x="230182" y="96679"/>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4" name="Google Shape;1394;p27"/>
              <p:cNvSpPr/>
              <p:nvPr/>
            </p:nvSpPr>
            <p:spPr>
              <a:xfrm>
                <a:off x="6030138" y="3279362"/>
                <a:ext cx="19007" cy="25527"/>
              </a:xfrm>
              <a:custGeom>
                <a:avLst/>
                <a:gdLst/>
                <a:ahLst/>
                <a:cxnLst/>
                <a:rect l="l" t="t" r="r" b="b"/>
                <a:pathLst>
                  <a:path w="19007" h="25527" extrusionOk="0">
                    <a:moveTo>
                      <a:pt x="0" y="17145"/>
                    </a:moveTo>
                    <a:cubicBezTo>
                      <a:pt x="475" y="15907"/>
                      <a:pt x="0" y="0"/>
                      <a:pt x="0" y="0"/>
                    </a:cubicBezTo>
                    <a:lnTo>
                      <a:pt x="19008" y="12478"/>
                    </a:lnTo>
                    <a:lnTo>
                      <a:pt x="10549"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5" name="Google Shape;1395;p27"/>
              <p:cNvSpPr/>
              <p:nvPr/>
            </p:nvSpPr>
            <p:spPr>
              <a:xfrm>
                <a:off x="6157299" y="3290220"/>
                <a:ext cx="42006" cy="19716"/>
              </a:xfrm>
              <a:custGeom>
                <a:avLst/>
                <a:gdLst/>
                <a:ahLst/>
                <a:cxnLst/>
                <a:rect l="l" t="t" r="r" b="b"/>
                <a:pathLst>
                  <a:path w="42006" h="19716" extrusionOk="0">
                    <a:moveTo>
                      <a:pt x="42007" y="17145"/>
                    </a:moveTo>
                    <a:lnTo>
                      <a:pt x="42007" y="0"/>
                    </a:lnTo>
                    <a:lnTo>
                      <a:pt x="0" y="3239"/>
                    </a:lnTo>
                    <a:lnTo>
                      <a:pt x="24140" y="19717"/>
                    </a:lnTo>
                    <a:lnTo>
                      <a:pt x="42007"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6" name="Google Shape;1396;p27"/>
              <p:cNvSpPr/>
              <p:nvPr/>
            </p:nvSpPr>
            <p:spPr>
              <a:xfrm>
                <a:off x="6171364" y="3226974"/>
                <a:ext cx="31457" cy="17430"/>
              </a:xfrm>
              <a:custGeom>
                <a:avLst/>
                <a:gdLst/>
                <a:ahLst/>
                <a:cxnLst/>
                <a:rect l="l" t="t" r="r" b="b"/>
                <a:pathLst>
                  <a:path w="31457" h="17430" extrusionOk="0">
                    <a:moveTo>
                      <a:pt x="31458" y="17431"/>
                    </a:moveTo>
                    <a:lnTo>
                      <a:pt x="31458" y="0"/>
                    </a:lnTo>
                    <a:lnTo>
                      <a:pt x="0" y="11430"/>
                    </a:lnTo>
                    <a:lnTo>
                      <a:pt x="31458" y="17431"/>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7" name="Google Shape;1397;p27"/>
              <p:cNvSpPr/>
              <p:nvPr/>
            </p:nvSpPr>
            <p:spPr>
              <a:xfrm>
                <a:off x="6072240" y="3233356"/>
                <a:ext cx="47423" cy="33146"/>
              </a:xfrm>
              <a:custGeom>
                <a:avLst/>
                <a:gdLst/>
                <a:ahLst/>
                <a:cxnLst/>
                <a:rect l="l" t="t" r="r" b="b"/>
                <a:pathLst>
                  <a:path w="47423" h="33146" extrusionOk="0">
                    <a:moveTo>
                      <a:pt x="0" y="10096"/>
                    </a:moveTo>
                    <a:lnTo>
                      <a:pt x="10454" y="0"/>
                    </a:lnTo>
                    <a:lnTo>
                      <a:pt x="47424" y="25622"/>
                    </a:lnTo>
                    <a:lnTo>
                      <a:pt x="45143" y="33147"/>
                    </a:lnTo>
                    <a:cubicBezTo>
                      <a:pt x="45143" y="33147"/>
                      <a:pt x="17582" y="21526"/>
                      <a:pt x="16632" y="20860"/>
                    </a:cubicBezTo>
                    <a:cubicBezTo>
                      <a:pt x="15681" y="20193"/>
                      <a:pt x="0" y="10096"/>
                      <a:pt x="0" y="10096"/>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8" name="Google Shape;1398;p27"/>
              <p:cNvSpPr/>
              <p:nvPr/>
            </p:nvSpPr>
            <p:spPr>
              <a:xfrm>
                <a:off x="5975967" y="3178206"/>
                <a:ext cx="59018" cy="38957"/>
              </a:xfrm>
              <a:custGeom>
                <a:avLst/>
                <a:gdLst/>
                <a:ahLst/>
                <a:cxnLst/>
                <a:rect l="l" t="t" r="r" b="b"/>
                <a:pathLst>
                  <a:path w="59018" h="38957" extrusionOk="0">
                    <a:moveTo>
                      <a:pt x="0" y="11144"/>
                    </a:moveTo>
                    <a:lnTo>
                      <a:pt x="48945" y="38957"/>
                    </a:lnTo>
                    <a:lnTo>
                      <a:pt x="59019" y="31718"/>
                    </a:lnTo>
                    <a:cubicBezTo>
                      <a:pt x="59019" y="31718"/>
                      <a:pt x="52841" y="24575"/>
                      <a:pt x="52366" y="23908"/>
                    </a:cubicBezTo>
                    <a:cubicBezTo>
                      <a:pt x="47966" y="18878"/>
                      <a:pt x="42805" y="14573"/>
                      <a:pt x="37065" y="11144"/>
                    </a:cubicBezTo>
                    <a:cubicBezTo>
                      <a:pt x="33453" y="10478"/>
                      <a:pt x="10264" y="0"/>
                      <a:pt x="10264"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9" name="Google Shape;1399;p27"/>
              <p:cNvSpPr/>
              <p:nvPr/>
            </p:nvSpPr>
            <p:spPr>
              <a:xfrm>
                <a:off x="6030138" y="3147155"/>
                <a:ext cx="27275" cy="24479"/>
              </a:xfrm>
              <a:custGeom>
                <a:avLst/>
                <a:gdLst/>
                <a:ahLst/>
                <a:cxnLst/>
                <a:rect l="l" t="t" r="r" b="b"/>
                <a:pathLst>
                  <a:path w="27275" h="24479" extrusionOk="0">
                    <a:moveTo>
                      <a:pt x="27276" y="24479"/>
                    </a:moveTo>
                    <a:lnTo>
                      <a:pt x="27276" y="7239"/>
                    </a:lnTo>
                    <a:lnTo>
                      <a:pt x="4752" y="0"/>
                    </a:lnTo>
                    <a:lnTo>
                      <a:pt x="0" y="13430"/>
                    </a:lnTo>
                    <a:lnTo>
                      <a:pt x="1140" y="19621"/>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0" name="Google Shape;1400;p27"/>
              <p:cNvSpPr/>
              <p:nvPr/>
            </p:nvSpPr>
            <p:spPr>
              <a:xfrm>
                <a:off x="5907920" y="3142011"/>
                <a:ext cx="26135" cy="19431"/>
              </a:xfrm>
              <a:custGeom>
                <a:avLst/>
                <a:gdLst/>
                <a:ahLst/>
                <a:cxnLst/>
                <a:rect l="l" t="t" r="r" b="b"/>
                <a:pathLst>
                  <a:path w="26135" h="19431" extrusionOk="0">
                    <a:moveTo>
                      <a:pt x="0" y="17145"/>
                    </a:moveTo>
                    <a:lnTo>
                      <a:pt x="0" y="0"/>
                    </a:lnTo>
                    <a:lnTo>
                      <a:pt x="26135"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1" name="Google Shape;1401;p27"/>
              <p:cNvSpPr/>
              <p:nvPr/>
            </p:nvSpPr>
            <p:spPr>
              <a:xfrm>
                <a:off x="5908870" y="3199637"/>
                <a:ext cx="30317" cy="30289"/>
              </a:xfrm>
              <a:custGeom>
                <a:avLst/>
                <a:gdLst/>
                <a:ahLst/>
                <a:cxnLst/>
                <a:rect l="l" t="t" r="r" b="b"/>
                <a:pathLst>
                  <a:path w="30317" h="30289" extrusionOk="0">
                    <a:moveTo>
                      <a:pt x="0" y="17812"/>
                    </a:moveTo>
                    <a:lnTo>
                      <a:pt x="0" y="0"/>
                    </a:lnTo>
                    <a:lnTo>
                      <a:pt x="30317" y="0"/>
                    </a:lnTo>
                    <a:lnTo>
                      <a:pt x="22999" y="16002"/>
                    </a:lnTo>
                    <a:lnTo>
                      <a:pt x="10074" y="3029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2" name="Google Shape;1402;p27"/>
              <p:cNvSpPr/>
              <p:nvPr/>
            </p:nvSpPr>
            <p:spPr>
              <a:xfrm>
                <a:off x="5908110" y="3125057"/>
                <a:ext cx="294341" cy="184880"/>
              </a:xfrm>
              <a:custGeom>
                <a:avLst/>
                <a:gdLst/>
                <a:ahLst/>
                <a:cxnLst/>
                <a:rect l="l" t="t" r="r" b="b"/>
                <a:pathLst>
                  <a:path w="294341" h="184880" extrusionOk="0">
                    <a:moveTo>
                      <a:pt x="149305" y="29337"/>
                    </a:moveTo>
                    <a:cubicBezTo>
                      <a:pt x="145418" y="29328"/>
                      <a:pt x="141540" y="29642"/>
                      <a:pt x="137710" y="30290"/>
                    </a:cubicBezTo>
                    <a:cubicBezTo>
                      <a:pt x="132578" y="31052"/>
                      <a:pt x="126685" y="32099"/>
                      <a:pt x="120223" y="33433"/>
                    </a:cubicBezTo>
                    <a:cubicBezTo>
                      <a:pt x="113760" y="34766"/>
                      <a:pt x="107108" y="36576"/>
                      <a:pt x="100170" y="38671"/>
                    </a:cubicBezTo>
                    <a:cubicBezTo>
                      <a:pt x="93365" y="40672"/>
                      <a:pt x="86732" y="43186"/>
                      <a:pt x="80307" y="46196"/>
                    </a:cubicBezTo>
                    <a:lnTo>
                      <a:pt x="131152" y="75629"/>
                    </a:lnTo>
                    <a:lnTo>
                      <a:pt x="140181" y="72390"/>
                    </a:lnTo>
                    <a:cubicBezTo>
                      <a:pt x="153106" y="68104"/>
                      <a:pt x="165366" y="64389"/>
                      <a:pt x="176770" y="61436"/>
                    </a:cubicBezTo>
                    <a:cubicBezTo>
                      <a:pt x="187519" y="58512"/>
                      <a:pt x="198534" y="56693"/>
                      <a:pt x="209654" y="56007"/>
                    </a:cubicBezTo>
                    <a:cubicBezTo>
                      <a:pt x="219804" y="55312"/>
                      <a:pt x="230001" y="55988"/>
                      <a:pt x="239971" y="58007"/>
                    </a:cubicBezTo>
                    <a:cubicBezTo>
                      <a:pt x="250026" y="60217"/>
                      <a:pt x="259653" y="64046"/>
                      <a:pt x="268482" y="69342"/>
                    </a:cubicBezTo>
                    <a:cubicBezTo>
                      <a:pt x="277264" y="73733"/>
                      <a:pt x="284781" y="80286"/>
                      <a:pt x="290341" y="88392"/>
                    </a:cubicBezTo>
                    <a:cubicBezTo>
                      <a:pt x="294114" y="94298"/>
                      <a:pt x="295283" y="101498"/>
                      <a:pt x="293572" y="108299"/>
                    </a:cubicBezTo>
                    <a:cubicBezTo>
                      <a:pt x="291434" y="115786"/>
                      <a:pt x="287328" y="122568"/>
                      <a:pt x="281692" y="127921"/>
                    </a:cubicBezTo>
                    <a:cubicBezTo>
                      <a:pt x="274717" y="134950"/>
                      <a:pt x="266933" y="141122"/>
                      <a:pt x="258503" y="146304"/>
                    </a:cubicBezTo>
                    <a:lnTo>
                      <a:pt x="290816" y="165354"/>
                    </a:lnTo>
                    <a:lnTo>
                      <a:pt x="273139" y="175546"/>
                    </a:lnTo>
                    <a:lnTo>
                      <a:pt x="240541" y="156496"/>
                    </a:lnTo>
                    <a:cubicBezTo>
                      <a:pt x="225021" y="164201"/>
                      <a:pt x="208789" y="170355"/>
                      <a:pt x="192072" y="174879"/>
                    </a:cubicBezTo>
                    <a:cubicBezTo>
                      <a:pt x="174585" y="179718"/>
                      <a:pt x="156717" y="183071"/>
                      <a:pt x="138660" y="184880"/>
                    </a:cubicBezTo>
                    <a:lnTo>
                      <a:pt x="121648" y="154305"/>
                    </a:lnTo>
                    <a:cubicBezTo>
                      <a:pt x="126419" y="154181"/>
                      <a:pt x="131181" y="153800"/>
                      <a:pt x="135904" y="153162"/>
                    </a:cubicBezTo>
                    <a:cubicBezTo>
                      <a:pt x="143061" y="152343"/>
                      <a:pt x="150169" y="151133"/>
                      <a:pt x="157193" y="149542"/>
                    </a:cubicBezTo>
                    <a:cubicBezTo>
                      <a:pt x="164986" y="147828"/>
                      <a:pt x="173254" y="145733"/>
                      <a:pt x="181998" y="143161"/>
                    </a:cubicBezTo>
                    <a:cubicBezTo>
                      <a:pt x="190494" y="140608"/>
                      <a:pt x="198781" y="137427"/>
                      <a:pt x="206802" y="133636"/>
                    </a:cubicBezTo>
                    <a:lnTo>
                      <a:pt x="156337" y="104394"/>
                    </a:lnTo>
                    <a:lnTo>
                      <a:pt x="149685" y="106680"/>
                    </a:lnTo>
                    <a:lnTo>
                      <a:pt x="142747" y="108775"/>
                    </a:lnTo>
                    <a:cubicBezTo>
                      <a:pt x="130012" y="112967"/>
                      <a:pt x="118417" y="116300"/>
                      <a:pt x="107773" y="118300"/>
                    </a:cubicBezTo>
                    <a:cubicBezTo>
                      <a:pt x="98212" y="120767"/>
                      <a:pt x="88442" y="122330"/>
                      <a:pt x="78596" y="122968"/>
                    </a:cubicBezTo>
                    <a:cubicBezTo>
                      <a:pt x="69748" y="123282"/>
                      <a:pt x="60900" y="122453"/>
                      <a:pt x="52271" y="120491"/>
                    </a:cubicBezTo>
                    <a:cubicBezTo>
                      <a:pt x="43736" y="118548"/>
                      <a:pt x="35535" y="115338"/>
                      <a:pt x="27941" y="110966"/>
                    </a:cubicBezTo>
                    <a:cubicBezTo>
                      <a:pt x="19578" y="106613"/>
                      <a:pt x="12326" y="100384"/>
                      <a:pt x="6748" y="92774"/>
                    </a:cubicBezTo>
                    <a:cubicBezTo>
                      <a:pt x="2671" y="87078"/>
                      <a:pt x="656" y="80153"/>
                      <a:pt x="1045" y="73152"/>
                    </a:cubicBezTo>
                    <a:cubicBezTo>
                      <a:pt x="1787" y="65856"/>
                      <a:pt x="4704" y="58950"/>
                      <a:pt x="9409" y="53340"/>
                    </a:cubicBezTo>
                    <a:cubicBezTo>
                      <a:pt x="15244" y="45977"/>
                      <a:pt x="22163" y="39557"/>
                      <a:pt x="29937" y="34290"/>
                    </a:cubicBezTo>
                    <a:lnTo>
                      <a:pt x="0" y="16954"/>
                    </a:lnTo>
                    <a:lnTo>
                      <a:pt x="17677" y="6763"/>
                    </a:lnTo>
                    <a:lnTo>
                      <a:pt x="47329" y="23908"/>
                    </a:lnTo>
                    <a:cubicBezTo>
                      <a:pt x="61261" y="17031"/>
                      <a:pt x="75878" y="11668"/>
                      <a:pt x="90951" y="7906"/>
                    </a:cubicBezTo>
                    <a:cubicBezTo>
                      <a:pt x="105283" y="4220"/>
                      <a:pt x="119862" y="1581"/>
                      <a:pt x="134574" y="0"/>
                    </a:cubicBezTo>
                    <a:close/>
                    <a:moveTo>
                      <a:pt x="63010" y="82772"/>
                    </a:moveTo>
                    <a:cubicBezTo>
                      <a:pt x="69663" y="86601"/>
                      <a:pt x="77332" y="88259"/>
                      <a:pt x="84964" y="87535"/>
                    </a:cubicBezTo>
                    <a:cubicBezTo>
                      <a:pt x="95295" y="86373"/>
                      <a:pt x="105454" y="84068"/>
                      <a:pt x="115281" y="80677"/>
                    </a:cubicBezTo>
                    <a:lnTo>
                      <a:pt x="67762" y="53150"/>
                    </a:lnTo>
                    <a:cubicBezTo>
                      <a:pt x="50085" y="64579"/>
                      <a:pt x="48659" y="74486"/>
                      <a:pt x="63010" y="82772"/>
                    </a:cubicBezTo>
                    <a:close/>
                    <a:moveTo>
                      <a:pt x="229802" y="96679"/>
                    </a:moveTo>
                    <a:cubicBezTo>
                      <a:pt x="222541" y="92745"/>
                      <a:pt x="214215" y="91240"/>
                      <a:pt x="206042" y="92392"/>
                    </a:cubicBezTo>
                    <a:cubicBezTo>
                      <a:pt x="194799" y="93897"/>
                      <a:pt x="183708" y="96355"/>
                      <a:pt x="172874" y="99727"/>
                    </a:cubicBezTo>
                    <a:lnTo>
                      <a:pt x="220393" y="127063"/>
                    </a:lnTo>
                    <a:cubicBezTo>
                      <a:pt x="240161" y="114776"/>
                      <a:pt x="243487" y="104585"/>
                      <a:pt x="229802" y="96679"/>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403" name="Google Shape;1403;p27"/>
            <p:cNvGrpSpPr/>
            <p:nvPr/>
          </p:nvGrpSpPr>
          <p:grpSpPr>
            <a:xfrm>
              <a:off x="3839126" y="2072703"/>
              <a:ext cx="883852" cy="621124"/>
              <a:chOff x="5648751" y="2814828"/>
              <a:chExt cx="883852" cy="621124"/>
            </a:xfrm>
          </p:grpSpPr>
          <p:sp>
            <p:nvSpPr>
              <p:cNvPr id="1404" name="Google Shape;1404;p27"/>
              <p:cNvSpPr/>
              <p:nvPr/>
            </p:nvSpPr>
            <p:spPr>
              <a:xfrm>
                <a:off x="5648751" y="2924460"/>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2"/>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5" name="Google Shape;1405;p27"/>
              <p:cNvSpPr/>
              <p:nvPr/>
            </p:nvSpPr>
            <p:spPr>
              <a:xfrm>
                <a:off x="5648941" y="3067526"/>
                <a:ext cx="87244" cy="116490"/>
              </a:xfrm>
              <a:custGeom>
                <a:avLst/>
                <a:gdLst/>
                <a:ahLst/>
                <a:cxnLst/>
                <a:rect l="l" t="t" r="r" b="b"/>
                <a:pathLst>
                  <a:path w="87244" h="116490" extrusionOk="0">
                    <a:moveTo>
                      <a:pt x="0" y="116491"/>
                    </a:moveTo>
                    <a:lnTo>
                      <a:pt x="0" y="0"/>
                    </a:lnTo>
                    <a:lnTo>
                      <a:pt x="87245" y="77914"/>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6" name="Google Shape;1406;p27"/>
              <p:cNvSpPr/>
              <p:nvPr/>
            </p:nvSpPr>
            <p:spPr>
              <a:xfrm>
                <a:off x="6466077" y="3070574"/>
                <a:ext cx="66526" cy="157067"/>
              </a:xfrm>
              <a:custGeom>
                <a:avLst/>
                <a:gdLst/>
                <a:ahLst/>
                <a:cxnLst/>
                <a:rect l="l" t="t" r="r" b="b"/>
                <a:pathLst>
                  <a:path w="66526" h="157067" extrusionOk="0">
                    <a:moveTo>
                      <a:pt x="66527" y="0"/>
                    </a:moveTo>
                    <a:lnTo>
                      <a:pt x="66527" y="109538"/>
                    </a:lnTo>
                    <a:lnTo>
                      <a:pt x="21859" y="157067"/>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7" name="Google Shape;1407;p27"/>
              <p:cNvSpPr/>
              <p:nvPr/>
            </p:nvSpPr>
            <p:spPr>
              <a:xfrm>
                <a:off x="5648751" y="2814828"/>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8" name="Google Shape;1408;p27"/>
              <p:cNvSpPr/>
              <p:nvPr/>
            </p:nvSpPr>
            <p:spPr>
              <a:xfrm>
                <a:off x="5774449" y="2884431"/>
                <a:ext cx="632610" cy="366117"/>
              </a:xfrm>
              <a:custGeom>
                <a:avLst/>
                <a:gdLst/>
                <a:ahLst/>
                <a:cxnLst/>
                <a:rect l="l" t="t" r="r" b="b"/>
                <a:pathLst>
                  <a:path w="632610" h="366117" extrusionOk="0">
                    <a:moveTo>
                      <a:pt x="632040" y="194048"/>
                    </a:moveTo>
                    <a:cubicBezTo>
                      <a:pt x="627573" y="237101"/>
                      <a:pt x="596971" y="279773"/>
                      <a:pt x="539948" y="312539"/>
                    </a:cubicBezTo>
                    <a:cubicBezTo>
                      <a:pt x="416399" y="383977"/>
                      <a:pt x="216059" y="383977"/>
                      <a:pt x="92510" y="312539"/>
                    </a:cubicBezTo>
                    <a:cubicBezTo>
                      <a:pt x="35487" y="279583"/>
                      <a:pt x="4980" y="237101"/>
                      <a:pt x="608" y="194048"/>
                    </a:cubicBezTo>
                    <a:cubicBezTo>
                      <a:pt x="-4809" y="143661"/>
                      <a:pt x="25983" y="92131"/>
                      <a:pt x="92510" y="53650"/>
                    </a:cubicBezTo>
                    <a:cubicBezTo>
                      <a:pt x="216059" y="-17883"/>
                      <a:pt x="416399" y="-17883"/>
                      <a:pt x="539948" y="53650"/>
                    </a:cubicBezTo>
                    <a:cubicBezTo>
                      <a:pt x="606570" y="92131"/>
                      <a:pt x="637267" y="143661"/>
                      <a:pt x="632040"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9" name="Google Shape;1409;p27"/>
              <p:cNvSpPr/>
              <p:nvPr/>
            </p:nvSpPr>
            <p:spPr>
              <a:xfrm>
                <a:off x="5775057" y="2906363"/>
                <a:ext cx="631431" cy="344185"/>
              </a:xfrm>
              <a:custGeom>
                <a:avLst/>
                <a:gdLst/>
                <a:ahLst/>
                <a:cxnLst/>
                <a:rect l="l" t="t" r="r" b="b"/>
                <a:pathLst>
                  <a:path w="631431" h="344185" extrusionOk="0">
                    <a:moveTo>
                      <a:pt x="631432" y="172117"/>
                    </a:moveTo>
                    <a:cubicBezTo>
                      <a:pt x="626965" y="215170"/>
                      <a:pt x="596363" y="257842"/>
                      <a:pt x="539340" y="290608"/>
                    </a:cubicBezTo>
                    <a:cubicBezTo>
                      <a:pt x="415791" y="362045"/>
                      <a:pt x="215451" y="362045"/>
                      <a:pt x="91902" y="290608"/>
                    </a:cubicBezTo>
                    <a:cubicBezTo>
                      <a:pt x="34879" y="257651"/>
                      <a:pt x="4372" y="215170"/>
                      <a:pt x="0" y="172117"/>
                    </a:cubicBezTo>
                    <a:cubicBezTo>
                      <a:pt x="4372" y="129064"/>
                      <a:pt x="34974" y="86392"/>
                      <a:pt x="91902" y="53721"/>
                    </a:cubicBezTo>
                    <a:cubicBezTo>
                      <a:pt x="215451" y="-17907"/>
                      <a:pt x="415791" y="-17907"/>
                      <a:pt x="539340" y="53721"/>
                    </a:cubicBezTo>
                    <a:cubicBezTo>
                      <a:pt x="596363" y="86677"/>
                      <a:pt x="626965" y="129064"/>
                      <a:pt x="631432" y="172117"/>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0" name="Google Shape;1410;p27"/>
              <p:cNvSpPr/>
              <p:nvPr/>
            </p:nvSpPr>
            <p:spPr>
              <a:xfrm>
                <a:off x="5936526" y="2988278"/>
                <a:ext cx="294942" cy="185832"/>
              </a:xfrm>
              <a:custGeom>
                <a:avLst/>
                <a:gdLst/>
                <a:ahLst/>
                <a:cxnLst/>
                <a:rect l="l" t="t" r="r" b="b"/>
                <a:pathLst>
                  <a:path w="294942" h="185832" extrusionOk="0">
                    <a:moveTo>
                      <a:pt x="149495" y="30290"/>
                    </a:moveTo>
                    <a:cubicBezTo>
                      <a:pt x="145608" y="30280"/>
                      <a:pt x="141730" y="30604"/>
                      <a:pt x="137900" y="31242"/>
                    </a:cubicBezTo>
                    <a:cubicBezTo>
                      <a:pt x="132768" y="32004"/>
                      <a:pt x="126876" y="33052"/>
                      <a:pt x="120413" y="34385"/>
                    </a:cubicBezTo>
                    <a:cubicBezTo>
                      <a:pt x="113950" y="35719"/>
                      <a:pt x="107298" y="37529"/>
                      <a:pt x="100360" y="39529"/>
                    </a:cubicBezTo>
                    <a:cubicBezTo>
                      <a:pt x="93574" y="41624"/>
                      <a:pt x="86941" y="44168"/>
                      <a:pt x="80497" y="47149"/>
                    </a:cubicBezTo>
                    <a:lnTo>
                      <a:pt x="131342" y="76581"/>
                    </a:lnTo>
                    <a:lnTo>
                      <a:pt x="140846" y="73342"/>
                    </a:lnTo>
                    <a:cubicBezTo>
                      <a:pt x="153771" y="69056"/>
                      <a:pt x="165936" y="65342"/>
                      <a:pt x="177341" y="62389"/>
                    </a:cubicBezTo>
                    <a:cubicBezTo>
                      <a:pt x="188127" y="59474"/>
                      <a:pt x="199171" y="57626"/>
                      <a:pt x="210319" y="56864"/>
                    </a:cubicBezTo>
                    <a:cubicBezTo>
                      <a:pt x="220440" y="56255"/>
                      <a:pt x="230600" y="56960"/>
                      <a:pt x="240541" y="58960"/>
                    </a:cubicBezTo>
                    <a:cubicBezTo>
                      <a:pt x="250596" y="61170"/>
                      <a:pt x="260223" y="64999"/>
                      <a:pt x="269052" y="70295"/>
                    </a:cubicBezTo>
                    <a:cubicBezTo>
                      <a:pt x="277872" y="74657"/>
                      <a:pt x="285427" y="81220"/>
                      <a:pt x="291006" y="89345"/>
                    </a:cubicBezTo>
                    <a:cubicBezTo>
                      <a:pt x="294684" y="95288"/>
                      <a:pt x="295843" y="102451"/>
                      <a:pt x="294237" y="109252"/>
                    </a:cubicBezTo>
                    <a:cubicBezTo>
                      <a:pt x="292004" y="116719"/>
                      <a:pt x="287879" y="123482"/>
                      <a:pt x="282262" y="128873"/>
                    </a:cubicBezTo>
                    <a:cubicBezTo>
                      <a:pt x="275287" y="135903"/>
                      <a:pt x="267503" y="142075"/>
                      <a:pt x="259073" y="147257"/>
                    </a:cubicBezTo>
                    <a:lnTo>
                      <a:pt x="291386" y="166307"/>
                    </a:lnTo>
                    <a:lnTo>
                      <a:pt x="273804" y="176498"/>
                    </a:lnTo>
                    <a:lnTo>
                      <a:pt x="241206" y="157448"/>
                    </a:lnTo>
                    <a:cubicBezTo>
                      <a:pt x="225677" y="165116"/>
                      <a:pt x="209444" y="171279"/>
                      <a:pt x="192737" y="175832"/>
                    </a:cubicBezTo>
                    <a:cubicBezTo>
                      <a:pt x="175212" y="180670"/>
                      <a:pt x="157316" y="184013"/>
                      <a:pt x="139230" y="185833"/>
                    </a:cubicBezTo>
                    <a:lnTo>
                      <a:pt x="122219" y="154972"/>
                    </a:lnTo>
                    <a:cubicBezTo>
                      <a:pt x="126990" y="154848"/>
                      <a:pt x="131751" y="154467"/>
                      <a:pt x="136474" y="153829"/>
                    </a:cubicBezTo>
                    <a:cubicBezTo>
                      <a:pt x="142842" y="153067"/>
                      <a:pt x="149970" y="151924"/>
                      <a:pt x="157763" y="150209"/>
                    </a:cubicBezTo>
                    <a:cubicBezTo>
                      <a:pt x="165556" y="148495"/>
                      <a:pt x="173824" y="146399"/>
                      <a:pt x="182568" y="143828"/>
                    </a:cubicBezTo>
                    <a:cubicBezTo>
                      <a:pt x="191064" y="141275"/>
                      <a:pt x="199351" y="138093"/>
                      <a:pt x="207373" y="134303"/>
                    </a:cubicBezTo>
                    <a:lnTo>
                      <a:pt x="156907" y="105061"/>
                    </a:lnTo>
                    <a:lnTo>
                      <a:pt x="150255" y="107347"/>
                    </a:lnTo>
                    <a:cubicBezTo>
                      <a:pt x="148069" y="108109"/>
                      <a:pt x="145693" y="108775"/>
                      <a:pt x="143317" y="109442"/>
                    </a:cubicBezTo>
                    <a:cubicBezTo>
                      <a:pt x="130677" y="113633"/>
                      <a:pt x="118987" y="116967"/>
                      <a:pt x="108438" y="118967"/>
                    </a:cubicBezTo>
                    <a:cubicBezTo>
                      <a:pt x="98640" y="121244"/>
                      <a:pt x="88651" y="122577"/>
                      <a:pt x="78596" y="122968"/>
                    </a:cubicBezTo>
                    <a:cubicBezTo>
                      <a:pt x="69748" y="123234"/>
                      <a:pt x="60910" y="122406"/>
                      <a:pt x="52271" y="120491"/>
                    </a:cubicBezTo>
                    <a:cubicBezTo>
                      <a:pt x="43746" y="118501"/>
                      <a:pt x="35554" y="115300"/>
                      <a:pt x="27941" y="110966"/>
                    </a:cubicBezTo>
                    <a:cubicBezTo>
                      <a:pt x="19597" y="106585"/>
                      <a:pt x="12355" y="100365"/>
                      <a:pt x="6748" y="92774"/>
                    </a:cubicBezTo>
                    <a:cubicBezTo>
                      <a:pt x="2690" y="87068"/>
                      <a:pt x="675" y="80153"/>
                      <a:pt x="1045" y="73152"/>
                    </a:cubicBezTo>
                    <a:cubicBezTo>
                      <a:pt x="1825" y="65865"/>
                      <a:pt x="4733" y="58979"/>
                      <a:pt x="9409" y="53340"/>
                    </a:cubicBezTo>
                    <a:cubicBezTo>
                      <a:pt x="15254" y="45958"/>
                      <a:pt x="22210" y="39529"/>
                      <a:pt x="30032" y="34290"/>
                    </a:cubicBezTo>
                    <a:lnTo>
                      <a:pt x="0" y="16954"/>
                    </a:lnTo>
                    <a:lnTo>
                      <a:pt x="17677" y="6763"/>
                    </a:lnTo>
                    <a:lnTo>
                      <a:pt x="47329" y="23908"/>
                    </a:lnTo>
                    <a:cubicBezTo>
                      <a:pt x="61242" y="16993"/>
                      <a:pt x="75869" y="11621"/>
                      <a:pt x="90951" y="7906"/>
                    </a:cubicBezTo>
                    <a:cubicBezTo>
                      <a:pt x="105283" y="4239"/>
                      <a:pt x="119862" y="1591"/>
                      <a:pt x="134574" y="0"/>
                    </a:cubicBezTo>
                    <a:close/>
                    <a:moveTo>
                      <a:pt x="63200" y="83725"/>
                    </a:moveTo>
                    <a:cubicBezTo>
                      <a:pt x="69881" y="87563"/>
                      <a:pt x="77589" y="89230"/>
                      <a:pt x="85249" y="88487"/>
                    </a:cubicBezTo>
                    <a:cubicBezTo>
                      <a:pt x="95532" y="87268"/>
                      <a:pt x="105663" y="84963"/>
                      <a:pt x="115471" y="81629"/>
                    </a:cubicBezTo>
                    <a:lnTo>
                      <a:pt x="67952" y="54102"/>
                    </a:lnTo>
                    <a:cubicBezTo>
                      <a:pt x="50180" y="65532"/>
                      <a:pt x="48849" y="75438"/>
                      <a:pt x="63200" y="83725"/>
                    </a:cubicBezTo>
                    <a:close/>
                    <a:moveTo>
                      <a:pt x="229992" y="97822"/>
                    </a:moveTo>
                    <a:cubicBezTo>
                      <a:pt x="222750" y="93840"/>
                      <a:pt x="214405" y="92335"/>
                      <a:pt x="206232" y="93536"/>
                    </a:cubicBezTo>
                    <a:cubicBezTo>
                      <a:pt x="194989" y="95040"/>
                      <a:pt x="183898" y="97498"/>
                      <a:pt x="173064" y="100870"/>
                    </a:cubicBezTo>
                    <a:lnTo>
                      <a:pt x="220583" y="128207"/>
                    </a:lnTo>
                    <a:cubicBezTo>
                      <a:pt x="240256" y="115729"/>
                      <a:pt x="243677" y="105537"/>
                      <a:pt x="229992" y="97822"/>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1" name="Google Shape;1411;p27"/>
              <p:cNvSpPr/>
              <p:nvPr/>
            </p:nvSpPr>
            <p:spPr>
              <a:xfrm>
                <a:off x="6058745" y="3126009"/>
                <a:ext cx="19007" cy="25526"/>
              </a:xfrm>
              <a:custGeom>
                <a:avLst/>
                <a:gdLst/>
                <a:ahLst/>
                <a:cxnLst/>
                <a:rect l="l" t="t" r="r" b="b"/>
                <a:pathLst>
                  <a:path w="19007" h="25526" extrusionOk="0">
                    <a:moveTo>
                      <a:pt x="0" y="17240"/>
                    </a:moveTo>
                    <a:cubicBezTo>
                      <a:pt x="0" y="16002"/>
                      <a:pt x="0" y="0"/>
                      <a:pt x="0" y="0"/>
                    </a:cubicBezTo>
                    <a:lnTo>
                      <a:pt x="19008" y="12573"/>
                    </a:lnTo>
                    <a:lnTo>
                      <a:pt x="10549"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2" name="Google Shape;1412;p27"/>
              <p:cNvSpPr/>
              <p:nvPr/>
            </p:nvSpPr>
            <p:spPr>
              <a:xfrm>
                <a:off x="6185905" y="3137249"/>
                <a:ext cx="42006" cy="19716"/>
              </a:xfrm>
              <a:custGeom>
                <a:avLst/>
                <a:gdLst/>
                <a:ahLst/>
                <a:cxnLst/>
                <a:rect l="l" t="t" r="r" b="b"/>
                <a:pathLst>
                  <a:path w="42006" h="19716" extrusionOk="0">
                    <a:moveTo>
                      <a:pt x="42007" y="17145"/>
                    </a:moveTo>
                    <a:lnTo>
                      <a:pt x="42007" y="0"/>
                    </a:lnTo>
                    <a:lnTo>
                      <a:pt x="0" y="3143"/>
                    </a:lnTo>
                    <a:lnTo>
                      <a:pt x="24140" y="19717"/>
                    </a:lnTo>
                    <a:lnTo>
                      <a:pt x="42007"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3" name="Google Shape;1413;p27"/>
              <p:cNvSpPr/>
              <p:nvPr/>
            </p:nvSpPr>
            <p:spPr>
              <a:xfrm>
                <a:off x="6199971" y="3074003"/>
                <a:ext cx="31457" cy="17335"/>
              </a:xfrm>
              <a:custGeom>
                <a:avLst/>
                <a:gdLst/>
                <a:ahLst/>
                <a:cxnLst/>
                <a:rect l="l" t="t" r="r" b="b"/>
                <a:pathLst>
                  <a:path w="31457" h="17335" extrusionOk="0">
                    <a:moveTo>
                      <a:pt x="31458" y="17336"/>
                    </a:moveTo>
                    <a:lnTo>
                      <a:pt x="31458" y="0"/>
                    </a:lnTo>
                    <a:lnTo>
                      <a:pt x="0" y="11430"/>
                    </a:lnTo>
                    <a:lnTo>
                      <a:pt x="31458" y="17336"/>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4" name="Google Shape;1414;p27"/>
              <p:cNvSpPr/>
              <p:nvPr/>
            </p:nvSpPr>
            <p:spPr>
              <a:xfrm>
                <a:off x="6100751" y="3080384"/>
                <a:ext cx="47423" cy="33147"/>
              </a:xfrm>
              <a:custGeom>
                <a:avLst/>
                <a:gdLst/>
                <a:ahLst/>
                <a:cxnLst/>
                <a:rect l="l" t="t" r="r" b="b"/>
                <a:pathLst>
                  <a:path w="47423" h="33147" extrusionOk="0">
                    <a:moveTo>
                      <a:pt x="0" y="10097"/>
                    </a:moveTo>
                    <a:lnTo>
                      <a:pt x="10454" y="0"/>
                    </a:lnTo>
                    <a:lnTo>
                      <a:pt x="47424" y="25622"/>
                    </a:lnTo>
                    <a:lnTo>
                      <a:pt x="45143" y="33147"/>
                    </a:lnTo>
                    <a:cubicBezTo>
                      <a:pt x="45143" y="33147"/>
                      <a:pt x="17582" y="21431"/>
                      <a:pt x="16632" y="20765"/>
                    </a:cubicBezTo>
                    <a:cubicBezTo>
                      <a:pt x="15681" y="20098"/>
                      <a:pt x="0" y="10097"/>
                      <a:pt x="0" y="10097"/>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5" name="Google Shape;1415;p27"/>
              <p:cNvSpPr/>
              <p:nvPr/>
            </p:nvSpPr>
            <p:spPr>
              <a:xfrm>
                <a:off x="6004573" y="3025235"/>
                <a:ext cx="58733" cy="38957"/>
              </a:xfrm>
              <a:custGeom>
                <a:avLst/>
                <a:gdLst/>
                <a:ahLst/>
                <a:cxnLst/>
                <a:rect l="l" t="t" r="r" b="b"/>
                <a:pathLst>
                  <a:path w="58733" h="38957" extrusionOk="0">
                    <a:moveTo>
                      <a:pt x="0" y="11049"/>
                    </a:moveTo>
                    <a:lnTo>
                      <a:pt x="48659" y="38957"/>
                    </a:lnTo>
                    <a:lnTo>
                      <a:pt x="58733" y="31623"/>
                    </a:lnTo>
                    <a:cubicBezTo>
                      <a:pt x="58733" y="31623"/>
                      <a:pt x="52556" y="24575"/>
                      <a:pt x="52081" y="23908"/>
                    </a:cubicBezTo>
                    <a:cubicBezTo>
                      <a:pt x="47699" y="18869"/>
                      <a:pt x="42567" y="14526"/>
                      <a:pt x="36875" y="11049"/>
                    </a:cubicBezTo>
                    <a:cubicBezTo>
                      <a:pt x="33168" y="10382"/>
                      <a:pt x="9979" y="0"/>
                      <a:pt x="9979"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6" name="Google Shape;1416;p27"/>
              <p:cNvSpPr/>
              <p:nvPr/>
            </p:nvSpPr>
            <p:spPr>
              <a:xfrm>
                <a:off x="6058745" y="2994088"/>
                <a:ext cx="27275" cy="24479"/>
              </a:xfrm>
              <a:custGeom>
                <a:avLst/>
                <a:gdLst/>
                <a:ahLst/>
                <a:cxnLst/>
                <a:rect l="l" t="t" r="r" b="b"/>
                <a:pathLst>
                  <a:path w="27275" h="24479" extrusionOk="0">
                    <a:moveTo>
                      <a:pt x="27276" y="24479"/>
                    </a:moveTo>
                    <a:lnTo>
                      <a:pt x="27276" y="7334"/>
                    </a:lnTo>
                    <a:lnTo>
                      <a:pt x="4847" y="0"/>
                    </a:lnTo>
                    <a:lnTo>
                      <a:pt x="0" y="13430"/>
                    </a:lnTo>
                    <a:lnTo>
                      <a:pt x="1140" y="19621"/>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7" name="Google Shape;1417;p27"/>
              <p:cNvSpPr/>
              <p:nvPr/>
            </p:nvSpPr>
            <p:spPr>
              <a:xfrm>
                <a:off x="5936526" y="2989040"/>
                <a:ext cx="26135" cy="19431"/>
              </a:xfrm>
              <a:custGeom>
                <a:avLst/>
                <a:gdLst/>
                <a:ahLst/>
                <a:cxnLst/>
                <a:rect l="l" t="t" r="r" b="b"/>
                <a:pathLst>
                  <a:path w="26135" h="19431" extrusionOk="0">
                    <a:moveTo>
                      <a:pt x="0" y="17145"/>
                    </a:moveTo>
                    <a:lnTo>
                      <a:pt x="0" y="0"/>
                    </a:lnTo>
                    <a:lnTo>
                      <a:pt x="26135"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8" name="Google Shape;1418;p27"/>
              <p:cNvSpPr/>
              <p:nvPr/>
            </p:nvSpPr>
            <p:spPr>
              <a:xfrm>
                <a:off x="5937476" y="3046571"/>
                <a:ext cx="30221" cy="30289"/>
              </a:xfrm>
              <a:custGeom>
                <a:avLst/>
                <a:gdLst/>
                <a:ahLst/>
                <a:cxnLst/>
                <a:rect l="l" t="t" r="r" b="b"/>
                <a:pathLst>
                  <a:path w="30221" h="30289" extrusionOk="0">
                    <a:moveTo>
                      <a:pt x="0" y="17907"/>
                    </a:moveTo>
                    <a:cubicBezTo>
                      <a:pt x="0" y="17907"/>
                      <a:pt x="0" y="0"/>
                      <a:pt x="0" y="0"/>
                    </a:cubicBezTo>
                    <a:lnTo>
                      <a:pt x="30222" y="0"/>
                    </a:lnTo>
                    <a:lnTo>
                      <a:pt x="22999" y="16002"/>
                    </a:lnTo>
                    <a:lnTo>
                      <a:pt x="9979" y="3028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9" name="Google Shape;1419;p27"/>
              <p:cNvSpPr/>
              <p:nvPr/>
            </p:nvSpPr>
            <p:spPr>
              <a:xfrm>
                <a:off x="5936526" y="2971514"/>
                <a:ext cx="294948" cy="185546"/>
              </a:xfrm>
              <a:custGeom>
                <a:avLst/>
                <a:gdLst/>
                <a:ahLst/>
                <a:cxnLst/>
                <a:rect l="l" t="t" r="r" b="b"/>
                <a:pathLst>
                  <a:path w="294948" h="185546" extrusionOk="0">
                    <a:moveTo>
                      <a:pt x="149495" y="29908"/>
                    </a:moveTo>
                    <a:cubicBezTo>
                      <a:pt x="145608" y="29899"/>
                      <a:pt x="141730" y="30223"/>
                      <a:pt x="137900" y="30861"/>
                    </a:cubicBezTo>
                    <a:cubicBezTo>
                      <a:pt x="132768" y="31623"/>
                      <a:pt x="126876" y="32671"/>
                      <a:pt x="120413" y="34004"/>
                    </a:cubicBezTo>
                    <a:cubicBezTo>
                      <a:pt x="113950" y="35338"/>
                      <a:pt x="107298" y="37052"/>
                      <a:pt x="100360" y="39148"/>
                    </a:cubicBezTo>
                    <a:cubicBezTo>
                      <a:pt x="93565" y="41196"/>
                      <a:pt x="86922" y="43748"/>
                      <a:pt x="80497" y="46768"/>
                    </a:cubicBezTo>
                    <a:lnTo>
                      <a:pt x="131342" y="76105"/>
                    </a:lnTo>
                    <a:lnTo>
                      <a:pt x="140846" y="72866"/>
                    </a:lnTo>
                    <a:cubicBezTo>
                      <a:pt x="153771" y="68580"/>
                      <a:pt x="165936" y="64960"/>
                      <a:pt x="177341" y="61913"/>
                    </a:cubicBezTo>
                    <a:cubicBezTo>
                      <a:pt x="188137" y="59065"/>
                      <a:pt x="199180" y="57255"/>
                      <a:pt x="210319" y="56483"/>
                    </a:cubicBezTo>
                    <a:cubicBezTo>
                      <a:pt x="220440" y="55874"/>
                      <a:pt x="230600" y="56579"/>
                      <a:pt x="240541" y="58579"/>
                    </a:cubicBezTo>
                    <a:cubicBezTo>
                      <a:pt x="250586" y="60751"/>
                      <a:pt x="260214" y="64551"/>
                      <a:pt x="269052" y="69818"/>
                    </a:cubicBezTo>
                    <a:cubicBezTo>
                      <a:pt x="277853" y="74219"/>
                      <a:pt x="285399" y="80772"/>
                      <a:pt x="291006" y="88868"/>
                    </a:cubicBezTo>
                    <a:cubicBezTo>
                      <a:pt x="294693" y="94802"/>
                      <a:pt x="295853" y="101975"/>
                      <a:pt x="294237" y="108775"/>
                    </a:cubicBezTo>
                    <a:cubicBezTo>
                      <a:pt x="292004" y="116243"/>
                      <a:pt x="287879" y="123006"/>
                      <a:pt x="282262" y="128397"/>
                    </a:cubicBezTo>
                    <a:cubicBezTo>
                      <a:pt x="275363" y="135484"/>
                      <a:pt x="267646" y="141722"/>
                      <a:pt x="259263" y="146971"/>
                    </a:cubicBezTo>
                    <a:lnTo>
                      <a:pt x="291576" y="166021"/>
                    </a:lnTo>
                    <a:lnTo>
                      <a:pt x="273994" y="176213"/>
                    </a:lnTo>
                    <a:lnTo>
                      <a:pt x="241396" y="157163"/>
                    </a:lnTo>
                    <a:cubicBezTo>
                      <a:pt x="225857" y="164802"/>
                      <a:pt x="209635" y="170926"/>
                      <a:pt x="192927" y="175450"/>
                    </a:cubicBezTo>
                    <a:cubicBezTo>
                      <a:pt x="175421" y="180365"/>
                      <a:pt x="157516" y="183747"/>
                      <a:pt x="139421" y="185547"/>
                    </a:cubicBezTo>
                    <a:lnTo>
                      <a:pt x="122409" y="154876"/>
                    </a:lnTo>
                    <a:cubicBezTo>
                      <a:pt x="127180" y="154800"/>
                      <a:pt x="131932" y="154448"/>
                      <a:pt x="136664" y="153829"/>
                    </a:cubicBezTo>
                    <a:cubicBezTo>
                      <a:pt x="143032" y="153067"/>
                      <a:pt x="150160" y="151829"/>
                      <a:pt x="157953" y="150114"/>
                    </a:cubicBezTo>
                    <a:cubicBezTo>
                      <a:pt x="165746" y="148400"/>
                      <a:pt x="174014" y="146304"/>
                      <a:pt x="182758" y="143828"/>
                    </a:cubicBezTo>
                    <a:cubicBezTo>
                      <a:pt x="191254" y="141275"/>
                      <a:pt x="199542" y="138093"/>
                      <a:pt x="207563" y="134303"/>
                    </a:cubicBezTo>
                    <a:lnTo>
                      <a:pt x="156907" y="105061"/>
                    </a:lnTo>
                    <a:lnTo>
                      <a:pt x="150255" y="107442"/>
                    </a:lnTo>
                    <a:lnTo>
                      <a:pt x="143317" y="109538"/>
                    </a:lnTo>
                    <a:cubicBezTo>
                      <a:pt x="130677" y="113729"/>
                      <a:pt x="118987" y="116967"/>
                      <a:pt x="108438" y="119063"/>
                    </a:cubicBezTo>
                    <a:cubicBezTo>
                      <a:pt x="98640" y="121339"/>
                      <a:pt x="88651" y="122672"/>
                      <a:pt x="78596" y="123063"/>
                    </a:cubicBezTo>
                    <a:cubicBezTo>
                      <a:pt x="69748" y="123425"/>
                      <a:pt x="60900" y="122587"/>
                      <a:pt x="52271" y="120587"/>
                    </a:cubicBezTo>
                    <a:cubicBezTo>
                      <a:pt x="43736" y="118643"/>
                      <a:pt x="35535" y="115434"/>
                      <a:pt x="27941" y="111062"/>
                    </a:cubicBezTo>
                    <a:cubicBezTo>
                      <a:pt x="19616" y="106651"/>
                      <a:pt x="12374" y="100432"/>
                      <a:pt x="6748" y="92869"/>
                    </a:cubicBezTo>
                    <a:cubicBezTo>
                      <a:pt x="2690" y="87163"/>
                      <a:pt x="675" y="80248"/>
                      <a:pt x="1045" y="73247"/>
                    </a:cubicBezTo>
                    <a:cubicBezTo>
                      <a:pt x="1815" y="65961"/>
                      <a:pt x="4723" y="59065"/>
                      <a:pt x="9409" y="53435"/>
                    </a:cubicBezTo>
                    <a:cubicBezTo>
                      <a:pt x="15254" y="46053"/>
                      <a:pt x="22210" y="39624"/>
                      <a:pt x="30032" y="34385"/>
                    </a:cubicBezTo>
                    <a:lnTo>
                      <a:pt x="0" y="17050"/>
                    </a:lnTo>
                    <a:lnTo>
                      <a:pt x="17677" y="6858"/>
                    </a:lnTo>
                    <a:lnTo>
                      <a:pt x="47329" y="24003"/>
                    </a:lnTo>
                    <a:cubicBezTo>
                      <a:pt x="61242" y="17050"/>
                      <a:pt x="75869" y="11659"/>
                      <a:pt x="90951" y="7906"/>
                    </a:cubicBezTo>
                    <a:cubicBezTo>
                      <a:pt x="105292" y="4286"/>
                      <a:pt x="119871" y="1638"/>
                      <a:pt x="134574" y="0"/>
                    </a:cubicBezTo>
                    <a:close/>
                    <a:moveTo>
                      <a:pt x="63200" y="83249"/>
                    </a:moveTo>
                    <a:cubicBezTo>
                      <a:pt x="69862" y="87125"/>
                      <a:pt x="77579" y="88792"/>
                      <a:pt x="85249" y="88011"/>
                    </a:cubicBezTo>
                    <a:cubicBezTo>
                      <a:pt x="95532" y="86830"/>
                      <a:pt x="105663" y="84563"/>
                      <a:pt x="115471" y="81248"/>
                    </a:cubicBezTo>
                    <a:lnTo>
                      <a:pt x="67952" y="53721"/>
                    </a:lnTo>
                    <a:cubicBezTo>
                      <a:pt x="50180" y="65151"/>
                      <a:pt x="48849" y="74962"/>
                      <a:pt x="63200" y="83249"/>
                    </a:cubicBezTo>
                    <a:close/>
                    <a:moveTo>
                      <a:pt x="229992" y="97250"/>
                    </a:moveTo>
                    <a:cubicBezTo>
                      <a:pt x="222759" y="93231"/>
                      <a:pt x="214405" y="91726"/>
                      <a:pt x="206232" y="92964"/>
                    </a:cubicBezTo>
                    <a:cubicBezTo>
                      <a:pt x="194980" y="94421"/>
                      <a:pt x="183879" y="96879"/>
                      <a:pt x="173064" y="100298"/>
                    </a:cubicBezTo>
                    <a:lnTo>
                      <a:pt x="220583" y="127635"/>
                    </a:lnTo>
                    <a:cubicBezTo>
                      <a:pt x="240541" y="115253"/>
                      <a:pt x="243677" y="105127"/>
                      <a:pt x="229992" y="97250"/>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420" name="Google Shape;1420;p27"/>
            <p:cNvGrpSpPr/>
            <p:nvPr/>
          </p:nvGrpSpPr>
          <p:grpSpPr>
            <a:xfrm>
              <a:off x="3799020" y="4220685"/>
              <a:ext cx="883852" cy="621125"/>
              <a:chOff x="5608645" y="4962810"/>
              <a:chExt cx="883852" cy="621125"/>
            </a:xfrm>
          </p:grpSpPr>
          <p:sp>
            <p:nvSpPr>
              <p:cNvPr id="1421" name="Google Shape;1421;p27"/>
              <p:cNvSpPr/>
              <p:nvPr/>
            </p:nvSpPr>
            <p:spPr>
              <a:xfrm>
                <a:off x="5608645" y="5072443"/>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2"/>
                      <a:pt x="197857" y="0"/>
                      <a:pt x="441926" y="0"/>
                    </a:cubicBezTo>
                    <a:cubicBezTo>
                      <a:pt x="685995" y="0"/>
                      <a:pt x="883852" y="114502"/>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2" name="Google Shape;1422;p27"/>
              <p:cNvSpPr/>
              <p:nvPr/>
            </p:nvSpPr>
            <p:spPr>
              <a:xfrm>
                <a:off x="5608835" y="5215508"/>
                <a:ext cx="87244" cy="116490"/>
              </a:xfrm>
              <a:custGeom>
                <a:avLst/>
                <a:gdLst/>
                <a:ahLst/>
                <a:cxnLst/>
                <a:rect l="l" t="t" r="r" b="b"/>
                <a:pathLst>
                  <a:path w="87244" h="116490" extrusionOk="0">
                    <a:moveTo>
                      <a:pt x="0" y="116491"/>
                    </a:moveTo>
                    <a:lnTo>
                      <a:pt x="0" y="0"/>
                    </a:lnTo>
                    <a:lnTo>
                      <a:pt x="87245" y="77914"/>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3" name="Google Shape;1423;p27"/>
              <p:cNvSpPr/>
              <p:nvPr/>
            </p:nvSpPr>
            <p:spPr>
              <a:xfrm>
                <a:off x="6425971" y="5218557"/>
                <a:ext cx="66526" cy="157067"/>
              </a:xfrm>
              <a:custGeom>
                <a:avLst/>
                <a:gdLst/>
                <a:ahLst/>
                <a:cxnLst/>
                <a:rect l="l" t="t" r="r" b="b"/>
                <a:pathLst>
                  <a:path w="66526" h="157067" extrusionOk="0">
                    <a:moveTo>
                      <a:pt x="66527" y="0"/>
                    </a:moveTo>
                    <a:lnTo>
                      <a:pt x="66527" y="109633"/>
                    </a:lnTo>
                    <a:lnTo>
                      <a:pt x="21859" y="157067"/>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4" name="Google Shape;1424;p27"/>
              <p:cNvSpPr/>
              <p:nvPr/>
            </p:nvSpPr>
            <p:spPr>
              <a:xfrm>
                <a:off x="5608645" y="4962810"/>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5" name="Google Shape;1425;p27"/>
              <p:cNvSpPr/>
              <p:nvPr/>
            </p:nvSpPr>
            <p:spPr>
              <a:xfrm>
                <a:off x="5734818" y="5032438"/>
                <a:ext cx="632517" cy="366093"/>
              </a:xfrm>
              <a:custGeom>
                <a:avLst/>
                <a:gdLst/>
                <a:ahLst/>
                <a:cxnLst/>
                <a:rect l="l" t="t" r="r" b="b"/>
                <a:pathLst>
                  <a:path w="632517" h="366093" extrusionOk="0">
                    <a:moveTo>
                      <a:pt x="632040" y="194024"/>
                    </a:moveTo>
                    <a:cubicBezTo>
                      <a:pt x="627573" y="237077"/>
                      <a:pt x="596971" y="279749"/>
                      <a:pt x="539948" y="312515"/>
                    </a:cubicBezTo>
                    <a:cubicBezTo>
                      <a:pt x="416399" y="383953"/>
                      <a:pt x="216154" y="383953"/>
                      <a:pt x="92510" y="312515"/>
                    </a:cubicBezTo>
                    <a:cubicBezTo>
                      <a:pt x="35487" y="279559"/>
                      <a:pt x="4980" y="237077"/>
                      <a:pt x="608" y="194024"/>
                    </a:cubicBezTo>
                    <a:cubicBezTo>
                      <a:pt x="-4809" y="143637"/>
                      <a:pt x="25983" y="92107"/>
                      <a:pt x="92510" y="53721"/>
                    </a:cubicBezTo>
                    <a:cubicBezTo>
                      <a:pt x="216059" y="-17907"/>
                      <a:pt x="416399" y="-17907"/>
                      <a:pt x="539948" y="53721"/>
                    </a:cubicBezTo>
                    <a:cubicBezTo>
                      <a:pt x="606094" y="92012"/>
                      <a:pt x="636792" y="143637"/>
                      <a:pt x="632040" y="19402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6" name="Google Shape;1426;p27"/>
              <p:cNvSpPr/>
              <p:nvPr/>
            </p:nvSpPr>
            <p:spPr>
              <a:xfrm>
                <a:off x="5735426" y="5054346"/>
                <a:ext cx="631431" cy="344185"/>
              </a:xfrm>
              <a:custGeom>
                <a:avLst/>
                <a:gdLst/>
                <a:ahLst/>
                <a:cxnLst/>
                <a:rect l="l" t="t" r="r" b="b"/>
                <a:pathLst>
                  <a:path w="631431" h="344185" extrusionOk="0">
                    <a:moveTo>
                      <a:pt x="631432" y="172117"/>
                    </a:moveTo>
                    <a:cubicBezTo>
                      <a:pt x="626965" y="215170"/>
                      <a:pt x="596363" y="257842"/>
                      <a:pt x="539340" y="290608"/>
                    </a:cubicBezTo>
                    <a:cubicBezTo>
                      <a:pt x="415791" y="362045"/>
                      <a:pt x="215546" y="362045"/>
                      <a:pt x="91902" y="290608"/>
                    </a:cubicBezTo>
                    <a:cubicBezTo>
                      <a:pt x="34879" y="257651"/>
                      <a:pt x="4372" y="215170"/>
                      <a:pt x="0" y="172117"/>
                    </a:cubicBezTo>
                    <a:cubicBezTo>
                      <a:pt x="4372" y="129064"/>
                      <a:pt x="34974" y="86392"/>
                      <a:pt x="91902" y="53721"/>
                    </a:cubicBezTo>
                    <a:cubicBezTo>
                      <a:pt x="215451" y="-17907"/>
                      <a:pt x="415791" y="-17907"/>
                      <a:pt x="539340" y="53721"/>
                    </a:cubicBezTo>
                    <a:cubicBezTo>
                      <a:pt x="595887" y="86677"/>
                      <a:pt x="626490" y="129064"/>
                      <a:pt x="631432" y="172117"/>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7" name="Google Shape;1427;p27"/>
              <p:cNvSpPr/>
              <p:nvPr/>
            </p:nvSpPr>
            <p:spPr>
              <a:xfrm>
                <a:off x="5896325" y="5137308"/>
                <a:ext cx="295037" cy="184784"/>
              </a:xfrm>
              <a:custGeom>
                <a:avLst/>
                <a:gdLst/>
                <a:ahLst/>
                <a:cxnLst/>
                <a:rect l="l" t="t" r="r" b="b"/>
                <a:pathLst>
                  <a:path w="295037" h="184784" extrusionOk="0">
                    <a:moveTo>
                      <a:pt x="149590" y="29242"/>
                    </a:moveTo>
                    <a:cubicBezTo>
                      <a:pt x="145702" y="29232"/>
                      <a:pt x="141825" y="29556"/>
                      <a:pt x="137995" y="30194"/>
                    </a:cubicBezTo>
                    <a:cubicBezTo>
                      <a:pt x="132863" y="30956"/>
                      <a:pt x="126971" y="32004"/>
                      <a:pt x="120603" y="33338"/>
                    </a:cubicBezTo>
                    <a:cubicBezTo>
                      <a:pt x="114235" y="34671"/>
                      <a:pt x="107393" y="36481"/>
                      <a:pt x="100455" y="38576"/>
                    </a:cubicBezTo>
                    <a:cubicBezTo>
                      <a:pt x="93660" y="40595"/>
                      <a:pt x="87017" y="43110"/>
                      <a:pt x="80592" y="46101"/>
                    </a:cubicBezTo>
                    <a:lnTo>
                      <a:pt x="131437" y="75533"/>
                    </a:lnTo>
                    <a:lnTo>
                      <a:pt x="140941" y="72295"/>
                    </a:lnTo>
                    <a:cubicBezTo>
                      <a:pt x="153866" y="68008"/>
                      <a:pt x="166031" y="64294"/>
                      <a:pt x="177531" y="61341"/>
                    </a:cubicBezTo>
                    <a:cubicBezTo>
                      <a:pt x="188279" y="58398"/>
                      <a:pt x="199294" y="56579"/>
                      <a:pt x="210414" y="55912"/>
                    </a:cubicBezTo>
                    <a:cubicBezTo>
                      <a:pt x="220535" y="55226"/>
                      <a:pt x="230695" y="55893"/>
                      <a:pt x="240636" y="57912"/>
                    </a:cubicBezTo>
                    <a:cubicBezTo>
                      <a:pt x="250691" y="60122"/>
                      <a:pt x="260318" y="63951"/>
                      <a:pt x="269147" y="69247"/>
                    </a:cubicBezTo>
                    <a:cubicBezTo>
                      <a:pt x="277948" y="73647"/>
                      <a:pt x="285503" y="80200"/>
                      <a:pt x="291101" y="88297"/>
                    </a:cubicBezTo>
                    <a:cubicBezTo>
                      <a:pt x="294779" y="94240"/>
                      <a:pt x="295938" y="101403"/>
                      <a:pt x="294332" y="108204"/>
                    </a:cubicBezTo>
                    <a:cubicBezTo>
                      <a:pt x="292118" y="115681"/>
                      <a:pt x="287993" y="122444"/>
                      <a:pt x="282357" y="127825"/>
                    </a:cubicBezTo>
                    <a:cubicBezTo>
                      <a:pt x="275382" y="134855"/>
                      <a:pt x="267598" y="141027"/>
                      <a:pt x="259168" y="146209"/>
                    </a:cubicBezTo>
                    <a:lnTo>
                      <a:pt x="291481" y="165259"/>
                    </a:lnTo>
                    <a:lnTo>
                      <a:pt x="273899" y="175450"/>
                    </a:lnTo>
                    <a:lnTo>
                      <a:pt x="241301" y="156400"/>
                    </a:lnTo>
                    <a:cubicBezTo>
                      <a:pt x="225772" y="164068"/>
                      <a:pt x="209539" y="170231"/>
                      <a:pt x="192832" y="174784"/>
                    </a:cubicBezTo>
                    <a:cubicBezTo>
                      <a:pt x="175307" y="179622"/>
                      <a:pt x="157411" y="182966"/>
                      <a:pt x="139325" y="184785"/>
                    </a:cubicBezTo>
                    <a:lnTo>
                      <a:pt x="122314" y="154210"/>
                    </a:lnTo>
                    <a:cubicBezTo>
                      <a:pt x="127085" y="154086"/>
                      <a:pt x="131846" y="153705"/>
                      <a:pt x="136569" y="153067"/>
                    </a:cubicBezTo>
                    <a:cubicBezTo>
                      <a:pt x="143726" y="152257"/>
                      <a:pt x="150834" y="151047"/>
                      <a:pt x="157858" y="149447"/>
                    </a:cubicBezTo>
                    <a:cubicBezTo>
                      <a:pt x="165651" y="147733"/>
                      <a:pt x="174014" y="145637"/>
                      <a:pt x="182663" y="143065"/>
                    </a:cubicBezTo>
                    <a:cubicBezTo>
                      <a:pt x="191159" y="140513"/>
                      <a:pt x="199446" y="137331"/>
                      <a:pt x="207468" y="133540"/>
                    </a:cubicBezTo>
                    <a:lnTo>
                      <a:pt x="156907" y="104584"/>
                    </a:lnTo>
                    <a:lnTo>
                      <a:pt x="150255" y="106871"/>
                    </a:lnTo>
                    <a:lnTo>
                      <a:pt x="143412" y="108966"/>
                    </a:lnTo>
                    <a:cubicBezTo>
                      <a:pt x="130677" y="113157"/>
                      <a:pt x="118987" y="116491"/>
                      <a:pt x="108438" y="118491"/>
                    </a:cubicBezTo>
                    <a:cubicBezTo>
                      <a:pt x="98640" y="120767"/>
                      <a:pt x="88651" y="122111"/>
                      <a:pt x="78596" y="122491"/>
                    </a:cubicBezTo>
                    <a:cubicBezTo>
                      <a:pt x="69805" y="122968"/>
                      <a:pt x="60986" y="122291"/>
                      <a:pt x="52366" y="120491"/>
                    </a:cubicBezTo>
                    <a:cubicBezTo>
                      <a:pt x="43793" y="118567"/>
                      <a:pt x="35563" y="115357"/>
                      <a:pt x="27941" y="110966"/>
                    </a:cubicBezTo>
                    <a:cubicBezTo>
                      <a:pt x="19597" y="106585"/>
                      <a:pt x="12355" y="100365"/>
                      <a:pt x="6748" y="92773"/>
                    </a:cubicBezTo>
                    <a:cubicBezTo>
                      <a:pt x="2670" y="87078"/>
                      <a:pt x="656" y="80153"/>
                      <a:pt x="1045" y="73152"/>
                    </a:cubicBezTo>
                    <a:cubicBezTo>
                      <a:pt x="1825" y="65865"/>
                      <a:pt x="4733" y="58979"/>
                      <a:pt x="9409" y="53340"/>
                    </a:cubicBezTo>
                    <a:cubicBezTo>
                      <a:pt x="15254" y="45958"/>
                      <a:pt x="22210" y="39529"/>
                      <a:pt x="30032" y="34290"/>
                    </a:cubicBezTo>
                    <a:lnTo>
                      <a:pt x="0" y="16954"/>
                    </a:lnTo>
                    <a:lnTo>
                      <a:pt x="17677" y="6763"/>
                    </a:lnTo>
                    <a:lnTo>
                      <a:pt x="47329" y="23908"/>
                    </a:lnTo>
                    <a:cubicBezTo>
                      <a:pt x="61242" y="16993"/>
                      <a:pt x="75869" y="11621"/>
                      <a:pt x="90951" y="7906"/>
                    </a:cubicBezTo>
                    <a:cubicBezTo>
                      <a:pt x="105283" y="4239"/>
                      <a:pt x="119862" y="1591"/>
                      <a:pt x="134574" y="0"/>
                    </a:cubicBezTo>
                    <a:close/>
                    <a:moveTo>
                      <a:pt x="63295" y="82391"/>
                    </a:moveTo>
                    <a:cubicBezTo>
                      <a:pt x="69976" y="86230"/>
                      <a:pt x="77684" y="87897"/>
                      <a:pt x="85344" y="87154"/>
                    </a:cubicBezTo>
                    <a:cubicBezTo>
                      <a:pt x="95627" y="85935"/>
                      <a:pt x="105758" y="83629"/>
                      <a:pt x="115566" y="80296"/>
                    </a:cubicBezTo>
                    <a:lnTo>
                      <a:pt x="68047" y="52769"/>
                    </a:lnTo>
                    <a:cubicBezTo>
                      <a:pt x="50560" y="64484"/>
                      <a:pt x="48944" y="74390"/>
                      <a:pt x="63295" y="82391"/>
                    </a:cubicBezTo>
                    <a:close/>
                    <a:moveTo>
                      <a:pt x="230087" y="96298"/>
                    </a:moveTo>
                    <a:cubicBezTo>
                      <a:pt x="222826" y="92364"/>
                      <a:pt x="214500" y="90859"/>
                      <a:pt x="206327" y="92012"/>
                    </a:cubicBezTo>
                    <a:cubicBezTo>
                      <a:pt x="195084" y="93516"/>
                      <a:pt x="183993" y="95974"/>
                      <a:pt x="173159" y="99346"/>
                    </a:cubicBezTo>
                    <a:lnTo>
                      <a:pt x="220678" y="126682"/>
                    </a:lnTo>
                    <a:cubicBezTo>
                      <a:pt x="240541" y="114681"/>
                      <a:pt x="243867" y="104489"/>
                      <a:pt x="230087" y="96583"/>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8" name="Google Shape;1428;p27"/>
              <p:cNvSpPr/>
              <p:nvPr/>
            </p:nvSpPr>
            <p:spPr>
              <a:xfrm>
                <a:off x="6018639" y="5274373"/>
                <a:ext cx="19007" cy="25431"/>
              </a:xfrm>
              <a:custGeom>
                <a:avLst/>
                <a:gdLst/>
                <a:ahLst/>
                <a:cxnLst/>
                <a:rect l="l" t="t" r="r" b="b"/>
                <a:pathLst>
                  <a:path w="19007" h="25431" extrusionOk="0">
                    <a:moveTo>
                      <a:pt x="0" y="17145"/>
                    </a:moveTo>
                    <a:cubicBezTo>
                      <a:pt x="0" y="15907"/>
                      <a:pt x="0" y="0"/>
                      <a:pt x="0" y="0"/>
                    </a:cubicBezTo>
                    <a:lnTo>
                      <a:pt x="19008" y="12478"/>
                    </a:lnTo>
                    <a:lnTo>
                      <a:pt x="10644" y="25432"/>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9" name="Google Shape;1429;p27"/>
              <p:cNvSpPr/>
              <p:nvPr/>
            </p:nvSpPr>
            <p:spPr>
              <a:xfrm>
                <a:off x="6145799" y="5285232"/>
                <a:ext cx="42006" cy="19716"/>
              </a:xfrm>
              <a:custGeom>
                <a:avLst/>
                <a:gdLst/>
                <a:ahLst/>
                <a:cxnLst/>
                <a:rect l="l" t="t" r="r" b="b"/>
                <a:pathLst>
                  <a:path w="42006" h="19716" extrusionOk="0">
                    <a:moveTo>
                      <a:pt x="42007" y="17145"/>
                    </a:moveTo>
                    <a:lnTo>
                      <a:pt x="42007" y="0"/>
                    </a:lnTo>
                    <a:lnTo>
                      <a:pt x="0" y="3238"/>
                    </a:lnTo>
                    <a:lnTo>
                      <a:pt x="24140" y="19717"/>
                    </a:lnTo>
                    <a:lnTo>
                      <a:pt x="42007"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0" name="Google Shape;1430;p27"/>
              <p:cNvSpPr/>
              <p:nvPr/>
            </p:nvSpPr>
            <p:spPr>
              <a:xfrm>
                <a:off x="6159865" y="5221985"/>
                <a:ext cx="31552" cy="17335"/>
              </a:xfrm>
              <a:custGeom>
                <a:avLst/>
                <a:gdLst/>
                <a:ahLst/>
                <a:cxnLst/>
                <a:rect l="l" t="t" r="r" b="b"/>
                <a:pathLst>
                  <a:path w="31552" h="17335" extrusionOk="0">
                    <a:moveTo>
                      <a:pt x="31552" y="17336"/>
                    </a:moveTo>
                    <a:lnTo>
                      <a:pt x="31552" y="0"/>
                    </a:lnTo>
                    <a:lnTo>
                      <a:pt x="0" y="11430"/>
                    </a:lnTo>
                    <a:lnTo>
                      <a:pt x="31552" y="17336"/>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1" name="Google Shape;1431;p27"/>
              <p:cNvSpPr/>
              <p:nvPr/>
            </p:nvSpPr>
            <p:spPr>
              <a:xfrm>
                <a:off x="6061026" y="5228653"/>
                <a:ext cx="47423" cy="33147"/>
              </a:xfrm>
              <a:custGeom>
                <a:avLst/>
                <a:gdLst/>
                <a:ahLst/>
                <a:cxnLst/>
                <a:rect l="l" t="t" r="r" b="b"/>
                <a:pathLst>
                  <a:path w="47423" h="33147" extrusionOk="0">
                    <a:moveTo>
                      <a:pt x="0" y="10096"/>
                    </a:moveTo>
                    <a:lnTo>
                      <a:pt x="10549" y="0"/>
                    </a:lnTo>
                    <a:lnTo>
                      <a:pt x="47424" y="25622"/>
                    </a:lnTo>
                    <a:lnTo>
                      <a:pt x="45143" y="33147"/>
                    </a:lnTo>
                    <a:cubicBezTo>
                      <a:pt x="45143" y="33147"/>
                      <a:pt x="17582" y="21431"/>
                      <a:pt x="16632" y="20764"/>
                    </a:cubicBezTo>
                    <a:cubicBezTo>
                      <a:pt x="15681" y="20098"/>
                      <a:pt x="0" y="10096"/>
                      <a:pt x="0" y="10096"/>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2" name="Google Shape;1432;p27"/>
              <p:cNvSpPr/>
              <p:nvPr/>
            </p:nvSpPr>
            <p:spPr>
              <a:xfrm>
                <a:off x="5964467" y="5173217"/>
                <a:ext cx="59018" cy="38957"/>
              </a:xfrm>
              <a:custGeom>
                <a:avLst/>
                <a:gdLst/>
                <a:ahLst/>
                <a:cxnLst/>
                <a:rect l="l" t="t" r="r" b="b"/>
                <a:pathLst>
                  <a:path w="59018" h="38957" extrusionOk="0">
                    <a:moveTo>
                      <a:pt x="0" y="11144"/>
                    </a:moveTo>
                    <a:lnTo>
                      <a:pt x="48944" y="38957"/>
                    </a:lnTo>
                    <a:lnTo>
                      <a:pt x="59018" y="31623"/>
                    </a:lnTo>
                    <a:cubicBezTo>
                      <a:pt x="59018" y="31623"/>
                      <a:pt x="52841" y="24575"/>
                      <a:pt x="52366" y="23908"/>
                    </a:cubicBezTo>
                    <a:cubicBezTo>
                      <a:pt x="47975" y="18898"/>
                      <a:pt x="42853" y="14592"/>
                      <a:pt x="37160" y="11144"/>
                    </a:cubicBezTo>
                    <a:cubicBezTo>
                      <a:pt x="33453" y="10382"/>
                      <a:pt x="10264" y="0"/>
                      <a:pt x="10264"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3" name="Google Shape;1433;p27"/>
              <p:cNvSpPr/>
              <p:nvPr/>
            </p:nvSpPr>
            <p:spPr>
              <a:xfrm>
                <a:off x="6018639" y="5142071"/>
                <a:ext cx="27275" cy="24479"/>
              </a:xfrm>
              <a:custGeom>
                <a:avLst/>
                <a:gdLst/>
                <a:ahLst/>
                <a:cxnLst/>
                <a:rect l="l" t="t" r="r" b="b"/>
                <a:pathLst>
                  <a:path w="27275" h="24479" extrusionOk="0">
                    <a:moveTo>
                      <a:pt x="27276" y="24479"/>
                    </a:moveTo>
                    <a:lnTo>
                      <a:pt x="27276" y="7334"/>
                    </a:lnTo>
                    <a:lnTo>
                      <a:pt x="4847" y="0"/>
                    </a:lnTo>
                    <a:lnTo>
                      <a:pt x="0" y="13525"/>
                    </a:lnTo>
                    <a:lnTo>
                      <a:pt x="1140" y="19621"/>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4" name="Google Shape;1434;p27"/>
              <p:cNvSpPr/>
              <p:nvPr/>
            </p:nvSpPr>
            <p:spPr>
              <a:xfrm>
                <a:off x="5896420" y="5137023"/>
                <a:ext cx="26135" cy="19430"/>
              </a:xfrm>
              <a:custGeom>
                <a:avLst/>
                <a:gdLst/>
                <a:ahLst/>
                <a:cxnLst/>
                <a:rect l="l" t="t" r="r" b="b"/>
                <a:pathLst>
                  <a:path w="26135" h="19430" extrusionOk="0">
                    <a:moveTo>
                      <a:pt x="0" y="17145"/>
                    </a:moveTo>
                    <a:lnTo>
                      <a:pt x="0" y="0"/>
                    </a:lnTo>
                    <a:lnTo>
                      <a:pt x="26135"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5" name="Google Shape;1435;p27"/>
              <p:cNvSpPr/>
              <p:nvPr/>
            </p:nvSpPr>
            <p:spPr>
              <a:xfrm>
                <a:off x="5897465" y="5194553"/>
                <a:ext cx="29841" cy="29908"/>
              </a:xfrm>
              <a:custGeom>
                <a:avLst/>
                <a:gdLst/>
                <a:ahLst/>
                <a:cxnLst/>
                <a:rect l="l" t="t" r="r" b="b"/>
                <a:pathLst>
                  <a:path w="29841" h="29908" extrusionOk="0">
                    <a:moveTo>
                      <a:pt x="0" y="17907"/>
                    </a:moveTo>
                    <a:lnTo>
                      <a:pt x="0" y="0"/>
                    </a:lnTo>
                    <a:lnTo>
                      <a:pt x="29842" y="0"/>
                    </a:lnTo>
                    <a:lnTo>
                      <a:pt x="22714" y="15621"/>
                    </a:lnTo>
                    <a:lnTo>
                      <a:pt x="9694" y="2990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6" name="Google Shape;1436;p27"/>
              <p:cNvSpPr/>
              <p:nvPr/>
            </p:nvSpPr>
            <p:spPr>
              <a:xfrm>
                <a:off x="5896325" y="5119687"/>
                <a:ext cx="295043" cy="185547"/>
              </a:xfrm>
              <a:custGeom>
                <a:avLst/>
                <a:gdLst/>
                <a:ahLst/>
                <a:cxnLst/>
                <a:rect l="l" t="t" r="r" b="b"/>
                <a:pathLst>
                  <a:path w="295043" h="185547" extrusionOk="0">
                    <a:moveTo>
                      <a:pt x="149590" y="29718"/>
                    </a:moveTo>
                    <a:cubicBezTo>
                      <a:pt x="145702" y="29708"/>
                      <a:pt x="141825" y="30032"/>
                      <a:pt x="137995" y="30671"/>
                    </a:cubicBezTo>
                    <a:cubicBezTo>
                      <a:pt x="132863" y="31432"/>
                      <a:pt x="126971" y="32480"/>
                      <a:pt x="120603" y="33814"/>
                    </a:cubicBezTo>
                    <a:cubicBezTo>
                      <a:pt x="114235" y="35147"/>
                      <a:pt x="107393" y="36862"/>
                      <a:pt x="100455" y="38957"/>
                    </a:cubicBezTo>
                    <a:cubicBezTo>
                      <a:pt x="93660" y="41005"/>
                      <a:pt x="87017" y="43558"/>
                      <a:pt x="80592" y="46577"/>
                    </a:cubicBezTo>
                    <a:lnTo>
                      <a:pt x="131437" y="75914"/>
                    </a:lnTo>
                    <a:lnTo>
                      <a:pt x="140941" y="72771"/>
                    </a:lnTo>
                    <a:cubicBezTo>
                      <a:pt x="153866" y="68389"/>
                      <a:pt x="166031" y="64770"/>
                      <a:pt x="177531" y="61722"/>
                    </a:cubicBezTo>
                    <a:cubicBezTo>
                      <a:pt x="188298" y="58874"/>
                      <a:pt x="199304" y="57055"/>
                      <a:pt x="210414" y="56293"/>
                    </a:cubicBezTo>
                    <a:cubicBezTo>
                      <a:pt x="220535" y="55683"/>
                      <a:pt x="230695" y="56388"/>
                      <a:pt x="240636" y="58388"/>
                    </a:cubicBezTo>
                    <a:cubicBezTo>
                      <a:pt x="250672" y="60598"/>
                      <a:pt x="260299" y="64398"/>
                      <a:pt x="269147" y="69628"/>
                    </a:cubicBezTo>
                    <a:cubicBezTo>
                      <a:pt x="277948" y="74028"/>
                      <a:pt x="285494" y="80581"/>
                      <a:pt x="291101" y="88678"/>
                    </a:cubicBezTo>
                    <a:cubicBezTo>
                      <a:pt x="294788" y="94612"/>
                      <a:pt x="295948" y="101784"/>
                      <a:pt x="294332" y="108585"/>
                    </a:cubicBezTo>
                    <a:cubicBezTo>
                      <a:pt x="292156" y="116186"/>
                      <a:pt x="288031" y="123082"/>
                      <a:pt x="282357" y="128588"/>
                    </a:cubicBezTo>
                    <a:cubicBezTo>
                      <a:pt x="275410" y="135617"/>
                      <a:pt x="267617" y="141761"/>
                      <a:pt x="259168" y="146876"/>
                    </a:cubicBezTo>
                    <a:lnTo>
                      <a:pt x="291481" y="165926"/>
                    </a:lnTo>
                    <a:lnTo>
                      <a:pt x="273899" y="176213"/>
                    </a:lnTo>
                    <a:lnTo>
                      <a:pt x="241301" y="157163"/>
                    </a:lnTo>
                    <a:cubicBezTo>
                      <a:pt x="225762" y="164802"/>
                      <a:pt x="209539" y="170926"/>
                      <a:pt x="192832" y="175451"/>
                    </a:cubicBezTo>
                    <a:cubicBezTo>
                      <a:pt x="175326" y="180365"/>
                      <a:pt x="157421" y="183747"/>
                      <a:pt x="139325" y="185547"/>
                    </a:cubicBezTo>
                    <a:lnTo>
                      <a:pt x="122314" y="154972"/>
                    </a:lnTo>
                    <a:cubicBezTo>
                      <a:pt x="127085" y="154848"/>
                      <a:pt x="131846" y="154467"/>
                      <a:pt x="136569" y="153829"/>
                    </a:cubicBezTo>
                    <a:cubicBezTo>
                      <a:pt x="142937" y="153067"/>
                      <a:pt x="150065" y="151924"/>
                      <a:pt x="157858" y="150209"/>
                    </a:cubicBezTo>
                    <a:cubicBezTo>
                      <a:pt x="165651" y="148495"/>
                      <a:pt x="174014" y="146304"/>
                      <a:pt x="182663" y="143828"/>
                    </a:cubicBezTo>
                    <a:cubicBezTo>
                      <a:pt x="191169" y="141313"/>
                      <a:pt x="199465" y="138132"/>
                      <a:pt x="207468" y="134303"/>
                    </a:cubicBezTo>
                    <a:lnTo>
                      <a:pt x="156907" y="105061"/>
                    </a:lnTo>
                    <a:lnTo>
                      <a:pt x="150255" y="107347"/>
                    </a:lnTo>
                    <a:lnTo>
                      <a:pt x="143412" y="109442"/>
                    </a:lnTo>
                    <a:cubicBezTo>
                      <a:pt x="130677" y="113633"/>
                      <a:pt x="118987" y="116872"/>
                      <a:pt x="108438" y="118967"/>
                    </a:cubicBezTo>
                    <a:cubicBezTo>
                      <a:pt x="98640" y="121244"/>
                      <a:pt x="88651" y="122587"/>
                      <a:pt x="78596" y="122968"/>
                    </a:cubicBezTo>
                    <a:cubicBezTo>
                      <a:pt x="69786" y="123320"/>
                      <a:pt x="60967" y="122520"/>
                      <a:pt x="52366" y="120587"/>
                    </a:cubicBezTo>
                    <a:cubicBezTo>
                      <a:pt x="43803" y="118615"/>
                      <a:pt x="35582" y="115405"/>
                      <a:pt x="27941" y="111062"/>
                    </a:cubicBezTo>
                    <a:cubicBezTo>
                      <a:pt x="19597" y="106680"/>
                      <a:pt x="12355" y="100460"/>
                      <a:pt x="6748" y="92869"/>
                    </a:cubicBezTo>
                    <a:cubicBezTo>
                      <a:pt x="2689" y="87163"/>
                      <a:pt x="675" y="80248"/>
                      <a:pt x="1045" y="73247"/>
                    </a:cubicBezTo>
                    <a:cubicBezTo>
                      <a:pt x="1815" y="65961"/>
                      <a:pt x="4723" y="59064"/>
                      <a:pt x="9409" y="53435"/>
                    </a:cubicBezTo>
                    <a:cubicBezTo>
                      <a:pt x="15254" y="46053"/>
                      <a:pt x="22210" y="39624"/>
                      <a:pt x="30032" y="34385"/>
                    </a:cubicBezTo>
                    <a:lnTo>
                      <a:pt x="0" y="17050"/>
                    </a:lnTo>
                    <a:lnTo>
                      <a:pt x="17677" y="6858"/>
                    </a:lnTo>
                    <a:lnTo>
                      <a:pt x="47329" y="24003"/>
                    </a:lnTo>
                    <a:cubicBezTo>
                      <a:pt x="61242" y="17050"/>
                      <a:pt x="75869" y="11659"/>
                      <a:pt x="90951" y="7906"/>
                    </a:cubicBezTo>
                    <a:cubicBezTo>
                      <a:pt x="105302" y="4324"/>
                      <a:pt x="119881" y="1686"/>
                      <a:pt x="134574" y="0"/>
                    </a:cubicBezTo>
                    <a:close/>
                    <a:moveTo>
                      <a:pt x="63295" y="83058"/>
                    </a:moveTo>
                    <a:cubicBezTo>
                      <a:pt x="69957" y="86935"/>
                      <a:pt x="77674" y="88602"/>
                      <a:pt x="85344" y="87821"/>
                    </a:cubicBezTo>
                    <a:cubicBezTo>
                      <a:pt x="95627" y="86639"/>
                      <a:pt x="105758" y="84372"/>
                      <a:pt x="115566" y="81058"/>
                    </a:cubicBezTo>
                    <a:lnTo>
                      <a:pt x="68047" y="53530"/>
                    </a:lnTo>
                    <a:cubicBezTo>
                      <a:pt x="50560" y="64961"/>
                      <a:pt x="48944" y="74866"/>
                      <a:pt x="63295" y="83058"/>
                    </a:cubicBezTo>
                    <a:close/>
                    <a:moveTo>
                      <a:pt x="230087" y="97060"/>
                    </a:moveTo>
                    <a:cubicBezTo>
                      <a:pt x="222854" y="93040"/>
                      <a:pt x="214500" y="91535"/>
                      <a:pt x="206327" y="92773"/>
                    </a:cubicBezTo>
                    <a:cubicBezTo>
                      <a:pt x="195075" y="94231"/>
                      <a:pt x="183974" y="96688"/>
                      <a:pt x="173159" y="100108"/>
                    </a:cubicBezTo>
                    <a:lnTo>
                      <a:pt x="220678" y="127445"/>
                    </a:lnTo>
                    <a:cubicBezTo>
                      <a:pt x="240541" y="115062"/>
                      <a:pt x="243867" y="104965"/>
                      <a:pt x="230087" y="97060"/>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437" name="Google Shape;1437;p27"/>
            <p:cNvGrpSpPr/>
            <p:nvPr/>
          </p:nvGrpSpPr>
          <p:grpSpPr>
            <a:xfrm>
              <a:off x="3799020" y="4077239"/>
              <a:ext cx="883852" cy="621125"/>
              <a:chOff x="5608645" y="4819364"/>
              <a:chExt cx="883852" cy="621125"/>
            </a:xfrm>
          </p:grpSpPr>
          <p:sp>
            <p:nvSpPr>
              <p:cNvPr id="1438" name="Google Shape;1438;p27"/>
              <p:cNvSpPr/>
              <p:nvPr/>
            </p:nvSpPr>
            <p:spPr>
              <a:xfrm>
                <a:off x="5608645" y="4928997"/>
                <a:ext cx="883852" cy="511492"/>
              </a:xfrm>
              <a:custGeom>
                <a:avLst/>
                <a:gdLst/>
                <a:ahLst/>
                <a:cxnLst/>
                <a:rect l="l" t="t" r="r" b="b"/>
                <a:pathLst>
                  <a:path w="883852" h="511492" extrusionOk="0">
                    <a:moveTo>
                      <a:pt x="883852" y="255746"/>
                    </a:moveTo>
                    <a:cubicBezTo>
                      <a:pt x="883852" y="396991"/>
                      <a:pt x="685995" y="511492"/>
                      <a:pt x="441926" y="511492"/>
                    </a:cubicBezTo>
                    <a:cubicBezTo>
                      <a:pt x="197857" y="511492"/>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9" name="Google Shape;1439;p27"/>
              <p:cNvSpPr/>
              <p:nvPr/>
            </p:nvSpPr>
            <p:spPr>
              <a:xfrm>
                <a:off x="5608835" y="5072062"/>
                <a:ext cx="87244" cy="116490"/>
              </a:xfrm>
              <a:custGeom>
                <a:avLst/>
                <a:gdLst/>
                <a:ahLst/>
                <a:cxnLst/>
                <a:rect l="l" t="t" r="r" b="b"/>
                <a:pathLst>
                  <a:path w="87244" h="116490" extrusionOk="0">
                    <a:moveTo>
                      <a:pt x="0" y="116491"/>
                    </a:moveTo>
                    <a:lnTo>
                      <a:pt x="0" y="0"/>
                    </a:lnTo>
                    <a:lnTo>
                      <a:pt x="87245" y="77914"/>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0" name="Google Shape;1440;p27"/>
              <p:cNvSpPr/>
              <p:nvPr/>
            </p:nvSpPr>
            <p:spPr>
              <a:xfrm>
                <a:off x="6425971" y="5075110"/>
                <a:ext cx="66526" cy="157067"/>
              </a:xfrm>
              <a:custGeom>
                <a:avLst/>
                <a:gdLst/>
                <a:ahLst/>
                <a:cxnLst/>
                <a:rect l="l" t="t" r="r" b="b"/>
                <a:pathLst>
                  <a:path w="66526" h="157067" extrusionOk="0">
                    <a:moveTo>
                      <a:pt x="66527" y="0"/>
                    </a:moveTo>
                    <a:lnTo>
                      <a:pt x="66527" y="109538"/>
                    </a:lnTo>
                    <a:lnTo>
                      <a:pt x="21859" y="157067"/>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1" name="Google Shape;1441;p27"/>
              <p:cNvSpPr/>
              <p:nvPr/>
            </p:nvSpPr>
            <p:spPr>
              <a:xfrm>
                <a:off x="5608645" y="4819364"/>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2" name="Google Shape;1442;p27"/>
              <p:cNvSpPr/>
              <p:nvPr/>
            </p:nvSpPr>
            <p:spPr>
              <a:xfrm>
                <a:off x="5734818" y="4888968"/>
                <a:ext cx="632517" cy="366117"/>
              </a:xfrm>
              <a:custGeom>
                <a:avLst/>
                <a:gdLst/>
                <a:ahLst/>
                <a:cxnLst/>
                <a:rect l="l" t="t" r="r" b="b"/>
                <a:pathLst>
                  <a:path w="632517" h="366117" extrusionOk="0">
                    <a:moveTo>
                      <a:pt x="632040" y="194048"/>
                    </a:moveTo>
                    <a:cubicBezTo>
                      <a:pt x="627573" y="237101"/>
                      <a:pt x="596971" y="279773"/>
                      <a:pt x="539948" y="312539"/>
                    </a:cubicBezTo>
                    <a:cubicBezTo>
                      <a:pt x="416399" y="383977"/>
                      <a:pt x="216154" y="383977"/>
                      <a:pt x="92510" y="312539"/>
                    </a:cubicBezTo>
                    <a:cubicBezTo>
                      <a:pt x="35487" y="279583"/>
                      <a:pt x="4980" y="237101"/>
                      <a:pt x="608" y="194048"/>
                    </a:cubicBezTo>
                    <a:cubicBezTo>
                      <a:pt x="-4809" y="143661"/>
                      <a:pt x="25983" y="92131"/>
                      <a:pt x="92510" y="53650"/>
                    </a:cubicBezTo>
                    <a:cubicBezTo>
                      <a:pt x="216059" y="-17883"/>
                      <a:pt x="416399" y="-17883"/>
                      <a:pt x="539948" y="53650"/>
                    </a:cubicBezTo>
                    <a:cubicBezTo>
                      <a:pt x="606094" y="92607"/>
                      <a:pt x="636792" y="143661"/>
                      <a:pt x="632040"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3" name="Google Shape;1443;p27"/>
              <p:cNvSpPr/>
              <p:nvPr/>
            </p:nvSpPr>
            <p:spPr>
              <a:xfrm>
                <a:off x="5735426" y="4910899"/>
                <a:ext cx="631431" cy="344185"/>
              </a:xfrm>
              <a:custGeom>
                <a:avLst/>
                <a:gdLst/>
                <a:ahLst/>
                <a:cxnLst/>
                <a:rect l="l" t="t" r="r" b="b"/>
                <a:pathLst>
                  <a:path w="631431" h="344185" extrusionOk="0">
                    <a:moveTo>
                      <a:pt x="631432" y="172117"/>
                    </a:moveTo>
                    <a:cubicBezTo>
                      <a:pt x="626965" y="215170"/>
                      <a:pt x="596363" y="257842"/>
                      <a:pt x="539340" y="290608"/>
                    </a:cubicBezTo>
                    <a:cubicBezTo>
                      <a:pt x="415791" y="362045"/>
                      <a:pt x="215546" y="362045"/>
                      <a:pt x="91902" y="290608"/>
                    </a:cubicBezTo>
                    <a:cubicBezTo>
                      <a:pt x="34879" y="257651"/>
                      <a:pt x="4372" y="215170"/>
                      <a:pt x="0" y="172117"/>
                    </a:cubicBezTo>
                    <a:cubicBezTo>
                      <a:pt x="4372" y="129064"/>
                      <a:pt x="34974" y="86392"/>
                      <a:pt x="91902" y="53721"/>
                    </a:cubicBezTo>
                    <a:cubicBezTo>
                      <a:pt x="215451" y="-17907"/>
                      <a:pt x="415791" y="-17907"/>
                      <a:pt x="539340" y="53721"/>
                    </a:cubicBezTo>
                    <a:cubicBezTo>
                      <a:pt x="595887" y="86677"/>
                      <a:pt x="626490" y="129064"/>
                      <a:pt x="631432" y="172117"/>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4" name="Google Shape;1444;p27"/>
              <p:cNvSpPr/>
              <p:nvPr/>
            </p:nvSpPr>
            <p:spPr>
              <a:xfrm>
                <a:off x="5896325" y="4993385"/>
                <a:ext cx="295037" cy="185261"/>
              </a:xfrm>
              <a:custGeom>
                <a:avLst/>
                <a:gdLst/>
                <a:ahLst/>
                <a:cxnLst/>
                <a:rect l="l" t="t" r="r" b="b"/>
                <a:pathLst>
                  <a:path w="295037" h="185261" extrusionOk="0">
                    <a:moveTo>
                      <a:pt x="149590" y="29718"/>
                    </a:moveTo>
                    <a:cubicBezTo>
                      <a:pt x="145702" y="29709"/>
                      <a:pt x="141825" y="30032"/>
                      <a:pt x="137995" y="30671"/>
                    </a:cubicBezTo>
                    <a:cubicBezTo>
                      <a:pt x="132863" y="31433"/>
                      <a:pt x="126971" y="32480"/>
                      <a:pt x="120603" y="33814"/>
                    </a:cubicBezTo>
                    <a:cubicBezTo>
                      <a:pt x="114235" y="35147"/>
                      <a:pt x="107393" y="36957"/>
                      <a:pt x="100455" y="39053"/>
                    </a:cubicBezTo>
                    <a:cubicBezTo>
                      <a:pt x="93660" y="41072"/>
                      <a:pt x="87017" y="43587"/>
                      <a:pt x="80592" y="46577"/>
                    </a:cubicBezTo>
                    <a:lnTo>
                      <a:pt x="131437" y="76010"/>
                    </a:lnTo>
                    <a:lnTo>
                      <a:pt x="140941" y="72771"/>
                    </a:lnTo>
                    <a:cubicBezTo>
                      <a:pt x="153866" y="68485"/>
                      <a:pt x="166031" y="64770"/>
                      <a:pt x="177531" y="61817"/>
                    </a:cubicBezTo>
                    <a:cubicBezTo>
                      <a:pt x="188279" y="58874"/>
                      <a:pt x="199294" y="57055"/>
                      <a:pt x="210414" y="56388"/>
                    </a:cubicBezTo>
                    <a:cubicBezTo>
                      <a:pt x="220535" y="55702"/>
                      <a:pt x="230695" y="56369"/>
                      <a:pt x="240636" y="58388"/>
                    </a:cubicBezTo>
                    <a:cubicBezTo>
                      <a:pt x="250691" y="60598"/>
                      <a:pt x="260318" y="64427"/>
                      <a:pt x="269147" y="69723"/>
                    </a:cubicBezTo>
                    <a:cubicBezTo>
                      <a:pt x="277948" y="74124"/>
                      <a:pt x="285503" y="80677"/>
                      <a:pt x="291101" y="88773"/>
                    </a:cubicBezTo>
                    <a:cubicBezTo>
                      <a:pt x="294779" y="94717"/>
                      <a:pt x="295938" y="101880"/>
                      <a:pt x="294332" y="108680"/>
                    </a:cubicBezTo>
                    <a:cubicBezTo>
                      <a:pt x="292118" y="116157"/>
                      <a:pt x="287993" y="122920"/>
                      <a:pt x="282357" y="128302"/>
                    </a:cubicBezTo>
                    <a:cubicBezTo>
                      <a:pt x="275382" y="135331"/>
                      <a:pt x="267598" y="141504"/>
                      <a:pt x="259168" y="146685"/>
                    </a:cubicBezTo>
                    <a:lnTo>
                      <a:pt x="291481" y="165735"/>
                    </a:lnTo>
                    <a:lnTo>
                      <a:pt x="273899" y="175927"/>
                    </a:lnTo>
                    <a:lnTo>
                      <a:pt x="241301" y="156877"/>
                    </a:lnTo>
                    <a:cubicBezTo>
                      <a:pt x="225772" y="164545"/>
                      <a:pt x="209539" y="170707"/>
                      <a:pt x="192832" y="175260"/>
                    </a:cubicBezTo>
                    <a:cubicBezTo>
                      <a:pt x="175307" y="180099"/>
                      <a:pt x="157411" y="183442"/>
                      <a:pt x="139325" y="185261"/>
                    </a:cubicBezTo>
                    <a:lnTo>
                      <a:pt x="122314" y="154686"/>
                    </a:lnTo>
                    <a:cubicBezTo>
                      <a:pt x="127085" y="154562"/>
                      <a:pt x="131846" y="154181"/>
                      <a:pt x="136569" y="153543"/>
                    </a:cubicBezTo>
                    <a:cubicBezTo>
                      <a:pt x="143726" y="152733"/>
                      <a:pt x="150834" y="151524"/>
                      <a:pt x="157858" y="149924"/>
                    </a:cubicBezTo>
                    <a:cubicBezTo>
                      <a:pt x="165651" y="148209"/>
                      <a:pt x="174014" y="146113"/>
                      <a:pt x="182663" y="143542"/>
                    </a:cubicBezTo>
                    <a:cubicBezTo>
                      <a:pt x="191159" y="140989"/>
                      <a:pt x="199446" y="137808"/>
                      <a:pt x="207468" y="134017"/>
                    </a:cubicBezTo>
                    <a:lnTo>
                      <a:pt x="156907" y="105061"/>
                    </a:lnTo>
                    <a:lnTo>
                      <a:pt x="150255" y="107347"/>
                    </a:lnTo>
                    <a:lnTo>
                      <a:pt x="143412" y="109442"/>
                    </a:lnTo>
                    <a:cubicBezTo>
                      <a:pt x="130677" y="113633"/>
                      <a:pt x="118987" y="116967"/>
                      <a:pt x="108438" y="118967"/>
                    </a:cubicBezTo>
                    <a:cubicBezTo>
                      <a:pt x="98640" y="121244"/>
                      <a:pt x="88651" y="122587"/>
                      <a:pt x="78596" y="122968"/>
                    </a:cubicBezTo>
                    <a:cubicBezTo>
                      <a:pt x="69786" y="123282"/>
                      <a:pt x="60967" y="122454"/>
                      <a:pt x="52366" y="120491"/>
                    </a:cubicBezTo>
                    <a:cubicBezTo>
                      <a:pt x="43793" y="118567"/>
                      <a:pt x="35563" y="115357"/>
                      <a:pt x="27941" y="110966"/>
                    </a:cubicBezTo>
                    <a:cubicBezTo>
                      <a:pt x="19597" y="106585"/>
                      <a:pt x="12355" y="100365"/>
                      <a:pt x="6748" y="92774"/>
                    </a:cubicBezTo>
                    <a:cubicBezTo>
                      <a:pt x="2670" y="87078"/>
                      <a:pt x="656" y="80153"/>
                      <a:pt x="1045" y="73152"/>
                    </a:cubicBezTo>
                    <a:cubicBezTo>
                      <a:pt x="1825" y="65865"/>
                      <a:pt x="4733" y="58979"/>
                      <a:pt x="9409" y="53340"/>
                    </a:cubicBezTo>
                    <a:cubicBezTo>
                      <a:pt x="15254" y="45958"/>
                      <a:pt x="22210" y="39529"/>
                      <a:pt x="30032" y="34290"/>
                    </a:cubicBezTo>
                    <a:lnTo>
                      <a:pt x="0" y="16954"/>
                    </a:lnTo>
                    <a:lnTo>
                      <a:pt x="17677" y="6763"/>
                    </a:lnTo>
                    <a:lnTo>
                      <a:pt x="47329" y="23908"/>
                    </a:lnTo>
                    <a:cubicBezTo>
                      <a:pt x="61242" y="16993"/>
                      <a:pt x="75869" y="11621"/>
                      <a:pt x="90951" y="7906"/>
                    </a:cubicBezTo>
                    <a:cubicBezTo>
                      <a:pt x="105283" y="4239"/>
                      <a:pt x="119862" y="1591"/>
                      <a:pt x="134574" y="0"/>
                    </a:cubicBezTo>
                    <a:close/>
                    <a:moveTo>
                      <a:pt x="63295" y="83439"/>
                    </a:moveTo>
                    <a:cubicBezTo>
                      <a:pt x="69976" y="87278"/>
                      <a:pt x="77684" y="88945"/>
                      <a:pt x="85344" y="88202"/>
                    </a:cubicBezTo>
                    <a:cubicBezTo>
                      <a:pt x="95627" y="86982"/>
                      <a:pt x="105758" y="84677"/>
                      <a:pt x="115566" y="81344"/>
                    </a:cubicBezTo>
                    <a:lnTo>
                      <a:pt x="68047" y="53816"/>
                    </a:lnTo>
                    <a:cubicBezTo>
                      <a:pt x="50560" y="64961"/>
                      <a:pt x="48944" y="74867"/>
                      <a:pt x="63295" y="83439"/>
                    </a:cubicBezTo>
                    <a:close/>
                    <a:moveTo>
                      <a:pt x="230087" y="97346"/>
                    </a:moveTo>
                    <a:cubicBezTo>
                      <a:pt x="222845" y="93364"/>
                      <a:pt x="214500" y="91859"/>
                      <a:pt x="206327" y="93059"/>
                    </a:cubicBezTo>
                    <a:cubicBezTo>
                      <a:pt x="195084" y="94564"/>
                      <a:pt x="183993" y="97022"/>
                      <a:pt x="173159" y="100394"/>
                    </a:cubicBezTo>
                    <a:lnTo>
                      <a:pt x="220678" y="127730"/>
                    </a:lnTo>
                    <a:cubicBezTo>
                      <a:pt x="240541" y="115157"/>
                      <a:pt x="243867" y="104966"/>
                      <a:pt x="230087" y="9706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5" name="Google Shape;1445;p27"/>
              <p:cNvSpPr/>
              <p:nvPr/>
            </p:nvSpPr>
            <p:spPr>
              <a:xfrm>
                <a:off x="6018639" y="5130926"/>
                <a:ext cx="19007" cy="25431"/>
              </a:xfrm>
              <a:custGeom>
                <a:avLst/>
                <a:gdLst/>
                <a:ahLst/>
                <a:cxnLst/>
                <a:rect l="l" t="t" r="r" b="b"/>
                <a:pathLst>
                  <a:path w="19007" h="25431" extrusionOk="0">
                    <a:moveTo>
                      <a:pt x="0" y="17145"/>
                    </a:moveTo>
                    <a:cubicBezTo>
                      <a:pt x="0" y="15907"/>
                      <a:pt x="0" y="0"/>
                      <a:pt x="0" y="0"/>
                    </a:cubicBezTo>
                    <a:lnTo>
                      <a:pt x="19008" y="12478"/>
                    </a:lnTo>
                    <a:lnTo>
                      <a:pt x="10644" y="25432"/>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6" name="Google Shape;1446;p27"/>
              <p:cNvSpPr/>
              <p:nvPr/>
            </p:nvSpPr>
            <p:spPr>
              <a:xfrm>
                <a:off x="6145799" y="5141785"/>
                <a:ext cx="42006" cy="19716"/>
              </a:xfrm>
              <a:custGeom>
                <a:avLst/>
                <a:gdLst/>
                <a:ahLst/>
                <a:cxnLst/>
                <a:rect l="l" t="t" r="r" b="b"/>
                <a:pathLst>
                  <a:path w="42006" h="19716" extrusionOk="0">
                    <a:moveTo>
                      <a:pt x="42007" y="17145"/>
                    </a:moveTo>
                    <a:lnTo>
                      <a:pt x="42007" y="0"/>
                    </a:lnTo>
                    <a:lnTo>
                      <a:pt x="0" y="3143"/>
                    </a:lnTo>
                    <a:lnTo>
                      <a:pt x="24140" y="19717"/>
                    </a:lnTo>
                    <a:lnTo>
                      <a:pt x="42007"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7" name="Google Shape;1447;p27"/>
              <p:cNvSpPr/>
              <p:nvPr/>
            </p:nvSpPr>
            <p:spPr>
              <a:xfrm>
                <a:off x="6159865" y="5078539"/>
                <a:ext cx="31552" cy="17335"/>
              </a:xfrm>
              <a:custGeom>
                <a:avLst/>
                <a:gdLst/>
                <a:ahLst/>
                <a:cxnLst/>
                <a:rect l="l" t="t" r="r" b="b"/>
                <a:pathLst>
                  <a:path w="31552" h="17335" extrusionOk="0">
                    <a:moveTo>
                      <a:pt x="31552" y="17336"/>
                    </a:moveTo>
                    <a:lnTo>
                      <a:pt x="31552" y="0"/>
                    </a:lnTo>
                    <a:lnTo>
                      <a:pt x="0" y="11430"/>
                    </a:lnTo>
                    <a:lnTo>
                      <a:pt x="31552" y="17336"/>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8" name="Google Shape;1448;p27"/>
              <p:cNvSpPr/>
              <p:nvPr/>
            </p:nvSpPr>
            <p:spPr>
              <a:xfrm>
                <a:off x="6061026" y="5084921"/>
                <a:ext cx="47423" cy="33146"/>
              </a:xfrm>
              <a:custGeom>
                <a:avLst/>
                <a:gdLst/>
                <a:ahLst/>
                <a:cxnLst/>
                <a:rect l="l" t="t" r="r" b="b"/>
                <a:pathLst>
                  <a:path w="47423" h="33146" extrusionOk="0">
                    <a:moveTo>
                      <a:pt x="0" y="10096"/>
                    </a:moveTo>
                    <a:lnTo>
                      <a:pt x="10549" y="0"/>
                    </a:lnTo>
                    <a:lnTo>
                      <a:pt x="47424" y="25622"/>
                    </a:lnTo>
                    <a:lnTo>
                      <a:pt x="45143" y="33147"/>
                    </a:lnTo>
                    <a:cubicBezTo>
                      <a:pt x="45143" y="33147"/>
                      <a:pt x="17582" y="21431"/>
                      <a:pt x="16632" y="20764"/>
                    </a:cubicBezTo>
                    <a:cubicBezTo>
                      <a:pt x="15681" y="20098"/>
                      <a:pt x="0" y="10096"/>
                      <a:pt x="0" y="10096"/>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9" name="Google Shape;1449;p27"/>
              <p:cNvSpPr/>
              <p:nvPr/>
            </p:nvSpPr>
            <p:spPr>
              <a:xfrm>
                <a:off x="5964467" y="5029771"/>
                <a:ext cx="59018" cy="38957"/>
              </a:xfrm>
              <a:custGeom>
                <a:avLst/>
                <a:gdLst/>
                <a:ahLst/>
                <a:cxnLst/>
                <a:rect l="l" t="t" r="r" b="b"/>
                <a:pathLst>
                  <a:path w="59018" h="38957" extrusionOk="0">
                    <a:moveTo>
                      <a:pt x="0" y="11144"/>
                    </a:moveTo>
                    <a:lnTo>
                      <a:pt x="48944" y="38957"/>
                    </a:lnTo>
                    <a:lnTo>
                      <a:pt x="59018" y="31623"/>
                    </a:lnTo>
                    <a:cubicBezTo>
                      <a:pt x="59018" y="31623"/>
                      <a:pt x="52841" y="24575"/>
                      <a:pt x="52366" y="23908"/>
                    </a:cubicBezTo>
                    <a:cubicBezTo>
                      <a:pt x="47975" y="18898"/>
                      <a:pt x="42853" y="14592"/>
                      <a:pt x="37160" y="11144"/>
                    </a:cubicBezTo>
                    <a:cubicBezTo>
                      <a:pt x="33453" y="10382"/>
                      <a:pt x="10264" y="0"/>
                      <a:pt x="10264"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0" name="Google Shape;1450;p27"/>
              <p:cNvSpPr/>
              <p:nvPr/>
            </p:nvSpPr>
            <p:spPr>
              <a:xfrm>
                <a:off x="6018639" y="4998624"/>
                <a:ext cx="27275" cy="24479"/>
              </a:xfrm>
              <a:custGeom>
                <a:avLst/>
                <a:gdLst/>
                <a:ahLst/>
                <a:cxnLst/>
                <a:rect l="l" t="t" r="r" b="b"/>
                <a:pathLst>
                  <a:path w="27275" h="24479" extrusionOk="0">
                    <a:moveTo>
                      <a:pt x="27276" y="24479"/>
                    </a:moveTo>
                    <a:lnTo>
                      <a:pt x="27276" y="7334"/>
                    </a:lnTo>
                    <a:lnTo>
                      <a:pt x="4847" y="0"/>
                    </a:lnTo>
                    <a:lnTo>
                      <a:pt x="0" y="13430"/>
                    </a:lnTo>
                    <a:lnTo>
                      <a:pt x="1140" y="19621"/>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1" name="Google Shape;1451;p27"/>
              <p:cNvSpPr/>
              <p:nvPr/>
            </p:nvSpPr>
            <p:spPr>
              <a:xfrm>
                <a:off x="5896420" y="4993576"/>
                <a:ext cx="26135" cy="19430"/>
              </a:xfrm>
              <a:custGeom>
                <a:avLst/>
                <a:gdLst/>
                <a:ahLst/>
                <a:cxnLst/>
                <a:rect l="l" t="t" r="r" b="b"/>
                <a:pathLst>
                  <a:path w="26135" h="19430" extrusionOk="0">
                    <a:moveTo>
                      <a:pt x="0" y="17145"/>
                    </a:moveTo>
                    <a:lnTo>
                      <a:pt x="0" y="0"/>
                    </a:lnTo>
                    <a:lnTo>
                      <a:pt x="26135"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2" name="Google Shape;1452;p27"/>
              <p:cNvSpPr/>
              <p:nvPr/>
            </p:nvSpPr>
            <p:spPr>
              <a:xfrm>
                <a:off x="5897465" y="5051107"/>
                <a:ext cx="29841" cy="30480"/>
              </a:xfrm>
              <a:custGeom>
                <a:avLst/>
                <a:gdLst/>
                <a:ahLst/>
                <a:cxnLst/>
                <a:rect l="l" t="t" r="r" b="b"/>
                <a:pathLst>
                  <a:path w="29841" h="30480" extrusionOk="0">
                    <a:moveTo>
                      <a:pt x="0" y="17907"/>
                    </a:moveTo>
                    <a:lnTo>
                      <a:pt x="0" y="0"/>
                    </a:lnTo>
                    <a:lnTo>
                      <a:pt x="29842" y="0"/>
                    </a:lnTo>
                    <a:lnTo>
                      <a:pt x="22714" y="16193"/>
                    </a:lnTo>
                    <a:lnTo>
                      <a:pt x="9694" y="3048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3" name="Google Shape;1453;p27"/>
              <p:cNvSpPr/>
              <p:nvPr/>
            </p:nvSpPr>
            <p:spPr>
              <a:xfrm>
                <a:off x="5896325" y="4976145"/>
                <a:ext cx="295043" cy="185166"/>
              </a:xfrm>
              <a:custGeom>
                <a:avLst/>
                <a:gdLst/>
                <a:ahLst/>
                <a:cxnLst/>
                <a:rect l="l" t="t" r="r" b="b"/>
                <a:pathLst>
                  <a:path w="295043" h="185166" extrusionOk="0">
                    <a:moveTo>
                      <a:pt x="149590" y="29813"/>
                    </a:moveTo>
                    <a:cubicBezTo>
                      <a:pt x="145702" y="29804"/>
                      <a:pt x="141825" y="30128"/>
                      <a:pt x="137995" y="30766"/>
                    </a:cubicBezTo>
                    <a:cubicBezTo>
                      <a:pt x="132863" y="31528"/>
                      <a:pt x="126971" y="32576"/>
                      <a:pt x="120603" y="33909"/>
                    </a:cubicBezTo>
                    <a:cubicBezTo>
                      <a:pt x="114235" y="35243"/>
                      <a:pt x="107393" y="36957"/>
                      <a:pt x="100455" y="39053"/>
                    </a:cubicBezTo>
                    <a:cubicBezTo>
                      <a:pt x="93660" y="41100"/>
                      <a:pt x="87017" y="43653"/>
                      <a:pt x="80592" y="46672"/>
                    </a:cubicBezTo>
                    <a:lnTo>
                      <a:pt x="131437" y="76010"/>
                    </a:lnTo>
                    <a:lnTo>
                      <a:pt x="140941" y="72771"/>
                    </a:lnTo>
                    <a:cubicBezTo>
                      <a:pt x="153866" y="68485"/>
                      <a:pt x="166031" y="64865"/>
                      <a:pt x="177531" y="61817"/>
                    </a:cubicBezTo>
                    <a:cubicBezTo>
                      <a:pt x="188298" y="58969"/>
                      <a:pt x="199304" y="57150"/>
                      <a:pt x="210414" y="56388"/>
                    </a:cubicBezTo>
                    <a:cubicBezTo>
                      <a:pt x="220535" y="55779"/>
                      <a:pt x="230695" y="56483"/>
                      <a:pt x="240636" y="58484"/>
                    </a:cubicBezTo>
                    <a:cubicBezTo>
                      <a:pt x="250672" y="60693"/>
                      <a:pt x="260299" y="64494"/>
                      <a:pt x="269147" y="69723"/>
                    </a:cubicBezTo>
                    <a:cubicBezTo>
                      <a:pt x="277948" y="74124"/>
                      <a:pt x="285494" y="80677"/>
                      <a:pt x="291101" y="88773"/>
                    </a:cubicBezTo>
                    <a:cubicBezTo>
                      <a:pt x="294788" y="94707"/>
                      <a:pt x="295948" y="101880"/>
                      <a:pt x="294332" y="108680"/>
                    </a:cubicBezTo>
                    <a:cubicBezTo>
                      <a:pt x="292099" y="116148"/>
                      <a:pt x="287974" y="122911"/>
                      <a:pt x="282357" y="128302"/>
                    </a:cubicBezTo>
                    <a:cubicBezTo>
                      <a:pt x="275410" y="135331"/>
                      <a:pt x="267617" y="141475"/>
                      <a:pt x="259168" y="146590"/>
                    </a:cubicBezTo>
                    <a:lnTo>
                      <a:pt x="291481" y="165640"/>
                    </a:lnTo>
                    <a:lnTo>
                      <a:pt x="273899" y="175832"/>
                    </a:lnTo>
                    <a:lnTo>
                      <a:pt x="241301" y="156782"/>
                    </a:lnTo>
                    <a:cubicBezTo>
                      <a:pt x="225762" y="164420"/>
                      <a:pt x="209539" y="170545"/>
                      <a:pt x="192832" y="175070"/>
                    </a:cubicBezTo>
                    <a:cubicBezTo>
                      <a:pt x="175326" y="179984"/>
                      <a:pt x="157421" y="183366"/>
                      <a:pt x="139325" y="185166"/>
                    </a:cubicBezTo>
                    <a:lnTo>
                      <a:pt x="122314" y="154591"/>
                    </a:lnTo>
                    <a:cubicBezTo>
                      <a:pt x="127085" y="154467"/>
                      <a:pt x="131846" y="154086"/>
                      <a:pt x="136569" y="153448"/>
                    </a:cubicBezTo>
                    <a:cubicBezTo>
                      <a:pt x="142937" y="152686"/>
                      <a:pt x="150065" y="151447"/>
                      <a:pt x="157858" y="149828"/>
                    </a:cubicBezTo>
                    <a:cubicBezTo>
                      <a:pt x="165651" y="148209"/>
                      <a:pt x="174014" y="145923"/>
                      <a:pt x="182663" y="143446"/>
                    </a:cubicBezTo>
                    <a:cubicBezTo>
                      <a:pt x="191159" y="140894"/>
                      <a:pt x="199446" y="137713"/>
                      <a:pt x="207468" y="133921"/>
                    </a:cubicBezTo>
                    <a:lnTo>
                      <a:pt x="156907" y="105156"/>
                    </a:lnTo>
                    <a:lnTo>
                      <a:pt x="150255" y="107442"/>
                    </a:lnTo>
                    <a:lnTo>
                      <a:pt x="143412" y="109538"/>
                    </a:lnTo>
                    <a:cubicBezTo>
                      <a:pt x="130677" y="113729"/>
                      <a:pt x="118987" y="116967"/>
                      <a:pt x="108438" y="119063"/>
                    </a:cubicBezTo>
                    <a:cubicBezTo>
                      <a:pt x="98640" y="121339"/>
                      <a:pt x="88651" y="122682"/>
                      <a:pt x="78596" y="123063"/>
                    </a:cubicBezTo>
                    <a:cubicBezTo>
                      <a:pt x="69777" y="123425"/>
                      <a:pt x="60957" y="122596"/>
                      <a:pt x="52366" y="120587"/>
                    </a:cubicBezTo>
                    <a:cubicBezTo>
                      <a:pt x="43793" y="118663"/>
                      <a:pt x="35554" y="115453"/>
                      <a:pt x="27941" y="111062"/>
                    </a:cubicBezTo>
                    <a:cubicBezTo>
                      <a:pt x="19597" y="106680"/>
                      <a:pt x="12355" y="100460"/>
                      <a:pt x="6748" y="92869"/>
                    </a:cubicBezTo>
                    <a:cubicBezTo>
                      <a:pt x="2689" y="87163"/>
                      <a:pt x="675" y="80248"/>
                      <a:pt x="1045" y="73247"/>
                    </a:cubicBezTo>
                    <a:cubicBezTo>
                      <a:pt x="1815" y="65961"/>
                      <a:pt x="4723" y="59065"/>
                      <a:pt x="9409" y="53435"/>
                    </a:cubicBezTo>
                    <a:cubicBezTo>
                      <a:pt x="15254" y="46054"/>
                      <a:pt x="22210" y="39624"/>
                      <a:pt x="30032" y="34385"/>
                    </a:cubicBezTo>
                    <a:lnTo>
                      <a:pt x="0" y="17050"/>
                    </a:lnTo>
                    <a:lnTo>
                      <a:pt x="17677" y="6858"/>
                    </a:lnTo>
                    <a:lnTo>
                      <a:pt x="47329" y="24003"/>
                    </a:lnTo>
                    <a:cubicBezTo>
                      <a:pt x="61242" y="17050"/>
                      <a:pt x="75869" y="11659"/>
                      <a:pt x="90951" y="7906"/>
                    </a:cubicBezTo>
                    <a:cubicBezTo>
                      <a:pt x="105302" y="4324"/>
                      <a:pt x="119881" y="1686"/>
                      <a:pt x="134574" y="0"/>
                    </a:cubicBezTo>
                    <a:close/>
                    <a:moveTo>
                      <a:pt x="63295" y="83153"/>
                    </a:moveTo>
                    <a:cubicBezTo>
                      <a:pt x="69957" y="87030"/>
                      <a:pt x="77674" y="88697"/>
                      <a:pt x="85344" y="87916"/>
                    </a:cubicBezTo>
                    <a:cubicBezTo>
                      <a:pt x="95627" y="86735"/>
                      <a:pt x="105758" y="84468"/>
                      <a:pt x="115566" y="81153"/>
                    </a:cubicBezTo>
                    <a:lnTo>
                      <a:pt x="68047" y="53626"/>
                    </a:lnTo>
                    <a:cubicBezTo>
                      <a:pt x="50560" y="65056"/>
                      <a:pt x="48944" y="74962"/>
                      <a:pt x="63295" y="83153"/>
                    </a:cubicBezTo>
                    <a:close/>
                    <a:moveTo>
                      <a:pt x="230087" y="97155"/>
                    </a:moveTo>
                    <a:cubicBezTo>
                      <a:pt x="222854" y="93136"/>
                      <a:pt x="214500" y="91630"/>
                      <a:pt x="206327" y="92869"/>
                    </a:cubicBezTo>
                    <a:cubicBezTo>
                      <a:pt x="195075" y="94326"/>
                      <a:pt x="183974" y="96784"/>
                      <a:pt x="173159" y="100203"/>
                    </a:cubicBezTo>
                    <a:lnTo>
                      <a:pt x="220678" y="127540"/>
                    </a:lnTo>
                    <a:cubicBezTo>
                      <a:pt x="240541" y="115157"/>
                      <a:pt x="243867" y="105061"/>
                      <a:pt x="230087" y="97155"/>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454" name="Google Shape;1454;p27"/>
            <p:cNvGrpSpPr/>
            <p:nvPr/>
          </p:nvGrpSpPr>
          <p:grpSpPr>
            <a:xfrm>
              <a:off x="3827627" y="3914647"/>
              <a:ext cx="883852" cy="621125"/>
              <a:chOff x="5637252" y="4656772"/>
              <a:chExt cx="883852" cy="621125"/>
            </a:xfrm>
          </p:grpSpPr>
          <p:sp>
            <p:nvSpPr>
              <p:cNvPr id="1455" name="Google Shape;1455;p27"/>
              <p:cNvSpPr/>
              <p:nvPr/>
            </p:nvSpPr>
            <p:spPr>
              <a:xfrm>
                <a:off x="5637252" y="4766405"/>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6" name="Google Shape;1456;p27"/>
              <p:cNvSpPr/>
              <p:nvPr/>
            </p:nvSpPr>
            <p:spPr>
              <a:xfrm>
                <a:off x="5637442" y="4909470"/>
                <a:ext cx="87339" cy="116490"/>
              </a:xfrm>
              <a:custGeom>
                <a:avLst/>
                <a:gdLst/>
                <a:ahLst/>
                <a:cxnLst/>
                <a:rect l="l" t="t" r="r" b="b"/>
                <a:pathLst>
                  <a:path w="87339" h="116490" extrusionOk="0">
                    <a:moveTo>
                      <a:pt x="0" y="116491"/>
                    </a:moveTo>
                    <a:lnTo>
                      <a:pt x="0" y="0"/>
                    </a:lnTo>
                    <a:lnTo>
                      <a:pt x="87340" y="77914"/>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7" name="Google Shape;1457;p27"/>
              <p:cNvSpPr/>
              <p:nvPr/>
            </p:nvSpPr>
            <p:spPr>
              <a:xfrm>
                <a:off x="6454577" y="4912518"/>
                <a:ext cx="66526" cy="157067"/>
              </a:xfrm>
              <a:custGeom>
                <a:avLst/>
                <a:gdLst/>
                <a:ahLst/>
                <a:cxnLst/>
                <a:rect l="l" t="t" r="r" b="b"/>
                <a:pathLst>
                  <a:path w="66526" h="157067" extrusionOk="0">
                    <a:moveTo>
                      <a:pt x="66527" y="0"/>
                    </a:moveTo>
                    <a:lnTo>
                      <a:pt x="66527" y="109633"/>
                    </a:lnTo>
                    <a:lnTo>
                      <a:pt x="21859" y="157067"/>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8" name="Google Shape;1458;p27"/>
              <p:cNvSpPr/>
              <p:nvPr/>
            </p:nvSpPr>
            <p:spPr>
              <a:xfrm>
                <a:off x="5637252" y="4656772"/>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9" name="Google Shape;1459;p27"/>
              <p:cNvSpPr/>
              <p:nvPr/>
            </p:nvSpPr>
            <p:spPr>
              <a:xfrm>
                <a:off x="5763347" y="4726400"/>
                <a:ext cx="632534" cy="366093"/>
              </a:xfrm>
              <a:custGeom>
                <a:avLst/>
                <a:gdLst/>
                <a:ahLst/>
                <a:cxnLst/>
                <a:rect l="l" t="t" r="r" b="b"/>
                <a:pathLst>
                  <a:path w="632534" h="366093" extrusionOk="0">
                    <a:moveTo>
                      <a:pt x="632021" y="194024"/>
                    </a:moveTo>
                    <a:cubicBezTo>
                      <a:pt x="627555" y="237172"/>
                      <a:pt x="596952" y="279749"/>
                      <a:pt x="540025" y="312515"/>
                    </a:cubicBezTo>
                    <a:cubicBezTo>
                      <a:pt x="416476" y="383953"/>
                      <a:pt x="216136" y="383953"/>
                      <a:pt x="92587" y="312515"/>
                    </a:cubicBezTo>
                    <a:cubicBezTo>
                      <a:pt x="35564" y="279559"/>
                      <a:pt x="4962" y="237172"/>
                      <a:pt x="590" y="194024"/>
                    </a:cubicBezTo>
                    <a:cubicBezTo>
                      <a:pt x="-4732" y="143637"/>
                      <a:pt x="25965" y="92107"/>
                      <a:pt x="92587" y="53721"/>
                    </a:cubicBezTo>
                    <a:cubicBezTo>
                      <a:pt x="216136" y="-17907"/>
                      <a:pt x="416380" y="-17907"/>
                      <a:pt x="540025" y="53721"/>
                    </a:cubicBezTo>
                    <a:cubicBezTo>
                      <a:pt x="606171" y="92107"/>
                      <a:pt x="636963" y="143637"/>
                      <a:pt x="632021" y="19402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0" name="Google Shape;1460;p27"/>
              <p:cNvSpPr/>
              <p:nvPr/>
            </p:nvSpPr>
            <p:spPr>
              <a:xfrm>
                <a:off x="5763937" y="4748307"/>
                <a:ext cx="631431" cy="344185"/>
              </a:xfrm>
              <a:custGeom>
                <a:avLst/>
                <a:gdLst/>
                <a:ahLst/>
                <a:cxnLst/>
                <a:rect l="l" t="t" r="r" b="b"/>
                <a:pathLst>
                  <a:path w="631431" h="344185" extrusionOk="0">
                    <a:moveTo>
                      <a:pt x="631432" y="172117"/>
                    </a:moveTo>
                    <a:cubicBezTo>
                      <a:pt x="626965" y="215265"/>
                      <a:pt x="596363" y="257842"/>
                      <a:pt x="539435" y="290608"/>
                    </a:cubicBezTo>
                    <a:cubicBezTo>
                      <a:pt x="415886" y="362045"/>
                      <a:pt x="215546" y="362045"/>
                      <a:pt x="91997" y="290608"/>
                    </a:cubicBezTo>
                    <a:cubicBezTo>
                      <a:pt x="34974" y="257651"/>
                      <a:pt x="4372" y="215265"/>
                      <a:pt x="0" y="172117"/>
                    </a:cubicBezTo>
                    <a:cubicBezTo>
                      <a:pt x="4372" y="129064"/>
                      <a:pt x="34974" y="86392"/>
                      <a:pt x="91997" y="53721"/>
                    </a:cubicBezTo>
                    <a:cubicBezTo>
                      <a:pt x="215546" y="-17907"/>
                      <a:pt x="415791" y="-17907"/>
                      <a:pt x="539435" y="53721"/>
                    </a:cubicBezTo>
                    <a:cubicBezTo>
                      <a:pt x="595983" y="86677"/>
                      <a:pt x="626585" y="129064"/>
                      <a:pt x="631432" y="172117"/>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1" name="Google Shape;1461;p27"/>
              <p:cNvSpPr/>
              <p:nvPr/>
            </p:nvSpPr>
            <p:spPr>
              <a:xfrm>
                <a:off x="5925121" y="4831270"/>
                <a:ext cx="295222" cy="184784"/>
              </a:xfrm>
              <a:custGeom>
                <a:avLst/>
                <a:gdLst/>
                <a:ahLst/>
                <a:cxnLst/>
                <a:rect l="l" t="t" r="r" b="b"/>
                <a:pathLst>
                  <a:path w="295222" h="184784" extrusionOk="0">
                    <a:moveTo>
                      <a:pt x="149495" y="29337"/>
                    </a:moveTo>
                    <a:cubicBezTo>
                      <a:pt x="145608" y="29280"/>
                      <a:pt x="141730" y="29566"/>
                      <a:pt x="137900" y="30194"/>
                    </a:cubicBezTo>
                    <a:cubicBezTo>
                      <a:pt x="132673" y="30956"/>
                      <a:pt x="126875" y="32004"/>
                      <a:pt x="120413" y="33338"/>
                    </a:cubicBezTo>
                    <a:cubicBezTo>
                      <a:pt x="113950" y="34671"/>
                      <a:pt x="107203" y="36481"/>
                      <a:pt x="100265" y="38576"/>
                    </a:cubicBezTo>
                    <a:cubicBezTo>
                      <a:pt x="93470" y="40595"/>
                      <a:pt x="86827" y="43110"/>
                      <a:pt x="80402" y="46101"/>
                    </a:cubicBezTo>
                    <a:lnTo>
                      <a:pt x="131247" y="75533"/>
                    </a:lnTo>
                    <a:lnTo>
                      <a:pt x="140751" y="72295"/>
                    </a:lnTo>
                    <a:cubicBezTo>
                      <a:pt x="153676" y="68008"/>
                      <a:pt x="165841" y="64294"/>
                      <a:pt x="177341" y="61341"/>
                    </a:cubicBezTo>
                    <a:cubicBezTo>
                      <a:pt x="188089" y="58407"/>
                      <a:pt x="199104" y="56588"/>
                      <a:pt x="210224" y="55912"/>
                    </a:cubicBezTo>
                    <a:cubicBezTo>
                      <a:pt x="220345" y="55226"/>
                      <a:pt x="230505" y="55893"/>
                      <a:pt x="240446" y="57912"/>
                    </a:cubicBezTo>
                    <a:cubicBezTo>
                      <a:pt x="250653" y="60122"/>
                      <a:pt x="260432" y="63941"/>
                      <a:pt x="269432" y="69247"/>
                    </a:cubicBezTo>
                    <a:cubicBezTo>
                      <a:pt x="278214" y="73638"/>
                      <a:pt x="285731" y="80191"/>
                      <a:pt x="291291" y="88297"/>
                    </a:cubicBezTo>
                    <a:cubicBezTo>
                      <a:pt x="294959" y="94240"/>
                      <a:pt x="296119" y="101403"/>
                      <a:pt x="294522" y="108204"/>
                    </a:cubicBezTo>
                    <a:cubicBezTo>
                      <a:pt x="292346" y="115672"/>
                      <a:pt x="288250" y="122444"/>
                      <a:pt x="282643" y="127826"/>
                    </a:cubicBezTo>
                    <a:cubicBezTo>
                      <a:pt x="275638" y="134855"/>
                      <a:pt x="267817" y="141027"/>
                      <a:pt x="259358" y="146209"/>
                    </a:cubicBezTo>
                    <a:lnTo>
                      <a:pt x="291671" y="165259"/>
                    </a:lnTo>
                    <a:lnTo>
                      <a:pt x="274089" y="175451"/>
                    </a:lnTo>
                    <a:lnTo>
                      <a:pt x="241491" y="156401"/>
                    </a:lnTo>
                    <a:cubicBezTo>
                      <a:pt x="225962" y="164068"/>
                      <a:pt x="209729" y="170231"/>
                      <a:pt x="193022" y="174784"/>
                    </a:cubicBezTo>
                    <a:cubicBezTo>
                      <a:pt x="175535" y="179622"/>
                      <a:pt x="157668" y="182966"/>
                      <a:pt x="139611" y="184785"/>
                    </a:cubicBezTo>
                    <a:lnTo>
                      <a:pt x="122504" y="154210"/>
                    </a:lnTo>
                    <a:cubicBezTo>
                      <a:pt x="127275" y="154086"/>
                      <a:pt x="132036" y="153705"/>
                      <a:pt x="136759" y="153067"/>
                    </a:cubicBezTo>
                    <a:cubicBezTo>
                      <a:pt x="143916" y="152257"/>
                      <a:pt x="151025" y="151047"/>
                      <a:pt x="158048" y="149447"/>
                    </a:cubicBezTo>
                    <a:cubicBezTo>
                      <a:pt x="165936" y="147733"/>
                      <a:pt x="174204" y="145637"/>
                      <a:pt x="182853" y="143065"/>
                    </a:cubicBezTo>
                    <a:cubicBezTo>
                      <a:pt x="191368" y="140494"/>
                      <a:pt x="199694" y="137312"/>
                      <a:pt x="207753" y="133540"/>
                    </a:cubicBezTo>
                    <a:lnTo>
                      <a:pt x="156622" y="104585"/>
                    </a:lnTo>
                    <a:lnTo>
                      <a:pt x="149970" y="106871"/>
                    </a:lnTo>
                    <a:lnTo>
                      <a:pt x="143127" y="108966"/>
                    </a:lnTo>
                    <a:cubicBezTo>
                      <a:pt x="130392" y="113157"/>
                      <a:pt x="118702" y="116491"/>
                      <a:pt x="108153" y="118491"/>
                    </a:cubicBezTo>
                    <a:cubicBezTo>
                      <a:pt x="98355" y="120767"/>
                      <a:pt x="88366" y="122111"/>
                      <a:pt x="78311" y="122491"/>
                    </a:cubicBezTo>
                    <a:cubicBezTo>
                      <a:pt x="69501" y="122806"/>
                      <a:pt x="60682" y="121977"/>
                      <a:pt x="52081" y="120015"/>
                    </a:cubicBezTo>
                    <a:cubicBezTo>
                      <a:pt x="43508" y="118072"/>
                      <a:pt x="35278" y="114862"/>
                      <a:pt x="27656" y="110490"/>
                    </a:cubicBezTo>
                    <a:cubicBezTo>
                      <a:pt x="19350" y="106137"/>
                      <a:pt x="12136" y="99946"/>
                      <a:pt x="6558" y="92393"/>
                    </a:cubicBezTo>
                    <a:cubicBezTo>
                      <a:pt x="2423" y="86687"/>
                      <a:pt x="371" y="79724"/>
                      <a:pt x="760" y="72676"/>
                    </a:cubicBezTo>
                    <a:cubicBezTo>
                      <a:pt x="1606" y="65437"/>
                      <a:pt x="4514" y="58598"/>
                      <a:pt x="9124" y="52959"/>
                    </a:cubicBezTo>
                    <a:cubicBezTo>
                      <a:pt x="14968" y="45577"/>
                      <a:pt x="21925" y="39148"/>
                      <a:pt x="29747" y="33909"/>
                    </a:cubicBezTo>
                    <a:lnTo>
                      <a:pt x="0" y="16954"/>
                    </a:lnTo>
                    <a:lnTo>
                      <a:pt x="17582" y="6763"/>
                    </a:lnTo>
                    <a:lnTo>
                      <a:pt x="47234" y="23908"/>
                    </a:lnTo>
                    <a:cubicBezTo>
                      <a:pt x="61166" y="17031"/>
                      <a:pt x="75783" y="11668"/>
                      <a:pt x="90856" y="7906"/>
                    </a:cubicBezTo>
                    <a:cubicBezTo>
                      <a:pt x="105188" y="4239"/>
                      <a:pt x="119767" y="1591"/>
                      <a:pt x="134479" y="0"/>
                    </a:cubicBezTo>
                    <a:close/>
                    <a:moveTo>
                      <a:pt x="63105" y="82677"/>
                    </a:moveTo>
                    <a:cubicBezTo>
                      <a:pt x="69786" y="86516"/>
                      <a:pt x="77494" y="88182"/>
                      <a:pt x="85154" y="87439"/>
                    </a:cubicBezTo>
                    <a:cubicBezTo>
                      <a:pt x="95447" y="86278"/>
                      <a:pt x="105587" y="83972"/>
                      <a:pt x="115376" y="80581"/>
                    </a:cubicBezTo>
                    <a:lnTo>
                      <a:pt x="67857" y="53054"/>
                    </a:lnTo>
                    <a:cubicBezTo>
                      <a:pt x="50370" y="64579"/>
                      <a:pt x="48849" y="74104"/>
                      <a:pt x="63105" y="82677"/>
                    </a:cubicBezTo>
                    <a:close/>
                    <a:moveTo>
                      <a:pt x="229992" y="96583"/>
                    </a:moveTo>
                    <a:cubicBezTo>
                      <a:pt x="222693" y="92659"/>
                      <a:pt x="214339" y="91164"/>
                      <a:pt x="206137" y="92297"/>
                    </a:cubicBezTo>
                    <a:cubicBezTo>
                      <a:pt x="194894" y="93802"/>
                      <a:pt x="183803" y="96260"/>
                      <a:pt x="172969" y="99631"/>
                    </a:cubicBezTo>
                    <a:lnTo>
                      <a:pt x="220488" y="126968"/>
                    </a:lnTo>
                    <a:cubicBezTo>
                      <a:pt x="240446" y="114681"/>
                      <a:pt x="243677" y="104489"/>
                      <a:pt x="229992" y="96583"/>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2" name="Google Shape;1462;p27"/>
              <p:cNvSpPr/>
              <p:nvPr/>
            </p:nvSpPr>
            <p:spPr>
              <a:xfrm>
                <a:off x="6047245" y="4968335"/>
                <a:ext cx="19007" cy="25527"/>
              </a:xfrm>
              <a:custGeom>
                <a:avLst/>
                <a:gdLst/>
                <a:ahLst/>
                <a:cxnLst/>
                <a:rect l="l" t="t" r="r" b="b"/>
                <a:pathLst>
                  <a:path w="19007" h="25527" extrusionOk="0">
                    <a:moveTo>
                      <a:pt x="0" y="17145"/>
                    </a:moveTo>
                    <a:cubicBezTo>
                      <a:pt x="0" y="15907"/>
                      <a:pt x="0" y="0"/>
                      <a:pt x="0" y="0"/>
                    </a:cubicBezTo>
                    <a:lnTo>
                      <a:pt x="19008" y="12478"/>
                    </a:lnTo>
                    <a:lnTo>
                      <a:pt x="10644"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3" name="Google Shape;1463;p27"/>
              <p:cNvSpPr/>
              <p:nvPr/>
            </p:nvSpPr>
            <p:spPr>
              <a:xfrm>
                <a:off x="6174406" y="4979193"/>
                <a:ext cx="42006" cy="19716"/>
              </a:xfrm>
              <a:custGeom>
                <a:avLst/>
                <a:gdLst/>
                <a:ahLst/>
                <a:cxnLst/>
                <a:rect l="l" t="t" r="r" b="b"/>
                <a:pathLst>
                  <a:path w="42006" h="19716" extrusionOk="0">
                    <a:moveTo>
                      <a:pt x="42007" y="17145"/>
                    </a:moveTo>
                    <a:lnTo>
                      <a:pt x="42007" y="0"/>
                    </a:lnTo>
                    <a:lnTo>
                      <a:pt x="0" y="3238"/>
                    </a:lnTo>
                    <a:lnTo>
                      <a:pt x="24140" y="19717"/>
                    </a:lnTo>
                    <a:lnTo>
                      <a:pt x="42007"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4" name="Google Shape;1464;p27"/>
              <p:cNvSpPr/>
              <p:nvPr/>
            </p:nvSpPr>
            <p:spPr>
              <a:xfrm>
                <a:off x="6188566" y="4915947"/>
                <a:ext cx="31457" cy="17335"/>
              </a:xfrm>
              <a:custGeom>
                <a:avLst/>
                <a:gdLst/>
                <a:ahLst/>
                <a:cxnLst/>
                <a:rect l="l" t="t" r="r" b="b"/>
                <a:pathLst>
                  <a:path w="31457" h="17335" extrusionOk="0">
                    <a:moveTo>
                      <a:pt x="31458" y="17336"/>
                    </a:moveTo>
                    <a:lnTo>
                      <a:pt x="31458" y="0"/>
                    </a:lnTo>
                    <a:lnTo>
                      <a:pt x="0" y="11430"/>
                    </a:lnTo>
                    <a:lnTo>
                      <a:pt x="31458" y="17336"/>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5" name="Google Shape;1465;p27"/>
              <p:cNvSpPr/>
              <p:nvPr/>
            </p:nvSpPr>
            <p:spPr>
              <a:xfrm>
                <a:off x="6089632" y="4922329"/>
                <a:ext cx="47423" cy="33147"/>
              </a:xfrm>
              <a:custGeom>
                <a:avLst/>
                <a:gdLst/>
                <a:ahLst/>
                <a:cxnLst/>
                <a:rect l="l" t="t" r="r" b="b"/>
                <a:pathLst>
                  <a:path w="47423" h="33147" extrusionOk="0">
                    <a:moveTo>
                      <a:pt x="0" y="10096"/>
                    </a:moveTo>
                    <a:lnTo>
                      <a:pt x="10549" y="0"/>
                    </a:lnTo>
                    <a:lnTo>
                      <a:pt x="47424" y="25622"/>
                    </a:lnTo>
                    <a:lnTo>
                      <a:pt x="45143" y="33147"/>
                    </a:lnTo>
                    <a:cubicBezTo>
                      <a:pt x="45143" y="33147"/>
                      <a:pt x="17582" y="21527"/>
                      <a:pt x="16632" y="20764"/>
                    </a:cubicBezTo>
                    <a:cubicBezTo>
                      <a:pt x="15681" y="20003"/>
                      <a:pt x="0" y="10096"/>
                      <a:pt x="0" y="10096"/>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6" name="Google Shape;1466;p27"/>
              <p:cNvSpPr/>
              <p:nvPr/>
            </p:nvSpPr>
            <p:spPr>
              <a:xfrm>
                <a:off x="5993073" y="4867179"/>
                <a:ext cx="58543" cy="38957"/>
              </a:xfrm>
              <a:custGeom>
                <a:avLst/>
                <a:gdLst/>
                <a:ahLst/>
                <a:cxnLst/>
                <a:rect l="l" t="t" r="r" b="b"/>
                <a:pathLst>
                  <a:path w="58543" h="38957" extrusionOk="0">
                    <a:moveTo>
                      <a:pt x="0" y="11144"/>
                    </a:moveTo>
                    <a:lnTo>
                      <a:pt x="49040" y="38957"/>
                    </a:lnTo>
                    <a:lnTo>
                      <a:pt x="58543" y="31623"/>
                    </a:lnTo>
                    <a:cubicBezTo>
                      <a:pt x="58543" y="31623"/>
                      <a:pt x="52366" y="24575"/>
                      <a:pt x="51891" y="23908"/>
                    </a:cubicBezTo>
                    <a:cubicBezTo>
                      <a:pt x="47529" y="18878"/>
                      <a:pt x="42396" y="14564"/>
                      <a:pt x="36685" y="11144"/>
                    </a:cubicBezTo>
                    <a:cubicBezTo>
                      <a:pt x="33073" y="10478"/>
                      <a:pt x="9789" y="0"/>
                      <a:pt x="9789"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7" name="Google Shape;1467;p27"/>
              <p:cNvSpPr/>
              <p:nvPr/>
            </p:nvSpPr>
            <p:spPr>
              <a:xfrm>
                <a:off x="6047245" y="4836033"/>
                <a:ext cx="27370" cy="24574"/>
              </a:xfrm>
              <a:custGeom>
                <a:avLst/>
                <a:gdLst/>
                <a:ahLst/>
                <a:cxnLst/>
                <a:rect l="l" t="t" r="r" b="b"/>
                <a:pathLst>
                  <a:path w="27370" h="24574" extrusionOk="0">
                    <a:moveTo>
                      <a:pt x="27371" y="24574"/>
                    </a:moveTo>
                    <a:lnTo>
                      <a:pt x="27371" y="7334"/>
                    </a:lnTo>
                    <a:lnTo>
                      <a:pt x="4847" y="0"/>
                    </a:lnTo>
                    <a:lnTo>
                      <a:pt x="0" y="13526"/>
                    </a:lnTo>
                    <a:lnTo>
                      <a:pt x="1236" y="19621"/>
                    </a:lnTo>
                    <a:lnTo>
                      <a:pt x="27371" y="24574"/>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8" name="Google Shape;1468;p27"/>
              <p:cNvSpPr/>
              <p:nvPr/>
            </p:nvSpPr>
            <p:spPr>
              <a:xfrm>
                <a:off x="5925121" y="4830984"/>
                <a:ext cx="26040" cy="19431"/>
              </a:xfrm>
              <a:custGeom>
                <a:avLst/>
                <a:gdLst/>
                <a:ahLst/>
                <a:cxnLst/>
                <a:rect l="l" t="t" r="r" b="b"/>
                <a:pathLst>
                  <a:path w="26040" h="19431" extrusionOk="0">
                    <a:moveTo>
                      <a:pt x="0" y="17145"/>
                    </a:moveTo>
                    <a:lnTo>
                      <a:pt x="0" y="0"/>
                    </a:lnTo>
                    <a:lnTo>
                      <a:pt x="26040"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9" name="Google Shape;1469;p27"/>
              <p:cNvSpPr/>
              <p:nvPr/>
            </p:nvSpPr>
            <p:spPr>
              <a:xfrm>
                <a:off x="5926072" y="4888610"/>
                <a:ext cx="29841" cy="30194"/>
              </a:xfrm>
              <a:custGeom>
                <a:avLst/>
                <a:gdLst/>
                <a:ahLst/>
                <a:cxnLst/>
                <a:rect l="l" t="t" r="r" b="b"/>
                <a:pathLst>
                  <a:path w="29841" h="30194" extrusionOk="0">
                    <a:moveTo>
                      <a:pt x="0" y="17812"/>
                    </a:moveTo>
                    <a:lnTo>
                      <a:pt x="0" y="0"/>
                    </a:lnTo>
                    <a:lnTo>
                      <a:pt x="29842" y="0"/>
                    </a:lnTo>
                    <a:lnTo>
                      <a:pt x="22619" y="15907"/>
                    </a:lnTo>
                    <a:lnTo>
                      <a:pt x="9599" y="30194"/>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0" name="Google Shape;1470;p27"/>
              <p:cNvSpPr/>
              <p:nvPr/>
            </p:nvSpPr>
            <p:spPr>
              <a:xfrm>
                <a:off x="5924931" y="4813649"/>
                <a:ext cx="295418" cy="185261"/>
              </a:xfrm>
              <a:custGeom>
                <a:avLst/>
                <a:gdLst/>
                <a:ahLst/>
                <a:cxnLst/>
                <a:rect l="l" t="t" r="r" b="b"/>
                <a:pathLst>
                  <a:path w="295418" h="185261" extrusionOk="0">
                    <a:moveTo>
                      <a:pt x="149685" y="29718"/>
                    </a:moveTo>
                    <a:cubicBezTo>
                      <a:pt x="145798" y="29709"/>
                      <a:pt x="141920" y="30023"/>
                      <a:pt x="138090" y="30671"/>
                    </a:cubicBezTo>
                    <a:cubicBezTo>
                      <a:pt x="132863" y="31433"/>
                      <a:pt x="127066" y="32480"/>
                      <a:pt x="120603" y="33814"/>
                    </a:cubicBezTo>
                    <a:cubicBezTo>
                      <a:pt x="114140" y="35147"/>
                      <a:pt x="107393" y="36957"/>
                      <a:pt x="100455" y="38957"/>
                    </a:cubicBezTo>
                    <a:cubicBezTo>
                      <a:pt x="93660" y="41005"/>
                      <a:pt x="87017" y="43558"/>
                      <a:pt x="80592" y="46577"/>
                    </a:cubicBezTo>
                    <a:lnTo>
                      <a:pt x="131437" y="76010"/>
                    </a:lnTo>
                    <a:lnTo>
                      <a:pt x="140941" y="72771"/>
                    </a:lnTo>
                    <a:cubicBezTo>
                      <a:pt x="153866" y="68389"/>
                      <a:pt x="166031" y="64770"/>
                      <a:pt x="177531" y="61817"/>
                    </a:cubicBezTo>
                    <a:cubicBezTo>
                      <a:pt x="188280" y="58903"/>
                      <a:pt x="199294" y="57045"/>
                      <a:pt x="210414" y="56293"/>
                    </a:cubicBezTo>
                    <a:cubicBezTo>
                      <a:pt x="220535" y="55683"/>
                      <a:pt x="230695" y="56388"/>
                      <a:pt x="240636" y="58388"/>
                    </a:cubicBezTo>
                    <a:cubicBezTo>
                      <a:pt x="250852" y="60541"/>
                      <a:pt x="260651" y="64370"/>
                      <a:pt x="269622" y="69723"/>
                    </a:cubicBezTo>
                    <a:cubicBezTo>
                      <a:pt x="278423" y="74086"/>
                      <a:pt x="285950" y="80639"/>
                      <a:pt x="291481" y="88773"/>
                    </a:cubicBezTo>
                    <a:cubicBezTo>
                      <a:pt x="295159" y="94717"/>
                      <a:pt x="296319" y="101880"/>
                      <a:pt x="294712" y="108680"/>
                    </a:cubicBezTo>
                    <a:cubicBezTo>
                      <a:pt x="292517" y="116138"/>
                      <a:pt x="288421" y="122901"/>
                      <a:pt x="282833" y="128302"/>
                    </a:cubicBezTo>
                    <a:cubicBezTo>
                      <a:pt x="275828" y="135331"/>
                      <a:pt x="268007" y="141504"/>
                      <a:pt x="259548" y="146685"/>
                    </a:cubicBezTo>
                    <a:lnTo>
                      <a:pt x="291861" y="165735"/>
                    </a:lnTo>
                    <a:lnTo>
                      <a:pt x="274279" y="175927"/>
                    </a:lnTo>
                    <a:lnTo>
                      <a:pt x="241681" y="156877"/>
                    </a:lnTo>
                    <a:cubicBezTo>
                      <a:pt x="226133" y="164506"/>
                      <a:pt x="209901" y="170659"/>
                      <a:pt x="193212" y="175260"/>
                    </a:cubicBezTo>
                    <a:cubicBezTo>
                      <a:pt x="175725" y="180099"/>
                      <a:pt x="157858" y="183442"/>
                      <a:pt x="139801" y="185261"/>
                    </a:cubicBezTo>
                    <a:lnTo>
                      <a:pt x="122694" y="154686"/>
                    </a:lnTo>
                    <a:cubicBezTo>
                      <a:pt x="127465" y="154562"/>
                      <a:pt x="132226" y="154181"/>
                      <a:pt x="136950" y="153543"/>
                    </a:cubicBezTo>
                    <a:cubicBezTo>
                      <a:pt x="143317" y="152781"/>
                      <a:pt x="150445" y="151638"/>
                      <a:pt x="158238" y="149923"/>
                    </a:cubicBezTo>
                    <a:cubicBezTo>
                      <a:pt x="166031" y="148209"/>
                      <a:pt x="174395" y="146113"/>
                      <a:pt x="183043" y="143542"/>
                    </a:cubicBezTo>
                    <a:cubicBezTo>
                      <a:pt x="191558" y="140970"/>
                      <a:pt x="199884" y="137789"/>
                      <a:pt x="207943" y="134017"/>
                    </a:cubicBezTo>
                    <a:lnTo>
                      <a:pt x="156812" y="105061"/>
                    </a:lnTo>
                    <a:lnTo>
                      <a:pt x="150160" y="107347"/>
                    </a:lnTo>
                    <a:lnTo>
                      <a:pt x="143317" y="109442"/>
                    </a:lnTo>
                    <a:cubicBezTo>
                      <a:pt x="130582" y="113633"/>
                      <a:pt x="118892" y="116967"/>
                      <a:pt x="108343" y="118967"/>
                    </a:cubicBezTo>
                    <a:cubicBezTo>
                      <a:pt x="98545" y="121244"/>
                      <a:pt x="88556" y="122587"/>
                      <a:pt x="78501" y="122968"/>
                    </a:cubicBezTo>
                    <a:cubicBezTo>
                      <a:pt x="69691" y="123235"/>
                      <a:pt x="60881" y="122406"/>
                      <a:pt x="52271" y="120491"/>
                    </a:cubicBezTo>
                    <a:cubicBezTo>
                      <a:pt x="43717" y="118510"/>
                      <a:pt x="35487" y="115300"/>
                      <a:pt x="27846" y="110966"/>
                    </a:cubicBezTo>
                    <a:cubicBezTo>
                      <a:pt x="19511" y="106613"/>
                      <a:pt x="12288" y="100384"/>
                      <a:pt x="6748" y="92773"/>
                    </a:cubicBezTo>
                    <a:cubicBezTo>
                      <a:pt x="2613" y="87097"/>
                      <a:pt x="570" y="80163"/>
                      <a:pt x="950" y="73152"/>
                    </a:cubicBezTo>
                    <a:cubicBezTo>
                      <a:pt x="1777" y="65884"/>
                      <a:pt x="4685" y="58998"/>
                      <a:pt x="9314" y="53340"/>
                    </a:cubicBezTo>
                    <a:cubicBezTo>
                      <a:pt x="15159" y="45958"/>
                      <a:pt x="22115" y="39529"/>
                      <a:pt x="29937" y="34290"/>
                    </a:cubicBezTo>
                    <a:lnTo>
                      <a:pt x="0" y="16954"/>
                    </a:lnTo>
                    <a:lnTo>
                      <a:pt x="17582" y="6763"/>
                    </a:lnTo>
                    <a:lnTo>
                      <a:pt x="47234" y="23908"/>
                    </a:lnTo>
                    <a:cubicBezTo>
                      <a:pt x="61147" y="16993"/>
                      <a:pt x="75774" y="11621"/>
                      <a:pt x="90856" y="7906"/>
                    </a:cubicBezTo>
                    <a:cubicBezTo>
                      <a:pt x="105188" y="4239"/>
                      <a:pt x="119767" y="1591"/>
                      <a:pt x="134479" y="0"/>
                    </a:cubicBezTo>
                    <a:close/>
                    <a:moveTo>
                      <a:pt x="63295" y="83153"/>
                    </a:moveTo>
                    <a:cubicBezTo>
                      <a:pt x="69967" y="87001"/>
                      <a:pt x="77684" y="88640"/>
                      <a:pt x="85344" y="87821"/>
                    </a:cubicBezTo>
                    <a:cubicBezTo>
                      <a:pt x="95637" y="86696"/>
                      <a:pt x="105777" y="84430"/>
                      <a:pt x="115566" y="81058"/>
                    </a:cubicBezTo>
                    <a:lnTo>
                      <a:pt x="68047" y="53530"/>
                    </a:lnTo>
                    <a:cubicBezTo>
                      <a:pt x="50560" y="64961"/>
                      <a:pt x="48973" y="74838"/>
                      <a:pt x="63295" y="83153"/>
                    </a:cubicBezTo>
                    <a:close/>
                    <a:moveTo>
                      <a:pt x="230182" y="97060"/>
                    </a:moveTo>
                    <a:cubicBezTo>
                      <a:pt x="222902" y="93098"/>
                      <a:pt x="214529" y="91592"/>
                      <a:pt x="206327" y="92773"/>
                    </a:cubicBezTo>
                    <a:cubicBezTo>
                      <a:pt x="195075" y="94231"/>
                      <a:pt x="183974" y="96688"/>
                      <a:pt x="173159" y="100108"/>
                    </a:cubicBezTo>
                    <a:lnTo>
                      <a:pt x="220678" y="127445"/>
                    </a:lnTo>
                    <a:cubicBezTo>
                      <a:pt x="240636" y="115157"/>
                      <a:pt x="243867" y="104966"/>
                      <a:pt x="230182" y="97060"/>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471" name="Google Shape;1471;p27"/>
            <p:cNvGrpSpPr/>
            <p:nvPr/>
          </p:nvGrpSpPr>
          <p:grpSpPr>
            <a:xfrm>
              <a:off x="3818123" y="3752055"/>
              <a:ext cx="883852" cy="621125"/>
              <a:chOff x="5627748" y="4494180"/>
              <a:chExt cx="883852" cy="621125"/>
            </a:xfrm>
          </p:grpSpPr>
          <p:sp>
            <p:nvSpPr>
              <p:cNvPr id="1472" name="Google Shape;1472;p27"/>
              <p:cNvSpPr/>
              <p:nvPr/>
            </p:nvSpPr>
            <p:spPr>
              <a:xfrm>
                <a:off x="5627748" y="4603813"/>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3" name="Google Shape;1473;p27"/>
              <p:cNvSpPr/>
              <p:nvPr/>
            </p:nvSpPr>
            <p:spPr>
              <a:xfrm>
                <a:off x="5627938" y="4746878"/>
                <a:ext cx="87244" cy="116586"/>
              </a:xfrm>
              <a:custGeom>
                <a:avLst/>
                <a:gdLst/>
                <a:ahLst/>
                <a:cxnLst/>
                <a:rect l="l" t="t" r="r" b="b"/>
                <a:pathLst>
                  <a:path w="87244" h="116586" extrusionOk="0">
                    <a:moveTo>
                      <a:pt x="0" y="116586"/>
                    </a:moveTo>
                    <a:lnTo>
                      <a:pt x="0" y="0"/>
                    </a:lnTo>
                    <a:lnTo>
                      <a:pt x="87245" y="78010"/>
                    </a:lnTo>
                    <a:lnTo>
                      <a:pt x="0" y="116586"/>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4" name="Google Shape;1474;p27"/>
              <p:cNvSpPr/>
              <p:nvPr/>
            </p:nvSpPr>
            <p:spPr>
              <a:xfrm>
                <a:off x="6445074" y="4749926"/>
                <a:ext cx="66526" cy="157162"/>
              </a:xfrm>
              <a:custGeom>
                <a:avLst/>
                <a:gdLst/>
                <a:ahLst/>
                <a:cxnLst/>
                <a:rect l="l" t="t" r="r" b="b"/>
                <a:pathLst>
                  <a:path w="66526" h="157162" extrusionOk="0">
                    <a:moveTo>
                      <a:pt x="66527" y="0"/>
                    </a:moveTo>
                    <a:lnTo>
                      <a:pt x="66527" y="109633"/>
                    </a:lnTo>
                    <a:lnTo>
                      <a:pt x="21859" y="157163"/>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5" name="Google Shape;1475;p27"/>
              <p:cNvSpPr/>
              <p:nvPr/>
            </p:nvSpPr>
            <p:spPr>
              <a:xfrm>
                <a:off x="5627748" y="4494180"/>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6" name="Google Shape;1476;p27"/>
              <p:cNvSpPr/>
              <p:nvPr/>
            </p:nvSpPr>
            <p:spPr>
              <a:xfrm>
                <a:off x="5753825" y="4563879"/>
                <a:ext cx="632535" cy="366022"/>
              </a:xfrm>
              <a:custGeom>
                <a:avLst/>
                <a:gdLst/>
                <a:ahLst/>
                <a:cxnLst/>
                <a:rect l="l" t="t" r="r" b="b"/>
                <a:pathLst>
                  <a:path w="632535" h="366022" extrusionOk="0">
                    <a:moveTo>
                      <a:pt x="632040" y="194048"/>
                    </a:moveTo>
                    <a:cubicBezTo>
                      <a:pt x="627573" y="237101"/>
                      <a:pt x="596971" y="279773"/>
                      <a:pt x="539948" y="312444"/>
                    </a:cubicBezTo>
                    <a:cubicBezTo>
                      <a:pt x="416399" y="383882"/>
                      <a:pt x="216059" y="383882"/>
                      <a:pt x="92510" y="312444"/>
                    </a:cubicBezTo>
                    <a:cubicBezTo>
                      <a:pt x="35487" y="279487"/>
                      <a:pt x="4980" y="237101"/>
                      <a:pt x="608" y="194048"/>
                    </a:cubicBezTo>
                    <a:cubicBezTo>
                      <a:pt x="-4809" y="143566"/>
                      <a:pt x="25983" y="92131"/>
                      <a:pt x="92510" y="53650"/>
                    </a:cubicBezTo>
                    <a:cubicBezTo>
                      <a:pt x="216059" y="-17883"/>
                      <a:pt x="416399" y="-17883"/>
                      <a:pt x="539948" y="53650"/>
                    </a:cubicBezTo>
                    <a:cubicBezTo>
                      <a:pt x="606189" y="92131"/>
                      <a:pt x="636887" y="143566"/>
                      <a:pt x="632040"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7" name="Google Shape;1477;p27"/>
              <p:cNvSpPr/>
              <p:nvPr/>
            </p:nvSpPr>
            <p:spPr>
              <a:xfrm>
                <a:off x="5754433" y="4585787"/>
                <a:ext cx="631431" cy="344114"/>
              </a:xfrm>
              <a:custGeom>
                <a:avLst/>
                <a:gdLst/>
                <a:ahLst/>
                <a:cxnLst/>
                <a:rect l="l" t="t" r="r" b="b"/>
                <a:pathLst>
                  <a:path w="631431" h="344114" extrusionOk="0">
                    <a:moveTo>
                      <a:pt x="631432" y="172140"/>
                    </a:moveTo>
                    <a:cubicBezTo>
                      <a:pt x="626965" y="215194"/>
                      <a:pt x="596363" y="257865"/>
                      <a:pt x="539340" y="290536"/>
                    </a:cubicBezTo>
                    <a:cubicBezTo>
                      <a:pt x="415791" y="361974"/>
                      <a:pt x="215451" y="361974"/>
                      <a:pt x="91902" y="290536"/>
                    </a:cubicBezTo>
                    <a:cubicBezTo>
                      <a:pt x="34879" y="257580"/>
                      <a:pt x="4372" y="215194"/>
                      <a:pt x="0" y="172140"/>
                    </a:cubicBezTo>
                    <a:cubicBezTo>
                      <a:pt x="4372" y="128992"/>
                      <a:pt x="34974" y="86415"/>
                      <a:pt x="91902" y="53649"/>
                    </a:cubicBezTo>
                    <a:cubicBezTo>
                      <a:pt x="215451" y="-17883"/>
                      <a:pt x="415791" y="-17883"/>
                      <a:pt x="539340" y="53649"/>
                    </a:cubicBezTo>
                    <a:cubicBezTo>
                      <a:pt x="595983" y="86606"/>
                      <a:pt x="626585" y="129088"/>
                      <a:pt x="631432" y="172140"/>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8" name="Google Shape;1478;p27"/>
              <p:cNvSpPr/>
              <p:nvPr/>
            </p:nvSpPr>
            <p:spPr>
              <a:xfrm>
                <a:off x="5915333" y="4668297"/>
                <a:ext cx="294899" cy="185261"/>
              </a:xfrm>
              <a:custGeom>
                <a:avLst/>
                <a:gdLst/>
                <a:ahLst/>
                <a:cxnLst/>
                <a:rect l="l" t="t" r="r" b="b"/>
                <a:pathLst>
                  <a:path w="294899" h="185261" extrusionOk="0">
                    <a:moveTo>
                      <a:pt x="149685" y="29718"/>
                    </a:moveTo>
                    <a:cubicBezTo>
                      <a:pt x="145807" y="29718"/>
                      <a:pt x="141929" y="30004"/>
                      <a:pt x="138090" y="30575"/>
                    </a:cubicBezTo>
                    <a:cubicBezTo>
                      <a:pt x="132958" y="31337"/>
                      <a:pt x="127066" y="32385"/>
                      <a:pt x="120603" y="33719"/>
                    </a:cubicBezTo>
                    <a:cubicBezTo>
                      <a:pt x="114140" y="35052"/>
                      <a:pt x="107488" y="36862"/>
                      <a:pt x="100550" y="38958"/>
                    </a:cubicBezTo>
                    <a:cubicBezTo>
                      <a:pt x="93821" y="41015"/>
                      <a:pt x="87245" y="43567"/>
                      <a:pt x="80877" y="46577"/>
                    </a:cubicBezTo>
                    <a:lnTo>
                      <a:pt x="131722" y="76010"/>
                    </a:lnTo>
                    <a:lnTo>
                      <a:pt x="140751" y="72771"/>
                    </a:lnTo>
                    <a:cubicBezTo>
                      <a:pt x="153771" y="68485"/>
                      <a:pt x="165936" y="64866"/>
                      <a:pt x="177341" y="61817"/>
                    </a:cubicBezTo>
                    <a:cubicBezTo>
                      <a:pt x="188099" y="58931"/>
                      <a:pt x="199114" y="57122"/>
                      <a:pt x="210224" y="56388"/>
                    </a:cubicBezTo>
                    <a:cubicBezTo>
                      <a:pt x="220374" y="55693"/>
                      <a:pt x="230571" y="56369"/>
                      <a:pt x="240541" y="58388"/>
                    </a:cubicBezTo>
                    <a:cubicBezTo>
                      <a:pt x="250586" y="60636"/>
                      <a:pt x="260204" y="64465"/>
                      <a:pt x="269052" y="69723"/>
                    </a:cubicBezTo>
                    <a:cubicBezTo>
                      <a:pt x="277853" y="74086"/>
                      <a:pt x="285380" y="80639"/>
                      <a:pt x="290911" y="88773"/>
                    </a:cubicBezTo>
                    <a:cubicBezTo>
                      <a:pt x="294665" y="94679"/>
                      <a:pt x="295834" y="101880"/>
                      <a:pt x="294142" y="108680"/>
                    </a:cubicBezTo>
                    <a:cubicBezTo>
                      <a:pt x="292032" y="116177"/>
                      <a:pt x="287927" y="122958"/>
                      <a:pt x="282262" y="128302"/>
                    </a:cubicBezTo>
                    <a:cubicBezTo>
                      <a:pt x="275287" y="135331"/>
                      <a:pt x="267503" y="141504"/>
                      <a:pt x="259073" y="146685"/>
                    </a:cubicBezTo>
                    <a:lnTo>
                      <a:pt x="291386" y="165735"/>
                    </a:lnTo>
                    <a:lnTo>
                      <a:pt x="273804" y="175927"/>
                    </a:lnTo>
                    <a:lnTo>
                      <a:pt x="241206" y="156877"/>
                    </a:lnTo>
                    <a:cubicBezTo>
                      <a:pt x="225696" y="164592"/>
                      <a:pt x="209454" y="170745"/>
                      <a:pt x="192737" y="175260"/>
                    </a:cubicBezTo>
                    <a:cubicBezTo>
                      <a:pt x="175212" y="180099"/>
                      <a:pt x="157316" y="183442"/>
                      <a:pt x="139230" y="185261"/>
                    </a:cubicBezTo>
                    <a:lnTo>
                      <a:pt x="122219" y="154686"/>
                    </a:lnTo>
                    <a:cubicBezTo>
                      <a:pt x="125355" y="154686"/>
                      <a:pt x="130107" y="154686"/>
                      <a:pt x="136474" y="153638"/>
                    </a:cubicBezTo>
                    <a:cubicBezTo>
                      <a:pt x="142842" y="152591"/>
                      <a:pt x="149875" y="151638"/>
                      <a:pt x="157763" y="149924"/>
                    </a:cubicBezTo>
                    <a:cubicBezTo>
                      <a:pt x="165651" y="148209"/>
                      <a:pt x="173824" y="146114"/>
                      <a:pt x="182568" y="143542"/>
                    </a:cubicBezTo>
                    <a:cubicBezTo>
                      <a:pt x="191074" y="141037"/>
                      <a:pt x="199370" y="137846"/>
                      <a:pt x="207373" y="134017"/>
                    </a:cubicBezTo>
                    <a:lnTo>
                      <a:pt x="156907" y="104966"/>
                    </a:lnTo>
                    <a:lnTo>
                      <a:pt x="150255" y="107252"/>
                    </a:lnTo>
                    <a:lnTo>
                      <a:pt x="143317" y="109442"/>
                    </a:lnTo>
                    <a:cubicBezTo>
                      <a:pt x="130677" y="113633"/>
                      <a:pt x="118987" y="116872"/>
                      <a:pt x="108438" y="118967"/>
                    </a:cubicBezTo>
                    <a:cubicBezTo>
                      <a:pt x="98640" y="121244"/>
                      <a:pt x="88651" y="122577"/>
                      <a:pt x="78596" y="122968"/>
                    </a:cubicBezTo>
                    <a:cubicBezTo>
                      <a:pt x="69748" y="123282"/>
                      <a:pt x="60900" y="122454"/>
                      <a:pt x="52271" y="120491"/>
                    </a:cubicBezTo>
                    <a:cubicBezTo>
                      <a:pt x="43746" y="118510"/>
                      <a:pt x="35554" y="115300"/>
                      <a:pt x="27941" y="110966"/>
                    </a:cubicBezTo>
                    <a:cubicBezTo>
                      <a:pt x="19635" y="106528"/>
                      <a:pt x="12402" y="100317"/>
                      <a:pt x="6748" y="92774"/>
                    </a:cubicBezTo>
                    <a:cubicBezTo>
                      <a:pt x="2689" y="87068"/>
                      <a:pt x="684" y="80153"/>
                      <a:pt x="1045" y="73152"/>
                    </a:cubicBezTo>
                    <a:cubicBezTo>
                      <a:pt x="1815" y="65865"/>
                      <a:pt x="4723" y="58969"/>
                      <a:pt x="9409" y="53340"/>
                    </a:cubicBezTo>
                    <a:cubicBezTo>
                      <a:pt x="15244" y="45977"/>
                      <a:pt x="22163" y="39557"/>
                      <a:pt x="29937" y="34290"/>
                    </a:cubicBezTo>
                    <a:lnTo>
                      <a:pt x="0" y="16955"/>
                    </a:lnTo>
                    <a:lnTo>
                      <a:pt x="17677" y="6763"/>
                    </a:lnTo>
                    <a:lnTo>
                      <a:pt x="47329" y="24003"/>
                    </a:lnTo>
                    <a:cubicBezTo>
                      <a:pt x="61242" y="17050"/>
                      <a:pt x="75869" y="11659"/>
                      <a:pt x="90951" y="7906"/>
                    </a:cubicBezTo>
                    <a:cubicBezTo>
                      <a:pt x="105283" y="4220"/>
                      <a:pt x="119862" y="1581"/>
                      <a:pt x="134574" y="0"/>
                    </a:cubicBezTo>
                    <a:close/>
                    <a:moveTo>
                      <a:pt x="63390" y="83058"/>
                    </a:moveTo>
                    <a:cubicBezTo>
                      <a:pt x="70071" y="86897"/>
                      <a:pt x="77779" y="88563"/>
                      <a:pt x="85439" y="87821"/>
                    </a:cubicBezTo>
                    <a:cubicBezTo>
                      <a:pt x="95722" y="86639"/>
                      <a:pt x="105853" y="84372"/>
                      <a:pt x="115661" y="81058"/>
                    </a:cubicBezTo>
                    <a:lnTo>
                      <a:pt x="68142" y="53435"/>
                    </a:lnTo>
                    <a:cubicBezTo>
                      <a:pt x="50655" y="64961"/>
                      <a:pt x="49039" y="75152"/>
                      <a:pt x="63390" y="83058"/>
                    </a:cubicBezTo>
                    <a:close/>
                    <a:moveTo>
                      <a:pt x="230182" y="96965"/>
                    </a:moveTo>
                    <a:cubicBezTo>
                      <a:pt x="222930" y="93021"/>
                      <a:pt x="214586" y="91545"/>
                      <a:pt x="206422" y="92774"/>
                    </a:cubicBezTo>
                    <a:cubicBezTo>
                      <a:pt x="195170" y="94193"/>
                      <a:pt x="184069" y="96622"/>
                      <a:pt x="173254" y="100013"/>
                    </a:cubicBezTo>
                    <a:lnTo>
                      <a:pt x="220773" y="127445"/>
                    </a:lnTo>
                    <a:cubicBezTo>
                      <a:pt x="240636" y="115062"/>
                      <a:pt x="243867" y="104966"/>
                      <a:pt x="230182" y="96965"/>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9" name="Google Shape;1479;p27"/>
              <p:cNvSpPr/>
              <p:nvPr/>
            </p:nvSpPr>
            <p:spPr>
              <a:xfrm>
                <a:off x="6037741" y="4805743"/>
                <a:ext cx="19007" cy="25526"/>
              </a:xfrm>
              <a:custGeom>
                <a:avLst/>
                <a:gdLst/>
                <a:ahLst/>
                <a:cxnLst/>
                <a:rect l="l" t="t" r="r" b="b"/>
                <a:pathLst>
                  <a:path w="19007" h="25526" extrusionOk="0">
                    <a:moveTo>
                      <a:pt x="0" y="17145"/>
                    </a:moveTo>
                    <a:cubicBezTo>
                      <a:pt x="0" y="15907"/>
                      <a:pt x="0" y="0"/>
                      <a:pt x="0" y="0"/>
                    </a:cubicBezTo>
                    <a:lnTo>
                      <a:pt x="19008" y="12478"/>
                    </a:lnTo>
                    <a:lnTo>
                      <a:pt x="10549"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0" name="Google Shape;1480;p27"/>
              <p:cNvSpPr/>
              <p:nvPr/>
            </p:nvSpPr>
            <p:spPr>
              <a:xfrm>
                <a:off x="6164902" y="4816601"/>
                <a:ext cx="42006" cy="19716"/>
              </a:xfrm>
              <a:custGeom>
                <a:avLst/>
                <a:gdLst/>
                <a:ahLst/>
                <a:cxnLst/>
                <a:rect l="l" t="t" r="r" b="b"/>
                <a:pathLst>
                  <a:path w="42006" h="19716" extrusionOk="0">
                    <a:moveTo>
                      <a:pt x="42007" y="17145"/>
                    </a:moveTo>
                    <a:lnTo>
                      <a:pt x="42007" y="0"/>
                    </a:lnTo>
                    <a:lnTo>
                      <a:pt x="0" y="3238"/>
                    </a:lnTo>
                    <a:lnTo>
                      <a:pt x="24140" y="19717"/>
                    </a:lnTo>
                    <a:lnTo>
                      <a:pt x="42007"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1" name="Google Shape;1481;p27"/>
              <p:cNvSpPr/>
              <p:nvPr/>
            </p:nvSpPr>
            <p:spPr>
              <a:xfrm>
                <a:off x="6178968" y="4753356"/>
                <a:ext cx="31457" cy="17430"/>
              </a:xfrm>
              <a:custGeom>
                <a:avLst/>
                <a:gdLst/>
                <a:ahLst/>
                <a:cxnLst/>
                <a:rect l="l" t="t" r="r" b="b"/>
                <a:pathLst>
                  <a:path w="31457" h="17430" extrusionOk="0">
                    <a:moveTo>
                      <a:pt x="31458" y="17431"/>
                    </a:moveTo>
                    <a:lnTo>
                      <a:pt x="31458" y="0"/>
                    </a:lnTo>
                    <a:lnTo>
                      <a:pt x="0" y="11430"/>
                    </a:lnTo>
                    <a:lnTo>
                      <a:pt x="31458" y="17431"/>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2" name="Google Shape;1482;p27"/>
              <p:cNvSpPr/>
              <p:nvPr/>
            </p:nvSpPr>
            <p:spPr>
              <a:xfrm>
                <a:off x="6080128" y="4759737"/>
                <a:ext cx="47423" cy="33147"/>
              </a:xfrm>
              <a:custGeom>
                <a:avLst/>
                <a:gdLst/>
                <a:ahLst/>
                <a:cxnLst/>
                <a:rect l="l" t="t" r="r" b="b"/>
                <a:pathLst>
                  <a:path w="47423" h="33147" extrusionOk="0">
                    <a:moveTo>
                      <a:pt x="0" y="10096"/>
                    </a:moveTo>
                    <a:lnTo>
                      <a:pt x="10454" y="0"/>
                    </a:lnTo>
                    <a:lnTo>
                      <a:pt x="47424" y="25622"/>
                    </a:lnTo>
                    <a:lnTo>
                      <a:pt x="45143" y="33147"/>
                    </a:lnTo>
                    <a:cubicBezTo>
                      <a:pt x="45143" y="33147"/>
                      <a:pt x="17582" y="21527"/>
                      <a:pt x="16632" y="20860"/>
                    </a:cubicBezTo>
                    <a:cubicBezTo>
                      <a:pt x="15681" y="20193"/>
                      <a:pt x="0" y="10096"/>
                      <a:pt x="0" y="10096"/>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3" name="Google Shape;1483;p27"/>
              <p:cNvSpPr/>
              <p:nvPr/>
            </p:nvSpPr>
            <p:spPr>
              <a:xfrm>
                <a:off x="5983570" y="4704588"/>
                <a:ext cx="59018" cy="38957"/>
              </a:xfrm>
              <a:custGeom>
                <a:avLst/>
                <a:gdLst/>
                <a:ahLst/>
                <a:cxnLst/>
                <a:rect l="l" t="t" r="r" b="b"/>
                <a:pathLst>
                  <a:path w="59018" h="38957" extrusionOk="0">
                    <a:moveTo>
                      <a:pt x="0" y="11144"/>
                    </a:moveTo>
                    <a:lnTo>
                      <a:pt x="48945" y="38957"/>
                    </a:lnTo>
                    <a:lnTo>
                      <a:pt x="59019" y="31718"/>
                    </a:lnTo>
                    <a:cubicBezTo>
                      <a:pt x="59019" y="31718"/>
                      <a:pt x="52841" y="24574"/>
                      <a:pt x="52366" y="23908"/>
                    </a:cubicBezTo>
                    <a:cubicBezTo>
                      <a:pt x="47966" y="18878"/>
                      <a:pt x="42796" y="14573"/>
                      <a:pt x="37065" y="11144"/>
                    </a:cubicBezTo>
                    <a:cubicBezTo>
                      <a:pt x="33453" y="10477"/>
                      <a:pt x="10264" y="0"/>
                      <a:pt x="10264"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4" name="Google Shape;1484;p27"/>
              <p:cNvSpPr/>
              <p:nvPr/>
            </p:nvSpPr>
            <p:spPr>
              <a:xfrm>
                <a:off x="6037741" y="4673441"/>
                <a:ext cx="27275" cy="24574"/>
              </a:xfrm>
              <a:custGeom>
                <a:avLst/>
                <a:gdLst/>
                <a:ahLst/>
                <a:cxnLst/>
                <a:rect l="l" t="t" r="r" b="b"/>
                <a:pathLst>
                  <a:path w="27275" h="24574" extrusionOk="0">
                    <a:moveTo>
                      <a:pt x="27276" y="24575"/>
                    </a:moveTo>
                    <a:lnTo>
                      <a:pt x="27276" y="7334"/>
                    </a:lnTo>
                    <a:lnTo>
                      <a:pt x="4847" y="0"/>
                    </a:lnTo>
                    <a:lnTo>
                      <a:pt x="0" y="13526"/>
                    </a:lnTo>
                    <a:lnTo>
                      <a:pt x="1141" y="19717"/>
                    </a:lnTo>
                    <a:lnTo>
                      <a:pt x="27276" y="2457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5" name="Google Shape;1485;p27"/>
              <p:cNvSpPr/>
              <p:nvPr/>
            </p:nvSpPr>
            <p:spPr>
              <a:xfrm>
                <a:off x="5915523" y="4668392"/>
                <a:ext cx="26135" cy="19526"/>
              </a:xfrm>
              <a:custGeom>
                <a:avLst/>
                <a:gdLst/>
                <a:ahLst/>
                <a:cxnLst/>
                <a:rect l="l" t="t" r="r" b="b"/>
                <a:pathLst>
                  <a:path w="26135" h="19526" extrusionOk="0">
                    <a:moveTo>
                      <a:pt x="0" y="17145"/>
                    </a:moveTo>
                    <a:lnTo>
                      <a:pt x="0" y="0"/>
                    </a:lnTo>
                    <a:lnTo>
                      <a:pt x="26135" y="2858"/>
                    </a:lnTo>
                    <a:lnTo>
                      <a:pt x="17677" y="19526"/>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6" name="Google Shape;1486;p27"/>
              <p:cNvSpPr/>
              <p:nvPr/>
            </p:nvSpPr>
            <p:spPr>
              <a:xfrm>
                <a:off x="5916473" y="4725638"/>
                <a:ext cx="29936" cy="30289"/>
              </a:xfrm>
              <a:custGeom>
                <a:avLst/>
                <a:gdLst/>
                <a:ahLst/>
                <a:cxnLst/>
                <a:rect l="l" t="t" r="r" b="b"/>
                <a:pathLst>
                  <a:path w="29936" h="30289" extrusionOk="0">
                    <a:moveTo>
                      <a:pt x="0" y="17812"/>
                    </a:moveTo>
                    <a:lnTo>
                      <a:pt x="0" y="0"/>
                    </a:lnTo>
                    <a:lnTo>
                      <a:pt x="29937" y="0"/>
                    </a:lnTo>
                    <a:lnTo>
                      <a:pt x="22619" y="16002"/>
                    </a:lnTo>
                    <a:lnTo>
                      <a:pt x="9694" y="3028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7" name="Google Shape;1487;p27"/>
              <p:cNvSpPr/>
              <p:nvPr/>
            </p:nvSpPr>
            <p:spPr>
              <a:xfrm>
                <a:off x="5915428" y="4651533"/>
                <a:ext cx="294626" cy="184784"/>
              </a:xfrm>
              <a:custGeom>
                <a:avLst/>
                <a:gdLst/>
                <a:ahLst/>
                <a:cxnLst/>
                <a:rect l="l" t="t" r="r" b="b"/>
                <a:pathLst>
                  <a:path w="294626" h="184784" extrusionOk="0">
                    <a:moveTo>
                      <a:pt x="149590" y="29242"/>
                    </a:moveTo>
                    <a:cubicBezTo>
                      <a:pt x="145702" y="29232"/>
                      <a:pt x="141825" y="29546"/>
                      <a:pt x="137995" y="30194"/>
                    </a:cubicBezTo>
                    <a:cubicBezTo>
                      <a:pt x="132863" y="30956"/>
                      <a:pt x="126971" y="32004"/>
                      <a:pt x="120508" y="33338"/>
                    </a:cubicBezTo>
                    <a:cubicBezTo>
                      <a:pt x="114045" y="34671"/>
                      <a:pt x="107393" y="36481"/>
                      <a:pt x="100455" y="38576"/>
                    </a:cubicBezTo>
                    <a:cubicBezTo>
                      <a:pt x="93660" y="40595"/>
                      <a:pt x="87017" y="43110"/>
                      <a:pt x="80592" y="46101"/>
                    </a:cubicBezTo>
                    <a:lnTo>
                      <a:pt x="131437" y="75533"/>
                    </a:lnTo>
                    <a:lnTo>
                      <a:pt x="140466" y="72295"/>
                    </a:lnTo>
                    <a:cubicBezTo>
                      <a:pt x="153486" y="68008"/>
                      <a:pt x="165651" y="64294"/>
                      <a:pt x="177056" y="61341"/>
                    </a:cubicBezTo>
                    <a:cubicBezTo>
                      <a:pt x="187804" y="58417"/>
                      <a:pt x="198819" y="56597"/>
                      <a:pt x="209939" y="55912"/>
                    </a:cubicBezTo>
                    <a:cubicBezTo>
                      <a:pt x="220089" y="55216"/>
                      <a:pt x="230286" y="55893"/>
                      <a:pt x="240256" y="57912"/>
                    </a:cubicBezTo>
                    <a:cubicBezTo>
                      <a:pt x="250311" y="60122"/>
                      <a:pt x="259938" y="63951"/>
                      <a:pt x="268767" y="69247"/>
                    </a:cubicBezTo>
                    <a:cubicBezTo>
                      <a:pt x="277568" y="73609"/>
                      <a:pt x="285095" y="80162"/>
                      <a:pt x="290626" y="88297"/>
                    </a:cubicBezTo>
                    <a:cubicBezTo>
                      <a:pt x="294399" y="94202"/>
                      <a:pt x="295568" y="101403"/>
                      <a:pt x="293857" y="108204"/>
                    </a:cubicBezTo>
                    <a:cubicBezTo>
                      <a:pt x="291719" y="115691"/>
                      <a:pt x="287613" y="122472"/>
                      <a:pt x="281977" y="127825"/>
                    </a:cubicBezTo>
                    <a:cubicBezTo>
                      <a:pt x="275002" y="134855"/>
                      <a:pt x="267218" y="141027"/>
                      <a:pt x="258788" y="146209"/>
                    </a:cubicBezTo>
                    <a:lnTo>
                      <a:pt x="291101" y="165259"/>
                    </a:lnTo>
                    <a:lnTo>
                      <a:pt x="273519" y="175450"/>
                    </a:lnTo>
                    <a:lnTo>
                      <a:pt x="240921" y="156400"/>
                    </a:lnTo>
                    <a:cubicBezTo>
                      <a:pt x="225392" y="164068"/>
                      <a:pt x="209159" y="170231"/>
                      <a:pt x="192452" y="174784"/>
                    </a:cubicBezTo>
                    <a:cubicBezTo>
                      <a:pt x="174927" y="179622"/>
                      <a:pt x="157031" y="182966"/>
                      <a:pt x="138945" y="184785"/>
                    </a:cubicBezTo>
                    <a:lnTo>
                      <a:pt x="121934" y="154210"/>
                    </a:lnTo>
                    <a:cubicBezTo>
                      <a:pt x="126704" y="154086"/>
                      <a:pt x="131466" y="153705"/>
                      <a:pt x="136189" y="153067"/>
                    </a:cubicBezTo>
                    <a:cubicBezTo>
                      <a:pt x="143346" y="152248"/>
                      <a:pt x="150454" y="151038"/>
                      <a:pt x="157478" y="149447"/>
                    </a:cubicBezTo>
                    <a:cubicBezTo>
                      <a:pt x="165271" y="147733"/>
                      <a:pt x="173539" y="145637"/>
                      <a:pt x="182283" y="143065"/>
                    </a:cubicBezTo>
                    <a:cubicBezTo>
                      <a:pt x="190779" y="140513"/>
                      <a:pt x="199066" y="137331"/>
                      <a:pt x="207087" y="133540"/>
                    </a:cubicBezTo>
                    <a:lnTo>
                      <a:pt x="156812" y="104584"/>
                    </a:lnTo>
                    <a:lnTo>
                      <a:pt x="150160" y="106871"/>
                    </a:lnTo>
                    <a:lnTo>
                      <a:pt x="143222" y="108966"/>
                    </a:lnTo>
                    <a:cubicBezTo>
                      <a:pt x="130582" y="113157"/>
                      <a:pt x="118892" y="116491"/>
                      <a:pt x="108343" y="118491"/>
                    </a:cubicBezTo>
                    <a:cubicBezTo>
                      <a:pt x="98545" y="120767"/>
                      <a:pt x="88556" y="122101"/>
                      <a:pt x="78501" y="122491"/>
                    </a:cubicBezTo>
                    <a:cubicBezTo>
                      <a:pt x="69710" y="122949"/>
                      <a:pt x="60891" y="122282"/>
                      <a:pt x="52271" y="120491"/>
                    </a:cubicBezTo>
                    <a:cubicBezTo>
                      <a:pt x="43736" y="118548"/>
                      <a:pt x="35535" y="115338"/>
                      <a:pt x="27941" y="110966"/>
                    </a:cubicBezTo>
                    <a:cubicBezTo>
                      <a:pt x="19597" y="106585"/>
                      <a:pt x="12355" y="100365"/>
                      <a:pt x="6748" y="92773"/>
                    </a:cubicBezTo>
                    <a:cubicBezTo>
                      <a:pt x="2671" y="87078"/>
                      <a:pt x="656" y="80153"/>
                      <a:pt x="1045" y="73152"/>
                    </a:cubicBezTo>
                    <a:cubicBezTo>
                      <a:pt x="1825" y="65865"/>
                      <a:pt x="4733" y="58979"/>
                      <a:pt x="9409" y="53340"/>
                    </a:cubicBezTo>
                    <a:cubicBezTo>
                      <a:pt x="15244" y="45977"/>
                      <a:pt x="22163" y="39557"/>
                      <a:pt x="29937" y="34290"/>
                    </a:cubicBezTo>
                    <a:lnTo>
                      <a:pt x="0" y="16954"/>
                    </a:lnTo>
                    <a:lnTo>
                      <a:pt x="17677" y="6763"/>
                    </a:lnTo>
                    <a:lnTo>
                      <a:pt x="47329" y="23908"/>
                    </a:lnTo>
                    <a:cubicBezTo>
                      <a:pt x="61261" y="17031"/>
                      <a:pt x="75878" y="11668"/>
                      <a:pt x="90951" y="7906"/>
                    </a:cubicBezTo>
                    <a:cubicBezTo>
                      <a:pt x="105283" y="4220"/>
                      <a:pt x="119862" y="1581"/>
                      <a:pt x="134574" y="0"/>
                    </a:cubicBezTo>
                    <a:close/>
                    <a:moveTo>
                      <a:pt x="63295" y="82391"/>
                    </a:moveTo>
                    <a:cubicBezTo>
                      <a:pt x="69976" y="86230"/>
                      <a:pt x="77684" y="87897"/>
                      <a:pt x="85344" y="87154"/>
                    </a:cubicBezTo>
                    <a:cubicBezTo>
                      <a:pt x="95637" y="85973"/>
                      <a:pt x="105768" y="83677"/>
                      <a:pt x="115566" y="80296"/>
                    </a:cubicBezTo>
                    <a:lnTo>
                      <a:pt x="68047" y="52769"/>
                    </a:lnTo>
                    <a:cubicBezTo>
                      <a:pt x="50560" y="64484"/>
                      <a:pt x="48944" y="74390"/>
                      <a:pt x="63295" y="82391"/>
                    </a:cubicBezTo>
                    <a:close/>
                    <a:moveTo>
                      <a:pt x="230087" y="96298"/>
                    </a:moveTo>
                    <a:cubicBezTo>
                      <a:pt x="222826" y="92364"/>
                      <a:pt x="214501" y="90859"/>
                      <a:pt x="206327" y="92012"/>
                    </a:cubicBezTo>
                    <a:cubicBezTo>
                      <a:pt x="195084" y="93516"/>
                      <a:pt x="183993" y="95974"/>
                      <a:pt x="173159" y="99346"/>
                    </a:cubicBezTo>
                    <a:lnTo>
                      <a:pt x="220678" y="126682"/>
                    </a:lnTo>
                    <a:cubicBezTo>
                      <a:pt x="240541" y="114681"/>
                      <a:pt x="243772" y="104489"/>
                      <a:pt x="230087" y="96583"/>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488" name="Google Shape;1488;p27"/>
            <p:cNvGrpSpPr/>
            <p:nvPr/>
          </p:nvGrpSpPr>
          <p:grpSpPr>
            <a:xfrm>
              <a:off x="2205711" y="4330032"/>
              <a:ext cx="883852" cy="621125"/>
              <a:chOff x="4015336" y="5072157"/>
              <a:chExt cx="883852" cy="621125"/>
            </a:xfrm>
          </p:grpSpPr>
          <p:sp>
            <p:nvSpPr>
              <p:cNvPr id="1489" name="Google Shape;1489;p27"/>
              <p:cNvSpPr/>
              <p:nvPr/>
            </p:nvSpPr>
            <p:spPr>
              <a:xfrm>
                <a:off x="4015336" y="5181790"/>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0" name="Google Shape;1490;p27"/>
              <p:cNvSpPr/>
              <p:nvPr/>
            </p:nvSpPr>
            <p:spPr>
              <a:xfrm>
                <a:off x="4015526" y="5324856"/>
                <a:ext cx="87244" cy="116490"/>
              </a:xfrm>
              <a:custGeom>
                <a:avLst/>
                <a:gdLst/>
                <a:ahLst/>
                <a:cxnLst/>
                <a:rect l="l" t="t" r="r" b="b"/>
                <a:pathLst>
                  <a:path w="87244" h="116490" extrusionOk="0">
                    <a:moveTo>
                      <a:pt x="0" y="116491"/>
                    </a:moveTo>
                    <a:lnTo>
                      <a:pt x="0" y="0"/>
                    </a:lnTo>
                    <a:lnTo>
                      <a:pt x="87245" y="77914"/>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1" name="Google Shape;1491;p27"/>
              <p:cNvSpPr/>
              <p:nvPr/>
            </p:nvSpPr>
            <p:spPr>
              <a:xfrm>
                <a:off x="4832661" y="5327903"/>
                <a:ext cx="66526" cy="157067"/>
              </a:xfrm>
              <a:custGeom>
                <a:avLst/>
                <a:gdLst/>
                <a:ahLst/>
                <a:cxnLst/>
                <a:rect l="l" t="t" r="r" b="b"/>
                <a:pathLst>
                  <a:path w="66526" h="157067" extrusionOk="0">
                    <a:moveTo>
                      <a:pt x="66527" y="0"/>
                    </a:moveTo>
                    <a:lnTo>
                      <a:pt x="66527" y="109633"/>
                    </a:lnTo>
                    <a:lnTo>
                      <a:pt x="21859" y="157067"/>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2" name="Google Shape;1492;p27"/>
              <p:cNvSpPr/>
              <p:nvPr/>
            </p:nvSpPr>
            <p:spPr>
              <a:xfrm>
                <a:off x="4015336" y="5072157"/>
                <a:ext cx="883852" cy="511492"/>
              </a:xfrm>
              <a:custGeom>
                <a:avLst/>
                <a:gdLst/>
                <a:ahLst/>
                <a:cxnLst/>
                <a:rect l="l" t="t" r="r" b="b"/>
                <a:pathLst>
                  <a:path w="883852" h="511492" extrusionOk="0">
                    <a:moveTo>
                      <a:pt x="883852" y="255746"/>
                    </a:moveTo>
                    <a:cubicBezTo>
                      <a:pt x="883852" y="396991"/>
                      <a:pt x="685995" y="511492"/>
                      <a:pt x="441926" y="511492"/>
                    </a:cubicBezTo>
                    <a:cubicBezTo>
                      <a:pt x="197857" y="511492"/>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3" name="Google Shape;1493;p27"/>
              <p:cNvSpPr/>
              <p:nvPr/>
            </p:nvSpPr>
            <p:spPr>
              <a:xfrm>
                <a:off x="4141033" y="5141785"/>
                <a:ext cx="632610" cy="366093"/>
              </a:xfrm>
              <a:custGeom>
                <a:avLst/>
                <a:gdLst/>
                <a:ahLst/>
                <a:cxnLst/>
                <a:rect l="l" t="t" r="r" b="b"/>
                <a:pathLst>
                  <a:path w="632610" h="366093" extrusionOk="0">
                    <a:moveTo>
                      <a:pt x="632040" y="194024"/>
                    </a:moveTo>
                    <a:cubicBezTo>
                      <a:pt x="627573" y="237173"/>
                      <a:pt x="596971" y="279749"/>
                      <a:pt x="539948" y="312515"/>
                    </a:cubicBezTo>
                    <a:cubicBezTo>
                      <a:pt x="416399" y="383953"/>
                      <a:pt x="216059" y="383953"/>
                      <a:pt x="92510" y="312515"/>
                    </a:cubicBezTo>
                    <a:cubicBezTo>
                      <a:pt x="35487" y="279559"/>
                      <a:pt x="4980" y="237173"/>
                      <a:pt x="608" y="194024"/>
                    </a:cubicBezTo>
                    <a:cubicBezTo>
                      <a:pt x="-4809" y="143637"/>
                      <a:pt x="25983" y="92107"/>
                      <a:pt x="92510" y="53721"/>
                    </a:cubicBezTo>
                    <a:cubicBezTo>
                      <a:pt x="216059" y="-17907"/>
                      <a:pt x="416399" y="-17907"/>
                      <a:pt x="539948" y="53721"/>
                    </a:cubicBezTo>
                    <a:cubicBezTo>
                      <a:pt x="606569" y="92107"/>
                      <a:pt x="637267" y="143637"/>
                      <a:pt x="632040" y="19402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4" name="Google Shape;1494;p27"/>
              <p:cNvSpPr/>
              <p:nvPr/>
            </p:nvSpPr>
            <p:spPr>
              <a:xfrm>
                <a:off x="4141641" y="5163692"/>
                <a:ext cx="631431" cy="344185"/>
              </a:xfrm>
              <a:custGeom>
                <a:avLst/>
                <a:gdLst/>
                <a:ahLst/>
                <a:cxnLst/>
                <a:rect l="l" t="t" r="r" b="b"/>
                <a:pathLst>
                  <a:path w="631431" h="344185" extrusionOk="0">
                    <a:moveTo>
                      <a:pt x="631432" y="172117"/>
                    </a:moveTo>
                    <a:cubicBezTo>
                      <a:pt x="626965" y="215265"/>
                      <a:pt x="596363" y="257842"/>
                      <a:pt x="539340" y="290608"/>
                    </a:cubicBezTo>
                    <a:cubicBezTo>
                      <a:pt x="415791" y="362045"/>
                      <a:pt x="215451" y="362045"/>
                      <a:pt x="91902" y="290608"/>
                    </a:cubicBezTo>
                    <a:cubicBezTo>
                      <a:pt x="34879" y="257651"/>
                      <a:pt x="4372" y="215265"/>
                      <a:pt x="0" y="172117"/>
                    </a:cubicBezTo>
                    <a:cubicBezTo>
                      <a:pt x="4372" y="129064"/>
                      <a:pt x="34974" y="86392"/>
                      <a:pt x="91902" y="53721"/>
                    </a:cubicBezTo>
                    <a:cubicBezTo>
                      <a:pt x="215451" y="-17907"/>
                      <a:pt x="415791" y="-17907"/>
                      <a:pt x="539340" y="53721"/>
                    </a:cubicBezTo>
                    <a:cubicBezTo>
                      <a:pt x="596363" y="86678"/>
                      <a:pt x="626965" y="129064"/>
                      <a:pt x="631432" y="172117"/>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5" name="Google Shape;1495;p27"/>
              <p:cNvSpPr/>
              <p:nvPr/>
            </p:nvSpPr>
            <p:spPr>
              <a:xfrm>
                <a:off x="4303110" y="5245703"/>
                <a:ext cx="294907" cy="185737"/>
              </a:xfrm>
              <a:custGeom>
                <a:avLst/>
                <a:gdLst/>
                <a:ahLst/>
                <a:cxnLst/>
                <a:rect l="l" t="t" r="r" b="b"/>
                <a:pathLst>
                  <a:path w="294907" h="185737" extrusionOk="0">
                    <a:moveTo>
                      <a:pt x="149495" y="30194"/>
                    </a:moveTo>
                    <a:cubicBezTo>
                      <a:pt x="145610" y="30184"/>
                      <a:pt x="141732" y="30509"/>
                      <a:pt x="137900" y="31147"/>
                    </a:cubicBezTo>
                    <a:cubicBezTo>
                      <a:pt x="132768" y="31909"/>
                      <a:pt x="126876" y="32956"/>
                      <a:pt x="120413" y="34290"/>
                    </a:cubicBezTo>
                    <a:cubicBezTo>
                      <a:pt x="113950" y="35623"/>
                      <a:pt x="107298" y="37433"/>
                      <a:pt x="100360" y="39529"/>
                    </a:cubicBezTo>
                    <a:cubicBezTo>
                      <a:pt x="93565" y="41548"/>
                      <a:pt x="86926" y="44062"/>
                      <a:pt x="80497" y="47054"/>
                    </a:cubicBezTo>
                    <a:lnTo>
                      <a:pt x="131342" y="76486"/>
                    </a:lnTo>
                    <a:lnTo>
                      <a:pt x="140846" y="73247"/>
                    </a:lnTo>
                    <a:cubicBezTo>
                      <a:pt x="153771" y="68961"/>
                      <a:pt x="165936" y="65246"/>
                      <a:pt x="177341" y="62293"/>
                    </a:cubicBezTo>
                    <a:cubicBezTo>
                      <a:pt x="188089" y="59369"/>
                      <a:pt x="199107" y="57550"/>
                      <a:pt x="210224" y="56864"/>
                    </a:cubicBezTo>
                    <a:cubicBezTo>
                      <a:pt x="220373" y="56169"/>
                      <a:pt x="230569" y="56845"/>
                      <a:pt x="240541" y="58864"/>
                    </a:cubicBezTo>
                    <a:cubicBezTo>
                      <a:pt x="250594" y="61074"/>
                      <a:pt x="260223" y="64894"/>
                      <a:pt x="269052" y="70199"/>
                    </a:cubicBezTo>
                    <a:cubicBezTo>
                      <a:pt x="277853" y="74600"/>
                      <a:pt x="285403" y="81153"/>
                      <a:pt x="291006" y="89249"/>
                    </a:cubicBezTo>
                    <a:cubicBezTo>
                      <a:pt x="294700" y="95183"/>
                      <a:pt x="295831" y="102365"/>
                      <a:pt x="294142" y="109156"/>
                    </a:cubicBezTo>
                    <a:cubicBezTo>
                      <a:pt x="292005" y="116643"/>
                      <a:pt x="287902" y="123425"/>
                      <a:pt x="282263" y="128778"/>
                    </a:cubicBezTo>
                    <a:cubicBezTo>
                      <a:pt x="275290" y="135807"/>
                      <a:pt x="267506" y="141979"/>
                      <a:pt x="259073" y="147161"/>
                    </a:cubicBezTo>
                    <a:lnTo>
                      <a:pt x="291386" y="166211"/>
                    </a:lnTo>
                    <a:lnTo>
                      <a:pt x="273804" y="176403"/>
                    </a:lnTo>
                    <a:lnTo>
                      <a:pt x="241206" y="157353"/>
                    </a:lnTo>
                    <a:cubicBezTo>
                      <a:pt x="225675" y="165020"/>
                      <a:pt x="209444" y="171183"/>
                      <a:pt x="192737" y="175736"/>
                    </a:cubicBezTo>
                    <a:cubicBezTo>
                      <a:pt x="175214" y="180575"/>
                      <a:pt x="157315" y="183918"/>
                      <a:pt x="139230" y="185738"/>
                    </a:cubicBezTo>
                    <a:lnTo>
                      <a:pt x="122219" y="154972"/>
                    </a:lnTo>
                    <a:cubicBezTo>
                      <a:pt x="126988" y="154848"/>
                      <a:pt x="131746" y="154467"/>
                      <a:pt x="136474" y="153829"/>
                    </a:cubicBezTo>
                    <a:cubicBezTo>
                      <a:pt x="143631" y="153010"/>
                      <a:pt x="150737" y="151800"/>
                      <a:pt x="157763" y="150209"/>
                    </a:cubicBezTo>
                    <a:cubicBezTo>
                      <a:pt x="165556" y="148495"/>
                      <a:pt x="173824" y="146399"/>
                      <a:pt x="182568" y="143827"/>
                    </a:cubicBezTo>
                    <a:cubicBezTo>
                      <a:pt x="191061" y="141275"/>
                      <a:pt x="199352" y="138093"/>
                      <a:pt x="207373" y="134302"/>
                    </a:cubicBezTo>
                    <a:lnTo>
                      <a:pt x="156908" y="105061"/>
                    </a:lnTo>
                    <a:lnTo>
                      <a:pt x="150255" y="107347"/>
                    </a:lnTo>
                    <a:lnTo>
                      <a:pt x="143317" y="109442"/>
                    </a:lnTo>
                    <a:cubicBezTo>
                      <a:pt x="130677" y="113633"/>
                      <a:pt x="118987" y="116967"/>
                      <a:pt x="108438" y="118967"/>
                    </a:cubicBezTo>
                    <a:cubicBezTo>
                      <a:pt x="98639" y="121244"/>
                      <a:pt x="88648" y="122577"/>
                      <a:pt x="78596" y="122968"/>
                    </a:cubicBezTo>
                    <a:cubicBezTo>
                      <a:pt x="69751" y="123282"/>
                      <a:pt x="60903" y="122453"/>
                      <a:pt x="52271" y="120491"/>
                    </a:cubicBezTo>
                    <a:cubicBezTo>
                      <a:pt x="43734" y="118548"/>
                      <a:pt x="35533" y="115338"/>
                      <a:pt x="27941" y="110966"/>
                    </a:cubicBezTo>
                    <a:cubicBezTo>
                      <a:pt x="19598" y="106585"/>
                      <a:pt x="12352" y="100365"/>
                      <a:pt x="6748" y="92773"/>
                    </a:cubicBezTo>
                    <a:cubicBezTo>
                      <a:pt x="2672" y="87078"/>
                      <a:pt x="660" y="80153"/>
                      <a:pt x="1045" y="73152"/>
                    </a:cubicBezTo>
                    <a:cubicBezTo>
                      <a:pt x="1828" y="65865"/>
                      <a:pt x="4737" y="58979"/>
                      <a:pt x="9409" y="53340"/>
                    </a:cubicBezTo>
                    <a:cubicBezTo>
                      <a:pt x="15242" y="45977"/>
                      <a:pt x="22166" y="39557"/>
                      <a:pt x="29937" y="34290"/>
                    </a:cubicBezTo>
                    <a:lnTo>
                      <a:pt x="0" y="16954"/>
                    </a:lnTo>
                    <a:lnTo>
                      <a:pt x="17677" y="6763"/>
                    </a:lnTo>
                    <a:lnTo>
                      <a:pt x="47329" y="23908"/>
                    </a:lnTo>
                    <a:cubicBezTo>
                      <a:pt x="61259" y="17031"/>
                      <a:pt x="75883" y="11668"/>
                      <a:pt x="90951" y="7906"/>
                    </a:cubicBezTo>
                    <a:cubicBezTo>
                      <a:pt x="105285" y="4229"/>
                      <a:pt x="119863" y="1591"/>
                      <a:pt x="134574" y="0"/>
                    </a:cubicBezTo>
                    <a:close/>
                    <a:moveTo>
                      <a:pt x="63200" y="83629"/>
                    </a:moveTo>
                    <a:cubicBezTo>
                      <a:pt x="69880" y="87468"/>
                      <a:pt x="77584" y="89135"/>
                      <a:pt x="85249" y="88392"/>
                    </a:cubicBezTo>
                    <a:cubicBezTo>
                      <a:pt x="95542" y="87211"/>
                      <a:pt x="105675" y="84915"/>
                      <a:pt x="115471" y="81534"/>
                    </a:cubicBezTo>
                    <a:lnTo>
                      <a:pt x="67952" y="54007"/>
                    </a:lnTo>
                    <a:cubicBezTo>
                      <a:pt x="50465" y="65437"/>
                      <a:pt x="48945" y="75343"/>
                      <a:pt x="63200" y="83629"/>
                    </a:cubicBezTo>
                    <a:close/>
                    <a:moveTo>
                      <a:pt x="229992" y="97822"/>
                    </a:moveTo>
                    <a:cubicBezTo>
                      <a:pt x="222731" y="93888"/>
                      <a:pt x="214405" y="92383"/>
                      <a:pt x="206232" y="93535"/>
                    </a:cubicBezTo>
                    <a:cubicBezTo>
                      <a:pt x="194990" y="95040"/>
                      <a:pt x="183894" y="97498"/>
                      <a:pt x="173064" y="100870"/>
                    </a:cubicBezTo>
                    <a:lnTo>
                      <a:pt x="220583" y="128206"/>
                    </a:lnTo>
                    <a:cubicBezTo>
                      <a:pt x="240446" y="115633"/>
                      <a:pt x="243677" y="105442"/>
                      <a:pt x="229992" y="97822"/>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6" name="Google Shape;1496;p27"/>
              <p:cNvSpPr/>
              <p:nvPr/>
            </p:nvSpPr>
            <p:spPr>
              <a:xfrm>
                <a:off x="4425329" y="5383530"/>
                <a:ext cx="19007" cy="25431"/>
              </a:xfrm>
              <a:custGeom>
                <a:avLst/>
                <a:gdLst/>
                <a:ahLst/>
                <a:cxnLst/>
                <a:rect l="l" t="t" r="r" b="b"/>
                <a:pathLst>
                  <a:path w="19007" h="25431" extrusionOk="0">
                    <a:moveTo>
                      <a:pt x="0" y="17145"/>
                    </a:moveTo>
                    <a:cubicBezTo>
                      <a:pt x="0" y="15907"/>
                      <a:pt x="0" y="0"/>
                      <a:pt x="0" y="0"/>
                    </a:cubicBezTo>
                    <a:lnTo>
                      <a:pt x="19008" y="12478"/>
                    </a:lnTo>
                    <a:lnTo>
                      <a:pt x="10549" y="25432"/>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7" name="Google Shape;1497;p27"/>
              <p:cNvSpPr/>
              <p:nvPr/>
            </p:nvSpPr>
            <p:spPr>
              <a:xfrm>
                <a:off x="4552490" y="5394578"/>
                <a:ext cx="42006" cy="19716"/>
              </a:xfrm>
              <a:custGeom>
                <a:avLst/>
                <a:gdLst/>
                <a:ahLst/>
                <a:cxnLst/>
                <a:rect l="l" t="t" r="r" b="b"/>
                <a:pathLst>
                  <a:path w="42006" h="19716" extrusionOk="0">
                    <a:moveTo>
                      <a:pt x="42007" y="17145"/>
                    </a:moveTo>
                    <a:lnTo>
                      <a:pt x="42007" y="0"/>
                    </a:lnTo>
                    <a:lnTo>
                      <a:pt x="0" y="3239"/>
                    </a:lnTo>
                    <a:lnTo>
                      <a:pt x="24140" y="19717"/>
                    </a:lnTo>
                    <a:lnTo>
                      <a:pt x="42007"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8" name="Google Shape;1498;p27"/>
              <p:cNvSpPr/>
              <p:nvPr/>
            </p:nvSpPr>
            <p:spPr>
              <a:xfrm>
                <a:off x="4566555" y="5331333"/>
                <a:ext cx="31457" cy="17335"/>
              </a:xfrm>
              <a:custGeom>
                <a:avLst/>
                <a:gdLst/>
                <a:ahLst/>
                <a:cxnLst/>
                <a:rect l="l" t="t" r="r" b="b"/>
                <a:pathLst>
                  <a:path w="31457" h="17335" extrusionOk="0">
                    <a:moveTo>
                      <a:pt x="31458" y="17336"/>
                    </a:moveTo>
                    <a:lnTo>
                      <a:pt x="31458" y="0"/>
                    </a:lnTo>
                    <a:lnTo>
                      <a:pt x="0" y="11430"/>
                    </a:lnTo>
                    <a:lnTo>
                      <a:pt x="31458" y="17336"/>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9" name="Google Shape;1499;p27"/>
              <p:cNvSpPr/>
              <p:nvPr/>
            </p:nvSpPr>
            <p:spPr>
              <a:xfrm>
                <a:off x="4467716" y="5337714"/>
                <a:ext cx="47423" cy="33146"/>
              </a:xfrm>
              <a:custGeom>
                <a:avLst/>
                <a:gdLst/>
                <a:ahLst/>
                <a:cxnLst/>
                <a:rect l="l" t="t" r="r" b="b"/>
                <a:pathLst>
                  <a:path w="47423" h="33146" extrusionOk="0">
                    <a:moveTo>
                      <a:pt x="0" y="10096"/>
                    </a:moveTo>
                    <a:lnTo>
                      <a:pt x="10454" y="0"/>
                    </a:lnTo>
                    <a:lnTo>
                      <a:pt x="47424" y="25622"/>
                    </a:lnTo>
                    <a:lnTo>
                      <a:pt x="45143" y="33147"/>
                    </a:lnTo>
                    <a:cubicBezTo>
                      <a:pt x="45143" y="33147"/>
                      <a:pt x="17582" y="21526"/>
                      <a:pt x="16632" y="20764"/>
                    </a:cubicBezTo>
                    <a:cubicBezTo>
                      <a:pt x="15681" y="20002"/>
                      <a:pt x="0" y="10096"/>
                      <a:pt x="0" y="10096"/>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0" name="Google Shape;1500;p27"/>
              <p:cNvSpPr/>
              <p:nvPr/>
            </p:nvSpPr>
            <p:spPr>
              <a:xfrm>
                <a:off x="4371062" y="5282565"/>
                <a:ext cx="59018" cy="38957"/>
              </a:xfrm>
              <a:custGeom>
                <a:avLst/>
                <a:gdLst/>
                <a:ahLst/>
                <a:cxnLst/>
                <a:rect l="l" t="t" r="r" b="b"/>
                <a:pathLst>
                  <a:path w="59018" h="38957" extrusionOk="0">
                    <a:moveTo>
                      <a:pt x="0" y="11144"/>
                    </a:moveTo>
                    <a:lnTo>
                      <a:pt x="48945" y="38957"/>
                    </a:lnTo>
                    <a:lnTo>
                      <a:pt x="59019" y="31623"/>
                    </a:lnTo>
                    <a:cubicBezTo>
                      <a:pt x="59019" y="31623"/>
                      <a:pt x="52841" y="24574"/>
                      <a:pt x="52366" y="23908"/>
                    </a:cubicBezTo>
                    <a:cubicBezTo>
                      <a:pt x="47978" y="18898"/>
                      <a:pt x="42850" y="14592"/>
                      <a:pt x="37160" y="11144"/>
                    </a:cubicBezTo>
                    <a:cubicBezTo>
                      <a:pt x="33453" y="10382"/>
                      <a:pt x="10264" y="0"/>
                      <a:pt x="10264"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1" name="Google Shape;1501;p27"/>
              <p:cNvSpPr/>
              <p:nvPr/>
            </p:nvSpPr>
            <p:spPr>
              <a:xfrm>
                <a:off x="4425329" y="5251418"/>
                <a:ext cx="27275" cy="24479"/>
              </a:xfrm>
              <a:custGeom>
                <a:avLst/>
                <a:gdLst/>
                <a:ahLst/>
                <a:cxnLst/>
                <a:rect l="l" t="t" r="r" b="b"/>
                <a:pathLst>
                  <a:path w="27275" h="24479" extrusionOk="0">
                    <a:moveTo>
                      <a:pt x="27276" y="24479"/>
                    </a:moveTo>
                    <a:lnTo>
                      <a:pt x="27276" y="7334"/>
                    </a:lnTo>
                    <a:lnTo>
                      <a:pt x="4847" y="0"/>
                    </a:lnTo>
                    <a:lnTo>
                      <a:pt x="0" y="13526"/>
                    </a:lnTo>
                    <a:lnTo>
                      <a:pt x="1140" y="19622"/>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2" name="Google Shape;1502;p27"/>
              <p:cNvSpPr/>
              <p:nvPr/>
            </p:nvSpPr>
            <p:spPr>
              <a:xfrm>
                <a:off x="4303110" y="5246369"/>
                <a:ext cx="26135" cy="19431"/>
              </a:xfrm>
              <a:custGeom>
                <a:avLst/>
                <a:gdLst/>
                <a:ahLst/>
                <a:cxnLst/>
                <a:rect l="l" t="t" r="r" b="b"/>
                <a:pathLst>
                  <a:path w="26135" h="19431" extrusionOk="0">
                    <a:moveTo>
                      <a:pt x="0" y="17145"/>
                    </a:moveTo>
                    <a:lnTo>
                      <a:pt x="0" y="0"/>
                    </a:lnTo>
                    <a:lnTo>
                      <a:pt x="26135"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3" name="Google Shape;1503;p27"/>
              <p:cNvSpPr/>
              <p:nvPr/>
            </p:nvSpPr>
            <p:spPr>
              <a:xfrm>
                <a:off x="4304536" y="5303900"/>
                <a:ext cx="29461" cy="30099"/>
              </a:xfrm>
              <a:custGeom>
                <a:avLst/>
                <a:gdLst/>
                <a:ahLst/>
                <a:cxnLst/>
                <a:rect l="l" t="t" r="r" b="b"/>
                <a:pathLst>
                  <a:path w="29461" h="30099" extrusionOk="0">
                    <a:moveTo>
                      <a:pt x="0" y="17907"/>
                    </a:moveTo>
                    <a:lnTo>
                      <a:pt x="0" y="0"/>
                    </a:lnTo>
                    <a:lnTo>
                      <a:pt x="29462" y="0"/>
                    </a:lnTo>
                    <a:lnTo>
                      <a:pt x="22144" y="16002"/>
                    </a:lnTo>
                    <a:lnTo>
                      <a:pt x="9504" y="3009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4" name="Google Shape;1504;p27"/>
              <p:cNvSpPr/>
              <p:nvPr/>
            </p:nvSpPr>
            <p:spPr>
              <a:xfrm>
                <a:off x="4303110" y="5229225"/>
                <a:ext cx="294907" cy="185356"/>
              </a:xfrm>
              <a:custGeom>
                <a:avLst/>
                <a:gdLst/>
                <a:ahLst/>
                <a:cxnLst/>
                <a:rect l="l" t="t" r="r" b="b"/>
                <a:pathLst>
                  <a:path w="294907" h="185356" extrusionOk="0">
                    <a:moveTo>
                      <a:pt x="149495" y="29528"/>
                    </a:moveTo>
                    <a:cubicBezTo>
                      <a:pt x="145610" y="29518"/>
                      <a:pt x="141732" y="29842"/>
                      <a:pt x="137900" y="30480"/>
                    </a:cubicBezTo>
                    <a:cubicBezTo>
                      <a:pt x="132768" y="31242"/>
                      <a:pt x="126876" y="32290"/>
                      <a:pt x="120413" y="33623"/>
                    </a:cubicBezTo>
                    <a:cubicBezTo>
                      <a:pt x="113950" y="34957"/>
                      <a:pt x="107298" y="36671"/>
                      <a:pt x="100360" y="38767"/>
                    </a:cubicBezTo>
                    <a:cubicBezTo>
                      <a:pt x="93563" y="40815"/>
                      <a:pt x="86924" y="43367"/>
                      <a:pt x="80497" y="46387"/>
                    </a:cubicBezTo>
                    <a:lnTo>
                      <a:pt x="131342" y="76200"/>
                    </a:lnTo>
                    <a:lnTo>
                      <a:pt x="140846" y="73057"/>
                    </a:lnTo>
                    <a:cubicBezTo>
                      <a:pt x="153771" y="68675"/>
                      <a:pt x="165936" y="65056"/>
                      <a:pt x="177341" y="62008"/>
                    </a:cubicBezTo>
                    <a:cubicBezTo>
                      <a:pt x="188108" y="59169"/>
                      <a:pt x="199118" y="57350"/>
                      <a:pt x="210224" y="56579"/>
                    </a:cubicBezTo>
                    <a:cubicBezTo>
                      <a:pt x="220378" y="55969"/>
                      <a:pt x="230568" y="56674"/>
                      <a:pt x="240541" y="58674"/>
                    </a:cubicBezTo>
                    <a:cubicBezTo>
                      <a:pt x="250578" y="60884"/>
                      <a:pt x="260200" y="64684"/>
                      <a:pt x="269052" y="69913"/>
                    </a:cubicBezTo>
                    <a:cubicBezTo>
                      <a:pt x="277850" y="74314"/>
                      <a:pt x="285401" y="80867"/>
                      <a:pt x="291006" y="88963"/>
                    </a:cubicBezTo>
                    <a:cubicBezTo>
                      <a:pt x="294700" y="94898"/>
                      <a:pt x="295831" y="102080"/>
                      <a:pt x="294142" y="108871"/>
                    </a:cubicBezTo>
                    <a:cubicBezTo>
                      <a:pt x="291984" y="116348"/>
                      <a:pt x="287884" y="123120"/>
                      <a:pt x="282263" y="128492"/>
                    </a:cubicBezTo>
                    <a:cubicBezTo>
                      <a:pt x="275312" y="135522"/>
                      <a:pt x="267523" y="141665"/>
                      <a:pt x="259073" y="146780"/>
                    </a:cubicBezTo>
                    <a:lnTo>
                      <a:pt x="291386" y="165830"/>
                    </a:lnTo>
                    <a:lnTo>
                      <a:pt x="273804" y="176022"/>
                    </a:lnTo>
                    <a:lnTo>
                      <a:pt x="241206" y="156972"/>
                    </a:lnTo>
                    <a:cubicBezTo>
                      <a:pt x="225671" y="164611"/>
                      <a:pt x="209441" y="170736"/>
                      <a:pt x="192737" y="175260"/>
                    </a:cubicBezTo>
                    <a:cubicBezTo>
                      <a:pt x="175227" y="180175"/>
                      <a:pt x="157324" y="183556"/>
                      <a:pt x="139230" y="185356"/>
                    </a:cubicBezTo>
                    <a:lnTo>
                      <a:pt x="122219" y="154781"/>
                    </a:lnTo>
                    <a:cubicBezTo>
                      <a:pt x="126988" y="154657"/>
                      <a:pt x="131746" y="154276"/>
                      <a:pt x="136474" y="153638"/>
                    </a:cubicBezTo>
                    <a:cubicBezTo>
                      <a:pt x="142842" y="152876"/>
                      <a:pt x="149875" y="151733"/>
                      <a:pt x="157763" y="150019"/>
                    </a:cubicBezTo>
                    <a:cubicBezTo>
                      <a:pt x="165651" y="148304"/>
                      <a:pt x="173824" y="146113"/>
                      <a:pt x="182568" y="143637"/>
                    </a:cubicBezTo>
                    <a:cubicBezTo>
                      <a:pt x="191076" y="141122"/>
                      <a:pt x="199369" y="137941"/>
                      <a:pt x="207373" y="134112"/>
                    </a:cubicBezTo>
                    <a:lnTo>
                      <a:pt x="156908" y="104775"/>
                    </a:lnTo>
                    <a:lnTo>
                      <a:pt x="150255" y="107061"/>
                    </a:lnTo>
                    <a:lnTo>
                      <a:pt x="143317" y="109156"/>
                    </a:lnTo>
                    <a:cubicBezTo>
                      <a:pt x="130677" y="113347"/>
                      <a:pt x="118987" y="116586"/>
                      <a:pt x="108438" y="118681"/>
                    </a:cubicBezTo>
                    <a:cubicBezTo>
                      <a:pt x="98639" y="120958"/>
                      <a:pt x="88648" y="122291"/>
                      <a:pt x="78596" y="122682"/>
                    </a:cubicBezTo>
                    <a:cubicBezTo>
                      <a:pt x="69756" y="123025"/>
                      <a:pt x="60908" y="122225"/>
                      <a:pt x="52271" y="120301"/>
                    </a:cubicBezTo>
                    <a:cubicBezTo>
                      <a:pt x="43746" y="118310"/>
                      <a:pt x="35552" y="115110"/>
                      <a:pt x="27941" y="110776"/>
                    </a:cubicBezTo>
                    <a:cubicBezTo>
                      <a:pt x="19598" y="106394"/>
                      <a:pt x="12352" y="100174"/>
                      <a:pt x="6748" y="92583"/>
                    </a:cubicBezTo>
                    <a:cubicBezTo>
                      <a:pt x="2686" y="86878"/>
                      <a:pt x="675" y="79962"/>
                      <a:pt x="1045" y="72962"/>
                    </a:cubicBezTo>
                    <a:cubicBezTo>
                      <a:pt x="1811" y="65675"/>
                      <a:pt x="4722" y="58779"/>
                      <a:pt x="9409" y="53149"/>
                    </a:cubicBezTo>
                    <a:cubicBezTo>
                      <a:pt x="15242" y="45787"/>
                      <a:pt x="22166" y="39367"/>
                      <a:pt x="29937" y="34099"/>
                    </a:cubicBezTo>
                    <a:lnTo>
                      <a:pt x="0" y="16764"/>
                    </a:lnTo>
                    <a:lnTo>
                      <a:pt x="17677" y="6572"/>
                    </a:lnTo>
                    <a:lnTo>
                      <a:pt x="47329" y="23717"/>
                    </a:lnTo>
                    <a:cubicBezTo>
                      <a:pt x="61238" y="16764"/>
                      <a:pt x="75867" y="11373"/>
                      <a:pt x="90951" y="7620"/>
                    </a:cubicBezTo>
                    <a:cubicBezTo>
                      <a:pt x="105280" y="4134"/>
                      <a:pt x="119820" y="1591"/>
                      <a:pt x="134479" y="0"/>
                    </a:cubicBezTo>
                    <a:close/>
                    <a:moveTo>
                      <a:pt x="63200" y="82868"/>
                    </a:moveTo>
                    <a:cubicBezTo>
                      <a:pt x="69863" y="86744"/>
                      <a:pt x="77582" y="88420"/>
                      <a:pt x="85249" y="87630"/>
                    </a:cubicBezTo>
                    <a:cubicBezTo>
                      <a:pt x="95532" y="86449"/>
                      <a:pt x="105662" y="84182"/>
                      <a:pt x="115471" y="80867"/>
                    </a:cubicBezTo>
                    <a:lnTo>
                      <a:pt x="67952" y="53340"/>
                    </a:lnTo>
                    <a:cubicBezTo>
                      <a:pt x="50465" y="64770"/>
                      <a:pt x="48945" y="74676"/>
                      <a:pt x="63200" y="82868"/>
                    </a:cubicBezTo>
                    <a:close/>
                    <a:moveTo>
                      <a:pt x="229992" y="96869"/>
                    </a:moveTo>
                    <a:cubicBezTo>
                      <a:pt x="222761" y="92850"/>
                      <a:pt x="214407" y="91345"/>
                      <a:pt x="206232" y="92583"/>
                    </a:cubicBezTo>
                    <a:cubicBezTo>
                      <a:pt x="194982" y="94040"/>
                      <a:pt x="183883" y="96498"/>
                      <a:pt x="173064" y="99917"/>
                    </a:cubicBezTo>
                    <a:lnTo>
                      <a:pt x="220583" y="127254"/>
                    </a:lnTo>
                    <a:cubicBezTo>
                      <a:pt x="240541" y="114871"/>
                      <a:pt x="243677" y="104747"/>
                      <a:pt x="229992" y="96869"/>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505" name="Google Shape;1505;p27"/>
            <p:cNvGrpSpPr/>
            <p:nvPr/>
          </p:nvGrpSpPr>
          <p:grpSpPr>
            <a:xfrm>
              <a:off x="5533746" y="4396707"/>
              <a:ext cx="883852" cy="621030"/>
              <a:chOff x="7343371" y="5138832"/>
              <a:chExt cx="883852" cy="621030"/>
            </a:xfrm>
          </p:grpSpPr>
          <p:sp>
            <p:nvSpPr>
              <p:cNvPr id="1506" name="Google Shape;1506;p27"/>
              <p:cNvSpPr/>
              <p:nvPr/>
            </p:nvSpPr>
            <p:spPr>
              <a:xfrm>
                <a:off x="7343371" y="5248370"/>
                <a:ext cx="883852" cy="511492"/>
              </a:xfrm>
              <a:custGeom>
                <a:avLst/>
                <a:gdLst/>
                <a:ahLst/>
                <a:cxnLst/>
                <a:rect l="l" t="t" r="r" b="b"/>
                <a:pathLst>
                  <a:path w="883852" h="511492" extrusionOk="0">
                    <a:moveTo>
                      <a:pt x="883852" y="255746"/>
                    </a:moveTo>
                    <a:cubicBezTo>
                      <a:pt x="883852" y="396991"/>
                      <a:pt x="685995" y="511492"/>
                      <a:pt x="441926" y="511492"/>
                    </a:cubicBezTo>
                    <a:cubicBezTo>
                      <a:pt x="197857" y="511492"/>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7" name="Google Shape;1507;p27"/>
              <p:cNvSpPr/>
              <p:nvPr/>
            </p:nvSpPr>
            <p:spPr>
              <a:xfrm>
                <a:off x="7343561" y="5391531"/>
                <a:ext cx="87339" cy="116490"/>
              </a:xfrm>
              <a:custGeom>
                <a:avLst/>
                <a:gdLst/>
                <a:ahLst/>
                <a:cxnLst/>
                <a:rect l="l" t="t" r="r" b="b"/>
                <a:pathLst>
                  <a:path w="87339" h="116490" extrusionOk="0">
                    <a:moveTo>
                      <a:pt x="0" y="116491"/>
                    </a:moveTo>
                    <a:lnTo>
                      <a:pt x="0" y="0"/>
                    </a:lnTo>
                    <a:lnTo>
                      <a:pt x="87340" y="77914"/>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8" name="Google Shape;1508;p27"/>
              <p:cNvSpPr/>
              <p:nvPr/>
            </p:nvSpPr>
            <p:spPr>
              <a:xfrm>
                <a:off x="8160792" y="5394578"/>
                <a:ext cx="66431" cy="157067"/>
              </a:xfrm>
              <a:custGeom>
                <a:avLst/>
                <a:gdLst/>
                <a:ahLst/>
                <a:cxnLst/>
                <a:rect l="l" t="t" r="r" b="b"/>
                <a:pathLst>
                  <a:path w="66431" h="157067" extrusionOk="0">
                    <a:moveTo>
                      <a:pt x="66431" y="0"/>
                    </a:moveTo>
                    <a:lnTo>
                      <a:pt x="66431" y="109538"/>
                    </a:lnTo>
                    <a:lnTo>
                      <a:pt x="21859" y="157067"/>
                    </a:lnTo>
                    <a:lnTo>
                      <a:pt x="0" y="31623"/>
                    </a:lnTo>
                    <a:lnTo>
                      <a:pt x="66431"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9" name="Google Shape;1509;p27"/>
              <p:cNvSpPr/>
              <p:nvPr/>
            </p:nvSpPr>
            <p:spPr>
              <a:xfrm>
                <a:off x="7343371" y="5138832"/>
                <a:ext cx="883852" cy="511492"/>
              </a:xfrm>
              <a:custGeom>
                <a:avLst/>
                <a:gdLst/>
                <a:ahLst/>
                <a:cxnLst/>
                <a:rect l="l" t="t" r="r" b="b"/>
                <a:pathLst>
                  <a:path w="883852" h="511492" extrusionOk="0">
                    <a:moveTo>
                      <a:pt x="883852" y="255746"/>
                    </a:moveTo>
                    <a:cubicBezTo>
                      <a:pt x="883852" y="396991"/>
                      <a:pt x="685995" y="511492"/>
                      <a:pt x="441926" y="511492"/>
                    </a:cubicBezTo>
                    <a:cubicBezTo>
                      <a:pt x="197857" y="511492"/>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0" name="Google Shape;1510;p27"/>
              <p:cNvSpPr/>
              <p:nvPr/>
            </p:nvSpPr>
            <p:spPr>
              <a:xfrm>
                <a:off x="7469087" y="5208436"/>
                <a:ext cx="632615" cy="366117"/>
              </a:xfrm>
              <a:custGeom>
                <a:avLst/>
                <a:gdLst/>
                <a:ahLst/>
                <a:cxnLst/>
                <a:rect l="l" t="t" r="r" b="b"/>
                <a:pathLst>
                  <a:path w="632615" h="366117" extrusionOk="0">
                    <a:moveTo>
                      <a:pt x="632116" y="194048"/>
                    </a:moveTo>
                    <a:cubicBezTo>
                      <a:pt x="627555" y="237101"/>
                      <a:pt x="596952" y="279773"/>
                      <a:pt x="540025" y="312539"/>
                    </a:cubicBezTo>
                    <a:cubicBezTo>
                      <a:pt x="416475" y="383977"/>
                      <a:pt x="216136" y="383977"/>
                      <a:pt x="92586" y="312539"/>
                    </a:cubicBezTo>
                    <a:cubicBezTo>
                      <a:pt x="35564" y="279487"/>
                      <a:pt x="4961" y="237101"/>
                      <a:pt x="590" y="194048"/>
                    </a:cubicBezTo>
                    <a:cubicBezTo>
                      <a:pt x="-4732" y="143661"/>
                      <a:pt x="25965" y="92130"/>
                      <a:pt x="92586" y="53650"/>
                    </a:cubicBezTo>
                    <a:cubicBezTo>
                      <a:pt x="216136" y="-17883"/>
                      <a:pt x="416475" y="-17883"/>
                      <a:pt x="540025" y="53650"/>
                    </a:cubicBezTo>
                    <a:cubicBezTo>
                      <a:pt x="606551" y="92130"/>
                      <a:pt x="636963" y="143661"/>
                      <a:pt x="632116"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1" name="Google Shape;1511;p27"/>
              <p:cNvSpPr/>
              <p:nvPr/>
            </p:nvSpPr>
            <p:spPr>
              <a:xfrm>
                <a:off x="7469677" y="5230344"/>
                <a:ext cx="631526" cy="344209"/>
              </a:xfrm>
              <a:custGeom>
                <a:avLst/>
                <a:gdLst/>
                <a:ahLst/>
                <a:cxnLst/>
                <a:rect l="l" t="t" r="r" b="b"/>
                <a:pathLst>
                  <a:path w="631526" h="344209" extrusionOk="0">
                    <a:moveTo>
                      <a:pt x="631526" y="172141"/>
                    </a:moveTo>
                    <a:cubicBezTo>
                      <a:pt x="626965" y="215194"/>
                      <a:pt x="596363" y="257866"/>
                      <a:pt x="539435" y="290632"/>
                    </a:cubicBezTo>
                    <a:cubicBezTo>
                      <a:pt x="415886" y="362069"/>
                      <a:pt x="215546" y="362069"/>
                      <a:pt x="91997" y="290632"/>
                    </a:cubicBezTo>
                    <a:cubicBezTo>
                      <a:pt x="34974" y="257580"/>
                      <a:pt x="4372" y="215194"/>
                      <a:pt x="0" y="172141"/>
                    </a:cubicBezTo>
                    <a:cubicBezTo>
                      <a:pt x="4372" y="129088"/>
                      <a:pt x="35069" y="86416"/>
                      <a:pt x="91997" y="53650"/>
                    </a:cubicBezTo>
                    <a:cubicBezTo>
                      <a:pt x="215546" y="-17883"/>
                      <a:pt x="415886" y="-17883"/>
                      <a:pt x="539435" y="53650"/>
                    </a:cubicBezTo>
                    <a:cubicBezTo>
                      <a:pt x="596363" y="86701"/>
                      <a:pt x="626870" y="129088"/>
                      <a:pt x="631526" y="17214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2" name="Google Shape;1512;p27"/>
              <p:cNvSpPr/>
              <p:nvPr/>
            </p:nvSpPr>
            <p:spPr>
              <a:xfrm>
                <a:off x="7630861" y="5313140"/>
                <a:ext cx="295642" cy="184784"/>
              </a:xfrm>
              <a:custGeom>
                <a:avLst/>
                <a:gdLst/>
                <a:ahLst/>
                <a:cxnLst/>
                <a:rect l="l" t="t" r="r" b="b"/>
                <a:pathLst>
                  <a:path w="295642" h="184784" extrusionOk="0">
                    <a:moveTo>
                      <a:pt x="149875" y="29432"/>
                    </a:moveTo>
                    <a:cubicBezTo>
                      <a:pt x="145988" y="29423"/>
                      <a:pt x="142110" y="29737"/>
                      <a:pt x="138280" y="30385"/>
                    </a:cubicBezTo>
                    <a:cubicBezTo>
                      <a:pt x="133053" y="31147"/>
                      <a:pt x="127256" y="32195"/>
                      <a:pt x="120793" y="33528"/>
                    </a:cubicBezTo>
                    <a:cubicBezTo>
                      <a:pt x="114331" y="34862"/>
                      <a:pt x="107583" y="36576"/>
                      <a:pt x="100645" y="38671"/>
                    </a:cubicBezTo>
                    <a:cubicBezTo>
                      <a:pt x="93878" y="40719"/>
                      <a:pt x="87273" y="43272"/>
                      <a:pt x="80877" y="46292"/>
                    </a:cubicBezTo>
                    <a:lnTo>
                      <a:pt x="131628" y="75629"/>
                    </a:lnTo>
                    <a:lnTo>
                      <a:pt x="141131" y="72485"/>
                    </a:lnTo>
                    <a:cubicBezTo>
                      <a:pt x="154056" y="68104"/>
                      <a:pt x="166221" y="64484"/>
                      <a:pt x="177721" y="61436"/>
                    </a:cubicBezTo>
                    <a:cubicBezTo>
                      <a:pt x="188489" y="58598"/>
                      <a:pt x="199494" y="56779"/>
                      <a:pt x="210604" y="56007"/>
                    </a:cubicBezTo>
                    <a:cubicBezTo>
                      <a:pt x="220726" y="55397"/>
                      <a:pt x="230885" y="56102"/>
                      <a:pt x="240826" y="58103"/>
                    </a:cubicBezTo>
                    <a:cubicBezTo>
                      <a:pt x="251023" y="60274"/>
                      <a:pt x="260812" y="64065"/>
                      <a:pt x="269813" y="69342"/>
                    </a:cubicBezTo>
                    <a:cubicBezTo>
                      <a:pt x="278584" y="73743"/>
                      <a:pt x="286112" y="80296"/>
                      <a:pt x="291671" y="88392"/>
                    </a:cubicBezTo>
                    <a:cubicBezTo>
                      <a:pt x="295397" y="94317"/>
                      <a:pt x="296566" y="101498"/>
                      <a:pt x="294902" y="108299"/>
                    </a:cubicBezTo>
                    <a:cubicBezTo>
                      <a:pt x="292745" y="115776"/>
                      <a:pt x="288649" y="122549"/>
                      <a:pt x="283023" y="127921"/>
                    </a:cubicBezTo>
                    <a:cubicBezTo>
                      <a:pt x="276076" y="134950"/>
                      <a:pt x="268282" y="141094"/>
                      <a:pt x="259833" y="146209"/>
                    </a:cubicBezTo>
                    <a:lnTo>
                      <a:pt x="292146" y="165259"/>
                    </a:lnTo>
                    <a:lnTo>
                      <a:pt x="274469" y="175451"/>
                    </a:lnTo>
                    <a:lnTo>
                      <a:pt x="241871" y="156401"/>
                    </a:lnTo>
                    <a:cubicBezTo>
                      <a:pt x="226352" y="164068"/>
                      <a:pt x="210119" y="170193"/>
                      <a:pt x="193402" y="174688"/>
                    </a:cubicBezTo>
                    <a:cubicBezTo>
                      <a:pt x="175924" y="179603"/>
                      <a:pt x="158058" y="182975"/>
                      <a:pt x="139991" y="184785"/>
                    </a:cubicBezTo>
                    <a:lnTo>
                      <a:pt x="122599" y="154210"/>
                    </a:lnTo>
                    <a:cubicBezTo>
                      <a:pt x="127332" y="154086"/>
                      <a:pt x="132065" y="153705"/>
                      <a:pt x="136760" y="153067"/>
                    </a:cubicBezTo>
                    <a:cubicBezTo>
                      <a:pt x="143127" y="152305"/>
                      <a:pt x="150255" y="151162"/>
                      <a:pt x="158048" y="149447"/>
                    </a:cubicBezTo>
                    <a:cubicBezTo>
                      <a:pt x="165841" y="147733"/>
                      <a:pt x="174204" y="145542"/>
                      <a:pt x="182948" y="143065"/>
                    </a:cubicBezTo>
                    <a:cubicBezTo>
                      <a:pt x="191444" y="140522"/>
                      <a:pt x="199741" y="137341"/>
                      <a:pt x="207753" y="133540"/>
                    </a:cubicBezTo>
                    <a:lnTo>
                      <a:pt x="157193" y="104394"/>
                    </a:lnTo>
                    <a:lnTo>
                      <a:pt x="150635" y="106680"/>
                    </a:lnTo>
                    <a:lnTo>
                      <a:pt x="143697" y="108776"/>
                    </a:lnTo>
                    <a:cubicBezTo>
                      <a:pt x="130962" y="112967"/>
                      <a:pt x="119368" y="116205"/>
                      <a:pt x="108723" y="118301"/>
                    </a:cubicBezTo>
                    <a:cubicBezTo>
                      <a:pt x="98953" y="120577"/>
                      <a:pt x="88994" y="121911"/>
                      <a:pt x="78976" y="122301"/>
                    </a:cubicBezTo>
                    <a:cubicBezTo>
                      <a:pt x="70128" y="122663"/>
                      <a:pt x="61280" y="121825"/>
                      <a:pt x="52651" y="119825"/>
                    </a:cubicBezTo>
                    <a:cubicBezTo>
                      <a:pt x="44079" y="117891"/>
                      <a:pt x="35848" y="114671"/>
                      <a:pt x="28226" y="110300"/>
                    </a:cubicBezTo>
                    <a:cubicBezTo>
                      <a:pt x="19891" y="105947"/>
                      <a:pt x="12669" y="99717"/>
                      <a:pt x="7128" y="92107"/>
                    </a:cubicBezTo>
                    <a:cubicBezTo>
                      <a:pt x="3022" y="86420"/>
                      <a:pt x="1007" y="79486"/>
                      <a:pt x="1426" y="72485"/>
                    </a:cubicBezTo>
                    <a:cubicBezTo>
                      <a:pt x="2148" y="65189"/>
                      <a:pt x="5065" y="58274"/>
                      <a:pt x="9789" y="52673"/>
                    </a:cubicBezTo>
                    <a:cubicBezTo>
                      <a:pt x="15596" y="45291"/>
                      <a:pt x="22524" y="38862"/>
                      <a:pt x="30317" y="33623"/>
                    </a:cubicBezTo>
                    <a:lnTo>
                      <a:pt x="0" y="17050"/>
                    </a:lnTo>
                    <a:lnTo>
                      <a:pt x="17582" y="6858"/>
                    </a:lnTo>
                    <a:lnTo>
                      <a:pt x="47234" y="24003"/>
                    </a:lnTo>
                    <a:cubicBezTo>
                      <a:pt x="61157" y="17088"/>
                      <a:pt x="75783" y="11687"/>
                      <a:pt x="90856" y="7906"/>
                    </a:cubicBezTo>
                    <a:cubicBezTo>
                      <a:pt x="105207" y="4324"/>
                      <a:pt x="119786" y="1686"/>
                      <a:pt x="134479" y="0"/>
                    </a:cubicBezTo>
                    <a:close/>
                    <a:moveTo>
                      <a:pt x="63485" y="82772"/>
                    </a:moveTo>
                    <a:cubicBezTo>
                      <a:pt x="70157" y="86639"/>
                      <a:pt x="77864" y="88306"/>
                      <a:pt x="85534" y="87535"/>
                    </a:cubicBezTo>
                    <a:cubicBezTo>
                      <a:pt x="95817" y="86373"/>
                      <a:pt x="105948" y="84106"/>
                      <a:pt x="115756" y="80772"/>
                    </a:cubicBezTo>
                    <a:lnTo>
                      <a:pt x="68237" y="53245"/>
                    </a:lnTo>
                    <a:cubicBezTo>
                      <a:pt x="50750" y="64675"/>
                      <a:pt x="49230" y="74581"/>
                      <a:pt x="63485" y="82772"/>
                    </a:cubicBezTo>
                    <a:close/>
                    <a:moveTo>
                      <a:pt x="230372" y="97060"/>
                    </a:moveTo>
                    <a:cubicBezTo>
                      <a:pt x="223101" y="93059"/>
                      <a:pt x="214719" y="91554"/>
                      <a:pt x="206517" y="92773"/>
                    </a:cubicBezTo>
                    <a:cubicBezTo>
                      <a:pt x="195265" y="94240"/>
                      <a:pt x="184174" y="96698"/>
                      <a:pt x="173349" y="100108"/>
                    </a:cubicBezTo>
                    <a:lnTo>
                      <a:pt x="220868" y="127445"/>
                    </a:lnTo>
                    <a:cubicBezTo>
                      <a:pt x="240892" y="114871"/>
                      <a:pt x="244057" y="104747"/>
                      <a:pt x="230372" y="9706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3" name="Google Shape;1513;p27"/>
              <p:cNvSpPr/>
              <p:nvPr/>
            </p:nvSpPr>
            <p:spPr>
              <a:xfrm>
                <a:off x="7753460" y="5450109"/>
                <a:ext cx="19007" cy="25526"/>
              </a:xfrm>
              <a:custGeom>
                <a:avLst/>
                <a:gdLst/>
                <a:ahLst/>
                <a:cxnLst/>
                <a:rect l="l" t="t" r="r" b="b"/>
                <a:pathLst>
                  <a:path w="19007" h="25526" extrusionOk="0">
                    <a:moveTo>
                      <a:pt x="0" y="17240"/>
                    </a:moveTo>
                    <a:cubicBezTo>
                      <a:pt x="475" y="15907"/>
                      <a:pt x="0" y="0"/>
                      <a:pt x="0" y="0"/>
                    </a:cubicBezTo>
                    <a:lnTo>
                      <a:pt x="19008" y="12478"/>
                    </a:lnTo>
                    <a:lnTo>
                      <a:pt x="10549"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4" name="Google Shape;1514;p27"/>
              <p:cNvSpPr/>
              <p:nvPr/>
            </p:nvSpPr>
            <p:spPr>
              <a:xfrm>
                <a:off x="7880525" y="5461158"/>
                <a:ext cx="42101" cy="19811"/>
              </a:xfrm>
              <a:custGeom>
                <a:avLst/>
                <a:gdLst/>
                <a:ahLst/>
                <a:cxnLst/>
                <a:rect l="l" t="t" r="r" b="b"/>
                <a:pathLst>
                  <a:path w="42101" h="19811" extrusionOk="0">
                    <a:moveTo>
                      <a:pt x="42102" y="17240"/>
                    </a:moveTo>
                    <a:lnTo>
                      <a:pt x="42102" y="0"/>
                    </a:lnTo>
                    <a:lnTo>
                      <a:pt x="0" y="3238"/>
                    </a:lnTo>
                    <a:lnTo>
                      <a:pt x="24140" y="19812"/>
                    </a:lnTo>
                    <a:lnTo>
                      <a:pt x="42102" y="1724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5" name="Google Shape;1515;p27"/>
              <p:cNvSpPr/>
              <p:nvPr/>
            </p:nvSpPr>
            <p:spPr>
              <a:xfrm>
                <a:off x="7894686" y="5398008"/>
                <a:ext cx="31457" cy="17335"/>
              </a:xfrm>
              <a:custGeom>
                <a:avLst/>
                <a:gdLst/>
                <a:ahLst/>
                <a:cxnLst/>
                <a:rect l="l" t="t" r="r" b="b"/>
                <a:pathLst>
                  <a:path w="31457" h="17335" extrusionOk="0">
                    <a:moveTo>
                      <a:pt x="31458" y="17336"/>
                    </a:moveTo>
                    <a:lnTo>
                      <a:pt x="31458" y="0"/>
                    </a:lnTo>
                    <a:lnTo>
                      <a:pt x="0" y="11430"/>
                    </a:lnTo>
                    <a:lnTo>
                      <a:pt x="31458" y="17336"/>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6" name="Google Shape;1516;p27"/>
              <p:cNvSpPr/>
              <p:nvPr/>
            </p:nvSpPr>
            <p:spPr>
              <a:xfrm>
                <a:off x="7795847" y="5404389"/>
                <a:ext cx="47328" cy="33051"/>
              </a:xfrm>
              <a:custGeom>
                <a:avLst/>
                <a:gdLst/>
                <a:ahLst/>
                <a:cxnLst/>
                <a:rect l="l" t="t" r="r" b="b"/>
                <a:pathLst>
                  <a:path w="47328" h="33051" extrusionOk="0">
                    <a:moveTo>
                      <a:pt x="0" y="10001"/>
                    </a:moveTo>
                    <a:lnTo>
                      <a:pt x="10454" y="0"/>
                    </a:lnTo>
                    <a:lnTo>
                      <a:pt x="47329" y="25527"/>
                    </a:lnTo>
                    <a:lnTo>
                      <a:pt x="45048" y="33051"/>
                    </a:lnTo>
                    <a:cubicBezTo>
                      <a:pt x="45048" y="33051"/>
                      <a:pt x="17487" y="21431"/>
                      <a:pt x="16537" y="2076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7" name="Google Shape;1517;p27"/>
              <p:cNvSpPr/>
              <p:nvPr/>
            </p:nvSpPr>
            <p:spPr>
              <a:xfrm>
                <a:off x="7699193" y="5349240"/>
                <a:ext cx="58543" cy="38861"/>
              </a:xfrm>
              <a:custGeom>
                <a:avLst/>
                <a:gdLst/>
                <a:ahLst/>
                <a:cxnLst/>
                <a:rect l="l" t="t" r="r" b="b"/>
                <a:pathLst>
                  <a:path w="58543" h="38861" extrusionOk="0">
                    <a:moveTo>
                      <a:pt x="0" y="11049"/>
                    </a:moveTo>
                    <a:lnTo>
                      <a:pt x="49040" y="38862"/>
                    </a:lnTo>
                    <a:lnTo>
                      <a:pt x="58543" y="31623"/>
                    </a:lnTo>
                    <a:cubicBezTo>
                      <a:pt x="58543" y="31623"/>
                      <a:pt x="52461" y="24574"/>
                      <a:pt x="51986" y="23908"/>
                    </a:cubicBezTo>
                    <a:cubicBezTo>
                      <a:pt x="47614" y="18821"/>
                      <a:pt x="42444" y="14478"/>
                      <a:pt x="36684" y="11049"/>
                    </a:cubicBezTo>
                    <a:cubicBezTo>
                      <a:pt x="33073" y="10382"/>
                      <a:pt x="9789" y="0"/>
                      <a:pt x="9789"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8" name="Google Shape;1518;p27"/>
              <p:cNvSpPr/>
              <p:nvPr/>
            </p:nvSpPr>
            <p:spPr>
              <a:xfrm>
                <a:off x="7753460" y="5318093"/>
                <a:ext cx="27275" cy="24479"/>
              </a:xfrm>
              <a:custGeom>
                <a:avLst/>
                <a:gdLst/>
                <a:ahLst/>
                <a:cxnLst/>
                <a:rect l="l" t="t" r="r" b="b"/>
                <a:pathLst>
                  <a:path w="27275" h="24479" extrusionOk="0">
                    <a:moveTo>
                      <a:pt x="27276" y="24479"/>
                    </a:moveTo>
                    <a:lnTo>
                      <a:pt x="27276" y="7334"/>
                    </a:lnTo>
                    <a:lnTo>
                      <a:pt x="4752" y="0"/>
                    </a:lnTo>
                    <a:lnTo>
                      <a:pt x="0" y="13430"/>
                    </a:lnTo>
                    <a:lnTo>
                      <a:pt x="1140" y="19622"/>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9" name="Google Shape;1519;p27"/>
              <p:cNvSpPr/>
              <p:nvPr/>
            </p:nvSpPr>
            <p:spPr>
              <a:xfrm>
                <a:off x="7631241" y="5313044"/>
                <a:ext cx="26040" cy="19431"/>
              </a:xfrm>
              <a:custGeom>
                <a:avLst/>
                <a:gdLst/>
                <a:ahLst/>
                <a:cxnLst/>
                <a:rect l="l" t="t" r="r" b="b"/>
                <a:pathLst>
                  <a:path w="26040" h="19431" extrusionOk="0">
                    <a:moveTo>
                      <a:pt x="0" y="17145"/>
                    </a:moveTo>
                    <a:lnTo>
                      <a:pt x="0" y="0"/>
                    </a:lnTo>
                    <a:lnTo>
                      <a:pt x="26040"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0" name="Google Shape;1520;p27"/>
              <p:cNvSpPr/>
              <p:nvPr/>
            </p:nvSpPr>
            <p:spPr>
              <a:xfrm>
                <a:off x="7632192" y="5370575"/>
                <a:ext cx="29936" cy="30289"/>
              </a:xfrm>
              <a:custGeom>
                <a:avLst/>
                <a:gdLst/>
                <a:ahLst/>
                <a:cxnLst/>
                <a:rect l="l" t="t" r="r" b="b"/>
                <a:pathLst>
                  <a:path w="29936" h="30289" extrusionOk="0">
                    <a:moveTo>
                      <a:pt x="0" y="17907"/>
                    </a:moveTo>
                    <a:lnTo>
                      <a:pt x="0" y="0"/>
                    </a:lnTo>
                    <a:lnTo>
                      <a:pt x="29937" y="0"/>
                    </a:lnTo>
                    <a:lnTo>
                      <a:pt x="22619" y="16002"/>
                    </a:lnTo>
                    <a:lnTo>
                      <a:pt x="9599" y="3028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1" name="Google Shape;1521;p27"/>
              <p:cNvSpPr/>
              <p:nvPr/>
            </p:nvSpPr>
            <p:spPr>
              <a:xfrm>
                <a:off x="7630861" y="5295995"/>
                <a:ext cx="295637" cy="184880"/>
              </a:xfrm>
              <a:custGeom>
                <a:avLst/>
                <a:gdLst/>
                <a:ahLst/>
                <a:cxnLst/>
                <a:rect l="l" t="t" r="r" b="b"/>
                <a:pathLst>
                  <a:path w="295637" h="184880" extrusionOk="0">
                    <a:moveTo>
                      <a:pt x="149875" y="29432"/>
                    </a:moveTo>
                    <a:cubicBezTo>
                      <a:pt x="145988" y="29423"/>
                      <a:pt x="142110" y="29737"/>
                      <a:pt x="138280" y="30385"/>
                    </a:cubicBezTo>
                    <a:cubicBezTo>
                      <a:pt x="133053" y="31051"/>
                      <a:pt x="127256" y="32099"/>
                      <a:pt x="120793" y="33528"/>
                    </a:cubicBezTo>
                    <a:cubicBezTo>
                      <a:pt x="114331" y="34957"/>
                      <a:pt x="107583" y="36576"/>
                      <a:pt x="100645" y="38671"/>
                    </a:cubicBezTo>
                    <a:cubicBezTo>
                      <a:pt x="93897" y="40729"/>
                      <a:pt x="87292" y="43243"/>
                      <a:pt x="80877" y="46196"/>
                    </a:cubicBezTo>
                    <a:lnTo>
                      <a:pt x="131628" y="75629"/>
                    </a:lnTo>
                    <a:lnTo>
                      <a:pt x="141131" y="72390"/>
                    </a:lnTo>
                    <a:cubicBezTo>
                      <a:pt x="154056" y="68104"/>
                      <a:pt x="166221" y="64484"/>
                      <a:pt x="177721" y="61436"/>
                    </a:cubicBezTo>
                    <a:cubicBezTo>
                      <a:pt x="188489" y="58588"/>
                      <a:pt x="199494" y="56779"/>
                      <a:pt x="210604" y="56007"/>
                    </a:cubicBezTo>
                    <a:cubicBezTo>
                      <a:pt x="220726" y="55369"/>
                      <a:pt x="230875" y="56036"/>
                      <a:pt x="240826" y="58007"/>
                    </a:cubicBezTo>
                    <a:cubicBezTo>
                      <a:pt x="251033" y="60217"/>
                      <a:pt x="260812" y="64037"/>
                      <a:pt x="269813" y="69342"/>
                    </a:cubicBezTo>
                    <a:cubicBezTo>
                      <a:pt x="278584" y="73743"/>
                      <a:pt x="286112" y="80296"/>
                      <a:pt x="291671" y="88392"/>
                    </a:cubicBezTo>
                    <a:cubicBezTo>
                      <a:pt x="295397" y="94278"/>
                      <a:pt x="296556" y="101432"/>
                      <a:pt x="294902" y="108204"/>
                    </a:cubicBezTo>
                    <a:cubicBezTo>
                      <a:pt x="292793" y="115700"/>
                      <a:pt x="288687" y="122482"/>
                      <a:pt x="283023" y="127825"/>
                    </a:cubicBezTo>
                    <a:cubicBezTo>
                      <a:pt x="276076" y="134883"/>
                      <a:pt x="268282" y="141056"/>
                      <a:pt x="259833" y="146209"/>
                    </a:cubicBezTo>
                    <a:lnTo>
                      <a:pt x="292146" y="165259"/>
                    </a:lnTo>
                    <a:lnTo>
                      <a:pt x="274469" y="175546"/>
                    </a:lnTo>
                    <a:lnTo>
                      <a:pt x="241871" y="156496"/>
                    </a:lnTo>
                    <a:cubicBezTo>
                      <a:pt x="226371" y="164239"/>
                      <a:pt x="210138" y="170402"/>
                      <a:pt x="193402" y="174879"/>
                    </a:cubicBezTo>
                    <a:cubicBezTo>
                      <a:pt x="175915" y="179718"/>
                      <a:pt x="158048" y="183061"/>
                      <a:pt x="139991" y="184880"/>
                    </a:cubicBezTo>
                    <a:lnTo>
                      <a:pt x="122979" y="154305"/>
                    </a:lnTo>
                    <a:cubicBezTo>
                      <a:pt x="126115" y="154305"/>
                      <a:pt x="130772" y="154305"/>
                      <a:pt x="137140" y="153257"/>
                    </a:cubicBezTo>
                    <a:cubicBezTo>
                      <a:pt x="143507" y="152209"/>
                      <a:pt x="150635" y="151257"/>
                      <a:pt x="158428" y="149542"/>
                    </a:cubicBezTo>
                    <a:cubicBezTo>
                      <a:pt x="166221" y="147828"/>
                      <a:pt x="174585" y="145732"/>
                      <a:pt x="183328" y="143161"/>
                    </a:cubicBezTo>
                    <a:cubicBezTo>
                      <a:pt x="191824" y="140618"/>
                      <a:pt x="200121" y="137436"/>
                      <a:pt x="208133" y="133636"/>
                    </a:cubicBezTo>
                    <a:lnTo>
                      <a:pt x="157193" y="104680"/>
                    </a:lnTo>
                    <a:lnTo>
                      <a:pt x="150635" y="106966"/>
                    </a:lnTo>
                    <a:lnTo>
                      <a:pt x="143697" y="109156"/>
                    </a:lnTo>
                    <a:cubicBezTo>
                      <a:pt x="130962" y="113347"/>
                      <a:pt x="119368" y="116586"/>
                      <a:pt x="108723" y="118681"/>
                    </a:cubicBezTo>
                    <a:cubicBezTo>
                      <a:pt x="98953" y="120958"/>
                      <a:pt x="88994" y="122291"/>
                      <a:pt x="78976" y="122682"/>
                    </a:cubicBezTo>
                    <a:cubicBezTo>
                      <a:pt x="70128" y="122996"/>
                      <a:pt x="61280" y="122168"/>
                      <a:pt x="52651" y="120205"/>
                    </a:cubicBezTo>
                    <a:cubicBezTo>
                      <a:pt x="44098" y="118224"/>
                      <a:pt x="35867" y="115014"/>
                      <a:pt x="28226" y="110680"/>
                    </a:cubicBezTo>
                    <a:cubicBezTo>
                      <a:pt x="19910" y="106299"/>
                      <a:pt x="12697" y="100079"/>
                      <a:pt x="7128" y="92488"/>
                    </a:cubicBezTo>
                    <a:cubicBezTo>
                      <a:pt x="3032" y="86801"/>
                      <a:pt x="1017" y="79867"/>
                      <a:pt x="1426" y="72866"/>
                    </a:cubicBezTo>
                    <a:cubicBezTo>
                      <a:pt x="2148" y="65570"/>
                      <a:pt x="5065" y="58655"/>
                      <a:pt x="9789" y="53054"/>
                    </a:cubicBezTo>
                    <a:cubicBezTo>
                      <a:pt x="15567" y="45644"/>
                      <a:pt x="22505" y="39214"/>
                      <a:pt x="30317" y="34004"/>
                    </a:cubicBezTo>
                    <a:lnTo>
                      <a:pt x="0" y="17050"/>
                    </a:lnTo>
                    <a:lnTo>
                      <a:pt x="17582" y="6763"/>
                    </a:lnTo>
                    <a:lnTo>
                      <a:pt x="47234" y="24003"/>
                    </a:lnTo>
                    <a:cubicBezTo>
                      <a:pt x="61157" y="17088"/>
                      <a:pt x="75783" y="11687"/>
                      <a:pt x="90856" y="7906"/>
                    </a:cubicBezTo>
                    <a:cubicBezTo>
                      <a:pt x="105197" y="4286"/>
                      <a:pt x="119776" y="1638"/>
                      <a:pt x="134479" y="0"/>
                    </a:cubicBezTo>
                    <a:close/>
                    <a:moveTo>
                      <a:pt x="63485" y="82772"/>
                    </a:moveTo>
                    <a:cubicBezTo>
                      <a:pt x="70157" y="86639"/>
                      <a:pt x="77864" y="88306"/>
                      <a:pt x="85534" y="87535"/>
                    </a:cubicBezTo>
                    <a:cubicBezTo>
                      <a:pt x="95817" y="86373"/>
                      <a:pt x="105948" y="84106"/>
                      <a:pt x="115756" y="80772"/>
                    </a:cubicBezTo>
                    <a:lnTo>
                      <a:pt x="68237" y="53245"/>
                    </a:lnTo>
                    <a:cubicBezTo>
                      <a:pt x="50750" y="64675"/>
                      <a:pt x="49230" y="74485"/>
                      <a:pt x="63485" y="82772"/>
                    </a:cubicBezTo>
                    <a:close/>
                    <a:moveTo>
                      <a:pt x="230372" y="96679"/>
                    </a:moveTo>
                    <a:cubicBezTo>
                      <a:pt x="223092" y="92716"/>
                      <a:pt x="214710" y="91240"/>
                      <a:pt x="206517" y="92488"/>
                    </a:cubicBezTo>
                    <a:cubicBezTo>
                      <a:pt x="195265" y="93954"/>
                      <a:pt x="184174" y="96412"/>
                      <a:pt x="173349" y="99822"/>
                    </a:cubicBezTo>
                    <a:lnTo>
                      <a:pt x="220868" y="127159"/>
                    </a:lnTo>
                    <a:cubicBezTo>
                      <a:pt x="240826" y="114776"/>
                      <a:pt x="244057" y="104680"/>
                      <a:pt x="230372" y="96679"/>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522" name="Google Shape;1522;p27"/>
            <p:cNvGrpSpPr/>
            <p:nvPr/>
          </p:nvGrpSpPr>
          <p:grpSpPr>
            <a:xfrm>
              <a:off x="5533746" y="4253261"/>
              <a:ext cx="883852" cy="621029"/>
              <a:chOff x="7343371" y="4995386"/>
              <a:chExt cx="883852" cy="621029"/>
            </a:xfrm>
          </p:grpSpPr>
          <p:sp>
            <p:nvSpPr>
              <p:cNvPr id="1523" name="Google Shape;1523;p27"/>
              <p:cNvSpPr/>
              <p:nvPr/>
            </p:nvSpPr>
            <p:spPr>
              <a:xfrm>
                <a:off x="7343371" y="5104923"/>
                <a:ext cx="883852" cy="511492"/>
              </a:xfrm>
              <a:custGeom>
                <a:avLst/>
                <a:gdLst/>
                <a:ahLst/>
                <a:cxnLst/>
                <a:rect l="l" t="t" r="r" b="b"/>
                <a:pathLst>
                  <a:path w="883852" h="511492" extrusionOk="0">
                    <a:moveTo>
                      <a:pt x="883852" y="255746"/>
                    </a:moveTo>
                    <a:cubicBezTo>
                      <a:pt x="883852" y="396991"/>
                      <a:pt x="685995" y="511492"/>
                      <a:pt x="441926" y="511492"/>
                    </a:cubicBezTo>
                    <a:cubicBezTo>
                      <a:pt x="197857" y="511492"/>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4" name="Google Shape;1524;p27"/>
              <p:cNvSpPr/>
              <p:nvPr/>
            </p:nvSpPr>
            <p:spPr>
              <a:xfrm>
                <a:off x="7343561" y="5248084"/>
                <a:ext cx="87339" cy="116490"/>
              </a:xfrm>
              <a:custGeom>
                <a:avLst/>
                <a:gdLst/>
                <a:ahLst/>
                <a:cxnLst/>
                <a:rect l="l" t="t" r="r" b="b"/>
                <a:pathLst>
                  <a:path w="87339" h="116490" extrusionOk="0">
                    <a:moveTo>
                      <a:pt x="0" y="116491"/>
                    </a:moveTo>
                    <a:lnTo>
                      <a:pt x="0" y="0"/>
                    </a:lnTo>
                    <a:lnTo>
                      <a:pt x="87340" y="77914"/>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5" name="Google Shape;1525;p27"/>
              <p:cNvSpPr/>
              <p:nvPr/>
            </p:nvSpPr>
            <p:spPr>
              <a:xfrm>
                <a:off x="8160792" y="5251132"/>
                <a:ext cx="66431" cy="157067"/>
              </a:xfrm>
              <a:custGeom>
                <a:avLst/>
                <a:gdLst/>
                <a:ahLst/>
                <a:cxnLst/>
                <a:rect l="l" t="t" r="r" b="b"/>
                <a:pathLst>
                  <a:path w="66431" h="157067" extrusionOk="0">
                    <a:moveTo>
                      <a:pt x="66431" y="0"/>
                    </a:moveTo>
                    <a:lnTo>
                      <a:pt x="66431" y="109538"/>
                    </a:lnTo>
                    <a:lnTo>
                      <a:pt x="21859" y="157067"/>
                    </a:lnTo>
                    <a:lnTo>
                      <a:pt x="0" y="31623"/>
                    </a:lnTo>
                    <a:lnTo>
                      <a:pt x="66431"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6" name="Google Shape;1526;p27"/>
              <p:cNvSpPr/>
              <p:nvPr/>
            </p:nvSpPr>
            <p:spPr>
              <a:xfrm>
                <a:off x="7343371" y="4995386"/>
                <a:ext cx="883852" cy="511492"/>
              </a:xfrm>
              <a:custGeom>
                <a:avLst/>
                <a:gdLst/>
                <a:ahLst/>
                <a:cxnLst/>
                <a:rect l="l" t="t" r="r" b="b"/>
                <a:pathLst>
                  <a:path w="883852" h="511492" extrusionOk="0">
                    <a:moveTo>
                      <a:pt x="883852" y="255746"/>
                    </a:moveTo>
                    <a:cubicBezTo>
                      <a:pt x="883852" y="396991"/>
                      <a:pt x="685995" y="511492"/>
                      <a:pt x="441926" y="511492"/>
                    </a:cubicBezTo>
                    <a:cubicBezTo>
                      <a:pt x="197857" y="511492"/>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7" name="Google Shape;1527;p27"/>
              <p:cNvSpPr/>
              <p:nvPr/>
            </p:nvSpPr>
            <p:spPr>
              <a:xfrm>
                <a:off x="7469087" y="5064990"/>
                <a:ext cx="632615" cy="366117"/>
              </a:xfrm>
              <a:custGeom>
                <a:avLst/>
                <a:gdLst/>
                <a:ahLst/>
                <a:cxnLst/>
                <a:rect l="l" t="t" r="r" b="b"/>
                <a:pathLst>
                  <a:path w="632615" h="366117" extrusionOk="0">
                    <a:moveTo>
                      <a:pt x="632116" y="194048"/>
                    </a:moveTo>
                    <a:cubicBezTo>
                      <a:pt x="627555" y="237101"/>
                      <a:pt x="596952" y="279773"/>
                      <a:pt x="540025" y="312539"/>
                    </a:cubicBezTo>
                    <a:cubicBezTo>
                      <a:pt x="416475" y="383977"/>
                      <a:pt x="216136" y="383977"/>
                      <a:pt x="92586" y="312539"/>
                    </a:cubicBezTo>
                    <a:cubicBezTo>
                      <a:pt x="35564" y="279487"/>
                      <a:pt x="4961" y="237101"/>
                      <a:pt x="590" y="194048"/>
                    </a:cubicBezTo>
                    <a:cubicBezTo>
                      <a:pt x="-4732" y="143661"/>
                      <a:pt x="25965" y="92130"/>
                      <a:pt x="92586" y="53650"/>
                    </a:cubicBezTo>
                    <a:cubicBezTo>
                      <a:pt x="216136" y="-17883"/>
                      <a:pt x="416475" y="-17883"/>
                      <a:pt x="540025" y="53650"/>
                    </a:cubicBezTo>
                    <a:cubicBezTo>
                      <a:pt x="606551" y="92130"/>
                      <a:pt x="636963" y="143661"/>
                      <a:pt x="632116"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8" name="Google Shape;1528;p27"/>
              <p:cNvSpPr/>
              <p:nvPr/>
            </p:nvSpPr>
            <p:spPr>
              <a:xfrm>
                <a:off x="7469677" y="5086897"/>
                <a:ext cx="631526" cy="344209"/>
              </a:xfrm>
              <a:custGeom>
                <a:avLst/>
                <a:gdLst/>
                <a:ahLst/>
                <a:cxnLst/>
                <a:rect l="l" t="t" r="r" b="b"/>
                <a:pathLst>
                  <a:path w="631526" h="344209" extrusionOk="0">
                    <a:moveTo>
                      <a:pt x="631526" y="172141"/>
                    </a:moveTo>
                    <a:cubicBezTo>
                      <a:pt x="626965" y="215194"/>
                      <a:pt x="596363" y="257866"/>
                      <a:pt x="539435" y="290632"/>
                    </a:cubicBezTo>
                    <a:cubicBezTo>
                      <a:pt x="415886" y="362069"/>
                      <a:pt x="215546" y="362069"/>
                      <a:pt x="91997" y="290632"/>
                    </a:cubicBezTo>
                    <a:cubicBezTo>
                      <a:pt x="34974" y="257580"/>
                      <a:pt x="4372" y="215194"/>
                      <a:pt x="0" y="172141"/>
                    </a:cubicBezTo>
                    <a:cubicBezTo>
                      <a:pt x="4372" y="129087"/>
                      <a:pt x="35069" y="86416"/>
                      <a:pt x="91997" y="53650"/>
                    </a:cubicBezTo>
                    <a:cubicBezTo>
                      <a:pt x="215546" y="-17883"/>
                      <a:pt x="415886" y="-17883"/>
                      <a:pt x="539435" y="53650"/>
                    </a:cubicBezTo>
                    <a:cubicBezTo>
                      <a:pt x="596363" y="86701"/>
                      <a:pt x="626870" y="129087"/>
                      <a:pt x="631526" y="17214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9" name="Google Shape;1529;p27"/>
              <p:cNvSpPr/>
              <p:nvPr/>
            </p:nvSpPr>
            <p:spPr>
              <a:xfrm>
                <a:off x="7630861" y="5169693"/>
                <a:ext cx="295642" cy="184784"/>
              </a:xfrm>
              <a:custGeom>
                <a:avLst/>
                <a:gdLst/>
                <a:ahLst/>
                <a:cxnLst/>
                <a:rect l="l" t="t" r="r" b="b"/>
                <a:pathLst>
                  <a:path w="295642" h="184784" extrusionOk="0">
                    <a:moveTo>
                      <a:pt x="149875" y="29432"/>
                    </a:moveTo>
                    <a:cubicBezTo>
                      <a:pt x="145988" y="29423"/>
                      <a:pt x="142110" y="29737"/>
                      <a:pt x="138280" y="30385"/>
                    </a:cubicBezTo>
                    <a:cubicBezTo>
                      <a:pt x="133053" y="31147"/>
                      <a:pt x="127256" y="32195"/>
                      <a:pt x="120793" y="33528"/>
                    </a:cubicBezTo>
                    <a:cubicBezTo>
                      <a:pt x="114331" y="34862"/>
                      <a:pt x="107583" y="36576"/>
                      <a:pt x="100645" y="38671"/>
                    </a:cubicBezTo>
                    <a:cubicBezTo>
                      <a:pt x="93878" y="40719"/>
                      <a:pt x="87273" y="43272"/>
                      <a:pt x="80877" y="46291"/>
                    </a:cubicBezTo>
                    <a:lnTo>
                      <a:pt x="131628" y="75629"/>
                    </a:lnTo>
                    <a:lnTo>
                      <a:pt x="141131" y="72390"/>
                    </a:lnTo>
                    <a:cubicBezTo>
                      <a:pt x="154056" y="68104"/>
                      <a:pt x="166221" y="64484"/>
                      <a:pt x="177721" y="61436"/>
                    </a:cubicBezTo>
                    <a:cubicBezTo>
                      <a:pt x="188489" y="58598"/>
                      <a:pt x="199494" y="56779"/>
                      <a:pt x="210604" y="56007"/>
                    </a:cubicBezTo>
                    <a:cubicBezTo>
                      <a:pt x="220726" y="55397"/>
                      <a:pt x="230885" y="56102"/>
                      <a:pt x="240826" y="58103"/>
                    </a:cubicBezTo>
                    <a:cubicBezTo>
                      <a:pt x="251023" y="60274"/>
                      <a:pt x="260812" y="64065"/>
                      <a:pt x="269813" y="69342"/>
                    </a:cubicBezTo>
                    <a:cubicBezTo>
                      <a:pt x="278584" y="73743"/>
                      <a:pt x="286112" y="80296"/>
                      <a:pt x="291671" y="88392"/>
                    </a:cubicBezTo>
                    <a:cubicBezTo>
                      <a:pt x="295397" y="94317"/>
                      <a:pt x="296566" y="101498"/>
                      <a:pt x="294902" y="108299"/>
                    </a:cubicBezTo>
                    <a:cubicBezTo>
                      <a:pt x="292745" y="115776"/>
                      <a:pt x="288649" y="122549"/>
                      <a:pt x="283023" y="127921"/>
                    </a:cubicBezTo>
                    <a:cubicBezTo>
                      <a:pt x="276076" y="134950"/>
                      <a:pt x="268282" y="141094"/>
                      <a:pt x="259833" y="146209"/>
                    </a:cubicBezTo>
                    <a:lnTo>
                      <a:pt x="292146" y="165259"/>
                    </a:lnTo>
                    <a:lnTo>
                      <a:pt x="274469" y="175451"/>
                    </a:lnTo>
                    <a:lnTo>
                      <a:pt x="241871" y="156401"/>
                    </a:lnTo>
                    <a:cubicBezTo>
                      <a:pt x="226352" y="164068"/>
                      <a:pt x="210119" y="170193"/>
                      <a:pt x="193402" y="174688"/>
                    </a:cubicBezTo>
                    <a:cubicBezTo>
                      <a:pt x="175924" y="179603"/>
                      <a:pt x="158058" y="182975"/>
                      <a:pt x="139991" y="184785"/>
                    </a:cubicBezTo>
                    <a:lnTo>
                      <a:pt x="122599" y="154781"/>
                    </a:lnTo>
                    <a:cubicBezTo>
                      <a:pt x="127332" y="154657"/>
                      <a:pt x="132065" y="154276"/>
                      <a:pt x="136760" y="153638"/>
                    </a:cubicBezTo>
                    <a:cubicBezTo>
                      <a:pt x="143127" y="152876"/>
                      <a:pt x="150255" y="151638"/>
                      <a:pt x="158048" y="150019"/>
                    </a:cubicBezTo>
                    <a:cubicBezTo>
                      <a:pt x="165841" y="148399"/>
                      <a:pt x="174204" y="146113"/>
                      <a:pt x="182948" y="143637"/>
                    </a:cubicBezTo>
                    <a:cubicBezTo>
                      <a:pt x="191425" y="141056"/>
                      <a:pt x="199722" y="137865"/>
                      <a:pt x="207753" y="134112"/>
                    </a:cubicBezTo>
                    <a:lnTo>
                      <a:pt x="157193" y="104965"/>
                    </a:lnTo>
                    <a:lnTo>
                      <a:pt x="150635" y="107252"/>
                    </a:lnTo>
                    <a:lnTo>
                      <a:pt x="143697" y="109347"/>
                    </a:lnTo>
                    <a:cubicBezTo>
                      <a:pt x="130962" y="113538"/>
                      <a:pt x="119368" y="116777"/>
                      <a:pt x="108723" y="118872"/>
                    </a:cubicBezTo>
                    <a:cubicBezTo>
                      <a:pt x="98953" y="121148"/>
                      <a:pt x="88994" y="122482"/>
                      <a:pt x="78976" y="122872"/>
                    </a:cubicBezTo>
                    <a:cubicBezTo>
                      <a:pt x="70128" y="123234"/>
                      <a:pt x="61280" y="122396"/>
                      <a:pt x="52651" y="120396"/>
                    </a:cubicBezTo>
                    <a:cubicBezTo>
                      <a:pt x="44079" y="118463"/>
                      <a:pt x="35848" y="115243"/>
                      <a:pt x="28226" y="110871"/>
                    </a:cubicBezTo>
                    <a:cubicBezTo>
                      <a:pt x="19891" y="106518"/>
                      <a:pt x="12669" y="100289"/>
                      <a:pt x="7128" y="92678"/>
                    </a:cubicBezTo>
                    <a:cubicBezTo>
                      <a:pt x="3022" y="86992"/>
                      <a:pt x="1007" y="80058"/>
                      <a:pt x="1426" y="73057"/>
                    </a:cubicBezTo>
                    <a:cubicBezTo>
                      <a:pt x="2148" y="65761"/>
                      <a:pt x="5065" y="58846"/>
                      <a:pt x="9789" y="53245"/>
                    </a:cubicBezTo>
                    <a:cubicBezTo>
                      <a:pt x="15596" y="45863"/>
                      <a:pt x="22524" y="39434"/>
                      <a:pt x="30317" y="34195"/>
                    </a:cubicBezTo>
                    <a:lnTo>
                      <a:pt x="0" y="17050"/>
                    </a:lnTo>
                    <a:lnTo>
                      <a:pt x="17582" y="6858"/>
                    </a:lnTo>
                    <a:lnTo>
                      <a:pt x="47234" y="24003"/>
                    </a:lnTo>
                    <a:cubicBezTo>
                      <a:pt x="61157" y="17088"/>
                      <a:pt x="75783" y="11687"/>
                      <a:pt x="90856" y="7906"/>
                    </a:cubicBezTo>
                    <a:cubicBezTo>
                      <a:pt x="105207" y="4324"/>
                      <a:pt x="119786" y="1686"/>
                      <a:pt x="134479" y="0"/>
                    </a:cubicBezTo>
                    <a:close/>
                    <a:moveTo>
                      <a:pt x="63485" y="82772"/>
                    </a:moveTo>
                    <a:cubicBezTo>
                      <a:pt x="70157" y="86639"/>
                      <a:pt x="77864" y="88306"/>
                      <a:pt x="85534" y="87535"/>
                    </a:cubicBezTo>
                    <a:cubicBezTo>
                      <a:pt x="95817" y="86373"/>
                      <a:pt x="105948" y="84106"/>
                      <a:pt x="115756" y="80772"/>
                    </a:cubicBezTo>
                    <a:lnTo>
                      <a:pt x="68237" y="53245"/>
                    </a:lnTo>
                    <a:cubicBezTo>
                      <a:pt x="50750" y="64675"/>
                      <a:pt x="49230" y="74581"/>
                      <a:pt x="63485" y="82772"/>
                    </a:cubicBezTo>
                    <a:close/>
                    <a:moveTo>
                      <a:pt x="230372" y="96774"/>
                    </a:moveTo>
                    <a:cubicBezTo>
                      <a:pt x="223101" y="92773"/>
                      <a:pt x="214719" y="91269"/>
                      <a:pt x="206517" y="92488"/>
                    </a:cubicBezTo>
                    <a:cubicBezTo>
                      <a:pt x="195265" y="93955"/>
                      <a:pt x="184174" y="96412"/>
                      <a:pt x="173349" y="99822"/>
                    </a:cubicBezTo>
                    <a:lnTo>
                      <a:pt x="220868" y="127159"/>
                    </a:lnTo>
                    <a:cubicBezTo>
                      <a:pt x="240892" y="114776"/>
                      <a:pt x="244057" y="104651"/>
                      <a:pt x="230372" y="9677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0" name="Google Shape;1530;p27"/>
              <p:cNvSpPr/>
              <p:nvPr/>
            </p:nvSpPr>
            <p:spPr>
              <a:xfrm>
                <a:off x="7753460" y="5307234"/>
                <a:ext cx="19007" cy="25526"/>
              </a:xfrm>
              <a:custGeom>
                <a:avLst/>
                <a:gdLst/>
                <a:ahLst/>
                <a:cxnLst/>
                <a:rect l="l" t="t" r="r" b="b"/>
                <a:pathLst>
                  <a:path w="19007" h="25526" extrusionOk="0">
                    <a:moveTo>
                      <a:pt x="0" y="17240"/>
                    </a:moveTo>
                    <a:cubicBezTo>
                      <a:pt x="475" y="15907"/>
                      <a:pt x="0" y="0"/>
                      <a:pt x="0" y="0"/>
                    </a:cubicBezTo>
                    <a:lnTo>
                      <a:pt x="19008" y="12478"/>
                    </a:lnTo>
                    <a:lnTo>
                      <a:pt x="10549"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1" name="Google Shape;1531;p27"/>
              <p:cNvSpPr/>
              <p:nvPr/>
            </p:nvSpPr>
            <p:spPr>
              <a:xfrm>
                <a:off x="7880525" y="5317712"/>
                <a:ext cx="42101" cy="19716"/>
              </a:xfrm>
              <a:custGeom>
                <a:avLst/>
                <a:gdLst/>
                <a:ahLst/>
                <a:cxnLst/>
                <a:rect l="l" t="t" r="r" b="b"/>
                <a:pathLst>
                  <a:path w="42101" h="19716" extrusionOk="0">
                    <a:moveTo>
                      <a:pt x="42102" y="17240"/>
                    </a:moveTo>
                    <a:lnTo>
                      <a:pt x="42102" y="0"/>
                    </a:lnTo>
                    <a:lnTo>
                      <a:pt x="0" y="3238"/>
                    </a:lnTo>
                    <a:lnTo>
                      <a:pt x="24140" y="19717"/>
                    </a:lnTo>
                    <a:lnTo>
                      <a:pt x="42102" y="1724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2" name="Google Shape;1532;p27"/>
              <p:cNvSpPr/>
              <p:nvPr/>
            </p:nvSpPr>
            <p:spPr>
              <a:xfrm>
                <a:off x="7894686" y="5254561"/>
                <a:ext cx="31457" cy="17335"/>
              </a:xfrm>
              <a:custGeom>
                <a:avLst/>
                <a:gdLst/>
                <a:ahLst/>
                <a:cxnLst/>
                <a:rect l="l" t="t" r="r" b="b"/>
                <a:pathLst>
                  <a:path w="31457" h="17335" extrusionOk="0">
                    <a:moveTo>
                      <a:pt x="31458" y="17336"/>
                    </a:moveTo>
                    <a:lnTo>
                      <a:pt x="31458" y="0"/>
                    </a:lnTo>
                    <a:lnTo>
                      <a:pt x="0" y="11430"/>
                    </a:lnTo>
                    <a:lnTo>
                      <a:pt x="31458" y="17336"/>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3" name="Google Shape;1533;p27"/>
              <p:cNvSpPr/>
              <p:nvPr/>
            </p:nvSpPr>
            <p:spPr>
              <a:xfrm>
                <a:off x="7795847" y="5260943"/>
                <a:ext cx="47328" cy="33051"/>
              </a:xfrm>
              <a:custGeom>
                <a:avLst/>
                <a:gdLst/>
                <a:ahLst/>
                <a:cxnLst/>
                <a:rect l="l" t="t" r="r" b="b"/>
                <a:pathLst>
                  <a:path w="47328" h="33051" extrusionOk="0">
                    <a:moveTo>
                      <a:pt x="0" y="10001"/>
                    </a:moveTo>
                    <a:lnTo>
                      <a:pt x="10454" y="0"/>
                    </a:lnTo>
                    <a:lnTo>
                      <a:pt x="47329" y="25527"/>
                    </a:lnTo>
                    <a:lnTo>
                      <a:pt x="45048" y="33052"/>
                    </a:lnTo>
                    <a:cubicBezTo>
                      <a:pt x="45048" y="33052"/>
                      <a:pt x="17487" y="21431"/>
                      <a:pt x="16537" y="20765"/>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4" name="Google Shape;1534;p27"/>
              <p:cNvSpPr/>
              <p:nvPr/>
            </p:nvSpPr>
            <p:spPr>
              <a:xfrm>
                <a:off x="7699193" y="5205793"/>
                <a:ext cx="58543" cy="38861"/>
              </a:xfrm>
              <a:custGeom>
                <a:avLst/>
                <a:gdLst/>
                <a:ahLst/>
                <a:cxnLst/>
                <a:rect l="l" t="t" r="r" b="b"/>
                <a:pathLst>
                  <a:path w="58543" h="38861" extrusionOk="0">
                    <a:moveTo>
                      <a:pt x="0" y="11049"/>
                    </a:moveTo>
                    <a:lnTo>
                      <a:pt x="49040" y="38862"/>
                    </a:lnTo>
                    <a:lnTo>
                      <a:pt x="58543" y="31623"/>
                    </a:lnTo>
                    <a:cubicBezTo>
                      <a:pt x="58543" y="31623"/>
                      <a:pt x="52461" y="24574"/>
                      <a:pt x="51986" y="23813"/>
                    </a:cubicBezTo>
                    <a:cubicBezTo>
                      <a:pt x="47585" y="18783"/>
                      <a:pt x="42425" y="14478"/>
                      <a:pt x="36684" y="11049"/>
                    </a:cubicBezTo>
                    <a:cubicBezTo>
                      <a:pt x="33073" y="10382"/>
                      <a:pt x="9789" y="0"/>
                      <a:pt x="9789"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5" name="Google Shape;1535;p27"/>
              <p:cNvSpPr/>
              <p:nvPr/>
            </p:nvSpPr>
            <p:spPr>
              <a:xfrm>
                <a:off x="7753460" y="5174646"/>
                <a:ext cx="27275" cy="24479"/>
              </a:xfrm>
              <a:custGeom>
                <a:avLst/>
                <a:gdLst/>
                <a:ahLst/>
                <a:cxnLst/>
                <a:rect l="l" t="t" r="r" b="b"/>
                <a:pathLst>
                  <a:path w="27275" h="24479" extrusionOk="0">
                    <a:moveTo>
                      <a:pt x="27276" y="24479"/>
                    </a:moveTo>
                    <a:lnTo>
                      <a:pt x="27276" y="7334"/>
                    </a:lnTo>
                    <a:lnTo>
                      <a:pt x="4752" y="0"/>
                    </a:lnTo>
                    <a:lnTo>
                      <a:pt x="0" y="13430"/>
                    </a:lnTo>
                    <a:lnTo>
                      <a:pt x="1140" y="19621"/>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6" name="Google Shape;1536;p27"/>
              <p:cNvSpPr/>
              <p:nvPr/>
            </p:nvSpPr>
            <p:spPr>
              <a:xfrm>
                <a:off x="7631241" y="5169598"/>
                <a:ext cx="26040" cy="19431"/>
              </a:xfrm>
              <a:custGeom>
                <a:avLst/>
                <a:gdLst/>
                <a:ahLst/>
                <a:cxnLst/>
                <a:rect l="l" t="t" r="r" b="b"/>
                <a:pathLst>
                  <a:path w="26040" h="19431" extrusionOk="0">
                    <a:moveTo>
                      <a:pt x="0" y="17145"/>
                    </a:moveTo>
                    <a:lnTo>
                      <a:pt x="0" y="0"/>
                    </a:lnTo>
                    <a:lnTo>
                      <a:pt x="26040"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7" name="Google Shape;1537;p27"/>
              <p:cNvSpPr/>
              <p:nvPr/>
            </p:nvSpPr>
            <p:spPr>
              <a:xfrm>
                <a:off x="7632192" y="5227129"/>
                <a:ext cx="29936" cy="30289"/>
              </a:xfrm>
              <a:custGeom>
                <a:avLst/>
                <a:gdLst/>
                <a:ahLst/>
                <a:cxnLst/>
                <a:rect l="l" t="t" r="r" b="b"/>
                <a:pathLst>
                  <a:path w="29936" h="30289" extrusionOk="0">
                    <a:moveTo>
                      <a:pt x="0" y="17907"/>
                    </a:moveTo>
                    <a:lnTo>
                      <a:pt x="0" y="0"/>
                    </a:lnTo>
                    <a:lnTo>
                      <a:pt x="29937" y="0"/>
                    </a:lnTo>
                    <a:lnTo>
                      <a:pt x="22619" y="16002"/>
                    </a:lnTo>
                    <a:lnTo>
                      <a:pt x="9599" y="3028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8" name="Google Shape;1538;p27"/>
              <p:cNvSpPr/>
              <p:nvPr/>
            </p:nvSpPr>
            <p:spPr>
              <a:xfrm>
                <a:off x="7630861" y="5152548"/>
                <a:ext cx="295637" cy="184403"/>
              </a:xfrm>
              <a:custGeom>
                <a:avLst/>
                <a:gdLst/>
                <a:ahLst/>
                <a:cxnLst/>
                <a:rect l="l" t="t" r="r" b="b"/>
                <a:pathLst>
                  <a:path w="295637" h="184403" extrusionOk="0">
                    <a:moveTo>
                      <a:pt x="149875" y="29051"/>
                    </a:moveTo>
                    <a:cubicBezTo>
                      <a:pt x="145988" y="29042"/>
                      <a:pt x="142110" y="29356"/>
                      <a:pt x="138280" y="30004"/>
                    </a:cubicBezTo>
                    <a:cubicBezTo>
                      <a:pt x="133053" y="30671"/>
                      <a:pt x="127256" y="31718"/>
                      <a:pt x="120793" y="33147"/>
                    </a:cubicBezTo>
                    <a:cubicBezTo>
                      <a:pt x="114331" y="34576"/>
                      <a:pt x="107583" y="36195"/>
                      <a:pt x="100645" y="38290"/>
                    </a:cubicBezTo>
                    <a:cubicBezTo>
                      <a:pt x="93878" y="40310"/>
                      <a:pt x="87273" y="42824"/>
                      <a:pt x="80877" y="45815"/>
                    </a:cubicBezTo>
                    <a:lnTo>
                      <a:pt x="131628" y="75247"/>
                    </a:lnTo>
                    <a:lnTo>
                      <a:pt x="141131" y="72009"/>
                    </a:lnTo>
                    <a:cubicBezTo>
                      <a:pt x="154056" y="67723"/>
                      <a:pt x="166221" y="64103"/>
                      <a:pt x="177721" y="61055"/>
                    </a:cubicBezTo>
                    <a:cubicBezTo>
                      <a:pt x="188489" y="58207"/>
                      <a:pt x="199494" y="56397"/>
                      <a:pt x="210604" y="55626"/>
                    </a:cubicBezTo>
                    <a:cubicBezTo>
                      <a:pt x="220726" y="54988"/>
                      <a:pt x="230875" y="55654"/>
                      <a:pt x="240826" y="57626"/>
                    </a:cubicBezTo>
                    <a:cubicBezTo>
                      <a:pt x="251033" y="59836"/>
                      <a:pt x="260812" y="63655"/>
                      <a:pt x="269813" y="68961"/>
                    </a:cubicBezTo>
                    <a:cubicBezTo>
                      <a:pt x="278584" y="73362"/>
                      <a:pt x="286112" y="79915"/>
                      <a:pt x="291671" y="88011"/>
                    </a:cubicBezTo>
                    <a:cubicBezTo>
                      <a:pt x="295397" y="93897"/>
                      <a:pt x="296556" y="101051"/>
                      <a:pt x="294902" y="107823"/>
                    </a:cubicBezTo>
                    <a:cubicBezTo>
                      <a:pt x="292793" y="115319"/>
                      <a:pt x="288687" y="122101"/>
                      <a:pt x="283023" y="127444"/>
                    </a:cubicBezTo>
                    <a:cubicBezTo>
                      <a:pt x="276076" y="134503"/>
                      <a:pt x="268282" y="140675"/>
                      <a:pt x="259833" y="145828"/>
                    </a:cubicBezTo>
                    <a:lnTo>
                      <a:pt x="292146" y="164878"/>
                    </a:lnTo>
                    <a:lnTo>
                      <a:pt x="274469" y="175069"/>
                    </a:lnTo>
                    <a:lnTo>
                      <a:pt x="241871" y="156019"/>
                    </a:lnTo>
                    <a:cubicBezTo>
                      <a:pt x="226371" y="163763"/>
                      <a:pt x="210138" y="169916"/>
                      <a:pt x="193402" y="174403"/>
                    </a:cubicBezTo>
                    <a:cubicBezTo>
                      <a:pt x="175915" y="179241"/>
                      <a:pt x="158048" y="182585"/>
                      <a:pt x="139991" y="184404"/>
                    </a:cubicBezTo>
                    <a:lnTo>
                      <a:pt x="122979" y="153829"/>
                    </a:lnTo>
                    <a:cubicBezTo>
                      <a:pt x="126115" y="153829"/>
                      <a:pt x="130772" y="153829"/>
                      <a:pt x="137140" y="152781"/>
                    </a:cubicBezTo>
                    <a:cubicBezTo>
                      <a:pt x="143507" y="151733"/>
                      <a:pt x="150635" y="150781"/>
                      <a:pt x="158428" y="149066"/>
                    </a:cubicBezTo>
                    <a:cubicBezTo>
                      <a:pt x="166221" y="147352"/>
                      <a:pt x="174585" y="145256"/>
                      <a:pt x="183328" y="142684"/>
                    </a:cubicBezTo>
                    <a:cubicBezTo>
                      <a:pt x="191824" y="140141"/>
                      <a:pt x="200121" y="136960"/>
                      <a:pt x="208133" y="133159"/>
                    </a:cubicBezTo>
                    <a:lnTo>
                      <a:pt x="157573" y="103917"/>
                    </a:lnTo>
                    <a:lnTo>
                      <a:pt x="151015" y="106204"/>
                    </a:lnTo>
                    <a:lnTo>
                      <a:pt x="144077" y="108394"/>
                    </a:lnTo>
                    <a:cubicBezTo>
                      <a:pt x="131342" y="112585"/>
                      <a:pt x="119748" y="115824"/>
                      <a:pt x="109104" y="117919"/>
                    </a:cubicBezTo>
                    <a:cubicBezTo>
                      <a:pt x="99334" y="120196"/>
                      <a:pt x="89374" y="121530"/>
                      <a:pt x="79357" y="121920"/>
                    </a:cubicBezTo>
                    <a:cubicBezTo>
                      <a:pt x="70509" y="122234"/>
                      <a:pt x="61661" y="121396"/>
                      <a:pt x="53031" y="119443"/>
                    </a:cubicBezTo>
                    <a:cubicBezTo>
                      <a:pt x="44478" y="117462"/>
                      <a:pt x="36247" y="114252"/>
                      <a:pt x="28606" y="109918"/>
                    </a:cubicBezTo>
                    <a:cubicBezTo>
                      <a:pt x="20291" y="105537"/>
                      <a:pt x="13077" y="99317"/>
                      <a:pt x="7508" y="91726"/>
                    </a:cubicBezTo>
                    <a:cubicBezTo>
                      <a:pt x="3412" y="86039"/>
                      <a:pt x="1397" y="79105"/>
                      <a:pt x="1806" y="72104"/>
                    </a:cubicBezTo>
                    <a:cubicBezTo>
                      <a:pt x="2528" y="64808"/>
                      <a:pt x="5446" y="57893"/>
                      <a:pt x="10169" y="52292"/>
                    </a:cubicBezTo>
                    <a:cubicBezTo>
                      <a:pt x="15947" y="44882"/>
                      <a:pt x="22885" y="38452"/>
                      <a:pt x="30697" y="33242"/>
                    </a:cubicBezTo>
                    <a:lnTo>
                      <a:pt x="0" y="17050"/>
                    </a:lnTo>
                    <a:lnTo>
                      <a:pt x="17582" y="6763"/>
                    </a:lnTo>
                    <a:lnTo>
                      <a:pt x="47234" y="24003"/>
                    </a:lnTo>
                    <a:cubicBezTo>
                      <a:pt x="61157" y="17088"/>
                      <a:pt x="75783" y="11687"/>
                      <a:pt x="90856" y="7906"/>
                    </a:cubicBezTo>
                    <a:cubicBezTo>
                      <a:pt x="105197" y="4286"/>
                      <a:pt x="119776" y="1638"/>
                      <a:pt x="134479" y="0"/>
                    </a:cubicBezTo>
                    <a:close/>
                    <a:moveTo>
                      <a:pt x="63485" y="82391"/>
                    </a:moveTo>
                    <a:cubicBezTo>
                      <a:pt x="70157" y="86258"/>
                      <a:pt x="77864" y="87925"/>
                      <a:pt x="85534" y="87154"/>
                    </a:cubicBezTo>
                    <a:cubicBezTo>
                      <a:pt x="95817" y="85992"/>
                      <a:pt x="105948" y="83725"/>
                      <a:pt x="115756" y="80391"/>
                    </a:cubicBezTo>
                    <a:lnTo>
                      <a:pt x="68237" y="52864"/>
                    </a:lnTo>
                    <a:cubicBezTo>
                      <a:pt x="50750" y="64675"/>
                      <a:pt x="49230" y="74485"/>
                      <a:pt x="63485" y="82772"/>
                    </a:cubicBezTo>
                    <a:close/>
                    <a:moveTo>
                      <a:pt x="230372" y="96298"/>
                    </a:moveTo>
                    <a:cubicBezTo>
                      <a:pt x="223092" y="92335"/>
                      <a:pt x="214710" y="90859"/>
                      <a:pt x="206517" y="92107"/>
                    </a:cubicBezTo>
                    <a:cubicBezTo>
                      <a:pt x="195274" y="93535"/>
                      <a:pt x="184174" y="95964"/>
                      <a:pt x="173349" y="99346"/>
                    </a:cubicBezTo>
                    <a:lnTo>
                      <a:pt x="220868" y="126778"/>
                    </a:lnTo>
                    <a:cubicBezTo>
                      <a:pt x="240826" y="114776"/>
                      <a:pt x="244057" y="104680"/>
                      <a:pt x="230372" y="96679"/>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539" name="Google Shape;1539;p27"/>
            <p:cNvGrpSpPr/>
            <p:nvPr/>
          </p:nvGrpSpPr>
          <p:grpSpPr>
            <a:xfrm>
              <a:off x="4965040" y="3574128"/>
              <a:ext cx="883852" cy="621125"/>
              <a:chOff x="6774665" y="4316253"/>
              <a:chExt cx="883852" cy="621125"/>
            </a:xfrm>
          </p:grpSpPr>
          <p:sp>
            <p:nvSpPr>
              <p:cNvPr id="1540" name="Google Shape;1540;p27"/>
              <p:cNvSpPr/>
              <p:nvPr/>
            </p:nvSpPr>
            <p:spPr>
              <a:xfrm>
                <a:off x="6774665" y="4425886"/>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1" name="Google Shape;1541;p27"/>
              <p:cNvSpPr/>
              <p:nvPr/>
            </p:nvSpPr>
            <p:spPr>
              <a:xfrm>
                <a:off x="6774855" y="4568951"/>
                <a:ext cx="87339" cy="116490"/>
              </a:xfrm>
              <a:custGeom>
                <a:avLst/>
                <a:gdLst/>
                <a:ahLst/>
                <a:cxnLst/>
                <a:rect l="l" t="t" r="r" b="b"/>
                <a:pathLst>
                  <a:path w="87339" h="116490" extrusionOk="0">
                    <a:moveTo>
                      <a:pt x="0" y="116491"/>
                    </a:moveTo>
                    <a:lnTo>
                      <a:pt x="0" y="0"/>
                    </a:lnTo>
                    <a:lnTo>
                      <a:pt x="87340" y="77914"/>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2" name="Google Shape;1542;p27"/>
              <p:cNvSpPr/>
              <p:nvPr/>
            </p:nvSpPr>
            <p:spPr>
              <a:xfrm>
                <a:off x="7592086" y="4572000"/>
                <a:ext cx="66431" cy="157067"/>
              </a:xfrm>
              <a:custGeom>
                <a:avLst/>
                <a:gdLst/>
                <a:ahLst/>
                <a:cxnLst/>
                <a:rect l="l" t="t" r="r" b="b"/>
                <a:pathLst>
                  <a:path w="66431" h="157067" extrusionOk="0">
                    <a:moveTo>
                      <a:pt x="66431" y="0"/>
                    </a:moveTo>
                    <a:lnTo>
                      <a:pt x="66431" y="109633"/>
                    </a:lnTo>
                    <a:lnTo>
                      <a:pt x="21859" y="157067"/>
                    </a:lnTo>
                    <a:lnTo>
                      <a:pt x="0" y="31623"/>
                    </a:lnTo>
                    <a:lnTo>
                      <a:pt x="66431"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3" name="Google Shape;1543;p27"/>
              <p:cNvSpPr/>
              <p:nvPr/>
            </p:nvSpPr>
            <p:spPr>
              <a:xfrm>
                <a:off x="6774665" y="4316253"/>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4" name="Google Shape;1544;p27"/>
              <p:cNvSpPr/>
              <p:nvPr/>
            </p:nvSpPr>
            <p:spPr>
              <a:xfrm>
                <a:off x="6900380" y="4385881"/>
                <a:ext cx="632615" cy="366093"/>
              </a:xfrm>
              <a:custGeom>
                <a:avLst/>
                <a:gdLst/>
                <a:ahLst/>
                <a:cxnLst/>
                <a:rect l="l" t="t" r="r" b="b"/>
                <a:pathLst>
                  <a:path w="632615" h="366093" extrusionOk="0">
                    <a:moveTo>
                      <a:pt x="632021" y="194024"/>
                    </a:moveTo>
                    <a:cubicBezTo>
                      <a:pt x="627555" y="237077"/>
                      <a:pt x="596952" y="279749"/>
                      <a:pt x="540025" y="312515"/>
                    </a:cubicBezTo>
                    <a:cubicBezTo>
                      <a:pt x="416475" y="383953"/>
                      <a:pt x="216136" y="383953"/>
                      <a:pt x="92586" y="312515"/>
                    </a:cubicBezTo>
                    <a:cubicBezTo>
                      <a:pt x="35564" y="279559"/>
                      <a:pt x="4961" y="237077"/>
                      <a:pt x="590" y="194024"/>
                    </a:cubicBezTo>
                    <a:cubicBezTo>
                      <a:pt x="-4732" y="143637"/>
                      <a:pt x="25965" y="92107"/>
                      <a:pt x="92586" y="53721"/>
                    </a:cubicBezTo>
                    <a:cubicBezTo>
                      <a:pt x="216136" y="-17907"/>
                      <a:pt x="416475" y="-17907"/>
                      <a:pt x="540025" y="53721"/>
                    </a:cubicBezTo>
                    <a:cubicBezTo>
                      <a:pt x="606931" y="92107"/>
                      <a:pt x="637344" y="143637"/>
                      <a:pt x="632021" y="19402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5" name="Google Shape;1545;p27"/>
              <p:cNvSpPr/>
              <p:nvPr/>
            </p:nvSpPr>
            <p:spPr>
              <a:xfrm>
                <a:off x="6900970" y="4407789"/>
                <a:ext cx="631431" cy="344185"/>
              </a:xfrm>
              <a:custGeom>
                <a:avLst/>
                <a:gdLst/>
                <a:ahLst/>
                <a:cxnLst/>
                <a:rect l="l" t="t" r="r" b="b"/>
                <a:pathLst>
                  <a:path w="631431" h="344185" extrusionOk="0">
                    <a:moveTo>
                      <a:pt x="631432" y="172117"/>
                    </a:moveTo>
                    <a:cubicBezTo>
                      <a:pt x="626965" y="215170"/>
                      <a:pt x="596363" y="257842"/>
                      <a:pt x="539435" y="290608"/>
                    </a:cubicBezTo>
                    <a:cubicBezTo>
                      <a:pt x="415886" y="362045"/>
                      <a:pt x="215546" y="362045"/>
                      <a:pt x="91997" y="290608"/>
                    </a:cubicBezTo>
                    <a:cubicBezTo>
                      <a:pt x="34974" y="257651"/>
                      <a:pt x="4372" y="215170"/>
                      <a:pt x="0" y="172117"/>
                    </a:cubicBezTo>
                    <a:cubicBezTo>
                      <a:pt x="4372" y="129064"/>
                      <a:pt x="34974" y="86392"/>
                      <a:pt x="91997" y="53721"/>
                    </a:cubicBezTo>
                    <a:cubicBezTo>
                      <a:pt x="215546" y="-17907"/>
                      <a:pt x="415886" y="-17907"/>
                      <a:pt x="539435" y="53721"/>
                    </a:cubicBezTo>
                    <a:cubicBezTo>
                      <a:pt x="596838" y="86677"/>
                      <a:pt x="626965" y="129064"/>
                      <a:pt x="631432" y="172117"/>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6" name="Google Shape;1546;p27"/>
              <p:cNvSpPr/>
              <p:nvPr/>
            </p:nvSpPr>
            <p:spPr>
              <a:xfrm>
                <a:off x="7062535" y="4489799"/>
                <a:ext cx="295132" cy="185547"/>
              </a:xfrm>
              <a:custGeom>
                <a:avLst/>
                <a:gdLst/>
                <a:ahLst/>
                <a:cxnLst/>
                <a:rect l="l" t="t" r="r" b="b"/>
                <a:pathLst>
                  <a:path w="295132" h="185547" extrusionOk="0">
                    <a:moveTo>
                      <a:pt x="149494" y="30194"/>
                    </a:moveTo>
                    <a:cubicBezTo>
                      <a:pt x="145607" y="30185"/>
                      <a:pt x="141730" y="30499"/>
                      <a:pt x="137900" y="31147"/>
                    </a:cubicBezTo>
                    <a:cubicBezTo>
                      <a:pt x="132673" y="31909"/>
                      <a:pt x="126875" y="32956"/>
                      <a:pt x="120413" y="34290"/>
                    </a:cubicBezTo>
                    <a:cubicBezTo>
                      <a:pt x="113950" y="35623"/>
                      <a:pt x="107203" y="37433"/>
                      <a:pt x="100265" y="39529"/>
                    </a:cubicBezTo>
                    <a:cubicBezTo>
                      <a:pt x="93498" y="41548"/>
                      <a:pt x="86893" y="44063"/>
                      <a:pt x="80497" y="47054"/>
                    </a:cubicBezTo>
                    <a:lnTo>
                      <a:pt x="131152" y="76486"/>
                    </a:lnTo>
                    <a:lnTo>
                      <a:pt x="140656" y="73247"/>
                    </a:lnTo>
                    <a:cubicBezTo>
                      <a:pt x="153581" y="68961"/>
                      <a:pt x="165746" y="65246"/>
                      <a:pt x="177246" y="62294"/>
                    </a:cubicBezTo>
                    <a:cubicBezTo>
                      <a:pt x="187994" y="59360"/>
                      <a:pt x="199009" y="57541"/>
                      <a:pt x="210129" y="56864"/>
                    </a:cubicBezTo>
                    <a:cubicBezTo>
                      <a:pt x="220250" y="56179"/>
                      <a:pt x="230410" y="56845"/>
                      <a:pt x="240351" y="58864"/>
                    </a:cubicBezTo>
                    <a:cubicBezTo>
                      <a:pt x="250567" y="61017"/>
                      <a:pt x="260366" y="64846"/>
                      <a:pt x="269337" y="70199"/>
                    </a:cubicBezTo>
                    <a:cubicBezTo>
                      <a:pt x="278119" y="74590"/>
                      <a:pt x="285636" y="81144"/>
                      <a:pt x="291196" y="89249"/>
                    </a:cubicBezTo>
                    <a:cubicBezTo>
                      <a:pt x="294874" y="95193"/>
                      <a:pt x="296033" y="102356"/>
                      <a:pt x="294427" y="109156"/>
                    </a:cubicBezTo>
                    <a:cubicBezTo>
                      <a:pt x="292251" y="116624"/>
                      <a:pt x="288155" y="123397"/>
                      <a:pt x="282547" y="128778"/>
                    </a:cubicBezTo>
                    <a:cubicBezTo>
                      <a:pt x="275553" y="135789"/>
                      <a:pt x="267769" y="141961"/>
                      <a:pt x="259358" y="147161"/>
                    </a:cubicBezTo>
                    <a:lnTo>
                      <a:pt x="291671" y="166211"/>
                    </a:lnTo>
                    <a:lnTo>
                      <a:pt x="273709" y="176213"/>
                    </a:lnTo>
                    <a:lnTo>
                      <a:pt x="241111" y="157163"/>
                    </a:lnTo>
                    <a:cubicBezTo>
                      <a:pt x="225591" y="164868"/>
                      <a:pt x="209359" y="171022"/>
                      <a:pt x="192642" y="175546"/>
                    </a:cubicBezTo>
                    <a:cubicBezTo>
                      <a:pt x="175155" y="180385"/>
                      <a:pt x="157288" y="183728"/>
                      <a:pt x="139230" y="185547"/>
                    </a:cubicBezTo>
                    <a:lnTo>
                      <a:pt x="122123" y="154972"/>
                    </a:lnTo>
                    <a:cubicBezTo>
                      <a:pt x="126894" y="154848"/>
                      <a:pt x="131656" y="154467"/>
                      <a:pt x="136379" y="153829"/>
                    </a:cubicBezTo>
                    <a:cubicBezTo>
                      <a:pt x="143536" y="153019"/>
                      <a:pt x="150644" y="151810"/>
                      <a:pt x="157668" y="150209"/>
                    </a:cubicBezTo>
                    <a:cubicBezTo>
                      <a:pt x="165556" y="148495"/>
                      <a:pt x="173824" y="146399"/>
                      <a:pt x="182568" y="143828"/>
                    </a:cubicBezTo>
                    <a:cubicBezTo>
                      <a:pt x="191055" y="141246"/>
                      <a:pt x="199342" y="138065"/>
                      <a:pt x="207372" y="134303"/>
                    </a:cubicBezTo>
                    <a:lnTo>
                      <a:pt x="156812" y="105061"/>
                    </a:lnTo>
                    <a:lnTo>
                      <a:pt x="150255" y="107347"/>
                    </a:lnTo>
                    <a:lnTo>
                      <a:pt x="143317" y="109442"/>
                    </a:lnTo>
                    <a:cubicBezTo>
                      <a:pt x="130582" y="113633"/>
                      <a:pt x="118987" y="116967"/>
                      <a:pt x="108343" y="118967"/>
                    </a:cubicBezTo>
                    <a:cubicBezTo>
                      <a:pt x="98545" y="121244"/>
                      <a:pt x="88556" y="122587"/>
                      <a:pt x="78501" y="122968"/>
                    </a:cubicBezTo>
                    <a:cubicBezTo>
                      <a:pt x="69691" y="123282"/>
                      <a:pt x="60872" y="122454"/>
                      <a:pt x="52271" y="120491"/>
                    </a:cubicBezTo>
                    <a:cubicBezTo>
                      <a:pt x="43698" y="118548"/>
                      <a:pt x="35468" y="115338"/>
                      <a:pt x="27846" y="110966"/>
                    </a:cubicBezTo>
                    <a:cubicBezTo>
                      <a:pt x="19511" y="106613"/>
                      <a:pt x="12288" y="100384"/>
                      <a:pt x="6748" y="92773"/>
                    </a:cubicBezTo>
                    <a:cubicBezTo>
                      <a:pt x="2585" y="87116"/>
                      <a:pt x="561" y="80163"/>
                      <a:pt x="1045" y="73152"/>
                    </a:cubicBezTo>
                    <a:cubicBezTo>
                      <a:pt x="1787" y="65856"/>
                      <a:pt x="4704" y="58950"/>
                      <a:pt x="9409" y="53340"/>
                    </a:cubicBezTo>
                    <a:cubicBezTo>
                      <a:pt x="15197" y="45929"/>
                      <a:pt x="22125" y="39500"/>
                      <a:pt x="29937" y="34290"/>
                    </a:cubicBezTo>
                    <a:lnTo>
                      <a:pt x="0" y="16954"/>
                    </a:lnTo>
                    <a:lnTo>
                      <a:pt x="17582" y="6763"/>
                    </a:lnTo>
                    <a:lnTo>
                      <a:pt x="47234" y="23908"/>
                    </a:lnTo>
                    <a:cubicBezTo>
                      <a:pt x="61157" y="17021"/>
                      <a:pt x="75783" y="11649"/>
                      <a:pt x="90856" y="7906"/>
                    </a:cubicBezTo>
                    <a:cubicBezTo>
                      <a:pt x="105188" y="4239"/>
                      <a:pt x="119767" y="1591"/>
                      <a:pt x="134479" y="0"/>
                    </a:cubicBezTo>
                    <a:close/>
                    <a:moveTo>
                      <a:pt x="63105" y="83629"/>
                    </a:moveTo>
                    <a:cubicBezTo>
                      <a:pt x="69786" y="87459"/>
                      <a:pt x="77494" y="89116"/>
                      <a:pt x="85154" y="88392"/>
                    </a:cubicBezTo>
                    <a:cubicBezTo>
                      <a:pt x="95437" y="87182"/>
                      <a:pt x="105568" y="84877"/>
                      <a:pt x="115376" y="81534"/>
                    </a:cubicBezTo>
                    <a:lnTo>
                      <a:pt x="67857" y="54007"/>
                    </a:lnTo>
                    <a:cubicBezTo>
                      <a:pt x="50370" y="65437"/>
                      <a:pt x="48849" y="75343"/>
                      <a:pt x="63105" y="83629"/>
                    </a:cubicBezTo>
                    <a:close/>
                    <a:moveTo>
                      <a:pt x="229991" y="97536"/>
                    </a:moveTo>
                    <a:cubicBezTo>
                      <a:pt x="222693" y="93612"/>
                      <a:pt x="214339" y="92107"/>
                      <a:pt x="206137" y="93250"/>
                    </a:cubicBezTo>
                    <a:cubicBezTo>
                      <a:pt x="194894" y="94755"/>
                      <a:pt x="183803" y="97212"/>
                      <a:pt x="172969" y="100584"/>
                    </a:cubicBezTo>
                    <a:lnTo>
                      <a:pt x="220488" y="127921"/>
                    </a:lnTo>
                    <a:cubicBezTo>
                      <a:pt x="240446" y="115634"/>
                      <a:pt x="243677" y="105442"/>
                      <a:pt x="229991" y="97536"/>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7" name="Google Shape;1547;p27"/>
              <p:cNvSpPr/>
              <p:nvPr/>
            </p:nvSpPr>
            <p:spPr>
              <a:xfrm>
                <a:off x="7184658" y="4627816"/>
                <a:ext cx="19482" cy="25431"/>
              </a:xfrm>
              <a:custGeom>
                <a:avLst/>
                <a:gdLst/>
                <a:ahLst/>
                <a:cxnLst/>
                <a:rect l="l" t="t" r="r" b="b"/>
                <a:pathLst>
                  <a:path w="19482" h="25431" extrusionOk="0">
                    <a:moveTo>
                      <a:pt x="0" y="17145"/>
                    </a:moveTo>
                    <a:cubicBezTo>
                      <a:pt x="285" y="11430"/>
                      <a:pt x="285" y="5715"/>
                      <a:pt x="0" y="0"/>
                    </a:cubicBezTo>
                    <a:lnTo>
                      <a:pt x="19483" y="12478"/>
                    </a:lnTo>
                    <a:lnTo>
                      <a:pt x="11024" y="25432"/>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8" name="Google Shape;1548;p27"/>
              <p:cNvSpPr/>
              <p:nvPr/>
            </p:nvSpPr>
            <p:spPr>
              <a:xfrm>
                <a:off x="7311819" y="4638675"/>
                <a:ext cx="42101" cy="19716"/>
              </a:xfrm>
              <a:custGeom>
                <a:avLst/>
                <a:gdLst/>
                <a:ahLst/>
                <a:cxnLst/>
                <a:rect l="l" t="t" r="r" b="b"/>
                <a:pathLst>
                  <a:path w="42101" h="19716" extrusionOk="0">
                    <a:moveTo>
                      <a:pt x="42102" y="17145"/>
                    </a:moveTo>
                    <a:lnTo>
                      <a:pt x="42102" y="0"/>
                    </a:lnTo>
                    <a:lnTo>
                      <a:pt x="0" y="3238"/>
                    </a:lnTo>
                    <a:lnTo>
                      <a:pt x="24140" y="19717"/>
                    </a:lnTo>
                    <a:lnTo>
                      <a:pt x="42102"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9" name="Google Shape;1549;p27"/>
              <p:cNvSpPr/>
              <p:nvPr/>
            </p:nvSpPr>
            <p:spPr>
              <a:xfrm>
                <a:off x="7325980" y="4575428"/>
                <a:ext cx="31457" cy="17335"/>
              </a:xfrm>
              <a:custGeom>
                <a:avLst/>
                <a:gdLst/>
                <a:ahLst/>
                <a:cxnLst/>
                <a:rect l="l" t="t" r="r" b="b"/>
                <a:pathLst>
                  <a:path w="31457" h="17335" extrusionOk="0">
                    <a:moveTo>
                      <a:pt x="31458" y="17336"/>
                    </a:moveTo>
                    <a:lnTo>
                      <a:pt x="31458" y="0"/>
                    </a:lnTo>
                    <a:lnTo>
                      <a:pt x="0" y="11430"/>
                    </a:lnTo>
                    <a:lnTo>
                      <a:pt x="31458" y="17336"/>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0" name="Google Shape;1550;p27"/>
              <p:cNvSpPr/>
              <p:nvPr/>
            </p:nvSpPr>
            <p:spPr>
              <a:xfrm>
                <a:off x="7227140" y="4581810"/>
                <a:ext cx="47328" cy="33147"/>
              </a:xfrm>
              <a:custGeom>
                <a:avLst/>
                <a:gdLst/>
                <a:ahLst/>
                <a:cxnLst/>
                <a:rect l="l" t="t" r="r" b="b"/>
                <a:pathLst>
                  <a:path w="47328" h="33147" extrusionOk="0">
                    <a:moveTo>
                      <a:pt x="0" y="10096"/>
                    </a:moveTo>
                    <a:lnTo>
                      <a:pt x="10454" y="0"/>
                    </a:lnTo>
                    <a:lnTo>
                      <a:pt x="47329" y="25622"/>
                    </a:lnTo>
                    <a:lnTo>
                      <a:pt x="45048" y="33147"/>
                    </a:lnTo>
                    <a:cubicBezTo>
                      <a:pt x="45048" y="33147"/>
                      <a:pt x="17487" y="21431"/>
                      <a:pt x="16537" y="2076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1" name="Google Shape;1551;p27"/>
              <p:cNvSpPr/>
              <p:nvPr/>
            </p:nvSpPr>
            <p:spPr>
              <a:xfrm>
                <a:off x="7130487" y="4526660"/>
                <a:ext cx="59018" cy="38957"/>
              </a:xfrm>
              <a:custGeom>
                <a:avLst/>
                <a:gdLst/>
                <a:ahLst/>
                <a:cxnLst/>
                <a:rect l="l" t="t" r="r" b="b"/>
                <a:pathLst>
                  <a:path w="59018" h="38957" extrusionOk="0">
                    <a:moveTo>
                      <a:pt x="0" y="11144"/>
                    </a:moveTo>
                    <a:lnTo>
                      <a:pt x="49040" y="38957"/>
                    </a:lnTo>
                    <a:lnTo>
                      <a:pt x="59018" y="31623"/>
                    </a:lnTo>
                    <a:cubicBezTo>
                      <a:pt x="59018" y="31623"/>
                      <a:pt x="52841" y="24575"/>
                      <a:pt x="52461" y="23908"/>
                    </a:cubicBezTo>
                    <a:cubicBezTo>
                      <a:pt x="48042" y="18898"/>
                      <a:pt x="42881" y="14592"/>
                      <a:pt x="37160" y="11144"/>
                    </a:cubicBezTo>
                    <a:cubicBezTo>
                      <a:pt x="33548" y="10382"/>
                      <a:pt x="10264" y="0"/>
                      <a:pt x="10264"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2" name="Google Shape;1552;p27"/>
              <p:cNvSpPr/>
              <p:nvPr/>
            </p:nvSpPr>
            <p:spPr>
              <a:xfrm>
                <a:off x="7184753" y="4495514"/>
                <a:ext cx="27275" cy="24479"/>
              </a:xfrm>
              <a:custGeom>
                <a:avLst/>
                <a:gdLst/>
                <a:ahLst/>
                <a:cxnLst/>
                <a:rect l="l" t="t" r="r" b="b"/>
                <a:pathLst>
                  <a:path w="27275" h="24479" extrusionOk="0">
                    <a:moveTo>
                      <a:pt x="27276" y="24479"/>
                    </a:moveTo>
                    <a:lnTo>
                      <a:pt x="27276" y="7334"/>
                    </a:lnTo>
                    <a:lnTo>
                      <a:pt x="4752" y="0"/>
                    </a:lnTo>
                    <a:lnTo>
                      <a:pt x="0" y="13526"/>
                    </a:lnTo>
                    <a:lnTo>
                      <a:pt x="1140" y="19621"/>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3" name="Google Shape;1553;p27"/>
              <p:cNvSpPr/>
              <p:nvPr/>
            </p:nvSpPr>
            <p:spPr>
              <a:xfrm>
                <a:off x="7062535" y="4490466"/>
                <a:ext cx="26040" cy="19431"/>
              </a:xfrm>
              <a:custGeom>
                <a:avLst/>
                <a:gdLst/>
                <a:ahLst/>
                <a:cxnLst/>
                <a:rect l="l" t="t" r="r" b="b"/>
                <a:pathLst>
                  <a:path w="26040" h="19431" extrusionOk="0">
                    <a:moveTo>
                      <a:pt x="0" y="17145"/>
                    </a:moveTo>
                    <a:lnTo>
                      <a:pt x="0" y="0"/>
                    </a:lnTo>
                    <a:lnTo>
                      <a:pt x="26040"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4" name="Google Shape;1554;p27"/>
              <p:cNvSpPr/>
              <p:nvPr/>
            </p:nvSpPr>
            <p:spPr>
              <a:xfrm>
                <a:off x="7063485" y="4547997"/>
                <a:ext cx="29937" cy="30289"/>
              </a:xfrm>
              <a:custGeom>
                <a:avLst/>
                <a:gdLst/>
                <a:ahLst/>
                <a:cxnLst/>
                <a:rect l="l" t="t" r="r" b="b"/>
                <a:pathLst>
                  <a:path w="29937" h="30289" extrusionOk="0">
                    <a:moveTo>
                      <a:pt x="0" y="17907"/>
                    </a:moveTo>
                    <a:lnTo>
                      <a:pt x="0" y="0"/>
                    </a:lnTo>
                    <a:lnTo>
                      <a:pt x="29937" y="0"/>
                    </a:lnTo>
                    <a:lnTo>
                      <a:pt x="22619" y="16002"/>
                    </a:lnTo>
                    <a:lnTo>
                      <a:pt x="9599" y="3028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5" name="Google Shape;1555;p27"/>
              <p:cNvSpPr/>
              <p:nvPr/>
            </p:nvSpPr>
            <p:spPr>
              <a:xfrm>
                <a:off x="7062535" y="4472654"/>
                <a:ext cx="295233" cy="185546"/>
              </a:xfrm>
              <a:custGeom>
                <a:avLst/>
                <a:gdLst/>
                <a:ahLst/>
                <a:cxnLst/>
                <a:rect l="l" t="t" r="r" b="b"/>
                <a:pathLst>
                  <a:path w="295233" h="185546" extrusionOk="0">
                    <a:moveTo>
                      <a:pt x="149494" y="30194"/>
                    </a:moveTo>
                    <a:cubicBezTo>
                      <a:pt x="145607" y="30185"/>
                      <a:pt x="141730" y="30499"/>
                      <a:pt x="137900" y="31147"/>
                    </a:cubicBezTo>
                    <a:cubicBezTo>
                      <a:pt x="132673" y="31909"/>
                      <a:pt x="126875" y="32956"/>
                      <a:pt x="120413" y="34290"/>
                    </a:cubicBezTo>
                    <a:cubicBezTo>
                      <a:pt x="113950" y="35623"/>
                      <a:pt x="107203" y="37338"/>
                      <a:pt x="100265" y="39433"/>
                    </a:cubicBezTo>
                    <a:cubicBezTo>
                      <a:pt x="93498" y="41481"/>
                      <a:pt x="86893" y="44034"/>
                      <a:pt x="80497" y="47054"/>
                    </a:cubicBezTo>
                    <a:lnTo>
                      <a:pt x="131247" y="76390"/>
                    </a:lnTo>
                    <a:lnTo>
                      <a:pt x="140751" y="73247"/>
                    </a:lnTo>
                    <a:cubicBezTo>
                      <a:pt x="153676" y="68866"/>
                      <a:pt x="165841" y="65246"/>
                      <a:pt x="177340" y="62198"/>
                    </a:cubicBezTo>
                    <a:cubicBezTo>
                      <a:pt x="188108" y="59360"/>
                      <a:pt x="199114" y="57540"/>
                      <a:pt x="210224" y="56769"/>
                    </a:cubicBezTo>
                    <a:cubicBezTo>
                      <a:pt x="220345" y="56159"/>
                      <a:pt x="230505" y="56864"/>
                      <a:pt x="240446" y="58864"/>
                    </a:cubicBezTo>
                    <a:cubicBezTo>
                      <a:pt x="250643" y="61036"/>
                      <a:pt x="260432" y="64827"/>
                      <a:pt x="269432" y="70104"/>
                    </a:cubicBezTo>
                    <a:cubicBezTo>
                      <a:pt x="278204" y="74504"/>
                      <a:pt x="285731" y="81058"/>
                      <a:pt x="291291" y="89154"/>
                    </a:cubicBezTo>
                    <a:cubicBezTo>
                      <a:pt x="294978" y="95088"/>
                      <a:pt x="296138" y="102260"/>
                      <a:pt x="294522" y="109061"/>
                    </a:cubicBezTo>
                    <a:cubicBezTo>
                      <a:pt x="292327" y="116519"/>
                      <a:pt x="288231" y="123282"/>
                      <a:pt x="282643" y="128683"/>
                    </a:cubicBezTo>
                    <a:cubicBezTo>
                      <a:pt x="275667" y="135684"/>
                      <a:pt x="267883" y="141827"/>
                      <a:pt x="259453" y="146971"/>
                    </a:cubicBezTo>
                    <a:lnTo>
                      <a:pt x="291766" y="166021"/>
                    </a:lnTo>
                    <a:lnTo>
                      <a:pt x="273709" y="176213"/>
                    </a:lnTo>
                    <a:lnTo>
                      <a:pt x="241111" y="157163"/>
                    </a:lnTo>
                    <a:cubicBezTo>
                      <a:pt x="225591" y="164830"/>
                      <a:pt x="209359" y="170955"/>
                      <a:pt x="192642" y="175450"/>
                    </a:cubicBezTo>
                    <a:cubicBezTo>
                      <a:pt x="175164" y="180365"/>
                      <a:pt x="157297" y="183737"/>
                      <a:pt x="139230" y="185547"/>
                    </a:cubicBezTo>
                    <a:lnTo>
                      <a:pt x="122123" y="154972"/>
                    </a:lnTo>
                    <a:cubicBezTo>
                      <a:pt x="126894" y="154848"/>
                      <a:pt x="131656" y="154467"/>
                      <a:pt x="136379" y="153829"/>
                    </a:cubicBezTo>
                    <a:cubicBezTo>
                      <a:pt x="142747" y="153067"/>
                      <a:pt x="149875" y="151924"/>
                      <a:pt x="157668" y="150209"/>
                    </a:cubicBezTo>
                    <a:cubicBezTo>
                      <a:pt x="165461" y="148495"/>
                      <a:pt x="173824" y="146304"/>
                      <a:pt x="182568" y="143828"/>
                    </a:cubicBezTo>
                    <a:cubicBezTo>
                      <a:pt x="191064" y="141284"/>
                      <a:pt x="199361" y="138103"/>
                      <a:pt x="207372" y="134303"/>
                    </a:cubicBezTo>
                    <a:lnTo>
                      <a:pt x="156812" y="105156"/>
                    </a:lnTo>
                    <a:lnTo>
                      <a:pt x="150255" y="107442"/>
                    </a:lnTo>
                    <a:lnTo>
                      <a:pt x="143317" y="109538"/>
                    </a:lnTo>
                    <a:cubicBezTo>
                      <a:pt x="130582" y="113729"/>
                      <a:pt x="118987" y="116967"/>
                      <a:pt x="108343" y="119063"/>
                    </a:cubicBezTo>
                    <a:cubicBezTo>
                      <a:pt x="98545" y="121339"/>
                      <a:pt x="88556" y="122682"/>
                      <a:pt x="78501" y="123063"/>
                    </a:cubicBezTo>
                    <a:cubicBezTo>
                      <a:pt x="69682" y="123425"/>
                      <a:pt x="60862" y="122587"/>
                      <a:pt x="52271" y="120587"/>
                    </a:cubicBezTo>
                    <a:cubicBezTo>
                      <a:pt x="43698" y="118653"/>
                      <a:pt x="35468" y="115433"/>
                      <a:pt x="27846" y="111062"/>
                    </a:cubicBezTo>
                    <a:cubicBezTo>
                      <a:pt x="19511" y="106709"/>
                      <a:pt x="12288" y="100479"/>
                      <a:pt x="6748" y="92869"/>
                    </a:cubicBezTo>
                    <a:cubicBezTo>
                      <a:pt x="2604" y="87201"/>
                      <a:pt x="579" y="80258"/>
                      <a:pt x="1045" y="73247"/>
                    </a:cubicBezTo>
                    <a:cubicBezTo>
                      <a:pt x="1767" y="65951"/>
                      <a:pt x="4685" y="59036"/>
                      <a:pt x="9409" y="53435"/>
                    </a:cubicBezTo>
                    <a:cubicBezTo>
                      <a:pt x="15197" y="46025"/>
                      <a:pt x="22125" y="39595"/>
                      <a:pt x="29937" y="34385"/>
                    </a:cubicBezTo>
                    <a:lnTo>
                      <a:pt x="0" y="17050"/>
                    </a:lnTo>
                    <a:lnTo>
                      <a:pt x="17582" y="6858"/>
                    </a:lnTo>
                    <a:lnTo>
                      <a:pt x="47234" y="24003"/>
                    </a:lnTo>
                    <a:cubicBezTo>
                      <a:pt x="61157" y="17088"/>
                      <a:pt x="75783" y="11687"/>
                      <a:pt x="90856" y="7906"/>
                    </a:cubicBezTo>
                    <a:cubicBezTo>
                      <a:pt x="105207" y="4324"/>
                      <a:pt x="119785" y="1686"/>
                      <a:pt x="134479" y="0"/>
                    </a:cubicBezTo>
                    <a:close/>
                    <a:moveTo>
                      <a:pt x="63105" y="83534"/>
                    </a:moveTo>
                    <a:cubicBezTo>
                      <a:pt x="69777" y="87401"/>
                      <a:pt x="77484" y="89068"/>
                      <a:pt x="85154" y="88297"/>
                    </a:cubicBezTo>
                    <a:cubicBezTo>
                      <a:pt x="95437" y="87125"/>
                      <a:pt x="105568" y="84858"/>
                      <a:pt x="115376" y="81534"/>
                    </a:cubicBezTo>
                    <a:lnTo>
                      <a:pt x="67857" y="54007"/>
                    </a:lnTo>
                    <a:cubicBezTo>
                      <a:pt x="50370" y="65437"/>
                      <a:pt x="48849" y="75343"/>
                      <a:pt x="63105" y="83534"/>
                    </a:cubicBezTo>
                    <a:close/>
                    <a:moveTo>
                      <a:pt x="229991" y="97536"/>
                    </a:moveTo>
                    <a:cubicBezTo>
                      <a:pt x="222721" y="93536"/>
                      <a:pt x="214339" y="92030"/>
                      <a:pt x="206137" y="93250"/>
                    </a:cubicBezTo>
                    <a:cubicBezTo>
                      <a:pt x="194884" y="94707"/>
                      <a:pt x="183784" y="97164"/>
                      <a:pt x="172969" y="100584"/>
                    </a:cubicBezTo>
                    <a:lnTo>
                      <a:pt x="220488" y="127921"/>
                    </a:lnTo>
                    <a:cubicBezTo>
                      <a:pt x="240512" y="115224"/>
                      <a:pt x="243677" y="105089"/>
                      <a:pt x="229991" y="97536"/>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556" name="Google Shape;1556;p27"/>
            <p:cNvGrpSpPr/>
            <p:nvPr/>
          </p:nvGrpSpPr>
          <p:grpSpPr>
            <a:xfrm>
              <a:off x="4965040" y="3430682"/>
              <a:ext cx="883852" cy="621125"/>
              <a:chOff x="6774665" y="4172807"/>
              <a:chExt cx="883852" cy="621125"/>
            </a:xfrm>
          </p:grpSpPr>
          <p:sp>
            <p:nvSpPr>
              <p:cNvPr id="1557" name="Google Shape;1557;p27"/>
              <p:cNvSpPr/>
              <p:nvPr/>
            </p:nvSpPr>
            <p:spPr>
              <a:xfrm>
                <a:off x="6774665" y="4282440"/>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2"/>
                      <a:pt x="197857" y="0"/>
                      <a:pt x="441926" y="0"/>
                    </a:cubicBezTo>
                    <a:cubicBezTo>
                      <a:pt x="685995" y="0"/>
                      <a:pt x="883852" y="114502"/>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8" name="Google Shape;1558;p27"/>
              <p:cNvSpPr/>
              <p:nvPr/>
            </p:nvSpPr>
            <p:spPr>
              <a:xfrm>
                <a:off x="6774855" y="4425505"/>
                <a:ext cx="87339" cy="116490"/>
              </a:xfrm>
              <a:custGeom>
                <a:avLst/>
                <a:gdLst/>
                <a:ahLst/>
                <a:cxnLst/>
                <a:rect l="l" t="t" r="r" b="b"/>
                <a:pathLst>
                  <a:path w="87339" h="116490" extrusionOk="0">
                    <a:moveTo>
                      <a:pt x="0" y="116491"/>
                    </a:moveTo>
                    <a:lnTo>
                      <a:pt x="0" y="0"/>
                    </a:lnTo>
                    <a:lnTo>
                      <a:pt x="87340" y="77914"/>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9" name="Google Shape;1559;p27"/>
              <p:cNvSpPr/>
              <p:nvPr/>
            </p:nvSpPr>
            <p:spPr>
              <a:xfrm>
                <a:off x="7592086" y="4428553"/>
                <a:ext cx="66431" cy="157067"/>
              </a:xfrm>
              <a:custGeom>
                <a:avLst/>
                <a:gdLst/>
                <a:ahLst/>
                <a:cxnLst/>
                <a:rect l="l" t="t" r="r" b="b"/>
                <a:pathLst>
                  <a:path w="66431" h="157067" extrusionOk="0">
                    <a:moveTo>
                      <a:pt x="66431" y="0"/>
                    </a:moveTo>
                    <a:lnTo>
                      <a:pt x="66431" y="109538"/>
                    </a:lnTo>
                    <a:lnTo>
                      <a:pt x="21859" y="157067"/>
                    </a:lnTo>
                    <a:lnTo>
                      <a:pt x="0" y="31623"/>
                    </a:lnTo>
                    <a:lnTo>
                      <a:pt x="66431"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0" name="Google Shape;1560;p27"/>
              <p:cNvSpPr/>
              <p:nvPr/>
            </p:nvSpPr>
            <p:spPr>
              <a:xfrm>
                <a:off x="6774665" y="4172807"/>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1" name="Google Shape;1561;p27"/>
              <p:cNvSpPr/>
              <p:nvPr/>
            </p:nvSpPr>
            <p:spPr>
              <a:xfrm>
                <a:off x="6900380" y="4242411"/>
                <a:ext cx="632615" cy="366117"/>
              </a:xfrm>
              <a:custGeom>
                <a:avLst/>
                <a:gdLst/>
                <a:ahLst/>
                <a:cxnLst/>
                <a:rect l="l" t="t" r="r" b="b"/>
                <a:pathLst>
                  <a:path w="632615" h="366117" extrusionOk="0">
                    <a:moveTo>
                      <a:pt x="632021" y="194048"/>
                    </a:moveTo>
                    <a:cubicBezTo>
                      <a:pt x="627555" y="237101"/>
                      <a:pt x="596952" y="279773"/>
                      <a:pt x="540025" y="312539"/>
                    </a:cubicBezTo>
                    <a:cubicBezTo>
                      <a:pt x="416475" y="383977"/>
                      <a:pt x="216136" y="383977"/>
                      <a:pt x="92586" y="312539"/>
                    </a:cubicBezTo>
                    <a:cubicBezTo>
                      <a:pt x="35564" y="279583"/>
                      <a:pt x="4961" y="237101"/>
                      <a:pt x="590" y="194048"/>
                    </a:cubicBezTo>
                    <a:cubicBezTo>
                      <a:pt x="-4732" y="143661"/>
                      <a:pt x="25965" y="92131"/>
                      <a:pt x="92586" y="53650"/>
                    </a:cubicBezTo>
                    <a:cubicBezTo>
                      <a:pt x="216136" y="-17883"/>
                      <a:pt x="416475" y="-17883"/>
                      <a:pt x="540025" y="53650"/>
                    </a:cubicBezTo>
                    <a:cubicBezTo>
                      <a:pt x="606931" y="92131"/>
                      <a:pt x="637344" y="143661"/>
                      <a:pt x="632021"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2" name="Google Shape;1562;p27"/>
              <p:cNvSpPr/>
              <p:nvPr/>
            </p:nvSpPr>
            <p:spPr>
              <a:xfrm>
                <a:off x="6900970" y="4264342"/>
                <a:ext cx="631431" cy="344185"/>
              </a:xfrm>
              <a:custGeom>
                <a:avLst/>
                <a:gdLst/>
                <a:ahLst/>
                <a:cxnLst/>
                <a:rect l="l" t="t" r="r" b="b"/>
                <a:pathLst>
                  <a:path w="631431" h="344185" extrusionOk="0">
                    <a:moveTo>
                      <a:pt x="631432" y="172117"/>
                    </a:moveTo>
                    <a:cubicBezTo>
                      <a:pt x="626965" y="215170"/>
                      <a:pt x="596363" y="257842"/>
                      <a:pt x="539435" y="290608"/>
                    </a:cubicBezTo>
                    <a:cubicBezTo>
                      <a:pt x="415886" y="362045"/>
                      <a:pt x="215546" y="362045"/>
                      <a:pt x="91997" y="290608"/>
                    </a:cubicBezTo>
                    <a:cubicBezTo>
                      <a:pt x="34974" y="257651"/>
                      <a:pt x="4372" y="215170"/>
                      <a:pt x="0" y="172117"/>
                    </a:cubicBezTo>
                    <a:cubicBezTo>
                      <a:pt x="4372" y="129064"/>
                      <a:pt x="34974" y="86392"/>
                      <a:pt x="91997" y="53721"/>
                    </a:cubicBezTo>
                    <a:cubicBezTo>
                      <a:pt x="215546" y="-17907"/>
                      <a:pt x="415886" y="-17907"/>
                      <a:pt x="539435" y="53721"/>
                    </a:cubicBezTo>
                    <a:cubicBezTo>
                      <a:pt x="596838" y="86677"/>
                      <a:pt x="626965" y="129064"/>
                      <a:pt x="631432" y="172117"/>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3" name="Google Shape;1563;p27"/>
              <p:cNvSpPr/>
              <p:nvPr/>
            </p:nvSpPr>
            <p:spPr>
              <a:xfrm>
                <a:off x="7062535" y="4346352"/>
                <a:ext cx="295228" cy="185547"/>
              </a:xfrm>
              <a:custGeom>
                <a:avLst/>
                <a:gdLst/>
                <a:ahLst/>
                <a:cxnLst/>
                <a:rect l="l" t="t" r="r" b="b"/>
                <a:pathLst>
                  <a:path w="295228" h="185547" extrusionOk="0">
                    <a:moveTo>
                      <a:pt x="149494" y="30194"/>
                    </a:moveTo>
                    <a:cubicBezTo>
                      <a:pt x="145607" y="30185"/>
                      <a:pt x="141730" y="30499"/>
                      <a:pt x="137900" y="31147"/>
                    </a:cubicBezTo>
                    <a:cubicBezTo>
                      <a:pt x="132673" y="31909"/>
                      <a:pt x="126875" y="32956"/>
                      <a:pt x="120413" y="34290"/>
                    </a:cubicBezTo>
                    <a:cubicBezTo>
                      <a:pt x="113950" y="35623"/>
                      <a:pt x="107203" y="37433"/>
                      <a:pt x="100265" y="39529"/>
                    </a:cubicBezTo>
                    <a:cubicBezTo>
                      <a:pt x="93498" y="41548"/>
                      <a:pt x="86893" y="44063"/>
                      <a:pt x="80497" y="47054"/>
                    </a:cubicBezTo>
                    <a:lnTo>
                      <a:pt x="131247" y="76486"/>
                    </a:lnTo>
                    <a:lnTo>
                      <a:pt x="140751" y="73247"/>
                    </a:lnTo>
                    <a:cubicBezTo>
                      <a:pt x="153676" y="68961"/>
                      <a:pt x="165841" y="65246"/>
                      <a:pt x="177340" y="62294"/>
                    </a:cubicBezTo>
                    <a:cubicBezTo>
                      <a:pt x="188089" y="59360"/>
                      <a:pt x="199104" y="57541"/>
                      <a:pt x="210224" y="56864"/>
                    </a:cubicBezTo>
                    <a:cubicBezTo>
                      <a:pt x="220345" y="56179"/>
                      <a:pt x="230505" y="56845"/>
                      <a:pt x="240446" y="58864"/>
                    </a:cubicBezTo>
                    <a:cubicBezTo>
                      <a:pt x="250662" y="61017"/>
                      <a:pt x="260461" y="64846"/>
                      <a:pt x="269432" y="70199"/>
                    </a:cubicBezTo>
                    <a:cubicBezTo>
                      <a:pt x="278214" y="74590"/>
                      <a:pt x="285731" y="81144"/>
                      <a:pt x="291291" y="89249"/>
                    </a:cubicBezTo>
                    <a:cubicBezTo>
                      <a:pt x="294969" y="95193"/>
                      <a:pt x="296128" y="102356"/>
                      <a:pt x="294522" y="109156"/>
                    </a:cubicBezTo>
                    <a:cubicBezTo>
                      <a:pt x="292346" y="116624"/>
                      <a:pt x="288250" y="123397"/>
                      <a:pt x="282643" y="128778"/>
                    </a:cubicBezTo>
                    <a:cubicBezTo>
                      <a:pt x="275648" y="135789"/>
                      <a:pt x="267864" y="141961"/>
                      <a:pt x="259453" y="147161"/>
                    </a:cubicBezTo>
                    <a:lnTo>
                      <a:pt x="291766" y="166211"/>
                    </a:lnTo>
                    <a:lnTo>
                      <a:pt x="273709" y="176213"/>
                    </a:lnTo>
                    <a:lnTo>
                      <a:pt x="241111" y="157163"/>
                    </a:lnTo>
                    <a:cubicBezTo>
                      <a:pt x="225591" y="164868"/>
                      <a:pt x="209359" y="171022"/>
                      <a:pt x="192642" y="175546"/>
                    </a:cubicBezTo>
                    <a:cubicBezTo>
                      <a:pt x="175155" y="180384"/>
                      <a:pt x="157288" y="183728"/>
                      <a:pt x="139230" y="185547"/>
                    </a:cubicBezTo>
                    <a:lnTo>
                      <a:pt x="122123" y="154972"/>
                    </a:lnTo>
                    <a:cubicBezTo>
                      <a:pt x="126894" y="154848"/>
                      <a:pt x="131656" y="154467"/>
                      <a:pt x="136379" y="153829"/>
                    </a:cubicBezTo>
                    <a:cubicBezTo>
                      <a:pt x="143536" y="153019"/>
                      <a:pt x="150644" y="151809"/>
                      <a:pt x="157668" y="150209"/>
                    </a:cubicBezTo>
                    <a:cubicBezTo>
                      <a:pt x="165556" y="148495"/>
                      <a:pt x="173824" y="146399"/>
                      <a:pt x="182568" y="143828"/>
                    </a:cubicBezTo>
                    <a:cubicBezTo>
                      <a:pt x="191055" y="141246"/>
                      <a:pt x="199342" y="138065"/>
                      <a:pt x="207372" y="134303"/>
                    </a:cubicBezTo>
                    <a:lnTo>
                      <a:pt x="156812" y="105061"/>
                    </a:lnTo>
                    <a:lnTo>
                      <a:pt x="150255" y="107347"/>
                    </a:lnTo>
                    <a:lnTo>
                      <a:pt x="143317" y="109442"/>
                    </a:lnTo>
                    <a:cubicBezTo>
                      <a:pt x="130582" y="113633"/>
                      <a:pt x="118987" y="116967"/>
                      <a:pt x="108343" y="118967"/>
                    </a:cubicBezTo>
                    <a:cubicBezTo>
                      <a:pt x="98545" y="121244"/>
                      <a:pt x="88556" y="122587"/>
                      <a:pt x="78501" y="122968"/>
                    </a:cubicBezTo>
                    <a:cubicBezTo>
                      <a:pt x="69691" y="123282"/>
                      <a:pt x="60872" y="122453"/>
                      <a:pt x="52271" y="120491"/>
                    </a:cubicBezTo>
                    <a:cubicBezTo>
                      <a:pt x="43698" y="118548"/>
                      <a:pt x="35468" y="115338"/>
                      <a:pt x="27846" y="110966"/>
                    </a:cubicBezTo>
                    <a:cubicBezTo>
                      <a:pt x="19511" y="106613"/>
                      <a:pt x="12288" y="100384"/>
                      <a:pt x="6748" y="92773"/>
                    </a:cubicBezTo>
                    <a:cubicBezTo>
                      <a:pt x="2585" y="87116"/>
                      <a:pt x="561" y="80163"/>
                      <a:pt x="1045" y="73152"/>
                    </a:cubicBezTo>
                    <a:cubicBezTo>
                      <a:pt x="1787" y="65856"/>
                      <a:pt x="4704" y="58950"/>
                      <a:pt x="9409" y="53340"/>
                    </a:cubicBezTo>
                    <a:cubicBezTo>
                      <a:pt x="15197" y="45929"/>
                      <a:pt x="22125" y="39500"/>
                      <a:pt x="29937" y="34290"/>
                    </a:cubicBezTo>
                    <a:lnTo>
                      <a:pt x="0" y="16954"/>
                    </a:lnTo>
                    <a:lnTo>
                      <a:pt x="17582" y="6763"/>
                    </a:lnTo>
                    <a:lnTo>
                      <a:pt x="47234" y="23908"/>
                    </a:lnTo>
                    <a:cubicBezTo>
                      <a:pt x="61157" y="17021"/>
                      <a:pt x="75783" y="11649"/>
                      <a:pt x="90856" y="7906"/>
                    </a:cubicBezTo>
                    <a:cubicBezTo>
                      <a:pt x="105188" y="4239"/>
                      <a:pt x="119767" y="1591"/>
                      <a:pt x="134479" y="0"/>
                    </a:cubicBezTo>
                    <a:close/>
                    <a:moveTo>
                      <a:pt x="63105" y="83629"/>
                    </a:moveTo>
                    <a:cubicBezTo>
                      <a:pt x="69786" y="87459"/>
                      <a:pt x="77494" y="89116"/>
                      <a:pt x="85154" y="88392"/>
                    </a:cubicBezTo>
                    <a:cubicBezTo>
                      <a:pt x="95437" y="87182"/>
                      <a:pt x="105568" y="84877"/>
                      <a:pt x="115376" y="81534"/>
                    </a:cubicBezTo>
                    <a:lnTo>
                      <a:pt x="67857" y="54007"/>
                    </a:lnTo>
                    <a:cubicBezTo>
                      <a:pt x="50370" y="65437"/>
                      <a:pt x="48849" y="75343"/>
                      <a:pt x="63105" y="83629"/>
                    </a:cubicBezTo>
                    <a:close/>
                    <a:moveTo>
                      <a:pt x="229991" y="97536"/>
                    </a:moveTo>
                    <a:cubicBezTo>
                      <a:pt x="222721" y="93536"/>
                      <a:pt x="214339" y="92030"/>
                      <a:pt x="206137" y="93250"/>
                    </a:cubicBezTo>
                    <a:cubicBezTo>
                      <a:pt x="194894" y="94755"/>
                      <a:pt x="183803" y="97212"/>
                      <a:pt x="172969" y="100584"/>
                    </a:cubicBezTo>
                    <a:lnTo>
                      <a:pt x="220488" y="127921"/>
                    </a:lnTo>
                    <a:cubicBezTo>
                      <a:pt x="240446" y="115634"/>
                      <a:pt x="243677" y="105442"/>
                      <a:pt x="229991" y="97536"/>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4" name="Google Shape;1564;p27"/>
              <p:cNvSpPr/>
              <p:nvPr/>
            </p:nvSpPr>
            <p:spPr>
              <a:xfrm>
                <a:off x="7184658" y="4484274"/>
                <a:ext cx="19482" cy="25526"/>
              </a:xfrm>
              <a:custGeom>
                <a:avLst/>
                <a:gdLst/>
                <a:ahLst/>
                <a:cxnLst/>
                <a:rect l="l" t="t" r="r" b="b"/>
                <a:pathLst>
                  <a:path w="19482" h="25526" extrusionOk="0">
                    <a:moveTo>
                      <a:pt x="0" y="17240"/>
                    </a:moveTo>
                    <a:cubicBezTo>
                      <a:pt x="570" y="16002"/>
                      <a:pt x="0" y="0"/>
                      <a:pt x="0" y="0"/>
                    </a:cubicBezTo>
                    <a:lnTo>
                      <a:pt x="19483" y="12573"/>
                    </a:lnTo>
                    <a:lnTo>
                      <a:pt x="11024"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5" name="Google Shape;1565;p27"/>
              <p:cNvSpPr/>
              <p:nvPr/>
            </p:nvSpPr>
            <p:spPr>
              <a:xfrm>
                <a:off x="7311819" y="4495228"/>
                <a:ext cx="42101" cy="19716"/>
              </a:xfrm>
              <a:custGeom>
                <a:avLst/>
                <a:gdLst/>
                <a:ahLst/>
                <a:cxnLst/>
                <a:rect l="l" t="t" r="r" b="b"/>
                <a:pathLst>
                  <a:path w="42101" h="19716" extrusionOk="0">
                    <a:moveTo>
                      <a:pt x="42102" y="17145"/>
                    </a:moveTo>
                    <a:lnTo>
                      <a:pt x="42102" y="0"/>
                    </a:lnTo>
                    <a:lnTo>
                      <a:pt x="0" y="3143"/>
                    </a:lnTo>
                    <a:lnTo>
                      <a:pt x="24140" y="19717"/>
                    </a:lnTo>
                    <a:lnTo>
                      <a:pt x="42102"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6" name="Google Shape;1566;p27"/>
              <p:cNvSpPr/>
              <p:nvPr/>
            </p:nvSpPr>
            <p:spPr>
              <a:xfrm>
                <a:off x="7325980" y="4431982"/>
                <a:ext cx="31457" cy="17335"/>
              </a:xfrm>
              <a:custGeom>
                <a:avLst/>
                <a:gdLst/>
                <a:ahLst/>
                <a:cxnLst/>
                <a:rect l="l" t="t" r="r" b="b"/>
                <a:pathLst>
                  <a:path w="31457" h="17335" extrusionOk="0">
                    <a:moveTo>
                      <a:pt x="31458" y="17336"/>
                    </a:moveTo>
                    <a:lnTo>
                      <a:pt x="31458" y="0"/>
                    </a:lnTo>
                    <a:lnTo>
                      <a:pt x="0" y="11430"/>
                    </a:lnTo>
                    <a:lnTo>
                      <a:pt x="31458" y="17336"/>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7" name="Google Shape;1567;p27"/>
              <p:cNvSpPr/>
              <p:nvPr/>
            </p:nvSpPr>
            <p:spPr>
              <a:xfrm>
                <a:off x="7227140" y="4438078"/>
                <a:ext cx="47328" cy="33147"/>
              </a:xfrm>
              <a:custGeom>
                <a:avLst/>
                <a:gdLst/>
                <a:ahLst/>
                <a:cxnLst/>
                <a:rect l="l" t="t" r="r" b="b"/>
                <a:pathLst>
                  <a:path w="47328" h="33147" extrusionOk="0">
                    <a:moveTo>
                      <a:pt x="0" y="10096"/>
                    </a:moveTo>
                    <a:lnTo>
                      <a:pt x="10454" y="0"/>
                    </a:lnTo>
                    <a:lnTo>
                      <a:pt x="47329" y="25622"/>
                    </a:lnTo>
                    <a:lnTo>
                      <a:pt x="45048" y="33147"/>
                    </a:lnTo>
                    <a:cubicBezTo>
                      <a:pt x="45048" y="33147"/>
                      <a:pt x="17487" y="21431"/>
                      <a:pt x="16537" y="2076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8" name="Google Shape;1568;p27"/>
              <p:cNvSpPr/>
              <p:nvPr/>
            </p:nvSpPr>
            <p:spPr>
              <a:xfrm>
                <a:off x="7130487" y="4383214"/>
                <a:ext cx="59018" cy="38957"/>
              </a:xfrm>
              <a:custGeom>
                <a:avLst/>
                <a:gdLst/>
                <a:ahLst/>
                <a:cxnLst/>
                <a:rect l="l" t="t" r="r" b="b"/>
                <a:pathLst>
                  <a:path w="59018" h="38957" extrusionOk="0">
                    <a:moveTo>
                      <a:pt x="0" y="11144"/>
                    </a:moveTo>
                    <a:lnTo>
                      <a:pt x="49040" y="38957"/>
                    </a:lnTo>
                    <a:lnTo>
                      <a:pt x="59018" y="31623"/>
                    </a:lnTo>
                    <a:cubicBezTo>
                      <a:pt x="59018" y="31623"/>
                      <a:pt x="52841" y="24575"/>
                      <a:pt x="52461" y="23908"/>
                    </a:cubicBezTo>
                    <a:cubicBezTo>
                      <a:pt x="48042" y="18898"/>
                      <a:pt x="42881" y="14592"/>
                      <a:pt x="37160" y="11144"/>
                    </a:cubicBezTo>
                    <a:cubicBezTo>
                      <a:pt x="33548" y="10382"/>
                      <a:pt x="10264" y="0"/>
                      <a:pt x="10264"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9" name="Google Shape;1569;p27"/>
              <p:cNvSpPr/>
              <p:nvPr/>
            </p:nvSpPr>
            <p:spPr>
              <a:xfrm>
                <a:off x="7184753" y="4352067"/>
                <a:ext cx="27275" cy="24479"/>
              </a:xfrm>
              <a:custGeom>
                <a:avLst/>
                <a:gdLst/>
                <a:ahLst/>
                <a:cxnLst/>
                <a:rect l="l" t="t" r="r" b="b"/>
                <a:pathLst>
                  <a:path w="27275" h="24479" extrusionOk="0">
                    <a:moveTo>
                      <a:pt x="27276" y="24479"/>
                    </a:moveTo>
                    <a:lnTo>
                      <a:pt x="27276" y="7334"/>
                    </a:lnTo>
                    <a:lnTo>
                      <a:pt x="4752" y="0"/>
                    </a:lnTo>
                    <a:lnTo>
                      <a:pt x="0" y="13430"/>
                    </a:lnTo>
                    <a:lnTo>
                      <a:pt x="1140" y="19621"/>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0" name="Google Shape;1570;p27"/>
              <p:cNvSpPr/>
              <p:nvPr/>
            </p:nvSpPr>
            <p:spPr>
              <a:xfrm>
                <a:off x="7062535" y="4347019"/>
                <a:ext cx="26040" cy="19431"/>
              </a:xfrm>
              <a:custGeom>
                <a:avLst/>
                <a:gdLst/>
                <a:ahLst/>
                <a:cxnLst/>
                <a:rect l="l" t="t" r="r" b="b"/>
                <a:pathLst>
                  <a:path w="26040" h="19431" extrusionOk="0">
                    <a:moveTo>
                      <a:pt x="0" y="17145"/>
                    </a:moveTo>
                    <a:lnTo>
                      <a:pt x="0" y="0"/>
                    </a:lnTo>
                    <a:lnTo>
                      <a:pt x="26040"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1" name="Google Shape;1571;p27"/>
              <p:cNvSpPr/>
              <p:nvPr/>
            </p:nvSpPr>
            <p:spPr>
              <a:xfrm>
                <a:off x="7063485" y="4404550"/>
                <a:ext cx="29937" cy="30289"/>
              </a:xfrm>
              <a:custGeom>
                <a:avLst/>
                <a:gdLst/>
                <a:ahLst/>
                <a:cxnLst/>
                <a:rect l="l" t="t" r="r" b="b"/>
                <a:pathLst>
                  <a:path w="29937" h="30289" extrusionOk="0">
                    <a:moveTo>
                      <a:pt x="0" y="17907"/>
                    </a:moveTo>
                    <a:lnTo>
                      <a:pt x="0" y="0"/>
                    </a:lnTo>
                    <a:lnTo>
                      <a:pt x="29937" y="0"/>
                    </a:lnTo>
                    <a:lnTo>
                      <a:pt x="22619" y="16002"/>
                    </a:lnTo>
                    <a:lnTo>
                      <a:pt x="9599" y="3028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2" name="Google Shape;1572;p27"/>
              <p:cNvSpPr/>
              <p:nvPr/>
            </p:nvSpPr>
            <p:spPr>
              <a:xfrm>
                <a:off x="7062535" y="4329112"/>
                <a:ext cx="295233" cy="185547"/>
              </a:xfrm>
              <a:custGeom>
                <a:avLst/>
                <a:gdLst/>
                <a:ahLst/>
                <a:cxnLst/>
                <a:rect l="l" t="t" r="r" b="b"/>
                <a:pathLst>
                  <a:path w="295233" h="185547" extrusionOk="0">
                    <a:moveTo>
                      <a:pt x="149494" y="30289"/>
                    </a:moveTo>
                    <a:cubicBezTo>
                      <a:pt x="145607" y="30280"/>
                      <a:pt x="141730" y="30594"/>
                      <a:pt x="137900" y="31242"/>
                    </a:cubicBezTo>
                    <a:cubicBezTo>
                      <a:pt x="132673" y="32004"/>
                      <a:pt x="126875" y="33052"/>
                      <a:pt x="120413" y="34385"/>
                    </a:cubicBezTo>
                    <a:cubicBezTo>
                      <a:pt x="113950" y="35719"/>
                      <a:pt x="107203" y="37433"/>
                      <a:pt x="100265" y="39529"/>
                    </a:cubicBezTo>
                    <a:cubicBezTo>
                      <a:pt x="93498" y="41577"/>
                      <a:pt x="86893" y="44129"/>
                      <a:pt x="80497" y="47149"/>
                    </a:cubicBezTo>
                    <a:lnTo>
                      <a:pt x="131247" y="76486"/>
                    </a:lnTo>
                    <a:lnTo>
                      <a:pt x="140751" y="73247"/>
                    </a:lnTo>
                    <a:cubicBezTo>
                      <a:pt x="153676" y="68961"/>
                      <a:pt x="165841" y="65341"/>
                      <a:pt x="177340" y="62294"/>
                    </a:cubicBezTo>
                    <a:cubicBezTo>
                      <a:pt x="188108" y="59455"/>
                      <a:pt x="199114" y="57636"/>
                      <a:pt x="210224" y="56864"/>
                    </a:cubicBezTo>
                    <a:cubicBezTo>
                      <a:pt x="220345" y="56255"/>
                      <a:pt x="230505" y="56960"/>
                      <a:pt x="240446" y="58960"/>
                    </a:cubicBezTo>
                    <a:cubicBezTo>
                      <a:pt x="250643" y="61131"/>
                      <a:pt x="260432" y="64922"/>
                      <a:pt x="269432" y="70199"/>
                    </a:cubicBezTo>
                    <a:cubicBezTo>
                      <a:pt x="278204" y="74600"/>
                      <a:pt x="285731" y="81153"/>
                      <a:pt x="291291" y="89249"/>
                    </a:cubicBezTo>
                    <a:cubicBezTo>
                      <a:pt x="294978" y="95183"/>
                      <a:pt x="296138" y="102356"/>
                      <a:pt x="294522" y="109156"/>
                    </a:cubicBezTo>
                    <a:cubicBezTo>
                      <a:pt x="292327" y="116615"/>
                      <a:pt x="288231" y="123377"/>
                      <a:pt x="282643" y="128778"/>
                    </a:cubicBezTo>
                    <a:cubicBezTo>
                      <a:pt x="275667" y="135779"/>
                      <a:pt x="267883" y="141922"/>
                      <a:pt x="259453" y="147066"/>
                    </a:cubicBezTo>
                    <a:lnTo>
                      <a:pt x="291766" y="166116"/>
                    </a:lnTo>
                    <a:lnTo>
                      <a:pt x="273709" y="176213"/>
                    </a:lnTo>
                    <a:lnTo>
                      <a:pt x="241111" y="157163"/>
                    </a:lnTo>
                    <a:cubicBezTo>
                      <a:pt x="225591" y="164830"/>
                      <a:pt x="209359" y="170955"/>
                      <a:pt x="192642" y="175451"/>
                    </a:cubicBezTo>
                    <a:cubicBezTo>
                      <a:pt x="175164" y="180365"/>
                      <a:pt x="157297" y="183737"/>
                      <a:pt x="139230" y="185547"/>
                    </a:cubicBezTo>
                    <a:lnTo>
                      <a:pt x="122123" y="154877"/>
                    </a:lnTo>
                    <a:cubicBezTo>
                      <a:pt x="126894" y="154848"/>
                      <a:pt x="131656" y="154496"/>
                      <a:pt x="136379" y="153829"/>
                    </a:cubicBezTo>
                    <a:cubicBezTo>
                      <a:pt x="142747" y="153067"/>
                      <a:pt x="149875" y="151829"/>
                      <a:pt x="157668" y="150209"/>
                    </a:cubicBezTo>
                    <a:cubicBezTo>
                      <a:pt x="165461" y="148590"/>
                      <a:pt x="173824" y="146304"/>
                      <a:pt x="182568" y="143828"/>
                    </a:cubicBezTo>
                    <a:cubicBezTo>
                      <a:pt x="191045" y="141246"/>
                      <a:pt x="199342" y="138055"/>
                      <a:pt x="207372" y="134303"/>
                    </a:cubicBezTo>
                    <a:lnTo>
                      <a:pt x="156812" y="105156"/>
                    </a:lnTo>
                    <a:lnTo>
                      <a:pt x="150255" y="107442"/>
                    </a:lnTo>
                    <a:lnTo>
                      <a:pt x="143317" y="109538"/>
                    </a:lnTo>
                    <a:cubicBezTo>
                      <a:pt x="130582" y="113729"/>
                      <a:pt x="118987" y="116967"/>
                      <a:pt x="108343" y="119063"/>
                    </a:cubicBezTo>
                    <a:cubicBezTo>
                      <a:pt x="98545" y="121339"/>
                      <a:pt x="88556" y="122682"/>
                      <a:pt x="78501" y="123063"/>
                    </a:cubicBezTo>
                    <a:cubicBezTo>
                      <a:pt x="69682" y="123425"/>
                      <a:pt x="60862" y="122587"/>
                      <a:pt x="52271" y="120587"/>
                    </a:cubicBezTo>
                    <a:cubicBezTo>
                      <a:pt x="43698" y="118653"/>
                      <a:pt x="35468" y="115433"/>
                      <a:pt x="27846" y="111062"/>
                    </a:cubicBezTo>
                    <a:cubicBezTo>
                      <a:pt x="19511" y="106709"/>
                      <a:pt x="12288" y="100479"/>
                      <a:pt x="6748" y="92869"/>
                    </a:cubicBezTo>
                    <a:cubicBezTo>
                      <a:pt x="2604" y="87201"/>
                      <a:pt x="579" y="80258"/>
                      <a:pt x="1045" y="73247"/>
                    </a:cubicBezTo>
                    <a:cubicBezTo>
                      <a:pt x="1767" y="65951"/>
                      <a:pt x="4685" y="59036"/>
                      <a:pt x="9409" y="53435"/>
                    </a:cubicBezTo>
                    <a:cubicBezTo>
                      <a:pt x="15197" y="46025"/>
                      <a:pt x="22125" y="39596"/>
                      <a:pt x="29937" y="34385"/>
                    </a:cubicBezTo>
                    <a:lnTo>
                      <a:pt x="0" y="17050"/>
                    </a:lnTo>
                    <a:lnTo>
                      <a:pt x="17582" y="6858"/>
                    </a:lnTo>
                    <a:lnTo>
                      <a:pt x="47234" y="24003"/>
                    </a:lnTo>
                    <a:cubicBezTo>
                      <a:pt x="61157" y="17088"/>
                      <a:pt x="75783" y="11687"/>
                      <a:pt x="90856" y="7906"/>
                    </a:cubicBezTo>
                    <a:cubicBezTo>
                      <a:pt x="105207" y="4324"/>
                      <a:pt x="119785" y="1686"/>
                      <a:pt x="134479" y="0"/>
                    </a:cubicBezTo>
                    <a:close/>
                    <a:moveTo>
                      <a:pt x="63105" y="83629"/>
                    </a:moveTo>
                    <a:cubicBezTo>
                      <a:pt x="69777" y="87497"/>
                      <a:pt x="77484" y="89163"/>
                      <a:pt x="85154" y="88392"/>
                    </a:cubicBezTo>
                    <a:cubicBezTo>
                      <a:pt x="95437" y="87221"/>
                      <a:pt x="105568" y="84954"/>
                      <a:pt x="115376" y="81629"/>
                    </a:cubicBezTo>
                    <a:lnTo>
                      <a:pt x="67857" y="54102"/>
                    </a:lnTo>
                    <a:cubicBezTo>
                      <a:pt x="50370" y="65532"/>
                      <a:pt x="48849" y="75438"/>
                      <a:pt x="63105" y="83629"/>
                    </a:cubicBezTo>
                    <a:close/>
                    <a:moveTo>
                      <a:pt x="229991" y="97631"/>
                    </a:moveTo>
                    <a:cubicBezTo>
                      <a:pt x="222721" y="93631"/>
                      <a:pt x="214339" y="92126"/>
                      <a:pt x="206137" y="93345"/>
                    </a:cubicBezTo>
                    <a:cubicBezTo>
                      <a:pt x="194884" y="94802"/>
                      <a:pt x="183784" y="97260"/>
                      <a:pt x="172969" y="100679"/>
                    </a:cubicBezTo>
                    <a:lnTo>
                      <a:pt x="220488" y="128016"/>
                    </a:lnTo>
                    <a:cubicBezTo>
                      <a:pt x="240512" y="115700"/>
                      <a:pt x="243677" y="105566"/>
                      <a:pt x="229991" y="97631"/>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573" name="Google Shape;1573;p27"/>
            <p:cNvGrpSpPr/>
            <p:nvPr/>
          </p:nvGrpSpPr>
          <p:grpSpPr>
            <a:xfrm>
              <a:off x="4993741" y="3268090"/>
              <a:ext cx="883853" cy="621125"/>
              <a:chOff x="6803366" y="4010215"/>
              <a:chExt cx="883853" cy="621125"/>
            </a:xfrm>
          </p:grpSpPr>
          <p:sp>
            <p:nvSpPr>
              <p:cNvPr id="1574" name="Google Shape;1574;p27"/>
              <p:cNvSpPr/>
              <p:nvPr/>
            </p:nvSpPr>
            <p:spPr>
              <a:xfrm>
                <a:off x="6803366" y="4119848"/>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5" name="Google Shape;1575;p27"/>
              <p:cNvSpPr/>
              <p:nvPr/>
            </p:nvSpPr>
            <p:spPr>
              <a:xfrm>
                <a:off x="6803461" y="4262913"/>
                <a:ext cx="87339" cy="116490"/>
              </a:xfrm>
              <a:custGeom>
                <a:avLst/>
                <a:gdLst/>
                <a:ahLst/>
                <a:cxnLst/>
                <a:rect l="l" t="t" r="r" b="b"/>
                <a:pathLst>
                  <a:path w="87339" h="116490" extrusionOk="0">
                    <a:moveTo>
                      <a:pt x="0" y="116491"/>
                    </a:moveTo>
                    <a:lnTo>
                      <a:pt x="0" y="0"/>
                    </a:lnTo>
                    <a:lnTo>
                      <a:pt x="87340" y="77915"/>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6" name="Google Shape;1576;p27"/>
              <p:cNvSpPr/>
              <p:nvPr/>
            </p:nvSpPr>
            <p:spPr>
              <a:xfrm>
                <a:off x="7620692" y="4265961"/>
                <a:ext cx="66526" cy="157067"/>
              </a:xfrm>
              <a:custGeom>
                <a:avLst/>
                <a:gdLst/>
                <a:ahLst/>
                <a:cxnLst/>
                <a:rect l="l" t="t" r="r" b="b"/>
                <a:pathLst>
                  <a:path w="66526" h="157067" extrusionOk="0">
                    <a:moveTo>
                      <a:pt x="66527" y="0"/>
                    </a:moveTo>
                    <a:lnTo>
                      <a:pt x="66527" y="109633"/>
                    </a:lnTo>
                    <a:lnTo>
                      <a:pt x="21859" y="157067"/>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7" name="Google Shape;1577;p27"/>
              <p:cNvSpPr/>
              <p:nvPr/>
            </p:nvSpPr>
            <p:spPr>
              <a:xfrm>
                <a:off x="6803366" y="4010215"/>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8" name="Google Shape;1578;p27"/>
              <p:cNvSpPr/>
              <p:nvPr/>
            </p:nvSpPr>
            <p:spPr>
              <a:xfrm>
                <a:off x="6928987" y="4079843"/>
                <a:ext cx="632689" cy="366093"/>
              </a:xfrm>
              <a:custGeom>
                <a:avLst/>
                <a:gdLst/>
                <a:ahLst/>
                <a:cxnLst/>
                <a:rect l="l" t="t" r="r" b="b"/>
                <a:pathLst>
                  <a:path w="632689" h="366093" extrusionOk="0">
                    <a:moveTo>
                      <a:pt x="632117" y="194024"/>
                    </a:moveTo>
                    <a:cubicBezTo>
                      <a:pt x="627555" y="237173"/>
                      <a:pt x="596952" y="279749"/>
                      <a:pt x="540025" y="312515"/>
                    </a:cubicBezTo>
                    <a:cubicBezTo>
                      <a:pt x="416476" y="383953"/>
                      <a:pt x="216136" y="383953"/>
                      <a:pt x="92587" y="312515"/>
                    </a:cubicBezTo>
                    <a:cubicBezTo>
                      <a:pt x="35564" y="279559"/>
                      <a:pt x="4962" y="237173"/>
                      <a:pt x="590" y="194024"/>
                    </a:cubicBezTo>
                    <a:cubicBezTo>
                      <a:pt x="-4732" y="143637"/>
                      <a:pt x="25965" y="92107"/>
                      <a:pt x="92587" y="53721"/>
                    </a:cubicBezTo>
                    <a:cubicBezTo>
                      <a:pt x="216136" y="-17907"/>
                      <a:pt x="416476" y="-17907"/>
                      <a:pt x="540025" y="53721"/>
                    </a:cubicBezTo>
                    <a:cubicBezTo>
                      <a:pt x="606836" y="92107"/>
                      <a:pt x="637344" y="143637"/>
                      <a:pt x="632117" y="19402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9" name="Google Shape;1579;p27"/>
              <p:cNvSpPr/>
              <p:nvPr/>
            </p:nvSpPr>
            <p:spPr>
              <a:xfrm>
                <a:off x="6929577" y="4101750"/>
                <a:ext cx="631526" cy="344186"/>
              </a:xfrm>
              <a:custGeom>
                <a:avLst/>
                <a:gdLst/>
                <a:ahLst/>
                <a:cxnLst/>
                <a:rect l="l" t="t" r="r" b="b"/>
                <a:pathLst>
                  <a:path w="631526" h="344186" extrusionOk="0">
                    <a:moveTo>
                      <a:pt x="631527" y="172117"/>
                    </a:moveTo>
                    <a:cubicBezTo>
                      <a:pt x="626965" y="215265"/>
                      <a:pt x="596363" y="257842"/>
                      <a:pt x="539435" y="290608"/>
                    </a:cubicBezTo>
                    <a:cubicBezTo>
                      <a:pt x="415886" y="362045"/>
                      <a:pt x="215546" y="362045"/>
                      <a:pt x="91997" y="290608"/>
                    </a:cubicBezTo>
                    <a:cubicBezTo>
                      <a:pt x="34974" y="257651"/>
                      <a:pt x="4372" y="215265"/>
                      <a:pt x="0" y="172117"/>
                    </a:cubicBezTo>
                    <a:cubicBezTo>
                      <a:pt x="4372" y="129064"/>
                      <a:pt x="35069" y="86392"/>
                      <a:pt x="91997" y="53721"/>
                    </a:cubicBezTo>
                    <a:cubicBezTo>
                      <a:pt x="215546" y="-17907"/>
                      <a:pt x="415886" y="-17907"/>
                      <a:pt x="539435" y="53721"/>
                    </a:cubicBezTo>
                    <a:cubicBezTo>
                      <a:pt x="596743" y="86678"/>
                      <a:pt x="626965" y="129064"/>
                      <a:pt x="631527" y="172117"/>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0" name="Google Shape;1580;p27"/>
              <p:cNvSpPr/>
              <p:nvPr/>
            </p:nvSpPr>
            <p:spPr>
              <a:xfrm>
                <a:off x="7091046" y="4183856"/>
                <a:ext cx="294970" cy="185451"/>
              </a:xfrm>
              <a:custGeom>
                <a:avLst/>
                <a:gdLst/>
                <a:ahLst/>
                <a:cxnLst/>
                <a:rect l="l" t="t" r="r" b="b"/>
                <a:pathLst>
                  <a:path w="294970" h="185451" extrusionOk="0">
                    <a:moveTo>
                      <a:pt x="149590" y="30194"/>
                    </a:moveTo>
                    <a:cubicBezTo>
                      <a:pt x="145702" y="30137"/>
                      <a:pt x="141825" y="30423"/>
                      <a:pt x="137995" y="31052"/>
                    </a:cubicBezTo>
                    <a:cubicBezTo>
                      <a:pt x="132768" y="31813"/>
                      <a:pt x="126970" y="32861"/>
                      <a:pt x="120508" y="34195"/>
                    </a:cubicBezTo>
                    <a:cubicBezTo>
                      <a:pt x="114045" y="35528"/>
                      <a:pt x="107393" y="37338"/>
                      <a:pt x="100360" y="39434"/>
                    </a:cubicBezTo>
                    <a:cubicBezTo>
                      <a:pt x="93593" y="41453"/>
                      <a:pt x="86988" y="43967"/>
                      <a:pt x="80592" y="46958"/>
                    </a:cubicBezTo>
                    <a:lnTo>
                      <a:pt x="131342" y="76390"/>
                    </a:lnTo>
                    <a:lnTo>
                      <a:pt x="140846" y="73152"/>
                    </a:lnTo>
                    <a:cubicBezTo>
                      <a:pt x="153771" y="68866"/>
                      <a:pt x="165936" y="65151"/>
                      <a:pt x="177436" y="62198"/>
                    </a:cubicBezTo>
                    <a:cubicBezTo>
                      <a:pt x="188184" y="59274"/>
                      <a:pt x="199199" y="57455"/>
                      <a:pt x="210319" y="56769"/>
                    </a:cubicBezTo>
                    <a:cubicBezTo>
                      <a:pt x="220469" y="56074"/>
                      <a:pt x="230666" y="56750"/>
                      <a:pt x="240636" y="58769"/>
                    </a:cubicBezTo>
                    <a:cubicBezTo>
                      <a:pt x="250672" y="61036"/>
                      <a:pt x="260290" y="64856"/>
                      <a:pt x="269147" y="70104"/>
                    </a:cubicBezTo>
                    <a:cubicBezTo>
                      <a:pt x="277929" y="74495"/>
                      <a:pt x="285446" y="81048"/>
                      <a:pt x="291006" y="89154"/>
                    </a:cubicBezTo>
                    <a:cubicBezTo>
                      <a:pt x="294722" y="95079"/>
                      <a:pt x="295891" y="102260"/>
                      <a:pt x="294237" y="109061"/>
                    </a:cubicBezTo>
                    <a:cubicBezTo>
                      <a:pt x="292099" y="116548"/>
                      <a:pt x="287993" y="123330"/>
                      <a:pt x="282357" y="128683"/>
                    </a:cubicBezTo>
                    <a:cubicBezTo>
                      <a:pt x="275382" y="135712"/>
                      <a:pt x="267598" y="141884"/>
                      <a:pt x="259168" y="147066"/>
                    </a:cubicBezTo>
                    <a:lnTo>
                      <a:pt x="291481" y="166116"/>
                    </a:lnTo>
                    <a:lnTo>
                      <a:pt x="273709" y="176117"/>
                    </a:lnTo>
                    <a:lnTo>
                      <a:pt x="241111" y="157067"/>
                    </a:lnTo>
                    <a:cubicBezTo>
                      <a:pt x="225591" y="164773"/>
                      <a:pt x="209359" y="170926"/>
                      <a:pt x="192642" y="175451"/>
                    </a:cubicBezTo>
                    <a:cubicBezTo>
                      <a:pt x="175155" y="180289"/>
                      <a:pt x="157288" y="183632"/>
                      <a:pt x="139230" y="185452"/>
                    </a:cubicBezTo>
                    <a:lnTo>
                      <a:pt x="122219" y="154877"/>
                    </a:lnTo>
                    <a:cubicBezTo>
                      <a:pt x="126990" y="154753"/>
                      <a:pt x="131751" y="154372"/>
                      <a:pt x="136474" y="153734"/>
                    </a:cubicBezTo>
                    <a:cubicBezTo>
                      <a:pt x="143631" y="152914"/>
                      <a:pt x="150739" y="151705"/>
                      <a:pt x="157763" y="150114"/>
                    </a:cubicBezTo>
                    <a:cubicBezTo>
                      <a:pt x="165556" y="148399"/>
                      <a:pt x="173824" y="146304"/>
                      <a:pt x="182568" y="143732"/>
                    </a:cubicBezTo>
                    <a:cubicBezTo>
                      <a:pt x="191064" y="141179"/>
                      <a:pt x="199351" y="137998"/>
                      <a:pt x="207372" y="134207"/>
                    </a:cubicBezTo>
                    <a:lnTo>
                      <a:pt x="156812" y="104965"/>
                    </a:lnTo>
                    <a:lnTo>
                      <a:pt x="150255" y="107252"/>
                    </a:lnTo>
                    <a:lnTo>
                      <a:pt x="143317" y="109347"/>
                    </a:lnTo>
                    <a:cubicBezTo>
                      <a:pt x="130582" y="113538"/>
                      <a:pt x="118987" y="116872"/>
                      <a:pt x="108343" y="118872"/>
                    </a:cubicBezTo>
                    <a:cubicBezTo>
                      <a:pt x="98573" y="121148"/>
                      <a:pt x="88613" y="122482"/>
                      <a:pt x="78596" y="122872"/>
                    </a:cubicBezTo>
                    <a:cubicBezTo>
                      <a:pt x="69748" y="123187"/>
                      <a:pt x="60900" y="122358"/>
                      <a:pt x="52271" y="120396"/>
                    </a:cubicBezTo>
                    <a:cubicBezTo>
                      <a:pt x="43727" y="118472"/>
                      <a:pt x="35525" y="115253"/>
                      <a:pt x="27941" y="110871"/>
                    </a:cubicBezTo>
                    <a:cubicBezTo>
                      <a:pt x="19606" y="106518"/>
                      <a:pt x="12364" y="100327"/>
                      <a:pt x="6748" y="92773"/>
                    </a:cubicBezTo>
                    <a:cubicBezTo>
                      <a:pt x="2680" y="87039"/>
                      <a:pt x="665" y="80086"/>
                      <a:pt x="1045" y="73057"/>
                    </a:cubicBezTo>
                    <a:cubicBezTo>
                      <a:pt x="1787" y="65789"/>
                      <a:pt x="4704" y="58922"/>
                      <a:pt x="9409" y="53340"/>
                    </a:cubicBezTo>
                    <a:cubicBezTo>
                      <a:pt x="15244" y="45977"/>
                      <a:pt x="22163" y="39557"/>
                      <a:pt x="29937" y="34290"/>
                    </a:cubicBezTo>
                    <a:lnTo>
                      <a:pt x="0" y="16954"/>
                    </a:lnTo>
                    <a:lnTo>
                      <a:pt x="17582" y="6763"/>
                    </a:lnTo>
                    <a:lnTo>
                      <a:pt x="47329" y="23908"/>
                    </a:lnTo>
                    <a:cubicBezTo>
                      <a:pt x="61261" y="17031"/>
                      <a:pt x="75878" y="11668"/>
                      <a:pt x="90951" y="7906"/>
                    </a:cubicBezTo>
                    <a:cubicBezTo>
                      <a:pt x="105283" y="4220"/>
                      <a:pt x="119862" y="1581"/>
                      <a:pt x="134573" y="0"/>
                    </a:cubicBezTo>
                    <a:close/>
                    <a:moveTo>
                      <a:pt x="63200" y="83534"/>
                    </a:moveTo>
                    <a:cubicBezTo>
                      <a:pt x="69881" y="87363"/>
                      <a:pt x="77589" y="89021"/>
                      <a:pt x="85249" y="88297"/>
                    </a:cubicBezTo>
                    <a:cubicBezTo>
                      <a:pt x="95579" y="87135"/>
                      <a:pt x="105739" y="84830"/>
                      <a:pt x="115566" y="81439"/>
                    </a:cubicBezTo>
                    <a:lnTo>
                      <a:pt x="68047" y="53912"/>
                    </a:lnTo>
                    <a:cubicBezTo>
                      <a:pt x="50560" y="65341"/>
                      <a:pt x="48944" y="75152"/>
                      <a:pt x="63200" y="83344"/>
                    </a:cubicBezTo>
                    <a:close/>
                    <a:moveTo>
                      <a:pt x="230087" y="97441"/>
                    </a:moveTo>
                    <a:cubicBezTo>
                      <a:pt x="222826" y="93516"/>
                      <a:pt x="214500" y="92021"/>
                      <a:pt x="206327" y="93154"/>
                    </a:cubicBezTo>
                    <a:cubicBezTo>
                      <a:pt x="195056" y="94659"/>
                      <a:pt x="183927" y="97117"/>
                      <a:pt x="173064" y="100489"/>
                    </a:cubicBezTo>
                    <a:lnTo>
                      <a:pt x="220583" y="127826"/>
                    </a:lnTo>
                    <a:cubicBezTo>
                      <a:pt x="240541" y="115538"/>
                      <a:pt x="243772" y="105346"/>
                      <a:pt x="230087" y="97441"/>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1" name="Google Shape;1581;p27"/>
              <p:cNvSpPr/>
              <p:nvPr/>
            </p:nvSpPr>
            <p:spPr>
              <a:xfrm>
                <a:off x="7213360" y="4321778"/>
                <a:ext cx="19007" cy="25526"/>
              </a:xfrm>
              <a:custGeom>
                <a:avLst/>
                <a:gdLst/>
                <a:ahLst/>
                <a:cxnLst/>
                <a:rect l="l" t="t" r="r" b="b"/>
                <a:pathLst>
                  <a:path w="19007" h="25526" extrusionOk="0">
                    <a:moveTo>
                      <a:pt x="0" y="17145"/>
                    </a:moveTo>
                    <a:cubicBezTo>
                      <a:pt x="475" y="15907"/>
                      <a:pt x="0" y="0"/>
                      <a:pt x="0" y="0"/>
                    </a:cubicBezTo>
                    <a:lnTo>
                      <a:pt x="19008" y="12478"/>
                    </a:lnTo>
                    <a:lnTo>
                      <a:pt x="10549"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2" name="Google Shape;1582;p27"/>
              <p:cNvSpPr/>
              <p:nvPr/>
            </p:nvSpPr>
            <p:spPr>
              <a:xfrm>
                <a:off x="7340425" y="4332636"/>
                <a:ext cx="42101" cy="19716"/>
              </a:xfrm>
              <a:custGeom>
                <a:avLst/>
                <a:gdLst/>
                <a:ahLst/>
                <a:cxnLst/>
                <a:rect l="l" t="t" r="r" b="b"/>
                <a:pathLst>
                  <a:path w="42101" h="19716" extrusionOk="0">
                    <a:moveTo>
                      <a:pt x="42102" y="17145"/>
                    </a:moveTo>
                    <a:lnTo>
                      <a:pt x="42102" y="0"/>
                    </a:lnTo>
                    <a:lnTo>
                      <a:pt x="0" y="3238"/>
                    </a:lnTo>
                    <a:lnTo>
                      <a:pt x="24235" y="19717"/>
                    </a:lnTo>
                    <a:lnTo>
                      <a:pt x="42102"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3" name="Google Shape;1583;p27"/>
              <p:cNvSpPr/>
              <p:nvPr/>
            </p:nvSpPr>
            <p:spPr>
              <a:xfrm>
                <a:off x="7354586" y="4269390"/>
                <a:ext cx="31457" cy="17335"/>
              </a:xfrm>
              <a:custGeom>
                <a:avLst/>
                <a:gdLst/>
                <a:ahLst/>
                <a:cxnLst/>
                <a:rect l="l" t="t" r="r" b="b"/>
                <a:pathLst>
                  <a:path w="31457" h="17335" extrusionOk="0">
                    <a:moveTo>
                      <a:pt x="31458" y="17335"/>
                    </a:moveTo>
                    <a:lnTo>
                      <a:pt x="31458" y="0"/>
                    </a:lnTo>
                    <a:lnTo>
                      <a:pt x="0" y="11430"/>
                    </a:lnTo>
                    <a:lnTo>
                      <a:pt x="31458" y="1733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4" name="Google Shape;1584;p27"/>
              <p:cNvSpPr/>
              <p:nvPr/>
            </p:nvSpPr>
            <p:spPr>
              <a:xfrm>
                <a:off x="7255747" y="4276153"/>
                <a:ext cx="47328" cy="33147"/>
              </a:xfrm>
              <a:custGeom>
                <a:avLst/>
                <a:gdLst/>
                <a:ahLst/>
                <a:cxnLst/>
                <a:rect l="l" t="t" r="r" b="b"/>
                <a:pathLst>
                  <a:path w="47328" h="33147" extrusionOk="0">
                    <a:moveTo>
                      <a:pt x="0" y="10096"/>
                    </a:moveTo>
                    <a:lnTo>
                      <a:pt x="10454" y="0"/>
                    </a:lnTo>
                    <a:lnTo>
                      <a:pt x="47329" y="25622"/>
                    </a:lnTo>
                    <a:lnTo>
                      <a:pt x="45048" y="33147"/>
                    </a:lnTo>
                    <a:cubicBezTo>
                      <a:pt x="45048" y="33147"/>
                      <a:pt x="17487" y="21527"/>
                      <a:pt x="16536" y="2076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5" name="Google Shape;1585;p27"/>
              <p:cNvSpPr/>
              <p:nvPr/>
            </p:nvSpPr>
            <p:spPr>
              <a:xfrm>
                <a:off x="7159188" y="4220622"/>
                <a:ext cx="58923" cy="38957"/>
              </a:xfrm>
              <a:custGeom>
                <a:avLst/>
                <a:gdLst/>
                <a:ahLst/>
                <a:cxnLst/>
                <a:rect l="l" t="t" r="r" b="b"/>
                <a:pathLst>
                  <a:path w="58923" h="38957" extrusionOk="0">
                    <a:moveTo>
                      <a:pt x="0" y="11144"/>
                    </a:moveTo>
                    <a:lnTo>
                      <a:pt x="48944" y="38958"/>
                    </a:lnTo>
                    <a:lnTo>
                      <a:pt x="58924" y="31623"/>
                    </a:lnTo>
                    <a:cubicBezTo>
                      <a:pt x="58924" y="31623"/>
                      <a:pt x="52841" y="24575"/>
                      <a:pt x="52366" y="23908"/>
                    </a:cubicBezTo>
                    <a:cubicBezTo>
                      <a:pt x="47966" y="18879"/>
                      <a:pt x="42805" y="14574"/>
                      <a:pt x="37065" y="11144"/>
                    </a:cubicBezTo>
                    <a:cubicBezTo>
                      <a:pt x="33454" y="10478"/>
                      <a:pt x="10169" y="0"/>
                      <a:pt x="10169"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6" name="Google Shape;1586;p27"/>
              <p:cNvSpPr/>
              <p:nvPr/>
            </p:nvSpPr>
            <p:spPr>
              <a:xfrm>
                <a:off x="7213360" y="4189475"/>
                <a:ext cx="27275" cy="24574"/>
              </a:xfrm>
              <a:custGeom>
                <a:avLst/>
                <a:gdLst/>
                <a:ahLst/>
                <a:cxnLst/>
                <a:rect l="l" t="t" r="r" b="b"/>
                <a:pathLst>
                  <a:path w="27275" h="24574" extrusionOk="0">
                    <a:moveTo>
                      <a:pt x="27276" y="24575"/>
                    </a:moveTo>
                    <a:lnTo>
                      <a:pt x="27276" y="7334"/>
                    </a:lnTo>
                    <a:lnTo>
                      <a:pt x="4752" y="0"/>
                    </a:lnTo>
                    <a:lnTo>
                      <a:pt x="0" y="13526"/>
                    </a:lnTo>
                    <a:lnTo>
                      <a:pt x="1140" y="19621"/>
                    </a:lnTo>
                    <a:lnTo>
                      <a:pt x="27276" y="2457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7" name="Google Shape;1587;p27"/>
              <p:cNvSpPr/>
              <p:nvPr/>
            </p:nvSpPr>
            <p:spPr>
              <a:xfrm>
                <a:off x="7091141" y="4184427"/>
                <a:ext cx="26040" cy="19431"/>
              </a:xfrm>
              <a:custGeom>
                <a:avLst/>
                <a:gdLst/>
                <a:ahLst/>
                <a:cxnLst/>
                <a:rect l="l" t="t" r="r" b="b"/>
                <a:pathLst>
                  <a:path w="26040" h="19431" extrusionOk="0">
                    <a:moveTo>
                      <a:pt x="0" y="17145"/>
                    </a:moveTo>
                    <a:lnTo>
                      <a:pt x="0" y="0"/>
                    </a:lnTo>
                    <a:lnTo>
                      <a:pt x="26041"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8" name="Google Shape;1588;p27"/>
              <p:cNvSpPr/>
              <p:nvPr/>
            </p:nvSpPr>
            <p:spPr>
              <a:xfrm>
                <a:off x="7092091" y="4242053"/>
                <a:ext cx="29936" cy="30194"/>
              </a:xfrm>
              <a:custGeom>
                <a:avLst/>
                <a:gdLst/>
                <a:ahLst/>
                <a:cxnLst/>
                <a:rect l="l" t="t" r="r" b="b"/>
                <a:pathLst>
                  <a:path w="29936" h="30194" extrusionOk="0">
                    <a:moveTo>
                      <a:pt x="0" y="17812"/>
                    </a:moveTo>
                    <a:lnTo>
                      <a:pt x="0" y="0"/>
                    </a:lnTo>
                    <a:lnTo>
                      <a:pt x="29937" y="0"/>
                    </a:lnTo>
                    <a:lnTo>
                      <a:pt x="22619" y="15907"/>
                    </a:lnTo>
                    <a:lnTo>
                      <a:pt x="9694" y="30194"/>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9" name="Google Shape;1589;p27"/>
              <p:cNvSpPr/>
              <p:nvPr/>
            </p:nvSpPr>
            <p:spPr>
              <a:xfrm>
                <a:off x="7091046" y="4166616"/>
                <a:ext cx="294970" cy="185547"/>
              </a:xfrm>
              <a:custGeom>
                <a:avLst/>
                <a:gdLst/>
                <a:ahLst/>
                <a:cxnLst/>
                <a:rect l="l" t="t" r="r" b="b"/>
                <a:pathLst>
                  <a:path w="294970" h="185547" extrusionOk="0">
                    <a:moveTo>
                      <a:pt x="149590" y="30194"/>
                    </a:moveTo>
                    <a:cubicBezTo>
                      <a:pt x="145702" y="30185"/>
                      <a:pt x="141825" y="30499"/>
                      <a:pt x="137995" y="31147"/>
                    </a:cubicBezTo>
                    <a:cubicBezTo>
                      <a:pt x="132768" y="31909"/>
                      <a:pt x="126970" y="32956"/>
                      <a:pt x="120508" y="34290"/>
                    </a:cubicBezTo>
                    <a:cubicBezTo>
                      <a:pt x="114045" y="35623"/>
                      <a:pt x="107393" y="37338"/>
                      <a:pt x="100360" y="39433"/>
                    </a:cubicBezTo>
                    <a:cubicBezTo>
                      <a:pt x="93593" y="41481"/>
                      <a:pt x="86988" y="44034"/>
                      <a:pt x="80592" y="47054"/>
                    </a:cubicBezTo>
                    <a:lnTo>
                      <a:pt x="131342" y="76486"/>
                    </a:lnTo>
                    <a:lnTo>
                      <a:pt x="140846" y="73247"/>
                    </a:lnTo>
                    <a:cubicBezTo>
                      <a:pt x="153771" y="68866"/>
                      <a:pt x="165936" y="65246"/>
                      <a:pt x="177436" y="62294"/>
                    </a:cubicBezTo>
                    <a:cubicBezTo>
                      <a:pt x="188194" y="59379"/>
                      <a:pt x="199209" y="57531"/>
                      <a:pt x="210319" y="56769"/>
                    </a:cubicBezTo>
                    <a:cubicBezTo>
                      <a:pt x="220469" y="56159"/>
                      <a:pt x="230666" y="56864"/>
                      <a:pt x="240636" y="58864"/>
                    </a:cubicBezTo>
                    <a:cubicBezTo>
                      <a:pt x="250681" y="61084"/>
                      <a:pt x="260309" y="64913"/>
                      <a:pt x="269147" y="70199"/>
                    </a:cubicBezTo>
                    <a:cubicBezTo>
                      <a:pt x="277948" y="74562"/>
                      <a:pt x="285475" y="81124"/>
                      <a:pt x="291006" y="89249"/>
                    </a:cubicBezTo>
                    <a:cubicBezTo>
                      <a:pt x="294722" y="95174"/>
                      <a:pt x="295891" y="102356"/>
                      <a:pt x="294237" y="109156"/>
                    </a:cubicBezTo>
                    <a:cubicBezTo>
                      <a:pt x="292080" y="116634"/>
                      <a:pt x="287984" y="123406"/>
                      <a:pt x="282357" y="128778"/>
                    </a:cubicBezTo>
                    <a:cubicBezTo>
                      <a:pt x="275382" y="135807"/>
                      <a:pt x="267598" y="141980"/>
                      <a:pt x="259168" y="147161"/>
                    </a:cubicBezTo>
                    <a:lnTo>
                      <a:pt x="291481" y="166211"/>
                    </a:lnTo>
                    <a:lnTo>
                      <a:pt x="273709" y="176213"/>
                    </a:lnTo>
                    <a:lnTo>
                      <a:pt x="241111" y="157163"/>
                    </a:lnTo>
                    <a:cubicBezTo>
                      <a:pt x="225572" y="164820"/>
                      <a:pt x="209349" y="170983"/>
                      <a:pt x="192642" y="175546"/>
                    </a:cubicBezTo>
                    <a:cubicBezTo>
                      <a:pt x="175155" y="180384"/>
                      <a:pt x="157288" y="183728"/>
                      <a:pt x="139230" y="185547"/>
                    </a:cubicBezTo>
                    <a:lnTo>
                      <a:pt x="122219" y="154972"/>
                    </a:lnTo>
                    <a:cubicBezTo>
                      <a:pt x="126990" y="154848"/>
                      <a:pt x="131751" y="154467"/>
                      <a:pt x="136474" y="153829"/>
                    </a:cubicBezTo>
                    <a:cubicBezTo>
                      <a:pt x="142842" y="153067"/>
                      <a:pt x="149875" y="151924"/>
                      <a:pt x="157763" y="150209"/>
                    </a:cubicBezTo>
                    <a:cubicBezTo>
                      <a:pt x="165651" y="148495"/>
                      <a:pt x="173824" y="146399"/>
                      <a:pt x="182568" y="143828"/>
                    </a:cubicBezTo>
                    <a:cubicBezTo>
                      <a:pt x="191064" y="141275"/>
                      <a:pt x="199351" y="138093"/>
                      <a:pt x="207372" y="134303"/>
                    </a:cubicBezTo>
                    <a:lnTo>
                      <a:pt x="156812" y="105061"/>
                    </a:lnTo>
                    <a:lnTo>
                      <a:pt x="150255" y="107347"/>
                    </a:lnTo>
                    <a:lnTo>
                      <a:pt x="143317" y="109442"/>
                    </a:lnTo>
                    <a:cubicBezTo>
                      <a:pt x="130582" y="113633"/>
                      <a:pt x="118987" y="116967"/>
                      <a:pt x="108343" y="118967"/>
                    </a:cubicBezTo>
                    <a:cubicBezTo>
                      <a:pt x="98573" y="121244"/>
                      <a:pt x="88613" y="122577"/>
                      <a:pt x="78596" y="122968"/>
                    </a:cubicBezTo>
                    <a:cubicBezTo>
                      <a:pt x="69748" y="123234"/>
                      <a:pt x="60910" y="122406"/>
                      <a:pt x="52271" y="120491"/>
                    </a:cubicBezTo>
                    <a:cubicBezTo>
                      <a:pt x="43746" y="118520"/>
                      <a:pt x="35544" y="115310"/>
                      <a:pt x="27941" y="110966"/>
                    </a:cubicBezTo>
                    <a:cubicBezTo>
                      <a:pt x="19578" y="106613"/>
                      <a:pt x="12326" y="100384"/>
                      <a:pt x="6748" y="92773"/>
                    </a:cubicBezTo>
                    <a:cubicBezTo>
                      <a:pt x="2689" y="87068"/>
                      <a:pt x="675" y="80153"/>
                      <a:pt x="1045" y="73152"/>
                    </a:cubicBezTo>
                    <a:cubicBezTo>
                      <a:pt x="1787" y="65856"/>
                      <a:pt x="4704" y="58950"/>
                      <a:pt x="9409" y="53340"/>
                    </a:cubicBezTo>
                    <a:cubicBezTo>
                      <a:pt x="15244" y="45977"/>
                      <a:pt x="22163" y="39557"/>
                      <a:pt x="29937" y="34290"/>
                    </a:cubicBezTo>
                    <a:lnTo>
                      <a:pt x="0" y="16954"/>
                    </a:lnTo>
                    <a:lnTo>
                      <a:pt x="17582" y="6763"/>
                    </a:lnTo>
                    <a:lnTo>
                      <a:pt x="47329" y="23908"/>
                    </a:lnTo>
                    <a:cubicBezTo>
                      <a:pt x="61242" y="16993"/>
                      <a:pt x="75869" y="11621"/>
                      <a:pt x="90951" y="7906"/>
                    </a:cubicBezTo>
                    <a:cubicBezTo>
                      <a:pt x="105283" y="4220"/>
                      <a:pt x="119862" y="1581"/>
                      <a:pt x="134573" y="0"/>
                    </a:cubicBezTo>
                    <a:close/>
                    <a:moveTo>
                      <a:pt x="63200" y="83629"/>
                    </a:moveTo>
                    <a:cubicBezTo>
                      <a:pt x="69881" y="87468"/>
                      <a:pt x="77589" y="89106"/>
                      <a:pt x="85249" y="88297"/>
                    </a:cubicBezTo>
                    <a:cubicBezTo>
                      <a:pt x="95570" y="87173"/>
                      <a:pt x="105739" y="84906"/>
                      <a:pt x="115566" y="81534"/>
                    </a:cubicBezTo>
                    <a:lnTo>
                      <a:pt x="68047" y="54007"/>
                    </a:lnTo>
                    <a:cubicBezTo>
                      <a:pt x="50560" y="65437"/>
                      <a:pt x="48944" y="75314"/>
                      <a:pt x="63200" y="83629"/>
                    </a:cubicBezTo>
                    <a:close/>
                    <a:moveTo>
                      <a:pt x="230087" y="97536"/>
                    </a:moveTo>
                    <a:cubicBezTo>
                      <a:pt x="222845" y="93554"/>
                      <a:pt x="214500" y="92050"/>
                      <a:pt x="206327" y="93250"/>
                    </a:cubicBezTo>
                    <a:cubicBezTo>
                      <a:pt x="195046" y="94707"/>
                      <a:pt x="183917" y="97164"/>
                      <a:pt x="173064" y="100584"/>
                    </a:cubicBezTo>
                    <a:lnTo>
                      <a:pt x="220583" y="127921"/>
                    </a:lnTo>
                    <a:cubicBezTo>
                      <a:pt x="240541" y="115633"/>
                      <a:pt x="243772" y="105442"/>
                      <a:pt x="230087" y="97536"/>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590" name="Google Shape;1590;p27"/>
            <p:cNvGrpSpPr/>
            <p:nvPr/>
          </p:nvGrpSpPr>
          <p:grpSpPr>
            <a:xfrm>
              <a:off x="4984142" y="3105498"/>
              <a:ext cx="883852" cy="621125"/>
              <a:chOff x="6793767" y="3847623"/>
              <a:chExt cx="883852" cy="621125"/>
            </a:xfrm>
          </p:grpSpPr>
          <p:sp>
            <p:nvSpPr>
              <p:cNvPr id="1591" name="Google Shape;1591;p27"/>
              <p:cNvSpPr/>
              <p:nvPr/>
            </p:nvSpPr>
            <p:spPr>
              <a:xfrm>
                <a:off x="6793767" y="3957256"/>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2" name="Google Shape;1592;p27"/>
              <p:cNvSpPr/>
              <p:nvPr/>
            </p:nvSpPr>
            <p:spPr>
              <a:xfrm>
                <a:off x="6793958" y="4100322"/>
                <a:ext cx="87339" cy="116585"/>
              </a:xfrm>
              <a:custGeom>
                <a:avLst/>
                <a:gdLst/>
                <a:ahLst/>
                <a:cxnLst/>
                <a:rect l="l" t="t" r="r" b="b"/>
                <a:pathLst>
                  <a:path w="87339" h="116585" extrusionOk="0">
                    <a:moveTo>
                      <a:pt x="0" y="116586"/>
                    </a:moveTo>
                    <a:lnTo>
                      <a:pt x="0" y="0"/>
                    </a:lnTo>
                    <a:lnTo>
                      <a:pt x="87340" y="78010"/>
                    </a:lnTo>
                    <a:lnTo>
                      <a:pt x="0" y="116586"/>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3" name="Google Shape;1593;p27"/>
              <p:cNvSpPr/>
              <p:nvPr/>
            </p:nvSpPr>
            <p:spPr>
              <a:xfrm>
                <a:off x="7611093" y="4103369"/>
                <a:ext cx="66526" cy="157162"/>
              </a:xfrm>
              <a:custGeom>
                <a:avLst/>
                <a:gdLst/>
                <a:ahLst/>
                <a:cxnLst/>
                <a:rect l="l" t="t" r="r" b="b"/>
                <a:pathLst>
                  <a:path w="66526" h="157162" extrusionOk="0">
                    <a:moveTo>
                      <a:pt x="66527" y="0"/>
                    </a:moveTo>
                    <a:lnTo>
                      <a:pt x="66527" y="109633"/>
                    </a:lnTo>
                    <a:lnTo>
                      <a:pt x="21859" y="157163"/>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4" name="Google Shape;1594;p27"/>
              <p:cNvSpPr/>
              <p:nvPr/>
            </p:nvSpPr>
            <p:spPr>
              <a:xfrm>
                <a:off x="6793767" y="3847623"/>
                <a:ext cx="883852" cy="511492"/>
              </a:xfrm>
              <a:custGeom>
                <a:avLst/>
                <a:gdLst/>
                <a:ahLst/>
                <a:cxnLst/>
                <a:rect l="l" t="t" r="r" b="b"/>
                <a:pathLst>
                  <a:path w="883852" h="511492" extrusionOk="0">
                    <a:moveTo>
                      <a:pt x="883852" y="255746"/>
                    </a:moveTo>
                    <a:cubicBezTo>
                      <a:pt x="883852" y="396991"/>
                      <a:pt x="685995" y="511492"/>
                      <a:pt x="441926" y="511492"/>
                    </a:cubicBezTo>
                    <a:cubicBezTo>
                      <a:pt x="197857" y="511492"/>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5" name="Google Shape;1595;p27"/>
              <p:cNvSpPr/>
              <p:nvPr/>
            </p:nvSpPr>
            <p:spPr>
              <a:xfrm>
                <a:off x="6919483" y="3917323"/>
                <a:ext cx="632596" cy="366021"/>
              </a:xfrm>
              <a:custGeom>
                <a:avLst/>
                <a:gdLst/>
                <a:ahLst/>
                <a:cxnLst/>
                <a:rect l="l" t="t" r="r" b="b"/>
                <a:pathLst>
                  <a:path w="632596" h="366021" extrusionOk="0">
                    <a:moveTo>
                      <a:pt x="632021" y="194048"/>
                    </a:moveTo>
                    <a:cubicBezTo>
                      <a:pt x="627555" y="237101"/>
                      <a:pt x="596952" y="279773"/>
                      <a:pt x="540025" y="312444"/>
                    </a:cubicBezTo>
                    <a:cubicBezTo>
                      <a:pt x="416476" y="383881"/>
                      <a:pt x="216136" y="383881"/>
                      <a:pt x="92587" y="312444"/>
                    </a:cubicBezTo>
                    <a:cubicBezTo>
                      <a:pt x="35564" y="279487"/>
                      <a:pt x="4962" y="237101"/>
                      <a:pt x="590" y="194048"/>
                    </a:cubicBezTo>
                    <a:cubicBezTo>
                      <a:pt x="-4732" y="143565"/>
                      <a:pt x="25965" y="92130"/>
                      <a:pt x="92587" y="53649"/>
                    </a:cubicBezTo>
                    <a:cubicBezTo>
                      <a:pt x="216136" y="-17883"/>
                      <a:pt x="416380" y="-17883"/>
                      <a:pt x="540025" y="53649"/>
                    </a:cubicBezTo>
                    <a:cubicBezTo>
                      <a:pt x="606836" y="92130"/>
                      <a:pt x="637249" y="143565"/>
                      <a:pt x="632021"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6" name="Google Shape;1596;p27"/>
              <p:cNvSpPr/>
              <p:nvPr/>
            </p:nvSpPr>
            <p:spPr>
              <a:xfrm>
                <a:off x="6920073" y="3939230"/>
                <a:ext cx="631431" cy="344114"/>
              </a:xfrm>
              <a:custGeom>
                <a:avLst/>
                <a:gdLst/>
                <a:ahLst/>
                <a:cxnLst/>
                <a:rect l="l" t="t" r="r" b="b"/>
                <a:pathLst>
                  <a:path w="631431" h="344114" extrusionOk="0">
                    <a:moveTo>
                      <a:pt x="631432" y="172141"/>
                    </a:moveTo>
                    <a:cubicBezTo>
                      <a:pt x="626965" y="215194"/>
                      <a:pt x="596363" y="257866"/>
                      <a:pt x="539435" y="290536"/>
                    </a:cubicBezTo>
                    <a:cubicBezTo>
                      <a:pt x="415886" y="361974"/>
                      <a:pt x="215546" y="361974"/>
                      <a:pt x="91997" y="290536"/>
                    </a:cubicBezTo>
                    <a:cubicBezTo>
                      <a:pt x="34974" y="257580"/>
                      <a:pt x="4372" y="215194"/>
                      <a:pt x="0" y="172141"/>
                    </a:cubicBezTo>
                    <a:cubicBezTo>
                      <a:pt x="4372" y="128992"/>
                      <a:pt x="34974" y="86416"/>
                      <a:pt x="91997" y="53650"/>
                    </a:cubicBezTo>
                    <a:cubicBezTo>
                      <a:pt x="215546" y="-17883"/>
                      <a:pt x="415791" y="-17883"/>
                      <a:pt x="539435" y="53650"/>
                    </a:cubicBezTo>
                    <a:cubicBezTo>
                      <a:pt x="596743" y="86606"/>
                      <a:pt x="626965" y="128992"/>
                      <a:pt x="631432" y="17214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7" name="Google Shape;1597;p27"/>
              <p:cNvSpPr/>
              <p:nvPr/>
            </p:nvSpPr>
            <p:spPr>
              <a:xfrm>
                <a:off x="7081637" y="4021645"/>
                <a:ext cx="294557" cy="185070"/>
              </a:xfrm>
              <a:custGeom>
                <a:avLst/>
                <a:gdLst/>
                <a:ahLst/>
                <a:cxnLst/>
                <a:rect l="l" t="t" r="r" b="b"/>
                <a:pathLst>
                  <a:path w="294557" h="185070" extrusionOk="0">
                    <a:moveTo>
                      <a:pt x="149495" y="29813"/>
                    </a:moveTo>
                    <a:cubicBezTo>
                      <a:pt x="145608" y="29756"/>
                      <a:pt x="141730" y="30042"/>
                      <a:pt x="137900" y="30671"/>
                    </a:cubicBezTo>
                    <a:cubicBezTo>
                      <a:pt x="132673" y="31432"/>
                      <a:pt x="126876" y="32480"/>
                      <a:pt x="120413" y="33814"/>
                    </a:cubicBezTo>
                    <a:cubicBezTo>
                      <a:pt x="113951" y="35147"/>
                      <a:pt x="107203" y="36957"/>
                      <a:pt x="100265" y="39053"/>
                    </a:cubicBezTo>
                    <a:cubicBezTo>
                      <a:pt x="93470" y="41072"/>
                      <a:pt x="86827" y="43586"/>
                      <a:pt x="80402" y="46577"/>
                    </a:cubicBezTo>
                    <a:lnTo>
                      <a:pt x="131057" y="76010"/>
                    </a:lnTo>
                    <a:lnTo>
                      <a:pt x="140561" y="72771"/>
                    </a:lnTo>
                    <a:cubicBezTo>
                      <a:pt x="153486" y="68485"/>
                      <a:pt x="165651" y="64865"/>
                      <a:pt x="177151" y="61817"/>
                    </a:cubicBezTo>
                    <a:cubicBezTo>
                      <a:pt x="187909" y="58931"/>
                      <a:pt x="198924" y="57112"/>
                      <a:pt x="210034" y="56388"/>
                    </a:cubicBezTo>
                    <a:cubicBezTo>
                      <a:pt x="220155" y="55702"/>
                      <a:pt x="230315" y="56369"/>
                      <a:pt x="240256" y="58388"/>
                    </a:cubicBezTo>
                    <a:cubicBezTo>
                      <a:pt x="250292" y="60646"/>
                      <a:pt x="259919" y="64465"/>
                      <a:pt x="268767" y="69723"/>
                    </a:cubicBezTo>
                    <a:cubicBezTo>
                      <a:pt x="277549" y="74114"/>
                      <a:pt x="285066" y="80667"/>
                      <a:pt x="290626" y="88773"/>
                    </a:cubicBezTo>
                    <a:cubicBezTo>
                      <a:pt x="294294" y="94717"/>
                      <a:pt x="295454" y="101879"/>
                      <a:pt x="293857" y="108680"/>
                    </a:cubicBezTo>
                    <a:cubicBezTo>
                      <a:pt x="291709" y="116157"/>
                      <a:pt x="287604" y="122939"/>
                      <a:pt x="281977" y="128302"/>
                    </a:cubicBezTo>
                    <a:cubicBezTo>
                      <a:pt x="274973" y="135331"/>
                      <a:pt x="267152" y="141503"/>
                      <a:pt x="258693" y="146685"/>
                    </a:cubicBezTo>
                    <a:lnTo>
                      <a:pt x="291006" y="165735"/>
                    </a:lnTo>
                    <a:lnTo>
                      <a:pt x="273614" y="175736"/>
                    </a:lnTo>
                    <a:lnTo>
                      <a:pt x="241016" y="156686"/>
                    </a:lnTo>
                    <a:cubicBezTo>
                      <a:pt x="225506" y="164402"/>
                      <a:pt x="209264" y="170555"/>
                      <a:pt x="192547" y="175070"/>
                    </a:cubicBezTo>
                    <a:cubicBezTo>
                      <a:pt x="175022" y="179918"/>
                      <a:pt x="157126" y="183261"/>
                      <a:pt x="139040" y="185071"/>
                    </a:cubicBezTo>
                    <a:lnTo>
                      <a:pt x="122029" y="154496"/>
                    </a:lnTo>
                    <a:cubicBezTo>
                      <a:pt x="125165" y="154496"/>
                      <a:pt x="129917" y="154496"/>
                      <a:pt x="136284" y="153448"/>
                    </a:cubicBezTo>
                    <a:cubicBezTo>
                      <a:pt x="142652" y="152400"/>
                      <a:pt x="149780" y="151447"/>
                      <a:pt x="157573" y="149733"/>
                    </a:cubicBezTo>
                    <a:cubicBezTo>
                      <a:pt x="165366" y="148019"/>
                      <a:pt x="173729" y="145923"/>
                      <a:pt x="182378" y="143351"/>
                    </a:cubicBezTo>
                    <a:cubicBezTo>
                      <a:pt x="190912" y="140827"/>
                      <a:pt x="199238" y="137646"/>
                      <a:pt x="207278" y="133826"/>
                    </a:cubicBezTo>
                    <a:lnTo>
                      <a:pt x="156718" y="104585"/>
                    </a:lnTo>
                    <a:lnTo>
                      <a:pt x="150065" y="106871"/>
                    </a:lnTo>
                    <a:lnTo>
                      <a:pt x="143222" y="109061"/>
                    </a:lnTo>
                    <a:cubicBezTo>
                      <a:pt x="130487" y="113252"/>
                      <a:pt x="118797" y="116491"/>
                      <a:pt x="108248" y="118586"/>
                    </a:cubicBezTo>
                    <a:cubicBezTo>
                      <a:pt x="98450" y="120863"/>
                      <a:pt x="88461" y="122206"/>
                      <a:pt x="78406" y="122587"/>
                    </a:cubicBezTo>
                    <a:cubicBezTo>
                      <a:pt x="69596" y="122901"/>
                      <a:pt x="60777" y="122072"/>
                      <a:pt x="52176" y="120110"/>
                    </a:cubicBezTo>
                    <a:cubicBezTo>
                      <a:pt x="43622" y="118129"/>
                      <a:pt x="35392" y="114919"/>
                      <a:pt x="27751" y="110585"/>
                    </a:cubicBezTo>
                    <a:cubicBezTo>
                      <a:pt x="19454" y="106175"/>
                      <a:pt x="12250" y="99955"/>
                      <a:pt x="6653" y="92393"/>
                    </a:cubicBezTo>
                    <a:cubicBezTo>
                      <a:pt x="2528" y="86716"/>
                      <a:pt x="485" y="79781"/>
                      <a:pt x="855" y="72771"/>
                    </a:cubicBezTo>
                    <a:cubicBezTo>
                      <a:pt x="1682" y="65503"/>
                      <a:pt x="4590" y="58617"/>
                      <a:pt x="9219" y="52959"/>
                    </a:cubicBezTo>
                    <a:cubicBezTo>
                      <a:pt x="15064" y="45577"/>
                      <a:pt x="22020" y="39148"/>
                      <a:pt x="29842" y="33909"/>
                    </a:cubicBezTo>
                    <a:lnTo>
                      <a:pt x="0" y="16954"/>
                    </a:lnTo>
                    <a:lnTo>
                      <a:pt x="17582" y="6763"/>
                    </a:lnTo>
                    <a:lnTo>
                      <a:pt x="47234" y="24003"/>
                    </a:lnTo>
                    <a:cubicBezTo>
                      <a:pt x="61148" y="17050"/>
                      <a:pt x="75774" y="11659"/>
                      <a:pt x="90856" y="7906"/>
                    </a:cubicBezTo>
                    <a:cubicBezTo>
                      <a:pt x="105188" y="4239"/>
                      <a:pt x="119767" y="1591"/>
                      <a:pt x="134479" y="0"/>
                    </a:cubicBezTo>
                    <a:close/>
                    <a:moveTo>
                      <a:pt x="63105" y="83153"/>
                    </a:moveTo>
                    <a:cubicBezTo>
                      <a:pt x="69786" y="86992"/>
                      <a:pt x="77494" y="88659"/>
                      <a:pt x="85154" y="87916"/>
                    </a:cubicBezTo>
                    <a:cubicBezTo>
                      <a:pt x="95437" y="86735"/>
                      <a:pt x="105568" y="84468"/>
                      <a:pt x="115376" y="81153"/>
                    </a:cubicBezTo>
                    <a:lnTo>
                      <a:pt x="67857" y="53530"/>
                    </a:lnTo>
                    <a:cubicBezTo>
                      <a:pt x="50370" y="65056"/>
                      <a:pt x="48850" y="74866"/>
                      <a:pt x="63105" y="83629"/>
                    </a:cubicBezTo>
                    <a:close/>
                    <a:moveTo>
                      <a:pt x="229992" y="97060"/>
                    </a:moveTo>
                    <a:cubicBezTo>
                      <a:pt x="222712" y="93097"/>
                      <a:pt x="214329" y="91621"/>
                      <a:pt x="206137" y="92869"/>
                    </a:cubicBezTo>
                    <a:cubicBezTo>
                      <a:pt x="194885" y="94288"/>
                      <a:pt x="183784" y="96717"/>
                      <a:pt x="172969" y="100108"/>
                    </a:cubicBezTo>
                    <a:lnTo>
                      <a:pt x="220488" y="127540"/>
                    </a:lnTo>
                    <a:cubicBezTo>
                      <a:pt x="240446" y="115157"/>
                      <a:pt x="243677" y="105061"/>
                      <a:pt x="229992" y="9706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8" name="Google Shape;1598;p27"/>
              <p:cNvSpPr/>
              <p:nvPr/>
            </p:nvSpPr>
            <p:spPr>
              <a:xfrm>
                <a:off x="7203761" y="4159186"/>
                <a:ext cx="19007" cy="25526"/>
              </a:xfrm>
              <a:custGeom>
                <a:avLst/>
                <a:gdLst/>
                <a:ahLst/>
                <a:cxnLst/>
                <a:rect l="l" t="t" r="r" b="b"/>
                <a:pathLst>
                  <a:path w="19007" h="25526" extrusionOk="0">
                    <a:moveTo>
                      <a:pt x="0" y="17145"/>
                    </a:moveTo>
                    <a:cubicBezTo>
                      <a:pt x="475" y="15907"/>
                      <a:pt x="0" y="0"/>
                      <a:pt x="0" y="0"/>
                    </a:cubicBezTo>
                    <a:lnTo>
                      <a:pt x="19008" y="12478"/>
                    </a:lnTo>
                    <a:lnTo>
                      <a:pt x="10644"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9" name="Google Shape;1599;p27"/>
              <p:cNvSpPr/>
              <p:nvPr/>
            </p:nvSpPr>
            <p:spPr>
              <a:xfrm>
                <a:off x="7330922" y="4170044"/>
                <a:ext cx="42006" cy="19716"/>
              </a:xfrm>
              <a:custGeom>
                <a:avLst/>
                <a:gdLst/>
                <a:ahLst/>
                <a:cxnLst/>
                <a:rect l="l" t="t" r="r" b="b"/>
                <a:pathLst>
                  <a:path w="42006" h="19716" extrusionOk="0">
                    <a:moveTo>
                      <a:pt x="42007" y="17145"/>
                    </a:moveTo>
                    <a:lnTo>
                      <a:pt x="42007" y="0"/>
                    </a:lnTo>
                    <a:lnTo>
                      <a:pt x="0" y="3239"/>
                    </a:lnTo>
                    <a:lnTo>
                      <a:pt x="24140" y="19717"/>
                    </a:lnTo>
                    <a:lnTo>
                      <a:pt x="42007"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0" name="Google Shape;1600;p27"/>
              <p:cNvSpPr/>
              <p:nvPr/>
            </p:nvSpPr>
            <p:spPr>
              <a:xfrm>
                <a:off x="7345082" y="4106799"/>
                <a:ext cx="31457" cy="17430"/>
              </a:xfrm>
              <a:custGeom>
                <a:avLst/>
                <a:gdLst/>
                <a:ahLst/>
                <a:cxnLst/>
                <a:rect l="l" t="t" r="r" b="b"/>
                <a:pathLst>
                  <a:path w="31457" h="17430" extrusionOk="0">
                    <a:moveTo>
                      <a:pt x="31458" y="17431"/>
                    </a:moveTo>
                    <a:lnTo>
                      <a:pt x="31458" y="0"/>
                    </a:lnTo>
                    <a:lnTo>
                      <a:pt x="0" y="11430"/>
                    </a:lnTo>
                    <a:lnTo>
                      <a:pt x="31458" y="17431"/>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1" name="Google Shape;1601;p27"/>
              <p:cNvSpPr/>
              <p:nvPr/>
            </p:nvSpPr>
            <p:spPr>
              <a:xfrm>
                <a:off x="7246148" y="4113180"/>
                <a:ext cx="47424" cy="33147"/>
              </a:xfrm>
              <a:custGeom>
                <a:avLst/>
                <a:gdLst/>
                <a:ahLst/>
                <a:cxnLst/>
                <a:rect l="l" t="t" r="r" b="b"/>
                <a:pathLst>
                  <a:path w="47424" h="33147" extrusionOk="0">
                    <a:moveTo>
                      <a:pt x="0" y="10097"/>
                    </a:moveTo>
                    <a:lnTo>
                      <a:pt x="10549" y="0"/>
                    </a:lnTo>
                    <a:lnTo>
                      <a:pt x="47424" y="25622"/>
                    </a:lnTo>
                    <a:lnTo>
                      <a:pt x="45143" y="33147"/>
                    </a:lnTo>
                    <a:cubicBezTo>
                      <a:pt x="45143" y="33147"/>
                      <a:pt x="17582" y="21527"/>
                      <a:pt x="16632" y="20860"/>
                    </a:cubicBezTo>
                    <a:cubicBezTo>
                      <a:pt x="15681" y="20193"/>
                      <a:pt x="0" y="10097"/>
                      <a:pt x="0" y="10097"/>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2" name="Google Shape;1602;p27"/>
              <p:cNvSpPr/>
              <p:nvPr/>
            </p:nvSpPr>
            <p:spPr>
              <a:xfrm>
                <a:off x="7149589" y="4058031"/>
                <a:ext cx="59018" cy="38957"/>
              </a:xfrm>
              <a:custGeom>
                <a:avLst/>
                <a:gdLst/>
                <a:ahLst/>
                <a:cxnLst/>
                <a:rect l="l" t="t" r="r" b="b"/>
                <a:pathLst>
                  <a:path w="59018" h="38957" extrusionOk="0">
                    <a:moveTo>
                      <a:pt x="0" y="11144"/>
                    </a:moveTo>
                    <a:lnTo>
                      <a:pt x="48945" y="38957"/>
                    </a:lnTo>
                    <a:lnTo>
                      <a:pt x="59019" y="31718"/>
                    </a:lnTo>
                    <a:cubicBezTo>
                      <a:pt x="59019" y="31718"/>
                      <a:pt x="52841" y="24574"/>
                      <a:pt x="52366" y="23908"/>
                    </a:cubicBezTo>
                    <a:cubicBezTo>
                      <a:pt x="48004" y="18878"/>
                      <a:pt x="42872" y="14564"/>
                      <a:pt x="37160" y="11144"/>
                    </a:cubicBezTo>
                    <a:cubicBezTo>
                      <a:pt x="33549" y="10478"/>
                      <a:pt x="10264" y="0"/>
                      <a:pt x="10264"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3" name="Google Shape;1603;p27"/>
              <p:cNvSpPr/>
              <p:nvPr/>
            </p:nvSpPr>
            <p:spPr>
              <a:xfrm>
                <a:off x="7203761" y="4026884"/>
                <a:ext cx="27370" cy="24574"/>
              </a:xfrm>
              <a:custGeom>
                <a:avLst/>
                <a:gdLst/>
                <a:ahLst/>
                <a:cxnLst/>
                <a:rect l="l" t="t" r="r" b="b"/>
                <a:pathLst>
                  <a:path w="27370" h="24574" extrusionOk="0">
                    <a:moveTo>
                      <a:pt x="27371" y="24575"/>
                    </a:moveTo>
                    <a:lnTo>
                      <a:pt x="27371" y="7334"/>
                    </a:lnTo>
                    <a:lnTo>
                      <a:pt x="4847" y="0"/>
                    </a:lnTo>
                    <a:lnTo>
                      <a:pt x="0" y="13526"/>
                    </a:lnTo>
                    <a:lnTo>
                      <a:pt x="1236" y="19717"/>
                    </a:lnTo>
                    <a:lnTo>
                      <a:pt x="27371" y="2457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4" name="Google Shape;1604;p27"/>
              <p:cNvSpPr/>
              <p:nvPr/>
            </p:nvSpPr>
            <p:spPr>
              <a:xfrm>
                <a:off x="7081637" y="4021835"/>
                <a:ext cx="26040" cy="19526"/>
              </a:xfrm>
              <a:custGeom>
                <a:avLst/>
                <a:gdLst/>
                <a:ahLst/>
                <a:cxnLst/>
                <a:rect l="l" t="t" r="r" b="b"/>
                <a:pathLst>
                  <a:path w="26040" h="19526" extrusionOk="0">
                    <a:moveTo>
                      <a:pt x="0" y="17145"/>
                    </a:moveTo>
                    <a:lnTo>
                      <a:pt x="0" y="0"/>
                    </a:lnTo>
                    <a:lnTo>
                      <a:pt x="26041" y="2858"/>
                    </a:lnTo>
                    <a:lnTo>
                      <a:pt x="17582" y="19526"/>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5" name="Google Shape;1605;p27"/>
              <p:cNvSpPr/>
              <p:nvPr/>
            </p:nvSpPr>
            <p:spPr>
              <a:xfrm>
                <a:off x="7082588" y="4079462"/>
                <a:ext cx="29842" cy="30289"/>
              </a:xfrm>
              <a:custGeom>
                <a:avLst/>
                <a:gdLst/>
                <a:ahLst/>
                <a:cxnLst/>
                <a:rect l="l" t="t" r="r" b="b"/>
                <a:pathLst>
                  <a:path w="29842" h="30289" extrusionOk="0">
                    <a:moveTo>
                      <a:pt x="0" y="17812"/>
                    </a:moveTo>
                    <a:lnTo>
                      <a:pt x="0" y="0"/>
                    </a:lnTo>
                    <a:lnTo>
                      <a:pt x="29842" y="0"/>
                    </a:lnTo>
                    <a:lnTo>
                      <a:pt x="22619" y="16002"/>
                    </a:lnTo>
                    <a:lnTo>
                      <a:pt x="9599" y="3028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6" name="Google Shape;1606;p27"/>
              <p:cNvSpPr/>
              <p:nvPr/>
            </p:nvSpPr>
            <p:spPr>
              <a:xfrm>
                <a:off x="7081542" y="4004024"/>
                <a:ext cx="294657" cy="185547"/>
              </a:xfrm>
              <a:custGeom>
                <a:avLst/>
                <a:gdLst/>
                <a:ahLst/>
                <a:cxnLst/>
                <a:rect l="l" t="t" r="r" b="b"/>
                <a:pathLst>
                  <a:path w="294657" h="185547" extrusionOk="0">
                    <a:moveTo>
                      <a:pt x="149590" y="30194"/>
                    </a:moveTo>
                    <a:cubicBezTo>
                      <a:pt x="145702" y="30185"/>
                      <a:pt x="141825" y="30499"/>
                      <a:pt x="137995" y="31147"/>
                    </a:cubicBezTo>
                    <a:cubicBezTo>
                      <a:pt x="132768" y="31909"/>
                      <a:pt x="126970" y="32956"/>
                      <a:pt x="120508" y="34290"/>
                    </a:cubicBezTo>
                    <a:cubicBezTo>
                      <a:pt x="114045" y="35623"/>
                      <a:pt x="107298" y="37433"/>
                      <a:pt x="100360" y="39529"/>
                    </a:cubicBezTo>
                    <a:cubicBezTo>
                      <a:pt x="93565" y="41548"/>
                      <a:pt x="86922" y="44063"/>
                      <a:pt x="80497" y="47054"/>
                    </a:cubicBezTo>
                    <a:lnTo>
                      <a:pt x="131152" y="76486"/>
                    </a:lnTo>
                    <a:lnTo>
                      <a:pt x="140656" y="73247"/>
                    </a:lnTo>
                    <a:cubicBezTo>
                      <a:pt x="153581" y="68961"/>
                      <a:pt x="165746" y="65246"/>
                      <a:pt x="177246" y="62294"/>
                    </a:cubicBezTo>
                    <a:cubicBezTo>
                      <a:pt x="187994" y="59360"/>
                      <a:pt x="199009" y="57541"/>
                      <a:pt x="210129" y="56864"/>
                    </a:cubicBezTo>
                    <a:cubicBezTo>
                      <a:pt x="220250" y="56179"/>
                      <a:pt x="230410" y="56845"/>
                      <a:pt x="240351" y="58864"/>
                    </a:cubicBezTo>
                    <a:cubicBezTo>
                      <a:pt x="250406" y="61074"/>
                      <a:pt x="260033" y="64903"/>
                      <a:pt x="268862" y="70199"/>
                    </a:cubicBezTo>
                    <a:cubicBezTo>
                      <a:pt x="277644" y="74590"/>
                      <a:pt x="285161" y="81144"/>
                      <a:pt x="290721" y="89249"/>
                    </a:cubicBezTo>
                    <a:cubicBezTo>
                      <a:pt x="294399" y="95193"/>
                      <a:pt x="295558" y="102356"/>
                      <a:pt x="293952" y="109156"/>
                    </a:cubicBezTo>
                    <a:cubicBezTo>
                      <a:pt x="291776" y="116624"/>
                      <a:pt x="287680" y="123397"/>
                      <a:pt x="282072" y="128778"/>
                    </a:cubicBezTo>
                    <a:cubicBezTo>
                      <a:pt x="275068" y="135807"/>
                      <a:pt x="267246" y="141980"/>
                      <a:pt x="258788" y="147161"/>
                    </a:cubicBezTo>
                    <a:lnTo>
                      <a:pt x="291101" y="166211"/>
                    </a:lnTo>
                    <a:lnTo>
                      <a:pt x="273709" y="176213"/>
                    </a:lnTo>
                    <a:lnTo>
                      <a:pt x="241111" y="157163"/>
                    </a:lnTo>
                    <a:cubicBezTo>
                      <a:pt x="225582" y="164830"/>
                      <a:pt x="209349" y="170993"/>
                      <a:pt x="192642" y="175546"/>
                    </a:cubicBezTo>
                    <a:cubicBezTo>
                      <a:pt x="175117" y="180394"/>
                      <a:pt x="157221" y="183737"/>
                      <a:pt x="139135" y="185547"/>
                    </a:cubicBezTo>
                    <a:lnTo>
                      <a:pt x="122123" y="154972"/>
                    </a:lnTo>
                    <a:cubicBezTo>
                      <a:pt x="126894" y="154848"/>
                      <a:pt x="131656" y="154467"/>
                      <a:pt x="136379" y="153829"/>
                    </a:cubicBezTo>
                    <a:cubicBezTo>
                      <a:pt x="143536" y="153019"/>
                      <a:pt x="150644" y="151810"/>
                      <a:pt x="157668" y="150209"/>
                    </a:cubicBezTo>
                    <a:cubicBezTo>
                      <a:pt x="165556" y="148495"/>
                      <a:pt x="173824" y="146399"/>
                      <a:pt x="182473" y="143828"/>
                    </a:cubicBezTo>
                    <a:cubicBezTo>
                      <a:pt x="190988" y="141256"/>
                      <a:pt x="199313" y="138074"/>
                      <a:pt x="207372" y="134303"/>
                    </a:cubicBezTo>
                    <a:lnTo>
                      <a:pt x="156812" y="105061"/>
                    </a:lnTo>
                    <a:lnTo>
                      <a:pt x="150160" y="107347"/>
                    </a:lnTo>
                    <a:lnTo>
                      <a:pt x="143317" y="109442"/>
                    </a:lnTo>
                    <a:cubicBezTo>
                      <a:pt x="130582" y="113633"/>
                      <a:pt x="118892" y="116967"/>
                      <a:pt x="108343" y="118967"/>
                    </a:cubicBezTo>
                    <a:cubicBezTo>
                      <a:pt x="98545" y="121244"/>
                      <a:pt x="88556" y="122587"/>
                      <a:pt x="78501" y="122968"/>
                    </a:cubicBezTo>
                    <a:cubicBezTo>
                      <a:pt x="69691" y="123282"/>
                      <a:pt x="60872" y="122454"/>
                      <a:pt x="52271" y="120491"/>
                    </a:cubicBezTo>
                    <a:cubicBezTo>
                      <a:pt x="43698" y="118548"/>
                      <a:pt x="35468" y="115338"/>
                      <a:pt x="27846" y="110966"/>
                    </a:cubicBezTo>
                    <a:cubicBezTo>
                      <a:pt x="19511" y="106613"/>
                      <a:pt x="12288" y="100384"/>
                      <a:pt x="6748" y="92773"/>
                    </a:cubicBezTo>
                    <a:cubicBezTo>
                      <a:pt x="2604" y="87106"/>
                      <a:pt x="551" y="80172"/>
                      <a:pt x="950" y="73152"/>
                    </a:cubicBezTo>
                    <a:cubicBezTo>
                      <a:pt x="1777" y="65884"/>
                      <a:pt x="4685" y="58998"/>
                      <a:pt x="9314" y="53340"/>
                    </a:cubicBezTo>
                    <a:cubicBezTo>
                      <a:pt x="15159" y="45958"/>
                      <a:pt x="22115" y="39529"/>
                      <a:pt x="29937" y="34290"/>
                    </a:cubicBezTo>
                    <a:lnTo>
                      <a:pt x="0" y="16954"/>
                    </a:lnTo>
                    <a:lnTo>
                      <a:pt x="17582" y="6763"/>
                    </a:lnTo>
                    <a:lnTo>
                      <a:pt x="47234" y="23908"/>
                    </a:lnTo>
                    <a:cubicBezTo>
                      <a:pt x="61166" y="17031"/>
                      <a:pt x="75783" y="11668"/>
                      <a:pt x="90856" y="7906"/>
                    </a:cubicBezTo>
                    <a:cubicBezTo>
                      <a:pt x="105188" y="4239"/>
                      <a:pt x="119767" y="1591"/>
                      <a:pt x="134479" y="0"/>
                    </a:cubicBezTo>
                    <a:close/>
                    <a:moveTo>
                      <a:pt x="63200" y="83629"/>
                    </a:moveTo>
                    <a:cubicBezTo>
                      <a:pt x="69881" y="87468"/>
                      <a:pt x="77589" y="89135"/>
                      <a:pt x="85249" y="88392"/>
                    </a:cubicBezTo>
                    <a:cubicBezTo>
                      <a:pt x="95541" y="87211"/>
                      <a:pt x="105672" y="84915"/>
                      <a:pt x="115471" y="81534"/>
                    </a:cubicBezTo>
                    <a:lnTo>
                      <a:pt x="67952" y="54007"/>
                    </a:lnTo>
                    <a:cubicBezTo>
                      <a:pt x="50532" y="65437"/>
                      <a:pt x="48944" y="75314"/>
                      <a:pt x="63200" y="83629"/>
                    </a:cubicBezTo>
                    <a:close/>
                    <a:moveTo>
                      <a:pt x="230087" y="97536"/>
                    </a:moveTo>
                    <a:cubicBezTo>
                      <a:pt x="222788" y="93612"/>
                      <a:pt x="214434" y="92116"/>
                      <a:pt x="206232" y="93250"/>
                    </a:cubicBezTo>
                    <a:cubicBezTo>
                      <a:pt x="194989" y="94755"/>
                      <a:pt x="183898" y="97212"/>
                      <a:pt x="173064" y="100584"/>
                    </a:cubicBezTo>
                    <a:lnTo>
                      <a:pt x="220583" y="127921"/>
                    </a:lnTo>
                    <a:cubicBezTo>
                      <a:pt x="240541" y="115634"/>
                      <a:pt x="243772" y="105442"/>
                      <a:pt x="230087" y="97536"/>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607" name="Google Shape;1607;p27"/>
            <p:cNvSpPr/>
            <p:nvPr/>
          </p:nvSpPr>
          <p:spPr>
            <a:xfrm>
              <a:off x="2890886" y="2508793"/>
              <a:ext cx="205462" cy="301290"/>
            </a:xfrm>
            <a:custGeom>
              <a:avLst/>
              <a:gdLst/>
              <a:ahLst/>
              <a:cxnLst/>
              <a:rect l="l" t="t" r="r" b="b"/>
              <a:pathLst>
                <a:path w="205462" h="301290" extrusionOk="0">
                  <a:moveTo>
                    <a:pt x="72372" y="9965"/>
                  </a:moveTo>
                  <a:cubicBezTo>
                    <a:pt x="80545" y="-3179"/>
                    <a:pt x="142985" y="-11847"/>
                    <a:pt x="163608" y="41207"/>
                  </a:cubicBezTo>
                  <a:cubicBezTo>
                    <a:pt x="171306" y="61305"/>
                    <a:pt x="170166" y="112740"/>
                    <a:pt x="176628" y="145030"/>
                  </a:cubicBezTo>
                  <a:cubicBezTo>
                    <a:pt x="183091" y="177320"/>
                    <a:pt x="198582" y="195608"/>
                    <a:pt x="204094" y="221801"/>
                  </a:cubicBezTo>
                  <a:cubicBezTo>
                    <a:pt x="209606" y="247995"/>
                    <a:pt x="200578" y="292000"/>
                    <a:pt x="137568" y="299716"/>
                  </a:cubicBezTo>
                  <a:cubicBezTo>
                    <a:pt x="74558" y="307431"/>
                    <a:pt x="26088" y="285333"/>
                    <a:pt x="11262" y="265140"/>
                  </a:cubicBezTo>
                  <a:cubicBezTo>
                    <a:pt x="-3563" y="244947"/>
                    <a:pt x="-3944" y="202275"/>
                    <a:pt x="11262" y="179415"/>
                  </a:cubicBezTo>
                  <a:cubicBezTo>
                    <a:pt x="26468" y="156555"/>
                    <a:pt x="38443" y="137696"/>
                    <a:pt x="38063" y="107787"/>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8" name="Google Shape;1608;p27"/>
            <p:cNvSpPr/>
            <p:nvPr/>
          </p:nvSpPr>
          <p:spPr>
            <a:xfrm>
              <a:off x="2906291" y="2506021"/>
              <a:ext cx="98213" cy="121997"/>
            </a:xfrm>
            <a:custGeom>
              <a:avLst/>
              <a:gdLst/>
              <a:ahLst/>
              <a:cxnLst/>
              <a:rect l="l" t="t" r="r" b="b"/>
              <a:pathLst>
                <a:path w="98213" h="121997" extrusionOk="0">
                  <a:moveTo>
                    <a:pt x="98213" y="3593"/>
                  </a:moveTo>
                  <a:cubicBezTo>
                    <a:pt x="98213" y="3593"/>
                    <a:pt x="50694" y="-9932"/>
                    <a:pt x="22183" y="15499"/>
                  </a:cubicBezTo>
                  <a:cubicBezTo>
                    <a:pt x="3095" y="33359"/>
                    <a:pt x="-4458" y="60400"/>
                    <a:pt x="2605" y="85603"/>
                  </a:cubicBezTo>
                  <a:cubicBezTo>
                    <a:pt x="6407" y="100558"/>
                    <a:pt x="14010" y="120846"/>
                    <a:pt x="25794" y="121989"/>
                  </a:cubicBezTo>
                  <a:cubicBezTo>
                    <a:pt x="37579" y="123132"/>
                    <a:pt x="98213" y="3593"/>
                    <a:pt x="98213" y="3593"/>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9" name="Google Shape;1609;p27"/>
            <p:cNvSpPr/>
            <p:nvPr/>
          </p:nvSpPr>
          <p:spPr>
            <a:xfrm>
              <a:off x="2925684" y="2638202"/>
              <a:ext cx="121328" cy="136036"/>
            </a:xfrm>
            <a:custGeom>
              <a:avLst/>
              <a:gdLst/>
              <a:ahLst/>
              <a:cxnLst/>
              <a:rect l="l" t="t" r="r" b="b"/>
              <a:pathLst>
                <a:path w="121328" h="136036" extrusionOk="0">
                  <a:moveTo>
                    <a:pt x="96782" y="0"/>
                  </a:moveTo>
                  <a:cubicBezTo>
                    <a:pt x="96782" y="0"/>
                    <a:pt x="93741" y="52483"/>
                    <a:pt x="94691" y="56388"/>
                  </a:cubicBezTo>
                  <a:cubicBezTo>
                    <a:pt x="95641" y="60293"/>
                    <a:pt x="115219" y="64008"/>
                    <a:pt x="120731" y="68580"/>
                  </a:cubicBezTo>
                  <a:cubicBezTo>
                    <a:pt x="126244" y="73152"/>
                    <a:pt x="92220" y="126397"/>
                    <a:pt x="74923" y="134302"/>
                  </a:cubicBezTo>
                  <a:cubicBezTo>
                    <a:pt x="57626" y="142208"/>
                    <a:pt x="4120" y="122015"/>
                    <a:pt x="414" y="95345"/>
                  </a:cubicBezTo>
                  <a:cubicBezTo>
                    <a:pt x="-3008" y="70771"/>
                    <a:pt x="15715" y="51721"/>
                    <a:pt x="22937" y="45053"/>
                  </a:cubicBezTo>
                  <a:cubicBezTo>
                    <a:pt x="27873" y="44701"/>
                    <a:pt x="32828" y="44701"/>
                    <a:pt x="37763" y="45053"/>
                  </a:cubicBezTo>
                  <a:lnTo>
                    <a:pt x="39284" y="19526"/>
                  </a:lnTo>
                  <a:cubicBezTo>
                    <a:pt x="62758" y="11716"/>
                    <a:pt x="96782" y="0"/>
                    <a:pt x="96782"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0" name="Google Shape;1610;p27"/>
            <p:cNvSpPr/>
            <p:nvPr/>
          </p:nvSpPr>
          <p:spPr>
            <a:xfrm>
              <a:off x="2718513" y="2692113"/>
              <a:ext cx="229495" cy="326875"/>
            </a:xfrm>
            <a:custGeom>
              <a:avLst/>
              <a:gdLst/>
              <a:ahLst/>
              <a:cxnLst/>
              <a:rect l="l" t="t" r="r" b="b"/>
              <a:pathLst>
                <a:path w="229495" h="326875" extrusionOk="0">
                  <a:moveTo>
                    <a:pt x="149801" y="226409"/>
                  </a:moveTo>
                  <a:cubicBezTo>
                    <a:pt x="134955" y="246860"/>
                    <a:pt x="117366" y="265167"/>
                    <a:pt x="97530" y="280797"/>
                  </a:cubicBezTo>
                  <a:cubicBezTo>
                    <a:pt x="91255" y="287379"/>
                    <a:pt x="85323" y="294275"/>
                    <a:pt x="79758" y="301466"/>
                  </a:cubicBezTo>
                  <a:cubicBezTo>
                    <a:pt x="70365" y="312277"/>
                    <a:pt x="58256" y="320364"/>
                    <a:pt x="44689" y="324898"/>
                  </a:cubicBezTo>
                  <a:cubicBezTo>
                    <a:pt x="32810" y="327946"/>
                    <a:pt x="27868" y="327089"/>
                    <a:pt x="25682" y="324898"/>
                  </a:cubicBezTo>
                  <a:cubicBezTo>
                    <a:pt x="23496" y="322707"/>
                    <a:pt x="24636" y="319278"/>
                    <a:pt x="29768" y="317183"/>
                  </a:cubicBezTo>
                  <a:cubicBezTo>
                    <a:pt x="38175" y="314620"/>
                    <a:pt x="45992" y="310410"/>
                    <a:pt x="52767" y="304800"/>
                  </a:cubicBezTo>
                  <a:cubicBezTo>
                    <a:pt x="52767" y="304800"/>
                    <a:pt x="41743" y="309943"/>
                    <a:pt x="34805" y="312325"/>
                  </a:cubicBezTo>
                  <a:cubicBezTo>
                    <a:pt x="28672" y="314449"/>
                    <a:pt x="22276" y="315735"/>
                    <a:pt x="15798" y="316135"/>
                  </a:cubicBezTo>
                  <a:cubicBezTo>
                    <a:pt x="9240" y="316135"/>
                    <a:pt x="2397" y="308515"/>
                    <a:pt x="7529" y="306610"/>
                  </a:cubicBezTo>
                  <a:cubicBezTo>
                    <a:pt x="12661" y="304705"/>
                    <a:pt x="17508" y="304228"/>
                    <a:pt x="27677" y="300418"/>
                  </a:cubicBezTo>
                  <a:cubicBezTo>
                    <a:pt x="33058" y="298542"/>
                    <a:pt x="38147" y="295913"/>
                    <a:pt x="42788" y="292608"/>
                  </a:cubicBezTo>
                  <a:cubicBezTo>
                    <a:pt x="35731" y="294684"/>
                    <a:pt x="28516" y="296189"/>
                    <a:pt x="21215" y="297085"/>
                  </a:cubicBezTo>
                  <a:cubicBezTo>
                    <a:pt x="15118" y="298075"/>
                    <a:pt x="8868" y="297351"/>
                    <a:pt x="3158" y="294989"/>
                  </a:cubicBezTo>
                  <a:cubicBezTo>
                    <a:pt x="116" y="293656"/>
                    <a:pt x="-2545" y="288131"/>
                    <a:pt x="4298" y="286321"/>
                  </a:cubicBezTo>
                  <a:cubicBezTo>
                    <a:pt x="13203" y="285417"/>
                    <a:pt x="21954" y="283369"/>
                    <a:pt x="30339" y="280225"/>
                  </a:cubicBezTo>
                  <a:cubicBezTo>
                    <a:pt x="38322" y="276606"/>
                    <a:pt x="43359" y="272796"/>
                    <a:pt x="41553" y="272034"/>
                  </a:cubicBezTo>
                  <a:cubicBezTo>
                    <a:pt x="39747" y="271272"/>
                    <a:pt x="35281" y="273749"/>
                    <a:pt x="27202" y="273177"/>
                  </a:cubicBezTo>
                  <a:cubicBezTo>
                    <a:pt x="19124" y="272606"/>
                    <a:pt x="11711" y="267462"/>
                    <a:pt x="11806" y="263081"/>
                  </a:cubicBezTo>
                  <a:cubicBezTo>
                    <a:pt x="11901" y="258699"/>
                    <a:pt x="13517" y="261175"/>
                    <a:pt x="21310" y="260509"/>
                  </a:cubicBezTo>
                  <a:cubicBezTo>
                    <a:pt x="29654" y="258470"/>
                    <a:pt x="38135" y="257042"/>
                    <a:pt x="46685" y="256223"/>
                  </a:cubicBezTo>
                  <a:cubicBezTo>
                    <a:pt x="55089" y="256594"/>
                    <a:pt x="63498" y="255594"/>
                    <a:pt x="71585" y="253270"/>
                  </a:cubicBezTo>
                  <a:cubicBezTo>
                    <a:pt x="80138" y="250698"/>
                    <a:pt x="99336" y="227648"/>
                    <a:pt x="113972" y="206597"/>
                  </a:cubicBezTo>
                  <a:cubicBezTo>
                    <a:pt x="130121" y="183099"/>
                    <a:pt x="142917" y="157448"/>
                    <a:pt x="151987" y="130397"/>
                  </a:cubicBezTo>
                  <a:cubicBezTo>
                    <a:pt x="160825" y="101251"/>
                    <a:pt x="170995" y="46863"/>
                    <a:pt x="178788" y="27908"/>
                  </a:cubicBezTo>
                  <a:cubicBezTo>
                    <a:pt x="186581" y="8954"/>
                    <a:pt x="199221" y="381"/>
                    <a:pt x="211576" y="0"/>
                  </a:cubicBezTo>
                  <a:cubicBezTo>
                    <a:pt x="226021" y="0"/>
                    <a:pt x="232199" y="19050"/>
                    <a:pt x="228397" y="35052"/>
                  </a:cubicBezTo>
                  <a:cubicBezTo>
                    <a:pt x="221175" y="63627"/>
                    <a:pt x="189052" y="174689"/>
                    <a:pt x="149801" y="226409"/>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1" name="Google Shape;1611;p27"/>
            <p:cNvSpPr/>
            <p:nvPr/>
          </p:nvSpPr>
          <p:spPr>
            <a:xfrm>
              <a:off x="2890388" y="2682707"/>
              <a:ext cx="176857" cy="233853"/>
            </a:xfrm>
            <a:custGeom>
              <a:avLst/>
              <a:gdLst/>
              <a:ahLst/>
              <a:cxnLst/>
              <a:rect l="l" t="t" r="r" b="b"/>
              <a:pathLst>
                <a:path w="176857" h="233853" extrusionOk="0">
                  <a:moveTo>
                    <a:pt x="139301" y="16931"/>
                  </a:moveTo>
                  <a:cubicBezTo>
                    <a:pt x="154031" y="19217"/>
                    <a:pt x="170853" y="27122"/>
                    <a:pt x="173134" y="35219"/>
                  </a:cubicBezTo>
                  <a:cubicBezTo>
                    <a:pt x="179252" y="64308"/>
                    <a:pt x="177812" y="94483"/>
                    <a:pt x="168952" y="122849"/>
                  </a:cubicBezTo>
                  <a:cubicBezTo>
                    <a:pt x="156217" y="156663"/>
                    <a:pt x="141772" y="218099"/>
                    <a:pt x="134454" y="232196"/>
                  </a:cubicBezTo>
                  <a:cubicBezTo>
                    <a:pt x="96503" y="237510"/>
                    <a:pt x="57869" y="229967"/>
                    <a:pt x="24685" y="210764"/>
                  </a:cubicBezTo>
                  <a:cubicBezTo>
                    <a:pt x="24685" y="210764"/>
                    <a:pt x="21644" y="151995"/>
                    <a:pt x="21454" y="132564"/>
                  </a:cubicBezTo>
                  <a:cubicBezTo>
                    <a:pt x="-26065" y="91130"/>
                    <a:pt x="14516" y="39981"/>
                    <a:pt x="54717" y="357"/>
                  </a:cubicBezTo>
                  <a:cubicBezTo>
                    <a:pt x="59520" y="-119"/>
                    <a:pt x="64359" y="-119"/>
                    <a:pt x="69163" y="357"/>
                  </a:cubicBezTo>
                  <a:cubicBezTo>
                    <a:pt x="69163" y="357"/>
                    <a:pt x="33333" y="42743"/>
                    <a:pt x="58233" y="67032"/>
                  </a:cubicBezTo>
                  <a:cubicBezTo>
                    <a:pt x="111645" y="50554"/>
                    <a:pt x="122194" y="26551"/>
                    <a:pt x="139301" y="16931"/>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2" name="Google Shape;1612;p27"/>
            <p:cNvSpPr/>
            <p:nvPr/>
          </p:nvSpPr>
          <p:spPr>
            <a:xfrm>
              <a:off x="2921860" y="2515790"/>
              <a:ext cx="130560" cy="160797"/>
            </a:xfrm>
            <a:custGeom>
              <a:avLst/>
              <a:gdLst/>
              <a:ahLst/>
              <a:cxnLst/>
              <a:rect l="l" t="t" r="r" b="b"/>
              <a:pathLst>
                <a:path w="130560" h="160797" extrusionOk="0">
                  <a:moveTo>
                    <a:pt x="2717" y="57260"/>
                  </a:moveTo>
                  <a:lnTo>
                    <a:pt x="2717" y="57260"/>
                  </a:lnTo>
                  <a:cubicBezTo>
                    <a:pt x="8039" y="23542"/>
                    <a:pt x="32369" y="-1890"/>
                    <a:pt x="67058" y="110"/>
                  </a:cubicBezTo>
                  <a:cubicBezTo>
                    <a:pt x="103762" y="1787"/>
                    <a:pt x="132161" y="32962"/>
                    <a:pt x="130490" y="69748"/>
                  </a:cubicBezTo>
                  <a:cubicBezTo>
                    <a:pt x="129521" y="91084"/>
                    <a:pt x="118410" y="110667"/>
                    <a:pt x="100606" y="122411"/>
                  </a:cubicBezTo>
                  <a:cubicBezTo>
                    <a:pt x="99408" y="127526"/>
                    <a:pt x="97622" y="132479"/>
                    <a:pt x="95284" y="137175"/>
                  </a:cubicBezTo>
                  <a:cubicBezTo>
                    <a:pt x="82929" y="151463"/>
                    <a:pt x="50331" y="160607"/>
                    <a:pt x="39497" y="160797"/>
                  </a:cubicBezTo>
                  <a:cubicBezTo>
                    <a:pt x="29993" y="160797"/>
                    <a:pt x="22200" y="152129"/>
                    <a:pt x="13457" y="137651"/>
                  </a:cubicBezTo>
                  <a:cubicBezTo>
                    <a:pt x="-4791" y="107457"/>
                    <a:pt x="-134" y="74024"/>
                    <a:pt x="2717" y="5726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3" name="Google Shape;1613;p27"/>
            <p:cNvSpPr/>
            <p:nvPr/>
          </p:nvSpPr>
          <p:spPr>
            <a:xfrm>
              <a:off x="2927048" y="2514816"/>
              <a:ext cx="130747" cy="123290"/>
            </a:xfrm>
            <a:custGeom>
              <a:avLst/>
              <a:gdLst/>
              <a:ahLst/>
              <a:cxnLst/>
              <a:rect l="l" t="t" r="r" b="b"/>
              <a:pathLst>
                <a:path w="130747" h="123290" extrusionOk="0">
                  <a:moveTo>
                    <a:pt x="72609" y="1657"/>
                  </a:moveTo>
                  <a:cubicBezTo>
                    <a:pt x="97034" y="6514"/>
                    <a:pt x="116992" y="13372"/>
                    <a:pt x="123644" y="37280"/>
                  </a:cubicBezTo>
                  <a:cubicBezTo>
                    <a:pt x="128206" y="53853"/>
                    <a:pt x="134098" y="84905"/>
                    <a:pt x="128396" y="98526"/>
                  </a:cubicBezTo>
                  <a:lnTo>
                    <a:pt x="124975" y="108051"/>
                  </a:lnTo>
                  <a:lnTo>
                    <a:pt x="95418" y="123291"/>
                  </a:lnTo>
                  <a:cubicBezTo>
                    <a:pt x="95418" y="123291"/>
                    <a:pt x="81637" y="111765"/>
                    <a:pt x="85914" y="78047"/>
                  </a:cubicBezTo>
                  <a:cubicBezTo>
                    <a:pt x="85678" y="73494"/>
                    <a:pt x="84234" y="69094"/>
                    <a:pt x="81733" y="65283"/>
                  </a:cubicBezTo>
                  <a:cubicBezTo>
                    <a:pt x="79886" y="62102"/>
                    <a:pt x="78510" y="58673"/>
                    <a:pt x="77646" y="55092"/>
                  </a:cubicBezTo>
                  <a:cubicBezTo>
                    <a:pt x="74170" y="46024"/>
                    <a:pt x="67371" y="38633"/>
                    <a:pt x="58638" y="34423"/>
                  </a:cubicBezTo>
                  <a:cubicBezTo>
                    <a:pt x="36685" y="22040"/>
                    <a:pt x="4562" y="32708"/>
                    <a:pt x="0" y="37185"/>
                  </a:cubicBezTo>
                  <a:cubicBezTo>
                    <a:pt x="12785" y="9638"/>
                    <a:pt x="43070" y="-5182"/>
                    <a:pt x="72609" y="1657"/>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4" name="Google Shape;1614;p27"/>
            <p:cNvSpPr/>
            <p:nvPr/>
          </p:nvSpPr>
          <p:spPr>
            <a:xfrm>
              <a:off x="2770258" y="3324285"/>
              <a:ext cx="102779" cy="78901"/>
            </a:xfrm>
            <a:custGeom>
              <a:avLst/>
              <a:gdLst/>
              <a:ahLst/>
              <a:cxnLst/>
              <a:rect l="l" t="t" r="r" b="b"/>
              <a:pathLst>
                <a:path w="102779" h="78901" extrusionOk="0">
                  <a:moveTo>
                    <a:pt x="95300" y="3"/>
                  </a:moveTo>
                  <a:cubicBezTo>
                    <a:pt x="82945" y="10099"/>
                    <a:pt x="63843" y="3146"/>
                    <a:pt x="62892" y="4003"/>
                  </a:cubicBezTo>
                  <a:cubicBezTo>
                    <a:pt x="48523" y="16481"/>
                    <a:pt x="33449" y="28120"/>
                    <a:pt x="17749" y="38864"/>
                  </a:cubicBezTo>
                  <a:cubicBezTo>
                    <a:pt x="10051" y="44961"/>
                    <a:pt x="-1924" y="53057"/>
                    <a:pt x="262" y="64677"/>
                  </a:cubicBezTo>
                  <a:cubicBezTo>
                    <a:pt x="4064" y="85537"/>
                    <a:pt x="37327" y="79060"/>
                    <a:pt x="49872" y="72678"/>
                  </a:cubicBezTo>
                  <a:cubicBezTo>
                    <a:pt x="62417" y="66297"/>
                    <a:pt x="72681" y="55819"/>
                    <a:pt x="84561" y="48389"/>
                  </a:cubicBezTo>
                  <a:cubicBezTo>
                    <a:pt x="93019" y="43151"/>
                    <a:pt x="101383" y="40389"/>
                    <a:pt x="102713" y="29339"/>
                  </a:cubicBezTo>
                  <a:cubicBezTo>
                    <a:pt x="103473" y="22958"/>
                    <a:pt x="97486" y="-283"/>
                    <a:pt x="95300" y="3"/>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5" name="Google Shape;1615;p27"/>
            <p:cNvSpPr/>
            <p:nvPr/>
          </p:nvSpPr>
          <p:spPr>
            <a:xfrm>
              <a:off x="2770711" y="3349338"/>
              <a:ext cx="102274" cy="53559"/>
            </a:xfrm>
            <a:custGeom>
              <a:avLst/>
              <a:gdLst/>
              <a:ahLst/>
              <a:cxnLst/>
              <a:rect l="l" t="t" r="r" b="b"/>
              <a:pathLst>
                <a:path w="102274" h="53559" extrusionOk="0">
                  <a:moveTo>
                    <a:pt x="102071" y="0"/>
                  </a:moveTo>
                  <a:cubicBezTo>
                    <a:pt x="100455" y="10287"/>
                    <a:pt x="92567" y="13145"/>
                    <a:pt x="83823" y="18383"/>
                  </a:cubicBezTo>
                  <a:cubicBezTo>
                    <a:pt x="71754" y="25908"/>
                    <a:pt x="61109" y="36671"/>
                    <a:pt x="48564" y="43053"/>
                  </a:cubicBezTo>
                  <a:cubicBezTo>
                    <a:pt x="36019" y="49435"/>
                    <a:pt x="8078" y="54769"/>
                    <a:pt x="0" y="39910"/>
                  </a:cubicBezTo>
                  <a:cubicBezTo>
                    <a:pt x="4372" y="60008"/>
                    <a:pt x="37065" y="53721"/>
                    <a:pt x="49420" y="47339"/>
                  </a:cubicBezTo>
                  <a:cubicBezTo>
                    <a:pt x="61775" y="40958"/>
                    <a:pt x="72229" y="30480"/>
                    <a:pt x="84109" y="23051"/>
                  </a:cubicBezTo>
                  <a:cubicBezTo>
                    <a:pt x="92567" y="17812"/>
                    <a:pt x="100930" y="15050"/>
                    <a:pt x="102261" y="4001"/>
                  </a:cubicBezTo>
                  <a:cubicBezTo>
                    <a:pt x="102304" y="2667"/>
                    <a:pt x="102241" y="1324"/>
                    <a:pt x="102071"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6" name="Google Shape;1616;p27"/>
            <p:cNvSpPr/>
            <p:nvPr/>
          </p:nvSpPr>
          <p:spPr>
            <a:xfrm>
              <a:off x="2718772" y="3290474"/>
              <a:ext cx="94135" cy="73100"/>
            </a:xfrm>
            <a:custGeom>
              <a:avLst/>
              <a:gdLst/>
              <a:ahLst/>
              <a:cxnLst/>
              <a:rect l="l" t="t" r="r" b="b"/>
              <a:pathLst>
                <a:path w="94135" h="73100" extrusionOk="0">
                  <a:moveTo>
                    <a:pt x="86722" y="0"/>
                  </a:moveTo>
                  <a:cubicBezTo>
                    <a:pt x="75413" y="9525"/>
                    <a:pt x="58211" y="4096"/>
                    <a:pt x="57546" y="4953"/>
                  </a:cubicBezTo>
                  <a:cubicBezTo>
                    <a:pt x="44378" y="16202"/>
                    <a:pt x="30609" y="26727"/>
                    <a:pt x="16299" y="36481"/>
                  </a:cubicBezTo>
                  <a:cubicBezTo>
                    <a:pt x="9266" y="42005"/>
                    <a:pt x="-1758" y="49435"/>
                    <a:pt x="238" y="60103"/>
                  </a:cubicBezTo>
                  <a:cubicBezTo>
                    <a:pt x="3849" y="79153"/>
                    <a:pt x="34261" y="73247"/>
                    <a:pt x="45761" y="67437"/>
                  </a:cubicBezTo>
                  <a:cubicBezTo>
                    <a:pt x="57260" y="61627"/>
                    <a:pt x="66669" y="51911"/>
                    <a:pt x="77504" y="45148"/>
                  </a:cubicBezTo>
                  <a:cubicBezTo>
                    <a:pt x="85297" y="40386"/>
                    <a:pt x="92900" y="37814"/>
                    <a:pt x="94135" y="28004"/>
                  </a:cubicBezTo>
                  <a:cubicBezTo>
                    <a:pt x="93742" y="18240"/>
                    <a:pt x="91212" y="8677"/>
                    <a:pt x="86722" y="0"/>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7" name="Google Shape;1617;p27"/>
            <p:cNvSpPr/>
            <p:nvPr/>
          </p:nvSpPr>
          <p:spPr>
            <a:xfrm>
              <a:off x="2719200" y="3314572"/>
              <a:ext cx="93731" cy="48987"/>
            </a:xfrm>
            <a:custGeom>
              <a:avLst/>
              <a:gdLst/>
              <a:ahLst/>
              <a:cxnLst/>
              <a:rect l="l" t="t" r="r" b="b"/>
              <a:pathLst>
                <a:path w="93731" h="48987" extrusionOk="0">
                  <a:moveTo>
                    <a:pt x="93517" y="0"/>
                  </a:moveTo>
                  <a:cubicBezTo>
                    <a:pt x="91997" y="9525"/>
                    <a:pt x="84014" y="12002"/>
                    <a:pt x="76791" y="16764"/>
                  </a:cubicBezTo>
                  <a:cubicBezTo>
                    <a:pt x="65766" y="23622"/>
                    <a:pt x="55977" y="33528"/>
                    <a:pt x="44573" y="39434"/>
                  </a:cubicBezTo>
                  <a:cubicBezTo>
                    <a:pt x="33168" y="45339"/>
                    <a:pt x="7413" y="50102"/>
                    <a:pt x="0" y="36481"/>
                  </a:cubicBezTo>
                  <a:cubicBezTo>
                    <a:pt x="4087" y="54864"/>
                    <a:pt x="33929" y="49149"/>
                    <a:pt x="45333" y="43339"/>
                  </a:cubicBezTo>
                  <a:cubicBezTo>
                    <a:pt x="56738" y="37529"/>
                    <a:pt x="66241" y="27813"/>
                    <a:pt x="77076" y="21050"/>
                  </a:cubicBezTo>
                  <a:cubicBezTo>
                    <a:pt x="84869" y="16288"/>
                    <a:pt x="92472" y="13716"/>
                    <a:pt x="93707" y="3905"/>
                  </a:cubicBezTo>
                  <a:cubicBezTo>
                    <a:pt x="93771" y="2600"/>
                    <a:pt x="93707" y="1296"/>
                    <a:pt x="9351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8" name="Google Shape;1618;p27"/>
            <p:cNvSpPr/>
            <p:nvPr/>
          </p:nvSpPr>
          <p:spPr>
            <a:xfrm>
              <a:off x="2753699" y="2913665"/>
              <a:ext cx="223980" cy="387148"/>
            </a:xfrm>
            <a:custGeom>
              <a:avLst/>
              <a:gdLst/>
              <a:ahLst/>
              <a:cxnLst/>
              <a:rect l="l" t="t" r="r" b="b"/>
              <a:pathLst>
                <a:path w="223980" h="387148" extrusionOk="0">
                  <a:moveTo>
                    <a:pt x="222484" y="14288"/>
                  </a:moveTo>
                  <a:cubicBezTo>
                    <a:pt x="189070" y="18698"/>
                    <a:pt x="155091" y="13754"/>
                    <a:pt x="124310" y="0"/>
                  </a:cubicBezTo>
                  <a:cubicBezTo>
                    <a:pt x="124310" y="10478"/>
                    <a:pt x="125355" y="19717"/>
                    <a:pt x="125355" y="19717"/>
                  </a:cubicBezTo>
                  <a:cubicBezTo>
                    <a:pt x="85439" y="48292"/>
                    <a:pt x="5227" y="95917"/>
                    <a:pt x="0" y="128683"/>
                  </a:cubicBezTo>
                  <a:cubicBezTo>
                    <a:pt x="5227" y="232601"/>
                    <a:pt x="21003" y="381000"/>
                    <a:pt x="25470" y="383096"/>
                  </a:cubicBezTo>
                  <a:cubicBezTo>
                    <a:pt x="38015" y="389096"/>
                    <a:pt x="46759" y="388144"/>
                    <a:pt x="52651" y="382143"/>
                  </a:cubicBezTo>
                  <a:cubicBezTo>
                    <a:pt x="52651" y="382143"/>
                    <a:pt x="77836" y="294132"/>
                    <a:pt x="70518" y="164973"/>
                  </a:cubicBezTo>
                  <a:cubicBezTo>
                    <a:pt x="70518" y="164973"/>
                    <a:pt x="210414" y="102870"/>
                    <a:pt x="219537" y="68961"/>
                  </a:cubicBezTo>
                  <a:cubicBezTo>
                    <a:pt x="223607" y="55254"/>
                    <a:pt x="224900" y="40881"/>
                    <a:pt x="223339" y="26670"/>
                  </a:cubicBezTo>
                  <a:cubicBezTo>
                    <a:pt x="223244" y="22574"/>
                    <a:pt x="222959" y="18383"/>
                    <a:pt x="222484" y="14288"/>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9" name="Google Shape;1619;p27"/>
            <p:cNvSpPr/>
            <p:nvPr/>
          </p:nvSpPr>
          <p:spPr>
            <a:xfrm>
              <a:off x="2814713" y="2914427"/>
              <a:ext cx="222989" cy="419220"/>
            </a:xfrm>
            <a:custGeom>
              <a:avLst/>
              <a:gdLst/>
              <a:ahLst/>
              <a:cxnLst/>
              <a:rect l="l" t="t" r="r" b="b"/>
              <a:pathLst>
                <a:path w="222989" h="419220" extrusionOk="0">
                  <a:moveTo>
                    <a:pt x="207943" y="0"/>
                  </a:moveTo>
                  <a:cubicBezTo>
                    <a:pt x="181465" y="11887"/>
                    <a:pt x="152119" y="15821"/>
                    <a:pt x="123454" y="11334"/>
                  </a:cubicBezTo>
                  <a:cubicBezTo>
                    <a:pt x="123454" y="25241"/>
                    <a:pt x="125450" y="51340"/>
                    <a:pt x="125450" y="51340"/>
                  </a:cubicBezTo>
                  <a:cubicBezTo>
                    <a:pt x="85534" y="79915"/>
                    <a:pt x="5227" y="127540"/>
                    <a:pt x="0" y="160210"/>
                  </a:cubicBezTo>
                  <a:cubicBezTo>
                    <a:pt x="5227" y="264128"/>
                    <a:pt x="14921" y="414623"/>
                    <a:pt x="19008" y="416528"/>
                  </a:cubicBezTo>
                  <a:cubicBezTo>
                    <a:pt x="30005" y="421205"/>
                    <a:pt x="42648" y="419719"/>
                    <a:pt x="52271" y="412623"/>
                  </a:cubicBezTo>
                  <a:cubicBezTo>
                    <a:pt x="52271" y="412623"/>
                    <a:pt x="77456" y="325755"/>
                    <a:pt x="70138" y="196596"/>
                  </a:cubicBezTo>
                  <a:cubicBezTo>
                    <a:pt x="70138" y="194119"/>
                    <a:pt x="189981" y="134969"/>
                    <a:pt x="205187" y="119348"/>
                  </a:cubicBezTo>
                  <a:cubicBezTo>
                    <a:pt x="220393" y="103727"/>
                    <a:pt x="223339" y="80486"/>
                    <a:pt x="222959" y="58293"/>
                  </a:cubicBezTo>
                  <a:cubicBezTo>
                    <a:pt x="221907" y="38052"/>
                    <a:pt x="216800" y="18221"/>
                    <a:pt x="207943"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0" name="Google Shape;1620;p27"/>
            <p:cNvSpPr/>
            <p:nvPr/>
          </p:nvSpPr>
          <p:spPr>
            <a:xfrm>
              <a:off x="2731717" y="2888138"/>
              <a:ext cx="333476" cy="307358"/>
            </a:xfrm>
            <a:custGeom>
              <a:avLst/>
              <a:gdLst/>
              <a:ahLst/>
              <a:cxnLst/>
              <a:rect l="l" t="t" r="r" b="b"/>
              <a:pathLst>
                <a:path w="333476" h="307358" extrusionOk="0">
                  <a:moveTo>
                    <a:pt x="320305" y="48292"/>
                  </a:moveTo>
                  <a:cubicBezTo>
                    <a:pt x="320305" y="48292"/>
                    <a:pt x="364593" y="126968"/>
                    <a:pt x="290749" y="167449"/>
                  </a:cubicBezTo>
                  <a:cubicBezTo>
                    <a:pt x="212818" y="210121"/>
                    <a:pt x="165299" y="220123"/>
                    <a:pt x="165299" y="220123"/>
                  </a:cubicBezTo>
                  <a:lnTo>
                    <a:pt x="153609" y="222885"/>
                  </a:lnTo>
                  <a:cubicBezTo>
                    <a:pt x="157270" y="250003"/>
                    <a:pt x="157270" y="277492"/>
                    <a:pt x="153609" y="304609"/>
                  </a:cubicBezTo>
                  <a:cubicBezTo>
                    <a:pt x="153609" y="304609"/>
                    <a:pt x="98012" y="323659"/>
                    <a:pt x="27114" y="261461"/>
                  </a:cubicBezTo>
                  <a:lnTo>
                    <a:pt x="3544" y="185261"/>
                  </a:lnTo>
                  <a:lnTo>
                    <a:pt x="788" y="165545"/>
                  </a:lnTo>
                  <a:cubicBezTo>
                    <a:pt x="-1935" y="151667"/>
                    <a:pt x="2495" y="137350"/>
                    <a:pt x="12573" y="127445"/>
                  </a:cubicBezTo>
                  <a:cubicBezTo>
                    <a:pt x="29585" y="112014"/>
                    <a:pt x="83566" y="72390"/>
                    <a:pt x="117114" y="49721"/>
                  </a:cubicBezTo>
                  <a:cubicBezTo>
                    <a:pt x="150663" y="27051"/>
                    <a:pt x="177463" y="5429"/>
                    <a:pt x="177463" y="5429"/>
                  </a:cubicBezTo>
                  <a:lnTo>
                    <a:pt x="183261" y="0"/>
                  </a:lnTo>
                  <a:cubicBezTo>
                    <a:pt x="183261" y="0"/>
                    <a:pt x="223082" y="31718"/>
                    <a:pt x="295786" y="21050"/>
                  </a:cubicBezTo>
                  <a:cubicBezTo>
                    <a:pt x="305324" y="28794"/>
                    <a:pt x="313597" y="37986"/>
                    <a:pt x="320305" y="48292"/>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1" name="Google Shape;1621;p27"/>
            <p:cNvSpPr/>
            <p:nvPr/>
          </p:nvSpPr>
          <p:spPr>
            <a:xfrm>
              <a:off x="2999836" y="2706202"/>
              <a:ext cx="116284" cy="406848"/>
            </a:xfrm>
            <a:custGeom>
              <a:avLst/>
              <a:gdLst/>
              <a:ahLst/>
              <a:cxnLst/>
              <a:rect l="l" t="t" r="r" b="b"/>
              <a:pathLst>
                <a:path w="116284" h="406848" extrusionOk="0">
                  <a:moveTo>
                    <a:pt x="8279" y="347003"/>
                  </a:moveTo>
                  <a:cubicBezTo>
                    <a:pt x="15045" y="340870"/>
                    <a:pt x="22221" y="335202"/>
                    <a:pt x="29758" y="330049"/>
                  </a:cubicBezTo>
                  <a:cubicBezTo>
                    <a:pt x="37682" y="326020"/>
                    <a:pt x="44955" y="320819"/>
                    <a:pt x="51331" y="314619"/>
                  </a:cubicBezTo>
                  <a:cubicBezTo>
                    <a:pt x="58174" y="307761"/>
                    <a:pt x="68153" y="279186"/>
                    <a:pt x="73475" y="251373"/>
                  </a:cubicBezTo>
                  <a:cubicBezTo>
                    <a:pt x="78266" y="220207"/>
                    <a:pt x="77720" y="188441"/>
                    <a:pt x="71860" y="157456"/>
                  </a:cubicBezTo>
                  <a:cubicBezTo>
                    <a:pt x="62686" y="120423"/>
                    <a:pt x="50251" y="84276"/>
                    <a:pt x="34700" y="49443"/>
                  </a:cubicBezTo>
                  <a:cubicBezTo>
                    <a:pt x="25196" y="28583"/>
                    <a:pt x="30423" y="15819"/>
                    <a:pt x="39452" y="6580"/>
                  </a:cubicBezTo>
                  <a:cubicBezTo>
                    <a:pt x="50001" y="-4278"/>
                    <a:pt x="61025" y="-3993"/>
                    <a:pt x="73570" y="25154"/>
                  </a:cubicBezTo>
                  <a:cubicBezTo>
                    <a:pt x="91364" y="65864"/>
                    <a:pt x="104534" y="108459"/>
                    <a:pt x="112821" y="152122"/>
                  </a:cubicBezTo>
                  <a:cubicBezTo>
                    <a:pt x="117848" y="183869"/>
                    <a:pt x="117402" y="216254"/>
                    <a:pt x="111490" y="247848"/>
                  </a:cubicBezTo>
                  <a:cubicBezTo>
                    <a:pt x="106282" y="275538"/>
                    <a:pt x="97767" y="302503"/>
                    <a:pt x="86115" y="328144"/>
                  </a:cubicBezTo>
                  <a:cubicBezTo>
                    <a:pt x="82884" y="335669"/>
                    <a:pt x="82314" y="342051"/>
                    <a:pt x="77847" y="356719"/>
                  </a:cubicBezTo>
                  <a:cubicBezTo>
                    <a:pt x="73538" y="371788"/>
                    <a:pt x="65683" y="385608"/>
                    <a:pt x="54943" y="397010"/>
                  </a:cubicBezTo>
                  <a:cubicBezTo>
                    <a:pt x="45439" y="405963"/>
                    <a:pt x="40402" y="407678"/>
                    <a:pt x="37741" y="406535"/>
                  </a:cubicBezTo>
                  <a:cubicBezTo>
                    <a:pt x="35080" y="405392"/>
                    <a:pt x="34605" y="401677"/>
                    <a:pt x="38501" y="397010"/>
                  </a:cubicBezTo>
                  <a:cubicBezTo>
                    <a:pt x="45267" y="390181"/>
                    <a:pt x="50741" y="382180"/>
                    <a:pt x="54658" y="373388"/>
                  </a:cubicBezTo>
                  <a:cubicBezTo>
                    <a:pt x="54658" y="373388"/>
                    <a:pt x="46294" y="384532"/>
                    <a:pt x="40877" y="390247"/>
                  </a:cubicBezTo>
                  <a:cubicBezTo>
                    <a:pt x="36077" y="395448"/>
                    <a:pt x="30612" y="400001"/>
                    <a:pt x="24626" y="403773"/>
                  </a:cubicBezTo>
                  <a:cubicBezTo>
                    <a:pt x="18829" y="407202"/>
                    <a:pt x="9610" y="403106"/>
                    <a:pt x="13411" y="398343"/>
                  </a:cubicBezTo>
                  <a:cubicBezTo>
                    <a:pt x="17213" y="393581"/>
                    <a:pt x="21490" y="391009"/>
                    <a:pt x="29283" y="382246"/>
                  </a:cubicBezTo>
                  <a:cubicBezTo>
                    <a:pt x="33505" y="377636"/>
                    <a:pt x="37144" y="372512"/>
                    <a:pt x="40117" y="367006"/>
                  </a:cubicBezTo>
                  <a:cubicBezTo>
                    <a:pt x="34526" y="372540"/>
                    <a:pt x="28521" y="377636"/>
                    <a:pt x="22155" y="382246"/>
                  </a:cubicBezTo>
                  <a:cubicBezTo>
                    <a:pt x="17168" y="386199"/>
                    <a:pt x="11176" y="388675"/>
                    <a:pt x="4858" y="389390"/>
                  </a:cubicBezTo>
                  <a:cubicBezTo>
                    <a:pt x="1627" y="389390"/>
                    <a:pt x="-2935" y="385580"/>
                    <a:pt x="2577" y="380341"/>
                  </a:cubicBezTo>
                  <a:cubicBezTo>
                    <a:pt x="10475" y="374912"/>
                    <a:pt x="17659" y="368511"/>
                    <a:pt x="23961" y="361291"/>
                  </a:cubicBezTo>
                  <a:cubicBezTo>
                    <a:pt x="29853" y="353671"/>
                    <a:pt x="32989" y="347575"/>
                    <a:pt x="31088" y="347670"/>
                  </a:cubicBezTo>
                  <a:cubicBezTo>
                    <a:pt x="29188" y="347766"/>
                    <a:pt x="25956" y="352433"/>
                    <a:pt x="18353" y="355957"/>
                  </a:cubicBezTo>
                  <a:cubicBezTo>
                    <a:pt x="10750" y="359481"/>
                    <a:pt x="2007" y="358338"/>
                    <a:pt x="486" y="354052"/>
                  </a:cubicBezTo>
                  <a:cubicBezTo>
                    <a:pt x="-1034" y="349766"/>
                    <a:pt x="1342" y="351576"/>
                    <a:pt x="8279" y="347003"/>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2" name="Google Shape;1622;p27"/>
            <p:cNvSpPr/>
            <p:nvPr/>
          </p:nvSpPr>
          <p:spPr>
            <a:xfrm>
              <a:off x="3022743" y="2701064"/>
              <a:ext cx="69955" cy="89236"/>
            </a:xfrm>
            <a:custGeom>
              <a:avLst/>
              <a:gdLst/>
              <a:ahLst/>
              <a:cxnLst/>
              <a:rect l="l" t="t" r="r" b="b"/>
              <a:pathLst>
                <a:path w="69955" h="89236" extrusionOk="0">
                  <a:moveTo>
                    <a:pt x="69956" y="69535"/>
                  </a:moveTo>
                  <a:cubicBezTo>
                    <a:pt x="69956" y="69535"/>
                    <a:pt x="43060" y="93443"/>
                    <a:pt x="12933" y="88585"/>
                  </a:cubicBezTo>
                  <a:lnTo>
                    <a:pt x="1338" y="38484"/>
                  </a:lnTo>
                  <a:cubicBezTo>
                    <a:pt x="1338" y="38484"/>
                    <a:pt x="-6550" y="12099"/>
                    <a:pt x="15974" y="2098"/>
                  </a:cubicBezTo>
                  <a:cubicBezTo>
                    <a:pt x="38498" y="-7903"/>
                    <a:pt x="60167" y="18386"/>
                    <a:pt x="69956" y="69535"/>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3" name="Google Shape;1623;p27"/>
            <p:cNvSpPr/>
            <p:nvPr/>
          </p:nvSpPr>
          <p:spPr>
            <a:xfrm>
              <a:off x="2885136" y="2682643"/>
              <a:ext cx="59968" cy="63096"/>
            </a:xfrm>
            <a:custGeom>
              <a:avLst/>
              <a:gdLst/>
              <a:ahLst/>
              <a:cxnLst/>
              <a:rect l="l" t="t" r="r" b="b"/>
              <a:pathLst>
                <a:path w="59968" h="63096" extrusionOk="0">
                  <a:moveTo>
                    <a:pt x="59969" y="422"/>
                  </a:moveTo>
                  <a:cubicBezTo>
                    <a:pt x="59969" y="422"/>
                    <a:pt x="30887" y="-8532"/>
                    <a:pt x="0" y="56048"/>
                  </a:cubicBezTo>
                  <a:lnTo>
                    <a:pt x="11500" y="63096"/>
                  </a:lnTo>
                  <a:cubicBezTo>
                    <a:pt x="25902" y="40903"/>
                    <a:pt x="42113" y="19939"/>
                    <a:pt x="59969" y="422"/>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4" name="Google Shape;1624;p27"/>
            <p:cNvSpPr/>
            <p:nvPr/>
          </p:nvSpPr>
          <p:spPr>
            <a:xfrm>
              <a:off x="4136405" y="305709"/>
              <a:ext cx="1608303" cy="2009690"/>
            </a:xfrm>
            <a:custGeom>
              <a:avLst/>
              <a:gdLst/>
              <a:ahLst/>
              <a:cxnLst/>
              <a:rect l="l" t="t" r="r" b="b"/>
              <a:pathLst>
                <a:path w="1608303" h="2009690" extrusionOk="0">
                  <a:moveTo>
                    <a:pt x="1566509" y="879931"/>
                  </a:moveTo>
                  <a:lnTo>
                    <a:pt x="54267" y="4869"/>
                  </a:lnTo>
                  <a:cubicBezTo>
                    <a:pt x="46749" y="-388"/>
                    <a:pt x="37093" y="-1464"/>
                    <a:pt x="28606" y="2011"/>
                  </a:cubicBezTo>
                  <a:lnTo>
                    <a:pt x="28606" y="2011"/>
                  </a:lnTo>
                  <a:cubicBezTo>
                    <a:pt x="27970" y="2304"/>
                    <a:pt x="27371" y="2654"/>
                    <a:pt x="26801" y="3059"/>
                  </a:cubicBezTo>
                  <a:lnTo>
                    <a:pt x="0" y="18966"/>
                  </a:lnTo>
                  <a:lnTo>
                    <a:pt x="12925" y="42302"/>
                  </a:lnTo>
                  <a:lnTo>
                    <a:pt x="12925" y="1035093"/>
                  </a:lnTo>
                  <a:cubicBezTo>
                    <a:pt x="12925" y="1065573"/>
                    <a:pt x="31458" y="1101006"/>
                    <a:pt x="54267" y="1114150"/>
                  </a:cubicBezTo>
                  <a:lnTo>
                    <a:pt x="1557195" y="1983783"/>
                  </a:lnTo>
                  <a:lnTo>
                    <a:pt x="1561282" y="2009691"/>
                  </a:lnTo>
                  <a:lnTo>
                    <a:pt x="1591884" y="1992070"/>
                  </a:lnTo>
                  <a:cubicBezTo>
                    <a:pt x="1593367" y="1991412"/>
                    <a:pt x="1594773" y="1990574"/>
                    <a:pt x="1596066" y="1989593"/>
                  </a:cubicBezTo>
                  <a:lnTo>
                    <a:pt x="1596066" y="1989593"/>
                  </a:lnTo>
                  <a:cubicBezTo>
                    <a:pt x="1604800" y="1981363"/>
                    <a:pt x="1609248" y="1969552"/>
                    <a:pt x="1608136" y="1957589"/>
                  </a:cubicBezTo>
                  <a:lnTo>
                    <a:pt x="1608136" y="958988"/>
                  </a:lnTo>
                  <a:cubicBezTo>
                    <a:pt x="1607851" y="928508"/>
                    <a:pt x="1589793" y="893075"/>
                    <a:pt x="1566509" y="879931"/>
                  </a:cubicBez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5" name="Google Shape;1625;p27"/>
            <p:cNvSpPr/>
            <p:nvPr/>
          </p:nvSpPr>
          <p:spPr>
            <a:xfrm>
              <a:off x="4119583" y="322825"/>
              <a:ext cx="1594925" cy="1994313"/>
            </a:xfrm>
            <a:custGeom>
              <a:avLst/>
              <a:gdLst/>
              <a:ahLst/>
              <a:cxnLst/>
              <a:rect l="l" t="t" r="r" b="b"/>
              <a:pathLst>
                <a:path w="1594925" h="1994313" extrusionOk="0">
                  <a:moveTo>
                    <a:pt x="1553584" y="1989336"/>
                  </a:moveTo>
                  <a:lnTo>
                    <a:pt x="41342" y="1114274"/>
                  </a:lnTo>
                  <a:cubicBezTo>
                    <a:pt x="18532" y="1101035"/>
                    <a:pt x="0" y="1065697"/>
                    <a:pt x="0" y="1035122"/>
                  </a:cubicBezTo>
                  <a:lnTo>
                    <a:pt x="0" y="36235"/>
                  </a:lnTo>
                  <a:cubicBezTo>
                    <a:pt x="0" y="5755"/>
                    <a:pt x="19008" y="-8247"/>
                    <a:pt x="41342" y="4993"/>
                  </a:cubicBezTo>
                  <a:lnTo>
                    <a:pt x="1553584" y="880055"/>
                  </a:lnTo>
                  <a:cubicBezTo>
                    <a:pt x="1576393" y="893199"/>
                    <a:pt x="1594925" y="928632"/>
                    <a:pt x="1594925" y="959112"/>
                  </a:cubicBezTo>
                  <a:lnTo>
                    <a:pt x="1594925" y="1957999"/>
                  </a:lnTo>
                  <a:cubicBezTo>
                    <a:pt x="1594925" y="1988479"/>
                    <a:pt x="1576393" y="2002576"/>
                    <a:pt x="1553584" y="1989336"/>
                  </a:cubicBezTo>
                  <a:close/>
                </a:path>
              </a:pathLst>
            </a:custGeom>
            <a:solidFill>
              <a:srgbClr val="F8F9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6" name="Google Shape;1626;p27"/>
            <p:cNvSpPr/>
            <p:nvPr/>
          </p:nvSpPr>
          <p:spPr>
            <a:xfrm>
              <a:off x="4241517" y="588041"/>
              <a:ext cx="58543" cy="817911"/>
            </a:xfrm>
            <a:custGeom>
              <a:avLst/>
              <a:gdLst/>
              <a:ahLst/>
              <a:cxnLst/>
              <a:rect l="l" t="t" r="r" b="b"/>
              <a:pathLst>
                <a:path w="58543" h="817911" extrusionOk="0">
                  <a:moveTo>
                    <a:pt x="57878" y="817912"/>
                  </a:moveTo>
                  <a:lnTo>
                    <a:pt x="0" y="783431"/>
                  </a:lnTo>
                  <a:lnTo>
                    <a:pt x="760" y="0"/>
                  </a:lnTo>
                  <a:lnTo>
                    <a:pt x="58543" y="34481"/>
                  </a:lnTo>
                  <a:lnTo>
                    <a:pt x="57878" y="817912"/>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7" name="Google Shape;1627;p27"/>
            <p:cNvSpPr/>
            <p:nvPr/>
          </p:nvSpPr>
          <p:spPr>
            <a:xfrm>
              <a:off x="4241517" y="1216214"/>
              <a:ext cx="58448" cy="189833"/>
            </a:xfrm>
            <a:custGeom>
              <a:avLst/>
              <a:gdLst/>
              <a:ahLst/>
              <a:cxnLst/>
              <a:rect l="l" t="t" r="r" b="b"/>
              <a:pathLst>
                <a:path w="58448" h="189833" extrusionOk="0">
                  <a:moveTo>
                    <a:pt x="57878" y="189833"/>
                  </a:moveTo>
                  <a:lnTo>
                    <a:pt x="0" y="156115"/>
                  </a:lnTo>
                  <a:lnTo>
                    <a:pt x="570" y="0"/>
                  </a:lnTo>
                  <a:lnTo>
                    <a:pt x="58448" y="33814"/>
                  </a:lnTo>
                  <a:lnTo>
                    <a:pt x="57878" y="189833"/>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8" name="Google Shape;1628;p27"/>
            <p:cNvSpPr/>
            <p:nvPr/>
          </p:nvSpPr>
          <p:spPr>
            <a:xfrm>
              <a:off x="4424940" y="694149"/>
              <a:ext cx="58353" cy="818006"/>
            </a:xfrm>
            <a:custGeom>
              <a:avLst/>
              <a:gdLst/>
              <a:ahLst/>
              <a:cxnLst/>
              <a:rect l="l" t="t" r="r" b="b"/>
              <a:pathLst>
                <a:path w="58353" h="818006" extrusionOk="0">
                  <a:moveTo>
                    <a:pt x="57878" y="818007"/>
                  </a:moveTo>
                  <a:lnTo>
                    <a:pt x="0" y="783336"/>
                  </a:lnTo>
                  <a:lnTo>
                    <a:pt x="570" y="0"/>
                  </a:lnTo>
                  <a:lnTo>
                    <a:pt x="58353" y="34766"/>
                  </a:lnTo>
                  <a:lnTo>
                    <a:pt x="57878" y="818007"/>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9" name="Google Shape;1629;p27"/>
            <p:cNvSpPr/>
            <p:nvPr/>
          </p:nvSpPr>
          <p:spPr>
            <a:xfrm>
              <a:off x="4424940" y="1350993"/>
              <a:ext cx="58353" cy="161258"/>
            </a:xfrm>
            <a:custGeom>
              <a:avLst/>
              <a:gdLst/>
              <a:ahLst/>
              <a:cxnLst/>
              <a:rect l="l" t="t" r="r" b="b"/>
              <a:pathLst>
                <a:path w="58353" h="161258" extrusionOk="0">
                  <a:moveTo>
                    <a:pt x="57878" y="161258"/>
                  </a:moveTo>
                  <a:lnTo>
                    <a:pt x="0" y="127444"/>
                  </a:lnTo>
                  <a:lnTo>
                    <a:pt x="475" y="0"/>
                  </a:lnTo>
                  <a:lnTo>
                    <a:pt x="58353" y="33719"/>
                  </a:lnTo>
                  <a:lnTo>
                    <a:pt x="57878" y="16125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0" name="Google Shape;1630;p27"/>
            <p:cNvSpPr/>
            <p:nvPr/>
          </p:nvSpPr>
          <p:spPr>
            <a:xfrm>
              <a:off x="4608458" y="801877"/>
              <a:ext cx="60919" cy="816578"/>
            </a:xfrm>
            <a:custGeom>
              <a:avLst/>
              <a:gdLst/>
              <a:ahLst/>
              <a:cxnLst/>
              <a:rect l="l" t="t" r="r" b="b"/>
              <a:pathLst>
                <a:path w="60919" h="816578" extrusionOk="0">
                  <a:moveTo>
                    <a:pt x="57783" y="816578"/>
                  </a:moveTo>
                  <a:lnTo>
                    <a:pt x="0" y="782765"/>
                  </a:lnTo>
                  <a:lnTo>
                    <a:pt x="3136" y="0"/>
                  </a:lnTo>
                  <a:lnTo>
                    <a:pt x="60919" y="33814"/>
                  </a:lnTo>
                  <a:lnTo>
                    <a:pt x="57783" y="816578"/>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1" name="Google Shape;1631;p27"/>
            <p:cNvSpPr/>
            <p:nvPr/>
          </p:nvSpPr>
          <p:spPr>
            <a:xfrm>
              <a:off x="4608458" y="1266316"/>
              <a:ext cx="59113" cy="352044"/>
            </a:xfrm>
            <a:custGeom>
              <a:avLst/>
              <a:gdLst/>
              <a:ahLst/>
              <a:cxnLst/>
              <a:rect l="l" t="t" r="r" b="b"/>
              <a:pathLst>
                <a:path w="59113" h="352044" extrusionOk="0">
                  <a:moveTo>
                    <a:pt x="57878" y="352044"/>
                  </a:moveTo>
                  <a:lnTo>
                    <a:pt x="0" y="318325"/>
                  </a:lnTo>
                  <a:lnTo>
                    <a:pt x="1235" y="0"/>
                  </a:lnTo>
                  <a:lnTo>
                    <a:pt x="59113" y="33814"/>
                  </a:lnTo>
                  <a:lnTo>
                    <a:pt x="57878" y="352044"/>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2" name="Google Shape;1632;p27"/>
            <p:cNvSpPr/>
            <p:nvPr/>
          </p:nvSpPr>
          <p:spPr>
            <a:xfrm>
              <a:off x="4793306" y="908938"/>
              <a:ext cx="60919" cy="816578"/>
            </a:xfrm>
            <a:custGeom>
              <a:avLst/>
              <a:gdLst/>
              <a:ahLst/>
              <a:cxnLst/>
              <a:rect l="l" t="t" r="r" b="b"/>
              <a:pathLst>
                <a:path w="60919" h="816578" extrusionOk="0">
                  <a:moveTo>
                    <a:pt x="57783" y="816578"/>
                  </a:moveTo>
                  <a:lnTo>
                    <a:pt x="0" y="782765"/>
                  </a:lnTo>
                  <a:lnTo>
                    <a:pt x="3136" y="0"/>
                  </a:lnTo>
                  <a:lnTo>
                    <a:pt x="60919" y="33814"/>
                  </a:lnTo>
                  <a:lnTo>
                    <a:pt x="57783" y="816578"/>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3" name="Google Shape;1633;p27"/>
            <p:cNvSpPr/>
            <p:nvPr/>
          </p:nvSpPr>
          <p:spPr>
            <a:xfrm>
              <a:off x="4793306" y="1421097"/>
              <a:ext cx="58923" cy="304228"/>
            </a:xfrm>
            <a:custGeom>
              <a:avLst/>
              <a:gdLst/>
              <a:ahLst/>
              <a:cxnLst/>
              <a:rect l="l" t="t" r="r" b="b"/>
              <a:pathLst>
                <a:path w="58923" h="304228" extrusionOk="0">
                  <a:moveTo>
                    <a:pt x="57783" y="304229"/>
                  </a:moveTo>
                  <a:lnTo>
                    <a:pt x="0" y="270510"/>
                  </a:lnTo>
                  <a:lnTo>
                    <a:pt x="1046" y="0"/>
                  </a:lnTo>
                  <a:lnTo>
                    <a:pt x="58924" y="33719"/>
                  </a:lnTo>
                  <a:lnTo>
                    <a:pt x="57783" y="304229"/>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4" name="Google Shape;1634;p27"/>
            <p:cNvSpPr/>
            <p:nvPr/>
          </p:nvSpPr>
          <p:spPr>
            <a:xfrm>
              <a:off x="4978440" y="1016189"/>
              <a:ext cx="60919" cy="816483"/>
            </a:xfrm>
            <a:custGeom>
              <a:avLst/>
              <a:gdLst/>
              <a:ahLst/>
              <a:cxnLst/>
              <a:rect l="l" t="t" r="r" b="b"/>
              <a:pathLst>
                <a:path w="60919" h="816483" extrusionOk="0">
                  <a:moveTo>
                    <a:pt x="57783" y="816483"/>
                  </a:moveTo>
                  <a:lnTo>
                    <a:pt x="0" y="782669"/>
                  </a:lnTo>
                  <a:lnTo>
                    <a:pt x="3136" y="0"/>
                  </a:lnTo>
                  <a:lnTo>
                    <a:pt x="60919" y="33719"/>
                  </a:lnTo>
                  <a:lnTo>
                    <a:pt x="57783" y="816483"/>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5" name="Google Shape;1635;p27"/>
            <p:cNvSpPr/>
            <p:nvPr/>
          </p:nvSpPr>
          <p:spPr>
            <a:xfrm>
              <a:off x="4978440" y="1384997"/>
              <a:ext cx="59493" cy="447484"/>
            </a:xfrm>
            <a:custGeom>
              <a:avLst/>
              <a:gdLst/>
              <a:ahLst/>
              <a:cxnLst/>
              <a:rect l="l" t="t" r="r" b="b"/>
              <a:pathLst>
                <a:path w="59493" h="447484" extrusionOk="0">
                  <a:moveTo>
                    <a:pt x="57878" y="447485"/>
                  </a:moveTo>
                  <a:lnTo>
                    <a:pt x="0" y="413671"/>
                  </a:lnTo>
                  <a:lnTo>
                    <a:pt x="1615" y="0"/>
                  </a:lnTo>
                  <a:lnTo>
                    <a:pt x="59494" y="33719"/>
                  </a:lnTo>
                  <a:lnTo>
                    <a:pt x="57878" y="447485"/>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6" name="Google Shape;1636;p27"/>
            <p:cNvSpPr/>
            <p:nvPr/>
          </p:nvSpPr>
          <p:spPr>
            <a:xfrm>
              <a:off x="5164524" y="1123917"/>
              <a:ext cx="60919" cy="816483"/>
            </a:xfrm>
            <a:custGeom>
              <a:avLst/>
              <a:gdLst/>
              <a:ahLst/>
              <a:cxnLst/>
              <a:rect l="l" t="t" r="r" b="b"/>
              <a:pathLst>
                <a:path w="60919" h="816483" extrusionOk="0">
                  <a:moveTo>
                    <a:pt x="57783" y="816483"/>
                  </a:moveTo>
                  <a:lnTo>
                    <a:pt x="0" y="782764"/>
                  </a:lnTo>
                  <a:lnTo>
                    <a:pt x="3136" y="0"/>
                  </a:lnTo>
                  <a:lnTo>
                    <a:pt x="60919" y="33814"/>
                  </a:lnTo>
                  <a:lnTo>
                    <a:pt x="57783" y="816483"/>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7" name="Google Shape;1637;p27"/>
            <p:cNvSpPr/>
            <p:nvPr/>
          </p:nvSpPr>
          <p:spPr>
            <a:xfrm>
              <a:off x="5164524" y="1368614"/>
              <a:ext cx="59968" cy="571500"/>
            </a:xfrm>
            <a:custGeom>
              <a:avLst/>
              <a:gdLst/>
              <a:ahLst/>
              <a:cxnLst/>
              <a:rect l="l" t="t" r="r" b="b"/>
              <a:pathLst>
                <a:path w="59968" h="571500" extrusionOk="0">
                  <a:moveTo>
                    <a:pt x="57783" y="571500"/>
                  </a:moveTo>
                  <a:lnTo>
                    <a:pt x="0" y="537782"/>
                  </a:lnTo>
                  <a:lnTo>
                    <a:pt x="2091" y="0"/>
                  </a:lnTo>
                  <a:lnTo>
                    <a:pt x="59969" y="33814"/>
                  </a:lnTo>
                  <a:lnTo>
                    <a:pt x="57783" y="57150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8" name="Google Shape;1638;p27"/>
            <p:cNvSpPr/>
            <p:nvPr/>
          </p:nvSpPr>
          <p:spPr>
            <a:xfrm>
              <a:off x="5351084" y="1231931"/>
              <a:ext cx="61014" cy="816578"/>
            </a:xfrm>
            <a:custGeom>
              <a:avLst/>
              <a:gdLst/>
              <a:ahLst/>
              <a:cxnLst/>
              <a:rect l="l" t="t" r="r" b="b"/>
              <a:pathLst>
                <a:path w="61014" h="816578" extrusionOk="0">
                  <a:moveTo>
                    <a:pt x="57878" y="816578"/>
                  </a:moveTo>
                  <a:lnTo>
                    <a:pt x="0" y="782764"/>
                  </a:lnTo>
                  <a:lnTo>
                    <a:pt x="3136" y="0"/>
                  </a:lnTo>
                  <a:lnTo>
                    <a:pt x="61014" y="33814"/>
                  </a:lnTo>
                  <a:lnTo>
                    <a:pt x="57878" y="816578"/>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9" name="Google Shape;1639;p27"/>
            <p:cNvSpPr/>
            <p:nvPr/>
          </p:nvSpPr>
          <p:spPr>
            <a:xfrm>
              <a:off x="5351179" y="1342992"/>
              <a:ext cx="60443" cy="705135"/>
            </a:xfrm>
            <a:custGeom>
              <a:avLst/>
              <a:gdLst/>
              <a:ahLst/>
              <a:cxnLst/>
              <a:rect l="l" t="t" r="r" b="b"/>
              <a:pathLst>
                <a:path w="60443" h="705135" extrusionOk="0">
                  <a:moveTo>
                    <a:pt x="57783" y="705136"/>
                  </a:moveTo>
                  <a:lnTo>
                    <a:pt x="0" y="671417"/>
                  </a:lnTo>
                  <a:lnTo>
                    <a:pt x="2661" y="0"/>
                  </a:lnTo>
                  <a:lnTo>
                    <a:pt x="60444" y="33814"/>
                  </a:lnTo>
                  <a:lnTo>
                    <a:pt x="57783" y="705136"/>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0" name="Google Shape;1640;p27"/>
            <p:cNvSpPr/>
            <p:nvPr/>
          </p:nvSpPr>
          <p:spPr>
            <a:xfrm>
              <a:off x="5538879" y="1340706"/>
              <a:ext cx="61014" cy="816483"/>
            </a:xfrm>
            <a:custGeom>
              <a:avLst/>
              <a:gdLst/>
              <a:ahLst/>
              <a:cxnLst/>
              <a:rect l="l" t="t" r="r" b="b"/>
              <a:pathLst>
                <a:path w="61014" h="816483" extrusionOk="0">
                  <a:moveTo>
                    <a:pt x="57878" y="816483"/>
                  </a:moveTo>
                  <a:lnTo>
                    <a:pt x="0" y="782765"/>
                  </a:lnTo>
                  <a:lnTo>
                    <a:pt x="3136" y="0"/>
                  </a:lnTo>
                  <a:lnTo>
                    <a:pt x="61014" y="33814"/>
                  </a:lnTo>
                  <a:lnTo>
                    <a:pt x="57878" y="816483"/>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1" name="Google Shape;1641;p27"/>
            <p:cNvSpPr/>
            <p:nvPr/>
          </p:nvSpPr>
          <p:spPr>
            <a:xfrm>
              <a:off x="5538879" y="1442147"/>
              <a:ext cx="60634" cy="714660"/>
            </a:xfrm>
            <a:custGeom>
              <a:avLst/>
              <a:gdLst/>
              <a:ahLst/>
              <a:cxnLst/>
              <a:rect l="l" t="t" r="r" b="b"/>
              <a:pathLst>
                <a:path w="60634" h="714660" extrusionOk="0">
                  <a:moveTo>
                    <a:pt x="57878" y="714661"/>
                  </a:moveTo>
                  <a:lnTo>
                    <a:pt x="0" y="680847"/>
                  </a:lnTo>
                  <a:lnTo>
                    <a:pt x="2756" y="0"/>
                  </a:lnTo>
                  <a:lnTo>
                    <a:pt x="60634" y="33814"/>
                  </a:lnTo>
                  <a:lnTo>
                    <a:pt x="57878" y="714661"/>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2" name="Google Shape;1642;p27"/>
            <p:cNvSpPr/>
            <p:nvPr/>
          </p:nvSpPr>
          <p:spPr>
            <a:xfrm>
              <a:off x="4516176" y="748442"/>
              <a:ext cx="61299" cy="816768"/>
            </a:xfrm>
            <a:custGeom>
              <a:avLst/>
              <a:gdLst/>
              <a:ahLst/>
              <a:cxnLst/>
              <a:rect l="l" t="t" r="r" b="b"/>
              <a:pathLst>
                <a:path w="61299" h="816768" extrusionOk="0">
                  <a:moveTo>
                    <a:pt x="58163" y="816769"/>
                  </a:moveTo>
                  <a:lnTo>
                    <a:pt x="0" y="782764"/>
                  </a:lnTo>
                  <a:lnTo>
                    <a:pt x="3136" y="0"/>
                  </a:lnTo>
                  <a:lnTo>
                    <a:pt x="61300" y="34004"/>
                  </a:lnTo>
                  <a:lnTo>
                    <a:pt x="58163" y="816769"/>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3" name="Google Shape;1643;p27"/>
            <p:cNvSpPr/>
            <p:nvPr/>
          </p:nvSpPr>
          <p:spPr>
            <a:xfrm>
              <a:off x="4516366" y="1270221"/>
              <a:ext cx="58923" cy="294893"/>
            </a:xfrm>
            <a:custGeom>
              <a:avLst/>
              <a:gdLst/>
              <a:ahLst/>
              <a:cxnLst/>
              <a:rect l="l" t="t" r="r" b="b"/>
              <a:pathLst>
                <a:path w="58923" h="294893" extrusionOk="0">
                  <a:moveTo>
                    <a:pt x="57783" y="294894"/>
                  </a:moveTo>
                  <a:lnTo>
                    <a:pt x="0" y="261080"/>
                  </a:lnTo>
                  <a:lnTo>
                    <a:pt x="1045" y="0"/>
                  </a:lnTo>
                  <a:lnTo>
                    <a:pt x="58923" y="33814"/>
                  </a:lnTo>
                  <a:lnTo>
                    <a:pt x="57783" y="294894"/>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4" name="Google Shape;1644;p27"/>
            <p:cNvSpPr/>
            <p:nvPr/>
          </p:nvSpPr>
          <p:spPr>
            <a:xfrm>
              <a:off x="4700740" y="855312"/>
              <a:ext cx="60919" cy="816578"/>
            </a:xfrm>
            <a:custGeom>
              <a:avLst/>
              <a:gdLst/>
              <a:ahLst/>
              <a:cxnLst/>
              <a:rect l="l" t="t" r="r" b="b"/>
              <a:pathLst>
                <a:path w="60919" h="816578" extrusionOk="0">
                  <a:moveTo>
                    <a:pt x="57783" y="816578"/>
                  </a:moveTo>
                  <a:lnTo>
                    <a:pt x="0" y="782765"/>
                  </a:lnTo>
                  <a:lnTo>
                    <a:pt x="3041" y="0"/>
                  </a:lnTo>
                  <a:lnTo>
                    <a:pt x="60919" y="33814"/>
                  </a:lnTo>
                  <a:lnTo>
                    <a:pt x="57783" y="816578"/>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5" name="Google Shape;1645;p27"/>
            <p:cNvSpPr/>
            <p:nvPr/>
          </p:nvSpPr>
          <p:spPr>
            <a:xfrm>
              <a:off x="4700740" y="1272031"/>
              <a:ext cx="59303" cy="399764"/>
            </a:xfrm>
            <a:custGeom>
              <a:avLst/>
              <a:gdLst/>
              <a:ahLst/>
              <a:cxnLst/>
              <a:rect l="l" t="t" r="r" b="b"/>
              <a:pathLst>
                <a:path w="59303" h="399764" extrusionOk="0">
                  <a:moveTo>
                    <a:pt x="57783" y="399764"/>
                  </a:moveTo>
                  <a:lnTo>
                    <a:pt x="0" y="365951"/>
                  </a:lnTo>
                  <a:lnTo>
                    <a:pt x="1426" y="0"/>
                  </a:lnTo>
                  <a:lnTo>
                    <a:pt x="59304" y="33814"/>
                  </a:lnTo>
                  <a:lnTo>
                    <a:pt x="57783" y="399764"/>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6" name="Google Shape;1646;p27"/>
            <p:cNvSpPr/>
            <p:nvPr/>
          </p:nvSpPr>
          <p:spPr>
            <a:xfrm>
              <a:off x="4885398" y="962278"/>
              <a:ext cx="60919" cy="816483"/>
            </a:xfrm>
            <a:custGeom>
              <a:avLst/>
              <a:gdLst/>
              <a:ahLst/>
              <a:cxnLst/>
              <a:rect l="l" t="t" r="r" b="b"/>
              <a:pathLst>
                <a:path w="60919" h="816483" extrusionOk="0">
                  <a:moveTo>
                    <a:pt x="57783" y="816483"/>
                  </a:moveTo>
                  <a:lnTo>
                    <a:pt x="0" y="782764"/>
                  </a:lnTo>
                  <a:lnTo>
                    <a:pt x="3136" y="0"/>
                  </a:lnTo>
                  <a:lnTo>
                    <a:pt x="60919" y="33814"/>
                  </a:lnTo>
                  <a:lnTo>
                    <a:pt x="57783" y="816483"/>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7" name="Google Shape;1647;p27"/>
            <p:cNvSpPr/>
            <p:nvPr/>
          </p:nvSpPr>
          <p:spPr>
            <a:xfrm>
              <a:off x="4885398" y="1264506"/>
              <a:ext cx="59778" cy="514159"/>
            </a:xfrm>
            <a:custGeom>
              <a:avLst/>
              <a:gdLst/>
              <a:ahLst/>
              <a:cxnLst/>
              <a:rect l="l" t="t" r="r" b="b"/>
              <a:pathLst>
                <a:path w="59778" h="514159" extrusionOk="0">
                  <a:moveTo>
                    <a:pt x="57783" y="514159"/>
                  </a:moveTo>
                  <a:lnTo>
                    <a:pt x="0" y="480346"/>
                  </a:lnTo>
                  <a:lnTo>
                    <a:pt x="1901" y="0"/>
                  </a:lnTo>
                  <a:lnTo>
                    <a:pt x="59779" y="33719"/>
                  </a:lnTo>
                  <a:lnTo>
                    <a:pt x="57783" y="514159"/>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8" name="Google Shape;1648;p27"/>
            <p:cNvSpPr/>
            <p:nvPr/>
          </p:nvSpPr>
          <p:spPr>
            <a:xfrm>
              <a:off x="5071197" y="1069910"/>
              <a:ext cx="60919" cy="816483"/>
            </a:xfrm>
            <a:custGeom>
              <a:avLst/>
              <a:gdLst/>
              <a:ahLst/>
              <a:cxnLst/>
              <a:rect l="l" t="t" r="r" b="b"/>
              <a:pathLst>
                <a:path w="60919" h="816483" extrusionOk="0">
                  <a:moveTo>
                    <a:pt x="57878" y="816483"/>
                  </a:moveTo>
                  <a:lnTo>
                    <a:pt x="0" y="782669"/>
                  </a:lnTo>
                  <a:lnTo>
                    <a:pt x="3136" y="0"/>
                  </a:lnTo>
                  <a:lnTo>
                    <a:pt x="60919" y="33719"/>
                  </a:lnTo>
                  <a:lnTo>
                    <a:pt x="57878" y="816483"/>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9" name="Google Shape;1649;p27"/>
            <p:cNvSpPr/>
            <p:nvPr/>
          </p:nvSpPr>
          <p:spPr>
            <a:xfrm>
              <a:off x="5071197" y="1371948"/>
              <a:ext cx="59778" cy="514254"/>
            </a:xfrm>
            <a:custGeom>
              <a:avLst/>
              <a:gdLst/>
              <a:ahLst/>
              <a:cxnLst/>
              <a:rect l="l" t="t" r="r" b="b"/>
              <a:pathLst>
                <a:path w="59778" h="514254" extrusionOk="0">
                  <a:moveTo>
                    <a:pt x="57878" y="514255"/>
                  </a:moveTo>
                  <a:lnTo>
                    <a:pt x="0" y="480441"/>
                  </a:lnTo>
                  <a:lnTo>
                    <a:pt x="1901" y="0"/>
                  </a:lnTo>
                  <a:lnTo>
                    <a:pt x="59779" y="33814"/>
                  </a:lnTo>
                  <a:lnTo>
                    <a:pt x="57878" y="514255"/>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0" name="Google Shape;1650;p27"/>
            <p:cNvSpPr/>
            <p:nvPr/>
          </p:nvSpPr>
          <p:spPr>
            <a:xfrm>
              <a:off x="5257662" y="1177829"/>
              <a:ext cx="60919" cy="816482"/>
            </a:xfrm>
            <a:custGeom>
              <a:avLst/>
              <a:gdLst/>
              <a:ahLst/>
              <a:cxnLst/>
              <a:rect l="l" t="t" r="r" b="b"/>
              <a:pathLst>
                <a:path w="60919" h="816482" extrusionOk="0">
                  <a:moveTo>
                    <a:pt x="57783" y="816483"/>
                  </a:moveTo>
                  <a:lnTo>
                    <a:pt x="0" y="782765"/>
                  </a:lnTo>
                  <a:lnTo>
                    <a:pt x="3041" y="0"/>
                  </a:lnTo>
                  <a:lnTo>
                    <a:pt x="60919" y="33814"/>
                  </a:lnTo>
                  <a:lnTo>
                    <a:pt x="57783" y="816483"/>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1" name="Google Shape;1651;p27"/>
            <p:cNvSpPr/>
            <p:nvPr/>
          </p:nvSpPr>
          <p:spPr>
            <a:xfrm>
              <a:off x="5257662" y="1365376"/>
              <a:ext cx="60253" cy="628649"/>
            </a:xfrm>
            <a:custGeom>
              <a:avLst/>
              <a:gdLst/>
              <a:ahLst/>
              <a:cxnLst/>
              <a:rect l="l" t="t" r="r" b="b"/>
              <a:pathLst>
                <a:path w="60253" h="628649" extrusionOk="0">
                  <a:moveTo>
                    <a:pt x="57878" y="628650"/>
                  </a:moveTo>
                  <a:lnTo>
                    <a:pt x="0" y="594932"/>
                  </a:lnTo>
                  <a:lnTo>
                    <a:pt x="2376" y="0"/>
                  </a:lnTo>
                  <a:lnTo>
                    <a:pt x="60254" y="33719"/>
                  </a:lnTo>
                  <a:lnTo>
                    <a:pt x="57878" y="62865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2" name="Google Shape;1652;p27"/>
            <p:cNvSpPr/>
            <p:nvPr/>
          </p:nvSpPr>
          <p:spPr>
            <a:xfrm>
              <a:off x="5444886" y="1286223"/>
              <a:ext cx="60919" cy="816578"/>
            </a:xfrm>
            <a:custGeom>
              <a:avLst/>
              <a:gdLst/>
              <a:ahLst/>
              <a:cxnLst/>
              <a:rect l="l" t="t" r="r" b="b"/>
              <a:pathLst>
                <a:path w="60919" h="816578" extrusionOk="0">
                  <a:moveTo>
                    <a:pt x="57783" y="816578"/>
                  </a:moveTo>
                  <a:lnTo>
                    <a:pt x="0" y="782765"/>
                  </a:lnTo>
                  <a:lnTo>
                    <a:pt x="3136" y="0"/>
                  </a:lnTo>
                  <a:lnTo>
                    <a:pt x="60919" y="33814"/>
                  </a:lnTo>
                  <a:lnTo>
                    <a:pt x="57783" y="816578"/>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3" name="Google Shape;1653;p27"/>
            <p:cNvSpPr/>
            <p:nvPr/>
          </p:nvSpPr>
          <p:spPr>
            <a:xfrm>
              <a:off x="5444886" y="1359185"/>
              <a:ext cx="60729" cy="743235"/>
            </a:xfrm>
            <a:custGeom>
              <a:avLst/>
              <a:gdLst/>
              <a:ahLst/>
              <a:cxnLst/>
              <a:rect l="l" t="t" r="r" b="b"/>
              <a:pathLst>
                <a:path w="60729" h="743235" extrusionOk="0">
                  <a:moveTo>
                    <a:pt x="57878" y="743236"/>
                  </a:moveTo>
                  <a:lnTo>
                    <a:pt x="0" y="709422"/>
                  </a:lnTo>
                  <a:lnTo>
                    <a:pt x="2851" y="0"/>
                  </a:lnTo>
                  <a:lnTo>
                    <a:pt x="60729" y="33814"/>
                  </a:lnTo>
                  <a:lnTo>
                    <a:pt x="57878" y="743236"/>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4" name="Google Shape;1654;p27"/>
            <p:cNvSpPr/>
            <p:nvPr/>
          </p:nvSpPr>
          <p:spPr>
            <a:xfrm>
              <a:off x="4333133" y="641190"/>
              <a:ext cx="58828" cy="817816"/>
            </a:xfrm>
            <a:custGeom>
              <a:avLst/>
              <a:gdLst/>
              <a:ahLst/>
              <a:cxnLst/>
              <a:rect l="l" t="t" r="r" b="b"/>
              <a:pathLst>
                <a:path w="58828" h="817816" extrusionOk="0">
                  <a:moveTo>
                    <a:pt x="57878" y="817817"/>
                  </a:moveTo>
                  <a:lnTo>
                    <a:pt x="0" y="783527"/>
                  </a:lnTo>
                  <a:lnTo>
                    <a:pt x="950" y="0"/>
                  </a:lnTo>
                  <a:lnTo>
                    <a:pt x="58828" y="34385"/>
                  </a:lnTo>
                  <a:lnTo>
                    <a:pt x="57878" y="817817"/>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5" name="Google Shape;1655;p27"/>
            <p:cNvSpPr/>
            <p:nvPr/>
          </p:nvSpPr>
          <p:spPr>
            <a:xfrm>
              <a:off x="4333133" y="1231074"/>
              <a:ext cx="58638" cy="228028"/>
            </a:xfrm>
            <a:custGeom>
              <a:avLst/>
              <a:gdLst/>
              <a:ahLst/>
              <a:cxnLst/>
              <a:rect l="l" t="t" r="r" b="b"/>
              <a:pathLst>
                <a:path w="58638" h="228028" extrusionOk="0">
                  <a:moveTo>
                    <a:pt x="57783" y="228028"/>
                  </a:moveTo>
                  <a:lnTo>
                    <a:pt x="0" y="194215"/>
                  </a:lnTo>
                  <a:lnTo>
                    <a:pt x="760" y="0"/>
                  </a:lnTo>
                  <a:lnTo>
                    <a:pt x="58638" y="33718"/>
                  </a:lnTo>
                  <a:lnTo>
                    <a:pt x="57783" y="22802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6" name="Google Shape;1656;p27"/>
            <p:cNvSpPr/>
            <p:nvPr/>
          </p:nvSpPr>
          <p:spPr>
            <a:xfrm rot="-1801764">
              <a:off x="4182051" y="402648"/>
              <a:ext cx="40450" cy="70232"/>
            </a:xfrm>
            <a:custGeom>
              <a:avLst/>
              <a:gdLst/>
              <a:ahLst/>
              <a:cxnLst/>
              <a:rect l="l" t="t" r="r" b="b"/>
              <a:pathLst>
                <a:path w="40486" h="70294" extrusionOk="0">
                  <a:moveTo>
                    <a:pt x="40486" y="35147"/>
                  </a:moveTo>
                  <a:cubicBezTo>
                    <a:pt x="40486" y="54559"/>
                    <a:pt x="31423" y="70294"/>
                    <a:pt x="20243" y="70294"/>
                  </a:cubicBezTo>
                  <a:cubicBezTo>
                    <a:pt x="9063" y="70294"/>
                    <a:pt x="0" y="54559"/>
                    <a:pt x="0" y="35147"/>
                  </a:cubicBezTo>
                  <a:cubicBezTo>
                    <a:pt x="0" y="15736"/>
                    <a:pt x="9063" y="0"/>
                    <a:pt x="20243" y="0"/>
                  </a:cubicBezTo>
                  <a:cubicBezTo>
                    <a:pt x="31423" y="0"/>
                    <a:pt x="40486" y="15736"/>
                    <a:pt x="40486" y="35147"/>
                  </a:cubicBez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7" name="Google Shape;1657;p27"/>
            <p:cNvSpPr/>
            <p:nvPr/>
          </p:nvSpPr>
          <p:spPr>
            <a:xfrm rot="-1801764">
              <a:off x="4256393" y="445744"/>
              <a:ext cx="40450" cy="70232"/>
            </a:xfrm>
            <a:custGeom>
              <a:avLst/>
              <a:gdLst/>
              <a:ahLst/>
              <a:cxnLst/>
              <a:rect l="l" t="t" r="r" b="b"/>
              <a:pathLst>
                <a:path w="40486" h="70294" extrusionOk="0">
                  <a:moveTo>
                    <a:pt x="40486" y="35147"/>
                  </a:moveTo>
                  <a:cubicBezTo>
                    <a:pt x="40486" y="54559"/>
                    <a:pt x="31423" y="70294"/>
                    <a:pt x="20243" y="70294"/>
                  </a:cubicBezTo>
                  <a:cubicBezTo>
                    <a:pt x="9063" y="70294"/>
                    <a:pt x="0" y="54559"/>
                    <a:pt x="0" y="35147"/>
                  </a:cubicBezTo>
                  <a:cubicBezTo>
                    <a:pt x="0" y="15736"/>
                    <a:pt x="9063" y="0"/>
                    <a:pt x="20243" y="0"/>
                  </a:cubicBezTo>
                  <a:cubicBezTo>
                    <a:pt x="31423" y="0"/>
                    <a:pt x="40486" y="15736"/>
                    <a:pt x="40486" y="35147"/>
                  </a:cubicBez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8" name="Google Shape;1658;p27"/>
            <p:cNvSpPr/>
            <p:nvPr/>
          </p:nvSpPr>
          <p:spPr>
            <a:xfrm rot="-1801764">
              <a:off x="4330817" y="488696"/>
              <a:ext cx="40450" cy="70232"/>
            </a:xfrm>
            <a:custGeom>
              <a:avLst/>
              <a:gdLst/>
              <a:ahLst/>
              <a:cxnLst/>
              <a:rect l="l" t="t" r="r" b="b"/>
              <a:pathLst>
                <a:path w="40486" h="70294" extrusionOk="0">
                  <a:moveTo>
                    <a:pt x="40486" y="35147"/>
                  </a:moveTo>
                  <a:cubicBezTo>
                    <a:pt x="40486" y="54559"/>
                    <a:pt x="31423" y="70294"/>
                    <a:pt x="20243" y="70294"/>
                  </a:cubicBezTo>
                  <a:cubicBezTo>
                    <a:pt x="9063" y="70294"/>
                    <a:pt x="0" y="54559"/>
                    <a:pt x="0" y="35147"/>
                  </a:cubicBezTo>
                  <a:cubicBezTo>
                    <a:pt x="0" y="15736"/>
                    <a:pt x="9063" y="0"/>
                    <a:pt x="20243" y="0"/>
                  </a:cubicBezTo>
                  <a:cubicBezTo>
                    <a:pt x="31423" y="0"/>
                    <a:pt x="40486" y="15736"/>
                    <a:pt x="40486" y="35147"/>
                  </a:cubicBez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9" name="Google Shape;1659;p27"/>
            <p:cNvSpPr/>
            <p:nvPr/>
          </p:nvSpPr>
          <p:spPr>
            <a:xfrm>
              <a:off x="4106792" y="1565782"/>
              <a:ext cx="86160" cy="187928"/>
            </a:xfrm>
            <a:custGeom>
              <a:avLst/>
              <a:gdLst/>
              <a:ahLst/>
              <a:cxnLst/>
              <a:rect l="l" t="t" r="r" b="b"/>
              <a:pathLst>
                <a:path w="86160" h="187928" extrusionOk="0">
                  <a:moveTo>
                    <a:pt x="18969" y="0"/>
                  </a:moveTo>
                  <a:cubicBezTo>
                    <a:pt x="16973" y="17526"/>
                    <a:pt x="-3840" y="92964"/>
                    <a:pt x="627" y="118777"/>
                  </a:cubicBezTo>
                  <a:cubicBezTo>
                    <a:pt x="5093" y="144589"/>
                    <a:pt x="76657" y="187928"/>
                    <a:pt x="76657" y="187928"/>
                  </a:cubicBezTo>
                  <a:lnTo>
                    <a:pt x="86161" y="143637"/>
                  </a:lnTo>
                  <a:lnTo>
                    <a:pt x="46815" y="104966"/>
                  </a:lnTo>
                  <a:lnTo>
                    <a:pt x="57459" y="31718"/>
                  </a:ln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0" name="Google Shape;1660;p27"/>
            <p:cNvSpPr/>
            <p:nvPr/>
          </p:nvSpPr>
          <p:spPr>
            <a:xfrm>
              <a:off x="4118918" y="1488575"/>
              <a:ext cx="61869" cy="119039"/>
            </a:xfrm>
            <a:custGeom>
              <a:avLst/>
              <a:gdLst/>
              <a:ahLst/>
              <a:cxnLst/>
              <a:rect l="l" t="t" r="r" b="b"/>
              <a:pathLst>
                <a:path w="61869" h="119039" extrusionOk="0">
                  <a:moveTo>
                    <a:pt x="61870" y="2912"/>
                  </a:moveTo>
                  <a:cubicBezTo>
                    <a:pt x="47538" y="-3775"/>
                    <a:pt x="30479" y="1397"/>
                    <a:pt x="22239" y="14913"/>
                  </a:cubicBezTo>
                  <a:cubicBezTo>
                    <a:pt x="11785" y="32249"/>
                    <a:pt x="950" y="91780"/>
                    <a:pt x="0" y="101972"/>
                  </a:cubicBezTo>
                  <a:cubicBezTo>
                    <a:pt x="8496" y="113573"/>
                    <a:pt x="22362" y="119984"/>
                    <a:pt x="36685" y="11892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1" name="Google Shape;1661;p27"/>
            <p:cNvSpPr/>
            <p:nvPr/>
          </p:nvSpPr>
          <p:spPr>
            <a:xfrm>
              <a:off x="4255221" y="2314593"/>
              <a:ext cx="133508" cy="75339"/>
            </a:xfrm>
            <a:custGeom>
              <a:avLst/>
              <a:gdLst/>
              <a:ahLst/>
              <a:cxnLst/>
              <a:rect l="l" t="t" r="r" b="b"/>
              <a:pathLst>
                <a:path w="133508" h="75339" extrusionOk="0">
                  <a:moveTo>
                    <a:pt x="6824" y="18142"/>
                  </a:moveTo>
                  <a:cubicBezTo>
                    <a:pt x="22296" y="22429"/>
                    <a:pt x="38833" y="20409"/>
                    <a:pt x="52822" y="12522"/>
                  </a:cubicBezTo>
                  <a:cubicBezTo>
                    <a:pt x="63942" y="12522"/>
                    <a:pt x="124101" y="-12909"/>
                    <a:pt x="132274" y="8712"/>
                  </a:cubicBezTo>
                  <a:cubicBezTo>
                    <a:pt x="139497" y="27762"/>
                    <a:pt x="113266" y="45288"/>
                    <a:pt x="99486" y="48717"/>
                  </a:cubicBezTo>
                  <a:cubicBezTo>
                    <a:pt x="69074" y="56052"/>
                    <a:pt x="46550" y="71292"/>
                    <a:pt x="34385" y="73863"/>
                  </a:cubicBezTo>
                  <a:cubicBezTo>
                    <a:pt x="24881" y="75768"/>
                    <a:pt x="13477" y="77007"/>
                    <a:pt x="5874" y="69863"/>
                  </a:cubicBezTo>
                  <a:cubicBezTo>
                    <a:pt x="-2110" y="61291"/>
                    <a:pt x="-2110" y="29382"/>
                    <a:pt x="6824" y="1814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2" name="Google Shape;1662;p27"/>
            <p:cNvSpPr/>
            <p:nvPr/>
          </p:nvSpPr>
          <p:spPr>
            <a:xfrm>
              <a:off x="4257103" y="2327115"/>
              <a:ext cx="131644" cy="62816"/>
            </a:xfrm>
            <a:custGeom>
              <a:avLst/>
              <a:gdLst/>
              <a:ahLst/>
              <a:cxnLst/>
              <a:rect l="l" t="t" r="r" b="b"/>
              <a:pathLst>
                <a:path w="131644" h="62816" extrusionOk="0">
                  <a:moveTo>
                    <a:pt x="32503" y="56102"/>
                  </a:moveTo>
                  <a:cubicBezTo>
                    <a:pt x="44668" y="53531"/>
                    <a:pt x="67192" y="38291"/>
                    <a:pt x="97604" y="30956"/>
                  </a:cubicBezTo>
                  <a:cubicBezTo>
                    <a:pt x="109294" y="28099"/>
                    <a:pt x="129347" y="15240"/>
                    <a:pt x="131437" y="0"/>
                  </a:cubicBezTo>
                  <a:cubicBezTo>
                    <a:pt x="134098" y="17526"/>
                    <a:pt x="110529" y="33052"/>
                    <a:pt x="97604" y="36195"/>
                  </a:cubicBezTo>
                  <a:cubicBezTo>
                    <a:pt x="67192" y="43529"/>
                    <a:pt x="44668" y="58769"/>
                    <a:pt x="32503" y="61341"/>
                  </a:cubicBezTo>
                  <a:cubicBezTo>
                    <a:pt x="22999" y="63246"/>
                    <a:pt x="11595" y="64484"/>
                    <a:pt x="3992" y="57341"/>
                  </a:cubicBezTo>
                  <a:cubicBezTo>
                    <a:pt x="2081" y="55293"/>
                    <a:pt x="713" y="52807"/>
                    <a:pt x="0" y="50102"/>
                  </a:cubicBezTo>
                  <a:cubicBezTo>
                    <a:pt x="9266" y="57169"/>
                    <a:pt x="21336" y="59398"/>
                    <a:pt x="32503" y="56102"/>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3" name="Google Shape;1663;p27"/>
            <p:cNvSpPr/>
            <p:nvPr/>
          </p:nvSpPr>
          <p:spPr>
            <a:xfrm>
              <a:off x="4157606" y="2270641"/>
              <a:ext cx="133494" cy="75381"/>
            </a:xfrm>
            <a:custGeom>
              <a:avLst/>
              <a:gdLst/>
              <a:ahLst/>
              <a:cxnLst/>
              <a:rect l="l" t="t" r="r" b="b"/>
              <a:pathLst>
                <a:path w="133494" h="75381" extrusionOk="0">
                  <a:moveTo>
                    <a:pt x="6835" y="18184"/>
                  </a:moveTo>
                  <a:cubicBezTo>
                    <a:pt x="22307" y="22413"/>
                    <a:pt x="38825" y="20394"/>
                    <a:pt x="52833" y="12564"/>
                  </a:cubicBezTo>
                  <a:cubicBezTo>
                    <a:pt x="63953" y="12564"/>
                    <a:pt x="124112" y="-12963"/>
                    <a:pt x="132285" y="8754"/>
                  </a:cubicBezTo>
                  <a:cubicBezTo>
                    <a:pt x="139413" y="27804"/>
                    <a:pt x="113277" y="45330"/>
                    <a:pt x="99497" y="48759"/>
                  </a:cubicBezTo>
                  <a:cubicBezTo>
                    <a:pt x="69085" y="56094"/>
                    <a:pt x="46561" y="71334"/>
                    <a:pt x="34396" y="73905"/>
                  </a:cubicBezTo>
                  <a:cubicBezTo>
                    <a:pt x="24892" y="75810"/>
                    <a:pt x="13488" y="77049"/>
                    <a:pt x="5885" y="69905"/>
                  </a:cubicBezTo>
                  <a:cubicBezTo>
                    <a:pt x="-2479" y="61332"/>
                    <a:pt x="-1718" y="29519"/>
                    <a:pt x="6835" y="18184"/>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4" name="Google Shape;1664;p27"/>
            <p:cNvSpPr/>
            <p:nvPr/>
          </p:nvSpPr>
          <p:spPr>
            <a:xfrm>
              <a:off x="4159499" y="2283205"/>
              <a:ext cx="131564" cy="62816"/>
            </a:xfrm>
            <a:custGeom>
              <a:avLst/>
              <a:gdLst/>
              <a:ahLst/>
              <a:cxnLst/>
              <a:rect l="l" t="t" r="r" b="b"/>
              <a:pathLst>
                <a:path w="131564" h="62816" extrusionOk="0">
                  <a:moveTo>
                    <a:pt x="32503" y="56007"/>
                  </a:moveTo>
                  <a:cubicBezTo>
                    <a:pt x="44668" y="53435"/>
                    <a:pt x="67192" y="38291"/>
                    <a:pt x="97604" y="30861"/>
                  </a:cubicBezTo>
                  <a:cubicBezTo>
                    <a:pt x="109199" y="28099"/>
                    <a:pt x="129347" y="15240"/>
                    <a:pt x="131342" y="0"/>
                  </a:cubicBezTo>
                  <a:cubicBezTo>
                    <a:pt x="134098" y="17526"/>
                    <a:pt x="110529" y="33052"/>
                    <a:pt x="97604" y="36195"/>
                  </a:cubicBezTo>
                  <a:cubicBezTo>
                    <a:pt x="67192" y="43529"/>
                    <a:pt x="44668" y="58769"/>
                    <a:pt x="32503" y="61341"/>
                  </a:cubicBezTo>
                  <a:cubicBezTo>
                    <a:pt x="22999" y="63246"/>
                    <a:pt x="11595" y="64484"/>
                    <a:pt x="3992" y="57341"/>
                  </a:cubicBezTo>
                  <a:cubicBezTo>
                    <a:pt x="2081" y="55255"/>
                    <a:pt x="713" y="52740"/>
                    <a:pt x="0" y="50006"/>
                  </a:cubicBezTo>
                  <a:cubicBezTo>
                    <a:pt x="9228" y="57160"/>
                    <a:pt x="21336" y="59398"/>
                    <a:pt x="32503" y="56007"/>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5" name="Google Shape;1665;p27"/>
            <p:cNvSpPr/>
            <p:nvPr/>
          </p:nvSpPr>
          <p:spPr>
            <a:xfrm>
              <a:off x="4157684" y="1783524"/>
              <a:ext cx="195217" cy="552238"/>
            </a:xfrm>
            <a:custGeom>
              <a:avLst/>
              <a:gdLst/>
              <a:ahLst/>
              <a:cxnLst/>
              <a:rect l="l" t="t" r="r" b="b"/>
              <a:pathLst>
                <a:path w="195217" h="552238" extrusionOk="0">
                  <a:moveTo>
                    <a:pt x="5522" y="341376"/>
                  </a:moveTo>
                  <a:cubicBezTo>
                    <a:pt x="8135" y="318964"/>
                    <a:pt x="12783" y="296837"/>
                    <a:pt x="19397" y="275272"/>
                  </a:cubicBezTo>
                  <a:cubicBezTo>
                    <a:pt x="19397" y="275272"/>
                    <a:pt x="15311" y="218122"/>
                    <a:pt x="13220" y="164211"/>
                  </a:cubicBezTo>
                  <a:cubicBezTo>
                    <a:pt x="10844" y="102870"/>
                    <a:pt x="-10350" y="48863"/>
                    <a:pt x="6377" y="0"/>
                  </a:cubicBezTo>
                  <a:lnTo>
                    <a:pt x="195217" y="42005"/>
                  </a:lnTo>
                  <a:cubicBezTo>
                    <a:pt x="195217" y="42005"/>
                    <a:pt x="183813" y="286607"/>
                    <a:pt x="181247" y="316230"/>
                  </a:cubicBezTo>
                  <a:cubicBezTo>
                    <a:pt x="179869" y="339280"/>
                    <a:pt x="177046" y="362217"/>
                    <a:pt x="172789" y="384905"/>
                  </a:cubicBezTo>
                  <a:cubicBezTo>
                    <a:pt x="164140" y="432530"/>
                    <a:pt x="150169" y="545306"/>
                    <a:pt x="150169" y="545306"/>
                  </a:cubicBezTo>
                  <a:cubicBezTo>
                    <a:pt x="135800" y="552212"/>
                    <a:pt x="119510" y="554022"/>
                    <a:pt x="103981" y="550450"/>
                  </a:cubicBezTo>
                  <a:cubicBezTo>
                    <a:pt x="103981" y="550450"/>
                    <a:pt x="105407" y="407575"/>
                    <a:pt x="106737" y="373475"/>
                  </a:cubicBezTo>
                  <a:cubicBezTo>
                    <a:pt x="108258" y="331660"/>
                    <a:pt x="109588" y="334899"/>
                    <a:pt x="109588" y="334899"/>
                  </a:cubicBezTo>
                  <a:lnTo>
                    <a:pt x="103316" y="230791"/>
                  </a:lnTo>
                  <a:lnTo>
                    <a:pt x="99229" y="179451"/>
                  </a:lnTo>
                  <a:cubicBezTo>
                    <a:pt x="99229" y="179451"/>
                    <a:pt x="94002" y="217551"/>
                    <a:pt x="90581" y="251365"/>
                  </a:cubicBezTo>
                  <a:cubicBezTo>
                    <a:pt x="87635" y="280988"/>
                    <a:pt x="80507" y="307753"/>
                    <a:pt x="72524" y="362807"/>
                  </a:cubicBezTo>
                  <a:cubicBezTo>
                    <a:pt x="65681" y="410432"/>
                    <a:pt x="54466" y="506539"/>
                    <a:pt x="54466" y="506539"/>
                  </a:cubicBezTo>
                  <a:cubicBezTo>
                    <a:pt x="34508" y="518160"/>
                    <a:pt x="6947" y="508540"/>
                    <a:pt x="6947" y="508540"/>
                  </a:cubicBezTo>
                  <a:cubicBezTo>
                    <a:pt x="6947" y="508540"/>
                    <a:pt x="390" y="382810"/>
                    <a:pt x="5522" y="34137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6" name="Google Shape;1666;p27"/>
            <p:cNvSpPr/>
            <p:nvPr/>
          </p:nvSpPr>
          <p:spPr>
            <a:xfrm>
              <a:off x="4182697" y="1330426"/>
              <a:ext cx="141754" cy="227198"/>
            </a:xfrm>
            <a:custGeom>
              <a:avLst/>
              <a:gdLst/>
              <a:ahLst/>
              <a:cxnLst/>
              <a:rect l="l" t="t" r="r" b="b"/>
              <a:pathLst>
                <a:path w="141754" h="227198" extrusionOk="0">
                  <a:moveTo>
                    <a:pt x="8069" y="162109"/>
                  </a:moveTo>
                  <a:cubicBezTo>
                    <a:pt x="22515" y="162776"/>
                    <a:pt x="33159" y="166490"/>
                    <a:pt x="34965" y="162109"/>
                  </a:cubicBezTo>
                  <a:cubicBezTo>
                    <a:pt x="36533" y="154689"/>
                    <a:pt x="37645" y="147183"/>
                    <a:pt x="38291" y="139630"/>
                  </a:cubicBezTo>
                  <a:cubicBezTo>
                    <a:pt x="36581" y="135439"/>
                    <a:pt x="35155" y="130962"/>
                    <a:pt x="35155" y="130962"/>
                  </a:cubicBezTo>
                  <a:cubicBezTo>
                    <a:pt x="17098" y="119818"/>
                    <a:pt x="11395" y="100196"/>
                    <a:pt x="9019" y="77432"/>
                  </a:cubicBezTo>
                  <a:cubicBezTo>
                    <a:pt x="5028" y="38474"/>
                    <a:pt x="25936" y="4375"/>
                    <a:pt x="64807" y="374"/>
                  </a:cubicBezTo>
                  <a:cubicBezTo>
                    <a:pt x="101396" y="-3436"/>
                    <a:pt x="128197" y="22282"/>
                    <a:pt x="135420" y="57524"/>
                  </a:cubicBezTo>
                  <a:cubicBezTo>
                    <a:pt x="139221" y="74955"/>
                    <a:pt x="146919" y="107912"/>
                    <a:pt x="136560" y="136582"/>
                  </a:cubicBezTo>
                  <a:cubicBezTo>
                    <a:pt x="130763" y="152584"/>
                    <a:pt x="123255" y="165157"/>
                    <a:pt x="115747" y="167824"/>
                  </a:cubicBezTo>
                  <a:cubicBezTo>
                    <a:pt x="108524" y="167652"/>
                    <a:pt x="101320" y="167014"/>
                    <a:pt x="94173" y="165919"/>
                  </a:cubicBezTo>
                  <a:lnTo>
                    <a:pt x="94173" y="165919"/>
                  </a:lnTo>
                  <a:cubicBezTo>
                    <a:pt x="94173" y="165919"/>
                    <a:pt x="92273" y="176777"/>
                    <a:pt x="90942" y="183731"/>
                  </a:cubicBezTo>
                  <a:cubicBezTo>
                    <a:pt x="89612" y="190684"/>
                    <a:pt x="90087" y="194303"/>
                    <a:pt x="103867" y="202781"/>
                  </a:cubicBezTo>
                  <a:cubicBezTo>
                    <a:pt x="117648" y="211258"/>
                    <a:pt x="83054" y="228879"/>
                    <a:pt x="60435" y="227069"/>
                  </a:cubicBezTo>
                  <a:cubicBezTo>
                    <a:pt x="37816" y="225260"/>
                    <a:pt x="12346" y="211734"/>
                    <a:pt x="5313" y="197066"/>
                  </a:cubicBezTo>
                  <a:cubicBezTo>
                    <a:pt x="-2480" y="180873"/>
                    <a:pt x="-1815" y="161633"/>
                    <a:pt x="8069" y="162109"/>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7" name="Google Shape;1667;p27"/>
            <p:cNvSpPr/>
            <p:nvPr/>
          </p:nvSpPr>
          <p:spPr>
            <a:xfrm>
              <a:off x="4136412" y="1491278"/>
              <a:ext cx="217917" cy="361626"/>
            </a:xfrm>
            <a:custGeom>
              <a:avLst/>
              <a:gdLst/>
              <a:ahLst/>
              <a:cxnLst/>
              <a:rect l="l" t="t" r="r" b="b"/>
              <a:pathLst>
                <a:path w="217917" h="361626" extrusionOk="0">
                  <a:moveTo>
                    <a:pt x="75168" y="3353"/>
                  </a:moveTo>
                  <a:cubicBezTo>
                    <a:pt x="71176" y="12878"/>
                    <a:pt x="81345" y="25451"/>
                    <a:pt x="108336" y="34023"/>
                  </a:cubicBezTo>
                  <a:cubicBezTo>
                    <a:pt x="135327" y="42596"/>
                    <a:pt x="137797" y="31547"/>
                    <a:pt x="137797" y="31547"/>
                  </a:cubicBezTo>
                  <a:cubicBezTo>
                    <a:pt x="155779" y="39595"/>
                    <a:pt x="173294" y="48663"/>
                    <a:pt x="190258" y="58693"/>
                  </a:cubicBezTo>
                  <a:cubicBezTo>
                    <a:pt x="206510" y="70028"/>
                    <a:pt x="213638" y="102889"/>
                    <a:pt x="215823" y="158420"/>
                  </a:cubicBezTo>
                  <a:cubicBezTo>
                    <a:pt x="218390" y="222618"/>
                    <a:pt x="218580" y="317868"/>
                    <a:pt x="216489" y="334251"/>
                  </a:cubicBezTo>
                  <a:cubicBezTo>
                    <a:pt x="216489" y="334251"/>
                    <a:pt x="186172" y="364541"/>
                    <a:pt x="147396" y="361397"/>
                  </a:cubicBezTo>
                  <a:cubicBezTo>
                    <a:pt x="108621" y="358254"/>
                    <a:pt x="43425" y="323774"/>
                    <a:pt x="27554" y="297199"/>
                  </a:cubicBezTo>
                  <a:cubicBezTo>
                    <a:pt x="27554" y="240906"/>
                    <a:pt x="34586" y="231762"/>
                    <a:pt x="25463" y="199377"/>
                  </a:cubicBezTo>
                  <a:cubicBezTo>
                    <a:pt x="4649" y="125082"/>
                    <a:pt x="-6280" y="94602"/>
                    <a:pt x="3794" y="45358"/>
                  </a:cubicBezTo>
                  <a:cubicBezTo>
                    <a:pt x="12157" y="4686"/>
                    <a:pt x="23847" y="-362"/>
                    <a:pt x="39908" y="19"/>
                  </a:cubicBezTo>
                  <a:cubicBezTo>
                    <a:pt x="51712" y="495"/>
                    <a:pt x="63487" y="1610"/>
                    <a:pt x="75168" y="3353"/>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8" name="Google Shape;1668;p27"/>
            <p:cNvSpPr/>
            <p:nvPr/>
          </p:nvSpPr>
          <p:spPr>
            <a:xfrm>
              <a:off x="4290792" y="1536579"/>
              <a:ext cx="276750" cy="215760"/>
            </a:xfrm>
            <a:custGeom>
              <a:avLst/>
              <a:gdLst/>
              <a:ahLst/>
              <a:cxnLst/>
              <a:rect l="l" t="t" r="r" b="b"/>
              <a:pathLst>
                <a:path w="276750" h="215760" extrusionOk="0">
                  <a:moveTo>
                    <a:pt x="122458" y="166173"/>
                  </a:moveTo>
                  <a:cubicBezTo>
                    <a:pt x="90621" y="174174"/>
                    <a:pt x="83113" y="154076"/>
                    <a:pt x="78931" y="137598"/>
                  </a:cubicBezTo>
                  <a:cubicBezTo>
                    <a:pt x="68857" y="97307"/>
                    <a:pt x="63345" y="61398"/>
                    <a:pt x="55837" y="38062"/>
                  </a:cubicBezTo>
                  <a:cubicBezTo>
                    <a:pt x="46998" y="11011"/>
                    <a:pt x="37685" y="6724"/>
                    <a:pt x="24569" y="1486"/>
                  </a:cubicBezTo>
                  <a:cubicBezTo>
                    <a:pt x="9173" y="-4706"/>
                    <a:pt x="-3942" y="8344"/>
                    <a:pt x="1095" y="42729"/>
                  </a:cubicBezTo>
                  <a:cubicBezTo>
                    <a:pt x="7368" y="82562"/>
                    <a:pt x="17128" y="121767"/>
                    <a:pt x="30272" y="159886"/>
                  </a:cubicBezTo>
                  <a:cubicBezTo>
                    <a:pt x="34168" y="172459"/>
                    <a:pt x="43102" y="194748"/>
                    <a:pt x="56407" y="205511"/>
                  </a:cubicBezTo>
                  <a:cubicBezTo>
                    <a:pt x="72754" y="218846"/>
                    <a:pt x="97558" y="218274"/>
                    <a:pt x="134908" y="208940"/>
                  </a:cubicBezTo>
                  <a:cubicBezTo>
                    <a:pt x="150875" y="204940"/>
                    <a:pt x="168362" y="195415"/>
                    <a:pt x="198584" y="181318"/>
                  </a:cubicBezTo>
                  <a:cubicBezTo>
                    <a:pt x="206662" y="177508"/>
                    <a:pt x="212934" y="175031"/>
                    <a:pt x="228521" y="167792"/>
                  </a:cubicBezTo>
                  <a:cubicBezTo>
                    <a:pt x="244126" y="160734"/>
                    <a:pt x="257821" y="150018"/>
                    <a:pt x="268437" y="136550"/>
                  </a:cubicBezTo>
                  <a:cubicBezTo>
                    <a:pt x="276515" y="124739"/>
                    <a:pt x="277940" y="119215"/>
                    <a:pt x="275945" y="116452"/>
                  </a:cubicBezTo>
                  <a:cubicBezTo>
                    <a:pt x="273949" y="113690"/>
                    <a:pt x="270147" y="113881"/>
                    <a:pt x="265871" y="118834"/>
                  </a:cubicBezTo>
                  <a:cubicBezTo>
                    <a:pt x="259541" y="127206"/>
                    <a:pt x="251786" y="134397"/>
                    <a:pt x="242966" y="140074"/>
                  </a:cubicBezTo>
                  <a:cubicBezTo>
                    <a:pt x="242966" y="140074"/>
                    <a:pt x="252945" y="129692"/>
                    <a:pt x="258458" y="122929"/>
                  </a:cubicBezTo>
                  <a:cubicBezTo>
                    <a:pt x="263305" y="116919"/>
                    <a:pt x="267334" y="110290"/>
                    <a:pt x="270432" y="103213"/>
                  </a:cubicBezTo>
                  <a:cubicBezTo>
                    <a:pt x="273379" y="96259"/>
                    <a:pt x="267391" y="86925"/>
                    <a:pt x="262924" y="91783"/>
                  </a:cubicBezTo>
                  <a:cubicBezTo>
                    <a:pt x="258458" y="96640"/>
                    <a:pt x="256272" y="101784"/>
                    <a:pt x="248003" y="111595"/>
                  </a:cubicBezTo>
                  <a:cubicBezTo>
                    <a:pt x="243708" y="116900"/>
                    <a:pt x="238756" y="121634"/>
                    <a:pt x="233273" y="125691"/>
                  </a:cubicBezTo>
                  <a:cubicBezTo>
                    <a:pt x="238386" y="118767"/>
                    <a:pt x="242938" y="111442"/>
                    <a:pt x="246863" y="103784"/>
                  </a:cubicBezTo>
                  <a:cubicBezTo>
                    <a:pt x="250398" y="97840"/>
                    <a:pt x="252119" y="90982"/>
                    <a:pt x="251805" y="84067"/>
                  </a:cubicBezTo>
                  <a:cubicBezTo>
                    <a:pt x="251805" y="80448"/>
                    <a:pt x="246578" y="76162"/>
                    <a:pt x="241731" y="82924"/>
                  </a:cubicBezTo>
                  <a:cubicBezTo>
                    <a:pt x="237160" y="92325"/>
                    <a:pt x="231438" y="101117"/>
                    <a:pt x="224719" y="109118"/>
                  </a:cubicBezTo>
                  <a:cubicBezTo>
                    <a:pt x="217401" y="116738"/>
                    <a:pt x="211224" y="121024"/>
                    <a:pt x="211034" y="118643"/>
                  </a:cubicBezTo>
                  <a:cubicBezTo>
                    <a:pt x="210844" y="116262"/>
                    <a:pt x="215405" y="112452"/>
                    <a:pt x="218067" y="103594"/>
                  </a:cubicBezTo>
                  <a:cubicBezTo>
                    <a:pt x="220728" y="94735"/>
                    <a:pt x="218067" y="85496"/>
                    <a:pt x="213220" y="84544"/>
                  </a:cubicBezTo>
                  <a:cubicBezTo>
                    <a:pt x="208373" y="83591"/>
                    <a:pt x="209228" y="83877"/>
                    <a:pt x="205331" y="92068"/>
                  </a:cubicBezTo>
                  <a:cubicBezTo>
                    <a:pt x="199952" y="100536"/>
                    <a:pt x="195124" y="109356"/>
                    <a:pt x="190886" y="118453"/>
                  </a:cubicBezTo>
                  <a:cubicBezTo>
                    <a:pt x="188443" y="126930"/>
                    <a:pt x="183967" y="134674"/>
                    <a:pt x="177865" y="141027"/>
                  </a:cubicBezTo>
                  <a:cubicBezTo>
                    <a:pt x="169977" y="149314"/>
                    <a:pt x="152395" y="158553"/>
                    <a:pt x="122458" y="166173"/>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9" name="Google Shape;1669;p27"/>
            <p:cNvSpPr/>
            <p:nvPr/>
          </p:nvSpPr>
          <p:spPr>
            <a:xfrm>
              <a:off x="4280886" y="1531786"/>
              <a:ext cx="84275" cy="123474"/>
            </a:xfrm>
            <a:custGeom>
              <a:avLst/>
              <a:gdLst/>
              <a:ahLst/>
              <a:cxnLst/>
              <a:rect l="l" t="t" r="r" b="b"/>
              <a:pathLst>
                <a:path w="84275" h="123474" extrusionOk="0">
                  <a:moveTo>
                    <a:pt x="22691" y="563"/>
                  </a:moveTo>
                  <a:cubicBezTo>
                    <a:pt x="43884" y="-2580"/>
                    <a:pt x="58900" y="7040"/>
                    <a:pt x="68309" y="39330"/>
                  </a:cubicBezTo>
                  <a:cubicBezTo>
                    <a:pt x="77718" y="71620"/>
                    <a:pt x="84275" y="98004"/>
                    <a:pt x="84275" y="98004"/>
                  </a:cubicBezTo>
                  <a:cubicBezTo>
                    <a:pt x="75921" y="110244"/>
                    <a:pt x="63139" y="118749"/>
                    <a:pt x="48636" y="121721"/>
                  </a:cubicBezTo>
                  <a:cubicBezTo>
                    <a:pt x="23261" y="127913"/>
                    <a:pt x="14137" y="115721"/>
                    <a:pt x="14137" y="115721"/>
                  </a:cubicBezTo>
                  <a:cubicBezTo>
                    <a:pt x="14137" y="115721"/>
                    <a:pt x="7104" y="81907"/>
                    <a:pt x="2638" y="58571"/>
                  </a:cubicBezTo>
                  <a:cubicBezTo>
                    <a:pt x="-1829" y="35234"/>
                    <a:pt x="-3635" y="4469"/>
                    <a:pt x="22691" y="563"/>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0" name="Google Shape;1670;p27"/>
            <p:cNvSpPr/>
            <p:nvPr/>
          </p:nvSpPr>
          <p:spPr>
            <a:xfrm>
              <a:off x="4187208" y="1320312"/>
              <a:ext cx="137401" cy="151685"/>
            </a:xfrm>
            <a:custGeom>
              <a:avLst/>
              <a:gdLst/>
              <a:ahLst/>
              <a:cxnLst/>
              <a:rect l="l" t="t" r="r" b="b"/>
              <a:pathLst>
                <a:path w="137401" h="151685" extrusionOk="0">
                  <a:moveTo>
                    <a:pt x="129674" y="62685"/>
                  </a:moveTo>
                  <a:cubicBezTo>
                    <a:pt x="129674" y="62685"/>
                    <a:pt x="163222" y="11441"/>
                    <a:pt x="90518" y="1058"/>
                  </a:cubicBezTo>
                  <a:cubicBezTo>
                    <a:pt x="38057" y="-6466"/>
                    <a:pt x="4319" y="27347"/>
                    <a:pt x="422" y="64019"/>
                  </a:cubicBezTo>
                  <a:cubicBezTo>
                    <a:pt x="-3284" y="98975"/>
                    <a:pt x="18194" y="135361"/>
                    <a:pt x="33781" y="149744"/>
                  </a:cubicBezTo>
                  <a:cubicBezTo>
                    <a:pt x="49053" y="153620"/>
                    <a:pt x="65219" y="151649"/>
                    <a:pt x="79114" y="144219"/>
                  </a:cubicBezTo>
                  <a:cubicBezTo>
                    <a:pt x="79931" y="134713"/>
                    <a:pt x="80245" y="125179"/>
                    <a:pt x="80064" y="115644"/>
                  </a:cubicBezTo>
                  <a:cubicBezTo>
                    <a:pt x="80064" y="115644"/>
                    <a:pt x="54499" y="61637"/>
                    <a:pt x="129674" y="62685"/>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1" name="Google Shape;1671;p27"/>
            <p:cNvSpPr/>
            <p:nvPr/>
          </p:nvSpPr>
          <p:spPr>
            <a:xfrm>
              <a:off x="5589453" y="3105692"/>
              <a:ext cx="158988" cy="313238"/>
            </a:xfrm>
            <a:custGeom>
              <a:avLst/>
              <a:gdLst/>
              <a:ahLst/>
              <a:cxnLst/>
              <a:rect l="l" t="t" r="r" b="b"/>
              <a:pathLst>
                <a:path w="158988" h="313238" extrusionOk="0">
                  <a:moveTo>
                    <a:pt x="67938" y="242313"/>
                  </a:moveTo>
                  <a:cubicBezTo>
                    <a:pt x="82079" y="267420"/>
                    <a:pt x="99176" y="290738"/>
                    <a:pt x="118878" y="311750"/>
                  </a:cubicBezTo>
                  <a:cubicBezTo>
                    <a:pt x="124390" y="318132"/>
                    <a:pt x="166397" y="302225"/>
                    <a:pt x="157843" y="297367"/>
                  </a:cubicBezTo>
                  <a:cubicBezTo>
                    <a:pt x="149290" y="292509"/>
                    <a:pt x="121254" y="254124"/>
                    <a:pt x="107378" y="228311"/>
                  </a:cubicBezTo>
                  <a:cubicBezTo>
                    <a:pt x="95708" y="197469"/>
                    <a:pt x="85805" y="165989"/>
                    <a:pt x="77727" y="134013"/>
                  </a:cubicBezTo>
                  <a:cubicBezTo>
                    <a:pt x="68983" y="102390"/>
                    <a:pt x="61570" y="56099"/>
                    <a:pt x="55203" y="34191"/>
                  </a:cubicBezTo>
                  <a:cubicBezTo>
                    <a:pt x="51810" y="17751"/>
                    <a:pt x="39132" y="4826"/>
                    <a:pt x="22795" y="1140"/>
                  </a:cubicBezTo>
                  <a:cubicBezTo>
                    <a:pt x="7589" y="-2385"/>
                    <a:pt x="-2295" y="1806"/>
                    <a:pt x="461" y="20190"/>
                  </a:cubicBezTo>
                  <a:cubicBezTo>
                    <a:pt x="5308" y="52670"/>
                    <a:pt x="30588" y="178590"/>
                    <a:pt x="67938" y="242313"/>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2" name="Google Shape;1672;p27"/>
            <p:cNvSpPr/>
            <p:nvPr/>
          </p:nvSpPr>
          <p:spPr>
            <a:xfrm>
              <a:off x="5625064" y="3841302"/>
              <a:ext cx="109135" cy="84940"/>
            </a:xfrm>
            <a:custGeom>
              <a:avLst/>
              <a:gdLst/>
              <a:ahLst/>
              <a:cxnLst/>
              <a:rect l="l" t="t" r="r" b="b"/>
              <a:pathLst>
                <a:path w="109135" h="84940" extrusionOk="0">
                  <a:moveTo>
                    <a:pt x="8092" y="2"/>
                  </a:moveTo>
                  <a:cubicBezTo>
                    <a:pt x="21207" y="10670"/>
                    <a:pt x="40595" y="955"/>
                    <a:pt x="41546" y="1907"/>
                  </a:cubicBezTo>
                  <a:cubicBezTo>
                    <a:pt x="56923" y="16242"/>
                    <a:pt x="73079" y="29720"/>
                    <a:pt x="89920" y="42293"/>
                  </a:cubicBezTo>
                  <a:cubicBezTo>
                    <a:pt x="98093" y="48770"/>
                    <a:pt x="110923" y="57438"/>
                    <a:pt x="108927" y="69820"/>
                  </a:cubicBezTo>
                  <a:cubicBezTo>
                    <a:pt x="104841" y="91919"/>
                    <a:pt x="69392" y="85156"/>
                    <a:pt x="56086" y="78393"/>
                  </a:cubicBezTo>
                  <a:cubicBezTo>
                    <a:pt x="42781" y="71630"/>
                    <a:pt x="31852" y="60295"/>
                    <a:pt x="19212" y="52485"/>
                  </a:cubicBezTo>
                  <a:cubicBezTo>
                    <a:pt x="10183" y="46865"/>
                    <a:pt x="1344" y="43912"/>
                    <a:pt x="204" y="32578"/>
                  </a:cubicBezTo>
                  <a:cubicBezTo>
                    <a:pt x="-1317" y="25625"/>
                    <a:pt x="6096" y="-283"/>
                    <a:pt x="8092"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3" name="Google Shape;1673;p27"/>
            <p:cNvSpPr/>
            <p:nvPr/>
          </p:nvSpPr>
          <p:spPr>
            <a:xfrm>
              <a:off x="5624449" y="3869213"/>
              <a:ext cx="108591" cy="56989"/>
            </a:xfrm>
            <a:custGeom>
              <a:avLst/>
              <a:gdLst/>
              <a:ahLst/>
              <a:cxnLst/>
              <a:rect l="l" t="t" r="r" b="b"/>
              <a:pathLst>
                <a:path w="108591" h="56989" extrusionOk="0">
                  <a:moveTo>
                    <a:pt x="343" y="0"/>
                  </a:moveTo>
                  <a:cubicBezTo>
                    <a:pt x="2054" y="10954"/>
                    <a:pt x="10797" y="14002"/>
                    <a:pt x="19351" y="19526"/>
                  </a:cubicBezTo>
                  <a:cubicBezTo>
                    <a:pt x="32181" y="27527"/>
                    <a:pt x="43490" y="39053"/>
                    <a:pt x="56891" y="45815"/>
                  </a:cubicBezTo>
                  <a:cubicBezTo>
                    <a:pt x="70291" y="52578"/>
                    <a:pt x="99943" y="58293"/>
                    <a:pt x="108591" y="42481"/>
                  </a:cubicBezTo>
                  <a:cubicBezTo>
                    <a:pt x="103935" y="63817"/>
                    <a:pt x="69151" y="57150"/>
                    <a:pt x="55940" y="50482"/>
                  </a:cubicBezTo>
                  <a:cubicBezTo>
                    <a:pt x="42730" y="43815"/>
                    <a:pt x="31706" y="32385"/>
                    <a:pt x="19066" y="24574"/>
                  </a:cubicBezTo>
                  <a:cubicBezTo>
                    <a:pt x="10037" y="18955"/>
                    <a:pt x="1199" y="16002"/>
                    <a:pt x="58" y="4667"/>
                  </a:cubicBezTo>
                  <a:cubicBezTo>
                    <a:pt x="-75" y="3105"/>
                    <a:pt x="20" y="1533"/>
                    <a:pt x="343"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4" name="Google Shape;1674;p27"/>
            <p:cNvSpPr/>
            <p:nvPr/>
          </p:nvSpPr>
          <p:spPr>
            <a:xfrm>
              <a:off x="5756800" y="3764382"/>
              <a:ext cx="108931" cy="81850"/>
            </a:xfrm>
            <a:custGeom>
              <a:avLst/>
              <a:gdLst/>
              <a:ahLst/>
              <a:cxnLst/>
              <a:rect l="l" t="t" r="r" b="b"/>
              <a:pathLst>
                <a:path w="108931" h="81850" extrusionOk="0">
                  <a:moveTo>
                    <a:pt x="9409" y="56"/>
                  </a:moveTo>
                  <a:cubicBezTo>
                    <a:pt x="22524" y="10819"/>
                    <a:pt x="45523" y="-897"/>
                    <a:pt x="46473" y="56"/>
                  </a:cubicBezTo>
                  <a:cubicBezTo>
                    <a:pt x="60102" y="13943"/>
                    <a:pt x="74548" y="27021"/>
                    <a:pt x="89716" y="39203"/>
                  </a:cubicBezTo>
                  <a:cubicBezTo>
                    <a:pt x="97889" y="45681"/>
                    <a:pt x="110719" y="54348"/>
                    <a:pt x="108723" y="66731"/>
                  </a:cubicBezTo>
                  <a:cubicBezTo>
                    <a:pt x="104637" y="88829"/>
                    <a:pt x="69188" y="82066"/>
                    <a:pt x="55882" y="75303"/>
                  </a:cubicBezTo>
                  <a:cubicBezTo>
                    <a:pt x="42577" y="68541"/>
                    <a:pt x="31647" y="57301"/>
                    <a:pt x="19008" y="49395"/>
                  </a:cubicBezTo>
                  <a:cubicBezTo>
                    <a:pt x="9979" y="43775"/>
                    <a:pt x="1045" y="40918"/>
                    <a:pt x="0" y="29488"/>
                  </a:cubicBezTo>
                  <a:cubicBezTo>
                    <a:pt x="561" y="19030"/>
                    <a:pt x="3801" y="8895"/>
                    <a:pt x="9409" y="56"/>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5" name="Google Shape;1675;p27"/>
            <p:cNvSpPr/>
            <p:nvPr/>
          </p:nvSpPr>
          <p:spPr>
            <a:xfrm>
              <a:off x="5756201" y="3790822"/>
              <a:ext cx="108657" cy="56976"/>
            </a:xfrm>
            <a:custGeom>
              <a:avLst/>
              <a:gdLst/>
              <a:ahLst/>
              <a:cxnLst/>
              <a:rect l="l" t="t" r="r" b="b"/>
              <a:pathLst>
                <a:path w="108657" h="56976" extrusionOk="0">
                  <a:moveTo>
                    <a:pt x="314" y="0"/>
                  </a:moveTo>
                  <a:cubicBezTo>
                    <a:pt x="2025" y="10954"/>
                    <a:pt x="10769" y="13906"/>
                    <a:pt x="19322" y="19526"/>
                  </a:cubicBezTo>
                  <a:cubicBezTo>
                    <a:pt x="32152" y="27527"/>
                    <a:pt x="43462" y="39053"/>
                    <a:pt x="56862" y="45815"/>
                  </a:cubicBezTo>
                  <a:cubicBezTo>
                    <a:pt x="70262" y="52578"/>
                    <a:pt x="100009" y="58293"/>
                    <a:pt x="108657" y="42481"/>
                  </a:cubicBezTo>
                  <a:cubicBezTo>
                    <a:pt x="103906" y="63818"/>
                    <a:pt x="69122" y="57150"/>
                    <a:pt x="55912" y="50387"/>
                  </a:cubicBezTo>
                  <a:cubicBezTo>
                    <a:pt x="42701" y="43625"/>
                    <a:pt x="31677" y="32385"/>
                    <a:pt x="19037" y="24479"/>
                  </a:cubicBezTo>
                  <a:cubicBezTo>
                    <a:pt x="10008" y="18955"/>
                    <a:pt x="1170" y="16002"/>
                    <a:pt x="29" y="4572"/>
                  </a:cubicBezTo>
                  <a:cubicBezTo>
                    <a:pt x="-56" y="3038"/>
                    <a:pt x="48" y="1505"/>
                    <a:pt x="314"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6" name="Google Shape;1676;p27"/>
            <p:cNvSpPr/>
            <p:nvPr/>
          </p:nvSpPr>
          <p:spPr>
            <a:xfrm>
              <a:off x="5454721" y="3387696"/>
              <a:ext cx="383168" cy="465480"/>
            </a:xfrm>
            <a:custGeom>
              <a:avLst/>
              <a:gdLst/>
              <a:ahLst/>
              <a:cxnLst/>
              <a:rect l="l" t="t" r="r" b="b"/>
              <a:pathLst>
                <a:path w="383168" h="465480" extrusionOk="0">
                  <a:moveTo>
                    <a:pt x="2995" y="32603"/>
                  </a:moveTo>
                  <a:cubicBezTo>
                    <a:pt x="-11546" y="123662"/>
                    <a:pt x="28845" y="157571"/>
                    <a:pt x="81306" y="177003"/>
                  </a:cubicBezTo>
                  <a:cubicBezTo>
                    <a:pt x="119321" y="190909"/>
                    <a:pt x="172922" y="212340"/>
                    <a:pt x="172922" y="212340"/>
                  </a:cubicBezTo>
                  <a:cubicBezTo>
                    <a:pt x="172922" y="212340"/>
                    <a:pt x="172162" y="232247"/>
                    <a:pt x="171782" y="277110"/>
                  </a:cubicBezTo>
                  <a:cubicBezTo>
                    <a:pt x="171782" y="316639"/>
                    <a:pt x="176534" y="460847"/>
                    <a:pt x="176534" y="460847"/>
                  </a:cubicBezTo>
                  <a:cubicBezTo>
                    <a:pt x="189231" y="467191"/>
                    <a:pt x="204199" y="467010"/>
                    <a:pt x="216735" y="460371"/>
                  </a:cubicBezTo>
                  <a:cubicBezTo>
                    <a:pt x="216735" y="460371"/>
                    <a:pt x="237833" y="349881"/>
                    <a:pt x="242395" y="300065"/>
                  </a:cubicBezTo>
                  <a:cubicBezTo>
                    <a:pt x="248477" y="232533"/>
                    <a:pt x="258837" y="188337"/>
                    <a:pt x="255320" y="173764"/>
                  </a:cubicBezTo>
                  <a:cubicBezTo>
                    <a:pt x="252279" y="161001"/>
                    <a:pt x="178625" y="124710"/>
                    <a:pt x="155245" y="105184"/>
                  </a:cubicBezTo>
                  <a:lnTo>
                    <a:pt x="309492" y="156428"/>
                  </a:lnTo>
                  <a:cubicBezTo>
                    <a:pt x="306460" y="173211"/>
                    <a:pt x="304968" y="190233"/>
                    <a:pt x="305025" y="207292"/>
                  </a:cubicBezTo>
                  <a:cubicBezTo>
                    <a:pt x="306451" y="260918"/>
                    <a:pt x="309397" y="376932"/>
                    <a:pt x="309397" y="376932"/>
                  </a:cubicBezTo>
                  <a:cubicBezTo>
                    <a:pt x="309397" y="376932"/>
                    <a:pt x="330590" y="392268"/>
                    <a:pt x="348647" y="376932"/>
                  </a:cubicBezTo>
                  <a:cubicBezTo>
                    <a:pt x="348647" y="376932"/>
                    <a:pt x="387518" y="147189"/>
                    <a:pt x="382766" y="116804"/>
                  </a:cubicBezTo>
                  <a:cubicBezTo>
                    <a:pt x="378299" y="88229"/>
                    <a:pt x="242300" y="28984"/>
                    <a:pt x="218351" y="8601"/>
                  </a:cubicBezTo>
                  <a:cubicBezTo>
                    <a:pt x="209902" y="1676"/>
                    <a:pt x="198896" y="-1267"/>
                    <a:pt x="188129" y="50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7" name="Google Shape;1677;p27"/>
            <p:cNvSpPr/>
            <p:nvPr/>
          </p:nvSpPr>
          <p:spPr>
            <a:xfrm>
              <a:off x="5486791" y="3077400"/>
              <a:ext cx="120860" cy="118150"/>
            </a:xfrm>
            <a:custGeom>
              <a:avLst/>
              <a:gdLst/>
              <a:ahLst/>
              <a:cxnLst/>
              <a:rect l="l" t="t" r="r" b="b"/>
              <a:pathLst>
                <a:path w="120860" h="118150" extrusionOk="0">
                  <a:moveTo>
                    <a:pt x="24622" y="0"/>
                  </a:moveTo>
                  <a:cubicBezTo>
                    <a:pt x="24622" y="0"/>
                    <a:pt x="26903" y="43434"/>
                    <a:pt x="25952" y="47625"/>
                  </a:cubicBezTo>
                  <a:cubicBezTo>
                    <a:pt x="25002" y="51816"/>
                    <a:pt x="6089" y="64198"/>
                    <a:pt x="577" y="68771"/>
                  </a:cubicBezTo>
                  <a:cubicBezTo>
                    <a:pt x="-4935" y="73343"/>
                    <a:pt x="30419" y="108299"/>
                    <a:pt x="48096" y="116396"/>
                  </a:cubicBezTo>
                  <a:cubicBezTo>
                    <a:pt x="65773" y="124492"/>
                    <a:pt x="119850" y="103441"/>
                    <a:pt x="120800" y="76581"/>
                  </a:cubicBezTo>
                  <a:cubicBezTo>
                    <a:pt x="121750" y="49721"/>
                    <a:pt x="111296" y="27146"/>
                    <a:pt x="103123" y="26003"/>
                  </a:cubicBezTo>
                  <a:cubicBezTo>
                    <a:pt x="94950" y="24860"/>
                    <a:pt x="24622" y="0"/>
                    <a:pt x="24622"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8" name="Google Shape;1678;p27"/>
            <p:cNvSpPr/>
            <p:nvPr/>
          </p:nvSpPr>
          <p:spPr>
            <a:xfrm>
              <a:off x="5455024" y="3093521"/>
              <a:ext cx="195218" cy="382396"/>
            </a:xfrm>
            <a:custGeom>
              <a:avLst/>
              <a:gdLst/>
              <a:ahLst/>
              <a:cxnLst/>
              <a:rect l="l" t="t" r="r" b="b"/>
              <a:pathLst>
                <a:path w="195218" h="382396" extrusionOk="0">
                  <a:moveTo>
                    <a:pt x="51542" y="38266"/>
                  </a:moveTo>
                  <a:cubicBezTo>
                    <a:pt x="51542" y="38266"/>
                    <a:pt x="83000" y="85129"/>
                    <a:pt x="126812" y="89510"/>
                  </a:cubicBezTo>
                  <a:cubicBezTo>
                    <a:pt x="140593" y="75890"/>
                    <a:pt x="141828" y="27312"/>
                    <a:pt x="122725" y="11786"/>
                  </a:cubicBezTo>
                  <a:cubicBezTo>
                    <a:pt x="122725" y="11786"/>
                    <a:pt x="140307" y="-2406"/>
                    <a:pt x="152282" y="357"/>
                  </a:cubicBezTo>
                  <a:cubicBezTo>
                    <a:pt x="165226" y="8176"/>
                    <a:pt x="174863" y="20473"/>
                    <a:pt x="179368" y="34932"/>
                  </a:cubicBezTo>
                  <a:cubicBezTo>
                    <a:pt x="190582" y="67184"/>
                    <a:pt x="195924" y="101188"/>
                    <a:pt x="195144" y="135326"/>
                  </a:cubicBezTo>
                  <a:cubicBezTo>
                    <a:pt x="194384" y="181332"/>
                    <a:pt x="195144" y="297251"/>
                    <a:pt x="195144" y="297251"/>
                  </a:cubicBezTo>
                  <a:cubicBezTo>
                    <a:pt x="189965" y="325073"/>
                    <a:pt x="173153" y="349343"/>
                    <a:pt x="148956" y="363926"/>
                  </a:cubicBezTo>
                  <a:cubicBezTo>
                    <a:pt x="117384" y="381795"/>
                    <a:pt x="80206" y="386938"/>
                    <a:pt x="44985" y="378309"/>
                  </a:cubicBezTo>
                  <a:cubicBezTo>
                    <a:pt x="27260" y="374527"/>
                    <a:pt x="12824" y="361687"/>
                    <a:pt x="6969" y="344495"/>
                  </a:cubicBezTo>
                  <a:cubicBezTo>
                    <a:pt x="8965" y="312300"/>
                    <a:pt x="21700" y="245911"/>
                    <a:pt x="16473" y="205335"/>
                  </a:cubicBezTo>
                  <a:cubicBezTo>
                    <a:pt x="11246" y="164758"/>
                    <a:pt x="2597" y="134564"/>
                    <a:pt x="412" y="101798"/>
                  </a:cubicBezTo>
                  <a:cubicBezTo>
                    <a:pt x="-1774" y="69032"/>
                    <a:pt x="4688" y="69603"/>
                    <a:pt x="21130" y="57983"/>
                  </a:cubicBezTo>
                  <a:cubicBezTo>
                    <a:pt x="30795" y="50715"/>
                    <a:pt x="40964" y="44124"/>
                    <a:pt x="51542" y="38266"/>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9" name="Google Shape;1679;p27"/>
            <p:cNvSpPr/>
            <p:nvPr/>
          </p:nvSpPr>
          <p:spPr>
            <a:xfrm>
              <a:off x="5481752" y="2955179"/>
              <a:ext cx="130450" cy="158871"/>
            </a:xfrm>
            <a:custGeom>
              <a:avLst/>
              <a:gdLst/>
              <a:ahLst/>
              <a:cxnLst/>
              <a:rect l="l" t="t" r="r" b="b"/>
              <a:pathLst>
                <a:path w="130450" h="158871" extrusionOk="0">
                  <a:moveTo>
                    <a:pt x="127645" y="57260"/>
                  </a:moveTo>
                  <a:lnTo>
                    <a:pt x="127645" y="57260"/>
                  </a:lnTo>
                  <a:cubicBezTo>
                    <a:pt x="122418" y="23542"/>
                    <a:pt x="98278" y="-1890"/>
                    <a:pt x="63590" y="110"/>
                  </a:cubicBezTo>
                  <a:cubicBezTo>
                    <a:pt x="26886" y="1739"/>
                    <a:pt x="-1559" y="32876"/>
                    <a:pt x="66" y="69662"/>
                  </a:cubicBezTo>
                  <a:cubicBezTo>
                    <a:pt x="1007" y="90912"/>
                    <a:pt x="11993" y="110438"/>
                    <a:pt x="29661" y="122221"/>
                  </a:cubicBezTo>
                  <a:cubicBezTo>
                    <a:pt x="30906" y="127336"/>
                    <a:pt x="32721" y="132289"/>
                    <a:pt x="35078" y="136985"/>
                  </a:cubicBezTo>
                  <a:cubicBezTo>
                    <a:pt x="47338" y="151367"/>
                    <a:pt x="84308" y="160226"/>
                    <a:pt x="94952" y="158702"/>
                  </a:cubicBezTo>
                  <a:cubicBezTo>
                    <a:pt x="107925" y="157502"/>
                    <a:pt x="118864" y="148538"/>
                    <a:pt x="122608" y="136032"/>
                  </a:cubicBezTo>
                  <a:cubicBezTo>
                    <a:pt x="134013" y="109172"/>
                    <a:pt x="130401" y="73834"/>
                    <a:pt x="127645" y="5726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0" name="Google Shape;1680;p27"/>
            <p:cNvSpPr/>
            <p:nvPr/>
          </p:nvSpPr>
          <p:spPr>
            <a:xfrm>
              <a:off x="5470442" y="2941583"/>
              <a:ext cx="136833" cy="135816"/>
            </a:xfrm>
            <a:custGeom>
              <a:avLst/>
              <a:gdLst/>
              <a:ahLst/>
              <a:cxnLst/>
              <a:rect l="l" t="t" r="r" b="b"/>
              <a:pathLst>
                <a:path w="136833" h="135816" extrusionOk="0">
                  <a:moveTo>
                    <a:pt x="40971" y="135817"/>
                  </a:moveTo>
                  <a:lnTo>
                    <a:pt x="40971" y="135817"/>
                  </a:lnTo>
                  <a:lnTo>
                    <a:pt x="44202" y="106480"/>
                  </a:lnTo>
                  <a:cubicBezTo>
                    <a:pt x="44202" y="106480"/>
                    <a:pt x="20253" y="44377"/>
                    <a:pt x="76800" y="56283"/>
                  </a:cubicBezTo>
                  <a:cubicBezTo>
                    <a:pt x="114150" y="64189"/>
                    <a:pt x="123464" y="67618"/>
                    <a:pt x="134868" y="42472"/>
                  </a:cubicBezTo>
                  <a:cubicBezTo>
                    <a:pt x="146273" y="17326"/>
                    <a:pt x="106357" y="-5153"/>
                    <a:pt x="58838" y="1038"/>
                  </a:cubicBezTo>
                  <a:cubicBezTo>
                    <a:pt x="24957" y="4638"/>
                    <a:pt x="-570" y="33575"/>
                    <a:pt x="10" y="67713"/>
                  </a:cubicBezTo>
                  <a:cubicBezTo>
                    <a:pt x="960" y="86001"/>
                    <a:pt x="5902" y="123434"/>
                    <a:pt x="40971" y="135817"/>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1" name="Google Shape;1681;p27"/>
            <p:cNvSpPr/>
            <p:nvPr/>
          </p:nvSpPr>
          <p:spPr>
            <a:xfrm>
              <a:off x="5607306" y="3093878"/>
              <a:ext cx="63200" cy="92106"/>
            </a:xfrm>
            <a:custGeom>
              <a:avLst/>
              <a:gdLst/>
              <a:ahLst/>
              <a:cxnLst/>
              <a:rect l="l" t="t" r="r" b="b"/>
              <a:pathLst>
                <a:path w="63200" h="92106" extrusionOk="0">
                  <a:moveTo>
                    <a:pt x="40391" y="92107"/>
                  </a:moveTo>
                  <a:cubicBezTo>
                    <a:pt x="49030" y="91726"/>
                    <a:pt x="57184" y="88039"/>
                    <a:pt x="63200" y="81820"/>
                  </a:cubicBezTo>
                  <a:cubicBezTo>
                    <a:pt x="61965" y="65722"/>
                    <a:pt x="41437" y="4572"/>
                    <a:pt x="0" y="0"/>
                  </a:cubicBezTo>
                  <a:cubicBezTo>
                    <a:pt x="11310" y="7868"/>
                    <a:pt x="20281" y="18669"/>
                    <a:pt x="25945" y="31242"/>
                  </a:cubicBezTo>
                  <a:cubicBezTo>
                    <a:pt x="32322" y="51130"/>
                    <a:pt x="37150" y="71476"/>
                    <a:pt x="40391" y="9210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682" name="Google Shape;1682;p27"/>
            <p:cNvGrpSpPr/>
            <p:nvPr/>
          </p:nvGrpSpPr>
          <p:grpSpPr>
            <a:xfrm>
              <a:off x="2715952" y="2834463"/>
              <a:ext cx="319677" cy="242660"/>
              <a:chOff x="6621095" y="1452181"/>
              <a:chExt cx="330894" cy="250785"/>
            </a:xfrm>
          </p:grpSpPr>
          <p:sp>
            <p:nvSpPr>
              <p:cNvPr id="1683" name="Google Shape;1683;p27"/>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4" name="Google Shape;1684;p27"/>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5" name="Google Shape;1685;p27"/>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6" name="Google Shape;1686;p27"/>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7" name="Google Shape;1687;p27"/>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688" name="Google Shape;1688;p27"/>
            <p:cNvGrpSpPr/>
            <p:nvPr/>
          </p:nvGrpSpPr>
          <p:grpSpPr>
            <a:xfrm flipH="1">
              <a:off x="5538041" y="3330111"/>
              <a:ext cx="319677" cy="242660"/>
              <a:chOff x="6621095" y="1452181"/>
              <a:chExt cx="330894" cy="250785"/>
            </a:xfrm>
          </p:grpSpPr>
          <p:sp>
            <p:nvSpPr>
              <p:cNvPr id="1689" name="Google Shape;1689;p27"/>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0" name="Google Shape;1690;p27"/>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1" name="Google Shape;1691;p27"/>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2" name="Google Shape;1692;p27"/>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3" name="Google Shape;1693;p27"/>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694" name="Google Shape;1694;p27"/>
            <p:cNvSpPr/>
            <p:nvPr/>
          </p:nvSpPr>
          <p:spPr>
            <a:xfrm>
              <a:off x="5420536" y="3157173"/>
              <a:ext cx="148553" cy="414880"/>
            </a:xfrm>
            <a:custGeom>
              <a:avLst/>
              <a:gdLst/>
              <a:ahLst/>
              <a:cxnLst/>
              <a:rect l="l" t="t" r="r" b="b"/>
              <a:pathLst>
                <a:path w="148553" h="414880" extrusionOk="0">
                  <a:moveTo>
                    <a:pt x="136400" y="348280"/>
                  </a:moveTo>
                  <a:cubicBezTo>
                    <a:pt x="128531" y="343070"/>
                    <a:pt x="120339" y="338364"/>
                    <a:pt x="111880" y="334183"/>
                  </a:cubicBezTo>
                  <a:cubicBezTo>
                    <a:pt x="103897" y="331706"/>
                    <a:pt x="96646" y="327296"/>
                    <a:pt x="90782" y="321324"/>
                  </a:cubicBezTo>
                  <a:cubicBezTo>
                    <a:pt x="83084" y="313799"/>
                    <a:pt x="70444" y="285224"/>
                    <a:pt x="61510" y="257316"/>
                  </a:cubicBezTo>
                  <a:cubicBezTo>
                    <a:pt x="52463" y="225903"/>
                    <a:pt x="48861" y="193175"/>
                    <a:pt x="50866" y="160542"/>
                  </a:cubicBezTo>
                  <a:cubicBezTo>
                    <a:pt x="54667" y="121490"/>
                    <a:pt x="68733" y="66721"/>
                    <a:pt x="72345" y="44242"/>
                  </a:cubicBezTo>
                  <a:cubicBezTo>
                    <a:pt x="75956" y="21763"/>
                    <a:pt x="68638" y="12809"/>
                    <a:pt x="58184" y="4523"/>
                  </a:cubicBezTo>
                  <a:cubicBezTo>
                    <a:pt x="45924" y="-5002"/>
                    <a:pt x="29007" y="-907"/>
                    <a:pt x="20169" y="30621"/>
                  </a:cubicBezTo>
                  <a:cubicBezTo>
                    <a:pt x="8536" y="74188"/>
                    <a:pt x="1779" y="118908"/>
                    <a:pt x="21" y="163971"/>
                  </a:cubicBezTo>
                  <a:cubicBezTo>
                    <a:pt x="-369" y="197480"/>
                    <a:pt x="4772" y="230817"/>
                    <a:pt x="15227" y="262650"/>
                  </a:cubicBezTo>
                  <a:cubicBezTo>
                    <a:pt x="24597" y="289882"/>
                    <a:pt x="37200" y="315876"/>
                    <a:pt x="52767" y="340088"/>
                  </a:cubicBezTo>
                  <a:cubicBezTo>
                    <a:pt x="57138" y="347423"/>
                    <a:pt x="58469" y="353899"/>
                    <a:pt x="65026" y="368663"/>
                  </a:cubicBezTo>
                  <a:cubicBezTo>
                    <a:pt x="71365" y="383456"/>
                    <a:pt x="81135" y="396524"/>
                    <a:pt x="93538" y="406763"/>
                  </a:cubicBezTo>
                  <a:cubicBezTo>
                    <a:pt x="104562" y="414764"/>
                    <a:pt x="109694" y="415812"/>
                    <a:pt x="112545" y="414288"/>
                  </a:cubicBezTo>
                  <a:cubicBezTo>
                    <a:pt x="115397" y="412764"/>
                    <a:pt x="115206" y="408859"/>
                    <a:pt x="110550" y="404763"/>
                  </a:cubicBezTo>
                  <a:cubicBezTo>
                    <a:pt x="102747" y="398676"/>
                    <a:pt x="96123" y="391218"/>
                    <a:pt x="90972" y="382760"/>
                  </a:cubicBezTo>
                  <a:cubicBezTo>
                    <a:pt x="90972" y="382760"/>
                    <a:pt x="100476" y="392285"/>
                    <a:pt x="106843" y="397715"/>
                  </a:cubicBezTo>
                  <a:cubicBezTo>
                    <a:pt x="112422" y="402401"/>
                    <a:pt x="118590" y="406335"/>
                    <a:pt x="125186" y="409430"/>
                  </a:cubicBezTo>
                  <a:cubicBezTo>
                    <a:pt x="131648" y="412288"/>
                    <a:pt x="140582" y="406858"/>
                    <a:pt x="136020" y="402477"/>
                  </a:cubicBezTo>
                  <a:cubicBezTo>
                    <a:pt x="131458" y="398096"/>
                    <a:pt x="126516" y="396000"/>
                    <a:pt x="117678" y="388094"/>
                  </a:cubicBezTo>
                  <a:cubicBezTo>
                    <a:pt x="112774" y="383894"/>
                    <a:pt x="108373" y="379131"/>
                    <a:pt x="104562" y="373902"/>
                  </a:cubicBezTo>
                  <a:cubicBezTo>
                    <a:pt x="111044" y="378798"/>
                    <a:pt x="117905" y="383160"/>
                    <a:pt x="125090" y="386951"/>
                  </a:cubicBezTo>
                  <a:cubicBezTo>
                    <a:pt x="130783" y="390485"/>
                    <a:pt x="137407" y="392247"/>
                    <a:pt x="144098" y="391999"/>
                  </a:cubicBezTo>
                  <a:cubicBezTo>
                    <a:pt x="147424" y="391999"/>
                    <a:pt x="151606" y="387142"/>
                    <a:pt x="145238" y="382474"/>
                  </a:cubicBezTo>
                  <a:cubicBezTo>
                    <a:pt x="136476" y="377979"/>
                    <a:pt x="128303" y="372416"/>
                    <a:pt x="120909" y="365901"/>
                  </a:cubicBezTo>
                  <a:cubicBezTo>
                    <a:pt x="113876" y="358852"/>
                    <a:pt x="109884" y="352947"/>
                    <a:pt x="111880" y="352852"/>
                  </a:cubicBezTo>
                  <a:cubicBezTo>
                    <a:pt x="113876" y="352757"/>
                    <a:pt x="117678" y="357043"/>
                    <a:pt x="125851" y="359710"/>
                  </a:cubicBezTo>
                  <a:cubicBezTo>
                    <a:pt x="134024" y="362377"/>
                    <a:pt x="142958" y="359710"/>
                    <a:pt x="144003" y="355423"/>
                  </a:cubicBezTo>
                  <a:cubicBezTo>
                    <a:pt x="145048" y="351137"/>
                    <a:pt x="144098" y="352090"/>
                    <a:pt x="136400" y="34828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5" name="Google Shape;1695;p27"/>
            <p:cNvSpPr/>
            <p:nvPr/>
          </p:nvSpPr>
          <p:spPr>
            <a:xfrm>
              <a:off x="5414664" y="3153198"/>
              <a:ext cx="85059" cy="115922"/>
            </a:xfrm>
            <a:custGeom>
              <a:avLst/>
              <a:gdLst/>
              <a:ahLst/>
              <a:cxnLst/>
              <a:rect l="l" t="t" r="r" b="b"/>
              <a:pathLst>
                <a:path w="85059" h="115922" extrusionOk="0">
                  <a:moveTo>
                    <a:pt x="0" y="92413"/>
                  </a:moveTo>
                  <a:cubicBezTo>
                    <a:pt x="0" y="92413"/>
                    <a:pt x="30792" y="123179"/>
                    <a:pt x="67382" y="114320"/>
                  </a:cubicBezTo>
                  <a:cubicBezTo>
                    <a:pt x="72609" y="110796"/>
                    <a:pt x="85059" y="38882"/>
                    <a:pt x="85059" y="38882"/>
                  </a:cubicBezTo>
                  <a:cubicBezTo>
                    <a:pt x="85059" y="38882"/>
                    <a:pt x="85059" y="-1027"/>
                    <a:pt x="54647" y="20"/>
                  </a:cubicBezTo>
                  <a:cubicBezTo>
                    <a:pt x="24235" y="1068"/>
                    <a:pt x="0" y="92413"/>
                    <a:pt x="0" y="92413"/>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745"/>
        <p:cNvGrpSpPr/>
        <p:nvPr/>
      </p:nvGrpSpPr>
      <p:grpSpPr>
        <a:xfrm>
          <a:off x="0" y="0"/>
          <a:ext cx="0" cy="0"/>
          <a:chOff x="0" y="0"/>
          <a:chExt cx="0" cy="0"/>
        </a:xfrm>
      </p:grpSpPr>
      <p:sp>
        <p:nvSpPr>
          <p:cNvPr id="1746" name="Google Shape;1746;p30"/>
          <p:cNvSpPr txBox="1">
            <a:spLocks noGrp="1"/>
          </p:cNvSpPr>
          <p:nvPr>
            <p:ph type="body" idx="1"/>
          </p:nvPr>
        </p:nvSpPr>
        <p:spPr>
          <a:xfrm>
            <a:off x="457200" y="4406309"/>
            <a:ext cx="8229600" cy="519600"/>
          </a:xfrm>
          <a:prstGeom prst="rect">
            <a:avLst/>
          </a:prstGeom>
        </p:spPr>
        <p:txBody>
          <a:bodyPr spcFirstLastPara="1" wrap="square" lIns="0" tIns="0" rIns="0" bIns="0" anchor="t" anchorCtr="0">
            <a:noAutofit/>
          </a:bodyPr>
          <a:lstStyle/>
          <a:p>
            <a:pPr marL="0" lvl="0" indent="0" algn="l" rtl="0">
              <a:spcBef>
                <a:spcPts val="360"/>
              </a:spcBef>
              <a:spcAft>
                <a:spcPts val="0"/>
              </a:spcAft>
              <a:buNone/>
            </a:pPr>
            <a:r>
              <a:rPr lang="en"/>
              <a:t>You can insert graphs from Excel or Google Sheets</a:t>
            </a:r>
            <a:endParaRPr/>
          </a:p>
        </p:txBody>
      </p:sp>
      <p:sp>
        <p:nvSpPr>
          <p:cNvPr id="1747" name="Google Shape;1747;p30"/>
          <p:cNvSpPr txBox="1">
            <a:spLocks noGrp="1"/>
          </p:cNvSpPr>
          <p:nvPr>
            <p:ph type="sldNum" idx="4294967295"/>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32</a:t>
            </a:fld>
            <a:endParaRPr/>
          </a:p>
        </p:txBody>
      </p:sp>
      <p:grpSp>
        <p:nvGrpSpPr>
          <p:cNvPr id="1748" name="Google Shape;1748;p30"/>
          <p:cNvGrpSpPr/>
          <p:nvPr/>
        </p:nvGrpSpPr>
        <p:grpSpPr>
          <a:xfrm>
            <a:off x="6052563" y="735135"/>
            <a:ext cx="2596372" cy="2900838"/>
            <a:chOff x="2181300" y="231400"/>
            <a:chExt cx="4262637" cy="4762499"/>
          </a:xfrm>
        </p:grpSpPr>
        <p:sp>
          <p:nvSpPr>
            <p:cNvPr id="1749" name="Google Shape;1749;p30"/>
            <p:cNvSpPr/>
            <p:nvPr/>
          </p:nvSpPr>
          <p:spPr>
            <a:xfrm>
              <a:off x="4504120" y="3382365"/>
              <a:ext cx="236644" cy="133254"/>
            </a:xfrm>
            <a:custGeom>
              <a:avLst/>
              <a:gdLst/>
              <a:ahLst/>
              <a:cxnLst/>
              <a:rect l="l" t="t" r="r" b="b"/>
              <a:pathLst>
                <a:path w="236644" h="133254" extrusionOk="0">
                  <a:moveTo>
                    <a:pt x="125355" y="133255"/>
                  </a:moveTo>
                  <a:lnTo>
                    <a:pt x="0" y="64389"/>
                  </a:lnTo>
                  <a:lnTo>
                    <a:pt x="111289" y="0"/>
                  </a:lnTo>
                  <a:lnTo>
                    <a:pt x="236644" y="68866"/>
                  </a:lnTo>
                  <a:lnTo>
                    <a:pt x="125355" y="133255"/>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0" name="Google Shape;1750;p30"/>
            <p:cNvSpPr/>
            <p:nvPr/>
          </p:nvSpPr>
          <p:spPr>
            <a:xfrm>
              <a:off x="5178128" y="3780033"/>
              <a:ext cx="236549" cy="133254"/>
            </a:xfrm>
            <a:custGeom>
              <a:avLst/>
              <a:gdLst/>
              <a:ahLst/>
              <a:cxnLst/>
              <a:rect l="l" t="t" r="r" b="b"/>
              <a:pathLst>
                <a:path w="236549" h="133254" extrusionOk="0">
                  <a:moveTo>
                    <a:pt x="125355" y="133255"/>
                  </a:moveTo>
                  <a:lnTo>
                    <a:pt x="0" y="64294"/>
                  </a:lnTo>
                  <a:lnTo>
                    <a:pt x="111290" y="0"/>
                  </a:lnTo>
                  <a:lnTo>
                    <a:pt x="236549" y="68866"/>
                  </a:lnTo>
                  <a:lnTo>
                    <a:pt x="125355" y="133255"/>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1" name="Google Shape;1751;p30"/>
            <p:cNvSpPr/>
            <p:nvPr/>
          </p:nvSpPr>
          <p:spPr>
            <a:xfrm>
              <a:off x="4560192" y="2212790"/>
              <a:ext cx="494767" cy="1273873"/>
            </a:xfrm>
            <a:custGeom>
              <a:avLst/>
              <a:gdLst/>
              <a:ahLst/>
              <a:cxnLst/>
              <a:rect l="l" t="t" r="r" b="b"/>
              <a:pathLst>
                <a:path w="494767" h="1273873" extrusionOk="0">
                  <a:moveTo>
                    <a:pt x="118227" y="1273874"/>
                  </a:moveTo>
                  <a:lnTo>
                    <a:pt x="0" y="1205484"/>
                  </a:lnTo>
                  <a:lnTo>
                    <a:pt x="376540" y="0"/>
                  </a:lnTo>
                  <a:lnTo>
                    <a:pt x="494767" y="68389"/>
                  </a:lnTo>
                  <a:lnTo>
                    <a:pt x="118227" y="1273874"/>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2" name="Google Shape;1752;p30"/>
            <p:cNvSpPr/>
            <p:nvPr/>
          </p:nvSpPr>
          <p:spPr>
            <a:xfrm>
              <a:off x="4629475" y="2174500"/>
              <a:ext cx="494671" cy="1273873"/>
            </a:xfrm>
            <a:custGeom>
              <a:avLst/>
              <a:gdLst/>
              <a:ahLst/>
              <a:cxnLst/>
              <a:rect l="l" t="t" r="r" b="b"/>
              <a:pathLst>
                <a:path w="494671" h="1273873" extrusionOk="0">
                  <a:moveTo>
                    <a:pt x="118227" y="1273873"/>
                  </a:moveTo>
                  <a:lnTo>
                    <a:pt x="0" y="1205484"/>
                  </a:lnTo>
                  <a:lnTo>
                    <a:pt x="376540" y="0"/>
                  </a:lnTo>
                  <a:lnTo>
                    <a:pt x="494672" y="68389"/>
                  </a:lnTo>
                  <a:lnTo>
                    <a:pt x="118227" y="1273873"/>
                  </a:lnTo>
                  <a:close/>
                </a:path>
              </a:pathLst>
            </a:custGeom>
            <a:solidFill>
              <a:srgbClr val="9EA2B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3" name="Google Shape;1753;p30"/>
            <p:cNvSpPr/>
            <p:nvPr/>
          </p:nvSpPr>
          <p:spPr>
            <a:xfrm>
              <a:off x="4560192" y="2212790"/>
              <a:ext cx="494767" cy="1273873"/>
            </a:xfrm>
            <a:custGeom>
              <a:avLst/>
              <a:gdLst/>
              <a:ahLst/>
              <a:cxnLst/>
              <a:rect l="l" t="t" r="r" b="b"/>
              <a:pathLst>
                <a:path w="494767" h="1273873" extrusionOk="0">
                  <a:moveTo>
                    <a:pt x="118227" y="1273874"/>
                  </a:moveTo>
                  <a:lnTo>
                    <a:pt x="0" y="1205484"/>
                  </a:lnTo>
                  <a:lnTo>
                    <a:pt x="376540" y="0"/>
                  </a:lnTo>
                  <a:lnTo>
                    <a:pt x="494767" y="68389"/>
                  </a:lnTo>
                  <a:lnTo>
                    <a:pt x="118227" y="1273874"/>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4" name="Google Shape;1754;p30"/>
            <p:cNvSpPr/>
            <p:nvPr/>
          </p:nvSpPr>
          <p:spPr>
            <a:xfrm>
              <a:off x="5160832" y="2249175"/>
              <a:ext cx="281692" cy="1586388"/>
            </a:xfrm>
            <a:custGeom>
              <a:avLst/>
              <a:gdLst/>
              <a:ahLst/>
              <a:cxnLst/>
              <a:rect l="l" t="t" r="r" b="b"/>
              <a:pathLst>
                <a:path w="281692" h="1586388" extrusionOk="0">
                  <a:moveTo>
                    <a:pt x="281692" y="1586389"/>
                  </a:moveTo>
                  <a:lnTo>
                    <a:pt x="162610" y="1517428"/>
                  </a:lnTo>
                  <a:lnTo>
                    <a:pt x="0" y="0"/>
                  </a:lnTo>
                  <a:lnTo>
                    <a:pt x="118227" y="68485"/>
                  </a:lnTo>
                  <a:lnTo>
                    <a:pt x="281692" y="1586389"/>
                  </a:lnTo>
                  <a:close/>
                </a:path>
              </a:pathLst>
            </a:custGeom>
            <a:solidFill>
              <a:srgbClr val="9EA2B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5" name="Google Shape;1755;p30"/>
            <p:cNvSpPr/>
            <p:nvPr/>
          </p:nvSpPr>
          <p:spPr>
            <a:xfrm>
              <a:off x="5078053" y="2296515"/>
              <a:ext cx="281692" cy="1586388"/>
            </a:xfrm>
            <a:custGeom>
              <a:avLst/>
              <a:gdLst/>
              <a:ahLst/>
              <a:cxnLst/>
              <a:rect l="l" t="t" r="r" b="b"/>
              <a:pathLst>
                <a:path w="281692" h="1586388" extrusionOk="0">
                  <a:moveTo>
                    <a:pt x="281692" y="1586389"/>
                  </a:moveTo>
                  <a:lnTo>
                    <a:pt x="162610" y="1517428"/>
                  </a:lnTo>
                  <a:lnTo>
                    <a:pt x="0" y="0"/>
                  </a:lnTo>
                  <a:lnTo>
                    <a:pt x="118227" y="68390"/>
                  </a:lnTo>
                  <a:lnTo>
                    <a:pt x="281692" y="1586389"/>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6" name="Google Shape;1756;p30"/>
            <p:cNvSpPr/>
            <p:nvPr/>
          </p:nvSpPr>
          <p:spPr>
            <a:xfrm>
              <a:off x="4075404" y="1596713"/>
              <a:ext cx="2321774" cy="1343501"/>
            </a:xfrm>
            <a:custGeom>
              <a:avLst/>
              <a:gdLst/>
              <a:ahLst/>
              <a:cxnLst/>
              <a:rect l="l" t="t" r="r" b="b"/>
              <a:pathLst>
                <a:path w="2321774" h="1343501" extrusionOk="0">
                  <a:moveTo>
                    <a:pt x="2221415" y="1343501"/>
                  </a:moveTo>
                  <a:lnTo>
                    <a:pt x="0" y="58103"/>
                  </a:lnTo>
                  <a:lnTo>
                    <a:pt x="100360" y="0"/>
                  </a:lnTo>
                  <a:lnTo>
                    <a:pt x="2321775" y="1285399"/>
                  </a:lnTo>
                  <a:lnTo>
                    <a:pt x="2221415" y="1343501"/>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7" name="Google Shape;1757;p30"/>
            <p:cNvSpPr/>
            <p:nvPr/>
          </p:nvSpPr>
          <p:spPr>
            <a:xfrm>
              <a:off x="4075404" y="1654530"/>
              <a:ext cx="2221415" cy="1401603"/>
            </a:xfrm>
            <a:custGeom>
              <a:avLst/>
              <a:gdLst/>
              <a:ahLst/>
              <a:cxnLst/>
              <a:rect l="l" t="t" r="r" b="b"/>
              <a:pathLst>
                <a:path w="2221415" h="1401603" extrusionOk="0">
                  <a:moveTo>
                    <a:pt x="2221415" y="1401604"/>
                  </a:moveTo>
                  <a:lnTo>
                    <a:pt x="0" y="116205"/>
                  </a:lnTo>
                  <a:lnTo>
                    <a:pt x="0" y="0"/>
                  </a:lnTo>
                  <a:lnTo>
                    <a:pt x="2221415" y="1285399"/>
                  </a:lnTo>
                  <a:lnTo>
                    <a:pt x="2221415" y="1401604"/>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8" name="Google Shape;1758;p30"/>
            <p:cNvSpPr/>
            <p:nvPr/>
          </p:nvSpPr>
          <p:spPr>
            <a:xfrm>
              <a:off x="4206176" y="231400"/>
              <a:ext cx="2045689" cy="2621660"/>
            </a:xfrm>
            <a:custGeom>
              <a:avLst/>
              <a:gdLst/>
              <a:ahLst/>
              <a:cxnLst/>
              <a:rect l="l" t="t" r="r" b="b"/>
              <a:pathLst>
                <a:path w="2045689" h="2621660" extrusionOk="0">
                  <a:moveTo>
                    <a:pt x="2045690" y="2621661"/>
                  </a:moveTo>
                  <a:lnTo>
                    <a:pt x="0" y="1437894"/>
                  </a:lnTo>
                  <a:lnTo>
                    <a:pt x="0" y="0"/>
                  </a:lnTo>
                  <a:lnTo>
                    <a:pt x="2045690" y="1183767"/>
                  </a:lnTo>
                  <a:lnTo>
                    <a:pt x="2045690" y="2621661"/>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9" name="Google Shape;1759;p30"/>
            <p:cNvSpPr/>
            <p:nvPr/>
          </p:nvSpPr>
          <p:spPr>
            <a:xfrm>
              <a:off x="6296819" y="2879159"/>
              <a:ext cx="101975" cy="176974"/>
            </a:xfrm>
            <a:custGeom>
              <a:avLst/>
              <a:gdLst/>
              <a:ahLst/>
              <a:cxnLst/>
              <a:rect l="l" t="t" r="r" b="b"/>
              <a:pathLst>
                <a:path w="101975" h="176974" extrusionOk="0">
                  <a:moveTo>
                    <a:pt x="101975" y="118015"/>
                  </a:moveTo>
                  <a:lnTo>
                    <a:pt x="0" y="176974"/>
                  </a:lnTo>
                  <a:lnTo>
                    <a:pt x="0" y="58960"/>
                  </a:lnTo>
                  <a:lnTo>
                    <a:pt x="101975" y="0"/>
                  </a:lnTo>
                  <a:lnTo>
                    <a:pt x="101975" y="118015"/>
                  </a:lnTo>
                  <a:close/>
                </a:path>
              </a:pathLst>
            </a:custGeom>
            <a:solidFill>
              <a:srgbClr val="9EA2B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0" name="Google Shape;1760;p30"/>
            <p:cNvSpPr/>
            <p:nvPr/>
          </p:nvSpPr>
          <p:spPr>
            <a:xfrm>
              <a:off x="4356811" y="496480"/>
              <a:ext cx="169452" cy="163353"/>
            </a:xfrm>
            <a:custGeom>
              <a:avLst/>
              <a:gdLst/>
              <a:ahLst/>
              <a:cxnLst/>
              <a:rect l="l" t="t" r="r" b="b"/>
              <a:pathLst>
                <a:path w="169452" h="163353" extrusionOk="0">
                  <a:moveTo>
                    <a:pt x="169453" y="163354"/>
                  </a:moveTo>
                  <a:lnTo>
                    <a:pt x="0" y="65341"/>
                  </a:lnTo>
                  <a:lnTo>
                    <a:pt x="0" y="0"/>
                  </a:lnTo>
                  <a:lnTo>
                    <a:pt x="169453" y="98012"/>
                  </a:lnTo>
                  <a:lnTo>
                    <a:pt x="169453" y="163354"/>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1" name="Google Shape;1761;p30"/>
            <p:cNvSpPr/>
            <p:nvPr/>
          </p:nvSpPr>
          <p:spPr>
            <a:xfrm>
              <a:off x="4598397" y="636212"/>
              <a:ext cx="298038" cy="237839"/>
            </a:xfrm>
            <a:custGeom>
              <a:avLst/>
              <a:gdLst/>
              <a:ahLst/>
              <a:cxnLst/>
              <a:rect l="l" t="t" r="r" b="b"/>
              <a:pathLst>
                <a:path w="298038" h="237839" extrusionOk="0">
                  <a:moveTo>
                    <a:pt x="298039" y="237839"/>
                  </a:moveTo>
                  <a:lnTo>
                    <a:pt x="0" y="65437"/>
                  </a:lnTo>
                  <a:lnTo>
                    <a:pt x="0" y="0"/>
                  </a:lnTo>
                  <a:lnTo>
                    <a:pt x="298039" y="172498"/>
                  </a:lnTo>
                  <a:lnTo>
                    <a:pt x="298039" y="237839"/>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2" name="Google Shape;1762;p30"/>
            <p:cNvSpPr/>
            <p:nvPr/>
          </p:nvSpPr>
          <p:spPr>
            <a:xfrm>
              <a:off x="4356811" y="619924"/>
              <a:ext cx="169452" cy="163353"/>
            </a:xfrm>
            <a:custGeom>
              <a:avLst/>
              <a:gdLst/>
              <a:ahLst/>
              <a:cxnLst/>
              <a:rect l="l" t="t" r="r" b="b"/>
              <a:pathLst>
                <a:path w="169452" h="163353" extrusionOk="0">
                  <a:moveTo>
                    <a:pt x="169453" y="163354"/>
                  </a:moveTo>
                  <a:lnTo>
                    <a:pt x="0" y="65342"/>
                  </a:lnTo>
                  <a:lnTo>
                    <a:pt x="0" y="0"/>
                  </a:lnTo>
                  <a:lnTo>
                    <a:pt x="169453" y="98012"/>
                  </a:lnTo>
                  <a:lnTo>
                    <a:pt x="169453" y="163354"/>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3" name="Google Shape;1763;p30"/>
            <p:cNvSpPr/>
            <p:nvPr/>
          </p:nvSpPr>
          <p:spPr>
            <a:xfrm>
              <a:off x="4598397" y="759656"/>
              <a:ext cx="298038" cy="237839"/>
            </a:xfrm>
            <a:custGeom>
              <a:avLst/>
              <a:gdLst/>
              <a:ahLst/>
              <a:cxnLst/>
              <a:rect l="l" t="t" r="r" b="b"/>
              <a:pathLst>
                <a:path w="298038" h="237839" extrusionOk="0">
                  <a:moveTo>
                    <a:pt x="298039" y="237839"/>
                  </a:moveTo>
                  <a:lnTo>
                    <a:pt x="0" y="65437"/>
                  </a:lnTo>
                  <a:lnTo>
                    <a:pt x="0" y="0"/>
                  </a:lnTo>
                  <a:lnTo>
                    <a:pt x="298039" y="172498"/>
                  </a:lnTo>
                  <a:lnTo>
                    <a:pt x="298039" y="237839"/>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4" name="Google Shape;1764;p30"/>
            <p:cNvSpPr/>
            <p:nvPr/>
          </p:nvSpPr>
          <p:spPr>
            <a:xfrm>
              <a:off x="4356811" y="761466"/>
              <a:ext cx="169452" cy="163448"/>
            </a:xfrm>
            <a:custGeom>
              <a:avLst/>
              <a:gdLst/>
              <a:ahLst/>
              <a:cxnLst/>
              <a:rect l="l" t="t" r="r" b="b"/>
              <a:pathLst>
                <a:path w="169452" h="163448" extrusionOk="0">
                  <a:moveTo>
                    <a:pt x="169453" y="163449"/>
                  </a:moveTo>
                  <a:lnTo>
                    <a:pt x="0" y="65437"/>
                  </a:lnTo>
                  <a:lnTo>
                    <a:pt x="0" y="0"/>
                  </a:lnTo>
                  <a:lnTo>
                    <a:pt x="169453" y="98107"/>
                  </a:lnTo>
                  <a:lnTo>
                    <a:pt x="169453" y="163449"/>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5" name="Google Shape;1765;p30"/>
            <p:cNvSpPr/>
            <p:nvPr/>
          </p:nvSpPr>
          <p:spPr>
            <a:xfrm>
              <a:off x="4598397" y="901293"/>
              <a:ext cx="298038" cy="237839"/>
            </a:xfrm>
            <a:custGeom>
              <a:avLst/>
              <a:gdLst/>
              <a:ahLst/>
              <a:cxnLst/>
              <a:rect l="l" t="t" r="r" b="b"/>
              <a:pathLst>
                <a:path w="298038" h="237839" extrusionOk="0">
                  <a:moveTo>
                    <a:pt x="298039" y="237839"/>
                  </a:moveTo>
                  <a:lnTo>
                    <a:pt x="0" y="65342"/>
                  </a:lnTo>
                  <a:lnTo>
                    <a:pt x="0" y="0"/>
                  </a:lnTo>
                  <a:lnTo>
                    <a:pt x="298039" y="172498"/>
                  </a:lnTo>
                  <a:lnTo>
                    <a:pt x="298039" y="237839"/>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6" name="Google Shape;1766;p30"/>
            <p:cNvSpPr/>
            <p:nvPr/>
          </p:nvSpPr>
          <p:spPr>
            <a:xfrm>
              <a:off x="4356811" y="903102"/>
              <a:ext cx="169452" cy="163449"/>
            </a:xfrm>
            <a:custGeom>
              <a:avLst/>
              <a:gdLst/>
              <a:ahLst/>
              <a:cxnLst/>
              <a:rect l="l" t="t" r="r" b="b"/>
              <a:pathLst>
                <a:path w="169452" h="163449" extrusionOk="0">
                  <a:moveTo>
                    <a:pt x="169453" y="163449"/>
                  </a:moveTo>
                  <a:lnTo>
                    <a:pt x="0" y="65342"/>
                  </a:lnTo>
                  <a:lnTo>
                    <a:pt x="0" y="0"/>
                  </a:lnTo>
                  <a:lnTo>
                    <a:pt x="169453" y="98012"/>
                  </a:lnTo>
                  <a:lnTo>
                    <a:pt x="169453" y="163449"/>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7" name="Google Shape;1767;p30"/>
            <p:cNvSpPr/>
            <p:nvPr/>
          </p:nvSpPr>
          <p:spPr>
            <a:xfrm>
              <a:off x="4598397" y="1042929"/>
              <a:ext cx="298038" cy="237839"/>
            </a:xfrm>
            <a:custGeom>
              <a:avLst/>
              <a:gdLst/>
              <a:ahLst/>
              <a:cxnLst/>
              <a:rect l="l" t="t" r="r" b="b"/>
              <a:pathLst>
                <a:path w="298038" h="237839" extrusionOk="0">
                  <a:moveTo>
                    <a:pt x="298039" y="237839"/>
                  </a:moveTo>
                  <a:lnTo>
                    <a:pt x="0" y="65342"/>
                  </a:lnTo>
                  <a:lnTo>
                    <a:pt x="0" y="0"/>
                  </a:lnTo>
                  <a:lnTo>
                    <a:pt x="298039" y="172498"/>
                  </a:lnTo>
                  <a:lnTo>
                    <a:pt x="298039" y="237839"/>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8" name="Google Shape;1768;p30"/>
            <p:cNvSpPr/>
            <p:nvPr/>
          </p:nvSpPr>
          <p:spPr>
            <a:xfrm>
              <a:off x="5115879" y="982814"/>
              <a:ext cx="204046" cy="276142"/>
            </a:xfrm>
            <a:custGeom>
              <a:avLst/>
              <a:gdLst/>
              <a:ahLst/>
              <a:cxnLst/>
              <a:rect l="l" t="t" r="r" b="b"/>
              <a:pathLst>
                <a:path w="204046" h="276142" extrusionOk="0">
                  <a:moveTo>
                    <a:pt x="665" y="41256"/>
                  </a:moveTo>
                  <a:cubicBezTo>
                    <a:pt x="38205" y="-7321"/>
                    <a:pt x="105207" y="-15132"/>
                    <a:pt x="182188" y="29255"/>
                  </a:cubicBezTo>
                  <a:cubicBezTo>
                    <a:pt x="189601" y="33541"/>
                    <a:pt x="196918" y="38208"/>
                    <a:pt x="204046" y="43161"/>
                  </a:cubicBezTo>
                  <a:lnTo>
                    <a:pt x="182663" y="276143"/>
                  </a:lnTo>
                  <a:lnTo>
                    <a:pt x="0" y="42209"/>
                  </a:lnTo>
                  <a:close/>
                </a:path>
              </a:pathLst>
            </a:custGeom>
            <a:solidFill>
              <a:srgbClr val="4399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9" name="Google Shape;1769;p30"/>
            <p:cNvSpPr/>
            <p:nvPr/>
          </p:nvSpPr>
          <p:spPr>
            <a:xfrm>
              <a:off x="5297876" y="1025975"/>
              <a:ext cx="199579" cy="260699"/>
            </a:xfrm>
            <a:custGeom>
              <a:avLst/>
              <a:gdLst/>
              <a:ahLst/>
              <a:cxnLst/>
              <a:rect l="l" t="t" r="r" b="b"/>
              <a:pathLst>
                <a:path w="199579" h="260699" extrusionOk="0">
                  <a:moveTo>
                    <a:pt x="199580" y="260699"/>
                  </a:moveTo>
                  <a:lnTo>
                    <a:pt x="0" y="232981"/>
                  </a:lnTo>
                  <a:lnTo>
                    <a:pt x="21859" y="0"/>
                  </a:lnTo>
                  <a:cubicBezTo>
                    <a:pt x="103591" y="56864"/>
                    <a:pt x="171733" y="158972"/>
                    <a:pt x="199580" y="260699"/>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0" name="Google Shape;1770;p30"/>
            <p:cNvSpPr/>
            <p:nvPr/>
          </p:nvSpPr>
          <p:spPr>
            <a:xfrm>
              <a:off x="5298541" y="1258956"/>
              <a:ext cx="212884" cy="276193"/>
            </a:xfrm>
            <a:custGeom>
              <a:avLst/>
              <a:gdLst/>
              <a:ahLst/>
              <a:cxnLst/>
              <a:rect l="l" t="t" r="r" b="b"/>
              <a:pathLst>
                <a:path w="212884" h="276193" extrusionOk="0">
                  <a:moveTo>
                    <a:pt x="212885" y="123444"/>
                  </a:moveTo>
                  <a:cubicBezTo>
                    <a:pt x="212885" y="228219"/>
                    <a:pt x="155862" y="285369"/>
                    <a:pt x="76315" y="274987"/>
                  </a:cubicBezTo>
                  <a:lnTo>
                    <a:pt x="0" y="0"/>
                  </a:lnTo>
                  <a:lnTo>
                    <a:pt x="199580" y="27718"/>
                  </a:lnTo>
                  <a:cubicBezTo>
                    <a:pt x="208332" y="58874"/>
                    <a:pt x="212809" y="91078"/>
                    <a:pt x="212885" y="123444"/>
                  </a:cubicBezTo>
                  <a:close/>
                </a:path>
              </a:pathLst>
            </a:custGeom>
            <a:solidFill>
              <a:srgbClr val="FF4D4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1" name="Google Shape;1771;p30"/>
            <p:cNvSpPr/>
            <p:nvPr/>
          </p:nvSpPr>
          <p:spPr>
            <a:xfrm>
              <a:off x="5084706" y="1024070"/>
              <a:ext cx="290055" cy="509778"/>
            </a:xfrm>
            <a:custGeom>
              <a:avLst/>
              <a:gdLst/>
              <a:ahLst/>
              <a:cxnLst/>
              <a:rect l="l" t="t" r="r" b="b"/>
              <a:pathLst>
                <a:path w="290055" h="509778" extrusionOk="0">
                  <a:moveTo>
                    <a:pt x="31172" y="952"/>
                  </a:moveTo>
                  <a:cubicBezTo>
                    <a:pt x="11405" y="26956"/>
                    <a:pt x="0" y="64389"/>
                    <a:pt x="0" y="111442"/>
                  </a:cubicBezTo>
                  <a:cubicBezTo>
                    <a:pt x="0" y="247840"/>
                    <a:pt x="95513" y="413575"/>
                    <a:pt x="213360" y="481775"/>
                  </a:cubicBezTo>
                  <a:cubicBezTo>
                    <a:pt x="236863" y="496024"/>
                    <a:pt x="262913" y="505539"/>
                    <a:pt x="290055" y="509778"/>
                  </a:cubicBezTo>
                  <a:lnTo>
                    <a:pt x="213835" y="234886"/>
                  </a:lnTo>
                  <a:lnTo>
                    <a:pt x="32313"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2" name="Google Shape;1772;p30"/>
            <p:cNvSpPr/>
            <p:nvPr/>
          </p:nvSpPr>
          <p:spPr>
            <a:xfrm>
              <a:off x="5705494" y="1324174"/>
              <a:ext cx="204331" cy="276159"/>
            </a:xfrm>
            <a:custGeom>
              <a:avLst/>
              <a:gdLst/>
              <a:ahLst/>
              <a:cxnLst/>
              <a:rect l="l" t="t" r="r" b="b"/>
              <a:pathLst>
                <a:path w="204331" h="276159" extrusionOk="0">
                  <a:moveTo>
                    <a:pt x="950" y="41272"/>
                  </a:moveTo>
                  <a:cubicBezTo>
                    <a:pt x="38490" y="-7305"/>
                    <a:pt x="105492" y="-15116"/>
                    <a:pt x="182473" y="29176"/>
                  </a:cubicBezTo>
                  <a:cubicBezTo>
                    <a:pt x="189885" y="33462"/>
                    <a:pt x="197108" y="38129"/>
                    <a:pt x="204331" y="43178"/>
                  </a:cubicBezTo>
                  <a:lnTo>
                    <a:pt x="182283" y="276159"/>
                  </a:lnTo>
                  <a:lnTo>
                    <a:pt x="0" y="42130"/>
                  </a:lnTo>
                  <a:close/>
                </a:path>
              </a:pathLst>
            </a:custGeom>
            <a:solidFill>
              <a:srgbClr val="54352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3" name="Google Shape;1773;p30"/>
            <p:cNvSpPr/>
            <p:nvPr/>
          </p:nvSpPr>
          <p:spPr>
            <a:xfrm>
              <a:off x="5887776" y="1367351"/>
              <a:ext cx="199579" cy="260603"/>
            </a:xfrm>
            <a:custGeom>
              <a:avLst/>
              <a:gdLst/>
              <a:ahLst/>
              <a:cxnLst/>
              <a:rect l="l" t="t" r="r" b="b"/>
              <a:pathLst>
                <a:path w="199579" h="260603" extrusionOk="0">
                  <a:moveTo>
                    <a:pt x="199580" y="260604"/>
                  </a:moveTo>
                  <a:lnTo>
                    <a:pt x="0" y="232981"/>
                  </a:lnTo>
                  <a:lnTo>
                    <a:pt x="21859" y="0"/>
                  </a:lnTo>
                  <a:cubicBezTo>
                    <a:pt x="103591" y="56769"/>
                    <a:pt x="171638" y="158877"/>
                    <a:pt x="199580" y="260604"/>
                  </a:cubicBezTo>
                  <a:close/>
                </a:path>
              </a:pathLst>
            </a:custGeom>
            <a:solidFill>
              <a:srgbClr val="1B96E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4" name="Google Shape;1774;p30"/>
            <p:cNvSpPr/>
            <p:nvPr/>
          </p:nvSpPr>
          <p:spPr>
            <a:xfrm>
              <a:off x="5887776" y="1600333"/>
              <a:ext cx="213550" cy="276118"/>
            </a:xfrm>
            <a:custGeom>
              <a:avLst/>
              <a:gdLst/>
              <a:ahLst/>
              <a:cxnLst/>
              <a:rect l="l" t="t" r="r" b="b"/>
              <a:pathLst>
                <a:path w="213550" h="276118" extrusionOk="0">
                  <a:moveTo>
                    <a:pt x="213550" y="123444"/>
                  </a:moveTo>
                  <a:cubicBezTo>
                    <a:pt x="213550" y="228219"/>
                    <a:pt x="156527" y="285369"/>
                    <a:pt x="76981" y="274892"/>
                  </a:cubicBezTo>
                  <a:lnTo>
                    <a:pt x="0" y="0"/>
                  </a:lnTo>
                  <a:lnTo>
                    <a:pt x="199580" y="27622"/>
                  </a:lnTo>
                  <a:cubicBezTo>
                    <a:pt x="208504" y="58788"/>
                    <a:pt x="213208" y="91021"/>
                    <a:pt x="213550" y="12344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5" name="Google Shape;1775;p30"/>
            <p:cNvSpPr/>
            <p:nvPr/>
          </p:nvSpPr>
          <p:spPr>
            <a:xfrm>
              <a:off x="5674606" y="1365446"/>
              <a:ext cx="290055" cy="509682"/>
            </a:xfrm>
            <a:custGeom>
              <a:avLst/>
              <a:gdLst/>
              <a:ahLst/>
              <a:cxnLst/>
              <a:rect l="l" t="t" r="r" b="b"/>
              <a:pathLst>
                <a:path w="290055" h="509682" extrusionOk="0">
                  <a:moveTo>
                    <a:pt x="31077" y="857"/>
                  </a:moveTo>
                  <a:cubicBezTo>
                    <a:pt x="11404" y="26956"/>
                    <a:pt x="0" y="64294"/>
                    <a:pt x="0" y="111347"/>
                  </a:cubicBezTo>
                  <a:cubicBezTo>
                    <a:pt x="0" y="247745"/>
                    <a:pt x="95513" y="413575"/>
                    <a:pt x="213360" y="481775"/>
                  </a:cubicBezTo>
                  <a:cubicBezTo>
                    <a:pt x="236844" y="496033"/>
                    <a:pt x="262913" y="505520"/>
                    <a:pt x="290055" y="509683"/>
                  </a:cubicBezTo>
                  <a:lnTo>
                    <a:pt x="213170" y="234887"/>
                  </a:lnTo>
                  <a:lnTo>
                    <a:pt x="31647" y="0"/>
                  </a:lnTo>
                  <a:close/>
                </a:path>
              </a:pathLst>
            </a:custGeom>
            <a:solidFill>
              <a:srgbClr val="A6CE2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6" name="Google Shape;1776;p30"/>
            <p:cNvSpPr/>
            <p:nvPr/>
          </p:nvSpPr>
          <p:spPr>
            <a:xfrm>
              <a:off x="5115879" y="1943808"/>
              <a:ext cx="971477" cy="359289"/>
            </a:xfrm>
            <a:custGeom>
              <a:avLst/>
              <a:gdLst/>
              <a:ahLst/>
              <a:cxnLst/>
              <a:rect l="l" t="t" r="r" b="b"/>
              <a:pathLst>
                <a:path w="971477" h="359289" extrusionOk="0">
                  <a:moveTo>
                    <a:pt x="0" y="102961"/>
                  </a:moveTo>
                  <a:cubicBezTo>
                    <a:pt x="0" y="102961"/>
                    <a:pt x="144553" y="-173264"/>
                    <a:pt x="511684" y="179161"/>
                  </a:cubicBezTo>
                  <a:cubicBezTo>
                    <a:pt x="878815" y="531586"/>
                    <a:pt x="971477" y="258218"/>
                    <a:pt x="971477" y="258218"/>
                  </a:cubicBezTo>
                </a:path>
              </a:pathLst>
            </a:custGeom>
            <a:noFill/>
            <a:ln w="13475" cap="flat" cmpd="sng">
              <a:solidFill>
                <a:srgbClr val="D6D8E5"/>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7" name="Google Shape;1777;p30"/>
            <p:cNvSpPr/>
            <p:nvPr/>
          </p:nvSpPr>
          <p:spPr>
            <a:xfrm rot="-1801764">
              <a:off x="5403245" y="1931037"/>
              <a:ext cx="49945" cy="86600"/>
            </a:xfrm>
            <a:custGeom>
              <a:avLst/>
              <a:gdLst/>
              <a:ahLst/>
              <a:cxnLst/>
              <a:rect l="l" t="t" r="r" b="b"/>
              <a:pathLst>
                <a:path w="49989" h="86677" extrusionOk="0">
                  <a:moveTo>
                    <a:pt x="49990" y="43339"/>
                  </a:moveTo>
                  <a:cubicBezTo>
                    <a:pt x="49990" y="67274"/>
                    <a:pt x="38799" y="86677"/>
                    <a:pt x="24995" y="86677"/>
                  </a:cubicBezTo>
                  <a:cubicBezTo>
                    <a:pt x="11191" y="86677"/>
                    <a:pt x="0" y="67274"/>
                    <a:pt x="0" y="43339"/>
                  </a:cubicBezTo>
                  <a:cubicBezTo>
                    <a:pt x="0" y="19403"/>
                    <a:pt x="11191" y="0"/>
                    <a:pt x="24995" y="0"/>
                  </a:cubicBezTo>
                  <a:cubicBezTo>
                    <a:pt x="38799" y="0"/>
                    <a:pt x="49990" y="19403"/>
                    <a:pt x="49990" y="43339"/>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8" name="Google Shape;1778;p30"/>
            <p:cNvSpPr/>
            <p:nvPr/>
          </p:nvSpPr>
          <p:spPr>
            <a:xfrm rot="-1801764">
              <a:off x="5143652" y="1930529"/>
              <a:ext cx="49945" cy="86600"/>
            </a:xfrm>
            <a:custGeom>
              <a:avLst/>
              <a:gdLst/>
              <a:ahLst/>
              <a:cxnLst/>
              <a:rect l="l" t="t" r="r" b="b"/>
              <a:pathLst>
                <a:path w="49989" h="86677" extrusionOk="0">
                  <a:moveTo>
                    <a:pt x="49990" y="43339"/>
                  </a:moveTo>
                  <a:cubicBezTo>
                    <a:pt x="49990" y="67274"/>
                    <a:pt x="38799" y="86677"/>
                    <a:pt x="24995" y="86677"/>
                  </a:cubicBezTo>
                  <a:cubicBezTo>
                    <a:pt x="11190" y="86677"/>
                    <a:pt x="0" y="67274"/>
                    <a:pt x="0" y="43339"/>
                  </a:cubicBezTo>
                  <a:cubicBezTo>
                    <a:pt x="0" y="19403"/>
                    <a:pt x="11190" y="0"/>
                    <a:pt x="24995" y="0"/>
                  </a:cubicBezTo>
                  <a:cubicBezTo>
                    <a:pt x="38799" y="0"/>
                    <a:pt x="49990" y="19403"/>
                    <a:pt x="49990" y="43339"/>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9" name="Google Shape;1779;p30"/>
            <p:cNvSpPr/>
            <p:nvPr/>
          </p:nvSpPr>
          <p:spPr>
            <a:xfrm rot="-1790023">
              <a:off x="5694653" y="2149239"/>
              <a:ext cx="50164" cy="86979"/>
            </a:xfrm>
            <a:custGeom>
              <a:avLst/>
              <a:gdLst/>
              <a:ahLst/>
              <a:cxnLst/>
              <a:rect l="l" t="t" r="r" b="b"/>
              <a:pathLst>
                <a:path w="50162" h="86976" extrusionOk="0">
                  <a:moveTo>
                    <a:pt x="50164" y="43489"/>
                  </a:moveTo>
                  <a:cubicBezTo>
                    <a:pt x="50164" y="67507"/>
                    <a:pt x="38934" y="86977"/>
                    <a:pt x="25082" y="86977"/>
                  </a:cubicBezTo>
                  <a:cubicBezTo>
                    <a:pt x="11231" y="86977"/>
                    <a:pt x="1" y="67507"/>
                    <a:pt x="1" y="43489"/>
                  </a:cubicBezTo>
                  <a:cubicBezTo>
                    <a:pt x="1" y="19471"/>
                    <a:pt x="11231" y="1"/>
                    <a:pt x="25082" y="1"/>
                  </a:cubicBezTo>
                  <a:cubicBezTo>
                    <a:pt x="38934" y="1"/>
                    <a:pt x="50164" y="19471"/>
                    <a:pt x="50164" y="43489"/>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80" name="Google Shape;1780;p30"/>
            <p:cNvSpPr/>
            <p:nvPr/>
          </p:nvSpPr>
          <p:spPr>
            <a:xfrm rot="-1801764">
              <a:off x="5993267" y="2236949"/>
              <a:ext cx="49945" cy="86600"/>
            </a:xfrm>
            <a:custGeom>
              <a:avLst/>
              <a:gdLst/>
              <a:ahLst/>
              <a:cxnLst/>
              <a:rect l="l" t="t" r="r" b="b"/>
              <a:pathLst>
                <a:path w="49989" h="86677" extrusionOk="0">
                  <a:moveTo>
                    <a:pt x="49990" y="43339"/>
                  </a:moveTo>
                  <a:cubicBezTo>
                    <a:pt x="49990" y="67274"/>
                    <a:pt x="38799" y="86678"/>
                    <a:pt x="24995" y="86678"/>
                  </a:cubicBezTo>
                  <a:cubicBezTo>
                    <a:pt x="11190" y="86678"/>
                    <a:pt x="0" y="67274"/>
                    <a:pt x="0" y="43339"/>
                  </a:cubicBezTo>
                  <a:cubicBezTo>
                    <a:pt x="0" y="19403"/>
                    <a:pt x="11190" y="0"/>
                    <a:pt x="24995" y="0"/>
                  </a:cubicBezTo>
                  <a:cubicBezTo>
                    <a:pt x="38799" y="0"/>
                    <a:pt x="49990" y="19403"/>
                    <a:pt x="49990" y="43339"/>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81" name="Google Shape;1781;p30"/>
            <p:cNvSpPr/>
            <p:nvPr/>
          </p:nvSpPr>
          <p:spPr>
            <a:xfrm>
              <a:off x="4356811" y="1418691"/>
              <a:ext cx="57973" cy="235172"/>
            </a:xfrm>
            <a:custGeom>
              <a:avLst/>
              <a:gdLst/>
              <a:ahLst/>
              <a:cxnLst/>
              <a:rect l="l" t="t" r="r" b="b"/>
              <a:pathLst>
                <a:path w="57973" h="235172" extrusionOk="0">
                  <a:moveTo>
                    <a:pt x="57973" y="235172"/>
                  </a:moveTo>
                  <a:lnTo>
                    <a:pt x="0" y="201549"/>
                  </a:lnTo>
                  <a:lnTo>
                    <a:pt x="0" y="0"/>
                  </a:lnTo>
                  <a:lnTo>
                    <a:pt x="57973" y="33623"/>
                  </a:lnTo>
                  <a:lnTo>
                    <a:pt x="57973" y="235172"/>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82" name="Google Shape;1782;p30"/>
            <p:cNvSpPr/>
            <p:nvPr/>
          </p:nvSpPr>
          <p:spPr>
            <a:xfrm>
              <a:off x="4517330" y="1440789"/>
              <a:ext cx="58068" cy="305942"/>
            </a:xfrm>
            <a:custGeom>
              <a:avLst/>
              <a:gdLst/>
              <a:ahLst/>
              <a:cxnLst/>
              <a:rect l="l" t="t" r="r" b="b"/>
              <a:pathLst>
                <a:path w="58068" h="305942" extrusionOk="0">
                  <a:moveTo>
                    <a:pt x="58068" y="305943"/>
                  </a:moveTo>
                  <a:lnTo>
                    <a:pt x="0" y="272320"/>
                  </a:lnTo>
                  <a:lnTo>
                    <a:pt x="0" y="0"/>
                  </a:lnTo>
                  <a:lnTo>
                    <a:pt x="58068" y="33623"/>
                  </a:lnTo>
                  <a:lnTo>
                    <a:pt x="58068" y="305943"/>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83" name="Google Shape;1783;p30"/>
            <p:cNvSpPr/>
            <p:nvPr/>
          </p:nvSpPr>
          <p:spPr>
            <a:xfrm>
              <a:off x="4677849" y="1415738"/>
              <a:ext cx="58067" cy="423862"/>
            </a:xfrm>
            <a:custGeom>
              <a:avLst/>
              <a:gdLst/>
              <a:ahLst/>
              <a:cxnLst/>
              <a:rect l="l" t="t" r="r" b="b"/>
              <a:pathLst>
                <a:path w="58067" h="423862" extrusionOk="0">
                  <a:moveTo>
                    <a:pt x="58068" y="423863"/>
                  </a:moveTo>
                  <a:lnTo>
                    <a:pt x="0" y="390335"/>
                  </a:lnTo>
                  <a:lnTo>
                    <a:pt x="0" y="0"/>
                  </a:lnTo>
                  <a:lnTo>
                    <a:pt x="58068" y="33528"/>
                  </a:lnTo>
                  <a:lnTo>
                    <a:pt x="58068" y="423863"/>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84" name="Google Shape;1784;p30"/>
            <p:cNvSpPr/>
            <p:nvPr/>
          </p:nvSpPr>
          <p:spPr>
            <a:xfrm>
              <a:off x="4838368" y="1414214"/>
              <a:ext cx="58068" cy="518255"/>
            </a:xfrm>
            <a:custGeom>
              <a:avLst/>
              <a:gdLst/>
              <a:ahLst/>
              <a:cxnLst/>
              <a:rect l="l" t="t" r="r" b="b"/>
              <a:pathLst>
                <a:path w="58068" h="518255" extrusionOk="0">
                  <a:moveTo>
                    <a:pt x="58068" y="518255"/>
                  </a:moveTo>
                  <a:lnTo>
                    <a:pt x="0" y="484727"/>
                  </a:lnTo>
                  <a:lnTo>
                    <a:pt x="0" y="0"/>
                  </a:lnTo>
                  <a:lnTo>
                    <a:pt x="58068" y="33528"/>
                  </a:lnTo>
                  <a:lnTo>
                    <a:pt x="58068" y="518255"/>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85" name="Google Shape;1785;p30"/>
            <p:cNvSpPr/>
            <p:nvPr/>
          </p:nvSpPr>
          <p:spPr>
            <a:xfrm>
              <a:off x="5343399" y="3731361"/>
              <a:ext cx="99124" cy="151542"/>
            </a:xfrm>
            <a:custGeom>
              <a:avLst/>
              <a:gdLst/>
              <a:ahLst/>
              <a:cxnLst/>
              <a:rect l="l" t="t" r="r" b="b"/>
              <a:pathLst>
                <a:path w="99124" h="151542" extrusionOk="0">
                  <a:moveTo>
                    <a:pt x="16347" y="151543"/>
                  </a:moveTo>
                  <a:lnTo>
                    <a:pt x="99124" y="104204"/>
                  </a:lnTo>
                  <a:lnTo>
                    <a:pt x="0" y="0"/>
                  </a:lnTo>
                  <a:lnTo>
                    <a:pt x="16347" y="151543"/>
                  </a:lnTo>
                  <a:close/>
                </a:path>
              </a:pathLst>
            </a:custGeom>
            <a:solidFill>
              <a:srgbClr val="9EA2B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86" name="Google Shape;1786;p30"/>
            <p:cNvSpPr/>
            <p:nvPr/>
          </p:nvSpPr>
          <p:spPr>
            <a:xfrm>
              <a:off x="4678419" y="3350075"/>
              <a:ext cx="69282" cy="136588"/>
            </a:xfrm>
            <a:custGeom>
              <a:avLst/>
              <a:gdLst/>
              <a:ahLst/>
              <a:cxnLst/>
              <a:rect l="l" t="t" r="r" b="b"/>
              <a:pathLst>
                <a:path w="69282" h="136588" extrusionOk="0">
                  <a:moveTo>
                    <a:pt x="0" y="136588"/>
                  </a:moveTo>
                  <a:lnTo>
                    <a:pt x="69283" y="98298"/>
                  </a:lnTo>
                  <a:lnTo>
                    <a:pt x="42672" y="0"/>
                  </a:lnTo>
                  <a:lnTo>
                    <a:pt x="0" y="136588"/>
                  </a:lnTo>
                  <a:close/>
                </a:path>
              </a:pathLst>
            </a:custGeom>
            <a:solidFill>
              <a:srgbClr val="9EA2B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787" name="Google Shape;1787;p30"/>
            <p:cNvGrpSpPr/>
            <p:nvPr/>
          </p:nvGrpSpPr>
          <p:grpSpPr>
            <a:xfrm>
              <a:off x="3103642" y="4105408"/>
              <a:ext cx="746807" cy="516445"/>
              <a:chOff x="4884742" y="4921758"/>
              <a:chExt cx="746807" cy="516445"/>
            </a:xfrm>
          </p:grpSpPr>
          <p:sp>
            <p:nvSpPr>
              <p:cNvPr id="1788" name="Google Shape;1788;p30"/>
              <p:cNvSpPr/>
              <p:nvPr/>
            </p:nvSpPr>
            <p:spPr>
              <a:xfrm>
                <a:off x="4884742" y="5053584"/>
                <a:ext cx="664504" cy="384619"/>
              </a:xfrm>
              <a:custGeom>
                <a:avLst/>
                <a:gdLst/>
                <a:ahLst/>
                <a:cxnLst/>
                <a:rect l="l" t="t" r="r" b="b"/>
                <a:pathLst>
                  <a:path w="664504" h="384619" extrusionOk="0">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89" name="Google Shape;1789;p30"/>
              <p:cNvSpPr/>
              <p:nvPr/>
            </p:nvSpPr>
            <p:spPr>
              <a:xfrm>
                <a:off x="4966950" y="5004149"/>
                <a:ext cx="664504" cy="384619"/>
              </a:xfrm>
              <a:custGeom>
                <a:avLst/>
                <a:gdLst/>
                <a:ahLst/>
                <a:cxnLst/>
                <a:rect l="l" t="t" r="r" b="b"/>
                <a:pathLst>
                  <a:path w="664504" h="384619" extrusionOk="0">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0" name="Google Shape;1790;p30"/>
              <p:cNvSpPr/>
              <p:nvPr/>
            </p:nvSpPr>
            <p:spPr>
              <a:xfrm>
                <a:off x="4967045" y="5111781"/>
                <a:ext cx="65671" cy="87534"/>
              </a:xfrm>
              <a:custGeom>
                <a:avLst/>
                <a:gdLst/>
                <a:ahLst/>
                <a:cxnLst/>
                <a:rect l="l" t="t" r="r" b="b"/>
                <a:pathLst>
                  <a:path w="65671" h="87534" extrusionOk="0">
                    <a:moveTo>
                      <a:pt x="0" y="87534"/>
                    </a:moveTo>
                    <a:lnTo>
                      <a:pt x="0" y="0"/>
                    </a:lnTo>
                    <a:lnTo>
                      <a:pt x="65671" y="58579"/>
                    </a:lnTo>
                    <a:lnTo>
                      <a:pt x="0" y="87534"/>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1" name="Google Shape;1791;p30"/>
              <p:cNvSpPr/>
              <p:nvPr/>
            </p:nvSpPr>
            <p:spPr>
              <a:xfrm>
                <a:off x="5581465" y="5114067"/>
                <a:ext cx="50084" cy="118109"/>
              </a:xfrm>
              <a:custGeom>
                <a:avLst/>
                <a:gdLst/>
                <a:ahLst/>
                <a:cxnLst/>
                <a:rect l="l" t="t" r="r" b="b"/>
                <a:pathLst>
                  <a:path w="50084" h="118109" extrusionOk="0">
                    <a:moveTo>
                      <a:pt x="50085" y="0"/>
                    </a:moveTo>
                    <a:lnTo>
                      <a:pt x="50085" y="82391"/>
                    </a:lnTo>
                    <a:lnTo>
                      <a:pt x="16442" y="118110"/>
                    </a:lnTo>
                    <a:lnTo>
                      <a:pt x="0" y="23717"/>
                    </a:lnTo>
                    <a:lnTo>
                      <a:pt x="50085"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2" name="Google Shape;1792;p30"/>
              <p:cNvSpPr/>
              <p:nvPr/>
            </p:nvSpPr>
            <p:spPr>
              <a:xfrm>
                <a:off x="4966950" y="4921758"/>
                <a:ext cx="664504" cy="384619"/>
              </a:xfrm>
              <a:custGeom>
                <a:avLst/>
                <a:gdLst/>
                <a:ahLst/>
                <a:cxnLst/>
                <a:rect l="l" t="t" r="r" b="b"/>
                <a:pathLst>
                  <a:path w="664504" h="384619" extrusionOk="0">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3" name="Google Shape;1793;p30"/>
              <p:cNvSpPr/>
              <p:nvPr/>
            </p:nvSpPr>
            <p:spPr>
              <a:xfrm>
                <a:off x="5061432" y="4974074"/>
                <a:ext cx="475691" cy="275248"/>
              </a:xfrm>
              <a:custGeom>
                <a:avLst/>
                <a:gdLst/>
                <a:ahLst/>
                <a:cxnLst/>
                <a:rect l="l" t="t" r="r" b="b"/>
                <a:pathLst>
                  <a:path w="475691" h="275248" extrusionOk="0">
                    <a:moveTo>
                      <a:pt x="475270" y="145899"/>
                    </a:moveTo>
                    <a:cubicBezTo>
                      <a:pt x="471849" y="178284"/>
                      <a:pt x="448849" y="210193"/>
                      <a:pt x="405987" y="234958"/>
                    </a:cubicBezTo>
                    <a:cubicBezTo>
                      <a:pt x="313135" y="288679"/>
                      <a:pt x="162500" y="288679"/>
                      <a:pt x="69553" y="234958"/>
                    </a:cubicBezTo>
                    <a:cubicBezTo>
                      <a:pt x="26786" y="210193"/>
                      <a:pt x="3692" y="178284"/>
                      <a:pt x="461" y="145899"/>
                    </a:cubicBezTo>
                    <a:cubicBezTo>
                      <a:pt x="-3626" y="107799"/>
                      <a:pt x="19468" y="69699"/>
                      <a:pt x="69553" y="40362"/>
                    </a:cubicBezTo>
                    <a:cubicBezTo>
                      <a:pt x="162500" y="-13454"/>
                      <a:pt x="313135" y="-13454"/>
                      <a:pt x="405987" y="40362"/>
                    </a:cubicBezTo>
                    <a:cubicBezTo>
                      <a:pt x="456072" y="69318"/>
                      <a:pt x="479167" y="107990"/>
                      <a:pt x="475270" y="145899"/>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4" name="Google Shape;1794;p30"/>
              <p:cNvSpPr/>
              <p:nvPr/>
            </p:nvSpPr>
            <p:spPr>
              <a:xfrm>
                <a:off x="5061893" y="4990552"/>
                <a:ext cx="474809" cy="258770"/>
              </a:xfrm>
              <a:custGeom>
                <a:avLst/>
                <a:gdLst/>
                <a:ahLst/>
                <a:cxnLst/>
                <a:rect l="l" t="t" r="r" b="b"/>
                <a:pathLst>
                  <a:path w="474809" h="258770" extrusionOk="0">
                    <a:moveTo>
                      <a:pt x="474809" y="129421"/>
                    </a:moveTo>
                    <a:cubicBezTo>
                      <a:pt x="471388" y="161806"/>
                      <a:pt x="448389" y="193715"/>
                      <a:pt x="405527" y="218480"/>
                    </a:cubicBezTo>
                    <a:cubicBezTo>
                      <a:pt x="312675" y="272201"/>
                      <a:pt x="162040" y="272201"/>
                      <a:pt x="69092" y="218480"/>
                    </a:cubicBezTo>
                    <a:cubicBezTo>
                      <a:pt x="26325" y="193715"/>
                      <a:pt x="3231" y="161806"/>
                      <a:pt x="0" y="129421"/>
                    </a:cubicBezTo>
                    <a:cubicBezTo>
                      <a:pt x="3231" y="97036"/>
                      <a:pt x="26325" y="65127"/>
                      <a:pt x="69092" y="40362"/>
                    </a:cubicBezTo>
                    <a:cubicBezTo>
                      <a:pt x="162040" y="-13454"/>
                      <a:pt x="312675" y="-13454"/>
                      <a:pt x="405527" y="40362"/>
                    </a:cubicBezTo>
                    <a:cubicBezTo>
                      <a:pt x="448389" y="65127"/>
                      <a:pt x="471388" y="97036"/>
                      <a:pt x="474809" y="12942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5" name="Google Shape;1795;p30"/>
              <p:cNvSpPr/>
              <p:nvPr/>
            </p:nvSpPr>
            <p:spPr>
              <a:xfrm>
                <a:off x="5183826" y="5052822"/>
                <a:ext cx="221040" cy="139064"/>
              </a:xfrm>
              <a:custGeom>
                <a:avLst/>
                <a:gdLst/>
                <a:ahLst/>
                <a:cxnLst/>
                <a:rect l="l" t="t" r="r" b="b"/>
                <a:pathLst>
                  <a:path w="221040" h="139064" extrusionOk="0">
                    <a:moveTo>
                      <a:pt x="111955" y="22098"/>
                    </a:moveTo>
                    <a:cubicBezTo>
                      <a:pt x="109027" y="22098"/>
                      <a:pt x="106100" y="22355"/>
                      <a:pt x="103211" y="22860"/>
                    </a:cubicBezTo>
                    <a:cubicBezTo>
                      <a:pt x="99315" y="23336"/>
                      <a:pt x="94943" y="24193"/>
                      <a:pt x="90096" y="25146"/>
                    </a:cubicBezTo>
                    <a:cubicBezTo>
                      <a:pt x="85249" y="26098"/>
                      <a:pt x="80117" y="27527"/>
                      <a:pt x="74890" y="29051"/>
                    </a:cubicBezTo>
                    <a:cubicBezTo>
                      <a:pt x="69796" y="30623"/>
                      <a:pt x="64816" y="32537"/>
                      <a:pt x="59969" y="34766"/>
                    </a:cubicBezTo>
                    <a:lnTo>
                      <a:pt x="97984" y="56864"/>
                    </a:lnTo>
                    <a:lnTo>
                      <a:pt x="104922" y="54483"/>
                    </a:lnTo>
                    <a:cubicBezTo>
                      <a:pt x="114426" y="51244"/>
                      <a:pt x="123929" y="48482"/>
                      <a:pt x="132388" y="46196"/>
                    </a:cubicBezTo>
                    <a:cubicBezTo>
                      <a:pt x="140466" y="44005"/>
                      <a:pt x="148744" y="42634"/>
                      <a:pt x="157098" y="42100"/>
                    </a:cubicBezTo>
                    <a:cubicBezTo>
                      <a:pt x="164739" y="41643"/>
                      <a:pt x="172399" y="42148"/>
                      <a:pt x="179907" y="43624"/>
                    </a:cubicBezTo>
                    <a:cubicBezTo>
                      <a:pt x="187548" y="45291"/>
                      <a:pt x="194856" y="48187"/>
                      <a:pt x="201575" y="52197"/>
                    </a:cubicBezTo>
                    <a:cubicBezTo>
                      <a:pt x="208237" y="55512"/>
                      <a:pt x="213940" y="60503"/>
                      <a:pt x="218112" y="66675"/>
                    </a:cubicBezTo>
                    <a:cubicBezTo>
                      <a:pt x="220868" y="71142"/>
                      <a:pt x="221723" y="76524"/>
                      <a:pt x="220488" y="81629"/>
                    </a:cubicBezTo>
                    <a:cubicBezTo>
                      <a:pt x="218872" y="87258"/>
                      <a:pt x="215793" y="92354"/>
                      <a:pt x="211554" y="96393"/>
                    </a:cubicBezTo>
                    <a:cubicBezTo>
                      <a:pt x="206280" y="101660"/>
                      <a:pt x="200416" y="106299"/>
                      <a:pt x="194067" y="110204"/>
                    </a:cubicBezTo>
                    <a:lnTo>
                      <a:pt x="218397" y="124206"/>
                    </a:lnTo>
                    <a:lnTo>
                      <a:pt x="205187" y="131921"/>
                    </a:lnTo>
                    <a:lnTo>
                      <a:pt x="180667" y="117729"/>
                    </a:lnTo>
                    <a:cubicBezTo>
                      <a:pt x="168968" y="123472"/>
                      <a:pt x="156746" y="128101"/>
                      <a:pt x="144172" y="131540"/>
                    </a:cubicBezTo>
                    <a:cubicBezTo>
                      <a:pt x="131010" y="135179"/>
                      <a:pt x="117562" y="137703"/>
                      <a:pt x="103971" y="139065"/>
                    </a:cubicBezTo>
                    <a:lnTo>
                      <a:pt x="91141" y="116014"/>
                    </a:lnTo>
                    <a:cubicBezTo>
                      <a:pt x="93517" y="116014"/>
                      <a:pt x="97129" y="116014"/>
                      <a:pt x="101881" y="115252"/>
                    </a:cubicBezTo>
                    <a:cubicBezTo>
                      <a:pt x="106632" y="114490"/>
                      <a:pt x="112050" y="113729"/>
                      <a:pt x="117942" y="112490"/>
                    </a:cubicBezTo>
                    <a:cubicBezTo>
                      <a:pt x="123834" y="111252"/>
                      <a:pt x="130012" y="109633"/>
                      <a:pt x="136949" y="107728"/>
                    </a:cubicBezTo>
                    <a:cubicBezTo>
                      <a:pt x="143450" y="105842"/>
                      <a:pt x="149799" y="103489"/>
                      <a:pt x="155957" y="100679"/>
                    </a:cubicBezTo>
                    <a:lnTo>
                      <a:pt x="117942" y="78772"/>
                    </a:lnTo>
                    <a:lnTo>
                      <a:pt x="112905" y="80486"/>
                    </a:lnTo>
                    <a:lnTo>
                      <a:pt x="107773" y="82010"/>
                    </a:lnTo>
                    <a:cubicBezTo>
                      <a:pt x="99143" y="84982"/>
                      <a:pt x="90352" y="87458"/>
                      <a:pt x="81447" y="89440"/>
                    </a:cubicBezTo>
                    <a:cubicBezTo>
                      <a:pt x="74091" y="91192"/>
                      <a:pt x="66574" y="92212"/>
                      <a:pt x="59018" y="92488"/>
                    </a:cubicBezTo>
                    <a:cubicBezTo>
                      <a:pt x="52375" y="92745"/>
                      <a:pt x="45723" y="92097"/>
                      <a:pt x="39251" y="90583"/>
                    </a:cubicBezTo>
                    <a:cubicBezTo>
                      <a:pt x="32845" y="89049"/>
                      <a:pt x="26696" y="86573"/>
                      <a:pt x="21003" y="83248"/>
                    </a:cubicBezTo>
                    <a:cubicBezTo>
                      <a:pt x="14712" y="79953"/>
                      <a:pt x="9257" y="75257"/>
                      <a:pt x="5037" y="69532"/>
                    </a:cubicBezTo>
                    <a:cubicBezTo>
                      <a:pt x="1977" y="65246"/>
                      <a:pt x="466" y="60036"/>
                      <a:pt x="760" y="54769"/>
                    </a:cubicBezTo>
                    <a:cubicBezTo>
                      <a:pt x="1350" y="49311"/>
                      <a:pt x="3535" y="44139"/>
                      <a:pt x="7033" y="39910"/>
                    </a:cubicBezTo>
                    <a:cubicBezTo>
                      <a:pt x="11443" y="34442"/>
                      <a:pt x="16670" y="29689"/>
                      <a:pt x="22524" y="25813"/>
                    </a:cubicBezTo>
                    <a:lnTo>
                      <a:pt x="0" y="12763"/>
                    </a:lnTo>
                    <a:lnTo>
                      <a:pt x="13210" y="5143"/>
                    </a:lnTo>
                    <a:lnTo>
                      <a:pt x="35544" y="18002"/>
                    </a:lnTo>
                    <a:cubicBezTo>
                      <a:pt x="45998" y="12811"/>
                      <a:pt x="56994" y="8782"/>
                      <a:pt x="68332" y="6001"/>
                    </a:cubicBezTo>
                    <a:cubicBezTo>
                      <a:pt x="79109" y="3257"/>
                      <a:pt x="90067" y="1248"/>
                      <a:pt x="101120" y="0"/>
                    </a:cubicBezTo>
                    <a:close/>
                    <a:moveTo>
                      <a:pt x="46949" y="62103"/>
                    </a:moveTo>
                    <a:cubicBezTo>
                      <a:pt x="52005" y="64941"/>
                      <a:pt x="57811" y="66170"/>
                      <a:pt x="63580" y="65627"/>
                    </a:cubicBezTo>
                    <a:cubicBezTo>
                      <a:pt x="71316" y="64770"/>
                      <a:pt x="78938" y="63036"/>
                      <a:pt x="86294" y="60484"/>
                    </a:cubicBezTo>
                    <a:lnTo>
                      <a:pt x="50560" y="39814"/>
                    </a:lnTo>
                    <a:cubicBezTo>
                      <a:pt x="37445" y="48320"/>
                      <a:pt x="36238" y="55750"/>
                      <a:pt x="46949" y="62103"/>
                    </a:cubicBezTo>
                    <a:close/>
                    <a:moveTo>
                      <a:pt x="172399" y="72580"/>
                    </a:moveTo>
                    <a:cubicBezTo>
                      <a:pt x="166953" y="69580"/>
                      <a:pt x="160680" y="68437"/>
                      <a:pt x="154532" y="69342"/>
                    </a:cubicBezTo>
                    <a:cubicBezTo>
                      <a:pt x="146083" y="70418"/>
                      <a:pt x="137748" y="72266"/>
                      <a:pt x="129632" y="74866"/>
                    </a:cubicBezTo>
                    <a:lnTo>
                      <a:pt x="165176" y="95440"/>
                    </a:lnTo>
                    <a:cubicBezTo>
                      <a:pt x="180287" y="86296"/>
                      <a:pt x="182758" y="78676"/>
                      <a:pt x="172399" y="72771"/>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6" name="Google Shape;1796;p30"/>
              <p:cNvSpPr/>
              <p:nvPr/>
            </p:nvSpPr>
            <p:spPr>
              <a:xfrm>
                <a:off x="5275158" y="5155977"/>
                <a:ext cx="14635" cy="19050"/>
              </a:xfrm>
              <a:custGeom>
                <a:avLst/>
                <a:gdLst/>
                <a:ahLst/>
                <a:cxnLst/>
                <a:rect l="l" t="t" r="r" b="b"/>
                <a:pathLst>
                  <a:path w="14635" h="19050" extrusionOk="0">
                    <a:moveTo>
                      <a:pt x="0" y="12859"/>
                    </a:moveTo>
                    <a:cubicBezTo>
                      <a:pt x="0" y="12002"/>
                      <a:pt x="0" y="0"/>
                      <a:pt x="0" y="0"/>
                    </a:cubicBezTo>
                    <a:lnTo>
                      <a:pt x="14636" y="9525"/>
                    </a:lnTo>
                    <a:lnTo>
                      <a:pt x="8268" y="1905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7" name="Google Shape;1797;p30"/>
              <p:cNvSpPr/>
              <p:nvPr/>
            </p:nvSpPr>
            <p:spPr>
              <a:xfrm>
                <a:off x="5370766" y="5164169"/>
                <a:ext cx="31647" cy="14763"/>
              </a:xfrm>
              <a:custGeom>
                <a:avLst/>
                <a:gdLst/>
                <a:ahLst/>
                <a:cxnLst/>
                <a:rect l="l" t="t" r="r" b="b"/>
                <a:pathLst>
                  <a:path w="31647" h="14763" extrusionOk="0">
                    <a:moveTo>
                      <a:pt x="31648" y="12859"/>
                    </a:moveTo>
                    <a:lnTo>
                      <a:pt x="31648" y="0"/>
                    </a:lnTo>
                    <a:lnTo>
                      <a:pt x="0" y="2381"/>
                    </a:lnTo>
                    <a:lnTo>
                      <a:pt x="18152" y="14764"/>
                    </a:lnTo>
                    <a:lnTo>
                      <a:pt x="31648" y="1285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8" name="Google Shape;1798;p30"/>
              <p:cNvSpPr/>
              <p:nvPr/>
            </p:nvSpPr>
            <p:spPr>
              <a:xfrm>
                <a:off x="5381410" y="5116639"/>
                <a:ext cx="23664" cy="13049"/>
              </a:xfrm>
              <a:custGeom>
                <a:avLst/>
                <a:gdLst/>
                <a:ahLst/>
                <a:cxnLst/>
                <a:rect l="l" t="t" r="r" b="b"/>
                <a:pathLst>
                  <a:path w="23664" h="13049" extrusionOk="0">
                    <a:moveTo>
                      <a:pt x="23664" y="13049"/>
                    </a:moveTo>
                    <a:lnTo>
                      <a:pt x="23664" y="0"/>
                    </a:lnTo>
                    <a:lnTo>
                      <a:pt x="0" y="8572"/>
                    </a:lnTo>
                    <a:lnTo>
                      <a:pt x="23664" y="1304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9" name="Google Shape;1799;p30"/>
              <p:cNvSpPr/>
              <p:nvPr/>
            </p:nvSpPr>
            <p:spPr>
              <a:xfrm>
                <a:off x="5307090" y="5121401"/>
                <a:ext cx="35639" cy="24669"/>
              </a:xfrm>
              <a:custGeom>
                <a:avLst/>
                <a:gdLst/>
                <a:ahLst/>
                <a:cxnLst/>
                <a:rect l="l" t="t" r="r" b="b"/>
                <a:pathLst>
                  <a:path w="35639" h="24669" extrusionOk="0">
                    <a:moveTo>
                      <a:pt x="0" y="7525"/>
                    </a:moveTo>
                    <a:lnTo>
                      <a:pt x="7888" y="0"/>
                    </a:lnTo>
                    <a:lnTo>
                      <a:pt x="35639" y="19050"/>
                    </a:lnTo>
                    <a:lnTo>
                      <a:pt x="33928" y="24670"/>
                    </a:lnTo>
                    <a:cubicBezTo>
                      <a:pt x="33928" y="24670"/>
                      <a:pt x="13210" y="15907"/>
                      <a:pt x="12545" y="15145"/>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0" name="Google Shape;1800;p30"/>
              <p:cNvSpPr/>
              <p:nvPr/>
            </p:nvSpPr>
            <p:spPr>
              <a:xfrm>
                <a:off x="5234481" y="5079968"/>
                <a:ext cx="44382" cy="29241"/>
              </a:xfrm>
              <a:custGeom>
                <a:avLst/>
                <a:gdLst/>
                <a:ahLst/>
                <a:cxnLst/>
                <a:rect l="l" t="t" r="r" b="b"/>
                <a:pathLst>
                  <a:path w="44382" h="29241" extrusionOk="0">
                    <a:moveTo>
                      <a:pt x="0" y="8287"/>
                    </a:moveTo>
                    <a:lnTo>
                      <a:pt x="36780" y="29242"/>
                    </a:lnTo>
                    <a:lnTo>
                      <a:pt x="44383" y="23717"/>
                    </a:lnTo>
                    <a:cubicBezTo>
                      <a:pt x="44383" y="23717"/>
                      <a:pt x="39726" y="18479"/>
                      <a:pt x="39346" y="17907"/>
                    </a:cubicBezTo>
                    <a:cubicBezTo>
                      <a:pt x="36029" y="14192"/>
                      <a:pt x="32189" y="10982"/>
                      <a:pt x="27941" y="8382"/>
                    </a:cubicBezTo>
                    <a:cubicBezTo>
                      <a:pt x="25185" y="7906"/>
                      <a:pt x="7698" y="0"/>
                      <a:pt x="7698"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1" name="Google Shape;1801;p30"/>
              <p:cNvSpPr/>
              <p:nvPr/>
            </p:nvSpPr>
            <p:spPr>
              <a:xfrm>
                <a:off x="5275158" y="5056536"/>
                <a:ext cx="20623" cy="18383"/>
              </a:xfrm>
              <a:custGeom>
                <a:avLst/>
                <a:gdLst/>
                <a:ahLst/>
                <a:cxnLst/>
                <a:rect l="l" t="t" r="r" b="b"/>
                <a:pathLst>
                  <a:path w="20623" h="18383" extrusionOk="0">
                    <a:moveTo>
                      <a:pt x="20623" y="18383"/>
                    </a:moveTo>
                    <a:lnTo>
                      <a:pt x="20623" y="5525"/>
                    </a:lnTo>
                    <a:lnTo>
                      <a:pt x="3706" y="0"/>
                    </a:lnTo>
                    <a:lnTo>
                      <a:pt x="0" y="10096"/>
                    </a:lnTo>
                    <a:lnTo>
                      <a:pt x="950" y="14764"/>
                    </a:lnTo>
                    <a:lnTo>
                      <a:pt x="20623" y="18383"/>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2" name="Google Shape;1802;p30"/>
              <p:cNvSpPr/>
              <p:nvPr/>
            </p:nvSpPr>
            <p:spPr>
              <a:xfrm>
                <a:off x="5183351" y="5052726"/>
                <a:ext cx="19577" cy="14573"/>
              </a:xfrm>
              <a:custGeom>
                <a:avLst/>
                <a:gdLst/>
                <a:ahLst/>
                <a:cxnLst/>
                <a:rect l="l" t="t" r="r" b="b"/>
                <a:pathLst>
                  <a:path w="19577" h="14573" extrusionOk="0">
                    <a:moveTo>
                      <a:pt x="0" y="12859"/>
                    </a:moveTo>
                    <a:lnTo>
                      <a:pt x="0" y="0"/>
                    </a:lnTo>
                    <a:lnTo>
                      <a:pt x="19578" y="2096"/>
                    </a:lnTo>
                    <a:lnTo>
                      <a:pt x="13305" y="14573"/>
                    </a:lnTo>
                    <a:lnTo>
                      <a:pt x="0" y="1285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3" name="Google Shape;1803;p30"/>
              <p:cNvSpPr/>
              <p:nvPr/>
            </p:nvSpPr>
            <p:spPr>
              <a:xfrm>
                <a:off x="5184016" y="5095875"/>
                <a:ext cx="22524" cy="22764"/>
              </a:xfrm>
              <a:custGeom>
                <a:avLst/>
                <a:gdLst/>
                <a:ahLst/>
                <a:cxnLst/>
                <a:rect l="l" t="t" r="r" b="b"/>
                <a:pathLst>
                  <a:path w="22524" h="22764" extrusionOk="0">
                    <a:moveTo>
                      <a:pt x="0" y="13526"/>
                    </a:moveTo>
                    <a:lnTo>
                      <a:pt x="0" y="0"/>
                    </a:lnTo>
                    <a:lnTo>
                      <a:pt x="22524" y="0"/>
                    </a:lnTo>
                    <a:lnTo>
                      <a:pt x="17012" y="12097"/>
                    </a:lnTo>
                    <a:lnTo>
                      <a:pt x="7508" y="2276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4" name="Google Shape;1804;p30"/>
              <p:cNvSpPr/>
              <p:nvPr/>
            </p:nvSpPr>
            <p:spPr>
              <a:xfrm>
                <a:off x="5183826" y="5039963"/>
                <a:ext cx="221034" cy="138969"/>
              </a:xfrm>
              <a:custGeom>
                <a:avLst/>
                <a:gdLst/>
                <a:ahLst/>
                <a:cxnLst/>
                <a:rect l="l" t="t" r="r" b="b"/>
                <a:pathLst>
                  <a:path w="221034" h="138969" extrusionOk="0">
                    <a:moveTo>
                      <a:pt x="111955" y="22098"/>
                    </a:moveTo>
                    <a:cubicBezTo>
                      <a:pt x="109027" y="22050"/>
                      <a:pt x="106100" y="22279"/>
                      <a:pt x="103211" y="22765"/>
                    </a:cubicBezTo>
                    <a:cubicBezTo>
                      <a:pt x="99315" y="23336"/>
                      <a:pt x="94943" y="24098"/>
                      <a:pt x="90096" y="25146"/>
                    </a:cubicBezTo>
                    <a:cubicBezTo>
                      <a:pt x="85249" y="26194"/>
                      <a:pt x="80117" y="27432"/>
                      <a:pt x="74890" y="29051"/>
                    </a:cubicBezTo>
                    <a:cubicBezTo>
                      <a:pt x="69786" y="30547"/>
                      <a:pt x="64797" y="32433"/>
                      <a:pt x="59969" y="34671"/>
                    </a:cubicBezTo>
                    <a:lnTo>
                      <a:pt x="97984" y="56864"/>
                    </a:lnTo>
                    <a:lnTo>
                      <a:pt x="104922" y="54388"/>
                    </a:lnTo>
                    <a:cubicBezTo>
                      <a:pt x="114426" y="51149"/>
                      <a:pt x="123929" y="48387"/>
                      <a:pt x="132388" y="46196"/>
                    </a:cubicBezTo>
                    <a:cubicBezTo>
                      <a:pt x="140466" y="44005"/>
                      <a:pt x="148744" y="42634"/>
                      <a:pt x="157098" y="42100"/>
                    </a:cubicBezTo>
                    <a:cubicBezTo>
                      <a:pt x="164739" y="41596"/>
                      <a:pt x="172408" y="42100"/>
                      <a:pt x="179907" y="43624"/>
                    </a:cubicBezTo>
                    <a:cubicBezTo>
                      <a:pt x="187548" y="45215"/>
                      <a:pt x="194875" y="48082"/>
                      <a:pt x="201575" y="52102"/>
                    </a:cubicBezTo>
                    <a:cubicBezTo>
                      <a:pt x="208218" y="55454"/>
                      <a:pt x="213911" y="60427"/>
                      <a:pt x="218112" y="66580"/>
                    </a:cubicBezTo>
                    <a:cubicBezTo>
                      <a:pt x="220858" y="71047"/>
                      <a:pt x="221714" y="76428"/>
                      <a:pt x="220488" y="81534"/>
                    </a:cubicBezTo>
                    <a:cubicBezTo>
                      <a:pt x="218901" y="87173"/>
                      <a:pt x="215812" y="92278"/>
                      <a:pt x="211554" y="96298"/>
                    </a:cubicBezTo>
                    <a:cubicBezTo>
                      <a:pt x="206280" y="101565"/>
                      <a:pt x="200416" y="106204"/>
                      <a:pt x="194067" y="110109"/>
                    </a:cubicBezTo>
                    <a:lnTo>
                      <a:pt x="218397" y="124206"/>
                    </a:lnTo>
                    <a:lnTo>
                      <a:pt x="205187" y="131826"/>
                    </a:lnTo>
                    <a:lnTo>
                      <a:pt x="180667" y="117634"/>
                    </a:lnTo>
                    <a:cubicBezTo>
                      <a:pt x="168977" y="123425"/>
                      <a:pt x="156755" y="128045"/>
                      <a:pt x="144172" y="131445"/>
                    </a:cubicBezTo>
                    <a:cubicBezTo>
                      <a:pt x="131019" y="135131"/>
                      <a:pt x="117562" y="137655"/>
                      <a:pt x="103971" y="138970"/>
                    </a:cubicBezTo>
                    <a:lnTo>
                      <a:pt x="91141" y="116014"/>
                    </a:lnTo>
                    <a:cubicBezTo>
                      <a:pt x="94734" y="115929"/>
                      <a:pt x="98317" y="115633"/>
                      <a:pt x="101881" y="115157"/>
                    </a:cubicBezTo>
                    <a:cubicBezTo>
                      <a:pt x="107279" y="114519"/>
                      <a:pt x="112639" y="113595"/>
                      <a:pt x="117942" y="112395"/>
                    </a:cubicBezTo>
                    <a:cubicBezTo>
                      <a:pt x="123834" y="111157"/>
                      <a:pt x="130012" y="109538"/>
                      <a:pt x="136949" y="107632"/>
                    </a:cubicBezTo>
                    <a:cubicBezTo>
                      <a:pt x="143441" y="105775"/>
                      <a:pt x="149799" y="103451"/>
                      <a:pt x="155957" y="100679"/>
                    </a:cubicBezTo>
                    <a:lnTo>
                      <a:pt x="117942" y="78677"/>
                    </a:lnTo>
                    <a:lnTo>
                      <a:pt x="112905" y="80391"/>
                    </a:lnTo>
                    <a:lnTo>
                      <a:pt x="107773" y="82010"/>
                    </a:lnTo>
                    <a:cubicBezTo>
                      <a:pt x="98269" y="85154"/>
                      <a:pt x="89431" y="87630"/>
                      <a:pt x="81447" y="89440"/>
                    </a:cubicBezTo>
                    <a:cubicBezTo>
                      <a:pt x="74082" y="91164"/>
                      <a:pt x="66574" y="92154"/>
                      <a:pt x="59018" y="92392"/>
                    </a:cubicBezTo>
                    <a:cubicBezTo>
                      <a:pt x="52375" y="92631"/>
                      <a:pt x="45732" y="92021"/>
                      <a:pt x="39251" y="90583"/>
                    </a:cubicBezTo>
                    <a:cubicBezTo>
                      <a:pt x="32826" y="89049"/>
                      <a:pt x="26668" y="86544"/>
                      <a:pt x="21003" y="83153"/>
                    </a:cubicBezTo>
                    <a:cubicBezTo>
                      <a:pt x="14712" y="79848"/>
                      <a:pt x="9257" y="75162"/>
                      <a:pt x="5037" y="69437"/>
                    </a:cubicBezTo>
                    <a:cubicBezTo>
                      <a:pt x="1958" y="65151"/>
                      <a:pt x="447" y="59941"/>
                      <a:pt x="760" y="54673"/>
                    </a:cubicBezTo>
                    <a:cubicBezTo>
                      <a:pt x="1350" y="49216"/>
                      <a:pt x="3535" y="44044"/>
                      <a:pt x="7033" y="39814"/>
                    </a:cubicBezTo>
                    <a:cubicBezTo>
                      <a:pt x="11424" y="34357"/>
                      <a:pt x="16651" y="29623"/>
                      <a:pt x="22524" y="25813"/>
                    </a:cubicBezTo>
                    <a:lnTo>
                      <a:pt x="0" y="12763"/>
                    </a:lnTo>
                    <a:lnTo>
                      <a:pt x="13210" y="5048"/>
                    </a:lnTo>
                    <a:lnTo>
                      <a:pt x="35544" y="18002"/>
                    </a:lnTo>
                    <a:cubicBezTo>
                      <a:pt x="45998" y="12782"/>
                      <a:pt x="56994" y="8725"/>
                      <a:pt x="68332" y="5905"/>
                    </a:cubicBezTo>
                    <a:cubicBezTo>
                      <a:pt x="79100" y="3143"/>
                      <a:pt x="90067" y="1171"/>
                      <a:pt x="101120" y="0"/>
                    </a:cubicBezTo>
                    <a:close/>
                    <a:moveTo>
                      <a:pt x="46949" y="62198"/>
                    </a:moveTo>
                    <a:cubicBezTo>
                      <a:pt x="51995" y="65075"/>
                      <a:pt x="57802" y="66332"/>
                      <a:pt x="63580" y="65818"/>
                    </a:cubicBezTo>
                    <a:cubicBezTo>
                      <a:pt x="71307" y="64865"/>
                      <a:pt x="78910" y="63141"/>
                      <a:pt x="86294" y="60674"/>
                    </a:cubicBezTo>
                    <a:lnTo>
                      <a:pt x="50560" y="39910"/>
                    </a:lnTo>
                    <a:cubicBezTo>
                      <a:pt x="37445" y="48606"/>
                      <a:pt x="36238" y="56036"/>
                      <a:pt x="46949" y="62198"/>
                    </a:cubicBezTo>
                    <a:close/>
                    <a:moveTo>
                      <a:pt x="172399" y="72676"/>
                    </a:moveTo>
                    <a:cubicBezTo>
                      <a:pt x="166953" y="69675"/>
                      <a:pt x="160680" y="68532"/>
                      <a:pt x="154532" y="69437"/>
                    </a:cubicBezTo>
                    <a:cubicBezTo>
                      <a:pt x="146092" y="70561"/>
                      <a:pt x="137757" y="72409"/>
                      <a:pt x="129632" y="74962"/>
                    </a:cubicBezTo>
                    <a:lnTo>
                      <a:pt x="165176" y="95536"/>
                    </a:lnTo>
                    <a:cubicBezTo>
                      <a:pt x="180287" y="86296"/>
                      <a:pt x="182758" y="78677"/>
                      <a:pt x="172399" y="72676"/>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805" name="Google Shape;1805;p30"/>
            <p:cNvGrpSpPr/>
            <p:nvPr/>
          </p:nvGrpSpPr>
          <p:grpSpPr>
            <a:xfrm>
              <a:off x="3213031" y="4002823"/>
              <a:ext cx="664504" cy="467011"/>
              <a:chOff x="4994131" y="4819173"/>
              <a:chExt cx="664504" cy="467011"/>
            </a:xfrm>
          </p:grpSpPr>
          <p:sp>
            <p:nvSpPr>
              <p:cNvPr id="1806" name="Google Shape;1806;p30"/>
              <p:cNvSpPr/>
              <p:nvPr/>
            </p:nvSpPr>
            <p:spPr>
              <a:xfrm>
                <a:off x="4994131" y="4901565"/>
                <a:ext cx="664504" cy="384619"/>
              </a:xfrm>
              <a:custGeom>
                <a:avLst/>
                <a:gdLst/>
                <a:ahLst/>
                <a:cxnLst/>
                <a:rect l="l" t="t" r="r" b="b"/>
                <a:pathLst>
                  <a:path w="664504" h="384619" extrusionOk="0">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7" name="Google Shape;1807;p30"/>
              <p:cNvSpPr/>
              <p:nvPr/>
            </p:nvSpPr>
            <p:spPr>
              <a:xfrm>
                <a:off x="4994226" y="5009197"/>
                <a:ext cx="65576" cy="87630"/>
              </a:xfrm>
              <a:custGeom>
                <a:avLst/>
                <a:gdLst/>
                <a:ahLst/>
                <a:cxnLst/>
                <a:rect l="l" t="t" r="r" b="b"/>
                <a:pathLst>
                  <a:path w="65576" h="87630" extrusionOk="0">
                    <a:moveTo>
                      <a:pt x="0" y="87630"/>
                    </a:moveTo>
                    <a:lnTo>
                      <a:pt x="0" y="0"/>
                    </a:lnTo>
                    <a:lnTo>
                      <a:pt x="65576" y="58579"/>
                    </a:lnTo>
                    <a:lnTo>
                      <a:pt x="0" y="8763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8" name="Google Shape;1808;p30"/>
              <p:cNvSpPr/>
              <p:nvPr/>
            </p:nvSpPr>
            <p:spPr>
              <a:xfrm>
                <a:off x="5608645" y="5011483"/>
                <a:ext cx="49989" cy="118109"/>
              </a:xfrm>
              <a:custGeom>
                <a:avLst/>
                <a:gdLst/>
                <a:ahLst/>
                <a:cxnLst/>
                <a:rect l="l" t="t" r="r" b="b"/>
                <a:pathLst>
                  <a:path w="49989" h="118109" extrusionOk="0">
                    <a:moveTo>
                      <a:pt x="49990" y="0"/>
                    </a:moveTo>
                    <a:lnTo>
                      <a:pt x="49990" y="82391"/>
                    </a:lnTo>
                    <a:lnTo>
                      <a:pt x="16442" y="118110"/>
                    </a:lnTo>
                    <a:lnTo>
                      <a:pt x="0" y="23813"/>
                    </a:lnTo>
                    <a:lnTo>
                      <a:pt x="49990"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9" name="Google Shape;1809;p30"/>
              <p:cNvSpPr/>
              <p:nvPr/>
            </p:nvSpPr>
            <p:spPr>
              <a:xfrm>
                <a:off x="4994131" y="4819173"/>
                <a:ext cx="664504" cy="384619"/>
              </a:xfrm>
              <a:custGeom>
                <a:avLst/>
                <a:gdLst/>
                <a:ahLst/>
                <a:cxnLst/>
                <a:rect l="l" t="t" r="r" b="b"/>
                <a:pathLst>
                  <a:path w="664504" h="384619" extrusionOk="0">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0" name="Google Shape;1810;p30"/>
              <p:cNvSpPr/>
              <p:nvPr/>
            </p:nvSpPr>
            <p:spPr>
              <a:xfrm>
                <a:off x="5088612" y="4871585"/>
                <a:ext cx="475616" cy="275248"/>
              </a:xfrm>
              <a:custGeom>
                <a:avLst/>
                <a:gdLst/>
                <a:ahLst/>
                <a:cxnLst/>
                <a:rect l="l" t="t" r="r" b="b"/>
                <a:pathLst>
                  <a:path w="475616" h="275248" extrusionOk="0">
                    <a:moveTo>
                      <a:pt x="475175" y="145899"/>
                    </a:moveTo>
                    <a:cubicBezTo>
                      <a:pt x="471849" y="178284"/>
                      <a:pt x="448849" y="210193"/>
                      <a:pt x="405987" y="234958"/>
                    </a:cubicBezTo>
                    <a:cubicBezTo>
                      <a:pt x="313040" y="288679"/>
                      <a:pt x="162500" y="288679"/>
                      <a:pt x="69553" y="234958"/>
                    </a:cubicBezTo>
                    <a:cubicBezTo>
                      <a:pt x="26691" y="210193"/>
                      <a:pt x="3692" y="178284"/>
                      <a:pt x="461" y="145899"/>
                    </a:cubicBezTo>
                    <a:cubicBezTo>
                      <a:pt x="-3626" y="107799"/>
                      <a:pt x="19468" y="69699"/>
                      <a:pt x="69553" y="40362"/>
                    </a:cubicBezTo>
                    <a:cubicBezTo>
                      <a:pt x="162500" y="-13454"/>
                      <a:pt x="313040" y="-13454"/>
                      <a:pt x="405987" y="40362"/>
                    </a:cubicBezTo>
                    <a:cubicBezTo>
                      <a:pt x="456072" y="69223"/>
                      <a:pt x="479167" y="107990"/>
                      <a:pt x="475175" y="145899"/>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1" name="Google Shape;1811;p30"/>
              <p:cNvSpPr/>
              <p:nvPr/>
            </p:nvSpPr>
            <p:spPr>
              <a:xfrm>
                <a:off x="5089073" y="4888063"/>
                <a:ext cx="474714" cy="258770"/>
              </a:xfrm>
              <a:custGeom>
                <a:avLst/>
                <a:gdLst/>
                <a:ahLst/>
                <a:cxnLst/>
                <a:rect l="l" t="t" r="r" b="b"/>
                <a:pathLst>
                  <a:path w="474714" h="258770" extrusionOk="0">
                    <a:moveTo>
                      <a:pt x="474714" y="129421"/>
                    </a:moveTo>
                    <a:cubicBezTo>
                      <a:pt x="471388" y="161806"/>
                      <a:pt x="448389" y="193715"/>
                      <a:pt x="405527" y="218480"/>
                    </a:cubicBezTo>
                    <a:cubicBezTo>
                      <a:pt x="312580" y="272201"/>
                      <a:pt x="162040" y="272201"/>
                      <a:pt x="69092" y="218480"/>
                    </a:cubicBezTo>
                    <a:cubicBezTo>
                      <a:pt x="26230" y="193715"/>
                      <a:pt x="3231" y="161806"/>
                      <a:pt x="0" y="129421"/>
                    </a:cubicBezTo>
                    <a:cubicBezTo>
                      <a:pt x="3231" y="97036"/>
                      <a:pt x="26230" y="65127"/>
                      <a:pt x="69092" y="40362"/>
                    </a:cubicBezTo>
                    <a:cubicBezTo>
                      <a:pt x="162040" y="-13454"/>
                      <a:pt x="312580" y="-13454"/>
                      <a:pt x="405527" y="40362"/>
                    </a:cubicBezTo>
                    <a:cubicBezTo>
                      <a:pt x="448389" y="64937"/>
                      <a:pt x="471388" y="97036"/>
                      <a:pt x="474714" y="12942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2" name="Google Shape;1812;p30"/>
              <p:cNvSpPr/>
              <p:nvPr/>
            </p:nvSpPr>
            <p:spPr>
              <a:xfrm>
                <a:off x="5211197" y="4950333"/>
                <a:ext cx="220817" cy="138588"/>
              </a:xfrm>
              <a:custGeom>
                <a:avLst/>
                <a:gdLst/>
                <a:ahLst/>
                <a:cxnLst/>
                <a:rect l="l" t="t" r="r" b="b"/>
                <a:pathLst>
                  <a:path w="220817" h="138588" extrusionOk="0">
                    <a:moveTo>
                      <a:pt x="111669" y="21717"/>
                    </a:moveTo>
                    <a:cubicBezTo>
                      <a:pt x="108742" y="21679"/>
                      <a:pt x="105815" y="21898"/>
                      <a:pt x="102926" y="22384"/>
                    </a:cubicBezTo>
                    <a:cubicBezTo>
                      <a:pt x="99030" y="22955"/>
                      <a:pt x="94658" y="23717"/>
                      <a:pt x="89811" y="24765"/>
                    </a:cubicBezTo>
                    <a:cubicBezTo>
                      <a:pt x="84964" y="25813"/>
                      <a:pt x="80307" y="27051"/>
                      <a:pt x="74700" y="28670"/>
                    </a:cubicBezTo>
                    <a:cubicBezTo>
                      <a:pt x="69596" y="30204"/>
                      <a:pt x="64607" y="32109"/>
                      <a:pt x="59779" y="34385"/>
                    </a:cubicBezTo>
                    <a:lnTo>
                      <a:pt x="97794" y="56483"/>
                    </a:lnTo>
                    <a:lnTo>
                      <a:pt x="104637" y="54007"/>
                    </a:lnTo>
                    <a:cubicBezTo>
                      <a:pt x="114141" y="50768"/>
                      <a:pt x="123644" y="48006"/>
                      <a:pt x="132198" y="45815"/>
                    </a:cubicBezTo>
                    <a:cubicBezTo>
                      <a:pt x="140276" y="43624"/>
                      <a:pt x="148554" y="42253"/>
                      <a:pt x="156908" y="41720"/>
                    </a:cubicBezTo>
                    <a:cubicBezTo>
                      <a:pt x="164511" y="41215"/>
                      <a:pt x="172152" y="41720"/>
                      <a:pt x="179622" y="43244"/>
                    </a:cubicBezTo>
                    <a:cubicBezTo>
                      <a:pt x="187282" y="44872"/>
                      <a:pt x="194638" y="47739"/>
                      <a:pt x="201385" y="51721"/>
                    </a:cubicBezTo>
                    <a:cubicBezTo>
                      <a:pt x="208009" y="55064"/>
                      <a:pt x="213664" y="60045"/>
                      <a:pt x="217827" y="66199"/>
                    </a:cubicBezTo>
                    <a:cubicBezTo>
                      <a:pt x="220602" y="70656"/>
                      <a:pt x="221495" y="76038"/>
                      <a:pt x="220298" y="81153"/>
                    </a:cubicBezTo>
                    <a:cubicBezTo>
                      <a:pt x="218673" y="86773"/>
                      <a:pt x="215584" y="91869"/>
                      <a:pt x="211364" y="95917"/>
                    </a:cubicBezTo>
                    <a:cubicBezTo>
                      <a:pt x="206118" y="101213"/>
                      <a:pt x="200245" y="105851"/>
                      <a:pt x="193877" y="109728"/>
                    </a:cubicBezTo>
                    <a:lnTo>
                      <a:pt x="218207" y="123825"/>
                    </a:lnTo>
                    <a:lnTo>
                      <a:pt x="204902" y="131445"/>
                    </a:lnTo>
                    <a:lnTo>
                      <a:pt x="180382" y="117253"/>
                    </a:lnTo>
                    <a:cubicBezTo>
                      <a:pt x="168730" y="123044"/>
                      <a:pt x="156537" y="127663"/>
                      <a:pt x="143982" y="131064"/>
                    </a:cubicBezTo>
                    <a:cubicBezTo>
                      <a:pt x="130829" y="134731"/>
                      <a:pt x="117372" y="137255"/>
                      <a:pt x="103781" y="138589"/>
                    </a:cubicBezTo>
                    <a:lnTo>
                      <a:pt x="91236" y="116014"/>
                    </a:lnTo>
                    <a:cubicBezTo>
                      <a:pt x="94829" y="115919"/>
                      <a:pt x="98412" y="115633"/>
                      <a:pt x="101976" y="115157"/>
                    </a:cubicBezTo>
                    <a:cubicBezTo>
                      <a:pt x="107345" y="114510"/>
                      <a:pt x="112667" y="113586"/>
                      <a:pt x="117942" y="112395"/>
                    </a:cubicBezTo>
                    <a:cubicBezTo>
                      <a:pt x="123834" y="111157"/>
                      <a:pt x="130107" y="109538"/>
                      <a:pt x="136950" y="107632"/>
                    </a:cubicBezTo>
                    <a:cubicBezTo>
                      <a:pt x="143460" y="105823"/>
                      <a:pt x="149818" y="103499"/>
                      <a:pt x="155957" y="100679"/>
                    </a:cubicBezTo>
                    <a:lnTo>
                      <a:pt x="117942" y="78677"/>
                    </a:lnTo>
                    <a:lnTo>
                      <a:pt x="113000" y="80391"/>
                    </a:lnTo>
                    <a:lnTo>
                      <a:pt x="107773" y="82010"/>
                    </a:lnTo>
                    <a:cubicBezTo>
                      <a:pt x="98269" y="85182"/>
                      <a:pt x="89526" y="87659"/>
                      <a:pt x="81543" y="89440"/>
                    </a:cubicBezTo>
                    <a:cubicBezTo>
                      <a:pt x="74177" y="91154"/>
                      <a:pt x="66669" y="92145"/>
                      <a:pt x="59114" y="92393"/>
                    </a:cubicBezTo>
                    <a:cubicBezTo>
                      <a:pt x="52471" y="92678"/>
                      <a:pt x="45827" y="92069"/>
                      <a:pt x="39346" y="90583"/>
                    </a:cubicBezTo>
                    <a:cubicBezTo>
                      <a:pt x="32893" y="89040"/>
                      <a:pt x="26715" y="86535"/>
                      <a:pt x="21003" y="83153"/>
                    </a:cubicBezTo>
                    <a:cubicBezTo>
                      <a:pt x="14769" y="79848"/>
                      <a:pt x="9352" y="75200"/>
                      <a:pt x="5132" y="69532"/>
                    </a:cubicBezTo>
                    <a:cubicBezTo>
                      <a:pt x="2072" y="65246"/>
                      <a:pt x="561" y="60036"/>
                      <a:pt x="855" y="54769"/>
                    </a:cubicBezTo>
                    <a:cubicBezTo>
                      <a:pt x="1378" y="49263"/>
                      <a:pt x="3573" y="44044"/>
                      <a:pt x="7128" y="39814"/>
                    </a:cubicBezTo>
                    <a:cubicBezTo>
                      <a:pt x="11481" y="34357"/>
                      <a:pt x="16679" y="29623"/>
                      <a:pt x="22524" y="25813"/>
                    </a:cubicBezTo>
                    <a:lnTo>
                      <a:pt x="0" y="12763"/>
                    </a:lnTo>
                    <a:lnTo>
                      <a:pt x="13305" y="5048"/>
                    </a:lnTo>
                    <a:lnTo>
                      <a:pt x="35639" y="18002"/>
                    </a:lnTo>
                    <a:cubicBezTo>
                      <a:pt x="46093" y="12783"/>
                      <a:pt x="57089" y="8725"/>
                      <a:pt x="68427" y="5905"/>
                    </a:cubicBezTo>
                    <a:cubicBezTo>
                      <a:pt x="79195" y="3143"/>
                      <a:pt x="90162" y="1171"/>
                      <a:pt x="101215" y="0"/>
                    </a:cubicBezTo>
                    <a:close/>
                    <a:moveTo>
                      <a:pt x="46759" y="61817"/>
                    </a:moveTo>
                    <a:cubicBezTo>
                      <a:pt x="51758" y="64732"/>
                      <a:pt x="57546" y="65999"/>
                      <a:pt x="63295" y="65437"/>
                    </a:cubicBezTo>
                    <a:cubicBezTo>
                      <a:pt x="71050" y="64494"/>
                      <a:pt x="78691" y="62770"/>
                      <a:pt x="86104" y="60293"/>
                    </a:cubicBezTo>
                    <a:lnTo>
                      <a:pt x="50275" y="39624"/>
                    </a:lnTo>
                    <a:cubicBezTo>
                      <a:pt x="37160" y="48454"/>
                      <a:pt x="35991" y="55978"/>
                      <a:pt x="46759" y="62198"/>
                    </a:cubicBezTo>
                    <a:close/>
                    <a:moveTo>
                      <a:pt x="172209" y="72295"/>
                    </a:moveTo>
                    <a:cubicBezTo>
                      <a:pt x="166753" y="69323"/>
                      <a:pt x="160481" y="68218"/>
                      <a:pt x="154342" y="69152"/>
                    </a:cubicBezTo>
                    <a:cubicBezTo>
                      <a:pt x="145874" y="70237"/>
                      <a:pt x="137510" y="72057"/>
                      <a:pt x="129347" y="74581"/>
                    </a:cubicBezTo>
                    <a:lnTo>
                      <a:pt x="164891" y="95155"/>
                    </a:lnTo>
                    <a:cubicBezTo>
                      <a:pt x="180097" y="86296"/>
                      <a:pt x="182473" y="78867"/>
                      <a:pt x="172209" y="72676"/>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3" name="Google Shape;1813;p30"/>
              <p:cNvSpPr/>
              <p:nvPr/>
            </p:nvSpPr>
            <p:spPr>
              <a:xfrm>
                <a:off x="5302433" y="5053393"/>
                <a:ext cx="14635" cy="19050"/>
              </a:xfrm>
              <a:custGeom>
                <a:avLst/>
                <a:gdLst/>
                <a:ahLst/>
                <a:cxnLst/>
                <a:rect l="l" t="t" r="r" b="b"/>
                <a:pathLst>
                  <a:path w="14635" h="19050" extrusionOk="0">
                    <a:moveTo>
                      <a:pt x="0" y="12954"/>
                    </a:moveTo>
                    <a:cubicBezTo>
                      <a:pt x="0" y="12001"/>
                      <a:pt x="0" y="0"/>
                      <a:pt x="0" y="0"/>
                    </a:cubicBezTo>
                    <a:lnTo>
                      <a:pt x="14636" y="9525"/>
                    </a:lnTo>
                    <a:lnTo>
                      <a:pt x="8268" y="1905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4" name="Google Shape;1814;p30"/>
              <p:cNvSpPr/>
              <p:nvPr/>
            </p:nvSpPr>
            <p:spPr>
              <a:xfrm>
                <a:off x="5397946" y="5061584"/>
                <a:ext cx="31647" cy="14858"/>
              </a:xfrm>
              <a:custGeom>
                <a:avLst/>
                <a:gdLst/>
                <a:ahLst/>
                <a:cxnLst/>
                <a:rect l="l" t="t" r="r" b="b"/>
                <a:pathLst>
                  <a:path w="31647" h="14858" extrusionOk="0">
                    <a:moveTo>
                      <a:pt x="31648" y="12954"/>
                    </a:moveTo>
                    <a:lnTo>
                      <a:pt x="31648" y="0"/>
                    </a:lnTo>
                    <a:lnTo>
                      <a:pt x="0" y="2477"/>
                    </a:lnTo>
                    <a:lnTo>
                      <a:pt x="18152" y="14859"/>
                    </a:lnTo>
                    <a:lnTo>
                      <a:pt x="31648" y="12954"/>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5" name="Google Shape;1815;p30"/>
              <p:cNvSpPr/>
              <p:nvPr/>
            </p:nvSpPr>
            <p:spPr>
              <a:xfrm>
                <a:off x="5408591" y="5014055"/>
                <a:ext cx="23664" cy="13049"/>
              </a:xfrm>
              <a:custGeom>
                <a:avLst/>
                <a:gdLst/>
                <a:ahLst/>
                <a:cxnLst/>
                <a:rect l="l" t="t" r="r" b="b"/>
                <a:pathLst>
                  <a:path w="23664" h="13049" extrusionOk="0">
                    <a:moveTo>
                      <a:pt x="23664" y="13049"/>
                    </a:moveTo>
                    <a:lnTo>
                      <a:pt x="23664" y="0"/>
                    </a:lnTo>
                    <a:lnTo>
                      <a:pt x="0" y="8572"/>
                    </a:lnTo>
                    <a:lnTo>
                      <a:pt x="23664" y="1304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6" name="Google Shape;1816;p30"/>
              <p:cNvSpPr/>
              <p:nvPr/>
            </p:nvSpPr>
            <p:spPr>
              <a:xfrm>
                <a:off x="5334271" y="5018913"/>
                <a:ext cx="35639" cy="24669"/>
              </a:xfrm>
              <a:custGeom>
                <a:avLst/>
                <a:gdLst/>
                <a:ahLst/>
                <a:cxnLst/>
                <a:rect l="l" t="t" r="r" b="b"/>
                <a:pathLst>
                  <a:path w="35639" h="24669" extrusionOk="0">
                    <a:moveTo>
                      <a:pt x="0" y="7525"/>
                    </a:moveTo>
                    <a:lnTo>
                      <a:pt x="7888" y="0"/>
                    </a:lnTo>
                    <a:lnTo>
                      <a:pt x="35639" y="19050"/>
                    </a:lnTo>
                    <a:lnTo>
                      <a:pt x="33928" y="24670"/>
                    </a:lnTo>
                    <a:cubicBezTo>
                      <a:pt x="33928" y="24670"/>
                      <a:pt x="13115" y="15907"/>
                      <a:pt x="12450" y="15145"/>
                    </a:cubicBezTo>
                    <a:cubicBezTo>
                      <a:pt x="11785" y="14383"/>
                      <a:pt x="0" y="7525"/>
                      <a:pt x="0" y="7525"/>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7" name="Google Shape;1817;p30"/>
              <p:cNvSpPr/>
              <p:nvPr/>
            </p:nvSpPr>
            <p:spPr>
              <a:xfrm>
                <a:off x="5261567" y="4977479"/>
                <a:ext cx="44382" cy="29146"/>
              </a:xfrm>
              <a:custGeom>
                <a:avLst/>
                <a:gdLst/>
                <a:ahLst/>
                <a:cxnLst/>
                <a:rect l="l" t="t" r="r" b="b"/>
                <a:pathLst>
                  <a:path w="44382" h="29146" extrusionOk="0">
                    <a:moveTo>
                      <a:pt x="0" y="8287"/>
                    </a:moveTo>
                    <a:lnTo>
                      <a:pt x="36875" y="29146"/>
                    </a:lnTo>
                    <a:lnTo>
                      <a:pt x="44383" y="23717"/>
                    </a:lnTo>
                    <a:lnTo>
                      <a:pt x="39441" y="17907"/>
                    </a:lnTo>
                    <a:cubicBezTo>
                      <a:pt x="36143" y="14135"/>
                      <a:pt x="32256" y="10925"/>
                      <a:pt x="27941" y="8382"/>
                    </a:cubicBezTo>
                    <a:cubicBezTo>
                      <a:pt x="25185" y="7811"/>
                      <a:pt x="7793" y="0"/>
                      <a:pt x="7793"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8" name="Google Shape;1818;p30"/>
              <p:cNvSpPr/>
              <p:nvPr/>
            </p:nvSpPr>
            <p:spPr>
              <a:xfrm>
                <a:off x="5302338" y="4953952"/>
                <a:ext cx="20528" cy="18478"/>
              </a:xfrm>
              <a:custGeom>
                <a:avLst/>
                <a:gdLst/>
                <a:ahLst/>
                <a:cxnLst/>
                <a:rect l="l" t="t" r="r" b="b"/>
                <a:pathLst>
                  <a:path w="20528" h="18478" extrusionOk="0">
                    <a:moveTo>
                      <a:pt x="20528" y="18479"/>
                    </a:moveTo>
                    <a:lnTo>
                      <a:pt x="20528" y="5524"/>
                    </a:lnTo>
                    <a:lnTo>
                      <a:pt x="3611" y="0"/>
                    </a:lnTo>
                    <a:lnTo>
                      <a:pt x="0" y="10192"/>
                    </a:lnTo>
                    <a:lnTo>
                      <a:pt x="855" y="14764"/>
                    </a:lnTo>
                    <a:lnTo>
                      <a:pt x="20528" y="18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9" name="Google Shape;1819;p30"/>
              <p:cNvSpPr/>
              <p:nvPr/>
            </p:nvSpPr>
            <p:spPr>
              <a:xfrm>
                <a:off x="5210437" y="4950142"/>
                <a:ext cx="19672" cy="14668"/>
              </a:xfrm>
              <a:custGeom>
                <a:avLst/>
                <a:gdLst/>
                <a:ahLst/>
                <a:cxnLst/>
                <a:rect l="l" t="t" r="r" b="b"/>
                <a:pathLst>
                  <a:path w="19672" h="14668" extrusionOk="0">
                    <a:moveTo>
                      <a:pt x="0" y="12954"/>
                    </a:moveTo>
                    <a:lnTo>
                      <a:pt x="0" y="0"/>
                    </a:lnTo>
                    <a:lnTo>
                      <a:pt x="19673" y="2096"/>
                    </a:lnTo>
                    <a:lnTo>
                      <a:pt x="13305" y="14668"/>
                    </a:lnTo>
                    <a:lnTo>
                      <a:pt x="0" y="12954"/>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0" name="Google Shape;1820;p30"/>
              <p:cNvSpPr/>
              <p:nvPr/>
            </p:nvSpPr>
            <p:spPr>
              <a:xfrm>
                <a:off x="5211197" y="4993481"/>
                <a:ext cx="22524" cy="22764"/>
              </a:xfrm>
              <a:custGeom>
                <a:avLst/>
                <a:gdLst/>
                <a:ahLst/>
                <a:cxnLst/>
                <a:rect l="l" t="t" r="r" b="b"/>
                <a:pathLst>
                  <a:path w="22524" h="22764" extrusionOk="0">
                    <a:moveTo>
                      <a:pt x="0" y="13430"/>
                    </a:moveTo>
                    <a:lnTo>
                      <a:pt x="0" y="0"/>
                    </a:lnTo>
                    <a:lnTo>
                      <a:pt x="22524" y="0"/>
                    </a:lnTo>
                    <a:lnTo>
                      <a:pt x="17012" y="12002"/>
                    </a:lnTo>
                    <a:lnTo>
                      <a:pt x="7508" y="2276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1" name="Google Shape;1821;p30"/>
              <p:cNvSpPr/>
              <p:nvPr/>
            </p:nvSpPr>
            <p:spPr>
              <a:xfrm>
                <a:off x="5211197" y="4937378"/>
                <a:ext cx="220817" cy="139065"/>
              </a:xfrm>
              <a:custGeom>
                <a:avLst/>
                <a:gdLst/>
                <a:ahLst/>
                <a:cxnLst/>
                <a:rect l="l" t="t" r="r" b="b"/>
                <a:pathLst>
                  <a:path w="220817" h="139065" extrusionOk="0">
                    <a:moveTo>
                      <a:pt x="111669" y="22098"/>
                    </a:moveTo>
                    <a:cubicBezTo>
                      <a:pt x="108742" y="22098"/>
                      <a:pt x="105815" y="22355"/>
                      <a:pt x="102926" y="22860"/>
                    </a:cubicBezTo>
                    <a:cubicBezTo>
                      <a:pt x="99030" y="23336"/>
                      <a:pt x="94658" y="24194"/>
                      <a:pt x="89811" y="25146"/>
                    </a:cubicBezTo>
                    <a:cubicBezTo>
                      <a:pt x="84964" y="26099"/>
                      <a:pt x="80307" y="27527"/>
                      <a:pt x="74700" y="29051"/>
                    </a:cubicBezTo>
                    <a:cubicBezTo>
                      <a:pt x="69606" y="30623"/>
                      <a:pt x="64626" y="32538"/>
                      <a:pt x="59779" y="34766"/>
                    </a:cubicBezTo>
                    <a:lnTo>
                      <a:pt x="97794" y="56864"/>
                    </a:lnTo>
                    <a:lnTo>
                      <a:pt x="104637" y="54483"/>
                    </a:lnTo>
                    <a:cubicBezTo>
                      <a:pt x="114141" y="51245"/>
                      <a:pt x="123644" y="48483"/>
                      <a:pt x="132198" y="46196"/>
                    </a:cubicBezTo>
                    <a:cubicBezTo>
                      <a:pt x="140276" y="44006"/>
                      <a:pt x="148554" y="42634"/>
                      <a:pt x="156908" y="42101"/>
                    </a:cubicBezTo>
                    <a:cubicBezTo>
                      <a:pt x="164511" y="41643"/>
                      <a:pt x="172142" y="42148"/>
                      <a:pt x="179622" y="43625"/>
                    </a:cubicBezTo>
                    <a:cubicBezTo>
                      <a:pt x="187291" y="45291"/>
                      <a:pt x="194638" y="48187"/>
                      <a:pt x="201385" y="52197"/>
                    </a:cubicBezTo>
                    <a:cubicBezTo>
                      <a:pt x="208028" y="55512"/>
                      <a:pt x="213693" y="60503"/>
                      <a:pt x="217827" y="66675"/>
                    </a:cubicBezTo>
                    <a:cubicBezTo>
                      <a:pt x="220602" y="71133"/>
                      <a:pt x="221495" y="76515"/>
                      <a:pt x="220298" y="81629"/>
                    </a:cubicBezTo>
                    <a:cubicBezTo>
                      <a:pt x="218644" y="87249"/>
                      <a:pt x="215574" y="92335"/>
                      <a:pt x="211364" y="96393"/>
                    </a:cubicBezTo>
                    <a:cubicBezTo>
                      <a:pt x="206090" y="101660"/>
                      <a:pt x="200226" y="106299"/>
                      <a:pt x="193877" y="110204"/>
                    </a:cubicBezTo>
                    <a:lnTo>
                      <a:pt x="218207" y="124206"/>
                    </a:lnTo>
                    <a:lnTo>
                      <a:pt x="204902" y="131921"/>
                    </a:lnTo>
                    <a:lnTo>
                      <a:pt x="180382" y="117729"/>
                    </a:lnTo>
                    <a:cubicBezTo>
                      <a:pt x="168711" y="123473"/>
                      <a:pt x="156527" y="128102"/>
                      <a:pt x="143982" y="131541"/>
                    </a:cubicBezTo>
                    <a:cubicBezTo>
                      <a:pt x="130810" y="135169"/>
                      <a:pt x="117372" y="137684"/>
                      <a:pt x="103781" y="139065"/>
                    </a:cubicBezTo>
                    <a:lnTo>
                      <a:pt x="91236" y="116015"/>
                    </a:lnTo>
                    <a:cubicBezTo>
                      <a:pt x="93612" y="116015"/>
                      <a:pt x="97129" y="116015"/>
                      <a:pt x="101976" y="115253"/>
                    </a:cubicBezTo>
                    <a:cubicBezTo>
                      <a:pt x="106823" y="114491"/>
                      <a:pt x="112050" y="113729"/>
                      <a:pt x="117942" y="112491"/>
                    </a:cubicBezTo>
                    <a:cubicBezTo>
                      <a:pt x="123834" y="111252"/>
                      <a:pt x="130107" y="109633"/>
                      <a:pt x="136950" y="107728"/>
                    </a:cubicBezTo>
                    <a:cubicBezTo>
                      <a:pt x="143450" y="105842"/>
                      <a:pt x="149799" y="103489"/>
                      <a:pt x="155957" y="100679"/>
                    </a:cubicBezTo>
                    <a:lnTo>
                      <a:pt x="117942" y="78772"/>
                    </a:lnTo>
                    <a:lnTo>
                      <a:pt x="113000" y="80486"/>
                    </a:lnTo>
                    <a:lnTo>
                      <a:pt x="107773" y="82106"/>
                    </a:lnTo>
                    <a:cubicBezTo>
                      <a:pt x="99163" y="85011"/>
                      <a:pt x="90410" y="87468"/>
                      <a:pt x="81543" y="89440"/>
                    </a:cubicBezTo>
                    <a:cubicBezTo>
                      <a:pt x="74187" y="91183"/>
                      <a:pt x="66669" y="92202"/>
                      <a:pt x="59114" y="92488"/>
                    </a:cubicBezTo>
                    <a:cubicBezTo>
                      <a:pt x="52471" y="92745"/>
                      <a:pt x="45818" y="92107"/>
                      <a:pt x="39346" y="90583"/>
                    </a:cubicBezTo>
                    <a:cubicBezTo>
                      <a:pt x="32912" y="89030"/>
                      <a:pt x="26734" y="86563"/>
                      <a:pt x="21003" y="83249"/>
                    </a:cubicBezTo>
                    <a:cubicBezTo>
                      <a:pt x="14759" y="79915"/>
                      <a:pt x="9342" y="75229"/>
                      <a:pt x="5132" y="69533"/>
                    </a:cubicBezTo>
                    <a:cubicBezTo>
                      <a:pt x="2072" y="65246"/>
                      <a:pt x="561" y="60036"/>
                      <a:pt x="855" y="54769"/>
                    </a:cubicBezTo>
                    <a:cubicBezTo>
                      <a:pt x="1397" y="49292"/>
                      <a:pt x="3592" y="44110"/>
                      <a:pt x="7128" y="39910"/>
                    </a:cubicBezTo>
                    <a:cubicBezTo>
                      <a:pt x="11500" y="34443"/>
                      <a:pt x="16698" y="29689"/>
                      <a:pt x="22524" y="25813"/>
                    </a:cubicBezTo>
                    <a:lnTo>
                      <a:pt x="0" y="12764"/>
                    </a:lnTo>
                    <a:lnTo>
                      <a:pt x="13305" y="5144"/>
                    </a:lnTo>
                    <a:lnTo>
                      <a:pt x="35639" y="18002"/>
                    </a:lnTo>
                    <a:cubicBezTo>
                      <a:pt x="46093" y="12811"/>
                      <a:pt x="57089" y="8782"/>
                      <a:pt x="68427" y="6001"/>
                    </a:cubicBezTo>
                    <a:cubicBezTo>
                      <a:pt x="79205" y="3258"/>
                      <a:pt x="90162" y="1248"/>
                      <a:pt x="101215" y="0"/>
                    </a:cubicBezTo>
                    <a:close/>
                    <a:moveTo>
                      <a:pt x="46759" y="62294"/>
                    </a:moveTo>
                    <a:cubicBezTo>
                      <a:pt x="51786" y="65113"/>
                      <a:pt x="57555" y="66342"/>
                      <a:pt x="63295" y="65818"/>
                    </a:cubicBezTo>
                    <a:cubicBezTo>
                      <a:pt x="71069" y="64970"/>
                      <a:pt x="78720" y="63246"/>
                      <a:pt x="86104" y="60674"/>
                    </a:cubicBezTo>
                    <a:lnTo>
                      <a:pt x="50275" y="40005"/>
                    </a:lnTo>
                    <a:cubicBezTo>
                      <a:pt x="37160" y="48578"/>
                      <a:pt x="35991" y="56007"/>
                      <a:pt x="46759" y="62294"/>
                    </a:cubicBezTo>
                    <a:close/>
                    <a:moveTo>
                      <a:pt x="172209" y="72771"/>
                    </a:moveTo>
                    <a:cubicBezTo>
                      <a:pt x="166763" y="69771"/>
                      <a:pt x="160491" y="68628"/>
                      <a:pt x="154342" y="69533"/>
                    </a:cubicBezTo>
                    <a:cubicBezTo>
                      <a:pt x="145864" y="70609"/>
                      <a:pt x="137491" y="72457"/>
                      <a:pt x="129347" y="75057"/>
                    </a:cubicBezTo>
                    <a:lnTo>
                      <a:pt x="164891" y="95631"/>
                    </a:lnTo>
                    <a:cubicBezTo>
                      <a:pt x="180097" y="86297"/>
                      <a:pt x="182473" y="78677"/>
                      <a:pt x="172209" y="72771"/>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822" name="Google Shape;1822;p30"/>
            <p:cNvGrpSpPr/>
            <p:nvPr/>
          </p:nvGrpSpPr>
          <p:grpSpPr>
            <a:xfrm>
              <a:off x="3192597" y="3904144"/>
              <a:ext cx="664599" cy="467011"/>
              <a:chOff x="4973697" y="4720494"/>
              <a:chExt cx="664599" cy="467011"/>
            </a:xfrm>
          </p:grpSpPr>
          <p:sp>
            <p:nvSpPr>
              <p:cNvPr id="1823" name="Google Shape;1823;p30"/>
              <p:cNvSpPr/>
              <p:nvPr/>
            </p:nvSpPr>
            <p:spPr>
              <a:xfrm>
                <a:off x="4973697" y="4802886"/>
                <a:ext cx="664504" cy="384619"/>
              </a:xfrm>
              <a:custGeom>
                <a:avLst/>
                <a:gdLst/>
                <a:ahLst/>
                <a:cxnLst/>
                <a:rect l="l" t="t" r="r" b="b"/>
                <a:pathLst>
                  <a:path w="664504" h="384619" extrusionOk="0">
                    <a:moveTo>
                      <a:pt x="664505" y="192310"/>
                    </a:moveTo>
                    <a:cubicBezTo>
                      <a:pt x="664505" y="298519"/>
                      <a:pt x="515750" y="384619"/>
                      <a:pt x="332252" y="384619"/>
                    </a:cubicBezTo>
                    <a:cubicBezTo>
                      <a:pt x="148754" y="384619"/>
                      <a:pt x="0" y="298519"/>
                      <a:pt x="0" y="192310"/>
                    </a:cubicBezTo>
                    <a:cubicBezTo>
                      <a:pt x="0" y="86100"/>
                      <a:pt x="148754" y="0"/>
                      <a:pt x="332252" y="0"/>
                    </a:cubicBezTo>
                    <a:cubicBezTo>
                      <a:pt x="515750" y="0"/>
                      <a:pt x="664505" y="86100"/>
                      <a:pt x="664505" y="192310"/>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4" name="Google Shape;1824;p30"/>
              <p:cNvSpPr/>
              <p:nvPr/>
            </p:nvSpPr>
            <p:spPr>
              <a:xfrm>
                <a:off x="4973792" y="4910518"/>
                <a:ext cx="65671" cy="87629"/>
              </a:xfrm>
              <a:custGeom>
                <a:avLst/>
                <a:gdLst/>
                <a:ahLst/>
                <a:cxnLst/>
                <a:rect l="l" t="t" r="r" b="b"/>
                <a:pathLst>
                  <a:path w="65671" h="87629" extrusionOk="0">
                    <a:moveTo>
                      <a:pt x="0" y="87630"/>
                    </a:moveTo>
                    <a:lnTo>
                      <a:pt x="0" y="0"/>
                    </a:lnTo>
                    <a:lnTo>
                      <a:pt x="65671" y="58579"/>
                    </a:lnTo>
                    <a:lnTo>
                      <a:pt x="0" y="8763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5" name="Google Shape;1825;p30"/>
              <p:cNvSpPr/>
              <p:nvPr/>
            </p:nvSpPr>
            <p:spPr>
              <a:xfrm>
                <a:off x="5588212" y="4912804"/>
                <a:ext cx="50084" cy="118109"/>
              </a:xfrm>
              <a:custGeom>
                <a:avLst/>
                <a:gdLst/>
                <a:ahLst/>
                <a:cxnLst/>
                <a:rect l="l" t="t" r="r" b="b"/>
                <a:pathLst>
                  <a:path w="50084" h="118109" extrusionOk="0">
                    <a:moveTo>
                      <a:pt x="50085" y="0"/>
                    </a:moveTo>
                    <a:lnTo>
                      <a:pt x="50085" y="82391"/>
                    </a:lnTo>
                    <a:lnTo>
                      <a:pt x="16536" y="118110"/>
                    </a:lnTo>
                    <a:lnTo>
                      <a:pt x="0" y="23717"/>
                    </a:lnTo>
                    <a:lnTo>
                      <a:pt x="50085"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6" name="Google Shape;1826;p30"/>
              <p:cNvSpPr/>
              <p:nvPr/>
            </p:nvSpPr>
            <p:spPr>
              <a:xfrm>
                <a:off x="4973697" y="4720494"/>
                <a:ext cx="664504" cy="384619"/>
              </a:xfrm>
              <a:custGeom>
                <a:avLst/>
                <a:gdLst/>
                <a:ahLst/>
                <a:cxnLst/>
                <a:rect l="l" t="t" r="r" b="b"/>
                <a:pathLst>
                  <a:path w="664504" h="384619" extrusionOk="0">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7" name="Google Shape;1827;p30"/>
              <p:cNvSpPr/>
              <p:nvPr/>
            </p:nvSpPr>
            <p:spPr>
              <a:xfrm>
                <a:off x="5068198" y="4772810"/>
                <a:ext cx="475691" cy="275343"/>
              </a:xfrm>
              <a:custGeom>
                <a:avLst/>
                <a:gdLst/>
                <a:ahLst/>
                <a:cxnLst/>
                <a:rect l="l" t="t" r="r" b="b"/>
                <a:pathLst>
                  <a:path w="475691" h="275343" extrusionOk="0">
                    <a:moveTo>
                      <a:pt x="475252" y="145899"/>
                    </a:moveTo>
                    <a:cubicBezTo>
                      <a:pt x="471925" y="178284"/>
                      <a:pt x="448831" y="210193"/>
                      <a:pt x="406064" y="235053"/>
                    </a:cubicBezTo>
                    <a:cubicBezTo>
                      <a:pt x="313117" y="288774"/>
                      <a:pt x="162482" y="288774"/>
                      <a:pt x="69630" y="235053"/>
                    </a:cubicBezTo>
                    <a:cubicBezTo>
                      <a:pt x="26768" y="210193"/>
                      <a:pt x="3769" y="177903"/>
                      <a:pt x="443" y="145899"/>
                    </a:cubicBezTo>
                    <a:cubicBezTo>
                      <a:pt x="-3549" y="107799"/>
                      <a:pt x="19450" y="69699"/>
                      <a:pt x="69630" y="40362"/>
                    </a:cubicBezTo>
                    <a:cubicBezTo>
                      <a:pt x="162482" y="-13454"/>
                      <a:pt x="313117" y="-13454"/>
                      <a:pt x="406064" y="40362"/>
                    </a:cubicBezTo>
                    <a:cubicBezTo>
                      <a:pt x="456054" y="69318"/>
                      <a:pt x="479243" y="107990"/>
                      <a:pt x="475252" y="145899"/>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8" name="Google Shape;1828;p30"/>
              <p:cNvSpPr/>
              <p:nvPr/>
            </p:nvSpPr>
            <p:spPr>
              <a:xfrm>
                <a:off x="5068640" y="4789288"/>
                <a:ext cx="474809" cy="258865"/>
              </a:xfrm>
              <a:custGeom>
                <a:avLst/>
                <a:gdLst/>
                <a:ahLst/>
                <a:cxnLst/>
                <a:rect l="l" t="t" r="r" b="b"/>
                <a:pathLst>
                  <a:path w="474809" h="258865" extrusionOk="0">
                    <a:moveTo>
                      <a:pt x="474809" y="129421"/>
                    </a:moveTo>
                    <a:cubicBezTo>
                      <a:pt x="471483" y="161806"/>
                      <a:pt x="448389" y="193715"/>
                      <a:pt x="405622" y="218575"/>
                    </a:cubicBezTo>
                    <a:cubicBezTo>
                      <a:pt x="312675" y="272296"/>
                      <a:pt x="162040" y="272296"/>
                      <a:pt x="69188" y="218575"/>
                    </a:cubicBezTo>
                    <a:cubicBezTo>
                      <a:pt x="26325" y="193715"/>
                      <a:pt x="3326" y="161425"/>
                      <a:pt x="0" y="129421"/>
                    </a:cubicBezTo>
                    <a:cubicBezTo>
                      <a:pt x="3326" y="97036"/>
                      <a:pt x="26325" y="65223"/>
                      <a:pt x="69188" y="40362"/>
                    </a:cubicBezTo>
                    <a:cubicBezTo>
                      <a:pt x="162040" y="-13454"/>
                      <a:pt x="312675" y="-13454"/>
                      <a:pt x="405622" y="40362"/>
                    </a:cubicBezTo>
                    <a:cubicBezTo>
                      <a:pt x="448389" y="65223"/>
                      <a:pt x="471388" y="97036"/>
                      <a:pt x="474809" y="12942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9" name="Google Shape;1829;p30"/>
              <p:cNvSpPr/>
              <p:nvPr/>
            </p:nvSpPr>
            <p:spPr>
              <a:xfrm>
                <a:off x="5190479" y="4851558"/>
                <a:ext cx="221040" cy="139065"/>
              </a:xfrm>
              <a:custGeom>
                <a:avLst/>
                <a:gdLst/>
                <a:ahLst/>
                <a:cxnLst/>
                <a:rect l="l" t="t" r="r" b="b"/>
                <a:pathLst>
                  <a:path w="221040" h="139065" extrusionOk="0">
                    <a:moveTo>
                      <a:pt x="111955" y="22193"/>
                    </a:moveTo>
                    <a:cubicBezTo>
                      <a:pt x="109027" y="22155"/>
                      <a:pt x="106100" y="22374"/>
                      <a:pt x="103211" y="22860"/>
                    </a:cubicBezTo>
                    <a:cubicBezTo>
                      <a:pt x="99315" y="23431"/>
                      <a:pt x="94943" y="24194"/>
                      <a:pt x="90096" y="25241"/>
                    </a:cubicBezTo>
                    <a:cubicBezTo>
                      <a:pt x="84992" y="26280"/>
                      <a:pt x="79946" y="27575"/>
                      <a:pt x="74985" y="29146"/>
                    </a:cubicBezTo>
                    <a:cubicBezTo>
                      <a:pt x="69872" y="30632"/>
                      <a:pt x="64882" y="32509"/>
                      <a:pt x="60064" y="34766"/>
                    </a:cubicBezTo>
                    <a:lnTo>
                      <a:pt x="98079" y="56864"/>
                    </a:lnTo>
                    <a:lnTo>
                      <a:pt x="104922" y="54483"/>
                    </a:lnTo>
                    <a:cubicBezTo>
                      <a:pt x="114426" y="51245"/>
                      <a:pt x="123929" y="48482"/>
                      <a:pt x="132388" y="46196"/>
                    </a:cubicBezTo>
                    <a:cubicBezTo>
                      <a:pt x="140476" y="44063"/>
                      <a:pt x="148753" y="42691"/>
                      <a:pt x="157098" y="42100"/>
                    </a:cubicBezTo>
                    <a:cubicBezTo>
                      <a:pt x="164739" y="41672"/>
                      <a:pt x="172399" y="42215"/>
                      <a:pt x="179907" y="43720"/>
                    </a:cubicBezTo>
                    <a:cubicBezTo>
                      <a:pt x="187576" y="45330"/>
                      <a:pt x="194932" y="48187"/>
                      <a:pt x="201670" y="52197"/>
                    </a:cubicBezTo>
                    <a:cubicBezTo>
                      <a:pt x="208294" y="55540"/>
                      <a:pt x="213949" y="60522"/>
                      <a:pt x="218112" y="66675"/>
                    </a:cubicBezTo>
                    <a:cubicBezTo>
                      <a:pt x="220868" y="71142"/>
                      <a:pt x="221723" y="76524"/>
                      <a:pt x="220488" y="81629"/>
                    </a:cubicBezTo>
                    <a:cubicBezTo>
                      <a:pt x="218872" y="87258"/>
                      <a:pt x="215793" y="92354"/>
                      <a:pt x="211554" y="96393"/>
                    </a:cubicBezTo>
                    <a:cubicBezTo>
                      <a:pt x="206318" y="101660"/>
                      <a:pt x="200473" y="106299"/>
                      <a:pt x="194162" y="110204"/>
                    </a:cubicBezTo>
                    <a:lnTo>
                      <a:pt x="218397" y="124206"/>
                    </a:lnTo>
                    <a:lnTo>
                      <a:pt x="205187" y="131921"/>
                    </a:lnTo>
                    <a:lnTo>
                      <a:pt x="180667" y="117729"/>
                    </a:lnTo>
                    <a:cubicBezTo>
                      <a:pt x="168987" y="123530"/>
                      <a:pt x="156765" y="128159"/>
                      <a:pt x="144172" y="131540"/>
                    </a:cubicBezTo>
                    <a:cubicBezTo>
                      <a:pt x="131010" y="135179"/>
                      <a:pt x="117562" y="137703"/>
                      <a:pt x="103971" y="139065"/>
                    </a:cubicBezTo>
                    <a:lnTo>
                      <a:pt x="91236" y="116110"/>
                    </a:lnTo>
                    <a:cubicBezTo>
                      <a:pt x="94800" y="116014"/>
                      <a:pt x="98355" y="115729"/>
                      <a:pt x="101881" y="115253"/>
                    </a:cubicBezTo>
                    <a:cubicBezTo>
                      <a:pt x="107279" y="114614"/>
                      <a:pt x="112639" y="113690"/>
                      <a:pt x="117942" y="112490"/>
                    </a:cubicBezTo>
                    <a:cubicBezTo>
                      <a:pt x="123834" y="111252"/>
                      <a:pt x="130012" y="109633"/>
                      <a:pt x="136950" y="107728"/>
                    </a:cubicBezTo>
                    <a:cubicBezTo>
                      <a:pt x="143441" y="105870"/>
                      <a:pt x="149799" y="103546"/>
                      <a:pt x="155957" y="100774"/>
                    </a:cubicBezTo>
                    <a:lnTo>
                      <a:pt x="117942" y="78772"/>
                    </a:lnTo>
                    <a:lnTo>
                      <a:pt x="113000" y="80486"/>
                    </a:lnTo>
                    <a:lnTo>
                      <a:pt x="107773" y="82105"/>
                    </a:lnTo>
                    <a:cubicBezTo>
                      <a:pt x="98269" y="85249"/>
                      <a:pt x="89431" y="87725"/>
                      <a:pt x="81447" y="89535"/>
                    </a:cubicBezTo>
                    <a:cubicBezTo>
                      <a:pt x="74111" y="91202"/>
                      <a:pt x="66631" y="92192"/>
                      <a:pt x="59114" y="92488"/>
                    </a:cubicBezTo>
                    <a:cubicBezTo>
                      <a:pt x="52470" y="92726"/>
                      <a:pt x="45827" y="92126"/>
                      <a:pt x="39346" y="90678"/>
                    </a:cubicBezTo>
                    <a:cubicBezTo>
                      <a:pt x="32902" y="89125"/>
                      <a:pt x="26715" y="86620"/>
                      <a:pt x="21003" y="83248"/>
                    </a:cubicBezTo>
                    <a:cubicBezTo>
                      <a:pt x="14712" y="79943"/>
                      <a:pt x="9257" y="75257"/>
                      <a:pt x="5037" y="69532"/>
                    </a:cubicBezTo>
                    <a:cubicBezTo>
                      <a:pt x="1958" y="65246"/>
                      <a:pt x="447" y="60036"/>
                      <a:pt x="760" y="54769"/>
                    </a:cubicBezTo>
                    <a:cubicBezTo>
                      <a:pt x="1350" y="49311"/>
                      <a:pt x="3535" y="44139"/>
                      <a:pt x="7033" y="39910"/>
                    </a:cubicBezTo>
                    <a:cubicBezTo>
                      <a:pt x="11471" y="34461"/>
                      <a:pt x="16689" y="29708"/>
                      <a:pt x="22524" y="25813"/>
                    </a:cubicBezTo>
                    <a:lnTo>
                      <a:pt x="0" y="12859"/>
                    </a:lnTo>
                    <a:lnTo>
                      <a:pt x="13210" y="5144"/>
                    </a:lnTo>
                    <a:lnTo>
                      <a:pt x="35544" y="18097"/>
                    </a:lnTo>
                    <a:cubicBezTo>
                      <a:pt x="45998" y="12878"/>
                      <a:pt x="56994" y="8820"/>
                      <a:pt x="68332" y="6001"/>
                    </a:cubicBezTo>
                    <a:cubicBezTo>
                      <a:pt x="79110" y="3257"/>
                      <a:pt x="90067" y="1248"/>
                      <a:pt x="101120" y="0"/>
                    </a:cubicBezTo>
                    <a:close/>
                    <a:moveTo>
                      <a:pt x="47044" y="62294"/>
                    </a:moveTo>
                    <a:cubicBezTo>
                      <a:pt x="52043" y="65199"/>
                      <a:pt x="57830" y="66427"/>
                      <a:pt x="63580" y="65818"/>
                    </a:cubicBezTo>
                    <a:cubicBezTo>
                      <a:pt x="71307" y="64951"/>
                      <a:pt x="78929" y="63265"/>
                      <a:pt x="86294" y="60770"/>
                    </a:cubicBezTo>
                    <a:lnTo>
                      <a:pt x="50560" y="40005"/>
                    </a:lnTo>
                    <a:cubicBezTo>
                      <a:pt x="37540" y="48673"/>
                      <a:pt x="35924" y="56102"/>
                      <a:pt x="47139" y="62294"/>
                    </a:cubicBezTo>
                    <a:close/>
                    <a:moveTo>
                      <a:pt x="172494" y="72771"/>
                    </a:moveTo>
                    <a:cubicBezTo>
                      <a:pt x="167020" y="69752"/>
                      <a:pt x="160709" y="68609"/>
                      <a:pt x="154532" y="69532"/>
                    </a:cubicBezTo>
                    <a:cubicBezTo>
                      <a:pt x="146092" y="70656"/>
                      <a:pt x="137757" y="72504"/>
                      <a:pt x="129632" y="75057"/>
                    </a:cubicBezTo>
                    <a:lnTo>
                      <a:pt x="165176" y="95631"/>
                    </a:lnTo>
                    <a:cubicBezTo>
                      <a:pt x="180382" y="86296"/>
                      <a:pt x="182853" y="78705"/>
                      <a:pt x="172589" y="72866"/>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30" name="Google Shape;1830;p30"/>
              <p:cNvSpPr/>
              <p:nvPr/>
            </p:nvSpPr>
            <p:spPr>
              <a:xfrm>
                <a:off x="5282000" y="4954714"/>
                <a:ext cx="14540" cy="19050"/>
              </a:xfrm>
              <a:custGeom>
                <a:avLst/>
                <a:gdLst/>
                <a:ahLst/>
                <a:cxnLst/>
                <a:rect l="l" t="t" r="r" b="b"/>
                <a:pathLst>
                  <a:path w="14540" h="19050" extrusionOk="0">
                    <a:moveTo>
                      <a:pt x="0" y="12954"/>
                    </a:moveTo>
                    <a:cubicBezTo>
                      <a:pt x="0" y="12002"/>
                      <a:pt x="0" y="0"/>
                      <a:pt x="0" y="0"/>
                    </a:cubicBezTo>
                    <a:lnTo>
                      <a:pt x="14541" y="9525"/>
                    </a:lnTo>
                    <a:lnTo>
                      <a:pt x="8173" y="1905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31" name="Google Shape;1831;p30"/>
              <p:cNvSpPr/>
              <p:nvPr/>
            </p:nvSpPr>
            <p:spPr>
              <a:xfrm>
                <a:off x="5377608" y="4962906"/>
                <a:ext cx="31552" cy="14858"/>
              </a:xfrm>
              <a:custGeom>
                <a:avLst/>
                <a:gdLst/>
                <a:ahLst/>
                <a:cxnLst/>
                <a:rect l="l" t="t" r="r" b="b"/>
                <a:pathLst>
                  <a:path w="31552" h="14858" extrusionOk="0">
                    <a:moveTo>
                      <a:pt x="31552" y="12859"/>
                    </a:moveTo>
                    <a:lnTo>
                      <a:pt x="31552" y="0"/>
                    </a:lnTo>
                    <a:lnTo>
                      <a:pt x="0" y="2381"/>
                    </a:lnTo>
                    <a:lnTo>
                      <a:pt x="18152" y="14859"/>
                    </a:lnTo>
                    <a:lnTo>
                      <a:pt x="31552" y="1285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32" name="Google Shape;1832;p30"/>
              <p:cNvSpPr/>
              <p:nvPr/>
            </p:nvSpPr>
            <p:spPr>
              <a:xfrm>
                <a:off x="5388158" y="4915376"/>
                <a:ext cx="23664" cy="13049"/>
              </a:xfrm>
              <a:custGeom>
                <a:avLst/>
                <a:gdLst/>
                <a:ahLst/>
                <a:cxnLst/>
                <a:rect l="l" t="t" r="r" b="b"/>
                <a:pathLst>
                  <a:path w="23664" h="13049" extrusionOk="0">
                    <a:moveTo>
                      <a:pt x="23664" y="13049"/>
                    </a:moveTo>
                    <a:lnTo>
                      <a:pt x="23664" y="0"/>
                    </a:lnTo>
                    <a:lnTo>
                      <a:pt x="0" y="8573"/>
                    </a:lnTo>
                    <a:lnTo>
                      <a:pt x="23664" y="1304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33" name="Google Shape;1833;p30"/>
              <p:cNvSpPr/>
              <p:nvPr/>
            </p:nvSpPr>
            <p:spPr>
              <a:xfrm>
                <a:off x="5313838" y="4920138"/>
                <a:ext cx="35639" cy="24765"/>
              </a:xfrm>
              <a:custGeom>
                <a:avLst/>
                <a:gdLst/>
                <a:ahLst/>
                <a:cxnLst/>
                <a:rect l="l" t="t" r="r" b="b"/>
                <a:pathLst>
                  <a:path w="35639" h="24765" extrusionOk="0">
                    <a:moveTo>
                      <a:pt x="0" y="7620"/>
                    </a:moveTo>
                    <a:lnTo>
                      <a:pt x="7888" y="0"/>
                    </a:lnTo>
                    <a:lnTo>
                      <a:pt x="35639" y="19050"/>
                    </a:lnTo>
                    <a:lnTo>
                      <a:pt x="33929" y="24765"/>
                    </a:lnTo>
                    <a:cubicBezTo>
                      <a:pt x="33929" y="24765"/>
                      <a:pt x="13210" y="16002"/>
                      <a:pt x="12545" y="1524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34" name="Google Shape;1834;p30"/>
              <p:cNvSpPr/>
              <p:nvPr/>
            </p:nvSpPr>
            <p:spPr>
              <a:xfrm>
                <a:off x="5241229" y="4878705"/>
                <a:ext cx="44382" cy="29241"/>
              </a:xfrm>
              <a:custGeom>
                <a:avLst/>
                <a:gdLst/>
                <a:ahLst/>
                <a:cxnLst/>
                <a:rect l="l" t="t" r="r" b="b"/>
                <a:pathLst>
                  <a:path w="44382" h="29241" extrusionOk="0">
                    <a:moveTo>
                      <a:pt x="0" y="8382"/>
                    </a:moveTo>
                    <a:lnTo>
                      <a:pt x="36875" y="29242"/>
                    </a:lnTo>
                    <a:lnTo>
                      <a:pt x="44383" y="23813"/>
                    </a:lnTo>
                    <a:cubicBezTo>
                      <a:pt x="44383" y="23813"/>
                      <a:pt x="39726" y="18479"/>
                      <a:pt x="39441" y="17907"/>
                    </a:cubicBezTo>
                    <a:cubicBezTo>
                      <a:pt x="39156" y="17335"/>
                      <a:pt x="30697" y="8858"/>
                      <a:pt x="27941" y="8382"/>
                    </a:cubicBezTo>
                    <a:cubicBezTo>
                      <a:pt x="25185" y="7906"/>
                      <a:pt x="7698" y="0"/>
                      <a:pt x="7698"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35" name="Google Shape;1835;p30"/>
              <p:cNvSpPr/>
              <p:nvPr/>
            </p:nvSpPr>
            <p:spPr>
              <a:xfrm>
                <a:off x="5282000" y="4855273"/>
                <a:ext cx="20528" cy="18478"/>
              </a:xfrm>
              <a:custGeom>
                <a:avLst/>
                <a:gdLst/>
                <a:ahLst/>
                <a:cxnLst/>
                <a:rect l="l" t="t" r="r" b="b"/>
                <a:pathLst>
                  <a:path w="20528" h="18478" extrusionOk="0">
                    <a:moveTo>
                      <a:pt x="20528" y="18479"/>
                    </a:moveTo>
                    <a:lnTo>
                      <a:pt x="20528" y="5525"/>
                    </a:lnTo>
                    <a:lnTo>
                      <a:pt x="3611" y="0"/>
                    </a:lnTo>
                    <a:lnTo>
                      <a:pt x="0" y="10096"/>
                    </a:lnTo>
                    <a:lnTo>
                      <a:pt x="855" y="14764"/>
                    </a:lnTo>
                    <a:lnTo>
                      <a:pt x="20528" y="18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36" name="Google Shape;1836;p30"/>
              <p:cNvSpPr/>
              <p:nvPr/>
            </p:nvSpPr>
            <p:spPr>
              <a:xfrm>
                <a:off x="5190099" y="4851463"/>
                <a:ext cx="19577" cy="14668"/>
              </a:xfrm>
              <a:custGeom>
                <a:avLst/>
                <a:gdLst/>
                <a:ahLst/>
                <a:cxnLst/>
                <a:rect l="l" t="t" r="r" b="b"/>
                <a:pathLst>
                  <a:path w="19577" h="14668" extrusionOk="0">
                    <a:moveTo>
                      <a:pt x="0" y="12954"/>
                    </a:moveTo>
                    <a:lnTo>
                      <a:pt x="0" y="0"/>
                    </a:lnTo>
                    <a:lnTo>
                      <a:pt x="19578" y="2096"/>
                    </a:lnTo>
                    <a:lnTo>
                      <a:pt x="13305" y="14669"/>
                    </a:lnTo>
                    <a:lnTo>
                      <a:pt x="0" y="12954"/>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37" name="Google Shape;1837;p30"/>
              <p:cNvSpPr/>
              <p:nvPr/>
            </p:nvSpPr>
            <p:spPr>
              <a:xfrm>
                <a:off x="5190859" y="4894802"/>
                <a:ext cx="22428" cy="22764"/>
              </a:xfrm>
              <a:custGeom>
                <a:avLst/>
                <a:gdLst/>
                <a:ahLst/>
                <a:cxnLst/>
                <a:rect l="l" t="t" r="r" b="b"/>
                <a:pathLst>
                  <a:path w="22428" h="22764" extrusionOk="0">
                    <a:moveTo>
                      <a:pt x="0" y="13430"/>
                    </a:moveTo>
                    <a:lnTo>
                      <a:pt x="0" y="0"/>
                    </a:lnTo>
                    <a:lnTo>
                      <a:pt x="22429" y="0"/>
                    </a:lnTo>
                    <a:lnTo>
                      <a:pt x="17012" y="12001"/>
                    </a:lnTo>
                    <a:lnTo>
                      <a:pt x="7508" y="2276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38" name="Google Shape;1838;p30"/>
              <p:cNvSpPr/>
              <p:nvPr/>
            </p:nvSpPr>
            <p:spPr>
              <a:xfrm>
                <a:off x="5190764" y="4838795"/>
                <a:ext cx="221036" cy="139064"/>
              </a:xfrm>
              <a:custGeom>
                <a:avLst/>
                <a:gdLst/>
                <a:ahLst/>
                <a:cxnLst/>
                <a:rect l="l" t="t" r="r" b="b"/>
                <a:pathLst>
                  <a:path w="221036" h="139064" extrusionOk="0">
                    <a:moveTo>
                      <a:pt x="111669" y="22003"/>
                    </a:moveTo>
                    <a:cubicBezTo>
                      <a:pt x="108742" y="22012"/>
                      <a:pt x="105825" y="22231"/>
                      <a:pt x="102926" y="22670"/>
                    </a:cubicBezTo>
                    <a:cubicBezTo>
                      <a:pt x="99029" y="23241"/>
                      <a:pt x="94658" y="24003"/>
                      <a:pt x="89811" y="25051"/>
                    </a:cubicBezTo>
                    <a:cubicBezTo>
                      <a:pt x="84964" y="26098"/>
                      <a:pt x="80307" y="27432"/>
                      <a:pt x="74700" y="28956"/>
                    </a:cubicBezTo>
                    <a:cubicBezTo>
                      <a:pt x="69596" y="30518"/>
                      <a:pt x="64616" y="32423"/>
                      <a:pt x="59779" y="34671"/>
                    </a:cubicBezTo>
                    <a:lnTo>
                      <a:pt x="97794" y="56769"/>
                    </a:lnTo>
                    <a:lnTo>
                      <a:pt x="104637" y="54292"/>
                    </a:lnTo>
                    <a:cubicBezTo>
                      <a:pt x="114140" y="51054"/>
                      <a:pt x="123644" y="48387"/>
                      <a:pt x="132103" y="46101"/>
                    </a:cubicBezTo>
                    <a:cubicBezTo>
                      <a:pt x="140181" y="43920"/>
                      <a:pt x="148459" y="42548"/>
                      <a:pt x="156812" y="42005"/>
                    </a:cubicBezTo>
                    <a:cubicBezTo>
                      <a:pt x="164454" y="41500"/>
                      <a:pt x="172123" y="42005"/>
                      <a:pt x="179622" y="43529"/>
                    </a:cubicBezTo>
                    <a:cubicBezTo>
                      <a:pt x="187282" y="45177"/>
                      <a:pt x="194628" y="48035"/>
                      <a:pt x="201385" y="52006"/>
                    </a:cubicBezTo>
                    <a:cubicBezTo>
                      <a:pt x="208123" y="55340"/>
                      <a:pt x="213883" y="60360"/>
                      <a:pt x="218112" y="66580"/>
                    </a:cubicBezTo>
                    <a:cubicBezTo>
                      <a:pt x="220868" y="71085"/>
                      <a:pt x="221714" y="76495"/>
                      <a:pt x="220488" y="81629"/>
                    </a:cubicBezTo>
                    <a:cubicBezTo>
                      <a:pt x="218872" y="87230"/>
                      <a:pt x="215793" y="92297"/>
                      <a:pt x="211554" y="96298"/>
                    </a:cubicBezTo>
                    <a:cubicBezTo>
                      <a:pt x="206337" y="101594"/>
                      <a:pt x="200501" y="106232"/>
                      <a:pt x="194162" y="110109"/>
                    </a:cubicBezTo>
                    <a:lnTo>
                      <a:pt x="218397" y="124206"/>
                    </a:lnTo>
                    <a:lnTo>
                      <a:pt x="205187" y="131826"/>
                    </a:lnTo>
                    <a:lnTo>
                      <a:pt x="180667" y="117729"/>
                    </a:lnTo>
                    <a:cubicBezTo>
                      <a:pt x="168987" y="123501"/>
                      <a:pt x="156765" y="128092"/>
                      <a:pt x="144172" y="131445"/>
                    </a:cubicBezTo>
                    <a:cubicBezTo>
                      <a:pt x="131010" y="135122"/>
                      <a:pt x="117562" y="137665"/>
                      <a:pt x="103971" y="139065"/>
                    </a:cubicBezTo>
                    <a:lnTo>
                      <a:pt x="91236" y="116014"/>
                    </a:lnTo>
                    <a:cubicBezTo>
                      <a:pt x="94800" y="115919"/>
                      <a:pt x="98355" y="115633"/>
                      <a:pt x="101881" y="115157"/>
                    </a:cubicBezTo>
                    <a:cubicBezTo>
                      <a:pt x="107288" y="114567"/>
                      <a:pt x="112648" y="113643"/>
                      <a:pt x="117942" y="112395"/>
                    </a:cubicBezTo>
                    <a:cubicBezTo>
                      <a:pt x="123834" y="111157"/>
                      <a:pt x="130012" y="109538"/>
                      <a:pt x="136950" y="107632"/>
                    </a:cubicBezTo>
                    <a:cubicBezTo>
                      <a:pt x="143460" y="105823"/>
                      <a:pt x="149818" y="103489"/>
                      <a:pt x="155957" y="100679"/>
                    </a:cubicBezTo>
                    <a:lnTo>
                      <a:pt x="117942" y="78676"/>
                    </a:lnTo>
                    <a:cubicBezTo>
                      <a:pt x="116326" y="79334"/>
                      <a:pt x="114673" y="79905"/>
                      <a:pt x="113000" y="80391"/>
                    </a:cubicBezTo>
                    <a:lnTo>
                      <a:pt x="107773" y="82010"/>
                    </a:lnTo>
                    <a:cubicBezTo>
                      <a:pt x="98269" y="85154"/>
                      <a:pt x="89431" y="87630"/>
                      <a:pt x="81448" y="89440"/>
                    </a:cubicBezTo>
                    <a:cubicBezTo>
                      <a:pt x="74111" y="91135"/>
                      <a:pt x="66631" y="92154"/>
                      <a:pt x="59114" y="92488"/>
                    </a:cubicBezTo>
                    <a:cubicBezTo>
                      <a:pt x="52470" y="92697"/>
                      <a:pt x="45827" y="92059"/>
                      <a:pt x="39346" y="90583"/>
                    </a:cubicBezTo>
                    <a:cubicBezTo>
                      <a:pt x="32883" y="89068"/>
                      <a:pt x="26696" y="86563"/>
                      <a:pt x="21003" y="83153"/>
                    </a:cubicBezTo>
                    <a:cubicBezTo>
                      <a:pt x="14702" y="79915"/>
                      <a:pt x="9238" y="75247"/>
                      <a:pt x="5037" y="69532"/>
                    </a:cubicBezTo>
                    <a:cubicBezTo>
                      <a:pt x="1977" y="65246"/>
                      <a:pt x="466" y="60036"/>
                      <a:pt x="760" y="54769"/>
                    </a:cubicBezTo>
                    <a:cubicBezTo>
                      <a:pt x="1331" y="49273"/>
                      <a:pt x="3507" y="44062"/>
                      <a:pt x="7033" y="39814"/>
                    </a:cubicBezTo>
                    <a:cubicBezTo>
                      <a:pt x="11471" y="34404"/>
                      <a:pt x="16698" y="29680"/>
                      <a:pt x="22524" y="25813"/>
                    </a:cubicBezTo>
                    <a:lnTo>
                      <a:pt x="0" y="12763"/>
                    </a:lnTo>
                    <a:lnTo>
                      <a:pt x="13210" y="5048"/>
                    </a:lnTo>
                    <a:lnTo>
                      <a:pt x="35544" y="18002"/>
                    </a:lnTo>
                    <a:cubicBezTo>
                      <a:pt x="45998" y="12782"/>
                      <a:pt x="56994" y="8725"/>
                      <a:pt x="68332" y="5905"/>
                    </a:cubicBezTo>
                    <a:cubicBezTo>
                      <a:pt x="79110" y="3143"/>
                      <a:pt x="90067" y="1171"/>
                      <a:pt x="101120" y="0"/>
                    </a:cubicBezTo>
                    <a:close/>
                    <a:moveTo>
                      <a:pt x="46759" y="62103"/>
                    </a:moveTo>
                    <a:cubicBezTo>
                      <a:pt x="51748" y="65037"/>
                      <a:pt x="57536" y="66304"/>
                      <a:pt x="63295" y="65722"/>
                    </a:cubicBezTo>
                    <a:cubicBezTo>
                      <a:pt x="71031" y="64818"/>
                      <a:pt x="78644" y="63094"/>
                      <a:pt x="86009" y="60579"/>
                    </a:cubicBezTo>
                    <a:lnTo>
                      <a:pt x="50275" y="39910"/>
                    </a:lnTo>
                    <a:cubicBezTo>
                      <a:pt x="37255" y="48482"/>
                      <a:pt x="35639" y="55912"/>
                      <a:pt x="46854" y="62103"/>
                    </a:cubicBezTo>
                    <a:close/>
                    <a:moveTo>
                      <a:pt x="172209" y="72580"/>
                    </a:moveTo>
                    <a:cubicBezTo>
                      <a:pt x="166706" y="69637"/>
                      <a:pt x="160414" y="68532"/>
                      <a:pt x="154246" y="69437"/>
                    </a:cubicBezTo>
                    <a:cubicBezTo>
                      <a:pt x="145807" y="70523"/>
                      <a:pt x="137472" y="72342"/>
                      <a:pt x="129347" y="74866"/>
                    </a:cubicBezTo>
                    <a:lnTo>
                      <a:pt x="164891" y="95440"/>
                    </a:lnTo>
                    <a:cubicBezTo>
                      <a:pt x="180097" y="86230"/>
                      <a:pt x="182568" y="78610"/>
                      <a:pt x="172304" y="72580"/>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839" name="Google Shape;1839;p30"/>
            <p:cNvGrpSpPr/>
            <p:nvPr/>
          </p:nvGrpSpPr>
          <p:grpSpPr>
            <a:xfrm>
              <a:off x="3220919" y="3808894"/>
              <a:ext cx="664504" cy="467011"/>
              <a:chOff x="5002019" y="4625244"/>
              <a:chExt cx="664504" cy="467011"/>
            </a:xfrm>
          </p:grpSpPr>
          <p:sp>
            <p:nvSpPr>
              <p:cNvPr id="1840" name="Google Shape;1840;p30"/>
              <p:cNvSpPr/>
              <p:nvPr/>
            </p:nvSpPr>
            <p:spPr>
              <a:xfrm>
                <a:off x="5002019" y="4707636"/>
                <a:ext cx="664504" cy="384619"/>
              </a:xfrm>
              <a:custGeom>
                <a:avLst/>
                <a:gdLst/>
                <a:ahLst/>
                <a:cxnLst/>
                <a:rect l="l" t="t" r="r" b="b"/>
                <a:pathLst>
                  <a:path w="664504" h="384619" extrusionOk="0">
                    <a:moveTo>
                      <a:pt x="664505" y="192310"/>
                    </a:moveTo>
                    <a:cubicBezTo>
                      <a:pt x="664505" y="298519"/>
                      <a:pt x="515750" y="384619"/>
                      <a:pt x="332252" y="384619"/>
                    </a:cubicBezTo>
                    <a:cubicBezTo>
                      <a:pt x="148754" y="384619"/>
                      <a:pt x="0" y="298519"/>
                      <a:pt x="0" y="192310"/>
                    </a:cubicBezTo>
                    <a:cubicBezTo>
                      <a:pt x="0" y="86100"/>
                      <a:pt x="148754" y="0"/>
                      <a:pt x="332252" y="0"/>
                    </a:cubicBezTo>
                    <a:cubicBezTo>
                      <a:pt x="515750" y="0"/>
                      <a:pt x="664505" y="86100"/>
                      <a:pt x="664505" y="192310"/>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41" name="Google Shape;1841;p30"/>
              <p:cNvSpPr/>
              <p:nvPr/>
            </p:nvSpPr>
            <p:spPr>
              <a:xfrm>
                <a:off x="5002019" y="4815268"/>
                <a:ext cx="65671" cy="87629"/>
              </a:xfrm>
              <a:custGeom>
                <a:avLst/>
                <a:gdLst/>
                <a:ahLst/>
                <a:cxnLst/>
                <a:rect l="l" t="t" r="r" b="b"/>
                <a:pathLst>
                  <a:path w="65671" h="87629" extrusionOk="0">
                    <a:moveTo>
                      <a:pt x="0" y="87630"/>
                    </a:moveTo>
                    <a:lnTo>
                      <a:pt x="0" y="0"/>
                    </a:lnTo>
                    <a:lnTo>
                      <a:pt x="65671" y="58579"/>
                    </a:lnTo>
                    <a:lnTo>
                      <a:pt x="0" y="8763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42" name="Google Shape;1842;p30"/>
              <p:cNvSpPr/>
              <p:nvPr/>
            </p:nvSpPr>
            <p:spPr>
              <a:xfrm>
                <a:off x="5616534" y="4817554"/>
                <a:ext cx="49989" cy="118109"/>
              </a:xfrm>
              <a:custGeom>
                <a:avLst/>
                <a:gdLst/>
                <a:ahLst/>
                <a:cxnLst/>
                <a:rect l="l" t="t" r="r" b="b"/>
                <a:pathLst>
                  <a:path w="49989" h="118109" extrusionOk="0">
                    <a:moveTo>
                      <a:pt x="49990" y="0"/>
                    </a:moveTo>
                    <a:lnTo>
                      <a:pt x="49990" y="82391"/>
                    </a:lnTo>
                    <a:lnTo>
                      <a:pt x="16442" y="118110"/>
                    </a:lnTo>
                    <a:lnTo>
                      <a:pt x="0" y="23813"/>
                    </a:lnTo>
                    <a:lnTo>
                      <a:pt x="49990"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43" name="Google Shape;1843;p30"/>
              <p:cNvSpPr/>
              <p:nvPr/>
            </p:nvSpPr>
            <p:spPr>
              <a:xfrm>
                <a:off x="5002019" y="4625244"/>
                <a:ext cx="664504" cy="384619"/>
              </a:xfrm>
              <a:custGeom>
                <a:avLst/>
                <a:gdLst/>
                <a:ahLst/>
                <a:cxnLst/>
                <a:rect l="l" t="t" r="r" b="b"/>
                <a:pathLst>
                  <a:path w="664504" h="384619" extrusionOk="0">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44" name="Google Shape;1844;p30"/>
              <p:cNvSpPr/>
              <p:nvPr/>
            </p:nvSpPr>
            <p:spPr>
              <a:xfrm>
                <a:off x="5096424" y="4677655"/>
                <a:ext cx="475693" cy="275248"/>
              </a:xfrm>
              <a:custGeom>
                <a:avLst/>
                <a:gdLst/>
                <a:ahLst/>
                <a:cxnLst/>
                <a:rect l="l" t="t" r="r" b="b"/>
                <a:pathLst>
                  <a:path w="475693" h="275248" extrusionOk="0">
                    <a:moveTo>
                      <a:pt x="475252" y="145899"/>
                    </a:moveTo>
                    <a:cubicBezTo>
                      <a:pt x="471925" y="178284"/>
                      <a:pt x="448926" y="210193"/>
                      <a:pt x="406064" y="234958"/>
                    </a:cubicBezTo>
                    <a:cubicBezTo>
                      <a:pt x="313117" y="288679"/>
                      <a:pt x="162577" y="288679"/>
                      <a:pt x="69630" y="234958"/>
                    </a:cubicBezTo>
                    <a:cubicBezTo>
                      <a:pt x="26768" y="210193"/>
                      <a:pt x="3769" y="178284"/>
                      <a:pt x="443" y="145899"/>
                    </a:cubicBezTo>
                    <a:cubicBezTo>
                      <a:pt x="-3549" y="107799"/>
                      <a:pt x="19450" y="69223"/>
                      <a:pt x="69630" y="40362"/>
                    </a:cubicBezTo>
                    <a:cubicBezTo>
                      <a:pt x="162577" y="-13454"/>
                      <a:pt x="313117" y="-13454"/>
                      <a:pt x="406064" y="40362"/>
                    </a:cubicBezTo>
                    <a:cubicBezTo>
                      <a:pt x="456149" y="69223"/>
                      <a:pt x="479243" y="107990"/>
                      <a:pt x="475252" y="145899"/>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45" name="Google Shape;1845;p30"/>
              <p:cNvSpPr/>
              <p:nvPr/>
            </p:nvSpPr>
            <p:spPr>
              <a:xfrm>
                <a:off x="5096866" y="4694134"/>
                <a:ext cx="474809" cy="258770"/>
              </a:xfrm>
              <a:custGeom>
                <a:avLst/>
                <a:gdLst/>
                <a:ahLst/>
                <a:cxnLst/>
                <a:rect l="l" t="t" r="r" b="b"/>
                <a:pathLst>
                  <a:path w="474809" h="258770" extrusionOk="0">
                    <a:moveTo>
                      <a:pt x="474809" y="129421"/>
                    </a:moveTo>
                    <a:cubicBezTo>
                      <a:pt x="471483" y="161806"/>
                      <a:pt x="448484" y="193715"/>
                      <a:pt x="405622" y="218480"/>
                    </a:cubicBezTo>
                    <a:cubicBezTo>
                      <a:pt x="312675" y="272201"/>
                      <a:pt x="162135" y="272201"/>
                      <a:pt x="69188" y="218480"/>
                    </a:cubicBezTo>
                    <a:cubicBezTo>
                      <a:pt x="26325" y="193715"/>
                      <a:pt x="3326" y="161806"/>
                      <a:pt x="0" y="129421"/>
                    </a:cubicBezTo>
                    <a:cubicBezTo>
                      <a:pt x="3326" y="97036"/>
                      <a:pt x="26325" y="65127"/>
                      <a:pt x="69188" y="40362"/>
                    </a:cubicBezTo>
                    <a:cubicBezTo>
                      <a:pt x="162135" y="-13454"/>
                      <a:pt x="312675" y="-13454"/>
                      <a:pt x="405622" y="40362"/>
                    </a:cubicBezTo>
                    <a:cubicBezTo>
                      <a:pt x="448484" y="65127"/>
                      <a:pt x="471673" y="96941"/>
                      <a:pt x="474809" y="12942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46" name="Google Shape;1846;p30"/>
              <p:cNvSpPr/>
              <p:nvPr/>
            </p:nvSpPr>
            <p:spPr>
              <a:xfrm>
                <a:off x="5218990" y="4756403"/>
                <a:ext cx="221102" cy="139065"/>
              </a:xfrm>
              <a:custGeom>
                <a:avLst/>
                <a:gdLst/>
                <a:ahLst/>
                <a:cxnLst/>
                <a:rect l="l" t="t" r="r" b="b"/>
                <a:pathLst>
                  <a:path w="221102" h="139065" extrusionOk="0">
                    <a:moveTo>
                      <a:pt x="111955" y="22098"/>
                    </a:moveTo>
                    <a:cubicBezTo>
                      <a:pt x="109027" y="22060"/>
                      <a:pt x="106100" y="22279"/>
                      <a:pt x="103211" y="22765"/>
                    </a:cubicBezTo>
                    <a:cubicBezTo>
                      <a:pt x="99315" y="23336"/>
                      <a:pt x="94943" y="24099"/>
                      <a:pt x="90096" y="25146"/>
                    </a:cubicBezTo>
                    <a:cubicBezTo>
                      <a:pt x="85249" y="26194"/>
                      <a:pt x="80592" y="27527"/>
                      <a:pt x="74985" y="29051"/>
                    </a:cubicBezTo>
                    <a:cubicBezTo>
                      <a:pt x="69881" y="30585"/>
                      <a:pt x="64892" y="32490"/>
                      <a:pt x="60064" y="34766"/>
                    </a:cubicBezTo>
                    <a:lnTo>
                      <a:pt x="98079" y="56864"/>
                    </a:lnTo>
                    <a:lnTo>
                      <a:pt x="104922" y="54388"/>
                    </a:lnTo>
                    <a:cubicBezTo>
                      <a:pt x="114426" y="51149"/>
                      <a:pt x="123929" y="48483"/>
                      <a:pt x="132388" y="46196"/>
                    </a:cubicBezTo>
                    <a:cubicBezTo>
                      <a:pt x="140504" y="44015"/>
                      <a:pt x="148810" y="42644"/>
                      <a:pt x="157193" y="42101"/>
                    </a:cubicBezTo>
                    <a:cubicBezTo>
                      <a:pt x="164796" y="41596"/>
                      <a:pt x="172437" y="42101"/>
                      <a:pt x="179907" y="43625"/>
                    </a:cubicBezTo>
                    <a:cubicBezTo>
                      <a:pt x="187567" y="45253"/>
                      <a:pt x="194923" y="48120"/>
                      <a:pt x="201670" y="52102"/>
                    </a:cubicBezTo>
                    <a:cubicBezTo>
                      <a:pt x="208294" y="55445"/>
                      <a:pt x="213949" y="60427"/>
                      <a:pt x="218112" y="66580"/>
                    </a:cubicBezTo>
                    <a:cubicBezTo>
                      <a:pt x="220887" y="71038"/>
                      <a:pt x="221780" y="76419"/>
                      <a:pt x="220583" y="81534"/>
                    </a:cubicBezTo>
                    <a:cubicBezTo>
                      <a:pt x="218958" y="87154"/>
                      <a:pt x="215869" y="92250"/>
                      <a:pt x="211649" y="96298"/>
                    </a:cubicBezTo>
                    <a:cubicBezTo>
                      <a:pt x="206403" y="101594"/>
                      <a:pt x="200530" y="106232"/>
                      <a:pt x="194162" y="110109"/>
                    </a:cubicBezTo>
                    <a:lnTo>
                      <a:pt x="218492" y="124206"/>
                    </a:lnTo>
                    <a:lnTo>
                      <a:pt x="205187" y="131826"/>
                    </a:lnTo>
                    <a:lnTo>
                      <a:pt x="180667" y="117729"/>
                    </a:lnTo>
                    <a:cubicBezTo>
                      <a:pt x="169015" y="123482"/>
                      <a:pt x="156822" y="128083"/>
                      <a:pt x="144267" y="131445"/>
                    </a:cubicBezTo>
                    <a:cubicBezTo>
                      <a:pt x="131105" y="135103"/>
                      <a:pt x="117657" y="137646"/>
                      <a:pt x="104066" y="139065"/>
                    </a:cubicBezTo>
                    <a:lnTo>
                      <a:pt x="91236" y="116015"/>
                    </a:lnTo>
                    <a:cubicBezTo>
                      <a:pt x="94829" y="115919"/>
                      <a:pt x="98412" y="115634"/>
                      <a:pt x="101976" y="115158"/>
                    </a:cubicBezTo>
                    <a:cubicBezTo>
                      <a:pt x="107345" y="114557"/>
                      <a:pt x="112677" y="113633"/>
                      <a:pt x="117942" y="112395"/>
                    </a:cubicBezTo>
                    <a:cubicBezTo>
                      <a:pt x="123834" y="111157"/>
                      <a:pt x="130107" y="109538"/>
                      <a:pt x="136950" y="107633"/>
                    </a:cubicBezTo>
                    <a:cubicBezTo>
                      <a:pt x="143460" y="105823"/>
                      <a:pt x="149818" y="103499"/>
                      <a:pt x="155957" y="100679"/>
                    </a:cubicBezTo>
                    <a:lnTo>
                      <a:pt x="117942" y="78677"/>
                    </a:lnTo>
                    <a:cubicBezTo>
                      <a:pt x="116326" y="79343"/>
                      <a:pt x="114682" y="79924"/>
                      <a:pt x="113000" y="80391"/>
                    </a:cubicBezTo>
                    <a:lnTo>
                      <a:pt x="107773" y="82010"/>
                    </a:lnTo>
                    <a:cubicBezTo>
                      <a:pt x="98269" y="85182"/>
                      <a:pt x="89526" y="87659"/>
                      <a:pt x="81543" y="89440"/>
                    </a:cubicBezTo>
                    <a:cubicBezTo>
                      <a:pt x="74177" y="91135"/>
                      <a:pt x="66669" y="92155"/>
                      <a:pt x="59114" y="92488"/>
                    </a:cubicBezTo>
                    <a:cubicBezTo>
                      <a:pt x="52470" y="92698"/>
                      <a:pt x="45827" y="92059"/>
                      <a:pt x="39346" y="90583"/>
                    </a:cubicBezTo>
                    <a:cubicBezTo>
                      <a:pt x="32893" y="89040"/>
                      <a:pt x="26715" y="86535"/>
                      <a:pt x="21003" y="83153"/>
                    </a:cubicBezTo>
                    <a:cubicBezTo>
                      <a:pt x="14740" y="79886"/>
                      <a:pt x="9314" y="75229"/>
                      <a:pt x="5132" y="69533"/>
                    </a:cubicBezTo>
                    <a:cubicBezTo>
                      <a:pt x="2072" y="65246"/>
                      <a:pt x="561" y="60036"/>
                      <a:pt x="855" y="54769"/>
                    </a:cubicBezTo>
                    <a:cubicBezTo>
                      <a:pt x="1340" y="49254"/>
                      <a:pt x="3535" y="44025"/>
                      <a:pt x="7128" y="39815"/>
                    </a:cubicBezTo>
                    <a:cubicBezTo>
                      <a:pt x="11509" y="34376"/>
                      <a:pt x="16698" y="29651"/>
                      <a:pt x="22524" y="25813"/>
                    </a:cubicBezTo>
                    <a:lnTo>
                      <a:pt x="0" y="12764"/>
                    </a:lnTo>
                    <a:lnTo>
                      <a:pt x="13305" y="5049"/>
                    </a:lnTo>
                    <a:lnTo>
                      <a:pt x="35544" y="18002"/>
                    </a:lnTo>
                    <a:cubicBezTo>
                      <a:pt x="46027" y="12783"/>
                      <a:pt x="57061" y="8725"/>
                      <a:pt x="68427" y="5906"/>
                    </a:cubicBezTo>
                    <a:cubicBezTo>
                      <a:pt x="79205" y="3143"/>
                      <a:pt x="90162" y="1172"/>
                      <a:pt x="101215" y="0"/>
                    </a:cubicBezTo>
                    <a:close/>
                    <a:moveTo>
                      <a:pt x="47044" y="62199"/>
                    </a:moveTo>
                    <a:cubicBezTo>
                      <a:pt x="52043" y="65113"/>
                      <a:pt x="57830" y="66380"/>
                      <a:pt x="63580" y="65818"/>
                    </a:cubicBezTo>
                    <a:cubicBezTo>
                      <a:pt x="71345" y="64922"/>
                      <a:pt x="78995" y="63198"/>
                      <a:pt x="86389" y="60674"/>
                    </a:cubicBezTo>
                    <a:lnTo>
                      <a:pt x="50560" y="40005"/>
                    </a:lnTo>
                    <a:cubicBezTo>
                      <a:pt x="37321" y="48578"/>
                      <a:pt x="36086" y="55979"/>
                      <a:pt x="46854" y="62199"/>
                    </a:cubicBezTo>
                    <a:close/>
                    <a:moveTo>
                      <a:pt x="172494" y="72676"/>
                    </a:moveTo>
                    <a:cubicBezTo>
                      <a:pt x="167029" y="69742"/>
                      <a:pt x="160766" y="68637"/>
                      <a:pt x="154627" y="69533"/>
                    </a:cubicBezTo>
                    <a:cubicBezTo>
                      <a:pt x="146159" y="70618"/>
                      <a:pt x="137795" y="72438"/>
                      <a:pt x="129632" y="74962"/>
                    </a:cubicBezTo>
                    <a:lnTo>
                      <a:pt x="165176" y="95536"/>
                    </a:lnTo>
                    <a:cubicBezTo>
                      <a:pt x="180192" y="86297"/>
                      <a:pt x="182568" y="78677"/>
                      <a:pt x="172304" y="72771"/>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47" name="Google Shape;1847;p30"/>
              <p:cNvSpPr/>
              <p:nvPr/>
            </p:nvSpPr>
            <p:spPr>
              <a:xfrm>
                <a:off x="5310227" y="4859464"/>
                <a:ext cx="14635" cy="19050"/>
              </a:xfrm>
              <a:custGeom>
                <a:avLst/>
                <a:gdLst/>
                <a:ahLst/>
                <a:cxnLst/>
                <a:rect l="l" t="t" r="r" b="b"/>
                <a:pathLst>
                  <a:path w="14635" h="19050" extrusionOk="0">
                    <a:moveTo>
                      <a:pt x="0" y="12954"/>
                    </a:moveTo>
                    <a:cubicBezTo>
                      <a:pt x="0" y="12002"/>
                      <a:pt x="0" y="0"/>
                      <a:pt x="0" y="0"/>
                    </a:cubicBezTo>
                    <a:lnTo>
                      <a:pt x="14636" y="9525"/>
                    </a:lnTo>
                    <a:lnTo>
                      <a:pt x="8268" y="1905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48" name="Google Shape;1848;p30"/>
              <p:cNvSpPr/>
              <p:nvPr/>
            </p:nvSpPr>
            <p:spPr>
              <a:xfrm>
                <a:off x="5405835" y="4867656"/>
                <a:ext cx="31647" cy="14858"/>
              </a:xfrm>
              <a:custGeom>
                <a:avLst/>
                <a:gdLst/>
                <a:ahLst/>
                <a:cxnLst/>
                <a:rect l="l" t="t" r="r" b="b"/>
                <a:pathLst>
                  <a:path w="31647" h="14858" extrusionOk="0">
                    <a:moveTo>
                      <a:pt x="31648" y="12954"/>
                    </a:moveTo>
                    <a:lnTo>
                      <a:pt x="31648" y="0"/>
                    </a:lnTo>
                    <a:lnTo>
                      <a:pt x="0" y="2476"/>
                    </a:lnTo>
                    <a:lnTo>
                      <a:pt x="18152" y="14859"/>
                    </a:lnTo>
                    <a:lnTo>
                      <a:pt x="31648" y="12954"/>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49" name="Google Shape;1849;p30"/>
              <p:cNvSpPr/>
              <p:nvPr/>
            </p:nvSpPr>
            <p:spPr>
              <a:xfrm>
                <a:off x="5416479" y="4820126"/>
                <a:ext cx="23664" cy="13049"/>
              </a:xfrm>
              <a:custGeom>
                <a:avLst/>
                <a:gdLst/>
                <a:ahLst/>
                <a:cxnLst/>
                <a:rect l="l" t="t" r="r" b="b"/>
                <a:pathLst>
                  <a:path w="23664" h="13049" extrusionOk="0">
                    <a:moveTo>
                      <a:pt x="23664" y="13049"/>
                    </a:moveTo>
                    <a:lnTo>
                      <a:pt x="23664" y="0"/>
                    </a:lnTo>
                    <a:lnTo>
                      <a:pt x="0" y="8573"/>
                    </a:lnTo>
                    <a:lnTo>
                      <a:pt x="23664" y="1304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50" name="Google Shape;1850;p30"/>
              <p:cNvSpPr/>
              <p:nvPr/>
            </p:nvSpPr>
            <p:spPr>
              <a:xfrm>
                <a:off x="5342159" y="4824983"/>
                <a:ext cx="35544" cy="24669"/>
              </a:xfrm>
              <a:custGeom>
                <a:avLst/>
                <a:gdLst/>
                <a:ahLst/>
                <a:cxnLst/>
                <a:rect l="l" t="t" r="r" b="b"/>
                <a:pathLst>
                  <a:path w="35544" h="24669" extrusionOk="0">
                    <a:moveTo>
                      <a:pt x="0" y="7525"/>
                    </a:moveTo>
                    <a:lnTo>
                      <a:pt x="7793" y="0"/>
                    </a:lnTo>
                    <a:lnTo>
                      <a:pt x="35544" y="19050"/>
                    </a:lnTo>
                    <a:lnTo>
                      <a:pt x="33834" y="24670"/>
                    </a:lnTo>
                    <a:cubicBezTo>
                      <a:pt x="33834" y="24670"/>
                      <a:pt x="13115" y="15907"/>
                      <a:pt x="12450" y="15145"/>
                    </a:cubicBezTo>
                    <a:cubicBezTo>
                      <a:pt x="11785" y="14383"/>
                      <a:pt x="0" y="7525"/>
                      <a:pt x="0" y="7525"/>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51" name="Google Shape;1851;p30"/>
              <p:cNvSpPr/>
              <p:nvPr/>
            </p:nvSpPr>
            <p:spPr>
              <a:xfrm>
                <a:off x="5269455" y="4783550"/>
                <a:ext cx="44382" cy="29241"/>
              </a:xfrm>
              <a:custGeom>
                <a:avLst/>
                <a:gdLst/>
                <a:ahLst/>
                <a:cxnLst/>
                <a:rect l="l" t="t" r="r" b="b"/>
                <a:pathLst>
                  <a:path w="44382" h="29241" extrusionOk="0">
                    <a:moveTo>
                      <a:pt x="0" y="8287"/>
                    </a:moveTo>
                    <a:lnTo>
                      <a:pt x="36875" y="29242"/>
                    </a:lnTo>
                    <a:lnTo>
                      <a:pt x="44383" y="23717"/>
                    </a:lnTo>
                    <a:lnTo>
                      <a:pt x="39441" y="17907"/>
                    </a:lnTo>
                    <a:cubicBezTo>
                      <a:pt x="36143" y="14135"/>
                      <a:pt x="32256" y="10925"/>
                      <a:pt x="27941" y="8382"/>
                    </a:cubicBezTo>
                    <a:cubicBezTo>
                      <a:pt x="25185" y="7906"/>
                      <a:pt x="7698" y="0"/>
                      <a:pt x="7698"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52" name="Google Shape;1852;p30"/>
              <p:cNvSpPr/>
              <p:nvPr/>
            </p:nvSpPr>
            <p:spPr>
              <a:xfrm>
                <a:off x="5310227" y="4760118"/>
                <a:ext cx="20528" cy="18383"/>
              </a:xfrm>
              <a:custGeom>
                <a:avLst/>
                <a:gdLst/>
                <a:ahLst/>
                <a:cxnLst/>
                <a:rect l="l" t="t" r="r" b="b"/>
                <a:pathLst>
                  <a:path w="20528" h="18383" extrusionOk="0">
                    <a:moveTo>
                      <a:pt x="20528" y="18383"/>
                    </a:moveTo>
                    <a:lnTo>
                      <a:pt x="20528" y="5429"/>
                    </a:lnTo>
                    <a:lnTo>
                      <a:pt x="3611" y="0"/>
                    </a:lnTo>
                    <a:lnTo>
                      <a:pt x="0" y="10096"/>
                    </a:lnTo>
                    <a:lnTo>
                      <a:pt x="855" y="14764"/>
                    </a:lnTo>
                    <a:lnTo>
                      <a:pt x="20528" y="18383"/>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53" name="Google Shape;1853;p30"/>
              <p:cNvSpPr/>
              <p:nvPr/>
            </p:nvSpPr>
            <p:spPr>
              <a:xfrm>
                <a:off x="5218325" y="4756213"/>
                <a:ext cx="19672" cy="14668"/>
              </a:xfrm>
              <a:custGeom>
                <a:avLst/>
                <a:gdLst/>
                <a:ahLst/>
                <a:cxnLst/>
                <a:rect l="l" t="t" r="r" b="b"/>
                <a:pathLst>
                  <a:path w="19672" h="14668" extrusionOk="0">
                    <a:moveTo>
                      <a:pt x="0" y="12954"/>
                    </a:moveTo>
                    <a:lnTo>
                      <a:pt x="0" y="0"/>
                    </a:lnTo>
                    <a:lnTo>
                      <a:pt x="19673" y="2096"/>
                    </a:lnTo>
                    <a:lnTo>
                      <a:pt x="13305" y="14669"/>
                    </a:lnTo>
                    <a:lnTo>
                      <a:pt x="0" y="12954"/>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54" name="Google Shape;1854;p30"/>
              <p:cNvSpPr/>
              <p:nvPr/>
            </p:nvSpPr>
            <p:spPr>
              <a:xfrm>
                <a:off x="5219085" y="4799552"/>
                <a:ext cx="22524" cy="22764"/>
              </a:xfrm>
              <a:custGeom>
                <a:avLst/>
                <a:gdLst/>
                <a:ahLst/>
                <a:cxnLst/>
                <a:rect l="l" t="t" r="r" b="b"/>
                <a:pathLst>
                  <a:path w="22524" h="22764" extrusionOk="0">
                    <a:moveTo>
                      <a:pt x="0" y="13430"/>
                    </a:moveTo>
                    <a:lnTo>
                      <a:pt x="0" y="0"/>
                    </a:lnTo>
                    <a:lnTo>
                      <a:pt x="22524" y="0"/>
                    </a:lnTo>
                    <a:lnTo>
                      <a:pt x="17012" y="12001"/>
                    </a:lnTo>
                    <a:lnTo>
                      <a:pt x="7508" y="2276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55" name="Google Shape;1855;p30"/>
              <p:cNvSpPr/>
              <p:nvPr/>
            </p:nvSpPr>
            <p:spPr>
              <a:xfrm>
                <a:off x="5218990" y="4743450"/>
                <a:ext cx="221102" cy="139065"/>
              </a:xfrm>
              <a:custGeom>
                <a:avLst/>
                <a:gdLst/>
                <a:ahLst/>
                <a:cxnLst/>
                <a:rect l="l" t="t" r="r" b="b"/>
                <a:pathLst>
                  <a:path w="221102" h="139065" extrusionOk="0">
                    <a:moveTo>
                      <a:pt x="111955" y="22098"/>
                    </a:moveTo>
                    <a:cubicBezTo>
                      <a:pt x="109027" y="22098"/>
                      <a:pt x="106100" y="22355"/>
                      <a:pt x="103211" y="22860"/>
                    </a:cubicBezTo>
                    <a:cubicBezTo>
                      <a:pt x="99315" y="23431"/>
                      <a:pt x="94943" y="24194"/>
                      <a:pt x="90096" y="25241"/>
                    </a:cubicBezTo>
                    <a:cubicBezTo>
                      <a:pt x="85249" y="26289"/>
                      <a:pt x="80592" y="27527"/>
                      <a:pt x="74985" y="29051"/>
                    </a:cubicBezTo>
                    <a:cubicBezTo>
                      <a:pt x="69891" y="30623"/>
                      <a:pt x="64911" y="32537"/>
                      <a:pt x="60064" y="34766"/>
                    </a:cubicBezTo>
                    <a:lnTo>
                      <a:pt x="98079" y="56864"/>
                    </a:lnTo>
                    <a:lnTo>
                      <a:pt x="104922" y="54483"/>
                    </a:lnTo>
                    <a:cubicBezTo>
                      <a:pt x="114426" y="51245"/>
                      <a:pt x="123929" y="48482"/>
                      <a:pt x="132388" y="46196"/>
                    </a:cubicBezTo>
                    <a:cubicBezTo>
                      <a:pt x="140514" y="44063"/>
                      <a:pt x="148820" y="42691"/>
                      <a:pt x="157193" y="42101"/>
                    </a:cubicBezTo>
                    <a:cubicBezTo>
                      <a:pt x="164796" y="41643"/>
                      <a:pt x="172427" y="42148"/>
                      <a:pt x="179907" y="43624"/>
                    </a:cubicBezTo>
                    <a:cubicBezTo>
                      <a:pt x="187576" y="45291"/>
                      <a:pt x="194923" y="48187"/>
                      <a:pt x="201670" y="52197"/>
                    </a:cubicBezTo>
                    <a:cubicBezTo>
                      <a:pt x="208294" y="55540"/>
                      <a:pt x="213949" y="60522"/>
                      <a:pt x="218112" y="66675"/>
                    </a:cubicBezTo>
                    <a:cubicBezTo>
                      <a:pt x="220887" y="71133"/>
                      <a:pt x="221780" y="76514"/>
                      <a:pt x="220583" y="81629"/>
                    </a:cubicBezTo>
                    <a:cubicBezTo>
                      <a:pt x="218929" y="87249"/>
                      <a:pt x="215859" y="92335"/>
                      <a:pt x="211649" y="96393"/>
                    </a:cubicBezTo>
                    <a:cubicBezTo>
                      <a:pt x="206375" y="101660"/>
                      <a:pt x="200511" y="106299"/>
                      <a:pt x="194162" y="110204"/>
                    </a:cubicBezTo>
                    <a:lnTo>
                      <a:pt x="218492" y="124206"/>
                    </a:lnTo>
                    <a:lnTo>
                      <a:pt x="205187" y="131921"/>
                    </a:lnTo>
                    <a:lnTo>
                      <a:pt x="180667" y="117729"/>
                    </a:lnTo>
                    <a:cubicBezTo>
                      <a:pt x="168996" y="123473"/>
                      <a:pt x="156812" y="128102"/>
                      <a:pt x="144267" y="131540"/>
                    </a:cubicBezTo>
                    <a:cubicBezTo>
                      <a:pt x="131095" y="135169"/>
                      <a:pt x="117657" y="137684"/>
                      <a:pt x="104066" y="139065"/>
                    </a:cubicBezTo>
                    <a:lnTo>
                      <a:pt x="91236" y="116014"/>
                    </a:lnTo>
                    <a:cubicBezTo>
                      <a:pt x="94829" y="116014"/>
                      <a:pt x="98421" y="115757"/>
                      <a:pt x="101976" y="115253"/>
                    </a:cubicBezTo>
                    <a:cubicBezTo>
                      <a:pt x="106727" y="114681"/>
                      <a:pt x="112050" y="113729"/>
                      <a:pt x="117942" y="112490"/>
                    </a:cubicBezTo>
                    <a:cubicBezTo>
                      <a:pt x="123834" y="111252"/>
                      <a:pt x="130107" y="109633"/>
                      <a:pt x="136950" y="107728"/>
                    </a:cubicBezTo>
                    <a:cubicBezTo>
                      <a:pt x="143450" y="105842"/>
                      <a:pt x="149799" y="103489"/>
                      <a:pt x="155957" y="100679"/>
                    </a:cubicBezTo>
                    <a:lnTo>
                      <a:pt x="117942" y="78772"/>
                    </a:lnTo>
                    <a:lnTo>
                      <a:pt x="113000" y="80486"/>
                    </a:lnTo>
                    <a:lnTo>
                      <a:pt x="107773" y="82105"/>
                    </a:lnTo>
                    <a:cubicBezTo>
                      <a:pt x="99163" y="85011"/>
                      <a:pt x="90410" y="87459"/>
                      <a:pt x="81543" y="89440"/>
                    </a:cubicBezTo>
                    <a:cubicBezTo>
                      <a:pt x="74187" y="91183"/>
                      <a:pt x="66669" y="92202"/>
                      <a:pt x="59114" y="92488"/>
                    </a:cubicBezTo>
                    <a:cubicBezTo>
                      <a:pt x="52470" y="92726"/>
                      <a:pt x="45827" y="92126"/>
                      <a:pt x="39346" y="90678"/>
                    </a:cubicBezTo>
                    <a:cubicBezTo>
                      <a:pt x="32921" y="89049"/>
                      <a:pt x="26753" y="86544"/>
                      <a:pt x="21003" y="83248"/>
                    </a:cubicBezTo>
                    <a:cubicBezTo>
                      <a:pt x="14759" y="79915"/>
                      <a:pt x="9342" y="75229"/>
                      <a:pt x="5132" y="69532"/>
                    </a:cubicBezTo>
                    <a:cubicBezTo>
                      <a:pt x="2053" y="65246"/>
                      <a:pt x="542" y="60036"/>
                      <a:pt x="855" y="54769"/>
                    </a:cubicBezTo>
                    <a:cubicBezTo>
                      <a:pt x="1359" y="49282"/>
                      <a:pt x="3554" y="44091"/>
                      <a:pt x="7128" y="39910"/>
                    </a:cubicBezTo>
                    <a:cubicBezTo>
                      <a:pt x="11500" y="34442"/>
                      <a:pt x="16698" y="29689"/>
                      <a:pt x="22524" y="25813"/>
                    </a:cubicBezTo>
                    <a:lnTo>
                      <a:pt x="0" y="12763"/>
                    </a:lnTo>
                    <a:lnTo>
                      <a:pt x="13305" y="5144"/>
                    </a:lnTo>
                    <a:lnTo>
                      <a:pt x="35544" y="18002"/>
                    </a:lnTo>
                    <a:cubicBezTo>
                      <a:pt x="46055" y="12849"/>
                      <a:pt x="57070" y="8830"/>
                      <a:pt x="68427" y="6001"/>
                    </a:cubicBezTo>
                    <a:cubicBezTo>
                      <a:pt x="79205" y="3258"/>
                      <a:pt x="90162" y="1248"/>
                      <a:pt x="101215" y="0"/>
                    </a:cubicBezTo>
                    <a:close/>
                    <a:moveTo>
                      <a:pt x="47044" y="62294"/>
                    </a:moveTo>
                    <a:cubicBezTo>
                      <a:pt x="52052" y="65179"/>
                      <a:pt x="57840" y="66408"/>
                      <a:pt x="63580" y="65818"/>
                    </a:cubicBezTo>
                    <a:cubicBezTo>
                      <a:pt x="71345" y="64961"/>
                      <a:pt x="78986" y="63275"/>
                      <a:pt x="86389" y="60770"/>
                    </a:cubicBezTo>
                    <a:lnTo>
                      <a:pt x="50560" y="40005"/>
                    </a:lnTo>
                    <a:cubicBezTo>
                      <a:pt x="37255" y="48673"/>
                      <a:pt x="35924" y="56007"/>
                      <a:pt x="46854" y="62294"/>
                    </a:cubicBezTo>
                    <a:close/>
                    <a:moveTo>
                      <a:pt x="172494" y="72771"/>
                    </a:moveTo>
                    <a:cubicBezTo>
                      <a:pt x="167048" y="69771"/>
                      <a:pt x="160775" y="68628"/>
                      <a:pt x="154627" y="69532"/>
                    </a:cubicBezTo>
                    <a:cubicBezTo>
                      <a:pt x="146149" y="70609"/>
                      <a:pt x="137776" y="72457"/>
                      <a:pt x="129632" y="75057"/>
                    </a:cubicBezTo>
                    <a:lnTo>
                      <a:pt x="165176" y="95631"/>
                    </a:lnTo>
                    <a:cubicBezTo>
                      <a:pt x="180192" y="86296"/>
                      <a:pt x="182568" y="78677"/>
                      <a:pt x="172304" y="72771"/>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856" name="Google Shape;1856;p30"/>
            <p:cNvGrpSpPr/>
            <p:nvPr/>
          </p:nvGrpSpPr>
          <p:grpSpPr>
            <a:xfrm>
              <a:off x="3200486" y="3710215"/>
              <a:ext cx="664598" cy="467011"/>
              <a:chOff x="4981586" y="4526565"/>
              <a:chExt cx="664598" cy="467011"/>
            </a:xfrm>
          </p:grpSpPr>
          <p:sp>
            <p:nvSpPr>
              <p:cNvPr id="1857" name="Google Shape;1857;p30"/>
              <p:cNvSpPr/>
              <p:nvPr/>
            </p:nvSpPr>
            <p:spPr>
              <a:xfrm>
                <a:off x="4981586" y="4608957"/>
                <a:ext cx="664504" cy="384619"/>
              </a:xfrm>
              <a:custGeom>
                <a:avLst/>
                <a:gdLst/>
                <a:ahLst/>
                <a:cxnLst/>
                <a:rect l="l" t="t" r="r" b="b"/>
                <a:pathLst>
                  <a:path w="664504" h="384619" extrusionOk="0">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58" name="Google Shape;1858;p30"/>
              <p:cNvSpPr/>
              <p:nvPr/>
            </p:nvSpPr>
            <p:spPr>
              <a:xfrm>
                <a:off x="4981681" y="4716589"/>
                <a:ext cx="65671" cy="87630"/>
              </a:xfrm>
              <a:custGeom>
                <a:avLst/>
                <a:gdLst/>
                <a:ahLst/>
                <a:cxnLst/>
                <a:rect l="l" t="t" r="r" b="b"/>
                <a:pathLst>
                  <a:path w="65671" h="87630" extrusionOk="0">
                    <a:moveTo>
                      <a:pt x="0" y="87630"/>
                    </a:moveTo>
                    <a:lnTo>
                      <a:pt x="0" y="0"/>
                    </a:lnTo>
                    <a:lnTo>
                      <a:pt x="65671" y="58579"/>
                    </a:lnTo>
                    <a:lnTo>
                      <a:pt x="0" y="8763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59" name="Google Shape;1859;p30"/>
              <p:cNvSpPr/>
              <p:nvPr/>
            </p:nvSpPr>
            <p:spPr>
              <a:xfrm>
                <a:off x="5596100" y="4718875"/>
                <a:ext cx="50084" cy="118109"/>
              </a:xfrm>
              <a:custGeom>
                <a:avLst/>
                <a:gdLst/>
                <a:ahLst/>
                <a:cxnLst/>
                <a:rect l="l" t="t" r="r" b="b"/>
                <a:pathLst>
                  <a:path w="50084" h="118109" extrusionOk="0">
                    <a:moveTo>
                      <a:pt x="50085" y="0"/>
                    </a:moveTo>
                    <a:lnTo>
                      <a:pt x="50085" y="82391"/>
                    </a:lnTo>
                    <a:lnTo>
                      <a:pt x="16442" y="118110"/>
                    </a:lnTo>
                    <a:lnTo>
                      <a:pt x="0" y="23813"/>
                    </a:lnTo>
                    <a:lnTo>
                      <a:pt x="50085"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60" name="Google Shape;1860;p30"/>
              <p:cNvSpPr/>
              <p:nvPr/>
            </p:nvSpPr>
            <p:spPr>
              <a:xfrm>
                <a:off x="4981586" y="4526565"/>
                <a:ext cx="664504" cy="384619"/>
              </a:xfrm>
              <a:custGeom>
                <a:avLst/>
                <a:gdLst/>
                <a:ahLst/>
                <a:cxnLst/>
                <a:rect l="l" t="t" r="r" b="b"/>
                <a:pathLst>
                  <a:path w="664504" h="384619" extrusionOk="0">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61" name="Google Shape;1861;p30"/>
              <p:cNvSpPr/>
              <p:nvPr/>
            </p:nvSpPr>
            <p:spPr>
              <a:xfrm>
                <a:off x="5076086" y="4578881"/>
                <a:ext cx="475673" cy="275344"/>
              </a:xfrm>
              <a:custGeom>
                <a:avLst/>
                <a:gdLst/>
                <a:ahLst/>
                <a:cxnLst/>
                <a:rect l="l" t="t" r="r" b="b"/>
                <a:pathLst>
                  <a:path w="475673" h="275344" extrusionOk="0">
                    <a:moveTo>
                      <a:pt x="475252" y="145994"/>
                    </a:moveTo>
                    <a:cubicBezTo>
                      <a:pt x="471830" y="178380"/>
                      <a:pt x="448831" y="210193"/>
                      <a:pt x="405969" y="235053"/>
                    </a:cubicBezTo>
                    <a:cubicBezTo>
                      <a:pt x="313117" y="288774"/>
                      <a:pt x="162482" y="288774"/>
                      <a:pt x="69535" y="235053"/>
                    </a:cubicBezTo>
                    <a:cubicBezTo>
                      <a:pt x="26768" y="210193"/>
                      <a:pt x="3769" y="178380"/>
                      <a:pt x="443" y="145994"/>
                    </a:cubicBezTo>
                    <a:cubicBezTo>
                      <a:pt x="-3549" y="107894"/>
                      <a:pt x="19450" y="69318"/>
                      <a:pt x="69535" y="40362"/>
                    </a:cubicBezTo>
                    <a:cubicBezTo>
                      <a:pt x="162482" y="-13454"/>
                      <a:pt x="313117" y="-13454"/>
                      <a:pt x="405969" y="40362"/>
                    </a:cubicBezTo>
                    <a:cubicBezTo>
                      <a:pt x="456054" y="69318"/>
                      <a:pt x="479148" y="108085"/>
                      <a:pt x="475252" y="14599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62" name="Google Shape;1862;p30"/>
              <p:cNvSpPr/>
              <p:nvPr/>
            </p:nvSpPr>
            <p:spPr>
              <a:xfrm>
                <a:off x="5076528" y="4595360"/>
                <a:ext cx="474809" cy="258865"/>
              </a:xfrm>
              <a:custGeom>
                <a:avLst/>
                <a:gdLst/>
                <a:ahLst/>
                <a:cxnLst/>
                <a:rect l="l" t="t" r="r" b="b"/>
                <a:pathLst>
                  <a:path w="474809" h="258865" extrusionOk="0">
                    <a:moveTo>
                      <a:pt x="474809" y="129516"/>
                    </a:moveTo>
                    <a:cubicBezTo>
                      <a:pt x="471388" y="161901"/>
                      <a:pt x="448389" y="193715"/>
                      <a:pt x="405526" y="218575"/>
                    </a:cubicBezTo>
                    <a:cubicBezTo>
                      <a:pt x="312675" y="272296"/>
                      <a:pt x="162040" y="272296"/>
                      <a:pt x="69092" y="218575"/>
                    </a:cubicBezTo>
                    <a:cubicBezTo>
                      <a:pt x="26325" y="193715"/>
                      <a:pt x="3326" y="161901"/>
                      <a:pt x="0" y="129516"/>
                    </a:cubicBezTo>
                    <a:cubicBezTo>
                      <a:pt x="3326" y="97131"/>
                      <a:pt x="26325" y="65222"/>
                      <a:pt x="69092" y="40362"/>
                    </a:cubicBezTo>
                    <a:cubicBezTo>
                      <a:pt x="162040" y="-13454"/>
                      <a:pt x="312675" y="-13454"/>
                      <a:pt x="405526" y="40362"/>
                    </a:cubicBezTo>
                    <a:cubicBezTo>
                      <a:pt x="448389" y="65222"/>
                      <a:pt x="471388" y="97131"/>
                      <a:pt x="474809" y="129516"/>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63" name="Google Shape;1863;p30"/>
              <p:cNvSpPr/>
              <p:nvPr/>
            </p:nvSpPr>
            <p:spPr>
              <a:xfrm>
                <a:off x="5197892" y="4657629"/>
                <a:ext cx="221515" cy="139160"/>
              </a:xfrm>
              <a:custGeom>
                <a:avLst/>
                <a:gdLst/>
                <a:ahLst/>
                <a:cxnLst/>
                <a:rect l="l" t="t" r="r" b="b"/>
                <a:pathLst>
                  <a:path w="221515" h="139160" extrusionOk="0">
                    <a:moveTo>
                      <a:pt x="112525" y="22193"/>
                    </a:moveTo>
                    <a:cubicBezTo>
                      <a:pt x="109598" y="22155"/>
                      <a:pt x="106670" y="22374"/>
                      <a:pt x="103781" y="22860"/>
                    </a:cubicBezTo>
                    <a:cubicBezTo>
                      <a:pt x="99885" y="23432"/>
                      <a:pt x="95513" y="24194"/>
                      <a:pt x="90666" y="25241"/>
                    </a:cubicBezTo>
                    <a:cubicBezTo>
                      <a:pt x="85819" y="26289"/>
                      <a:pt x="81162" y="27527"/>
                      <a:pt x="75460" y="29146"/>
                    </a:cubicBezTo>
                    <a:cubicBezTo>
                      <a:pt x="70376" y="30632"/>
                      <a:pt x="65424" y="32509"/>
                      <a:pt x="60634" y="34766"/>
                    </a:cubicBezTo>
                    <a:lnTo>
                      <a:pt x="98649" y="56960"/>
                    </a:lnTo>
                    <a:lnTo>
                      <a:pt x="105492" y="54483"/>
                    </a:lnTo>
                    <a:cubicBezTo>
                      <a:pt x="114996" y="51245"/>
                      <a:pt x="124500" y="48482"/>
                      <a:pt x="132958" y="46196"/>
                    </a:cubicBezTo>
                    <a:cubicBezTo>
                      <a:pt x="141046" y="44044"/>
                      <a:pt x="149324" y="42701"/>
                      <a:pt x="157668" y="42196"/>
                    </a:cubicBezTo>
                    <a:cubicBezTo>
                      <a:pt x="165309" y="41691"/>
                      <a:pt x="172978" y="42196"/>
                      <a:pt x="180477" y="43720"/>
                    </a:cubicBezTo>
                    <a:cubicBezTo>
                      <a:pt x="188146" y="45330"/>
                      <a:pt x="195502" y="48187"/>
                      <a:pt x="202241" y="52197"/>
                    </a:cubicBezTo>
                    <a:cubicBezTo>
                      <a:pt x="208817" y="55607"/>
                      <a:pt x="214443" y="60617"/>
                      <a:pt x="218587" y="66770"/>
                    </a:cubicBezTo>
                    <a:cubicBezTo>
                      <a:pt x="221343" y="71238"/>
                      <a:pt x="222199" y="76619"/>
                      <a:pt x="220963" y="81725"/>
                    </a:cubicBezTo>
                    <a:cubicBezTo>
                      <a:pt x="219347" y="87354"/>
                      <a:pt x="216268" y="92450"/>
                      <a:pt x="212029" y="96488"/>
                    </a:cubicBezTo>
                    <a:cubicBezTo>
                      <a:pt x="206755" y="101756"/>
                      <a:pt x="200891" y="106394"/>
                      <a:pt x="194543" y="110300"/>
                    </a:cubicBezTo>
                    <a:lnTo>
                      <a:pt x="218872" y="124396"/>
                    </a:lnTo>
                    <a:lnTo>
                      <a:pt x="205662" y="132017"/>
                    </a:lnTo>
                    <a:lnTo>
                      <a:pt x="181142" y="117824"/>
                    </a:lnTo>
                    <a:cubicBezTo>
                      <a:pt x="169462" y="123625"/>
                      <a:pt x="157240" y="128254"/>
                      <a:pt x="144648" y="131636"/>
                    </a:cubicBezTo>
                    <a:cubicBezTo>
                      <a:pt x="131494" y="135322"/>
                      <a:pt x="118037" y="137846"/>
                      <a:pt x="104447" y="139160"/>
                    </a:cubicBezTo>
                    <a:lnTo>
                      <a:pt x="91711" y="116205"/>
                    </a:lnTo>
                    <a:cubicBezTo>
                      <a:pt x="95275" y="116110"/>
                      <a:pt x="98830" y="115824"/>
                      <a:pt x="102356" y="115348"/>
                    </a:cubicBezTo>
                    <a:cubicBezTo>
                      <a:pt x="107754" y="114710"/>
                      <a:pt x="113114" y="113786"/>
                      <a:pt x="118417" y="112586"/>
                    </a:cubicBezTo>
                    <a:cubicBezTo>
                      <a:pt x="124310" y="111347"/>
                      <a:pt x="130487" y="109728"/>
                      <a:pt x="137425" y="107823"/>
                    </a:cubicBezTo>
                    <a:cubicBezTo>
                      <a:pt x="143925" y="105985"/>
                      <a:pt x="150283" y="103661"/>
                      <a:pt x="156432" y="100870"/>
                    </a:cubicBezTo>
                    <a:lnTo>
                      <a:pt x="118417" y="78867"/>
                    </a:lnTo>
                    <a:lnTo>
                      <a:pt x="113475" y="80582"/>
                    </a:lnTo>
                    <a:lnTo>
                      <a:pt x="108248" y="82201"/>
                    </a:lnTo>
                    <a:cubicBezTo>
                      <a:pt x="98744" y="85344"/>
                      <a:pt x="89906" y="87821"/>
                      <a:pt x="81923" y="89630"/>
                    </a:cubicBezTo>
                    <a:cubicBezTo>
                      <a:pt x="74557" y="91307"/>
                      <a:pt x="67049" y="92297"/>
                      <a:pt x="59494" y="92583"/>
                    </a:cubicBezTo>
                    <a:cubicBezTo>
                      <a:pt x="52851" y="92812"/>
                      <a:pt x="46217" y="92212"/>
                      <a:pt x="39726" y="90773"/>
                    </a:cubicBezTo>
                    <a:cubicBezTo>
                      <a:pt x="33301" y="89240"/>
                      <a:pt x="27143" y="86735"/>
                      <a:pt x="21479" y="83344"/>
                    </a:cubicBezTo>
                    <a:cubicBezTo>
                      <a:pt x="15187" y="80039"/>
                      <a:pt x="9732" y="75352"/>
                      <a:pt x="5512" y="69628"/>
                    </a:cubicBezTo>
                    <a:cubicBezTo>
                      <a:pt x="2433" y="65342"/>
                      <a:pt x="922" y="60132"/>
                      <a:pt x="1236" y="54864"/>
                    </a:cubicBezTo>
                    <a:cubicBezTo>
                      <a:pt x="1825" y="49406"/>
                      <a:pt x="4011" y="44234"/>
                      <a:pt x="7508" y="40005"/>
                    </a:cubicBezTo>
                    <a:cubicBezTo>
                      <a:pt x="11918" y="34566"/>
                      <a:pt x="17145" y="29842"/>
                      <a:pt x="22999" y="26003"/>
                    </a:cubicBezTo>
                    <a:lnTo>
                      <a:pt x="0" y="12859"/>
                    </a:lnTo>
                    <a:lnTo>
                      <a:pt x="13210" y="5144"/>
                    </a:lnTo>
                    <a:lnTo>
                      <a:pt x="35544" y="18098"/>
                    </a:lnTo>
                    <a:cubicBezTo>
                      <a:pt x="45998" y="12878"/>
                      <a:pt x="56994" y="8820"/>
                      <a:pt x="68332" y="6001"/>
                    </a:cubicBezTo>
                    <a:cubicBezTo>
                      <a:pt x="79110" y="3258"/>
                      <a:pt x="90067" y="1248"/>
                      <a:pt x="101120" y="0"/>
                    </a:cubicBezTo>
                    <a:close/>
                    <a:moveTo>
                      <a:pt x="47519" y="62294"/>
                    </a:moveTo>
                    <a:cubicBezTo>
                      <a:pt x="52556" y="65189"/>
                      <a:pt x="58372" y="66418"/>
                      <a:pt x="64151" y="65818"/>
                    </a:cubicBezTo>
                    <a:cubicBezTo>
                      <a:pt x="71877" y="64951"/>
                      <a:pt x="79499" y="63265"/>
                      <a:pt x="86865" y="60770"/>
                    </a:cubicBezTo>
                    <a:lnTo>
                      <a:pt x="51130" y="40005"/>
                    </a:lnTo>
                    <a:cubicBezTo>
                      <a:pt x="38015" y="48701"/>
                      <a:pt x="36808" y="56131"/>
                      <a:pt x="47519" y="62294"/>
                    </a:cubicBezTo>
                    <a:close/>
                    <a:moveTo>
                      <a:pt x="172969" y="72771"/>
                    </a:moveTo>
                    <a:cubicBezTo>
                      <a:pt x="167523" y="69771"/>
                      <a:pt x="161251" y="68628"/>
                      <a:pt x="155102" y="69533"/>
                    </a:cubicBezTo>
                    <a:cubicBezTo>
                      <a:pt x="146663" y="70656"/>
                      <a:pt x="138328" y="72504"/>
                      <a:pt x="130202" y="75057"/>
                    </a:cubicBezTo>
                    <a:lnTo>
                      <a:pt x="165746" y="95631"/>
                    </a:lnTo>
                    <a:cubicBezTo>
                      <a:pt x="180572" y="86392"/>
                      <a:pt x="183328" y="78677"/>
                      <a:pt x="172969" y="72771"/>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64" name="Google Shape;1864;p30"/>
              <p:cNvSpPr/>
              <p:nvPr/>
            </p:nvSpPr>
            <p:spPr>
              <a:xfrm>
                <a:off x="5289888" y="4760785"/>
                <a:ext cx="14540" cy="19050"/>
              </a:xfrm>
              <a:custGeom>
                <a:avLst/>
                <a:gdLst/>
                <a:ahLst/>
                <a:cxnLst/>
                <a:rect l="l" t="t" r="r" b="b"/>
                <a:pathLst>
                  <a:path w="14540" h="19050" extrusionOk="0">
                    <a:moveTo>
                      <a:pt x="0" y="12954"/>
                    </a:moveTo>
                    <a:cubicBezTo>
                      <a:pt x="0" y="12001"/>
                      <a:pt x="0" y="0"/>
                      <a:pt x="0" y="0"/>
                    </a:cubicBezTo>
                    <a:lnTo>
                      <a:pt x="14541" y="9525"/>
                    </a:lnTo>
                    <a:lnTo>
                      <a:pt x="8173" y="1905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65" name="Google Shape;1865;p30"/>
              <p:cNvSpPr/>
              <p:nvPr/>
            </p:nvSpPr>
            <p:spPr>
              <a:xfrm>
                <a:off x="5385496" y="4768976"/>
                <a:ext cx="31552" cy="14858"/>
              </a:xfrm>
              <a:custGeom>
                <a:avLst/>
                <a:gdLst/>
                <a:ahLst/>
                <a:cxnLst/>
                <a:rect l="l" t="t" r="r" b="b"/>
                <a:pathLst>
                  <a:path w="31552" h="14858" extrusionOk="0">
                    <a:moveTo>
                      <a:pt x="31552" y="12954"/>
                    </a:moveTo>
                    <a:lnTo>
                      <a:pt x="31552" y="0"/>
                    </a:lnTo>
                    <a:lnTo>
                      <a:pt x="0" y="2477"/>
                    </a:lnTo>
                    <a:lnTo>
                      <a:pt x="18152" y="14859"/>
                    </a:lnTo>
                    <a:lnTo>
                      <a:pt x="31552" y="12954"/>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66" name="Google Shape;1866;p30"/>
              <p:cNvSpPr/>
              <p:nvPr/>
            </p:nvSpPr>
            <p:spPr>
              <a:xfrm>
                <a:off x="5396046" y="4721447"/>
                <a:ext cx="23664" cy="13049"/>
              </a:xfrm>
              <a:custGeom>
                <a:avLst/>
                <a:gdLst/>
                <a:ahLst/>
                <a:cxnLst/>
                <a:rect l="l" t="t" r="r" b="b"/>
                <a:pathLst>
                  <a:path w="23664" h="13049" extrusionOk="0">
                    <a:moveTo>
                      <a:pt x="23664" y="13049"/>
                    </a:moveTo>
                    <a:lnTo>
                      <a:pt x="23664" y="0"/>
                    </a:lnTo>
                    <a:lnTo>
                      <a:pt x="0" y="8572"/>
                    </a:lnTo>
                    <a:lnTo>
                      <a:pt x="23664" y="1304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67" name="Google Shape;1867;p30"/>
              <p:cNvSpPr/>
              <p:nvPr/>
            </p:nvSpPr>
            <p:spPr>
              <a:xfrm>
                <a:off x="5321441" y="4726305"/>
                <a:ext cx="35639" cy="24764"/>
              </a:xfrm>
              <a:custGeom>
                <a:avLst/>
                <a:gdLst/>
                <a:ahLst/>
                <a:cxnLst/>
                <a:rect l="l" t="t" r="r" b="b"/>
                <a:pathLst>
                  <a:path w="35639" h="24764" extrusionOk="0">
                    <a:moveTo>
                      <a:pt x="0" y="7620"/>
                    </a:moveTo>
                    <a:lnTo>
                      <a:pt x="7888" y="0"/>
                    </a:lnTo>
                    <a:lnTo>
                      <a:pt x="35639" y="19050"/>
                    </a:lnTo>
                    <a:lnTo>
                      <a:pt x="33929" y="24765"/>
                    </a:lnTo>
                    <a:cubicBezTo>
                      <a:pt x="33929" y="24765"/>
                      <a:pt x="13210" y="16002"/>
                      <a:pt x="12545" y="1524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68" name="Google Shape;1868;p30"/>
              <p:cNvSpPr/>
              <p:nvPr/>
            </p:nvSpPr>
            <p:spPr>
              <a:xfrm>
                <a:off x="5249117" y="4684871"/>
                <a:ext cx="44382" cy="29146"/>
              </a:xfrm>
              <a:custGeom>
                <a:avLst/>
                <a:gdLst/>
                <a:ahLst/>
                <a:cxnLst/>
                <a:rect l="l" t="t" r="r" b="b"/>
                <a:pathLst>
                  <a:path w="44382" h="29146" extrusionOk="0">
                    <a:moveTo>
                      <a:pt x="0" y="8287"/>
                    </a:moveTo>
                    <a:lnTo>
                      <a:pt x="36780" y="29146"/>
                    </a:lnTo>
                    <a:lnTo>
                      <a:pt x="44383" y="23717"/>
                    </a:lnTo>
                    <a:lnTo>
                      <a:pt x="39346" y="17907"/>
                    </a:lnTo>
                    <a:cubicBezTo>
                      <a:pt x="36105" y="14116"/>
                      <a:pt x="32246" y="10896"/>
                      <a:pt x="27941" y="8382"/>
                    </a:cubicBezTo>
                    <a:cubicBezTo>
                      <a:pt x="25185" y="7811"/>
                      <a:pt x="7698" y="0"/>
                      <a:pt x="7698"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69" name="Google Shape;1869;p30"/>
              <p:cNvSpPr/>
              <p:nvPr/>
            </p:nvSpPr>
            <p:spPr>
              <a:xfrm>
                <a:off x="5289888" y="4661344"/>
                <a:ext cx="20528" cy="18478"/>
              </a:xfrm>
              <a:custGeom>
                <a:avLst/>
                <a:gdLst/>
                <a:ahLst/>
                <a:cxnLst/>
                <a:rect l="l" t="t" r="r" b="b"/>
                <a:pathLst>
                  <a:path w="20528" h="18478" extrusionOk="0">
                    <a:moveTo>
                      <a:pt x="20528" y="18479"/>
                    </a:moveTo>
                    <a:lnTo>
                      <a:pt x="20528" y="5524"/>
                    </a:lnTo>
                    <a:lnTo>
                      <a:pt x="3611" y="0"/>
                    </a:lnTo>
                    <a:lnTo>
                      <a:pt x="0" y="10096"/>
                    </a:lnTo>
                    <a:lnTo>
                      <a:pt x="855" y="14764"/>
                    </a:lnTo>
                    <a:lnTo>
                      <a:pt x="20528" y="18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70" name="Google Shape;1870;p30"/>
              <p:cNvSpPr/>
              <p:nvPr/>
            </p:nvSpPr>
            <p:spPr>
              <a:xfrm>
                <a:off x="5197987" y="4657534"/>
                <a:ext cx="19577" cy="14668"/>
              </a:xfrm>
              <a:custGeom>
                <a:avLst/>
                <a:gdLst/>
                <a:ahLst/>
                <a:cxnLst/>
                <a:rect l="l" t="t" r="r" b="b"/>
                <a:pathLst>
                  <a:path w="19577" h="14668" extrusionOk="0">
                    <a:moveTo>
                      <a:pt x="0" y="12954"/>
                    </a:moveTo>
                    <a:lnTo>
                      <a:pt x="0" y="0"/>
                    </a:lnTo>
                    <a:lnTo>
                      <a:pt x="19578" y="2096"/>
                    </a:lnTo>
                    <a:lnTo>
                      <a:pt x="13305" y="14668"/>
                    </a:lnTo>
                    <a:lnTo>
                      <a:pt x="0" y="12954"/>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71" name="Google Shape;1871;p30"/>
              <p:cNvSpPr/>
              <p:nvPr/>
            </p:nvSpPr>
            <p:spPr>
              <a:xfrm>
                <a:off x="5198652" y="4700873"/>
                <a:ext cx="22428" cy="22764"/>
              </a:xfrm>
              <a:custGeom>
                <a:avLst/>
                <a:gdLst/>
                <a:ahLst/>
                <a:cxnLst/>
                <a:rect l="l" t="t" r="r" b="b"/>
                <a:pathLst>
                  <a:path w="22428" h="22764" extrusionOk="0">
                    <a:moveTo>
                      <a:pt x="0" y="13430"/>
                    </a:moveTo>
                    <a:cubicBezTo>
                      <a:pt x="0" y="13430"/>
                      <a:pt x="0" y="0"/>
                      <a:pt x="0" y="0"/>
                    </a:cubicBezTo>
                    <a:lnTo>
                      <a:pt x="22429" y="0"/>
                    </a:lnTo>
                    <a:lnTo>
                      <a:pt x="16917" y="12002"/>
                    </a:lnTo>
                    <a:lnTo>
                      <a:pt x="7413" y="2276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72" name="Google Shape;1872;p30"/>
              <p:cNvSpPr/>
              <p:nvPr/>
            </p:nvSpPr>
            <p:spPr>
              <a:xfrm>
                <a:off x="5197892" y="4644961"/>
                <a:ext cx="221610" cy="138874"/>
              </a:xfrm>
              <a:custGeom>
                <a:avLst/>
                <a:gdLst/>
                <a:ahLst/>
                <a:cxnLst/>
                <a:rect l="l" t="t" r="r" b="b"/>
                <a:pathLst>
                  <a:path w="221610" h="138874" extrusionOk="0">
                    <a:moveTo>
                      <a:pt x="112525" y="22288"/>
                    </a:moveTo>
                    <a:cubicBezTo>
                      <a:pt x="109598" y="22298"/>
                      <a:pt x="106680" y="22517"/>
                      <a:pt x="103781" y="22955"/>
                    </a:cubicBezTo>
                    <a:cubicBezTo>
                      <a:pt x="99885" y="23527"/>
                      <a:pt x="95513" y="24289"/>
                      <a:pt x="90666" y="25337"/>
                    </a:cubicBezTo>
                    <a:cubicBezTo>
                      <a:pt x="85819" y="26384"/>
                      <a:pt x="81162" y="27718"/>
                      <a:pt x="75460" y="29242"/>
                    </a:cubicBezTo>
                    <a:cubicBezTo>
                      <a:pt x="70395" y="30804"/>
                      <a:pt x="65434" y="32709"/>
                      <a:pt x="60634" y="34957"/>
                    </a:cubicBezTo>
                    <a:lnTo>
                      <a:pt x="98649" y="57055"/>
                    </a:lnTo>
                    <a:lnTo>
                      <a:pt x="105492" y="54578"/>
                    </a:lnTo>
                    <a:cubicBezTo>
                      <a:pt x="114996" y="51435"/>
                      <a:pt x="124500" y="48673"/>
                      <a:pt x="132958" y="46387"/>
                    </a:cubicBezTo>
                    <a:cubicBezTo>
                      <a:pt x="141036" y="44205"/>
                      <a:pt x="149314" y="42834"/>
                      <a:pt x="157668" y="42291"/>
                    </a:cubicBezTo>
                    <a:cubicBezTo>
                      <a:pt x="165309" y="41786"/>
                      <a:pt x="172978" y="42291"/>
                      <a:pt x="180477" y="43815"/>
                    </a:cubicBezTo>
                    <a:cubicBezTo>
                      <a:pt x="188127" y="45501"/>
                      <a:pt x="195464" y="48358"/>
                      <a:pt x="202241" y="52292"/>
                    </a:cubicBezTo>
                    <a:cubicBezTo>
                      <a:pt x="208846" y="55702"/>
                      <a:pt x="214501" y="60712"/>
                      <a:pt x="218682" y="66865"/>
                    </a:cubicBezTo>
                    <a:cubicBezTo>
                      <a:pt x="221438" y="71333"/>
                      <a:pt x="222294" y="76714"/>
                      <a:pt x="221058" y="81820"/>
                    </a:cubicBezTo>
                    <a:cubicBezTo>
                      <a:pt x="219442" y="87449"/>
                      <a:pt x="216363" y="92545"/>
                      <a:pt x="212125" y="96583"/>
                    </a:cubicBezTo>
                    <a:cubicBezTo>
                      <a:pt x="206869" y="101851"/>
                      <a:pt x="200996" y="106451"/>
                      <a:pt x="194638" y="110299"/>
                    </a:cubicBezTo>
                    <a:lnTo>
                      <a:pt x="218967" y="124396"/>
                    </a:lnTo>
                    <a:lnTo>
                      <a:pt x="205757" y="132112"/>
                    </a:lnTo>
                    <a:lnTo>
                      <a:pt x="181427" y="117538"/>
                    </a:lnTo>
                    <a:cubicBezTo>
                      <a:pt x="169728" y="123301"/>
                      <a:pt x="157506" y="127930"/>
                      <a:pt x="144933" y="131350"/>
                    </a:cubicBezTo>
                    <a:cubicBezTo>
                      <a:pt x="131760" y="134950"/>
                      <a:pt x="118313" y="137465"/>
                      <a:pt x="104732" y="138874"/>
                    </a:cubicBezTo>
                    <a:lnTo>
                      <a:pt x="91997" y="115824"/>
                    </a:lnTo>
                    <a:cubicBezTo>
                      <a:pt x="95561" y="115729"/>
                      <a:pt x="99115" y="115443"/>
                      <a:pt x="102641" y="114967"/>
                    </a:cubicBezTo>
                    <a:cubicBezTo>
                      <a:pt x="108039" y="114367"/>
                      <a:pt x="113399" y="113471"/>
                      <a:pt x="118702" y="112300"/>
                    </a:cubicBezTo>
                    <a:cubicBezTo>
                      <a:pt x="124595" y="110966"/>
                      <a:pt x="130772" y="109347"/>
                      <a:pt x="137710" y="107442"/>
                    </a:cubicBezTo>
                    <a:cubicBezTo>
                      <a:pt x="144229" y="105651"/>
                      <a:pt x="150578" y="103327"/>
                      <a:pt x="156717" y="100489"/>
                    </a:cubicBezTo>
                    <a:lnTo>
                      <a:pt x="118702" y="78486"/>
                    </a:lnTo>
                    <a:lnTo>
                      <a:pt x="113760" y="80296"/>
                    </a:lnTo>
                    <a:lnTo>
                      <a:pt x="108533" y="81820"/>
                    </a:lnTo>
                    <a:cubicBezTo>
                      <a:pt x="99029" y="84963"/>
                      <a:pt x="90191" y="87439"/>
                      <a:pt x="82208" y="89249"/>
                    </a:cubicBezTo>
                    <a:cubicBezTo>
                      <a:pt x="74842" y="90954"/>
                      <a:pt x="67334" y="91973"/>
                      <a:pt x="59779" y="92297"/>
                    </a:cubicBezTo>
                    <a:cubicBezTo>
                      <a:pt x="53136" y="92497"/>
                      <a:pt x="46493" y="91859"/>
                      <a:pt x="40011" y="90392"/>
                    </a:cubicBezTo>
                    <a:cubicBezTo>
                      <a:pt x="33586" y="88859"/>
                      <a:pt x="27428" y="86354"/>
                      <a:pt x="21764" y="82963"/>
                    </a:cubicBezTo>
                    <a:cubicBezTo>
                      <a:pt x="15463" y="79724"/>
                      <a:pt x="9998" y="75057"/>
                      <a:pt x="5797" y="69342"/>
                    </a:cubicBezTo>
                    <a:cubicBezTo>
                      <a:pt x="2737" y="65056"/>
                      <a:pt x="1226" y="59845"/>
                      <a:pt x="1521" y="54578"/>
                    </a:cubicBezTo>
                    <a:cubicBezTo>
                      <a:pt x="2091" y="49111"/>
                      <a:pt x="4277" y="43939"/>
                      <a:pt x="7793" y="39719"/>
                    </a:cubicBezTo>
                    <a:cubicBezTo>
                      <a:pt x="12203" y="34252"/>
                      <a:pt x="17430" y="29499"/>
                      <a:pt x="23284" y="25622"/>
                    </a:cubicBezTo>
                    <a:lnTo>
                      <a:pt x="0" y="12763"/>
                    </a:lnTo>
                    <a:lnTo>
                      <a:pt x="13210" y="5144"/>
                    </a:lnTo>
                    <a:lnTo>
                      <a:pt x="35544" y="18002"/>
                    </a:lnTo>
                    <a:cubicBezTo>
                      <a:pt x="46017" y="12821"/>
                      <a:pt x="57004" y="8763"/>
                      <a:pt x="68332" y="5905"/>
                    </a:cubicBezTo>
                    <a:cubicBezTo>
                      <a:pt x="79119" y="3191"/>
                      <a:pt x="90067" y="1219"/>
                      <a:pt x="101120" y="0"/>
                    </a:cubicBezTo>
                    <a:close/>
                    <a:moveTo>
                      <a:pt x="47519" y="62008"/>
                    </a:moveTo>
                    <a:cubicBezTo>
                      <a:pt x="52547" y="64932"/>
                      <a:pt x="58363" y="66199"/>
                      <a:pt x="64151" y="65627"/>
                    </a:cubicBezTo>
                    <a:cubicBezTo>
                      <a:pt x="71887" y="64770"/>
                      <a:pt x="79509" y="63037"/>
                      <a:pt x="86865" y="60484"/>
                    </a:cubicBezTo>
                    <a:lnTo>
                      <a:pt x="51130" y="39814"/>
                    </a:lnTo>
                    <a:cubicBezTo>
                      <a:pt x="38015" y="48387"/>
                      <a:pt x="36808" y="55788"/>
                      <a:pt x="47519" y="62008"/>
                    </a:cubicBezTo>
                    <a:close/>
                    <a:moveTo>
                      <a:pt x="172969" y="72485"/>
                    </a:moveTo>
                    <a:cubicBezTo>
                      <a:pt x="167514" y="69513"/>
                      <a:pt x="161241" y="68409"/>
                      <a:pt x="155102" y="69342"/>
                    </a:cubicBezTo>
                    <a:cubicBezTo>
                      <a:pt x="146663" y="70428"/>
                      <a:pt x="138328" y="72247"/>
                      <a:pt x="130202" y="74771"/>
                    </a:cubicBezTo>
                    <a:lnTo>
                      <a:pt x="165746" y="95345"/>
                    </a:lnTo>
                    <a:cubicBezTo>
                      <a:pt x="180572" y="86106"/>
                      <a:pt x="183328" y="78486"/>
                      <a:pt x="172969" y="72485"/>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873" name="Google Shape;1873;p30"/>
            <p:cNvGrpSpPr/>
            <p:nvPr/>
          </p:nvGrpSpPr>
          <p:grpSpPr>
            <a:xfrm>
              <a:off x="2181300" y="4477454"/>
              <a:ext cx="746806" cy="516445"/>
              <a:chOff x="3962400" y="5293804"/>
              <a:chExt cx="746806" cy="516445"/>
            </a:xfrm>
          </p:grpSpPr>
          <p:sp>
            <p:nvSpPr>
              <p:cNvPr id="1874" name="Google Shape;1874;p30"/>
              <p:cNvSpPr/>
              <p:nvPr/>
            </p:nvSpPr>
            <p:spPr>
              <a:xfrm>
                <a:off x="3962400" y="5425630"/>
                <a:ext cx="664504" cy="384619"/>
              </a:xfrm>
              <a:custGeom>
                <a:avLst/>
                <a:gdLst/>
                <a:ahLst/>
                <a:cxnLst/>
                <a:rect l="l" t="t" r="r" b="b"/>
                <a:pathLst>
                  <a:path w="664504" h="384619" extrusionOk="0">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75" name="Google Shape;1875;p30"/>
              <p:cNvSpPr/>
              <p:nvPr/>
            </p:nvSpPr>
            <p:spPr>
              <a:xfrm>
                <a:off x="4044607" y="5376195"/>
                <a:ext cx="664504" cy="384619"/>
              </a:xfrm>
              <a:custGeom>
                <a:avLst/>
                <a:gdLst/>
                <a:ahLst/>
                <a:cxnLst/>
                <a:rect l="l" t="t" r="r" b="b"/>
                <a:pathLst>
                  <a:path w="664504" h="384619" extrusionOk="0">
                    <a:moveTo>
                      <a:pt x="664505" y="192310"/>
                    </a:moveTo>
                    <a:cubicBezTo>
                      <a:pt x="664505" y="298520"/>
                      <a:pt x="515750" y="384619"/>
                      <a:pt x="332252" y="384619"/>
                    </a:cubicBezTo>
                    <a:cubicBezTo>
                      <a:pt x="148754" y="384619"/>
                      <a:pt x="0" y="298520"/>
                      <a:pt x="0" y="192310"/>
                    </a:cubicBezTo>
                    <a:cubicBezTo>
                      <a:pt x="0" y="86100"/>
                      <a:pt x="148754" y="0"/>
                      <a:pt x="332252" y="0"/>
                    </a:cubicBezTo>
                    <a:cubicBezTo>
                      <a:pt x="515750" y="0"/>
                      <a:pt x="664505" y="86100"/>
                      <a:pt x="664505" y="192310"/>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76" name="Google Shape;1876;p30"/>
              <p:cNvSpPr/>
              <p:nvPr/>
            </p:nvSpPr>
            <p:spPr>
              <a:xfrm>
                <a:off x="4044702" y="5483828"/>
                <a:ext cx="65671" cy="87629"/>
              </a:xfrm>
              <a:custGeom>
                <a:avLst/>
                <a:gdLst/>
                <a:ahLst/>
                <a:cxnLst/>
                <a:rect l="l" t="t" r="r" b="b"/>
                <a:pathLst>
                  <a:path w="65671" h="87629" extrusionOk="0">
                    <a:moveTo>
                      <a:pt x="0" y="87630"/>
                    </a:moveTo>
                    <a:lnTo>
                      <a:pt x="0" y="0"/>
                    </a:lnTo>
                    <a:lnTo>
                      <a:pt x="65671" y="58579"/>
                    </a:lnTo>
                    <a:lnTo>
                      <a:pt x="0" y="8763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77" name="Google Shape;1877;p30"/>
              <p:cNvSpPr/>
              <p:nvPr/>
            </p:nvSpPr>
            <p:spPr>
              <a:xfrm>
                <a:off x="4659217" y="5486114"/>
                <a:ext cx="49989" cy="118109"/>
              </a:xfrm>
              <a:custGeom>
                <a:avLst/>
                <a:gdLst/>
                <a:ahLst/>
                <a:cxnLst/>
                <a:rect l="l" t="t" r="r" b="b"/>
                <a:pathLst>
                  <a:path w="49989" h="118109" extrusionOk="0">
                    <a:moveTo>
                      <a:pt x="49990" y="0"/>
                    </a:moveTo>
                    <a:lnTo>
                      <a:pt x="49990" y="82391"/>
                    </a:lnTo>
                    <a:lnTo>
                      <a:pt x="16442" y="118110"/>
                    </a:lnTo>
                    <a:lnTo>
                      <a:pt x="0" y="23813"/>
                    </a:lnTo>
                    <a:lnTo>
                      <a:pt x="49990"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78" name="Google Shape;1878;p30"/>
              <p:cNvSpPr/>
              <p:nvPr/>
            </p:nvSpPr>
            <p:spPr>
              <a:xfrm>
                <a:off x="4044607" y="5293804"/>
                <a:ext cx="664504" cy="384619"/>
              </a:xfrm>
              <a:custGeom>
                <a:avLst/>
                <a:gdLst/>
                <a:ahLst/>
                <a:cxnLst/>
                <a:rect l="l" t="t" r="r" b="b"/>
                <a:pathLst>
                  <a:path w="664504" h="384619" extrusionOk="0">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79" name="Google Shape;1879;p30"/>
              <p:cNvSpPr/>
              <p:nvPr/>
            </p:nvSpPr>
            <p:spPr>
              <a:xfrm>
                <a:off x="4139107" y="5346215"/>
                <a:ext cx="475657" cy="275248"/>
              </a:xfrm>
              <a:custGeom>
                <a:avLst/>
                <a:gdLst/>
                <a:ahLst/>
                <a:cxnLst/>
                <a:rect l="l" t="t" r="r" b="b"/>
                <a:pathLst>
                  <a:path w="475657" h="275248" extrusionOk="0">
                    <a:moveTo>
                      <a:pt x="475252" y="145899"/>
                    </a:moveTo>
                    <a:cubicBezTo>
                      <a:pt x="471926" y="178284"/>
                      <a:pt x="448831" y="210193"/>
                      <a:pt x="406064" y="234958"/>
                    </a:cubicBezTo>
                    <a:cubicBezTo>
                      <a:pt x="313117" y="288679"/>
                      <a:pt x="162482" y="288679"/>
                      <a:pt x="69630" y="234958"/>
                    </a:cubicBezTo>
                    <a:cubicBezTo>
                      <a:pt x="26768" y="210193"/>
                      <a:pt x="3769" y="178284"/>
                      <a:pt x="443" y="145899"/>
                    </a:cubicBezTo>
                    <a:cubicBezTo>
                      <a:pt x="-3549" y="107799"/>
                      <a:pt x="19450" y="69223"/>
                      <a:pt x="69630" y="40362"/>
                    </a:cubicBezTo>
                    <a:cubicBezTo>
                      <a:pt x="162482" y="-13454"/>
                      <a:pt x="313117" y="-13454"/>
                      <a:pt x="406064" y="40362"/>
                    </a:cubicBezTo>
                    <a:cubicBezTo>
                      <a:pt x="456149" y="69223"/>
                      <a:pt x="479053" y="107990"/>
                      <a:pt x="475252" y="145899"/>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80" name="Google Shape;1880;p30"/>
              <p:cNvSpPr/>
              <p:nvPr/>
            </p:nvSpPr>
            <p:spPr>
              <a:xfrm>
                <a:off x="4139550" y="5362694"/>
                <a:ext cx="474809" cy="258770"/>
              </a:xfrm>
              <a:custGeom>
                <a:avLst/>
                <a:gdLst/>
                <a:ahLst/>
                <a:cxnLst/>
                <a:rect l="l" t="t" r="r" b="b"/>
                <a:pathLst>
                  <a:path w="474809" h="258770" extrusionOk="0">
                    <a:moveTo>
                      <a:pt x="474809" y="129421"/>
                    </a:moveTo>
                    <a:cubicBezTo>
                      <a:pt x="471483" y="161806"/>
                      <a:pt x="448389" y="193715"/>
                      <a:pt x="405622" y="218480"/>
                    </a:cubicBezTo>
                    <a:cubicBezTo>
                      <a:pt x="312675" y="272201"/>
                      <a:pt x="162040" y="272201"/>
                      <a:pt x="69188" y="218480"/>
                    </a:cubicBezTo>
                    <a:cubicBezTo>
                      <a:pt x="26325" y="193715"/>
                      <a:pt x="3326" y="161806"/>
                      <a:pt x="0" y="129421"/>
                    </a:cubicBezTo>
                    <a:cubicBezTo>
                      <a:pt x="3326" y="97036"/>
                      <a:pt x="26325" y="65127"/>
                      <a:pt x="69188" y="40362"/>
                    </a:cubicBezTo>
                    <a:cubicBezTo>
                      <a:pt x="162040" y="-13454"/>
                      <a:pt x="312675" y="-13454"/>
                      <a:pt x="405622" y="40362"/>
                    </a:cubicBezTo>
                    <a:cubicBezTo>
                      <a:pt x="448389" y="65127"/>
                      <a:pt x="471483" y="97036"/>
                      <a:pt x="474809" y="12942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81" name="Google Shape;1881;p30"/>
              <p:cNvSpPr/>
              <p:nvPr/>
            </p:nvSpPr>
            <p:spPr>
              <a:xfrm>
                <a:off x="4261389" y="5424963"/>
                <a:ext cx="221102" cy="138970"/>
              </a:xfrm>
              <a:custGeom>
                <a:avLst/>
                <a:gdLst/>
                <a:ahLst/>
                <a:cxnLst/>
                <a:rect l="l" t="t" r="r" b="b"/>
                <a:pathLst>
                  <a:path w="221102" h="138970" extrusionOk="0">
                    <a:moveTo>
                      <a:pt x="112050" y="22098"/>
                    </a:moveTo>
                    <a:cubicBezTo>
                      <a:pt x="109122" y="22060"/>
                      <a:pt x="106194" y="22279"/>
                      <a:pt x="103306" y="22765"/>
                    </a:cubicBezTo>
                    <a:cubicBezTo>
                      <a:pt x="99410" y="23336"/>
                      <a:pt x="95038" y="24098"/>
                      <a:pt x="90191" y="25146"/>
                    </a:cubicBezTo>
                    <a:cubicBezTo>
                      <a:pt x="85344" y="26194"/>
                      <a:pt x="80687" y="27432"/>
                      <a:pt x="75080" y="29051"/>
                    </a:cubicBezTo>
                    <a:cubicBezTo>
                      <a:pt x="69967" y="30566"/>
                      <a:pt x="64977" y="32480"/>
                      <a:pt x="60159" y="34766"/>
                    </a:cubicBezTo>
                    <a:lnTo>
                      <a:pt x="98174" y="56864"/>
                    </a:lnTo>
                    <a:lnTo>
                      <a:pt x="105017" y="54388"/>
                    </a:lnTo>
                    <a:cubicBezTo>
                      <a:pt x="114521" y="51149"/>
                      <a:pt x="124024" y="48387"/>
                      <a:pt x="132483" y="46196"/>
                    </a:cubicBezTo>
                    <a:cubicBezTo>
                      <a:pt x="140574" y="44120"/>
                      <a:pt x="148851" y="42844"/>
                      <a:pt x="157193" y="42386"/>
                    </a:cubicBezTo>
                    <a:cubicBezTo>
                      <a:pt x="164798" y="41881"/>
                      <a:pt x="172437" y="42386"/>
                      <a:pt x="179907" y="43910"/>
                    </a:cubicBezTo>
                    <a:cubicBezTo>
                      <a:pt x="187570" y="45539"/>
                      <a:pt x="194919" y="48406"/>
                      <a:pt x="201670" y="52388"/>
                    </a:cubicBezTo>
                    <a:cubicBezTo>
                      <a:pt x="208292" y="55731"/>
                      <a:pt x="213951" y="60713"/>
                      <a:pt x="218112" y="66866"/>
                    </a:cubicBezTo>
                    <a:cubicBezTo>
                      <a:pt x="220891" y="71323"/>
                      <a:pt x="221780" y="76705"/>
                      <a:pt x="220583" y="81820"/>
                    </a:cubicBezTo>
                    <a:cubicBezTo>
                      <a:pt x="218785" y="87506"/>
                      <a:pt x="215504" y="92602"/>
                      <a:pt x="211079" y="96584"/>
                    </a:cubicBezTo>
                    <a:cubicBezTo>
                      <a:pt x="205885" y="101898"/>
                      <a:pt x="200041" y="106547"/>
                      <a:pt x="193687" y="110395"/>
                    </a:cubicBezTo>
                    <a:lnTo>
                      <a:pt x="217922" y="124492"/>
                    </a:lnTo>
                    <a:lnTo>
                      <a:pt x="204712" y="132112"/>
                    </a:lnTo>
                    <a:lnTo>
                      <a:pt x="180952" y="117634"/>
                    </a:lnTo>
                    <a:cubicBezTo>
                      <a:pt x="169319" y="123463"/>
                      <a:pt x="157122" y="128092"/>
                      <a:pt x="144553" y="131445"/>
                    </a:cubicBezTo>
                    <a:cubicBezTo>
                      <a:pt x="131396" y="135112"/>
                      <a:pt x="117944" y="137636"/>
                      <a:pt x="104352" y="138970"/>
                    </a:cubicBezTo>
                    <a:lnTo>
                      <a:pt x="91521" y="116015"/>
                    </a:lnTo>
                    <a:cubicBezTo>
                      <a:pt x="95114" y="115919"/>
                      <a:pt x="98699" y="115634"/>
                      <a:pt x="102261" y="115158"/>
                    </a:cubicBezTo>
                    <a:cubicBezTo>
                      <a:pt x="107627" y="114510"/>
                      <a:pt x="112956" y="113586"/>
                      <a:pt x="118227" y="112395"/>
                    </a:cubicBezTo>
                    <a:cubicBezTo>
                      <a:pt x="124119" y="111157"/>
                      <a:pt x="130392" y="109538"/>
                      <a:pt x="137235" y="107633"/>
                    </a:cubicBezTo>
                    <a:cubicBezTo>
                      <a:pt x="143743" y="105823"/>
                      <a:pt x="150098" y="103489"/>
                      <a:pt x="156242" y="100679"/>
                    </a:cubicBezTo>
                    <a:lnTo>
                      <a:pt x="118227" y="78677"/>
                    </a:lnTo>
                    <a:cubicBezTo>
                      <a:pt x="116611" y="79248"/>
                      <a:pt x="114996" y="79915"/>
                      <a:pt x="113285" y="80391"/>
                    </a:cubicBezTo>
                    <a:lnTo>
                      <a:pt x="108058" y="82010"/>
                    </a:lnTo>
                    <a:cubicBezTo>
                      <a:pt x="98554" y="85154"/>
                      <a:pt x="89716" y="87630"/>
                      <a:pt x="81828" y="89440"/>
                    </a:cubicBezTo>
                    <a:cubicBezTo>
                      <a:pt x="74465" y="91154"/>
                      <a:pt x="66953" y="92145"/>
                      <a:pt x="59399" y="92393"/>
                    </a:cubicBezTo>
                    <a:cubicBezTo>
                      <a:pt x="52758" y="92678"/>
                      <a:pt x="46110" y="92069"/>
                      <a:pt x="39631" y="90583"/>
                    </a:cubicBezTo>
                    <a:cubicBezTo>
                      <a:pt x="33176" y="89059"/>
                      <a:pt x="26991" y="86554"/>
                      <a:pt x="21288" y="83153"/>
                    </a:cubicBezTo>
                    <a:cubicBezTo>
                      <a:pt x="14928" y="79924"/>
                      <a:pt x="9398" y="75257"/>
                      <a:pt x="5132" y="69533"/>
                    </a:cubicBezTo>
                    <a:cubicBezTo>
                      <a:pt x="2001" y="65275"/>
                      <a:pt x="454" y="60055"/>
                      <a:pt x="760" y="54769"/>
                    </a:cubicBezTo>
                    <a:cubicBezTo>
                      <a:pt x="1328" y="49273"/>
                      <a:pt x="3511" y="44063"/>
                      <a:pt x="7033" y="39815"/>
                    </a:cubicBezTo>
                    <a:cubicBezTo>
                      <a:pt x="11446" y="34376"/>
                      <a:pt x="16672" y="29651"/>
                      <a:pt x="22524" y="25813"/>
                    </a:cubicBezTo>
                    <a:lnTo>
                      <a:pt x="0" y="12764"/>
                    </a:lnTo>
                    <a:lnTo>
                      <a:pt x="13305" y="5048"/>
                    </a:lnTo>
                    <a:lnTo>
                      <a:pt x="35544" y="18002"/>
                    </a:lnTo>
                    <a:cubicBezTo>
                      <a:pt x="45998" y="12783"/>
                      <a:pt x="56994" y="8725"/>
                      <a:pt x="68332" y="5906"/>
                    </a:cubicBezTo>
                    <a:cubicBezTo>
                      <a:pt x="79137" y="3143"/>
                      <a:pt x="90126" y="1172"/>
                      <a:pt x="101215" y="0"/>
                    </a:cubicBezTo>
                    <a:close/>
                    <a:moveTo>
                      <a:pt x="47139" y="62198"/>
                    </a:moveTo>
                    <a:cubicBezTo>
                      <a:pt x="52133" y="65122"/>
                      <a:pt x="57921" y="66389"/>
                      <a:pt x="63675" y="65818"/>
                    </a:cubicBezTo>
                    <a:cubicBezTo>
                      <a:pt x="71401" y="64875"/>
                      <a:pt x="79011" y="63151"/>
                      <a:pt x="86389" y="60674"/>
                    </a:cubicBezTo>
                    <a:lnTo>
                      <a:pt x="50655" y="40005"/>
                    </a:lnTo>
                    <a:cubicBezTo>
                      <a:pt x="37540" y="48578"/>
                      <a:pt x="36368" y="55979"/>
                      <a:pt x="47139" y="62198"/>
                    </a:cubicBezTo>
                    <a:close/>
                    <a:moveTo>
                      <a:pt x="172589" y="72676"/>
                    </a:moveTo>
                    <a:cubicBezTo>
                      <a:pt x="167122" y="69742"/>
                      <a:pt x="160859" y="68637"/>
                      <a:pt x="154722" y="69533"/>
                    </a:cubicBezTo>
                    <a:cubicBezTo>
                      <a:pt x="146250" y="70618"/>
                      <a:pt x="137887" y="72438"/>
                      <a:pt x="129727" y="74962"/>
                    </a:cubicBezTo>
                    <a:lnTo>
                      <a:pt x="165271" y="95536"/>
                    </a:lnTo>
                    <a:cubicBezTo>
                      <a:pt x="180477" y="86296"/>
                      <a:pt x="182853" y="78677"/>
                      <a:pt x="172589" y="72676"/>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82" name="Google Shape;1882;p30"/>
              <p:cNvSpPr/>
              <p:nvPr/>
            </p:nvSpPr>
            <p:spPr>
              <a:xfrm>
                <a:off x="4352910" y="5528024"/>
                <a:ext cx="14540" cy="19050"/>
              </a:xfrm>
              <a:custGeom>
                <a:avLst/>
                <a:gdLst/>
                <a:ahLst/>
                <a:cxnLst/>
                <a:rect l="l" t="t" r="r" b="b"/>
                <a:pathLst>
                  <a:path w="14540" h="19050" extrusionOk="0">
                    <a:moveTo>
                      <a:pt x="0" y="12954"/>
                    </a:moveTo>
                    <a:cubicBezTo>
                      <a:pt x="0" y="12002"/>
                      <a:pt x="0" y="0"/>
                      <a:pt x="0" y="0"/>
                    </a:cubicBezTo>
                    <a:lnTo>
                      <a:pt x="14541" y="9525"/>
                    </a:lnTo>
                    <a:lnTo>
                      <a:pt x="8268" y="1905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83" name="Google Shape;1883;p30"/>
              <p:cNvSpPr/>
              <p:nvPr/>
            </p:nvSpPr>
            <p:spPr>
              <a:xfrm>
                <a:off x="4448518" y="5536215"/>
                <a:ext cx="31552" cy="14858"/>
              </a:xfrm>
              <a:custGeom>
                <a:avLst/>
                <a:gdLst/>
                <a:ahLst/>
                <a:cxnLst/>
                <a:rect l="l" t="t" r="r" b="b"/>
                <a:pathLst>
                  <a:path w="31552" h="14858" extrusionOk="0">
                    <a:moveTo>
                      <a:pt x="31553" y="12954"/>
                    </a:moveTo>
                    <a:lnTo>
                      <a:pt x="31553" y="0"/>
                    </a:lnTo>
                    <a:lnTo>
                      <a:pt x="0" y="2476"/>
                    </a:lnTo>
                    <a:lnTo>
                      <a:pt x="18152" y="14859"/>
                    </a:lnTo>
                    <a:lnTo>
                      <a:pt x="31553" y="12954"/>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84" name="Google Shape;1884;p30"/>
              <p:cNvSpPr/>
              <p:nvPr/>
            </p:nvSpPr>
            <p:spPr>
              <a:xfrm>
                <a:off x="4459162" y="5488685"/>
                <a:ext cx="23664" cy="13049"/>
              </a:xfrm>
              <a:custGeom>
                <a:avLst/>
                <a:gdLst/>
                <a:ahLst/>
                <a:cxnLst/>
                <a:rect l="l" t="t" r="r" b="b"/>
                <a:pathLst>
                  <a:path w="23664" h="13049" extrusionOk="0">
                    <a:moveTo>
                      <a:pt x="23664" y="13049"/>
                    </a:moveTo>
                    <a:lnTo>
                      <a:pt x="23664" y="0"/>
                    </a:lnTo>
                    <a:lnTo>
                      <a:pt x="0" y="8573"/>
                    </a:lnTo>
                    <a:lnTo>
                      <a:pt x="23664" y="1304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85" name="Google Shape;1885;p30"/>
              <p:cNvSpPr/>
              <p:nvPr/>
            </p:nvSpPr>
            <p:spPr>
              <a:xfrm>
                <a:off x="4384748" y="5493543"/>
                <a:ext cx="35639" cy="24669"/>
              </a:xfrm>
              <a:custGeom>
                <a:avLst/>
                <a:gdLst/>
                <a:ahLst/>
                <a:cxnLst/>
                <a:rect l="l" t="t" r="r" b="b"/>
                <a:pathLst>
                  <a:path w="35639" h="24669" extrusionOk="0">
                    <a:moveTo>
                      <a:pt x="0" y="7525"/>
                    </a:moveTo>
                    <a:lnTo>
                      <a:pt x="7888" y="0"/>
                    </a:lnTo>
                    <a:lnTo>
                      <a:pt x="35639" y="19050"/>
                    </a:lnTo>
                    <a:lnTo>
                      <a:pt x="33929" y="24670"/>
                    </a:lnTo>
                    <a:cubicBezTo>
                      <a:pt x="33929" y="24670"/>
                      <a:pt x="13210" y="15907"/>
                      <a:pt x="12545" y="15145"/>
                    </a:cubicBezTo>
                    <a:cubicBezTo>
                      <a:pt x="11880" y="14383"/>
                      <a:pt x="0" y="7525"/>
                      <a:pt x="0" y="7525"/>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86" name="Google Shape;1886;p30"/>
              <p:cNvSpPr/>
              <p:nvPr/>
            </p:nvSpPr>
            <p:spPr>
              <a:xfrm>
                <a:off x="4312139" y="5452109"/>
                <a:ext cx="44382" cy="29241"/>
              </a:xfrm>
              <a:custGeom>
                <a:avLst/>
                <a:gdLst/>
                <a:ahLst/>
                <a:cxnLst/>
                <a:rect l="l" t="t" r="r" b="b"/>
                <a:pathLst>
                  <a:path w="44382" h="29241" extrusionOk="0">
                    <a:moveTo>
                      <a:pt x="0" y="8287"/>
                    </a:moveTo>
                    <a:lnTo>
                      <a:pt x="36875" y="29242"/>
                    </a:lnTo>
                    <a:lnTo>
                      <a:pt x="44383" y="23717"/>
                    </a:lnTo>
                    <a:cubicBezTo>
                      <a:pt x="44383" y="23717"/>
                      <a:pt x="39726" y="18383"/>
                      <a:pt x="39441" y="17907"/>
                    </a:cubicBezTo>
                    <a:cubicBezTo>
                      <a:pt x="36140" y="14135"/>
                      <a:pt x="32258" y="10925"/>
                      <a:pt x="27941" y="8382"/>
                    </a:cubicBezTo>
                    <a:cubicBezTo>
                      <a:pt x="25185" y="7811"/>
                      <a:pt x="7698" y="0"/>
                      <a:pt x="7698"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87" name="Google Shape;1887;p30"/>
              <p:cNvSpPr/>
              <p:nvPr/>
            </p:nvSpPr>
            <p:spPr>
              <a:xfrm>
                <a:off x="4352910" y="5428583"/>
                <a:ext cx="20528" cy="18478"/>
              </a:xfrm>
              <a:custGeom>
                <a:avLst/>
                <a:gdLst/>
                <a:ahLst/>
                <a:cxnLst/>
                <a:rect l="l" t="t" r="r" b="b"/>
                <a:pathLst>
                  <a:path w="20528" h="18478" extrusionOk="0">
                    <a:moveTo>
                      <a:pt x="20528" y="18479"/>
                    </a:moveTo>
                    <a:lnTo>
                      <a:pt x="20528" y="5525"/>
                    </a:lnTo>
                    <a:lnTo>
                      <a:pt x="3611" y="0"/>
                    </a:lnTo>
                    <a:lnTo>
                      <a:pt x="0" y="10192"/>
                    </a:lnTo>
                    <a:lnTo>
                      <a:pt x="855" y="14764"/>
                    </a:lnTo>
                    <a:lnTo>
                      <a:pt x="20528" y="18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88" name="Google Shape;1888;p30"/>
              <p:cNvSpPr/>
              <p:nvPr/>
            </p:nvSpPr>
            <p:spPr>
              <a:xfrm>
                <a:off x="4261008" y="5424773"/>
                <a:ext cx="19672" cy="14668"/>
              </a:xfrm>
              <a:custGeom>
                <a:avLst/>
                <a:gdLst/>
                <a:ahLst/>
                <a:cxnLst/>
                <a:rect l="l" t="t" r="r" b="b"/>
                <a:pathLst>
                  <a:path w="19672" h="14668" extrusionOk="0">
                    <a:moveTo>
                      <a:pt x="0" y="12954"/>
                    </a:moveTo>
                    <a:lnTo>
                      <a:pt x="0" y="0"/>
                    </a:lnTo>
                    <a:lnTo>
                      <a:pt x="19673" y="2096"/>
                    </a:lnTo>
                    <a:lnTo>
                      <a:pt x="13305" y="14669"/>
                    </a:lnTo>
                    <a:lnTo>
                      <a:pt x="0" y="12954"/>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89" name="Google Shape;1889;p30"/>
              <p:cNvSpPr/>
              <p:nvPr/>
            </p:nvSpPr>
            <p:spPr>
              <a:xfrm>
                <a:off x="4261769" y="5468111"/>
                <a:ext cx="22428" cy="22764"/>
              </a:xfrm>
              <a:custGeom>
                <a:avLst/>
                <a:gdLst/>
                <a:ahLst/>
                <a:cxnLst/>
                <a:rect l="l" t="t" r="r" b="b"/>
                <a:pathLst>
                  <a:path w="22428" h="22764" extrusionOk="0">
                    <a:moveTo>
                      <a:pt x="0" y="13430"/>
                    </a:moveTo>
                    <a:lnTo>
                      <a:pt x="0" y="0"/>
                    </a:lnTo>
                    <a:lnTo>
                      <a:pt x="22429" y="0"/>
                    </a:lnTo>
                    <a:lnTo>
                      <a:pt x="17012" y="12002"/>
                    </a:lnTo>
                    <a:lnTo>
                      <a:pt x="7508" y="2276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90" name="Google Shape;1890;p30"/>
              <p:cNvSpPr/>
              <p:nvPr/>
            </p:nvSpPr>
            <p:spPr>
              <a:xfrm>
                <a:off x="4261389" y="5412009"/>
                <a:ext cx="221197" cy="139065"/>
              </a:xfrm>
              <a:custGeom>
                <a:avLst/>
                <a:gdLst/>
                <a:ahLst/>
                <a:cxnLst/>
                <a:rect l="l" t="t" r="r" b="b"/>
                <a:pathLst>
                  <a:path w="221197" h="139065" extrusionOk="0">
                    <a:moveTo>
                      <a:pt x="112050" y="22098"/>
                    </a:moveTo>
                    <a:cubicBezTo>
                      <a:pt x="109119" y="22098"/>
                      <a:pt x="106193" y="22355"/>
                      <a:pt x="103306" y="22860"/>
                    </a:cubicBezTo>
                    <a:cubicBezTo>
                      <a:pt x="99441" y="23431"/>
                      <a:pt x="95069" y="24194"/>
                      <a:pt x="90191" y="25146"/>
                    </a:cubicBezTo>
                    <a:cubicBezTo>
                      <a:pt x="85344" y="26194"/>
                      <a:pt x="80687" y="27527"/>
                      <a:pt x="75080" y="29051"/>
                    </a:cubicBezTo>
                    <a:cubicBezTo>
                      <a:pt x="69981" y="30613"/>
                      <a:pt x="64995" y="32518"/>
                      <a:pt x="60159" y="34766"/>
                    </a:cubicBezTo>
                    <a:lnTo>
                      <a:pt x="98174" y="56864"/>
                    </a:lnTo>
                    <a:lnTo>
                      <a:pt x="105017" y="54483"/>
                    </a:lnTo>
                    <a:cubicBezTo>
                      <a:pt x="114521" y="51245"/>
                      <a:pt x="124024" y="48482"/>
                      <a:pt x="132483" y="46196"/>
                    </a:cubicBezTo>
                    <a:cubicBezTo>
                      <a:pt x="140606" y="44063"/>
                      <a:pt x="148910" y="42691"/>
                      <a:pt x="157288" y="42100"/>
                    </a:cubicBezTo>
                    <a:cubicBezTo>
                      <a:pt x="164893" y="41643"/>
                      <a:pt x="172525" y="42158"/>
                      <a:pt x="180002" y="43624"/>
                    </a:cubicBezTo>
                    <a:cubicBezTo>
                      <a:pt x="187668" y="45291"/>
                      <a:pt x="195018" y="48187"/>
                      <a:pt x="201765" y="52197"/>
                    </a:cubicBezTo>
                    <a:cubicBezTo>
                      <a:pt x="208387" y="55540"/>
                      <a:pt x="214046" y="60522"/>
                      <a:pt x="218207" y="66675"/>
                    </a:cubicBezTo>
                    <a:cubicBezTo>
                      <a:pt x="220986" y="71133"/>
                      <a:pt x="221875" y="76514"/>
                      <a:pt x="220678" y="81629"/>
                    </a:cubicBezTo>
                    <a:cubicBezTo>
                      <a:pt x="218855" y="87297"/>
                      <a:pt x="215578" y="92393"/>
                      <a:pt x="211174" y="96393"/>
                    </a:cubicBezTo>
                    <a:cubicBezTo>
                      <a:pt x="205956" y="101689"/>
                      <a:pt x="200116" y="106318"/>
                      <a:pt x="193782" y="110204"/>
                    </a:cubicBezTo>
                    <a:lnTo>
                      <a:pt x="218017" y="124206"/>
                    </a:lnTo>
                    <a:lnTo>
                      <a:pt x="204807" y="131921"/>
                    </a:lnTo>
                    <a:lnTo>
                      <a:pt x="180287" y="117729"/>
                    </a:lnTo>
                    <a:cubicBezTo>
                      <a:pt x="168831" y="123434"/>
                      <a:pt x="156868" y="128064"/>
                      <a:pt x="144553" y="131540"/>
                    </a:cubicBezTo>
                    <a:cubicBezTo>
                      <a:pt x="131385" y="135169"/>
                      <a:pt x="117937" y="137684"/>
                      <a:pt x="104352" y="139065"/>
                    </a:cubicBezTo>
                    <a:lnTo>
                      <a:pt x="91521" y="116014"/>
                    </a:lnTo>
                    <a:cubicBezTo>
                      <a:pt x="95113" y="115967"/>
                      <a:pt x="98698" y="115710"/>
                      <a:pt x="102261" y="115253"/>
                    </a:cubicBezTo>
                    <a:cubicBezTo>
                      <a:pt x="107013" y="114681"/>
                      <a:pt x="112335" y="113729"/>
                      <a:pt x="118227" y="112490"/>
                    </a:cubicBezTo>
                    <a:cubicBezTo>
                      <a:pt x="124119" y="111252"/>
                      <a:pt x="130392" y="109633"/>
                      <a:pt x="137235" y="107728"/>
                    </a:cubicBezTo>
                    <a:cubicBezTo>
                      <a:pt x="143731" y="105842"/>
                      <a:pt x="150083" y="103479"/>
                      <a:pt x="156242" y="100679"/>
                    </a:cubicBezTo>
                    <a:lnTo>
                      <a:pt x="118227" y="78772"/>
                    </a:lnTo>
                    <a:lnTo>
                      <a:pt x="113285" y="80486"/>
                    </a:lnTo>
                    <a:lnTo>
                      <a:pt x="108058" y="82105"/>
                    </a:lnTo>
                    <a:cubicBezTo>
                      <a:pt x="99447" y="85001"/>
                      <a:pt x="90692" y="87449"/>
                      <a:pt x="81828" y="89440"/>
                    </a:cubicBezTo>
                    <a:cubicBezTo>
                      <a:pt x="74467" y="91183"/>
                      <a:pt x="66956" y="92202"/>
                      <a:pt x="59399" y="92488"/>
                    </a:cubicBezTo>
                    <a:cubicBezTo>
                      <a:pt x="52754" y="92745"/>
                      <a:pt x="46105" y="92107"/>
                      <a:pt x="39631" y="90583"/>
                    </a:cubicBezTo>
                    <a:cubicBezTo>
                      <a:pt x="33193" y="89049"/>
                      <a:pt x="27013" y="86573"/>
                      <a:pt x="21288" y="83248"/>
                    </a:cubicBezTo>
                    <a:cubicBezTo>
                      <a:pt x="14922" y="79981"/>
                      <a:pt x="9393" y="75286"/>
                      <a:pt x="5132" y="69532"/>
                    </a:cubicBezTo>
                    <a:cubicBezTo>
                      <a:pt x="2001" y="65275"/>
                      <a:pt x="454" y="60055"/>
                      <a:pt x="760" y="54769"/>
                    </a:cubicBezTo>
                    <a:cubicBezTo>
                      <a:pt x="1351" y="49311"/>
                      <a:pt x="3533" y="44139"/>
                      <a:pt x="7033" y="39910"/>
                    </a:cubicBezTo>
                    <a:cubicBezTo>
                      <a:pt x="11467" y="34462"/>
                      <a:pt x="16689" y="29708"/>
                      <a:pt x="22524" y="25813"/>
                    </a:cubicBezTo>
                    <a:lnTo>
                      <a:pt x="0" y="12763"/>
                    </a:lnTo>
                    <a:lnTo>
                      <a:pt x="13305" y="5144"/>
                    </a:lnTo>
                    <a:lnTo>
                      <a:pt x="35544" y="18002"/>
                    </a:lnTo>
                    <a:cubicBezTo>
                      <a:pt x="46019" y="12849"/>
                      <a:pt x="57010" y="8830"/>
                      <a:pt x="68332" y="6001"/>
                    </a:cubicBezTo>
                    <a:cubicBezTo>
                      <a:pt x="79145" y="3258"/>
                      <a:pt x="90131" y="1248"/>
                      <a:pt x="101215" y="0"/>
                    </a:cubicBezTo>
                    <a:close/>
                    <a:moveTo>
                      <a:pt x="47139" y="62294"/>
                    </a:moveTo>
                    <a:cubicBezTo>
                      <a:pt x="52142" y="65189"/>
                      <a:pt x="57930" y="66418"/>
                      <a:pt x="63675" y="65818"/>
                    </a:cubicBezTo>
                    <a:cubicBezTo>
                      <a:pt x="71416" y="64970"/>
                      <a:pt x="79036" y="63246"/>
                      <a:pt x="86389" y="60674"/>
                    </a:cubicBezTo>
                    <a:lnTo>
                      <a:pt x="50655" y="40005"/>
                    </a:lnTo>
                    <a:cubicBezTo>
                      <a:pt x="37540" y="48578"/>
                      <a:pt x="36368" y="56007"/>
                      <a:pt x="47139" y="62294"/>
                    </a:cubicBezTo>
                    <a:close/>
                    <a:moveTo>
                      <a:pt x="172589" y="72771"/>
                    </a:moveTo>
                    <a:cubicBezTo>
                      <a:pt x="167144" y="69771"/>
                      <a:pt x="160871" y="68628"/>
                      <a:pt x="154722" y="69532"/>
                    </a:cubicBezTo>
                    <a:cubicBezTo>
                      <a:pt x="146240" y="70609"/>
                      <a:pt x="137873" y="72457"/>
                      <a:pt x="129727" y="75057"/>
                    </a:cubicBezTo>
                    <a:lnTo>
                      <a:pt x="165271" y="95631"/>
                    </a:lnTo>
                    <a:cubicBezTo>
                      <a:pt x="180477" y="86296"/>
                      <a:pt x="182853" y="78677"/>
                      <a:pt x="172589" y="72771"/>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891" name="Google Shape;1891;p30"/>
            <p:cNvGrpSpPr/>
            <p:nvPr/>
          </p:nvGrpSpPr>
          <p:grpSpPr>
            <a:xfrm>
              <a:off x="2290688" y="4374965"/>
              <a:ext cx="664599" cy="467010"/>
              <a:chOff x="4071788" y="5191315"/>
              <a:chExt cx="664599" cy="467010"/>
            </a:xfrm>
          </p:grpSpPr>
          <p:sp>
            <p:nvSpPr>
              <p:cNvPr id="1892" name="Google Shape;1892;p30"/>
              <p:cNvSpPr/>
              <p:nvPr/>
            </p:nvSpPr>
            <p:spPr>
              <a:xfrm>
                <a:off x="4071788" y="5273706"/>
                <a:ext cx="664504" cy="384619"/>
              </a:xfrm>
              <a:custGeom>
                <a:avLst/>
                <a:gdLst/>
                <a:ahLst/>
                <a:cxnLst/>
                <a:rect l="l" t="t" r="r" b="b"/>
                <a:pathLst>
                  <a:path w="664504" h="384619" extrusionOk="0">
                    <a:moveTo>
                      <a:pt x="664505" y="192310"/>
                    </a:moveTo>
                    <a:cubicBezTo>
                      <a:pt x="664505" y="298519"/>
                      <a:pt x="515750" y="384619"/>
                      <a:pt x="332252" y="384619"/>
                    </a:cubicBezTo>
                    <a:cubicBezTo>
                      <a:pt x="148754" y="384619"/>
                      <a:pt x="0" y="298519"/>
                      <a:pt x="0" y="192310"/>
                    </a:cubicBezTo>
                    <a:cubicBezTo>
                      <a:pt x="0" y="86100"/>
                      <a:pt x="148754" y="0"/>
                      <a:pt x="332252" y="0"/>
                    </a:cubicBezTo>
                    <a:cubicBezTo>
                      <a:pt x="515750" y="0"/>
                      <a:pt x="664505" y="86100"/>
                      <a:pt x="664505" y="192310"/>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93" name="Google Shape;1893;p30"/>
              <p:cNvSpPr/>
              <p:nvPr/>
            </p:nvSpPr>
            <p:spPr>
              <a:xfrm>
                <a:off x="4071883" y="5381339"/>
                <a:ext cx="65671" cy="87630"/>
              </a:xfrm>
              <a:custGeom>
                <a:avLst/>
                <a:gdLst/>
                <a:ahLst/>
                <a:cxnLst/>
                <a:rect l="l" t="t" r="r" b="b"/>
                <a:pathLst>
                  <a:path w="65671" h="87630" extrusionOk="0">
                    <a:moveTo>
                      <a:pt x="0" y="87630"/>
                    </a:moveTo>
                    <a:lnTo>
                      <a:pt x="0" y="0"/>
                    </a:lnTo>
                    <a:lnTo>
                      <a:pt x="65671" y="58579"/>
                    </a:lnTo>
                    <a:lnTo>
                      <a:pt x="0" y="8763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94" name="Google Shape;1894;p30"/>
              <p:cNvSpPr/>
              <p:nvPr/>
            </p:nvSpPr>
            <p:spPr>
              <a:xfrm>
                <a:off x="4686303" y="5383625"/>
                <a:ext cx="50084" cy="118109"/>
              </a:xfrm>
              <a:custGeom>
                <a:avLst/>
                <a:gdLst/>
                <a:ahLst/>
                <a:cxnLst/>
                <a:rect l="l" t="t" r="r" b="b"/>
                <a:pathLst>
                  <a:path w="50084" h="118109" extrusionOk="0">
                    <a:moveTo>
                      <a:pt x="50085" y="0"/>
                    </a:moveTo>
                    <a:lnTo>
                      <a:pt x="50085" y="82391"/>
                    </a:lnTo>
                    <a:lnTo>
                      <a:pt x="16442" y="118110"/>
                    </a:lnTo>
                    <a:lnTo>
                      <a:pt x="0" y="23717"/>
                    </a:lnTo>
                    <a:lnTo>
                      <a:pt x="50085"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95" name="Google Shape;1895;p30"/>
              <p:cNvSpPr/>
              <p:nvPr/>
            </p:nvSpPr>
            <p:spPr>
              <a:xfrm>
                <a:off x="4071788" y="5191315"/>
                <a:ext cx="664504" cy="384619"/>
              </a:xfrm>
              <a:custGeom>
                <a:avLst/>
                <a:gdLst/>
                <a:ahLst/>
                <a:cxnLst/>
                <a:rect l="l" t="t" r="r" b="b"/>
                <a:pathLst>
                  <a:path w="664504" h="384619" extrusionOk="0">
                    <a:moveTo>
                      <a:pt x="664505" y="192310"/>
                    </a:moveTo>
                    <a:cubicBezTo>
                      <a:pt x="664505" y="298519"/>
                      <a:pt x="515750" y="384619"/>
                      <a:pt x="332252" y="384619"/>
                    </a:cubicBezTo>
                    <a:cubicBezTo>
                      <a:pt x="148754" y="384619"/>
                      <a:pt x="0" y="298519"/>
                      <a:pt x="0" y="192310"/>
                    </a:cubicBezTo>
                    <a:cubicBezTo>
                      <a:pt x="0" y="86100"/>
                      <a:pt x="148754" y="0"/>
                      <a:pt x="332252" y="0"/>
                    </a:cubicBezTo>
                    <a:cubicBezTo>
                      <a:pt x="515750" y="0"/>
                      <a:pt x="664505" y="86100"/>
                      <a:pt x="664505" y="192310"/>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96" name="Google Shape;1896;p30"/>
              <p:cNvSpPr/>
              <p:nvPr/>
            </p:nvSpPr>
            <p:spPr>
              <a:xfrm>
                <a:off x="4166288" y="5243631"/>
                <a:ext cx="475673" cy="275343"/>
              </a:xfrm>
              <a:custGeom>
                <a:avLst/>
                <a:gdLst/>
                <a:ahLst/>
                <a:cxnLst/>
                <a:rect l="l" t="t" r="r" b="b"/>
                <a:pathLst>
                  <a:path w="475673" h="275343" extrusionOk="0">
                    <a:moveTo>
                      <a:pt x="475252" y="145899"/>
                    </a:moveTo>
                    <a:cubicBezTo>
                      <a:pt x="471830" y="178284"/>
                      <a:pt x="448831" y="210193"/>
                      <a:pt x="405969" y="235053"/>
                    </a:cubicBezTo>
                    <a:cubicBezTo>
                      <a:pt x="313117" y="288774"/>
                      <a:pt x="162482" y="288774"/>
                      <a:pt x="69535" y="235053"/>
                    </a:cubicBezTo>
                    <a:cubicBezTo>
                      <a:pt x="26768" y="210193"/>
                      <a:pt x="3769" y="177903"/>
                      <a:pt x="443" y="145899"/>
                    </a:cubicBezTo>
                    <a:cubicBezTo>
                      <a:pt x="-3549" y="107799"/>
                      <a:pt x="19450" y="69699"/>
                      <a:pt x="69535" y="40362"/>
                    </a:cubicBezTo>
                    <a:cubicBezTo>
                      <a:pt x="162482" y="-13454"/>
                      <a:pt x="313117" y="-13454"/>
                      <a:pt x="405969" y="40362"/>
                    </a:cubicBezTo>
                    <a:cubicBezTo>
                      <a:pt x="456054" y="69318"/>
                      <a:pt x="479148" y="107990"/>
                      <a:pt x="475252" y="145899"/>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97" name="Google Shape;1897;p30"/>
              <p:cNvSpPr/>
              <p:nvPr/>
            </p:nvSpPr>
            <p:spPr>
              <a:xfrm>
                <a:off x="4166731" y="5260109"/>
                <a:ext cx="474809" cy="258865"/>
              </a:xfrm>
              <a:custGeom>
                <a:avLst/>
                <a:gdLst/>
                <a:ahLst/>
                <a:cxnLst/>
                <a:rect l="l" t="t" r="r" b="b"/>
                <a:pathLst>
                  <a:path w="474809" h="258865" extrusionOk="0">
                    <a:moveTo>
                      <a:pt x="474809" y="129421"/>
                    </a:moveTo>
                    <a:cubicBezTo>
                      <a:pt x="471388" y="161806"/>
                      <a:pt x="448389" y="193715"/>
                      <a:pt x="405527" y="218575"/>
                    </a:cubicBezTo>
                    <a:cubicBezTo>
                      <a:pt x="312675" y="272296"/>
                      <a:pt x="162040" y="272296"/>
                      <a:pt x="69093" y="218575"/>
                    </a:cubicBezTo>
                    <a:cubicBezTo>
                      <a:pt x="26325" y="193715"/>
                      <a:pt x="3326" y="161425"/>
                      <a:pt x="0" y="129421"/>
                    </a:cubicBezTo>
                    <a:cubicBezTo>
                      <a:pt x="3326" y="97036"/>
                      <a:pt x="26325" y="65222"/>
                      <a:pt x="69093" y="40362"/>
                    </a:cubicBezTo>
                    <a:cubicBezTo>
                      <a:pt x="162040" y="-13454"/>
                      <a:pt x="312675" y="-13454"/>
                      <a:pt x="405527" y="40362"/>
                    </a:cubicBezTo>
                    <a:cubicBezTo>
                      <a:pt x="448389" y="65222"/>
                      <a:pt x="471388" y="97036"/>
                      <a:pt x="474809" y="12942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98" name="Google Shape;1898;p30"/>
              <p:cNvSpPr/>
              <p:nvPr/>
            </p:nvSpPr>
            <p:spPr>
              <a:xfrm>
                <a:off x="4287999" y="5322379"/>
                <a:ext cx="221706" cy="139065"/>
              </a:xfrm>
              <a:custGeom>
                <a:avLst/>
                <a:gdLst/>
                <a:ahLst/>
                <a:cxnLst/>
                <a:rect l="l" t="t" r="r" b="b"/>
                <a:pathLst>
                  <a:path w="221706" h="139065" extrusionOk="0">
                    <a:moveTo>
                      <a:pt x="112620" y="22098"/>
                    </a:moveTo>
                    <a:cubicBezTo>
                      <a:pt x="109691" y="22146"/>
                      <a:pt x="106769" y="22403"/>
                      <a:pt x="103876" y="22860"/>
                    </a:cubicBezTo>
                    <a:cubicBezTo>
                      <a:pt x="99980" y="23431"/>
                      <a:pt x="95608" y="24194"/>
                      <a:pt x="90761" y="25241"/>
                    </a:cubicBezTo>
                    <a:cubicBezTo>
                      <a:pt x="85627" y="26280"/>
                      <a:pt x="80552" y="27575"/>
                      <a:pt x="75555" y="29146"/>
                    </a:cubicBezTo>
                    <a:cubicBezTo>
                      <a:pt x="70475" y="30632"/>
                      <a:pt x="65518" y="32509"/>
                      <a:pt x="60729" y="34766"/>
                    </a:cubicBezTo>
                    <a:lnTo>
                      <a:pt x="98744" y="56864"/>
                    </a:lnTo>
                    <a:lnTo>
                      <a:pt x="105587" y="54483"/>
                    </a:lnTo>
                    <a:cubicBezTo>
                      <a:pt x="115091" y="51245"/>
                      <a:pt x="124595" y="48482"/>
                      <a:pt x="133053" y="46196"/>
                    </a:cubicBezTo>
                    <a:cubicBezTo>
                      <a:pt x="141144" y="44063"/>
                      <a:pt x="149417" y="42691"/>
                      <a:pt x="157763" y="42101"/>
                    </a:cubicBezTo>
                    <a:cubicBezTo>
                      <a:pt x="165404" y="41624"/>
                      <a:pt x="173074" y="42167"/>
                      <a:pt x="180572" y="43720"/>
                    </a:cubicBezTo>
                    <a:cubicBezTo>
                      <a:pt x="188218" y="45310"/>
                      <a:pt x="195542" y="48178"/>
                      <a:pt x="202241" y="52197"/>
                    </a:cubicBezTo>
                    <a:cubicBezTo>
                      <a:pt x="208885" y="55550"/>
                      <a:pt x="214575" y="60522"/>
                      <a:pt x="218777" y="66675"/>
                    </a:cubicBezTo>
                    <a:cubicBezTo>
                      <a:pt x="221533" y="71142"/>
                      <a:pt x="222390" y="76524"/>
                      <a:pt x="221153" y="81629"/>
                    </a:cubicBezTo>
                    <a:cubicBezTo>
                      <a:pt x="219541" y="87259"/>
                      <a:pt x="216457" y="92355"/>
                      <a:pt x="212220" y="96393"/>
                    </a:cubicBezTo>
                    <a:cubicBezTo>
                      <a:pt x="206946" y="101660"/>
                      <a:pt x="201077" y="106299"/>
                      <a:pt x="194733" y="110204"/>
                    </a:cubicBezTo>
                    <a:lnTo>
                      <a:pt x="219062" y="124206"/>
                    </a:lnTo>
                    <a:lnTo>
                      <a:pt x="205852" y="131921"/>
                    </a:lnTo>
                    <a:lnTo>
                      <a:pt x="181332" y="117729"/>
                    </a:lnTo>
                    <a:cubicBezTo>
                      <a:pt x="169629" y="123473"/>
                      <a:pt x="157410" y="128102"/>
                      <a:pt x="144838" y="131540"/>
                    </a:cubicBezTo>
                    <a:cubicBezTo>
                      <a:pt x="131674" y="135179"/>
                      <a:pt x="118225" y="137703"/>
                      <a:pt x="104637" y="139065"/>
                    </a:cubicBezTo>
                    <a:lnTo>
                      <a:pt x="92567" y="116396"/>
                    </a:lnTo>
                    <a:cubicBezTo>
                      <a:pt x="96128" y="116300"/>
                      <a:pt x="99680" y="116014"/>
                      <a:pt x="103211" y="115538"/>
                    </a:cubicBezTo>
                    <a:cubicBezTo>
                      <a:pt x="108058" y="114967"/>
                      <a:pt x="113380" y="114014"/>
                      <a:pt x="119273" y="112776"/>
                    </a:cubicBezTo>
                    <a:cubicBezTo>
                      <a:pt x="125165" y="111538"/>
                      <a:pt x="131342" y="109919"/>
                      <a:pt x="138280" y="108013"/>
                    </a:cubicBezTo>
                    <a:cubicBezTo>
                      <a:pt x="144781" y="106175"/>
                      <a:pt x="151135" y="103851"/>
                      <a:pt x="157288" y="101060"/>
                    </a:cubicBezTo>
                    <a:lnTo>
                      <a:pt x="119273" y="79057"/>
                    </a:lnTo>
                    <a:lnTo>
                      <a:pt x="114236" y="80772"/>
                    </a:lnTo>
                    <a:lnTo>
                      <a:pt x="109104" y="82391"/>
                    </a:lnTo>
                    <a:cubicBezTo>
                      <a:pt x="99600" y="85535"/>
                      <a:pt x="90761" y="88011"/>
                      <a:pt x="82778" y="89821"/>
                    </a:cubicBezTo>
                    <a:cubicBezTo>
                      <a:pt x="75409" y="91497"/>
                      <a:pt x="67901" y="92488"/>
                      <a:pt x="60349" y="92773"/>
                    </a:cubicBezTo>
                    <a:cubicBezTo>
                      <a:pt x="53710" y="93002"/>
                      <a:pt x="47068" y="92402"/>
                      <a:pt x="40581" y="90964"/>
                    </a:cubicBezTo>
                    <a:cubicBezTo>
                      <a:pt x="34183" y="89354"/>
                      <a:pt x="28042" y="86849"/>
                      <a:pt x="22334" y="83534"/>
                    </a:cubicBezTo>
                    <a:cubicBezTo>
                      <a:pt x="16043" y="80229"/>
                      <a:pt x="10584" y="75543"/>
                      <a:pt x="6368" y="69818"/>
                    </a:cubicBezTo>
                    <a:cubicBezTo>
                      <a:pt x="3291" y="65532"/>
                      <a:pt x="1781" y="60322"/>
                      <a:pt x="2091" y="55054"/>
                    </a:cubicBezTo>
                    <a:cubicBezTo>
                      <a:pt x="2294" y="49730"/>
                      <a:pt x="4009" y="44577"/>
                      <a:pt x="7033" y="40196"/>
                    </a:cubicBezTo>
                    <a:cubicBezTo>
                      <a:pt x="11467" y="34747"/>
                      <a:pt x="16689" y="29994"/>
                      <a:pt x="22524" y="26098"/>
                    </a:cubicBezTo>
                    <a:lnTo>
                      <a:pt x="0" y="13049"/>
                    </a:lnTo>
                    <a:lnTo>
                      <a:pt x="13210" y="5429"/>
                    </a:lnTo>
                    <a:lnTo>
                      <a:pt x="35544" y="18002"/>
                    </a:lnTo>
                    <a:cubicBezTo>
                      <a:pt x="46019" y="12849"/>
                      <a:pt x="57010" y="8830"/>
                      <a:pt x="68332" y="6001"/>
                    </a:cubicBezTo>
                    <a:cubicBezTo>
                      <a:pt x="79113" y="3258"/>
                      <a:pt x="90067" y="1248"/>
                      <a:pt x="101120" y="0"/>
                    </a:cubicBezTo>
                    <a:close/>
                    <a:moveTo>
                      <a:pt x="47614" y="62294"/>
                    </a:moveTo>
                    <a:cubicBezTo>
                      <a:pt x="52651" y="65189"/>
                      <a:pt x="58470" y="66418"/>
                      <a:pt x="64246" y="65818"/>
                    </a:cubicBezTo>
                    <a:cubicBezTo>
                      <a:pt x="71975" y="64951"/>
                      <a:pt x="79590" y="63265"/>
                      <a:pt x="86960" y="60770"/>
                    </a:cubicBezTo>
                    <a:lnTo>
                      <a:pt x="51225" y="40196"/>
                    </a:lnTo>
                    <a:cubicBezTo>
                      <a:pt x="38110" y="48673"/>
                      <a:pt x="36875" y="56007"/>
                      <a:pt x="47614" y="62294"/>
                    </a:cubicBezTo>
                    <a:close/>
                    <a:moveTo>
                      <a:pt x="173064" y="72771"/>
                    </a:moveTo>
                    <a:cubicBezTo>
                      <a:pt x="167619" y="69771"/>
                      <a:pt x="161346" y="68628"/>
                      <a:pt x="155197" y="69532"/>
                    </a:cubicBezTo>
                    <a:cubicBezTo>
                      <a:pt x="146746" y="70609"/>
                      <a:pt x="138412" y="72457"/>
                      <a:pt x="130297" y="75057"/>
                    </a:cubicBezTo>
                    <a:lnTo>
                      <a:pt x="165841" y="95631"/>
                    </a:lnTo>
                    <a:cubicBezTo>
                      <a:pt x="180952" y="86296"/>
                      <a:pt x="183423" y="78296"/>
                      <a:pt x="173064" y="72771"/>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99" name="Google Shape;1899;p30"/>
              <p:cNvSpPr/>
              <p:nvPr/>
            </p:nvSpPr>
            <p:spPr>
              <a:xfrm>
                <a:off x="4380566" y="5425821"/>
                <a:ext cx="14540" cy="19050"/>
              </a:xfrm>
              <a:custGeom>
                <a:avLst/>
                <a:gdLst/>
                <a:ahLst/>
                <a:cxnLst/>
                <a:rect l="l" t="t" r="r" b="b"/>
                <a:pathLst>
                  <a:path w="14540" h="19050" extrusionOk="0">
                    <a:moveTo>
                      <a:pt x="0" y="12954"/>
                    </a:moveTo>
                    <a:cubicBezTo>
                      <a:pt x="0" y="12001"/>
                      <a:pt x="0" y="0"/>
                      <a:pt x="0" y="0"/>
                    </a:cubicBezTo>
                    <a:lnTo>
                      <a:pt x="14541" y="9525"/>
                    </a:lnTo>
                    <a:lnTo>
                      <a:pt x="8173" y="1905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00" name="Google Shape;1900;p30"/>
              <p:cNvSpPr/>
              <p:nvPr/>
            </p:nvSpPr>
            <p:spPr>
              <a:xfrm>
                <a:off x="4475699" y="5433726"/>
                <a:ext cx="31552" cy="14763"/>
              </a:xfrm>
              <a:custGeom>
                <a:avLst/>
                <a:gdLst/>
                <a:ahLst/>
                <a:cxnLst/>
                <a:rect l="l" t="t" r="r" b="b"/>
                <a:pathLst>
                  <a:path w="31552" h="14763" extrusionOk="0">
                    <a:moveTo>
                      <a:pt x="31553" y="12859"/>
                    </a:moveTo>
                    <a:lnTo>
                      <a:pt x="31553" y="0"/>
                    </a:lnTo>
                    <a:lnTo>
                      <a:pt x="0" y="2381"/>
                    </a:lnTo>
                    <a:lnTo>
                      <a:pt x="18152" y="14764"/>
                    </a:lnTo>
                    <a:lnTo>
                      <a:pt x="31553" y="1285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01" name="Google Shape;1901;p30"/>
              <p:cNvSpPr/>
              <p:nvPr/>
            </p:nvSpPr>
            <p:spPr>
              <a:xfrm>
                <a:off x="4486248" y="5386197"/>
                <a:ext cx="23664" cy="13049"/>
              </a:xfrm>
              <a:custGeom>
                <a:avLst/>
                <a:gdLst/>
                <a:ahLst/>
                <a:cxnLst/>
                <a:rect l="l" t="t" r="r" b="b"/>
                <a:pathLst>
                  <a:path w="23664" h="13049" extrusionOk="0">
                    <a:moveTo>
                      <a:pt x="23664" y="13049"/>
                    </a:moveTo>
                    <a:lnTo>
                      <a:pt x="23664" y="0"/>
                    </a:lnTo>
                    <a:lnTo>
                      <a:pt x="0" y="8572"/>
                    </a:lnTo>
                    <a:lnTo>
                      <a:pt x="23664" y="1304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02" name="Google Shape;1902;p30"/>
              <p:cNvSpPr/>
              <p:nvPr/>
            </p:nvSpPr>
            <p:spPr>
              <a:xfrm>
                <a:off x="4411929" y="5390959"/>
                <a:ext cx="35639" cy="24764"/>
              </a:xfrm>
              <a:custGeom>
                <a:avLst/>
                <a:gdLst/>
                <a:ahLst/>
                <a:cxnLst/>
                <a:rect l="l" t="t" r="r" b="b"/>
                <a:pathLst>
                  <a:path w="35639" h="24764" extrusionOk="0">
                    <a:moveTo>
                      <a:pt x="0" y="7620"/>
                    </a:moveTo>
                    <a:lnTo>
                      <a:pt x="7888" y="0"/>
                    </a:lnTo>
                    <a:lnTo>
                      <a:pt x="35639" y="19050"/>
                    </a:lnTo>
                    <a:lnTo>
                      <a:pt x="33929" y="24765"/>
                    </a:lnTo>
                    <a:cubicBezTo>
                      <a:pt x="33929" y="24765"/>
                      <a:pt x="13210" y="16002"/>
                      <a:pt x="12545" y="1524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03" name="Google Shape;1903;p30"/>
              <p:cNvSpPr/>
              <p:nvPr/>
            </p:nvSpPr>
            <p:spPr>
              <a:xfrm>
                <a:off x="4339320" y="5349621"/>
                <a:ext cx="44382" cy="29146"/>
              </a:xfrm>
              <a:custGeom>
                <a:avLst/>
                <a:gdLst/>
                <a:ahLst/>
                <a:cxnLst/>
                <a:rect l="l" t="t" r="r" b="b"/>
                <a:pathLst>
                  <a:path w="44382" h="29146" extrusionOk="0">
                    <a:moveTo>
                      <a:pt x="0" y="8191"/>
                    </a:moveTo>
                    <a:lnTo>
                      <a:pt x="36780" y="29146"/>
                    </a:lnTo>
                    <a:lnTo>
                      <a:pt x="44383" y="23717"/>
                    </a:lnTo>
                    <a:cubicBezTo>
                      <a:pt x="44383" y="23717"/>
                      <a:pt x="39726" y="18383"/>
                      <a:pt x="39346" y="17812"/>
                    </a:cubicBezTo>
                    <a:cubicBezTo>
                      <a:pt x="36032" y="14097"/>
                      <a:pt x="32188" y="10887"/>
                      <a:pt x="27941" y="8287"/>
                    </a:cubicBezTo>
                    <a:cubicBezTo>
                      <a:pt x="25185" y="7810"/>
                      <a:pt x="7698" y="0"/>
                      <a:pt x="7698"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04" name="Google Shape;1904;p30"/>
              <p:cNvSpPr/>
              <p:nvPr/>
            </p:nvSpPr>
            <p:spPr>
              <a:xfrm>
                <a:off x="4380091" y="5326094"/>
                <a:ext cx="20528" cy="18383"/>
              </a:xfrm>
              <a:custGeom>
                <a:avLst/>
                <a:gdLst/>
                <a:ahLst/>
                <a:cxnLst/>
                <a:rect l="l" t="t" r="r" b="b"/>
                <a:pathLst>
                  <a:path w="20528" h="18383" extrusionOk="0">
                    <a:moveTo>
                      <a:pt x="20528" y="18383"/>
                    </a:moveTo>
                    <a:lnTo>
                      <a:pt x="20528" y="5524"/>
                    </a:lnTo>
                    <a:lnTo>
                      <a:pt x="3611" y="0"/>
                    </a:lnTo>
                    <a:lnTo>
                      <a:pt x="0" y="10096"/>
                    </a:lnTo>
                    <a:lnTo>
                      <a:pt x="855" y="14764"/>
                    </a:lnTo>
                    <a:lnTo>
                      <a:pt x="20528" y="18383"/>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05" name="Google Shape;1905;p30"/>
              <p:cNvSpPr/>
              <p:nvPr/>
            </p:nvSpPr>
            <p:spPr>
              <a:xfrm>
                <a:off x="4288189" y="5322284"/>
                <a:ext cx="19577" cy="14668"/>
              </a:xfrm>
              <a:custGeom>
                <a:avLst/>
                <a:gdLst/>
                <a:ahLst/>
                <a:cxnLst/>
                <a:rect l="l" t="t" r="r" b="b"/>
                <a:pathLst>
                  <a:path w="19577" h="14668" extrusionOk="0">
                    <a:moveTo>
                      <a:pt x="0" y="12954"/>
                    </a:moveTo>
                    <a:lnTo>
                      <a:pt x="0" y="0"/>
                    </a:lnTo>
                    <a:lnTo>
                      <a:pt x="19578" y="2096"/>
                    </a:lnTo>
                    <a:lnTo>
                      <a:pt x="13305" y="14669"/>
                    </a:lnTo>
                    <a:lnTo>
                      <a:pt x="0" y="12954"/>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06" name="Google Shape;1906;p30"/>
              <p:cNvSpPr/>
              <p:nvPr/>
            </p:nvSpPr>
            <p:spPr>
              <a:xfrm>
                <a:off x="4288855" y="5365623"/>
                <a:ext cx="22428" cy="22764"/>
              </a:xfrm>
              <a:custGeom>
                <a:avLst/>
                <a:gdLst/>
                <a:ahLst/>
                <a:cxnLst/>
                <a:rect l="l" t="t" r="r" b="b"/>
                <a:pathLst>
                  <a:path w="22428" h="22764" extrusionOk="0">
                    <a:moveTo>
                      <a:pt x="0" y="13430"/>
                    </a:moveTo>
                    <a:cubicBezTo>
                      <a:pt x="0" y="13430"/>
                      <a:pt x="0" y="0"/>
                      <a:pt x="0" y="0"/>
                    </a:cubicBezTo>
                    <a:lnTo>
                      <a:pt x="22429" y="0"/>
                    </a:lnTo>
                    <a:lnTo>
                      <a:pt x="16917" y="12001"/>
                    </a:lnTo>
                    <a:lnTo>
                      <a:pt x="7413" y="2276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07" name="Google Shape;1907;p30"/>
              <p:cNvSpPr/>
              <p:nvPr/>
            </p:nvSpPr>
            <p:spPr>
              <a:xfrm>
                <a:off x="4289330" y="5309520"/>
                <a:ext cx="220369" cy="139160"/>
              </a:xfrm>
              <a:custGeom>
                <a:avLst/>
                <a:gdLst/>
                <a:ahLst/>
                <a:cxnLst/>
                <a:rect l="l" t="t" r="r" b="b"/>
                <a:pathLst>
                  <a:path w="220369" h="139160" extrusionOk="0">
                    <a:moveTo>
                      <a:pt x="111289" y="22098"/>
                    </a:moveTo>
                    <a:cubicBezTo>
                      <a:pt x="108361" y="22060"/>
                      <a:pt x="105434" y="22279"/>
                      <a:pt x="102546" y="22765"/>
                    </a:cubicBezTo>
                    <a:cubicBezTo>
                      <a:pt x="98649" y="23336"/>
                      <a:pt x="94278" y="24098"/>
                      <a:pt x="89431" y="25146"/>
                    </a:cubicBezTo>
                    <a:cubicBezTo>
                      <a:pt x="84584" y="26194"/>
                      <a:pt x="79452" y="27432"/>
                      <a:pt x="74225" y="29051"/>
                    </a:cubicBezTo>
                    <a:cubicBezTo>
                      <a:pt x="69142" y="30566"/>
                      <a:pt x="64185" y="32480"/>
                      <a:pt x="59399" y="34766"/>
                    </a:cubicBezTo>
                    <a:lnTo>
                      <a:pt x="97414" y="56864"/>
                    </a:lnTo>
                    <a:lnTo>
                      <a:pt x="104257" y="54388"/>
                    </a:lnTo>
                    <a:cubicBezTo>
                      <a:pt x="113760" y="51149"/>
                      <a:pt x="123264" y="48482"/>
                      <a:pt x="131722" y="46196"/>
                    </a:cubicBezTo>
                    <a:cubicBezTo>
                      <a:pt x="139804" y="44015"/>
                      <a:pt x="148080" y="42644"/>
                      <a:pt x="156432" y="42101"/>
                    </a:cubicBezTo>
                    <a:cubicBezTo>
                      <a:pt x="164070" y="41596"/>
                      <a:pt x="171739" y="42101"/>
                      <a:pt x="179241" y="43625"/>
                    </a:cubicBezTo>
                    <a:cubicBezTo>
                      <a:pt x="186874" y="45253"/>
                      <a:pt x="194193" y="48120"/>
                      <a:pt x="200910" y="52102"/>
                    </a:cubicBezTo>
                    <a:cubicBezTo>
                      <a:pt x="207554" y="55455"/>
                      <a:pt x="213244" y="60427"/>
                      <a:pt x="217447" y="66580"/>
                    </a:cubicBezTo>
                    <a:cubicBezTo>
                      <a:pt x="220193" y="71047"/>
                      <a:pt x="221049" y="76429"/>
                      <a:pt x="219823" y="81534"/>
                    </a:cubicBezTo>
                    <a:cubicBezTo>
                      <a:pt x="218233" y="87173"/>
                      <a:pt x="215145" y="92278"/>
                      <a:pt x="210889" y="96298"/>
                    </a:cubicBezTo>
                    <a:cubicBezTo>
                      <a:pt x="205705" y="101613"/>
                      <a:pt x="199897" y="106289"/>
                      <a:pt x="193592" y="110204"/>
                    </a:cubicBezTo>
                    <a:lnTo>
                      <a:pt x="217922" y="124301"/>
                    </a:lnTo>
                    <a:lnTo>
                      <a:pt x="204712" y="131921"/>
                    </a:lnTo>
                    <a:lnTo>
                      <a:pt x="180192" y="117729"/>
                    </a:lnTo>
                    <a:cubicBezTo>
                      <a:pt x="168525" y="123558"/>
                      <a:pt x="156297" y="128188"/>
                      <a:pt x="143697" y="131540"/>
                    </a:cubicBezTo>
                    <a:cubicBezTo>
                      <a:pt x="130535" y="135217"/>
                      <a:pt x="117088" y="137760"/>
                      <a:pt x="103496" y="139160"/>
                    </a:cubicBezTo>
                    <a:lnTo>
                      <a:pt x="91236" y="116014"/>
                    </a:lnTo>
                    <a:cubicBezTo>
                      <a:pt x="94797" y="115919"/>
                      <a:pt x="98350" y="115634"/>
                      <a:pt x="101881" y="115157"/>
                    </a:cubicBezTo>
                    <a:cubicBezTo>
                      <a:pt x="107279" y="114519"/>
                      <a:pt x="112641" y="113595"/>
                      <a:pt x="117942" y="112395"/>
                    </a:cubicBezTo>
                    <a:cubicBezTo>
                      <a:pt x="123834" y="111157"/>
                      <a:pt x="130012" y="109538"/>
                      <a:pt x="136950" y="107633"/>
                    </a:cubicBezTo>
                    <a:cubicBezTo>
                      <a:pt x="143464" y="105842"/>
                      <a:pt x="149821" y="103518"/>
                      <a:pt x="155957" y="100679"/>
                    </a:cubicBezTo>
                    <a:lnTo>
                      <a:pt x="117942" y="78677"/>
                    </a:lnTo>
                    <a:cubicBezTo>
                      <a:pt x="116326" y="79248"/>
                      <a:pt x="114616" y="79915"/>
                      <a:pt x="112905" y="80391"/>
                    </a:cubicBezTo>
                    <a:lnTo>
                      <a:pt x="107773" y="82010"/>
                    </a:lnTo>
                    <a:cubicBezTo>
                      <a:pt x="98269" y="85154"/>
                      <a:pt x="89431" y="87630"/>
                      <a:pt x="81447" y="89440"/>
                    </a:cubicBezTo>
                    <a:cubicBezTo>
                      <a:pt x="74081" y="91145"/>
                      <a:pt x="66572" y="92164"/>
                      <a:pt x="59019" y="92488"/>
                    </a:cubicBezTo>
                    <a:cubicBezTo>
                      <a:pt x="52375" y="92688"/>
                      <a:pt x="45733" y="92050"/>
                      <a:pt x="39251" y="90583"/>
                    </a:cubicBezTo>
                    <a:cubicBezTo>
                      <a:pt x="32826" y="89049"/>
                      <a:pt x="26672" y="86544"/>
                      <a:pt x="21003" y="83153"/>
                    </a:cubicBezTo>
                    <a:cubicBezTo>
                      <a:pt x="14721" y="79886"/>
                      <a:pt x="9261" y="75229"/>
                      <a:pt x="5037" y="69533"/>
                    </a:cubicBezTo>
                    <a:cubicBezTo>
                      <a:pt x="1975" y="65246"/>
                      <a:pt x="466" y="60036"/>
                      <a:pt x="760" y="54769"/>
                    </a:cubicBezTo>
                    <a:cubicBezTo>
                      <a:pt x="1328" y="49273"/>
                      <a:pt x="3511" y="44063"/>
                      <a:pt x="7033" y="39814"/>
                    </a:cubicBezTo>
                    <a:cubicBezTo>
                      <a:pt x="11472" y="34404"/>
                      <a:pt x="16693" y="29680"/>
                      <a:pt x="22524" y="25813"/>
                    </a:cubicBezTo>
                    <a:lnTo>
                      <a:pt x="0" y="12763"/>
                    </a:lnTo>
                    <a:lnTo>
                      <a:pt x="13210" y="5048"/>
                    </a:lnTo>
                    <a:lnTo>
                      <a:pt x="34214" y="18002"/>
                    </a:lnTo>
                    <a:cubicBezTo>
                      <a:pt x="44668" y="12783"/>
                      <a:pt x="55664" y="8725"/>
                      <a:pt x="67002" y="5905"/>
                    </a:cubicBezTo>
                    <a:cubicBezTo>
                      <a:pt x="77774" y="3143"/>
                      <a:pt x="88732" y="1172"/>
                      <a:pt x="99790" y="0"/>
                    </a:cubicBezTo>
                    <a:close/>
                    <a:moveTo>
                      <a:pt x="46283" y="62579"/>
                    </a:moveTo>
                    <a:cubicBezTo>
                      <a:pt x="51312" y="65504"/>
                      <a:pt x="57130" y="66770"/>
                      <a:pt x="62915" y="66199"/>
                    </a:cubicBezTo>
                    <a:cubicBezTo>
                      <a:pt x="70639" y="65246"/>
                      <a:pt x="78248" y="63522"/>
                      <a:pt x="85629" y="61055"/>
                    </a:cubicBezTo>
                    <a:lnTo>
                      <a:pt x="49895" y="40386"/>
                    </a:lnTo>
                    <a:cubicBezTo>
                      <a:pt x="36780" y="48835"/>
                      <a:pt x="35576" y="56226"/>
                      <a:pt x="46283" y="62579"/>
                    </a:cubicBezTo>
                    <a:close/>
                    <a:moveTo>
                      <a:pt x="171733" y="73057"/>
                    </a:moveTo>
                    <a:cubicBezTo>
                      <a:pt x="166278" y="70085"/>
                      <a:pt x="160005" y="68980"/>
                      <a:pt x="153866" y="69913"/>
                    </a:cubicBezTo>
                    <a:cubicBezTo>
                      <a:pt x="145426" y="70999"/>
                      <a:pt x="137095" y="72819"/>
                      <a:pt x="128966" y="75343"/>
                    </a:cubicBezTo>
                    <a:lnTo>
                      <a:pt x="164511" y="95917"/>
                    </a:lnTo>
                    <a:cubicBezTo>
                      <a:pt x="179622" y="86296"/>
                      <a:pt x="182093" y="78677"/>
                      <a:pt x="171733" y="72676"/>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908" name="Google Shape;1908;p30"/>
            <p:cNvGrpSpPr/>
            <p:nvPr/>
          </p:nvGrpSpPr>
          <p:grpSpPr>
            <a:xfrm>
              <a:off x="3915836" y="4477454"/>
              <a:ext cx="746806" cy="516445"/>
              <a:chOff x="5696936" y="5293804"/>
              <a:chExt cx="746806" cy="516445"/>
            </a:xfrm>
          </p:grpSpPr>
          <p:sp>
            <p:nvSpPr>
              <p:cNvPr id="1909" name="Google Shape;1909;p30"/>
              <p:cNvSpPr/>
              <p:nvPr/>
            </p:nvSpPr>
            <p:spPr>
              <a:xfrm>
                <a:off x="5696936" y="5425630"/>
                <a:ext cx="664504" cy="384619"/>
              </a:xfrm>
              <a:custGeom>
                <a:avLst/>
                <a:gdLst/>
                <a:ahLst/>
                <a:cxnLst/>
                <a:rect l="l" t="t" r="r" b="b"/>
                <a:pathLst>
                  <a:path w="664504" h="384619" extrusionOk="0">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0" name="Google Shape;1910;p30"/>
              <p:cNvSpPr/>
              <p:nvPr/>
            </p:nvSpPr>
            <p:spPr>
              <a:xfrm>
                <a:off x="5779143" y="5376195"/>
                <a:ext cx="664504" cy="384619"/>
              </a:xfrm>
              <a:custGeom>
                <a:avLst/>
                <a:gdLst/>
                <a:ahLst/>
                <a:cxnLst/>
                <a:rect l="l" t="t" r="r" b="b"/>
                <a:pathLst>
                  <a:path w="664504" h="384619" extrusionOk="0">
                    <a:moveTo>
                      <a:pt x="664505" y="192310"/>
                    </a:moveTo>
                    <a:cubicBezTo>
                      <a:pt x="664505" y="298520"/>
                      <a:pt x="515750" y="384619"/>
                      <a:pt x="332252" y="384619"/>
                    </a:cubicBezTo>
                    <a:cubicBezTo>
                      <a:pt x="148754" y="384619"/>
                      <a:pt x="0" y="298520"/>
                      <a:pt x="0" y="192310"/>
                    </a:cubicBezTo>
                    <a:cubicBezTo>
                      <a:pt x="0" y="86100"/>
                      <a:pt x="148754" y="0"/>
                      <a:pt x="332252" y="0"/>
                    </a:cubicBezTo>
                    <a:cubicBezTo>
                      <a:pt x="515750" y="0"/>
                      <a:pt x="664505" y="86100"/>
                      <a:pt x="664505" y="192310"/>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1" name="Google Shape;1911;p30"/>
              <p:cNvSpPr/>
              <p:nvPr/>
            </p:nvSpPr>
            <p:spPr>
              <a:xfrm>
                <a:off x="5779238" y="5483828"/>
                <a:ext cx="65671" cy="87629"/>
              </a:xfrm>
              <a:custGeom>
                <a:avLst/>
                <a:gdLst/>
                <a:ahLst/>
                <a:cxnLst/>
                <a:rect l="l" t="t" r="r" b="b"/>
                <a:pathLst>
                  <a:path w="65671" h="87629" extrusionOk="0">
                    <a:moveTo>
                      <a:pt x="0" y="87630"/>
                    </a:moveTo>
                    <a:lnTo>
                      <a:pt x="0" y="0"/>
                    </a:lnTo>
                    <a:lnTo>
                      <a:pt x="65671" y="58579"/>
                    </a:lnTo>
                    <a:lnTo>
                      <a:pt x="0" y="8763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2" name="Google Shape;1912;p30"/>
              <p:cNvSpPr/>
              <p:nvPr/>
            </p:nvSpPr>
            <p:spPr>
              <a:xfrm>
                <a:off x="6393753" y="5486114"/>
                <a:ext cx="49989" cy="118109"/>
              </a:xfrm>
              <a:custGeom>
                <a:avLst/>
                <a:gdLst/>
                <a:ahLst/>
                <a:cxnLst/>
                <a:rect l="l" t="t" r="r" b="b"/>
                <a:pathLst>
                  <a:path w="49989" h="118109" extrusionOk="0">
                    <a:moveTo>
                      <a:pt x="49990" y="0"/>
                    </a:moveTo>
                    <a:lnTo>
                      <a:pt x="49990" y="82391"/>
                    </a:lnTo>
                    <a:lnTo>
                      <a:pt x="16442" y="118110"/>
                    </a:lnTo>
                    <a:lnTo>
                      <a:pt x="0" y="23813"/>
                    </a:lnTo>
                    <a:lnTo>
                      <a:pt x="49990"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3" name="Google Shape;1913;p30"/>
              <p:cNvSpPr/>
              <p:nvPr/>
            </p:nvSpPr>
            <p:spPr>
              <a:xfrm>
                <a:off x="5779143" y="5293804"/>
                <a:ext cx="664504" cy="384619"/>
              </a:xfrm>
              <a:custGeom>
                <a:avLst/>
                <a:gdLst/>
                <a:ahLst/>
                <a:cxnLst/>
                <a:rect l="l" t="t" r="r" b="b"/>
                <a:pathLst>
                  <a:path w="664504" h="384619" extrusionOk="0">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4" name="Google Shape;1914;p30"/>
              <p:cNvSpPr/>
              <p:nvPr/>
            </p:nvSpPr>
            <p:spPr>
              <a:xfrm>
                <a:off x="5873643" y="5346215"/>
                <a:ext cx="475693" cy="275248"/>
              </a:xfrm>
              <a:custGeom>
                <a:avLst/>
                <a:gdLst/>
                <a:ahLst/>
                <a:cxnLst/>
                <a:rect l="l" t="t" r="r" b="b"/>
                <a:pathLst>
                  <a:path w="475693" h="275248" extrusionOk="0">
                    <a:moveTo>
                      <a:pt x="475252" y="145899"/>
                    </a:moveTo>
                    <a:cubicBezTo>
                      <a:pt x="471926" y="178284"/>
                      <a:pt x="448831" y="210193"/>
                      <a:pt x="406064" y="234958"/>
                    </a:cubicBezTo>
                    <a:cubicBezTo>
                      <a:pt x="313117" y="288679"/>
                      <a:pt x="162482" y="288679"/>
                      <a:pt x="69630" y="234958"/>
                    </a:cubicBezTo>
                    <a:cubicBezTo>
                      <a:pt x="26768" y="210193"/>
                      <a:pt x="3769" y="178284"/>
                      <a:pt x="443" y="145899"/>
                    </a:cubicBezTo>
                    <a:cubicBezTo>
                      <a:pt x="-3549" y="107799"/>
                      <a:pt x="19450" y="69223"/>
                      <a:pt x="69630" y="40362"/>
                    </a:cubicBezTo>
                    <a:cubicBezTo>
                      <a:pt x="162482" y="-13454"/>
                      <a:pt x="313117" y="-13454"/>
                      <a:pt x="406064" y="40362"/>
                    </a:cubicBezTo>
                    <a:cubicBezTo>
                      <a:pt x="456149" y="69223"/>
                      <a:pt x="479243" y="107990"/>
                      <a:pt x="475252" y="145899"/>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5" name="Google Shape;1915;p30"/>
              <p:cNvSpPr/>
              <p:nvPr/>
            </p:nvSpPr>
            <p:spPr>
              <a:xfrm>
                <a:off x="5874086" y="5362694"/>
                <a:ext cx="474809" cy="258770"/>
              </a:xfrm>
              <a:custGeom>
                <a:avLst/>
                <a:gdLst/>
                <a:ahLst/>
                <a:cxnLst/>
                <a:rect l="l" t="t" r="r" b="b"/>
                <a:pathLst>
                  <a:path w="474809" h="258770" extrusionOk="0">
                    <a:moveTo>
                      <a:pt x="474809" y="129421"/>
                    </a:moveTo>
                    <a:cubicBezTo>
                      <a:pt x="471483" y="161806"/>
                      <a:pt x="448389" y="193715"/>
                      <a:pt x="405622" y="218480"/>
                    </a:cubicBezTo>
                    <a:cubicBezTo>
                      <a:pt x="312675" y="272201"/>
                      <a:pt x="162040" y="272201"/>
                      <a:pt x="69188" y="218480"/>
                    </a:cubicBezTo>
                    <a:cubicBezTo>
                      <a:pt x="26326" y="193715"/>
                      <a:pt x="3326" y="161806"/>
                      <a:pt x="0" y="129421"/>
                    </a:cubicBezTo>
                    <a:cubicBezTo>
                      <a:pt x="3326" y="97036"/>
                      <a:pt x="26326" y="65127"/>
                      <a:pt x="69188" y="40362"/>
                    </a:cubicBezTo>
                    <a:cubicBezTo>
                      <a:pt x="162040" y="-13454"/>
                      <a:pt x="312675" y="-13454"/>
                      <a:pt x="405622" y="40362"/>
                    </a:cubicBezTo>
                    <a:cubicBezTo>
                      <a:pt x="448389" y="65127"/>
                      <a:pt x="471483" y="97036"/>
                      <a:pt x="474809" y="12942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6" name="Google Shape;1916;p30"/>
              <p:cNvSpPr/>
              <p:nvPr/>
            </p:nvSpPr>
            <p:spPr>
              <a:xfrm>
                <a:off x="5996115" y="5424963"/>
                <a:ext cx="220987" cy="138970"/>
              </a:xfrm>
              <a:custGeom>
                <a:avLst/>
                <a:gdLst/>
                <a:ahLst/>
                <a:cxnLst/>
                <a:rect l="l" t="t" r="r" b="b"/>
                <a:pathLst>
                  <a:path w="220987" h="138970" extrusionOk="0">
                    <a:moveTo>
                      <a:pt x="111859" y="22098"/>
                    </a:moveTo>
                    <a:cubicBezTo>
                      <a:pt x="108932" y="22060"/>
                      <a:pt x="106005" y="22279"/>
                      <a:pt x="103116" y="22765"/>
                    </a:cubicBezTo>
                    <a:cubicBezTo>
                      <a:pt x="99219" y="23336"/>
                      <a:pt x="94848" y="24098"/>
                      <a:pt x="90001" y="25146"/>
                    </a:cubicBezTo>
                    <a:cubicBezTo>
                      <a:pt x="85154" y="26194"/>
                      <a:pt x="80497" y="27432"/>
                      <a:pt x="74890" y="29051"/>
                    </a:cubicBezTo>
                    <a:cubicBezTo>
                      <a:pt x="69777" y="30566"/>
                      <a:pt x="64787" y="32480"/>
                      <a:pt x="59969" y="34766"/>
                    </a:cubicBezTo>
                    <a:lnTo>
                      <a:pt x="97984" y="56864"/>
                    </a:lnTo>
                    <a:lnTo>
                      <a:pt x="104827" y="54388"/>
                    </a:lnTo>
                    <a:cubicBezTo>
                      <a:pt x="114331" y="51149"/>
                      <a:pt x="123834" y="48387"/>
                      <a:pt x="132293" y="46196"/>
                    </a:cubicBezTo>
                    <a:cubicBezTo>
                      <a:pt x="140409" y="44015"/>
                      <a:pt x="148715" y="42644"/>
                      <a:pt x="157098" y="42101"/>
                    </a:cubicBezTo>
                    <a:cubicBezTo>
                      <a:pt x="164701" y="41596"/>
                      <a:pt x="172342" y="42101"/>
                      <a:pt x="179812" y="43625"/>
                    </a:cubicBezTo>
                    <a:cubicBezTo>
                      <a:pt x="187472" y="45253"/>
                      <a:pt x="194828" y="48120"/>
                      <a:pt x="201575" y="52102"/>
                    </a:cubicBezTo>
                    <a:cubicBezTo>
                      <a:pt x="208199" y="55445"/>
                      <a:pt x="213854" y="60427"/>
                      <a:pt x="218017" y="66580"/>
                    </a:cubicBezTo>
                    <a:cubicBezTo>
                      <a:pt x="220839" y="71019"/>
                      <a:pt x="221695" y="76438"/>
                      <a:pt x="220393" y="81534"/>
                    </a:cubicBezTo>
                    <a:cubicBezTo>
                      <a:pt x="218806" y="87173"/>
                      <a:pt x="215717" y="92278"/>
                      <a:pt x="211459" y="96298"/>
                    </a:cubicBezTo>
                    <a:cubicBezTo>
                      <a:pt x="206261" y="101613"/>
                      <a:pt x="200425" y="106261"/>
                      <a:pt x="194067" y="110109"/>
                    </a:cubicBezTo>
                    <a:lnTo>
                      <a:pt x="218302" y="124206"/>
                    </a:lnTo>
                    <a:lnTo>
                      <a:pt x="205092" y="131826"/>
                    </a:lnTo>
                    <a:lnTo>
                      <a:pt x="180667" y="117634"/>
                    </a:lnTo>
                    <a:cubicBezTo>
                      <a:pt x="169034" y="123463"/>
                      <a:pt x="156841" y="128092"/>
                      <a:pt x="144267" y="131445"/>
                    </a:cubicBezTo>
                    <a:cubicBezTo>
                      <a:pt x="131114" y="135112"/>
                      <a:pt x="117657" y="137636"/>
                      <a:pt x="104066" y="138970"/>
                    </a:cubicBezTo>
                    <a:lnTo>
                      <a:pt x="91236" y="116015"/>
                    </a:lnTo>
                    <a:cubicBezTo>
                      <a:pt x="94829" y="115919"/>
                      <a:pt x="98412" y="115634"/>
                      <a:pt x="101976" y="115158"/>
                    </a:cubicBezTo>
                    <a:cubicBezTo>
                      <a:pt x="107345" y="114510"/>
                      <a:pt x="112667" y="113586"/>
                      <a:pt x="117942" y="112395"/>
                    </a:cubicBezTo>
                    <a:cubicBezTo>
                      <a:pt x="123834" y="111157"/>
                      <a:pt x="130012" y="109538"/>
                      <a:pt x="136949" y="107633"/>
                    </a:cubicBezTo>
                    <a:cubicBezTo>
                      <a:pt x="143460" y="105823"/>
                      <a:pt x="149818" y="103489"/>
                      <a:pt x="155957" y="100679"/>
                    </a:cubicBezTo>
                    <a:lnTo>
                      <a:pt x="117942" y="78677"/>
                    </a:lnTo>
                    <a:cubicBezTo>
                      <a:pt x="116326" y="79248"/>
                      <a:pt x="114711" y="79915"/>
                      <a:pt x="113000" y="80391"/>
                    </a:cubicBezTo>
                    <a:lnTo>
                      <a:pt x="107773" y="82010"/>
                    </a:lnTo>
                    <a:cubicBezTo>
                      <a:pt x="98269" y="85154"/>
                      <a:pt x="89431" y="87630"/>
                      <a:pt x="81543" y="89440"/>
                    </a:cubicBezTo>
                    <a:cubicBezTo>
                      <a:pt x="74177" y="91154"/>
                      <a:pt x="66669" y="92145"/>
                      <a:pt x="59114" y="92393"/>
                    </a:cubicBezTo>
                    <a:cubicBezTo>
                      <a:pt x="52470" y="92678"/>
                      <a:pt x="45827" y="92069"/>
                      <a:pt x="39346" y="90583"/>
                    </a:cubicBezTo>
                    <a:cubicBezTo>
                      <a:pt x="32893" y="89059"/>
                      <a:pt x="26706" y="86554"/>
                      <a:pt x="21003" y="83153"/>
                    </a:cubicBezTo>
                    <a:cubicBezTo>
                      <a:pt x="14750" y="79886"/>
                      <a:pt x="9314" y="75229"/>
                      <a:pt x="5132" y="69533"/>
                    </a:cubicBezTo>
                    <a:cubicBezTo>
                      <a:pt x="2005" y="65275"/>
                      <a:pt x="456" y="60055"/>
                      <a:pt x="760" y="54769"/>
                    </a:cubicBezTo>
                    <a:cubicBezTo>
                      <a:pt x="1331" y="49273"/>
                      <a:pt x="3507" y="44063"/>
                      <a:pt x="7033" y="39815"/>
                    </a:cubicBezTo>
                    <a:cubicBezTo>
                      <a:pt x="11443" y="34376"/>
                      <a:pt x="16670" y="29651"/>
                      <a:pt x="22524" y="25813"/>
                    </a:cubicBezTo>
                    <a:lnTo>
                      <a:pt x="0" y="12764"/>
                    </a:lnTo>
                    <a:lnTo>
                      <a:pt x="13305" y="5048"/>
                    </a:lnTo>
                    <a:lnTo>
                      <a:pt x="35544" y="18002"/>
                    </a:lnTo>
                    <a:cubicBezTo>
                      <a:pt x="45998" y="12783"/>
                      <a:pt x="56994" y="8725"/>
                      <a:pt x="68332" y="5906"/>
                    </a:cubicBezTo>
                    <a:cubicBezTo>
                      <a:pt x="79109" y="3153"/>
                      <a:pt x="90067" y="1181"/>
                      <a:pt x="101120" y="0"/>
                    </a:cubicBezTo>
                    <a:close/>
                    <a:moveTo>
                      <a:pt x="46949" y="62198"/>
                    </a:moveTo>
                    <a:cubicBezTo>
                      <a:pt x="51948" y="65122"/>
                      <a:pt x="57726" y="66389"/>
                      <a:pt x="63485" y="65818"/>
                    </a:cubicBezTo>
                    <a:cubicBezTo>
                      <a:pt x="71212" y="64875"/>
                      <a:pt x="78824" y="63151"/>
                      <a:pt x="86199" y="60674"/>
                    </a:cubicBezTo>
                    <a:lnTo>
                      <a:pt x="50465" y="40005"/>
                    </a:lnTo>
                    <a:cubicBezTo>
                      <a:pt x="37350" y="48578"/>
                      <a:pt x="36181" y="55979"/>
                      <a:pt x="46949" y="62198"/>
                    </a:cubicBezTo>
                    <a:close/>
                    <a:moveTo>
                      <a:pt x="172399" y="72676"/>
                    </a:moveTo>
                    <a:cubicBezTo>
                      <a:pt x="166896" y="69733"/>
                      <a:pt x="160605" y="68628"/>
                      <a:pt x="154437" y="69533"/>
                    </a:cubicBezTo>
                    <a:cubicBezTo>
                      <a:pt x="145997" y="70628"/>
                      <a:pt x="137672" y="72447"/>
                      <a:pt x="129537" y="74962"/>
                    </a:cubicBezTo>
                    <a:lnTo>
                      <a:pt x="165081" y="95536"/>
                    </a:lnTo>
                    <a:cubicBezTo>
                      <a:pt x="180667" y="86296"/>
                      <a:pt x="182663" y="78677"/>
                      <a:pt x="172399" y="72676"/>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7" name="Google Shape;1917;p30"/>
              <p:cNvSpPr/>
              <p:nvPr/>
            </p:nvSpPr>
            <p:spPr>
              <a:xfrm>
                <a:off x="6087446" y="5528024"/>
                <a:ext cx="14540" cy="19050"/>
              </a:xfrm>
              <a:custGeom>
                <a:avLst/>
                <a:gdLst/>
                <a:ahLst/>
                <a:cxnLst/>
                <a:rect l="l" t="t" r="r" b="b"/>
                <a:pathLst>
                  <a:path w="14540" h="19050" extrusionOk="0">
                    <a:moveTo>
                      <a:pt x="0" y="12954"/>
                    </a:moveTo>
                    <a:cubicBezTo>
                      <a:pt x="0" y="12002"/>
                      <a:pt x="0" y="0"/>
                      <a:pt x="0" y="0"/>
                    </a:cubicBezTo>
                    <a:lnTo>
                      <a:pt x="14541" y="9525"/>
                    </a:lnTo>
                    <a:lnTo>
                      <a:pt x="8268" y="1905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8" name="Google Shape;1918;p30"/>
              <p:cNvSpPr/>
              <p:nvPr/>
            </p:nvSpPr>
            <p:spPr>
              <a:xfrm>
                <a:off x="6183054" y="5536215"/>
                <a:ext cx="31552" cy="14858"/>
              </a:xfrm>
              <a:custGeom>
                <a:avLst/>
                <a:gdLst/>
                <a:ahLst/>
                <a:cxnLst/>
                <a:rect l="l" t="t" r="r" b="b"/>
                <a:pathLst>
                  <a:path w="31552" h="14858" extrusionOk="0">
                    <a:moveTo>
                      <a:pt x="31552" y="12954"/>
                    </a:moveTo>
                    <a:lnTo>
                      <a:pt x="31552" y="0"/>
                    </a:lnTo>
                    <a:lnTo>
                      <a:pt x="0" y="2476"/>
                    </a:lnTo>
                    <a:lnTo>
                      <a:pt x="18152" y="14859"/>
                    </a:lnTo>
                    <a:lnTo>
                      <a:pt x="31552" y="12954"/>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9" name="Google Shape;1919;p30"/>
              <p:cNvSpPr/>
              <p:nvPr/>
            </p:nvSpPr>
            <p:spPr>
              <a:xfrm>
                <a:off x="6193698" y="5488685"/>
                <a:ext cx="23569" cy="13049"/>
              </a:xfrm>
              <a:custGeom>
                <a:avLst/>
                <a:gdLst/>
                <a:ahLst/>
                <a:cxnLst/>
                <a:rect l="l" t="t" r="r" b="b"/>
                <a:pathLst>
                  <a:path w="23569" h="13049" extrusionOk="0">
                    <a:moveTo>
                      <a:pt x="23569" y="13049"/>
                    </a:moveTo>
                    <a:lnTo>
                      <a:pt x="23569" y="0"/>
                    </a:lnTo>
                    <a:lnTo>
                      <a:pt x="0" y="8573"/>
                    </a:lnTo>
                    <a:lnTo>
                      <a:pt x="23569" y="1304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0" name="Google Shape;1920;p30"/>
              <p:cNvSpPr/>
              <p:nvPr/>
            </p:nvSpPr>
            <p:spPr>
              <a:xfrm>
                <a:off x="6119759" y="5493543"/>
                <a:ext cx="35639" cy="24669"/>
              </a:xfrm>
              <a:custGeom>
                <a:avLst/>
                <a:gdLst/>
                <a:ahLst/>
                <a:cxnLst/>
                <a:rect l="l" t="t" r="r" b="b"/>
                <a:pathLst>
                  <a:path w="35639" h="24669" extrusionOk="0">
                    <a:moveTo>
                      <a:pt x="0" y="7525"/>
                    </a:moveTo>
                    <a:lnTo>
                      <a:pt x="7888" y="0"/>
                    </a:lnTo>
                    <a:lnTo>
                      <a:pt x="35639" y="19050"/>
                    </a:lnTo>
                    <a:lnTo>
                      <a:pt x="33929" y="24670"/>
                    </a:lnTo>
                    <a:cubicBezTo>
                      <a:pt x="33929" y="24670"/>
                      <a:pt x="13210" y="15907"/>
                      <a:pt x="12545" y="15145"/>
                    </a:cubicBezTo>
                    <a:cubicBezTo>
                      <a:pt x="11880" y="14383"/>
                      <a:pt x="0" y="7525"/>
                      <a:pt x="0" y="7525"/>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1" name="Google Shape;1921;p30"/>
              <p:cNvSpPr/>
              <p:nvPr/>
            </p:nvSpPr>
            <p:spPr>
              <a:xfrm>
                <a:off x="6046675" y="5452109"/>
                <a:ext cx="44382" cy="29241"/>
              </a:xfrm>
              <a:custGeom>
                <a:avLst/>
                <a:gdLst/>
                <a:ahLst/>
                <a:cxnLst/>
                <a:rect l="l" t="t" r="r" b="b"/>
                <a:pathLst>
                  <a:path w="44382" h="29241" extrusionOk="0">
                    <a:moveTo>
                      <a:pt x="0" y="8287"/>
                    </a:moveTo>
                    <a:lnTo>
                      <a:pt x="36875" y="29242"/>
                    </a:lnTo>
                    <a:lnTo>
                      <a:pt x="44383" y="23717"/>
                    </a:lnTo>
                    <a:cubicBezTo>
                      <a:pt x="44383" y="23717"/>
                      <a:pt x="39726" y="18383"/>
                      <a:pt x="39441" y="17907"/>
                    </a:cubicBezTo>
                    <a:cubicBezTo>
                      <a:pt x="36143" y="14135"/>
                      <a:pt x="32256" y="10925"/>
                      <a:pt x="27941" y="8382"/>
                    </a:cubicBezTo>
                    <a:cubicBezTo>
                      <a:pt x="25185" y="7811"/>
                      <a:pt x="7698" y="0"/>
                      <a:pt x="7698"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2" name="Google Shape;1922;p30"/>
              <p:cNvSpPr/>
              <p:nvPr/>
            </p:nvSpPr>
            <p:spPr>
              <a:xfrm>
                <a:off x="6087446" y="5428583"/>
                <a:ext cx="20528" cy="18478"/>
              </a:xfrm>
              <a:custGeom>
                <a:avLst/>
                <a:gdLst/>
                <a:ahLst/>
                <a:cxnLst/>
                <a:rect l="l" t="t" r="r" b="b"/>
                <a:pathLst>
                  <a:path w="20528" h="18478" extrusionOk="0">
                    <a:moveTo>
                      <a:pt x="20528" y="18479"/>
                    </a:moveTo>
                    <a:lnTo>
                      <a:pt x="20528" y="5525"/>
                    </a:lnTo>
                    <a:lnTo>
                      <a:pt x="3611" y="0"/>
                    </a:lnTo>
                    <a:lnTo>
                      <a:pt x="0" y="10192"/>
                    </a:lnTo>
                    <a:lnTo>
                      <a:pt x="855" y="14764"/>
                    </a:lnTo>
                    <a:lnTo>
                      <a:pt x="20528" y="18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3" name="Google Shape;1923;p30"/>
              <p:cNvSpPr/>
              <p:nvPr/>
            </p:nvSpPr>
            <p:spPr>
              <a:xfrm>
                <a:off x="5995544" y="5424773"/>
                <a:ext cx="19672" cy="14668"/>
              </a:xfrm>
              <a:custGeom>
                <a:avLst/>
                <a:gdLst/>
                <a:ahLst/>
                <a:cxnLst/>
                <a:rect l="l" t="t" r="r" b="b"/>
                <a:pathLst>
                  <a:path w="19672" h="14668" extrusionOk="0">
                    <a:moveTo>
                      <a:pt x="0" y="12954"/>
                    </a:moveTo>
                    <a:lnTo>
                      <a:pt x="0" y="0"/>
                    </a:lnTo>
                    <a:lnTo>
                      <a:pt x="19673" y="2096"/>
                    </a:lnTo>
                    <a:lnTo>
                      <a:pt x="13305" y="14669"/>
                    </a:lnTo>
                    <a:lnTo>
                      <a:pt x="0" y="12954"/>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4" name="Google Shape;1924;p30"/>
              <p:cNvSpPr/>
              <p:nvPr/>
            </p:nvSpPr>
            <p:spPr>
              <a:xfrm>
                <a:off x="5996210" y="5468111"/>
                <a:ext cx="22428" cy="22764"/>
              </a:xfrm>
              <a:custGeom>
                <a:avLst/>
                <a:gdLst/>
                <a:ahLst/>
                <a:cxnLst/>
                <a:rect l="l" t="t" r="r" b="b"/>
                <a:pathLst>
                  <a:path w="22428" h="22764" extrusionOk="0">
                    <a:moveTo>
                      <a:pt x="0" y="13430"/>
                    </a:moveTo>
                    <a:lnTo>
                      <a:pt x="0" y="0"/>
                    </a:lnTo>
                    <a:lnTo>
                      <a:pt x="22429" y="0"/>
                    </a:lnTo>
                    <a:lnTo>
                      <a:pt x="17012" y="12002"/>
                    </a:lnTo>
                    <a:lnTo>
                      <a:pt x="7508" y="2276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5" name="Google Shape;1925;p30"/>
              <p:cNvSpPr/>
              <p:nvPr/>
            </p:nvSpPr>
            <p:spPr>
              <a:xfrm>
                <a:off x="5996115" y="5412009"/>
                <a:ext cx="220987" cy="139065"/>
              </a:xfrm>
              <a:custGeom>
                <a:avLst/>
                <a:gdLst/>
                <a:ahLst/>
                <a:cxnLst/>
                <a:rect l="l" t="t" r="r" b="b"/>
                <a:pathLst>
                  <a:path w="220987" h="139065" extrusionOk="0">
                    <a:moveTo>
                      <a:pt x="111859" y="22098"/>
                    </a:moveTo>
                    <a:cubicBezTo>
                      <a:pt x="108932" y="22098"/>
                      <a:pt x="106005" y="22355"/>
                      <a:pt x="103116" y="22860"/>
                    </a:cubicBezTo>
                    <a:cubicBezTo>
                      <a:pt x="99248" y="23431"/>
                      <a:pt x="94876" y="24194"/>
                      <a:pt x="90001" y="25146"/>
                    </a:cubicBezTo>
                    <a:cubicBezTo>
                      <a:pt x="85154" y="26194"/>
                      <a:pt x="80497" y="27527"/>
                      <a:pt x="74890" y="29051"/>
                    </a:cubicBezTo>
                    <a:cubicBezTo>
                      <a:pt x="69786" y="30613"/>
                      <a:pt x="64806" y="32518"/>
                      <a:pt x="59969" y="34766"/>
                    </a:cubicBezTo>
                    <a:lnTo>
                      <a:pt x="97984" y="56864"/>
                    </a:lnTo>
                    <a:lnTo>
                      <a:pt x="104827" y="54483"/>
                    </a:lnTo>
                    <a:cubicBezTo>
                      <a:pt x="114331" y="51245"/>
                      <a:pt x="123834" y="48482"/>
                      <a:pt x="132293" y="46196"/>
                    </a:cubicBezTo>
                    <a:cubicBezTo>
                      <a:pt x="140418" y="44063"/>
                      <a:pt x="148725" y="42691"/>
                      <a:pt x="157098" y="42100"/>
                    </a:cubicBezTo>
                    <a:cubicBezTo>
                      <a:pt x="164701" y="41643"/>
                      <a:pt x="172332" y="42158"/>
                      <a:pt x="179812" y="43624"/>
                    </a:cubicBezTo>
                    <a:cubicBezTo>
                      <a:pt x="187481" y="45291"/>
                      <a:pt x="194828" y="48187"/>
                      <a:pt x="201575" y="52197"/>
                    </a:cubicBezTo>
                    <a:cubicBezTo>
                      <a:pt x="208199" y="55540"/>
                      <a:pt x="213854" y="60522"/>
                      <a:pt x="218017" y="66675"/>
                    </a:cubicBezTo>
                    <a:cubicBezTo>
                      <a:pt x="220839" y="71114"/>
                      <a:pt x="221695" y="76533"/>
                      <a:pt x="220393" y="81629"/>
                    </a:cubicBezTo>
                    <a:cubicBezTo>
                      <a:pt x="218777" y="87259"/>
                      <a:pt x="215698" y="92354"/>
                      <a:pt x="211459" y="96393"/>
                    </a:cubicBezTo>
                    <a:cubicBezTo>
                      <a:pt x="206242" y="101689"/>
                      <a:pt x="200397" y="106318"/>
                      <a:pt x="194067" y="110204"/>
                    </a:cubicBezTo>
                    <a:lnTo>
                      <a:pt x="218302" y="124206"/>
                    </a:lnTo>
                    <a:lnTo>
                      <a:pt x="205092" y="131921"/>
                    </a:lnTo>
                    <a:lnTo>
                      <a:pt x="180667" y="117729"/>
                    </a:lnTo>
                    <a:cubicBezTo>
                      <a:pt x="168996" y="123473"/>
                      <a:pt x="156812" y="128102"/>
                      <a:pt x="144267" y="131540"/>
                    </a:cubicBezTo>
                    <a:cubicBezTo>
                      <a:pt x="131095" y="135169"/>
                      <a:pt x="117657" y="137684"/>
                      <a:pt x="104066" y="139065"/>
                    </a:cubicBezTo>
                    <a:lnTo>
                      <a:pt x="91236" y="116014"/>
                    </a:lnTo>
                    <a:cubicBezTo>
                      <a:pt x="94829" y="115967"/>
                      <a:pt x="98412" y="115710"/>
                      <a:pt x="101976" y="115253"/>
                    </a:cubicBezTo>
                    <a:cubicBezTo>
                      <a:pt x="106727" y="114681"/>
                      <a:pt x="112050" y="113729"/>
                      <a:pt x="117942" y="112490"/>
                    </a:cubicBezTo>
                    <a:cubicBezTo>
                      <a:pt x="123834" y="111252"/>
                      <a:pt x="130012" y="109633"/>
                      <a:pt x="136949" y="107728"/>
                    </a:cubicBezTo>
                    <a:cubicBezTo>
                      <a:pt x="143450" y="105842"/>
                      <a:pt x="149799" y="103479"/>
                      <a:pt x="155957" y="100679"/>
                    </a:cubicBezTo>
                    <a:lnTo>
                      <a:pt x="117942" y="78772"/>
                    </a:lnTo>
                    <a:lnTo>
                      <a:pt x="113000" y="80486"/>
                    </a:lnTo>
                    <a:lnTo>
                      <a:pt x="107773" y="82105"/>
                    </a:lnTo>
                    <a:cubicBezTo>
                      <a:pt x="99162" y="85001"/>
                      <a:pt x="90410" y="87449"/>
                      <a:pt x="81543" y="89440"/>
                    </a:cubicBezTo>
                    <a:cubicBezTo>
                      <a:pt x="74187" y="91183"/>
                      <a:pt x="66669" y="92202"/>
                      <a:pt x="59114" y="92488"/>
                    </a:cubicBezTo>
                    <a:cubicBezTo>
                      <a:pt x="52470" y="92745"/>
                      <a:pt x="45818" y="92107"/>
                      <a:pt x="39346" y="90583"/>
                    </a:cubicBezTo>
                    <a:cubicBezTo>
                      <a:pt x="32912" y="89049"/>
                      <a:pt x="26725" y="86573"/>
                      <a:pt x="21003" y="83248"/>
                    </a:cubicBezTo>
                    <a:cubicBezTo>
                      <a:pt x="14740" y="79943"/>
                      <a:pt x="9314" y="75257"/>
                      <a:pt x="5132" y="69532"/>
                    </a:cubicBezTo>
                    <a:cubicBezTo>
                      <a:pt x="2005" y="65275"/>
                      <a:pt x="456" y="60055"/>
                      <a:pt x="760" y="54769"/>
                    </a:cubicBezTo>
                    <a:cubicBezTo>
                      <a:pt x="1350" y="49311"/>
                      <a:pt x="3535" y="44139"/>
                      <a:pt x="7033" y="39910"/>
                    </a:cubicBezTo>
                    <a:cubicBezTo>
                      <a:pt x="11471" y="34462"/>
                      <a:pt x="16689" y="29708"/>
                      <a:pt x="22524" y="25813"/>
                    </a:cubicBezTo>
                    <a:lnTo>
                      <a:pt x="0" y="12763"/>
                    </a:lnTo>
                    <a:lnTo>
                      <a:pt x="13305" y="5144"/>
                    </a:lnTo>
                    <a:lnTo>
                      <a:pt x="35544" y="18002"/>
                    </a:lnTo>
                    <a:cubicBezTo>
                      <a:pt x="46017" y="12849"/>
                      <a:pt x="57013" y="8830"/>
                      <a:pt x="68332" y="6001"/>
                    </a:cubicBezTo>
                    <a:cubicBezTo>
                      <a:pt x="79119" y="3267"/>
                      <a:pt x="90067" y="1257"/>
                      <a:pt x="101120" y="0"/>
                    </a:cubicBezTo>
                    <a:close/>
                    <a:moveTo>
                      <a:pt x="46949" y="62294"/>
                    </a:moveTo>
                    <a:cubicBezTo>
                      <a:pt x="51948" y="65189"/>
                      <a:pt x="57735" y="66418"/>
                      <a:pt x="63485" y="65818"/>
                    </a:cubicBezTo>
                    <a:cubicBezTo>
                      <a:pt x="71231" y="64970"/>
                      <a:pt x="78843" y="63246"/>
                      <a:pt x="86199" y="60674"/>
                    </a:cubicBezTo>
                    <a:lnTo>
                      <a:pt x="50465" y="40005"/>
                    </a:lnTo>
                    <a:cubicBezTo>
                      <a:pt x="37350" y="48578"/>
                      <a:pt x="36181" y="56007"/>
                      <a:pt x="46949" y="62294"/>
                    </a:cubicBezTo>
                    <a:close/>
                    <a:moveTo>
                      <a:pt x="172399" y="72771"/>
                    </a:moveTo>
                    <a:cubicBezTo>
                      <a:pt x="166924" y="69752"/>
                      <a:pt x="160614" y="68609"/>
                      <a:pt x="154437" y="69532"/>
                    </a:cubicBezTo>
                    <a:cubicBezTo>
                      <a:pt x="145988" y="70618"/>
                      <a:pt x="137653" y="72466"/>
                      <a:pt x="129537" y="75057"/>
                    </a:cubicBezTo>
                    <a:lnTo>
                      <a:pt x="165081" y="95631"/>
                    </a:lnTo>
                    <a:cubicBezTo>
                      <a:pt x="180667" y="86296"/>
                      <a:pt x="182663" y="78677"/>
                      <a:pt x="172399" y="72771"/>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926" name="Google Shape;1926;p30"/>
            <p:cNvSpPr/>
            <p:nvPr/>
          </p:nvSpPr>
          <p:spPr>
            <a:xfrm>
              <a:off x="5615017" y="4460119"/>
              <a:ext cx="828920" cy="479679"/>
            </a:xfrm>
            <a:custGeom>
              <a:avLst/>
              <a:gdLst/>
              <a:ahLst/>
              <a:cxnLst/>
              <a:rect l="l" t="t" r="r" b="b"/>
              <a:pathLst>
                <a:path w="828920" h="479679" extrusionOk="0">
                  <a:moveTo>
                    <a:pt x="828920" y="239840"/>
                  </a:moveTo>
                  <a:cubicBezTo>
                    <a:pt x="828920" y="372299"/>
                    <a:pt x="643360" y="479679"/>
                    <a:pt x="414460" y="479679"/>
                  </a:cubicBezTo>
                  <a:cubicBezTo>
                    <a:pt x="185560" y="479679"/>
                    <a:pt x="0" y="372299"/>
                    <a:pt x="0" y="239840"/>
                  </a:cubicBezTo>
                  <a:cubicBezTo>
                    <a:pt x="0" y="107380"/>
                    <a:pt x="185560" y="0"/>
                    <a:pt x="414460" y="0"/>
                  </a:cubicBezTo>
                  <a:cubicBezTo>
                    <a:pt x="643360" y="0"/>
                    <a:pt x="828920" y="107380"/>
                    <a:pt x="828920" y="239840"/>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7" name="Google Shape;1927;p30"/>
            <p:cNvSpPr/>
            <p:nvPr/>
          </p:nvSpPr>
          <p:spPr>
            <a:xfrm>
              <a:off x="5846435" y="2182763"/>
              <a:ext cx="465451" cy="682637"/>
            </a:xfrm>
            <a:custGeom>
              <a:avLst/>
              <a:gdLst/>
              <a:ahLst/>
              <a:cxnLst/>
              <a:rect l="l" t="t" r="r" b="b"/>
              <a:pathLst>
                <a:path w="465451" h="682637" extrusionOk="0">
                  <a:moveTo>
                    <a:pt x="164035" y="22597"/>
                  </a:moveTo>
                  <a:cubicBezTo>
                    <a:pt x="182568" y="-7216"/>
                    <a:pt x="324079" y="-26837"/>
                    <a:pt x="370648" y="93368"/>
                  </a:cubicBezTo>
                  <a:cubicBezTo>
                    <a:pt x="388325" y="138898"/>
                    <a:pt x="385569" y="255293"/>
                    <a:pt x="400299" y="328540"/>
                  </a:cubicBezTo>
                  <a:cubicBezTo>
                    <a:pt x="415030" y="401788"/>
                    <a:pt x="449909" y="442840"/>
                    <a:pt x="462359" y="502562"/>
                  </a:cubicBezTo>
                  <a:cubicBezTo>
                    <a:pt x="474809" y="562284"/>
                    <a:pt x="454471" y="661534"/>
                    <a:pt x="311724" y="679060"/>
                  </a:cubicBezTo>
                  <a:cubicBezTo>
                    <a:pt x="168977" y="696586"/>
                    <a:pt x="59209" y="646390"/>
                    <a:pt x="25470" y="600765"/>
                  </a:cubicBezTo>
                  <a:cubicBezTo>
                    <a:pt x="-8268" y="555140"/>
                    <a:pt x="-8934" y="457890"/>
                    <a:pt x="26135" y="406169"/>
                  </a:cubicBezTo>
                  <a:cubicBezTo>
                    <a:pt x="61204" y="354448"/>
                    <a:pt x="87720" y="311776"/>
                    <a:pt x="86865" y="24424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8" name="Google Shape;1928;p30"/>
            <p:cNvSpPr/>
            <p:nvPr/>
          </p:nvSpPr>
          <p:spPr>
            <a:xfrm>
              <a:off x="5832052" y="2673876"/>
              <a:ext cx="86758" cy="504907"/>
            </a:xfrm>
            <a:custGeom>
              <a:avLst/>
              <a:gdLst/>
              <a:ahLst/>
              <a:cxnLst/>
              <a:rect l="l" t="t" r="r" b="b"/>
              <a:pathLst>
                <a:path w="86758" h="504907" extrusionOk="0">
                  <a:moveTo>
                    <a:pt x="8870" y="34023"/>
                  </a:moveTo>
                  <a:cubicBezTo>
                    <a:pt x="8870" y="34023"/>
                    <a:pt x="-24678" y="271196"/>
                    <a:pt x="38712" y="439789"/>
                  </a:cubicBezTo>
                  <a:cubicBezTo>
                    <a:pt x="102102" y="608381"/>
                    <a:pt x="84520" y="396355"/>
                    <a:pt x="84520" y="396355"/>
                  </a:cubicBezTo>
                  <a:lnTo>
                    <a:pt x="69314" y="345967"/>
                  </a:lnTo>
                  <a:cubicBezTo>
                    <a:pt x="69314" y="345967"/>
                    <a:pt x="56579" y="152038"/>
                    <a:pt x="61807" y="104508"/>
                  </a:cubicBezTo>
                  <a:cubicBezTo>
                    <a:pt x="67033" y="56979"/>
                    <a:pt x="65798" y="16116"/>
                    <a:pt x="69314" y="12306"/>
                  </a:cubicBezTo>
                  <a:cubicBezTo>
                    <a:pt x="72831" y="8497"/>
                    <a:pt x="56674" y="972"/>
                    <a:pt x="50307" y="19"/>
                  </a:cubicBezTo>
                  <a:cubicBezTo>
                    <a:pt x="43939" y="-933"/>
                    <a:pt x="8870" y="34023"/>
                    <a:pt x="8870" y="34023"/>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9" name="Google Shape;1929;p30"/>
            <p:cNvSpPr/>
            <p:nvPr/>
          </p:nvSpPr>
          <p:spPr>
            <a:xfrm>
              <a:off x="5882176" y="2176405"/>
              <a:ext cx="221715" cy="275766"/>
            </a:xfrm>
            <a:custGeom>
              <a:avLst/>
              <a:gdLst/>
              <a:ahLst/>
              <a:cxnLst/>
              <a:rect l="l" t="t" r="r" b="b"/>
              <a:pathLst>
                <a:path w="221715" h="275766" extrusionOk="0">
                  <a:moveTo>
                    <a:pt x="221716" y="8191"/>
                  </a:moveTo>
                  <a:cubicBezTo>
                    <a:pt x="221716" y="8191"/>
                    <a:pt x="115178" y="-22575"/>
                    <a:pt x="50648" y="35147"/>
                  </a:cubicBezTo>
                  <a:cubicBezTo>
                    <a:pt x="-8371" y="87915"/>
                    <a:pt x="-3429" y="159734"/>
                    <a:pt x="5125" y="193452"/>
                  </a:cubicBezTo>
                  <a:cubicBezTo>
                    <a:pt x="13678" y="227171"/>
                    <a:pt x="30975" y="273176"/>
                    <a:pt x="57681" y="275748"/>
                  </a:cubicBezTo>
                  <a:cubicBezTo>
                    <a:pt x="84386" y="278320"/>
                    <a:pt x="221716" y="8191"/>
                    <a:pt x="221716" y="819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0" name="Google Shape;1930;p30"/>
            <p:cNvSpPr/>
            <p:nvPr/>
          </p:nvSpPr>
          <p:spPr>
            <a:xfrm>
              <a:off x="5925036" y="2475870"/>
              <a:ext cx="274953" cy="308347"/>
            </a:xfrm>
            <a:custGeom>
              <a:avLst/>
              <a:gdLst/>
              <a:ahLst/>
              <a:cxnLst/>
              <a:rect l="l" t="t" r="r" b="b"/>
              <a:pathLst>
                <a:path w="274953" h="308347" extrusionOk="0">
                  <a:moveTo>
                    <a:pt x="219342" y="0"/>
                  </a:moveTo>
                  <a:cubicBezTo>
                    <a:pt x="219342" y="0"/>
                    <a:pt x="212310" y="119063"/>
                    <a:pt x="214495" y="127825"/>
                  </a:cubicBezTo>
                  <a:cubicBezTo>
                    <a:pt x="216681" y="136588"/>
                    <a:pt x="261159" y="144971"/>
                    <a:pt x="273609" y="155353"/>
                  </a:cubicBezTo>
                  <a:cubicBezTo>
                    <a:pt x="286059" y="165735"/>
                    <a:pt x="208983" y="286512"/>
                    <a:pt x="169828" y="304419"/>
                  </a:cubicBezTo>
                  <a:cubicBezTo>
                    <a:pt x="130672" y="322326"/>
                    <a:pt x="9308" y="276606"/>
                    <a:pt x="945" y="216122"/>
                  </a:cubicBezTo>
                  <a:cubicBezTo>
                    <a:pt x="-6848" y="160401"/>
                    <a:pt x="35634" y="117158"/>
                    <a:pt x="51981" y="101822"/>
                  </a:cubicBezTo>
                  <a:cubicBezTo>
                    <a:pt x="63100" y="100841"/>
                    <a:pt x="74276" y="100555"/>
                    <a:pt x="85434" y="100965"/>
                  </a:cubicBezTo>
                  <a:lnTo>
                    <a:pt x="89045" y="43243"/>
                  </a:lnTo>
                  <a:cubicBezTo>
                    <a:pt x="142457" y="26575"/>
                    <a:pt x="219342" y="0"/>
                    <a:pt x="219342" y="0"/>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1" name="Google Shape;1931;p30"/>
            <p:cNvSpPr/>
            <p:nvPr/>
          </p:nvSpPr>
          <p:spPr>
            <a:xfrm>
              <a:off x="5845497" y="2576533"/>
              <a:ext cx="400459" cy="461811"/>
            </a:xfrm>
            <a:custGeom>
              <a:avLst/>
              <a:gdLst/>
              <a:ahLst/>
              <a:cxnLst/>
              <a:rect l="l" t="t" r="r" b="b"/>
              <a:pathLst>
                <a:path w="400459" h="461811" extrusionOk="0">
                  <a:moveTo>
                    <a:pt x="315417" y="38688"/>
                  </a:moveTo>
                  <a:cubicBezTo>
                    <a:pt x="348776" y="43832"/>
                    <a:pt x="386981" y="61739"/>
                    <a:pt x="392208" y="80027"/>
                  </a:cubicBezTo>
                  <a:cubicBezTo>
                    <a:pt x="398290" y="101363"/>
                    <a:pt x="411216" y="202042"/>
                    <a:pt x="382704" y="278718"/>
                  </a:cubicBezTo>
                  <a:cubicBezTo>
                    <a:pt x="354193" y="355394"/>
                    <a:pt x="334330" y="404067"/>
                    <a:pt x="317793" y="437024"/>
                  </a:cubicBezTo>
                  <a:cubicBezTo>
                    <a:pt x="317793" y="437024"/>
                    <a:pt x="173431" y="499126"/>
                    <a:pt x="57009" y="426737"/>
                  </a:cubicBezTo>
                  <a:cubicBezTo>
                    <a:pt x="57009" y="426737"/>
                    <a:pt x="49026" y="344631"/>
                    <a:pt x="48456" y="300721"/>
                  </a:cubicBezTo>
                  <a:cubicBezTo>
                    <a:pt x="-58937" y="206804"/>
                    <a:pt x="32870" y="91171"/>
                    <a:pt x="123916" y="969"/>
                  </a:cubicBezTo>
                  <a:cubicBezTo>
                    <a:pt x="134807" y="-136"/>
                    <a:pt x="145784" y="-298"/>
                    <a:pt x="156704" y="493"/>
                  </a:cubicBezTo>
                  <a:cubicBezTo>
                    <a:pt x="156704" y="493"/>
                    <a:pt x="75447" y="96791"/>
                    <a:pt x="131899" y="151464"/>
                  </a:cubicBezTo>
                  <a:cubicBezTo>
                    <a:pt x="252693" y="114793"/>
                    <a:pt x="276737" y="60405"/>
                    <a:pt x="315417" y="38688"/>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2" name="Google Shape;1932;p30"/>
            <p:cNvSpPr/>
            <p:nvPr/>
          </p:nvSpPr>
          <p:spPr>
            <a:xfrm>
              <a:off x="5916607" y="2198526"/>
              <a:ext cx="294816" cy="364308"/>
            </a:xfrm>
            <a:custGeom>
              <a:avLst/>
              <a:gdLst/>
              <a:ahLst/>
              <a:cxnLst/>
              <a:rect l="l" t="t" r="r" b="b"/>
              <a:pathLst>
                <a:path w="294816" h="364308" extrusionOk="0">
                  <a:moveTo>
                    <a:pt x="6143" y="129898"/>
                  </a:moveTo>
                  <a:lnTo>
                    <a:pt x="6143" y="129898"/>
                  </a:lnTo>
                  <a:cubicBezTo>
                    <a:pt x="18118" y="53698"/>
                    <a:pt x="73240" y="-4405"/>
                    <a:pt x="151931" y="263"/>
                  </a:cubicBezTo>
                  <a:cubicBezTo>
                    <a:pt x="235318" y="4873"/>
                    <a:pt x="299183" y="76348"/>
                    <a:pt x="294583" y="159921"/>
                  </a:cubicBezTo>
                  <a:cubicBezTo>
                    <a:pt x="291970" y="207365"/>
                    <a:pt x="267307" y="250837"/>
                    <a:pt x="227961" y="277345"/>
                  </a:cubicBezTo>
                  <a:cubicBezTo>
                    <a:pt x="225244" y="288937"/>
                    <a:pt x="221157" y="300157"/>
                    <a:pt x="215797" y="310778"/>
                  </a:cubicBezTo>
                  <a:cubicBezTo>
                    <a:pt x="187855" y="343353"/>
                    <a:pt x="113916" y="363927"/>
                    <a:pt x="89492" y="364308"/>
                  </a:cubicBezTo>
                  <a:cubicBezTo>
                    <a:pt x="68298" y="364308"/>
                    <a:pt x="50146" y="344782"/>
                    <a:pt x="30283" y="311921"/>
                  </a:cubicBezTo>
                  <a:cubicBezTo>
                    <a:pt x="-10774" y="243436"/>
                    <a:pt x="-319" y="167617"/>
                    <a:pt x="6143" y="129898"/>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3" name="Google Shape;1933;p30"/>
            <p:cNvSpPr/>
            <p:nvPr/>
          </p:nvSpPr>
          <p:spPr>
            <a:xfrm>
              <a:off x="5928072" y="2197020"/>
              <a:ext cx="296585" cy="278850"/>
            </a:xfrm>
            <a:custGeom>
              <a:avLst/>
              <a:gdLst/>
              <a:ahLst/>
              <a:cxnLst/>
              <a:rect l="l" t="t" r="r" b="b"/>
              <a:pathLst>
                <a:path w="296585" h="278850" extrusionOk="0">
                  <a:moveTo>
                    <a:pt x="164891" y="3197"/>
                  </a:moveTo>
                  <a:cubicBezTo>
                    <a:pt x="220108" y="13961"/>
                    <a:pt x="265441" y="29582"/>
                    <a:pt x="280457" y="83874"/>
                  </a:cubicBezTo>
                  <a:cubicBezTo>
                    <a:pt x="290721" y="121307"/>
                    <a:pt x="304121" y="192554"/>
                    <a:pt x="291386" y="222653"/>
                  </a:cubicBezTo>
                  <a:lnTo>
                    <a:pt x="283403" y="244370"/>
                  </a:lnTo>
                  <a:lnTo>
                    <a:pt x="216876" y="278851"/>
                  </a:lnTo>
                  <a:cubicBezTo>
                    <a:pt x="216876" y="278851"/>
                    <a:pt x="185704" y="252848"/>
                    <a:pt x="195398" y="176457"/>
                  </a:cubicBezTo>
                  <a:cubicBezTo>
                    <a:pt x="194980" y="166227"/>
                    <a:pt x="191692" y="156321"/>
                    <a:pt x="185894" y="147882"/>
                  </a:cubicBezTo>
                  <a:cubicBezTo>
                    <a:pt x="181580" y="140729"/>
                    <a:pt x="178367" y="132956"/>
                    <a:pt x="176390" y="124832"/>
                  </a:cubicBezTo>
                  <a:cubicBezTo>
                    <a:pt x="168531" y="104162"/>
                    <a:pt x="153001" y="87332"/>
                    <a:pt x="133053" y="77873"/>
                  </a:cubicBezTo>
                  <a:cubicBezTo>
                    <a:pt x="83348" y="49870"/>
                    <a:pt x="10454" y="74063"/>
                    <a:pt x="0" y="84160"/>
                  </a:cubicBezTo>
                  <a:cubicBezTo>
                    <a:pt x="33929" y="14627"/>
                    <a:pt x="100645" y="-9376"/>
                    <a:pt x="164891" y="3197"/>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4" name="Google Shape;1934;p30"/>
            <p:cNvSpPr/>
            <p:nvPr/>
          </p:nvSpPr>
          <p:spPr>
            <a:xfrm>
              <a:off x="5977205" y="4610895"/>
              <a:ext cx="232912" cy="178155"/>
            </a:xfrm>
            <a:custGeom>
              <a:avLst/>
              <a:gdLst/>
              <a:ahLst/>
              <a:cxnLst/>
              <a:rect l="l" t="t" r="r" b="b"/>
              <a:pathLst>
                <a:path w="232912" h="178155" extrusionOk="0">
                  <a:moveTo>
                    <a:pt x="216022" y="5"/>
                  </a:moveTo>
                  <a:cubicBezTo>
                    <a:pt x="188081" y="22769"/>
                    <a:pt x="144649" y="7053"/>
                    <a:pt x="142558" y="9053"/>
                  </a:cubicBezTo>
                  <a:cubicBezTo>
                    <a:pt x="114047" y="37628"/>
                    <a:pt x="71755" y="62489"/>
                    <a:pt x="40202" y="87444"/>
                  </a:cubicBezTo>
                  <a:cubicBezTo>
                    <a:pt x="22810" y="101160"/>
                    <a:pt x="-4276" y="119543"/>
                    <a:pt x="571" y="145927"/>
                  </a:cubicBezTo>
                  <a:cubicBezTo>
                    <a:pt x="9410" y="193076"/>
                    <a:pt x="84775" y="178598"/>
                    <a:pt x="113191" y="164120"/>
                  </a:cubicBezTo>
                  <a:cubicBezTo>
                    <a:pt x="141608" y="149642"/>
                    <a:pt x="164797" y="126020"/>
                    <a:pt x="191692" y="109066"/>
                  </a:cubicBezTo>
                  <a:cubicBezTo>
                    <a:pt x="210700" y="97064"/>
                    <a:pt x="229708" y="90873"/>
                    <a:pt x="232749" y="66584"/>
                  </a:cubicBezTo>
                  <a:cubicBezTo>
                    <a:pt x="234555" y="51916"/>
                    <a:pt x="220964" y="-567"/>
                    <a:pt x="216022" y="5"/>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5" name="Google Shape;1935;p30"/>
            <p:cNvSpPr/>
            <p:nvPr/>
          </p:nvSpPr>
          <p:spPr>
            <a:xfrm>
              <a:off x="5978157" y="4667764"/>
              <a:ext cx="231905" cy="121227"/>
            </a:xfrm>
            <a:custGeom>
              <a:avLst/>
              <a:gdLst/>
              <a:ahLst/>
              <a:cxnLst/>
              <a:rect l="l" t="t" r="r" b="b"/>
              <a:pathLst>
                <a:path w="231905" h="121227" extrusionOk="0">
                  <a:moveTo>
                    <a:pt x="231417" y="0"/>
                  </a:moveTo>
                  <a:cubicBezTo>
                    <a:pt x="227711" y="23241"/>
                    <a:pt x="209083" y="29623"/>
                    <a:pt x="190076" y="41434"/>
                  </a:cubicBezTo>
                  <a:cubicBezTo>
                    <a:pt x="162705" y="58483"/>
                    <a:pt x="138660" y="83058"/>
                    <a:pt x="110244" y="97441"/>
                  </a:cubicBezTo>
                  <a:cubicBezTo>
                    <a:pt x="84013" y="110776"/>
                    <a:pt x="18437" y="124015"/>
                    <a:pt x="0" y="90392"/>
                  </a:cubicBezTo>
                  <a:cubicBezTo>
                    <a:pt x="10074" y="135826"/>
                    <a:pt x="84108" y="121539"/>
                    <a:pt x="112240" y="107251"/>
                  </a:cubicBezTo>
                  <a:cubicBezTo>
                    <a:pt x="140371" y="92964"/>
                    <a:pt x="163845" y="69151"/>
                    <a:pt x="190741" y="52197"/>
                  </a:cubicBezTo>
                  <a:cubicBezTo>
                    <a:pt x="209748" y="40196"/>
                    <a:pt x="228756" y="34004"/>
                    <a:pt x="231797" y="9715"/>
                  </a:cubicBezTo>
                  <a:cubicBezTo>
                    <a:pt x="232025" y="6477"/>
                    <a:pt x="231892" y="3219"/>
                    <a:pt x="23141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6" name="Google Shape;1936;p30"/>
            <p:cNvSpPr/>
            <p:nvPr/>
          </p:nvSpPr>
          <p:spPr>
            <a:xfrm>
              <a:off x="5800764" y="4571652"/>
              <a:ext cx="213680" cy="165568"/>
            </a:xfrm>
            <a:custGeom>
              <a:avLst/>
              <a:gdLst/>
              <a:ahLst/>
              <a:cxnLst/>
              <a:rect l="l" t="t" r="r" b="b"/>
              <a:pathLst>
                <a:path w="213680" h="165568" extrusionOk="0">
                  <a:moveTo>
                    <a:pt x="196496" y="5"/>
                  </a:moveTo>
                  <a:cubicBezTo>
                    <a:pt x="170931" y="20864"/>
                    <a:pt x="132345" y="9530"/>
                    <a:pt x="130445" y="11054"/>
                  </a:cubicBezTo>
                  <a:cubicBezTo>
                    <a:pt x="104404" y="37247"/>
                    <a:pt x="65819" y="59726"/>
                    <a:pt x="36927" y="82491"/>
                  </a:cubicBezTo>
                  <a:cubicBezTo>
                    <a:pt x="20961" y="95064"/>
                    <a:pt x="-3939" y="111924"/>
                    <a:pt x="528" y="136022"/>
                  </a:cubicBezTo>
                  <a:cubicBezTo>
                    <a:pt x="8606" y="179265"/>
                    <a:pt x="77604" y="165930"/>
                    <a:pt x="103644" y="152786"/>
                  </a:cubicBezTo>
                  <a:cubicBezTo>
                    <a:pt x="129684" y="139641"/>
                    <a:pt x="151163" y="117638"/>
                    <a:pt x="175588" y="102303"/>
                  </a:cubicBezTo>
                  <a:cubicBezTo>
                    <a:pt x="193170" y="91350"/>
                    <a:pt x="210466" y="85634"/>
                    <a:pt x="213603" y="63441"/>
                  </a:cubicBezTo>
                  <a:cubicBezTo>
                    <a:pt x="214838" y="50011"/>
                    <a:pt x="201058" y="-567"/>
                    <a:pt x="196496" y="5"/>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7" name="Google Shape;1937;p30"/>
            <p:cNvSpPr/>
            <p:nvPr/>
          </p:nvSpPr>
          <p:spPr>
            <a:xfrm>
              <a:off x="5801482" y="4626139"/>
              <a:ext cx="212755" cy="111143"/>
            </a:xfrm>
            <a:custGeom>
              <a:avLst/>
              <a:gdLst/>
              <a:ahLst/>
              <a:cxnLst/>
              <a:rect l="l" t="t" r="r" b="b"/>
              <a:pathLst>
                <a:path w="212755" h="111143" extrusionOk="0">
                  <a:moveTo>
                    <a:pt x="212124" y="0"/>
                  </a:moveTo>
                  <a:cubicBezTo>
                    <a:pt x="208798" y="21241"/>
                    <a:pt x="191691" y="27146"/>
                    <a:pt x="174109" y="38100"/>
                  </a:cubicBezTo>
                  <a:cubicBezTo>
                    <a:pt x="149019" y="53721"/>
                    <a:pt x="126590" y="76200"/>
                    <a:pt x="100930" y="89344"/>
                  </a:cubicBezTo>
                  <a:cubicBezTo>
                    <a:pt x="76886" y="101632"/>
                    <a:pt x="16917" y="113728"/>
                    <a:pt x="0" y="82867"/>
                  </a:cubicBezTo>
                  <a:cubicBezTo>
                    <a:pt x="9504" y="124492"/>
                    <a:pt x="76980" y="111442"/>
                    <a:pt x="102736" y="98393"/>
                  </a:cubicBezTo>
                  <a:cubicBezTo>
                    <a:pt x="128491" y="85344"/>
                    <a:pt x="150255" y="63246"/>
                    <a:pt x="174679" y="47911"/>
                  </a:cubicBezTo>
                  <a:cubicBezTo>
                    <a:pt x="192261" y="36957"/>
                    <a:pt x="209558" y="31242"/>
                    <a:pt x="212694" y="9049"/>
                  </a:cubicBezTo>
                  <a:cubicBezTo>
                    <a:pt x="212866" y="6020"/>
                    <a:pt x="212676" y="2981"/>
                    <a:pt x="212124"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8" name="Google Shape;1938;p30"/>
            <p:cNvSpPr/>
            <p:nvPr/>
          </p:nvSpPr>
          <p:spPr>
            <a:xfrm>
              <a:off x="5835285" y="3032607"/>
              <a:ext cx="455829" cy="1595222"/>
            </a:xfrm>
            <a:custGeom>
              <a:avLst/>
              <a:gdLst/>
              <a:ahLst/>
              <a:cxnLst/>
              <a:rect l="l" t="t" r="r" b="b"/>
              <a:pathLst>
                <a:path w="455829" h="1595222" extrusionOk="0">
                  <a:moveTo>
                    <a:pt x="11434" y="236696"/>
                  </a:moveTo>
                  <a:cubicBezTo>
                    <a:pt x="23694" y="140208"/>
                    <a:pt x="58953" y="0"/>
                    <a:pt x="58953" y="0"/>
                  </a:cubicBezTo>
                  <a:cubicBezTo>
                    <a:pt x="92720" y="15859"/>
                    <a:pt x="129281" y="24889"/>
                    <a:pt x="166536" y="26575"/>
                  </a:cubicBezTo>
                  <a:cubicBezTo>
                    <a:pt x="228691" y="29718"/>
                    <a:pt x="328101" y="10859"/>
                    <a:pt x="328101" y="10859"/>
                  </a:cubicBezTo>
                  <a:cubicBezTo>
                    <a:pt x="345540" y="41281"/>
                    <a:pt x="364576" y="70752"/>
                    <a:pt x="385123" y="99155"/>
                  </a:cubicBezTo>
                  <a:cubicBezTo>
                    <a:pt x="412875" y="137731"/>
                    <a:pt x="466856" y="222409"/>
                    <a:pt x="453836" y="370332"/>
                  </a:cubicBezTo>
                  <a:cubicBezTo>
                    <a:pt x="445282" y="467011"/>
                    <a:pt x="391301" y="877443"/>
                    <a:pt x="391301" y="877443"/>
                  </a:cubicBezTo>
                  <a:cubicBezTo>
                    <a:pt x="412295" y="946490"/>
                    <a:pt x="423452" y="1018156"/>
                    <a:pt x="424469" y="1090327"/>
                  </a:cubicBezTo>
                  <a:cubicBezTo>
                    <a:pt x="423899" y="1150048"/>
                    <a:pt x="408218" y="1251490"/>
                    <a:pt x="390635" y="1345311"/>
                  </a:cubicBezTo>
                  <a:lnTo>
                    <a:pt x="358418" y="1578293"/>
                  </a:lnTo>
                  <a:cubicBezTo>
                    <a:pt x="358418" y="1578293"/>
                    <a:pt x="315556" y="1609344"/>
                    <a:pt x="284953" y="1587341"/>
                  </a:cubicBezTo>
                  <a:lnTo>
                    <a:pt x="288850" y="1359408"/>
                  </a:lnTo>
                  <a:cubicBezTo>
                    <a:pt x="285049" y="1303592"/>
                    <a:pt x="279346" y="1221296"/>
                    <a:pt x="276020" y="1168908"/>
                  </a:cubicBezTo>
                  <a:cubicBezTo>
                    <a:pt x="270223" y="1083183"/>
                    <a:pt x="254921" y="947356"/>
                    <a:pt x="250550" y="913352"/>
                  </a:cubicBezTo>
                  <a:cubicBezTo>
                    <a:pt x="246178" y="879348"/>
                    <a:pt x="235249" y="820103"/>
                    <a:pt x="230117" y="753618"/>
                  </a:cubicBezTo>
                  <a:cubicBezTo>
                    <a:pt x="224985" y="687134"/>
                    <a:pt x="199895" y="349282"/>
                    <a:pt x="199895" y="349282"/>
                  </a:cubicBezTo>
                  <a:lnTo>
                    <a:pt x="196473" y="412528"/>
                  </a:lnTo>
                  <a:cubicBezTo>
                    <a:pt x="196473" y="412528"/>
                    <a:pt x="193147" y="515303"/>
                    <a:pt x="178416" y="641985"/>
                  </a:cubicBezTo>
                  <a:cubicBezTo>
                    <a:pt x="163685" y="768668"/>
                    <a:pt x="158553" y="824960"/>
                    <a:pt x="158553" y="824960"/>
                  </a:cubicBezTo>
                  <a:cubicBezTo>
                    <a:pt x="158553" y="824960"/>
                    <a:pt x="184118" y="872109"/>
                    <a:pt x="187065" y="906780"/>
                  </a:cubicBezTo>
                  <a:cubicBezTo>
                    <a:pt x="189630" y="934212"/>
                    <a:pt x="220898" y="1150906"/>
                    <a:pt x="202271" y="1261110"/>
                  </a:cubicBezTo>
                  <a:lnTo>
                    <a:pt x="164256" y="1541336"/>
                  </a:lnTo>
                  <a:cubicBezTo>
                    <a:pt x="144782" y="1554832"/>
                    <a:pt x="120015" y="1558090"/>
                    <a:pt x="97729" y="1550098"/>
                  </a:cubicBezTo>
                  <a:lnTo>
                    <a:pt x="75205" y="1267682"/>
                  </a:lnTo>
                  <a:cubicBezTo>
                    <a:pt x="60094" y="1160145"/>
                    <a:pt x="27686" y="932307"/>
                    <a:pt x="23124" y="902684"/>
                  </a:cubicBezTo>
                  <a:cubicBezTo>
                    <a:pt x="16662" y="863727"/>
                    <a:pt x="11340" y="844487"/>
                    <a:pt x="4117" y="721709"/>
                  </a:cubicBezTo>
                  <a:cubicBezTo>
                    <a:pt x="-3106" y="598932"/>
                    <a:pt x="-920" y="333185"/>
                    <a:pt x="11434" y="236696"/>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9" name="Google Shape;1939;p30"/>
            <p:cNvSpPr/>
            <p:nvPr/>
          </p:nvSpPr>
          <p:spPr>
            <a:xfrm>
              <a:off x="5815995" y="3000698"/>
              <a:ext cx="485198" cy="1060979"/>
            </a:xfrm>
            <a:custGeom>
              <a:avLst/>
              <a:gdLst/>
              <a:ahLst/>
              <a:cxnLst/>
              <a:rect l="l" t="t" r="r" b="b"/>
              <a:pathLst>
                <a:path w="485198" h="1060979" extrusionOk="0">
                  <a:moveTo>
                    <a:pt x="347391" y="12859"/>
                  </a:moveTo>
                  <a:lnTo>
                    <a:pt x="430264" y="179832"/>
                  </a:lnTo>
                  <a:cubicBezTo>
                    <a:pt x="430264" y="179832"/>
                    <a:pt x="556855" y="365474"/>
                    <a:pt x="425702" y="842772"/>
                  </a:cubicBezTo>
                  <a:lnTo>
                    <a:pt x="450317" y="990029"/>
                  </a:lnTo>
                  <a:cubicBezTo>
                    <a:pt x="450317" y="990029"/>
                    <a:pt x="202078" y="1149668"/>
                    <a:pt x="35952" y="990029"/>
                  </a:cubicBezTo>
                  <a:cubicBezTo>
                    <a:pt x="35952" y="990029"/>
                    <a:pt x="-21641" y="548926"/>
                    <a:pt x="8961" y="345567"/>
                  </a:cubicBezTo>
                  <a:cubicBezTo>
                    <a:pt x="26011" y="228591"/>
                    <a:pt x="51871" y="113071"/>
                    <a:pt x="86322" y="0"/>
                  </a:cubicBezTo>
                  <a:cubicBezTo>
                    <a:pt x="86322" y="0"/>
                    <a:pt x="126998" y="45053"/>
                    <a:pt x="336367" y="15335"/>
                  </a:cubicBezTo>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40" name="Google Shape;1940;p30"/>
            <p:cNvSpPr/>
            <p:nvPr/>
          </p:nvSpPr>
          <p:spPr>
            <a:xfrm>
              <a:off x="5561118" y="2683306"/>
              <a:ext cx="698939" cy="609714"/>
            </a:xfrm>
            <a:custGeom>
              <a:avLst/>
              <a:gdLst/>
              <a:ahLst/>
              <a:cxnLst/>
              <a:rect l="l" t="t" r="r" b="b"/>
              <a:pathLst>
                <a:path w="698939" h="609714" extrusionOk="0">
                  <a:moveTo>
                    <a:pt x="82790" y="448837"/>
                  </a:moveTo>
                  <a:cubicBezTo>
                    <a:pt x="101798" y="452457"/>
                    <a:pt x="119950" y="448361"/>
                    <a:pt x="146561" y="455600"/>
                  </a:cubicBezTo>
                  <a:cubicBezTo>
                    <a:pt x="166452" y="461905"/>
                    <a:pt x="187190" y="465125"/>
                    <a:pt x="208050" y="465125"/>
                  </a:cubicBezTo>
                  <a:cubicBezTo>
                    <a:pt x="230669" y="465125"/>
                    <a:pt x="294155" y="433407"/>
                    <a:pt x="348611" y="395116"/>
                  </a:cubicBezTo>
                  <a:cubicBezTo>
                    <a:pt x="412762" y="350063"/>
                    <a:pt x="476437" y="272244"/>
                    <a:pt x="499436" y="234811"/>
                  </a:cubicBezTo>
                  <a:cubicBezTo>
                    <a:pt x="548951" y="154038"/>
                    <a:pt x="596375" y="70695"/>
                    <a:pt x="611011" y="28023"/>
                  </a:cubicBezTo>
                  <a:cubicBezTo>
                    <a:pt x="628498" y="-23222"/>
                    <a:pt x="628118" y="11640"/>
                    <a:pt x="658530" y="10878"/>
                  </a:cubicBezTo>
                  <a:cubicBezTo>
                    <a:pt x="693979" y="10020"/>
                    <a:pt x="713082" y="23070"/>
                    <a:pt x="686471" y="92602"/>
                  </a:cubicBezTo>
                  <a:cubicBezTo>
                    <a:pt x="659860" y="162135"/>
                    <a:pt x="635626" y="210522"/>
                    <a:pt x="576322" y="292627"/>
                  </a:cubicBezTo>
                  <a:cubicBezTo>
                    <a:pt x="532918" y="354245"/>
                    <a:pt x="479260" y="407918"/>
                    <a:pt x="417704" y="451314"/>
                  </a:cubicBezTo>
                  <a:cubicBezTo>
                    <a:pt x="363608" y="489280"/>
                    <a:pt x="305151" y="520589"/>
                    <a:pt x="243595" y="544563"/>
                  </a:cubicBezTo>
                  <a:cubicBezTo>
                    <a:pt x="225823" y="551898"/>
                    <a:pt x="214513" y="561709"/>
                    <a:pt x="182295" y="579615"/>
                  </a:cubicBezTo>
                  <a:cubicBezTo>
                    <a:pt x="150381" y="597951"/>
                    <a:pt x="114514" y="608276"/>
                    <a:pt x="77753" y="609714"/>
                  </a:cubicBezTo>
                  <a:cubicBezTo>
                    <a:pt x="46961" y="608953"/>
                    <a:pt x="35937" y="603809"/>
                    <a:pt x="33371" y="597522"/>
                  </a:cubicBezTo>
                  <a:cubicBezTo>
                    <a:pt x="30139" y="589617"/>
                    <a:pt x="36127" y="584188"/>
                    <a:pt x="50193" y="582854"/>
                  </a:cubicBezTo>
                  <a:cubicBezTo>
                    <a:pt x="72688" y="582521"/>
                    <a:pt x="94936" y="578101"/>
                    <a:pt x="115864" y="569805"/>
                  </a:cubicBezTo>
                  <a:cubicBezTo>
                    <a:pt x="115864" y="569805"/>
                    <a:pt x="85166" y="574186"/>
                    <a:pt x="66634" y="575139"/>
                  </a:cubicBezTo>
                  <a:cubicBezTo>
                    <a:pt x="50088" y="576034"/>
                    <a:pt x="33504" y="574729"/>
                    <a:pt x="17310" y="571234"/>
                  </a:cubicBezTo>
                  <a:cubicBezTo>
                    <a:pt x="1723" y="567519"/>
                    <a:pt x="-7020" y="545421"/>
                    <a:pt x="7140" y="543706"/>
                  </a:cubicBezTo>
                  <a:cubicBezTo>
                    <a:pt x="21301" y="541992"/>
                    <a:pt x="32706" y="544659"/>
                    <a:pt x="60267" y="542849"/>
                  </a:cubicBezTo>
                  <a:cubicBezTo>
                    <a:pt x="74845" y="541935"/>
                    <a:pt x="89272" y="539277"/>
                    <a:pt x="103224" y="534943"/>
                  </a:cubicBezTo>
                  <a:cubicBezTo>
                    <a:pt x="84805" y="535105"/>
                    <a:pt x="66396" y="533772"/>
                    <a:pt x="48197" y="530943"/>
                  </a:cubicBezTo>
                  <a:cubicBezTo>
                    <a:pt x="33390" y="529543"/>
                    <a:pt x="19296" y="523885"/>
                    <a:pt x="7615" y="514655"/>
                  </a:cubicBezTo>
                  <a:cubicBezTo>
                    <a:pt x="1628" y="509702"/>
                    <a:pt x="583" y="495605"/>
                    <a:pt x="18450" y="495605"/>
                  </a:cubicBezTo>
                  <a:cubicBezTo>
                    <a:pt x="34511" y="495605"/>
                    <a:pt x="54659" y="503035"/>
                    <a:pt x="84976" y="498844"/>
                  </a:cubicBezTo>
                  <a:cubicBezTo>
                    <a:pt x="107310" y="495700"/>
                    <a:pt x="122992" y="490462"/>
                    <a:pt x="119190" y="487509"/>
                  </a:cubicBezTo>
                  <a:cubicBezTo>
                    <a:pt x="115388" y="484556"/>
                    <a:pt x="102748" y="487509"/>
                    <a:pt x="84311" y="480746"/>
                  </a:cubicBezTo>
                  <a:cubicBezTo>
                    <a:pt x="65874" y="473983"/>
                    <a:pt x="52949" y="457791"/>
                    <a:pt x="57225" y="448075"/>
                  </a:cubicBezTo>
                  <a:cubicBezTo>
                    <a:pt x="61502" y="438360"/>
                    <a:pt x="63593" y="445313"/>
                    <a:pt x="82790" y="448837"/>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41" name="Google Shape;1941;p30"/>
            <p:cNvSpPr/>
            <p:nvPr/>
          </p:nvSpPr>
          <p:spPr>
            <a:xfrm>
              <a:off x="6103702" y="2644294"/>
              <a:ext cx="168312" cy="197615"/>
            </a:xfrm>
            <a:custGeom>
              <a:avLst/>
              <a:gdLst/>
              <a:ahLst/>
              <a:cxnLst/>
              <a:rect l="l" t="t" r="r" b="b"/>
              <a:pathLst>
                <a:path w="168312" h="197615" extrusionOk="0">
                  <a:moveTo>
                    <a:pt x="127446" y="197527"/>
                  </a:moveTo>
                  <a:cubicBezTo>
                    <a:pt x="127446" y="197527"/>
                    <a:pt x="46188" y="201813"/>
                    <a:pt x="0" y="150759"/>
                  </a:cubicBezTo>
                  <a:lnTo>
                    <a:pt x="50085" y="45984"/>
                  </a:lnTo>
                  <a:cubicBezTo>
                    <a:pt x="50085" y="45984"/>
                    <a:pt x="73179" y="-12023"/>
                    <a:pt x="127351" y="2264"/>
                  </a:cubicBezTo>
                  <a:cubicBezTo>
                    <a:pt x="181522" y="16552"/>
                    <a:pt x="182378" y="92942"/>
                    <a:pt x="127446" y="19752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42" name="Google Shape;1942;p30"/>
            <p:cNvSpPr/>
            <p:nvPr/>
          </p:nvSpPr>
          <p:spPr>
            <a:xfrm>
              <a:off x="5833319" y="2576558"/>
              <a:ext cx="135999" cy="142961"/>
            </a:xfrm>
            <a:custGeom>
              <a:avLst/>
              <a:gdLst/>
              <a:ahLst/>
              <a:cxnLst/>
              <a:rect l="l" t="t" r="r" b="b"/>
              <a:pathLst>
                <a:path w="135999" h="142961" extrusionOk="0">
                  <a:moveTo>
                    <a:pt x="135999" y="944"/>
                  </a:moveTo>
                  <a:cubicBezTo>
                    <a:pt x="135999" y="944"/>
                    <a:pt x="70043" y="-19249"/>
                    <a:pt x="0" y="127150"/>
                  </a:cubicBezTo>
                  <a:lnTo>
                    <a:pt x="26231" y="142962"/>
                  </a:lnTo>
                  <a:cubicBezTo>
                    <a:pt x="26231" y="142962"/>
                    <a:pt x="95133" y="38473"/>
                    <a:pt x="135999" y="944"/>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43" name="Google Shape;1943;p30"/>
            <p:cNvSpPr/>
            <p:nvPr/>
          </p:nvSpPr>
          <p:spPr>
            <a:xfrm>
              <a:off x="2925535" y="2722330"/>
              <a:ext cx="1200895" cy="746478"/>
            </a:xfrm>
            <a:custGeom>
              <a:avLst/>
              <a:gdLst/>
              <a:ahLst/>
              <a:cxnLst/>
              <a:rect l="l" t="t" r="r" b="b"/>
              <a:pathLst>
                <a:path w="1200895" h="746478" extrusionOk="0">
                  <a:moveTo>
                    <a:pt x="1109954" y="738045"/>
                  </a:moveTo>
                  <a:lnTo>
                    <a:pt x="30323" y="113395"/>
                  </a:lnTo>
                  <a:cubicBezTo>
                    <a:pt x="1323" y="96612"/>
                    <a:pt x="-8610" y="59446"/>
                    <a:pt x="8136" y="30385"/>
                  </a:cubicBezTo>
                  <a:cubicBezTo>
                    <a:pt x="13457" y="21145"/>
                    <a:pt x="21109" y="13478"/>
                    <a:pt x="30323" y="8144"/>
                  </a:cubicBezTo>
                  <a:lnTo>
                    <a:pt x="30323" y="8144"/>
                  </a:lnTo>
                  <a:cubicBezTo>
                    <a:pt x="49084" y="-2715"/>
                    <a:pt x="72197" y="-2715"/>
                    <a:pt x="90957" y="8144"/>
                  </a:cubicBezTo>
                  <a:lnTo>
                    <a:pt x="1170588" y="633270"/>
                  </a:lnTo>
                  <a:cubicBezTo>
                    <a:pt x="1199584" y="650062"/>
                    <a:pt x="1209506" y="687229"/>
                    <a:pt x="1192750" y="716290"/>
                  </a:cubicBezTo>
                  <a:cubicBezTo>
                    <a:pt x="1186117" y="727805"/>
                    <a:pt x="1175891" y="736816"/>
                    <a:pt x="1163650" y="741950"/>
                  </a:cubicBezTo>
                  <a:lnTo>
                    <a:pt x="1163650" y="741950"/>
                  </a:lnTo>
                  <a:cubicBezTo>
                    <a:pt x="1146125" y="749151"/>
                    <a:pt x="1126253" y="747703"/>
                    <a:pt x="1109954" y="738045"/>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44" name="Google Shape;1944;p30"/>
            <p:cNvSpPr/>
            <p:nvPr/>
          </p:nvSpPr>
          <p:spPr>
            <a:xfrm>
              <a:off x="2868613" y="1365288"/>
              <a:ext cx="1401428" cy="1812876"/>
            </a:xfrm>
            <a:custGeom>
              <a:avLst/>
              <a:gdLst/>
              <a:ahLst/>
              <a:cxnLst/>
              <a:rect l="l" t="t" r="r" b="b"/>
              <a:pathLst>
                <a:path w="1401428" h="1812876" extrusionOk="0">
                  <a:moveTo>
                    <a:pt x="700714" y="1717230"/>
                  </a:moveTo>
                  <a:cubicBezTo>
                    <a:pt x="314290" y="1493678"/>
                    <a:pt x="0" y="947991"/>
                    <a:pt x="0" y="500888"/>
                  </a:cubicBezTo>
                  <a:cubicBezTo>
                    <a:pt x="0" y="53784"/>
                    <a:pt x="314290" y="-127762"/>
                    <a:pt x="700714" y="95504"/>
                  </a:cubicBezTo>
                  <a:cubicBezTo>
                    <a:pt x="1087138" y="318770"/>
                    <a:pt x="1401428" y="864647"/>
                    <a:pt x="1401428" y="1311846"/>
                  </a:cubicBezTo>
                  <a:cubicBezTo>
                    <a:pt x="1401428" y="1759045"/>
                    <a:pt x="1087043" y="1940782"/>
                    <a:pt x="700714" y="1717230"/>
                  </a:cubicBezTo>
                  <a:close/>
                  <a:moveTo>
                    <a:pt x="700714" y="240855"/>
                  </a:moveTo>
                  <a:cubicBezTo>
                    <a:pt x="383478" y="57308"/>
                    <a:pt x="125355" y="206660"/>
                    <a:pt x="125355" y="573754"/>
                  </a:cubicBezTo>
                  <a:cubicBezTo>
                    <a:pt x="125355" y="940847"/>
                    <a:pt x="383478" y="1388808"/>
                    <a:pt x="700714" y="1572355"/>
                  </a:cubicBezTo>
                  <a:cubicBezTo>
                    <a:pt x="1017951" y="1755902"/>
                    <a:pt x="1275978" y="1606645"/>
                    <a:pt x="1275978" y="1239551"/>
                  </a:cubicBezTo>
                  <a:cubicBezTo>
                    <a:pt x="1275978" y="872458"/>
                    <a:pt x="1017951" y="424116"/>
                    <a:pt x="700714" y="240569"/>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45" name="Google Shape;1945;p30"/>
            <p:cNvSpPr/>
            <p:nvPr/>
          </p:nvSpPr>
          <p:spPr>
            <a:xfrm>
              <a:off x="2977907" y="1395545"/>
              <a:ext cx="128396" cy="88201"/>
            </a:xfrm>
            <a:custGeom>
              <a:avLst/>
              <a:gdLst/>
              <a:ahLst/>
              <a:cxnLst/>
              <a:rect l="l" t="t" r="r" b="b"/>
              <a:pathLst>
                <a:path w="128396" h="88201" extrusionOk="0">
                  <a:moveTo>
                    <a:pt x="0" y="70295"/>
                  </a:moveTo>
                  <a:lnTo>
                    <a:pt x="128396" y="0"/>
                  </a:lnTo>
                  <a:lnTo>
                    <a:pt x="109198" y="88201"/>
                  </a:lnTo>
                  <a:lnTo>
                    <a:pt x="0" y="70295"/>
                  </a:lnTo>
                  <a:close/>
                </a:path>
              </a:pathLst>
            </a:custGeom>
            <a:solidFill>
              <a:srgbClr val="D33D3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46" name="Google Shape;1946;p30"/>
            <p:cNvSpPr/>
            <p:nvPr/>
          </p:nvSpPr>
          <p:spPr>
            <a:xfrm>
              <a:off x="3945392" y="3100901"/>
              <a:ext cx="140370" cy="95440"/>
            </a:xfrm>
            <a:custGeom>
              <a:avLst/>
              <a:gdLst/>
              <a:ahLst/>
              <a:cxnLst/>
              <a:rect l="l" t="t" r="r" b="b"/>
              <a:pathLst>
                <a:path w="140370" h="95440" extrusionOk="0">
                  <a:moveTo>
                    <a:pt x="0" y="95440"/>
                  </a:moveTo>
                  <a:cubicBezTo>
                    <a:pt x="3136" y="94012"/>
                    <a:pt x="140371" y="17050"/>
                    <a:pt x="140371" y="17050"/>
                  </a:cubicBezTo>
                  <a:lnTo>
                    <a:pt x="34309" y="0"/>
                  </a:lnTo>
                  <a:close/>
                </a:path>
              </a:pathLst>
            </a:custGeom>
            <a:solidFill>
              <a:srgbClr val="D33D3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47" name="Google Shape;1947;p30"/>
            <p:cNvSpPr/>
            <p:nvPr/>
          </p:nvSpPr>
          <p:spPr>
            <a:xfrm rot="-1801764">
              <a:off x="2958862" y="1416978"/>
              <a:ext cx="1040879" cy="1807000"/>
            </a:xfrm>
            <a:custGeom>
              <a:avLst/>
              <a:gdLst/>
              <a:ahLst/>
              <a:cxnLst/>
              <a:rect l="l" t="t" r="r" b="b"/>
              <a:pathLst>
                <a:path w="1041804" h="1808606" extrusionOk="0">
                  <a:moveTo>
                    <a:pt x="1041805" y="904303"/>
                  </a:moveTo>
                  <a:cubicBezTo>
                    <a:pt x="1041805" y="1403736"/>
                    <a:pt x="808589" y="1808606"/>
                    <a:pt x="520902" y="1808606"/>
                  </a:cubicBezTo>
                  <a:cubicBezTo>
                    <a:pt x="233216" y="1808606"/>
                    <a:pt x="0" y="1403736"/>
                    <a:pt x="0" y="904303"/>
                  </a:cubicBezTo>
                  <a:cubicBezTo>
                    <a:pt x="0" y="404870"/>
                    <a:pt x="233216" y="0"/>
                    <a:pt x="520902" y="0"/>
                  </a:cubicBezTo>
                  <a:cubicBezTo>
                    <a:pt x="808589" y="0"/>
                    <a:pt x="1041805" y="404870"/>
                    <a:pt x="1041805" y="904303"/>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48" name="Google Shape;1948;p30"/>
            <p:cNvSpPr/>
            <p:nvPr/>
          </p:nvSpPr>
          <p:spPr>
            <a:xfrm>
              <a:off x="2779183" y="1414991"/>
              <a:ext cx="1401428" cy="1812826"/>
            </a:xfrm>
            <a:custGeom>
              <a:avLst/>
              <a:gdLst/>
              <a:ahLst/>
              <a:cxnLst/>
              <a:rect l="l" t="t" r="r" b="b"/>
              <a:pathLst>
                <a:path w="1401428" h="1812826" extrusionOk="0">
                  <a:moveTo>
                    <a:pt x="700714" y="1717343"/>
                  </a:moveTo>
                  <a:cubicBezTo>
                    <a:pt x="314480" y="1493695"/>
                    <a:pt x="0" y="948104"/>
                    <a:pt x="0" y="500905"/>
                  </a:cubicBezTo>
                  <a:cubicBezTo>
                    <a:pt x="0" y="53706"/>
                    <a:pt x="314385" y="-127745"/>
                    <a:pt x="700714" y="95521"/>
                  </a:cubicBezTo>
                  <a:cubicBezTo>
                    <a:pt x="1087043" y="318787"/>
                    <a:pt x="1401428" y="864760"/>
                    <a:pt x="1401428" y="1311863"/>
                  </a:cubicBezTo>
                  <a:cubicBezTo>
                    <a:pt x="1401428" y="1758967"/>
                    <a:pt x="1087138" y="1940609"/>
                    <a:pt x="700714" y="1717343"/>
                  </a:cubicBezTo>
                  <a:close/>
                  <a:moveTo>
                    <a:pt x="700714" y="240967"/>
                  </a:moveTo>
                  <a:cubicBezTo>
                    <a:pt x="383573" y="57421"/>
                    <a:pt x="125450" y="206678"/>
                    <a:pt x="125450" y="573771"/>
                  </a:cubicBezTo>
                  <a:cubicBezTo>
                    <a:pt x="125450" y="940864"/>
                    <a:pt x="383573" y="1388920"/>
                    <a:pt x="700714" y="1572467"/>
                  </a:cubicBezTo>
                  <a:cubicBezTo>
                    <a:pt x="1017855" y="1756014"/>
                    <a:pt x="1276073" y="1606662"/>
                    <a:pt x="1276073" y="1239568"/>
                  </a:cubicBezTo>
                  <a:cubicBezTo>
                    <a:pt x="1276073" y="872475"/>
                    <a:pt x="1017760" y="424229"/>
                    <a:pt x="700714" y="240682"/>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49" name="Google Shape;1949;p30"/>
            <p:cNvSpPr/>
            <p:nvPr/>
          </p:nvSpPr>
          <p:spPr>
            <a:xfrm>
              <a:off x="3046144" y="1759790"/>
              <a:ext cx="868170" cy="1123263"/>
            </a:xfrm>
            <a:custGeom>
              <a:avLst/>
              <a:gdLst/>
              <a:ahLst/>
              <a:cxnLst/>
              <a:rect l="l" t="t" r="r" b="b"/>
              <a:pathLst>
                <a:path w="868170" h="1123263" extrusionOk="0">
                  <a:moveTo>
                    <a:pt x="433753" y="1063934"/>
                  </a:moveTo>
                  <a:cubicBezTo>
                    <a:pt x="194447" y="925440"/>
                    <a:pt x="0" y="587398"/>
                    <a:pt x="0" y="310411"/>
                  </a:cubicBezTo>
                  <a:cubicBezTo>
                    <a:pt x="0" y="33424"/>
                    <a:pt x="194733" y="-79257"/>
                    <a:pt x="434038" y="59237"/>
                  </a:cubicBezTo>
                  <a:cubicBezTo>
                    <a:pt x="673343" y="197730"/>
                    <a:pt x="868171" y="535487"/>
                    <a:pt x="868171" y="812759"/>
                  </a:cubicBezTo>
                  <a:cubicBezTo>
                    <a:pt x="868171" y="1090032"/>
                    <a:pt x="673153" y="1202523"/>
                    <a:pt x="433753" y="1063934"/>
                  </a:cubicBezTo>
                  <a:close/>
                  <a:moveTo>
                    <a:pt x="433753" y="204398"/>
                  </a:moveTo>
                  <a:cubicBezTo>
                    <a:pt x="263540" y="105909"/>
                    <a:pt x="125070" y="186015"/>
                    <a:pt x="125070" y="382992"/>
                  </a:cubicBezTo>
                  <a:cubicBezTo>
                    <a:pt x="125070" y="579969"/>
                    <a:pt x="263540" y="820380"/>
                    <a:pt x="433753" y="918868"/>
                  </a:cubicBezTo>
                  <a:cubicBezTo>
                    <a:pt x="603966" y="1017356"/>
                    <a:pt x="742436" y="937156"/>
                    <a:pt x="742436" y="740179"/>
                  </a:cubicBezTo>
                  <a:cubicBezTo>
                    <a:pt x="742436" y="543202"/>
                    <a:pt x="603966" y="302886"/>
                    <a:pt x="433753" y="20439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50" name="Google Shape;1950;p30"/>
            <p:cNvSpPr/>
            <p:nvPr/>
          </p:nvSpPr>
          <p:spPr>
            <a:xfrm>
              <a:off x="3308258" y="2099261"/>
              <a:ext cx="343371" cy="444102"/>
            </a:xfrm>
            <a:custGeom>
              <a:avLst/>
              <a:gdLst/>
              <a:ahLst/>
              <a:cxnLst/>
              <a:rect l="l" t="t" r="r" b="b"/>
              <a:pathLst>
                <a:path w="343371" h="444102" extrusionOk="0">
                  <a:moveTo>
                    <a:pt x="171638" y="420806"/>
                  </a:moveTo>
                  <a:cubicBezTo>
                    <a:pt x="76600" y="366037"/>
                    <a:pt x="0" y="232306"/>
                    <a:pt x="0" y="122768"/>
                  </a:cubicBezTo>
                  <a:cubicBezTo>
                    <a:pt x="0" y="13231"/>
                    <a:pt x="76981" y="-31346"/>
                    <a:pt x="171638" y="23423"/>
                  </a:cubicBezTo>
                  <a:cubicBezTo>
                    <a:pt x="266296" y="78191"/>
                    <a:pt x="343372" y="211922"/>
                    <a:pt x="343372" y="321460"/>
                  </a:cubicBezTo>
                  <a:cubicBezTo>
                    <a:pt x="343372" y="430997"/>
                    <a:pt x="266391" y="475289"/>
                    <a:pt x="171638" y="420806"/>
                  </a:cubicBezTo>
                  <a:close/>
                  <a:moveTo>
                    <a:pt x="171638" y="168584"/>
                  </a:moveTo>
                  <a:cubicBezTo>
                    <a:pt x="146168" y="153820"/>
                    <a:pt x="125355" y="165821"/>
                    <a:pt x="125355" y="195349"/>
                  </a:cubicBezTo>
                  <a:cubicBezTo>
                    <a:pt x="127170" y="227962"/>
                    <a:pt x="144353" y="257776"/>
                    <a:pt x="171638" y="275644"/>
                  </a:cubicBezTo>
                  <a:cubicBezTo>
                    <a:pt x="197204" y="290408"/>
                    <a:pt x="217922" y="278407"/>
                    <a:pt x="217922" y="248879"/>
                  </a:cubicBezTo>
                  <a:cubicBezTo>
                    <a:pt x="216145" y="216247"/>
                    <a:pt x="198952" y="186424"/>
                    <a:pt x="171638" y="16858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51" name="Google Shape;1951;p30"/>
            <p:cNvSpPr/>
            <p:nvPr/>
          </p:nvSpPr>
          <p:spPr>
            <a:xfrm>
              <a:off x="2221786" y="2914306"/>
              <a:ext cx="208703" cy="88772"/>
            </a:xfrm>
            <a:custGeom>
              <a:avLst/>
              <a:gdLst/>
              <a:ahLst/>
              <a:cxnLst/>
              <a:rect l="l" t="t" r="r" b="b"/>
              <a:pathLst>
                <a:path w="208703" h="88772" extrusionOk="0">
                  <a:moveTo>
                    <a:pt x="64246" y="87916"/>
                  </a:moveTo>
                  <a:lnTo>
                    <a:pt x="0" y="88773"/>
                  </a:lnTo>
                  <a:lnTo>
                    <a:pt x="208703" y="0"/>
                  </a:lnTo>
                  <a:lnTo>
                    <a:pt x="87720" y="75342"/>
                  </a:lnTo>
                  <a:lnTo>
                    <a:pt x="64246" y="87916"/>
                  </a:ln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52" name="Google Shape;1952;p30"/>
            <p:cNvSpPr/>
            <p:nvPr/>
          </p:nvSpPr>
          <p:spPr>
            <a:xfrm rot="-1801764">
              <a:off x="2288993" y="2988576"/>
              <a:ext cx="26776" cy="46440"/>
            </a:xfrm>
            <a:custGeom>
              <a:avLst/>
              <a:gdLst/>
              <a:ahLst/>
              <a:cxnLst/>
              <a:rect l="l" t="t" r="r" b="b"/>
              <a:pathLst>
                <a:path w="26800" h="46481" extrusionOk="0">
                  <a:moveTo>
                    <a:pt x="26801" y="23241"/>
                  </a:moveTo>
                  <a:cubicBezTo>
                    <a:pt x="26801" y="36076"/>
                    <a:pt x="20801" y="46482"/>
                    <a:pt x="13400" y="46482"/>
                  </a:cubicBezTo>
                  <a:cubicBezTo>
                    <a:pt x="6000" y="46482"/>
                    <a:pt x="0" y="36076"/>
                    <a:pt x="0" y="23241"/>
                  </a:cubicBezTo>
                  <a:cubicBezTo>
                    <a:pt x="0" y="10405"/>
                    <a:pt x="6000" y="0"/>
                    <a:pt x="13400" y="0"/>
                  </a:cubicBezTo>
                  <a:cubicBezTo>
                    <a:pt x="20801" y="0"/>
                    <a:pt x="26801" y="10405"/>
                    <a:pt x="26801" y="2324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53" name="Google Shape;1953;p30"/>
            <p:cNvSpPr/>
            <p:nvPr/>
          </p:nvSpPr>
          <p:spPr>
            <a:xfrm rot="-1801764">
              <a:off x="3469496" y="2304051"/>
              <a:ext cx="26776" cy="46440"/>
            </a:xfrm>
            <a:custGeom>
              <a:avLst/>
              <a:gdLst/>
              <a:ahLst/>
              <a:cxnLst/>
              <a:rect l="l" t="t" r="r" b="b"/>
              <a:pathLst>
                <a:path w="26800" h="46481" extrusionOk="0">
                  <a:moveTo>
                    <a:pt x="26801" y="23241"/>
                  </a:moveTo>
                  <a:cubicBezTo>
                    <a:pt x="26801" y="36077"/>
                    <a:pt x="20801" y="46482"/>
                    <a:pt x="13400" y="46482"/>
                  </a:cubicBezTo>
                  <a:cubicBezTo>
                    <a:pt x="5999" y="46482"/>
                    <a:pt x="0" y="36077"/>
                    <a:pt x="0" y="23241"/>
                  </a:cubicBezTo>
                  <a:cubicBezTo>
                    <a:pt x="0" y="10405"/>
                    <a:pt x="5999" y="0"/>
                    <a:pt x="13400" y="0"/>
                  </a:cubicBezTo>
                  <a:cubicBezTo>
                    <a:pt x="20801" y="0"/>
                    <a:pt x="26801" y="10405"/>
                    <a:pt x="26801" y="2324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54" name="Google Shape;1954;p30"/>
            <p:cNvSpPr/>
            <p:nvPr/>
          </p:nvSpPr>
          <p:spPr>
            <a:xfrm>
              <a:off x="2314638" y="2924117"/>
              <a:ext cx="167836" cy="171354"/>
            </a:xfrm>
            <a:custGeom>
              <a:avLst/>
              <a:gdLst/>
              <a:ahLst/>
              <a:cxnLst/>
              <a:rect l="l" t="t" r="r" b="b"/>
              <a:pathLst>
                <a:path w="167836" h="171354" extrusionOk="0">
                  <a:moveTo>
                    <a:pt x="15301" y="171355"/>
                  </a:moveTo>
                  <a:lnTo>
                    <a:pt x="0" y="107251"/>
                  </a:lnTo>
                  <a:lnTo>
                    <a:pt x="167837" y="0"/>
                  </a:lnTo>
                  <a:lnTo>
                    <a:pt x="160519" y="15145"/>
                  </a:lnTo>
                  <a:lnTo>
                    <a:pt x="15301" y="171355"/>
                  </a:ln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55" name="Google Shape;1955;p30"/>
            <p:cNvSpPr/>
            <p:nvPr/>
          </p:nvSpPr>
          <p:spPr>
            <a:xfrm>
              <a:off x="2290498" y="2306802"/>
              <a:ext cx="1203749" cy="724947"/>
            </a:xfrm>
            <a:custGeom>
              <a:avLst/>
              <a:gdLst/>
              <a:ahLst/>
              <a:cxnLst/>
              <a:rect l="l" t="t" r="r" b="b"/>
              <a:pathLst>
                <a:path w="1203749" h="724947" extrusionOk="0">
                  <a:moveTo>
                    <a:pt x="23855" y="724948"/>
                  </a:moveTo>
                  <a:cubicBezTo>
                    <a:pt x="25280" y="723709"/>
                    <a:pt x="1203750" y="40958"/>
                    <a:pt x="1203750" y="40958"/>
                  </a:cubicBezTo>
                  <a:lnTo>
                    <a:pt x="1182081" y="0"/>
                  </a:lnTo>
                  <a:lnTo>
                    <a:pt x="0" y="685800"/>
                  </a:ln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pic>
        <p:nvPicPr>
          <p:cNvPr id="1956" name="Google Shape;1956;p30" title="Chart"/>
          <p:cNvPicPr preferRelativeResize="0"/>
          <p:nvPr/>
        </p:nvPicPr>
        <p:blipFill>
          <a:blip r:embed="rId3">
            <a:alphaModFix/>
          </a:blip>
          <a:stretch>
            <a:fillRect/>
          </a:stretch>
        </p:blipFill>
        <p:spPr>
          <a:xfrm>
            <a:off x="457200" y="817469"/>
            <a:ext cx="4715601" cy="2683226"/>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960"/>
        <p:cNvGrpSpPr/>
        <p:nvPr/>
      </p:nvGrpSpPr>
      <p:grpSpPr>
        <a:xfrm>
          <a:off x="0" y="0"/>
          <a:ext cx="0" cy="0"/>
          <a:chOff x="0" y="0"/>
          <a:chExt cx="0" cy="0"/>
        </a:xfrm>
      </p:grpSpPr>
      <p:sp>
        <p:nvSpPr>
          <p:cNvPr id="1961" name="Google Shape;1961;p31"/>
          <p:cNvSpPr txBox="1">
            <a:spLocks noGrp="1"/>
          </p:cNvSpPr>
          <p:nvPr>
            <p:ph type="body" idx="4294967295"/>
          </p:nvPr>
        </p:nvSpPr>
        <p:spPr>
          <a:xfrm>
            <a:off x="1238250" y="1528175"/>
            <a:ext cx="2997000" cy="2087100"/>
          </a:xfrm>
          <a:prstGeom prst="rect">
            <a:avLst/>
          </a:prstGeom>
        </p:spPr>
        <p:txBody>
          <a:bodyPr spcFirstLastPara="1" wrap="square" lIns="0" tIns="0" rIns="0" bIns="0" anchor="ctr" anchorCtr="0">
            <a:noAutofit/>
          </a:bodyPr>
          <a:lstStyle/>
          <a:p>
            <a:pPr marL="0" lvl="0" indent="0" algn="l" rtl="0">
              <a:spcBef>
                <a:spcPts val="600"/>
              </a:spcBef>
              <a:spcAft>
                <a:spcPts val="0"/>
              </a:spcAft>
              <a:buNone/>
            </a:pPr>
            <a:r>
              <a:rPr lang="en" sz="3000">
                <a:solidFill>
                  <a:schemeClr val="lt1"/>
                </a:solidFill>
                <a:latin typeface="Raleway SemiBold"/>
                <a:ea typeface="Raleway SemiBold"/>
                <a:cs typeface="Raleway SemiBold"/>
                <a:sym typeface="Raleway SemiBold"/>
              </a:rPr>
              <a:t>Mobile project</a:t>
            </a:r>
            <a:endParaRPr sz="3000">
              <a:solidFill>
                <a:schemeClr val="lt1"/>
              </a:solidFill>
              <a:latin typeface="Raleway SemiBold"/>
              <a:ea typeface="Raleway SemiBold"/>
              <a:cs typeface="Raleway SemiBold"/>
              <a:sym typeface="Raleway SemiBold"/>
            </a:endParaRPr>
          </a:p>
          <a:p>
            <a:pPr marL="0" lvl="0" indent="0" algn="l" rtl="0">
              <a:spcBef>
                <a:spcPts val="600"/>
              </a:spcBef>
              <a:spcAft>
                <a:spcPts val="0"/>
              </a:spcAft>
              <a:buNone/>
            </a:pPr>
            <a:r>
              <a:rPr lang="en" sz="2400">
                <a:solidFill>
                  <a:schemeClr val="lt1"/>
                </a:solidFill>
              </a:rPr>
              <a:t>Show and explain your web, app or software projects using these gadget templates.</a:t>
            </a:r>
            <a:endParaRPr sz="2400">
              <a:solidFill>
                <a:schemeClr val="lt1"/>
              </a:solidFill>
            </a:endParaRPr>
          </a:p>
        </p:txBody>
      </p:sp>
      <p:sp>
        <p:nvSpPr>
          <p:cNvPr id="1962" name="Google Shape;1962;p31"/>
          <p:cNvSpPr/>
          <p:nvPr/>
        </p:nvSpPr>
        <p:spPr>
          <a:xfrm>
            <a:off x="5300136" y="772185"/>
            <a:ext cx="1745400" cy="3108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Barlow"/>
                <a:ea typeface="Barlow"/>
                <a:cs typeface="Barlow"/>
                <a:sym typeface="Barlow"/>
              </a:rPr>
              <a:t>Place your screenshot here</a:t>
            </a:r>
            <a:endParaRPr sz="1000">
              <a:solidFill>
                <a:schemeClr val="dk1"/>
              </a:solidFill>
              <a:latin typeface="Barlow"/>
              <a:ea typeface="Barlow"/>
              <a:cs typeface="Barlow"/>
              <a:sym typeface="Barlow"/>
            </a:endParaRPr>
          </a:p>
        </p:txBody>
      </p:sp>
      <p:sp>
        <p:nvSpPr>
          <p:cNvPr id="1963" name="Google Shape;1963;p31"/>
          <p:cNvSpPr txBox="1">
            <a:spLocks noGrp="1"/>
          </p:cNvSpPr>
          <p:nvPr>
            <p:ph type="sldNum" idx="4294967295"/>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solidFill>
                  <a:schemeClr val="accent2"/>
                </a:solidFill>
              </a:rPr>
              <a:t>33</a:t>
            </a:fld>
            <a:endParaRPr>
              <a:solidFill>
                <a:schemeClr val="accent2"/>
              </a:solidFill>
            </a:endParaRPr>
          </a:p>
        </p:txBody>
      </p:sp>
      <p:grpSp>
        <p:nvGrpSpPr>
          <p:cNvPr id="1964" name="Google Shape;1964;p31"/>
          <p:cNvGrpSpPr/>
          <p:nvPr/>
        </p:nvGrpSpPr>
        <p:grpSpPr>
          <a:xfrm>
            <a:off x="5248684" y="413748"/>
            <a:ext cx="1842985" cy="3822716"/>
            <a:chOff x="2547150" y="238125"/>
            <a:chExt cx="2525675" cy="5238750"/>
          </a:xfrm>
        </p:grpSpPr>
        <p:sp>
          <p:nvSpPr>
            <p:cNvPr id="1965" name="Google Shape;1965;p31"/>
            <p:cNvSpPr/>
            <p:nvPr/>
          </p:nvSpPr>
          <p:spPr>
            <a:xfrm>
              <a:off x="2547150" y="238125"/>
              <a:ext cx="2525675" cy="5238750"/>
            </a:xfrm>
            <a:custGeom>
              <a:avLst/>
              <a:gdLst/>
              <a:ahLst/>
              <a:cxnLst/>
              <a:rect l="l" t="t" r="r" b="b"/>
              <a:pathLst>
                <a:path w="101027" h="209550" extrusionOk="0">
                  <a:moveTo>
                    <a:pt x="98629" y="18886"/>
                  </a:moveTo>
                  <a:lnTo>
                    <a:pt x="98629" y="190364"/>
                  </a:lnTo>
                  <a:lnTo>
                    <a:pt x="2398" y="190364"/>
                  </a:lnTo>
                  <a:lnTo>
                    <a:pt x="2398" y="18886"/>
                  </a:lnTo>
                  <a:close/>
                  <a:moveTo>
                    <a:pt x="10343" y="0"/>
                  </a:moveTo>
                  <a:lnTo>
                    <a:pt x="9293" y="75"/>
                  </a:lnTo>
                  <a:lnTo>
                    <a:pt x="8244" y="225"/>
                  </a:lnTo>
                  <a:lnTo>
                    <a:pt x="7270" y="450"/>
                  </a:lnTo>
                  <a:lnTo>
                    <a:pt x="6295" y="824"/>
                  </a:lnTo>
                  <a:lnTo>
                    <a:pt x="5396" y="1274"/>
                  </a:lnTo>
                  <a:lnTo>
                    <a:pt x="4572" y="1799"/>
                  </a:lnTo>
                  <a:lnTo>
                    <a:pt x="3747" y="2398"/>
                  </a:lnTo>
                  <a:lnTo>
                    <a:pt x="2998" y="3073"/>
                  </a:lnTo>
                  <a:lnTo>
                    <a:pt x="2323" y="3747"/>
                  </a:lnTo>
                  <a:lnTo>
                    <a:pt x="1724" y="4572"/>
                  </a:lnTo>
                  <a:lnTo>
                    <a:pt x="1199" y="5396"/>
                  </a:lnTo>
                  <a:lnTo>
                    <a:pt x="824" y="6370"/>
                  </a:lnTo>
                  <a:lnTo>
                    <a:pt x="450" y="7270"/>
                  </a:lnTo>
                  <a:lnTo>
                    <a:pt x="225" y="8319"/>
                  </a:lnTo>
                  <a:lnTo>
                    <a:pt x="0" y="9293"/>
                  </a:lnTo>
                  <a:lnTo>
                    <a:pt x="0" y="10343"/>
                  </a:lnTo>
                  <a:lnTo>
                    <a:pt x="0" y="199207"/>
                  </a:lnTo>
                  <a:lnTo>
                    <a:pt x="0" y="200257"/>
                  </a:lnTo>
                  <a:lnTo>
                    <a:pt x="225" y="201231"/>
                  </a:lnTo>
                  <a:lnTo>
                    <a:pt x="450" y="202280"/>
                  </a:lnTo>
                  <a:lnTo>
                    <a:pt x="824" y="203180"/>
                  </a:lnTo>
                  <a:lnTo>
                    <a:pt x="1199" y="204154"/>
                  </a:lnTo>
                  <a:lnTo>
                    <a:pt x="1724" y="204978"/>
                  </a:lnTo>
                  <a:lnTo>
                    <a:pt x="2323" y="205803"/>
                  </a:lnTo>
                  <a:lnTo>
                    <a:pt x="2998" y="206477"/>
                  </a:lnTo>
                  <a:lnTo>
                    <a:pt x="3747" y="207152"/>
                  </a:lnTo>
                  <a:lnTo>
                    <a:pt x="4572" y="207751"/>
                  </a:lnTo>
                  <a:lnTo>
                    <a:pt x="5396" y="208276"/>
                  </a:lnTo>
                  <a:lnTo>
                    <a:pt x="6295" y="208726"/>
                  </a:lnTo>
                  <a:lnTo>
                    <a:pt x="7270" y="209100"/>
                  </a:lnTo>
                  <a:lnTo>
                    <a:pt x="8244" y="209325"/>
                  </a:lnTo>
                  <a:lnTo>
                    <a:pt x="9293" y="209475"/>
                  </a:lnTo>
                  <a:lnTo>
                    <a:pt x="10343" y="209550"/>
                  </a:lnTo>
                  <a:lnTo>
                    <a:pt x="90610" y="209550"/>
                  </a:lnTo>
                  <a:lnTo>
                    <a:pt x="91659" y="209475"/>
                  </a:lnTo>
                  <a:lnTo>
                    <a:pt x="92708" y="209325"/>
                  </a:lnTo>
                  <a:lnTo>
                    <a:pt x="93682" y="209100"/>
                  </a:lnTo>
                  <a:lnTo>
                    <a:pt x="94657" y="208726"/>
                  </a:lnTo>
                  <a:lnTo>
                    <a:pt x="95556" y="208276"/>
                  </a:lnTo>
                  <a:lnTo>
                    <a:pt x="96455" y="207751"/>
                  </a:lnTo>
                  <a:lnTo>
                    <a:pt x="97205" y="207152"/>
                  </a:lnTo>
                  <a:lnTo>
                    <a:pt x="97954" y="206477"/>
                  </a:lnTo>
                  <a:lnTo>
                    <a:pt x="98629" y="205803"/>
                  </a:lnTo>
                  <a:lnTo>
                    <a:pt x="99228" y="204978"/>
                  </a:lnTo>
                  <a:lnTo>
                    <a:pt x="99753" y="204154"/>
                  </a:lnTo>
                  <a:lnTo>
                    <a:pt x="100203" y="203180"/>
                  </a:lnTo>
                  <a:lnTo>
                    <a:pt x="100577" y="202280"/>
                  </a:lnTo>
                  <a:lnTo>
                    <a:pt x="100802" y="201231"/>
                  </a:lnTo>
                  <a:lnTo>
                    <a:pt x="100952" y="200257"/>
                  </a:lnTo>
                  <a:lnTo>
                    <a:pt x="101027" y="199207"/>
                  </a:lnTo>
                  <a:lnTo>
                    <a:pt x="101027" y="10343"/>
                  </a:lnTo>
                  <a:lnTo>
                    <a:pt x="100952" y="9293"/>
                  </a:lnTo>
                  <a:lnTo>
                    <a:pt x="100802" y="8319"/>
                  </a:lnTo>
                  <a:lnTo>
                    <a:pt x="100577" y="7270"/>
                  </a:lnTo>
                  <a:lnTo>
                    <a:pt x="100203" y="6370"/>
                  </a:lnTo>
                  <a:lnTo>
                    <a:pt x="99753" y="5396"/>
                  </a:lnTo>
                  <a:lnTo>
                    <a:pt x="99228" y="4572"/>
                  </a:lnTo>
                  <a:lnTo>
                    <a:pt x="98629" y="3747"/>
                  </a:lnTo>
                  <a:lnTo>
                    <a:pt x="97954" y="3073"/>
                  </a:lnTo>
                  <a:lnTo>
                    <a:pt x="97205" y="2398"/>
                  </a:lnTo>
                  <a:lnTo>
                    <a:pt x="96455" y="1799"/>
                  </a:lnTo>
                  <a:lnTo>
                    <a:pt x="95556" y="1274"/>
                  </a:lnTo>
                  <a:lnTo>
                    <a:pt x="94657" y="824"/>
                  </a:lnTo>
                  <a:lnTo>
                    <a:pt x="93682" y="450"/>
                  </a:lnTo>
                  <a:lnTo>
                    <a:pt x="92708" y="225"/>
                  </a:lnTo>
                  <a:lnTo>
                    <a:pt x="91659" y="75"/>
                  </a:lnTo>
                  <a:lnTo>
                    <a:pt x="90610" y="0"/>
                  </a:lnTo>
                  <a:close/>
                </a:path>
              </a:pathLst>
            </a:custGeom>
            <a:gradFill>
              <a:gsLst>
                <a:gs pos="0">
                  <a:schemeClr val="lt1"/>
                </a:gs>
                <a:gs pos="50000">
                  <a:schemeClr val="lt1"/>
                </a:gs>
                <a:gs pos="100000">
                  <a:schemeClr val="lt2"/>
                </a:gs>
              </a:gsLst>
              <a:lin ang="1619866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31"/>
            <p:cNvSpPr/>
            <p:nvPr/>
          </p:nvSpPr>
          <p:spPr>
            <a:xfrm>
              <a:off x="3557025" y="5147100"/>
              <a:ext cx="504050" cy="179900"/>
            </a:xfrm>
            <a:custGeom>
              <a:avLst/>
              <a:gdLst/>
              <a:ahLst/>
              <a:cxnLst/>
              <a:rect l="l" t="t" r="r" b="b"/>
              <a:pathLst>
                <a:path w="20162" h="7196" extrusionOk="0">
                  <a:moveTo>
                    <a:pt x="3598" y="0"/>
                  </a:moveTo>
                  <a:lnTo>
                    <a:pt x="2849" y="75"/>
                  </a:lnTo>
                  <a:lnTo>
                    <a:pt x="2174" y="300"/>
                  </a:lnTo>
                  <a:lnTo>
                    <a:pt x="1575" y="600"/>
                  </a:lnTo>
                  <a:lnTo>
                    <a:pt x="1050" y="1050"/>
                  </a:lnTo>
                  <a:lnTo>
                    <a:pt x="600" y="1574"/>
                  </a:lnTo>
                  <a:lnTo>
                    <a:pt x="301" y="2174"/>
                  </a:lnTo>
                  <a:lnTo>
                    <a:pt x="76" y="2848"/>
                  </a:lnTo>
                  <a:lnTo>
                    <a:pt x="1" y="3598"/>
                  </a:lnTo>
                  <a:lnTo>
                    <a:pt x="76" y="4347"/>
                  </a:lnTo>
                  <a:lnTo>
                    <a:pt x="301" y="5022"/>
                  </a:lnTo>
                  <a:lnTo>
                    <a:pt x="600" y="5621"/>
                  </a:lnTo>
                  <a:lnTo>
                    <a:pt x="1050" y="6146"/>
                  </a:lnTo>
                  <a:lnTo>
                    <a:pt x="1575" y="6596"/>
                  </a:lnTo>
                  <a:lnTo>
                    <a:pt x="2174" y="6896"/>
                  </a:lnTo>
                  <a:lnTo>
                    <a:pt x="2849" y="7120"/>
                  </a:lnTo>
                  <a:lnTo>
                    <a:pt x="3598" y="7195"/>
                  </a:lnTo>
                  <a:lnTo>
                    <a:pt x="16639" y="7195"/>
                  </a:lnTo>
                  <a:lnTo>
                    <a:pt x="17313" y="7120"/>
                  </a:lnTo>
                  <a:lnTo>
                    <a:pt x="17988" y="6896"/>
                  </a:lnTo>
                  <a:lnTo>
                    <a:pt x="18587" y="6596"/>
                  </a:lnTo>
                  <a:lnTo>
                    <a:pt x="19112" y="6146"/>
                  </a:lnTo>
                  <a:lnTo>
                    <a:pt x="19562" y="5621"/>
                  </a:lnTo>
                  <a:lnTo>
                    <a:pt x="19861" y="5022"/>
                  </a:lnTo>
                  <a:lnTo>
                    <a:pt x="20086" y="4347"/>
                  </a:lnTo>
                  <a:lnTo>
                    <a:pt x="20161" y="3598"/>
                  </a:lnTo>
                  <a:lnTo>
                    <a:pt x="20086" y="2848"/>
                  </a:lnTo>
                  <a:lnTo>
                    <a:pt x="19861" y="2174"/>
                  </a:lnTo>
                  <a:lnTo>
                    <a:pt x="19562" y="1574"/>
                  </a:lnTo>
                  <a:lnTo>
                    <a:pt x="19112" y="1050"/>
                  </a:lnTo>
                  <a:lnTo>
                    <a:pt x="18587" y="600"/>
                  </a:lnTo>
                  <a:lnTo>
                    <a:pt x="17988" y="300"/>
                  </a:lnTo>
                  <a:lnTo>
                    <a:pt x="17313" y="75"/>
                  </a:lnTo>
                  <a:lnTo>
                    <a:pt x="16639" y="0"/>
                  </a:lnTo>
                  <a:close/>
                </a:path>
              </a:pathLst>
            </a:custGeom>
            <a:solidFill>
              <a:srgbClr val="000000">
                <a:alpha val="9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31"/>
            <p:cNvSpPr/>
            <p:nvPr/>
          </p:nvSpPr>
          <p:spPr>
            <a:xfrm>
              <a:off x="3008050" y="423600"/>
              <a:ext cx="99325" cy="99325"/>
            </a:xfrm>
            <a:custGeom>
              <a:avLst/>
              <a:gdLst/>
              <a:ahLst/>
              <a:cxnLst/>
              <a:rect l="l" t="t" r="r" b="b"/>
              <a:pathLst>
                <a:path w="3973" h="3973" extrusionOk="0">
                  <a:moveTo>
                    <a:pt x="2024" y="1"/>
                  </a:moveTo>
                  <a:lnTo>
                    <a:pt x="1575" y="76"/>
                  </a:lnTo>
                  <a:lnTo>
                    <a:pt x="1200" y="151"/>
                  </a:lnTo>
                  <a:lnTo>
                    <a:pt x="900" y="375"/>
                  </a:lnTo>
                  <a:lnTo>
                    <a:pt x="600" y="600"/>
                  </a:lnTo>
                  <a:lnTo>
                    <a:pt x="375" y="900"/>
                  </a:lnTo>
                  <a:lnTo>
                    <a:pt x="151" y="1200"/>
                  </a:lnTo>
                  <a:lnTo>
                    <a:pt x="76" y="1575"/>
                  </a:lnTo>
                  <a:lnTo>
                    <a:pt x="1" y="2024"/>
                  </a:lnTo>
                  <a:lnTo>
                    <a:pt x="76" y="2399"/>
                  </a:lnTo>
                  <a:lnTo>
                    <a:pt x="151" y="2774"/>
                  </a:lnTo>
                  <a:lnTo>
                    <a:pt x="375" y="3073"/>
                  </a:lnTo>
                  <a:lnTo>
                    <a:pt x="600" y="3373"/>
                  </a:lnTo>
                  <a:lnTo>
                    <a:pt x="900" y="3673"/>
                  </a:lnTo>
                  <a:lnTo>
                    <a:pt x="1200" y="3823"/>
                  </a:lnTo>
                  <a:lnTo>
                    <a:pt x="1575" y="3973"/>
                  </a:lnTo>
                  <a:lnTo>
                    <a:pt x="2399" y="3973"/>
                  </a:lnTo>
                  <a:lnTo>
                    <a:pt x="2774"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4" y="151"/>
                  </a:lnTo>
                  <a:lnTo>
                    <a:pt x="2399" y="76"/>
                  </a:lnTo>
                  <a:lnTo>
                    <a:pt x="2024" y="1"/>
                  </a:lnTo>
                  <a:close/>
                </a:path>
              </a:pathLst>
            </a:custGeom>
            <a:solidFill>
              <a:srgbClr val="000000">
                <a:alpha val="9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31"/>
            <p:cNvSpPr/>
            <p:nvPr/>
          </p:nvSpPr>
          <p:spPr>
            <a:xfrm>
              <a:off x="3566400" y="434850"/>
              <a:ext cx="487175" cy="76850"/>
            </a:xfrm>
            <a:custGeom>
              <a:avLst/>
              <a:gdLst/>
              <a:ahLst/>
              <a:cxnLst/>
              <a:rect l="l" t="t" r="r" b="b"/>
              <a:pathLst>
                <a:path w="19487" h="3074" extrusionOk="0">
                  <a:moveTo>
                    <a:pt x="1275" y="0"/>
                  </a:moveTo>
                  <a:lnTo>
                    <a:pt x="1050" y="75"/>
                  </a:lnTo>
                  <a:lnTo>
                    <a:pt x="750" y="150"/>
                  </a:lnTo>
                  <a:lnTo>
                    <a:pt x="525" y="300"/>
                  </a:lnTo>
                  <a:lnTo>
                    <a:pt x="375" y="450"/>
                  </a:lnTo>
                  <a:lnTo>
                    <a:pt x="225" y="675"/>
                  </a:lnTo>
                  <a:lnTo>
                    <a:pt x="75" y="975"/>
                  </a:lnTo>
                  <a:lnTo>
                    <a:pt x="1" y="1274"/>
                  </a:lnTo>
                  <a:lnTo>
                    <a:pt x="1" y="1574"/>
                  </a:lnTo>
                  <a:lnTo>
                    <a:pt x="1" y="1874"/>
                  </a:lnTo>
                  <a:lnTo>
                    <a:pt x="75" y="2174"/>
                  </a:lnTo>
                  <a:lnTo>
                    <a:pt x="225" y="2399"/>
                  </a:lnTo>
                  <a:lnTo>
                    <a:pt x="375" y="2623"/>
                  </a:lnTo>
                  <a:lnTo>
                    <a:pt x="525" y="2773"/>
                  </a:lnTo>
                  <a:lnTo>
                    <a:pt x="750" y="2923"/>
                  </a:lnTo>
                  <a:lnTo>
                    <a:pt x="1050" y="2998"/>
                  </a:lnTo>
                  <a:lnTo>
                    <a:pt x="1275" y="3073"/>
                  </a:lnTo>
                  <a:lnTo>
                    <a:pt x="18137" y="3073"/>
                  </a:lnTo>
                  <a:lnTo>
                    <a:pt x="18437" y="2998"/>
                  </a:lnTo>
                  <a:lnTo>
                    <a:pt x="18662" y="2923"/>
                  </a:lnTo>
                  <a:lnTo>
                    <a:pt x="18887" y="2773"/>
                  </a:lnTo>
                  <a:lnTo>
                    <a:pt x="19112" y="2623"/>
                  </a:lnTo>
                  <a:lnTo>
                    <a:pt x="19262" y="2399"/>
                  </a:lnTo>
                  <a:lnTo>
                    <a:pt x="19337" y="2174"/>
                  </a:lnTo>
                  <a:lnTo>
                    <a:pt x="19412" y="1874"/>
                  </a:lnTo>
                  <a:lnTo>
                    <a:pt x="19486" y="1574"/>
                  </a:lnTo>
                  <a:lnTo>
                    <a:pt x="19412" y="1274"/>
                  </a:lnTo>
                  <a:lnTo>
                    <a:pt x="19337" y="975"/>
                  </a:lnTo>
                  <a:lnTo>
                    <a:pt x="19262" y="675"/>
                  </a:lnTo>
                  <a:lnTo>
                    <a:pt x="19112" y="450"/>
                  </a:lnTo>
                  <a:lnTo>
                    <a:pt x="18887" y="300"/>
                  </a:lnTo>
                  <a:lnTo>
                    <a:pt x="18662" y="150"/>
                  </a:lnTo>
                  <a:lnTo>
                    <a:pt x="18437" y="75"/>
                  </a:lnTo>
                  <a:lnTo>
                    <a:pt x="18137" y="0"/>
                  </a:lnTo>
                  <a:close/>
                </a:path>
              </a:pathLst>
            </a:custGeom>
            <a:solidFill>
              <a:srgbClr val="000000">
                <a:alpha val="9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9" name="Google Shape;1969;p31"/>
          <p:cNvGrpSpPr/>
          <p:nvPr/>
        </p:nvGrpSpPr>
        <p:grpSpPr>
          <a:xfrm>
            <a:off x="6637552" y="2080650"/>
            <a:ext cx="1041945" cy="2747812"/>
            <a:chOff x="2217389" y="2145281"/>
            <a:chExt cx="771754" cy="2035265"/>
          </a:xfrm>
        </p:grpSpPr>
        <p:sp>
          <p:nvSpPr>
            <p:cNvPr id="1970" name="Google Shape;1970;p31"/>
            <p:cNvSpPr/>
            <p:nvPr/>
          </p:nvSpPr>
          <p:spPr>
            <a:xfrm>
              <a:off x="2315715" y="3791112"/>
              <a:ext cx="673428" cy="389434"/>
            </a:xfrm>
            <a:custGeom>
              <a:avLst/>
              <a:gdLst/>
              <a:ahLst/>
              <a:cxnLst/>
              <a:rect l="l" t="t" r="r" b="b"/>
              <a:pathLst>
                <a:path w="658819" h="381000" extrusionOk="0">
                  <a:moveTo>
                    <a:pt x="658819" y="190500"/>
                  </a:moveTo>
                  <a:cubicBezTo>
                    <a:pt x="658819" y="295710"/>
                    <a:pt x="511337" y="381000"/>
                    <a:pt x="329409" y="381000"/>
                  </a:cubicBezTo>
                  <a:cubicBezTo>
                    <a:pt x="147482" y="381000"/>
                    <a:pt x="0" y="295710"/>
                    <a:pt x="0" y="190500"/>
                  </a:cubicBezTo>
                  <a:cubicBezTo>
                    <a:pt x="0" y="85290"/>
                    <a:pt x="147481" y="0"/>
                    <a:pt x="329409" y="0"/>
                  </a:cubicBezTo>
                  <a:cubicBezTo>
                    <a:pt x="511337" y="0"/>
                    <a:pt x="658819" y="85290"/>
                    <a:pt x="658819" y="190500"/>
                  </a:cubicBez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71" name="Google Shape;1971;p31"/>
            <p:cNvSpPr/>
            <p:nvPr/>
          </p:nvSpPr>
          <p:spPr>
            <a:xfrm>
              <a:off x="2657140" y="3935803"/>
              <a:ext cx="195329" cy="151148"/>
            </a:xfrm>
            <a:custGeom>
              <a:avLst/>
              <a:gdLst/>
              <a:ahLst/>
              <a:cxnLst/>
              <a:rect l="l" t="t" r="r" b="b"/>
              <a:pathLst>
                <a:path w="191092" h="147874" extrusionOk="0">
                  <a:moveTo>
                    <a:pt x="175923" y="5"/>
                  </a:moveTo>
                  <a:cubicBezTo>
                    <a:pt x="153005" y="19055"/>
                    <a:pt x="118866" y="1625"/>
                    <a:pt x="117534" y="3339"/>
                  </a:cubicBezTo>
                  <a:cubicBezTo>
                    <a:pt x="90651" y="28352"/>
                    <a:pt x="62427" y="51879"/>
                    <a:pt x="32995" y="73824"/>
                  </a:cubicBezTo>
                  <a:cubicBezTo>
                    <a:pt x="18731" y="85064"/>
                    <a:pt x="-3522" y="100113"/>
                    <a:pt x="472" y="121449"/>
                  </a:cubicBezTo>
                  <a:cubicBezTo>
                    <a:pt x="7699" y="160121"/>
                    <a:pt x="69511" y="148214"/>
                    <a:pt x="92810" y="136403"/>
                  </a:cubicBezTo>
                  <a:cubicBezTo>
                    <a:pt x="116108" y="124592"/>
                    <a:pt x="135127" y="104971"/>
                    <a:pt x="157189" y="91255"/>
                  </a:cubicBezTo>
                  <a:cubicBezTo>
                    <a:pt x="172975" y="81730"/>
                    <a:pt x="188475" y="76396"/>
                    <a:pt x="190948" y="56489"/>
                  </a:cubicBezTo>
                  <a:cubicBezTo>
                    <a:pt x="192564" y="44678"/>
                    <a:pt x="180202" y="-566"/>
                    <a:pt x="175923" y="5"/>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72" name="Google Shape;1972;p31"/>
            <p:cNvSpPr/>
            <p:nvPr/>
          </p:nvSpPr>
          <p:spPr>
            <a:xfrm>
              <a:off x="2658204" y="3985466"/>
              <a:ext cx="194361" cy="101567"/>
            </a:xfrm>
            <a:custGeom>
              <a:avLst/>
              <a:gdLst/>
              <a:ahLst/>
              <a:cxnLst/>
              <a:rect l="l" t="t" r="r" b="b"/>
              <a:pathLst>
                <a:path w="190145" h="99367" extrusionOk="0">
                  <a:moveTo>
                    <a:pt x="189715" y="0"/>
                  </a:moveTo>
                  <a:cubicBezTo>
                    <a:pt x="186767" y="19050"/>
                    <a:pt x="171457" y="24289"/>
                    <a:pt x="155861" y="34004"/>
                  </a:cubicBezTo>
                  <a:cubicBezTo>
                    <a:pt x="133419" y="47911"/>
                    <a:pt x="113639" y="68104"/>
                    <a:pt x="90340" y="79915"/>
                  </a:cubicBezTo>
                  <a:cubicBezTo>
                    <a:pt x="68849" y="90774"/>
                    <a:pt x="15120" y="101632"/>
                    <a:pt x="0" y="74009"/>
                  </a:cubicBezTo>
                  <a:cubicBezTo>
                    <a:pt x="8178" y="111347"/>
                    <a:pt x="68849" y="99632"/>
                    <a:pt x="91957" y="87916"/>
                  </a:cubicBezTo>
                  <a:cubicBezTo>
                    <a:pt x="115065" y="76200"/>
                    <a:pt x="134275" y="56483"/>
                    <a:pt x="156336" y="42767"/>
                  </a:cubicBezTo>
                  <a:cubicBezTo>
                    <a:pt x="172122" y="33242"/>
                    <a:pt x="187623" y="27908"/>
                    <a:pt x="190095" y="8001"/>
                  </a:cubicBezTo>
                  <a:cubicBezTo>
                    <a:pt x="190229" y="5325"/>
                    <a:pt x="190095" y="2648"/>
                    <a:pt x="189715"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73" name="Google Shape;1973;p31"/>
            <p:cNvSpPr/>
            <p:nvPr/>
          </p:nvSpPr>
          <p:spPr>
            <a:xfrm>
              <a:off x="2457350" y="3860101"/>
              <a:ext cx="195204" cy="145599"/>
            </a:xfrm>
            <a:custGeom>
              <a:avLst/>
              <a:gdLst/>
              <a:ahLst/>
              <a:cxnLst/>
              <a:rect l="l" t="t" r="r" b="b"/>
              <a:pathLst>
                <a:path w="190969" h="142446" extrusionOk="0">
                  <a:moveTo>
                    <a:pt x="173186" y="102"/>
                  </a:moveTo>
                  <a:cubicBezTo>
                    <a:pt x="150268" y="19152"/>
                    <a:pt x="110138" y="-1613"/>
                    <a:pt x="108522" y="102"/>
                  </a:cubicBezTo>
                  <a:cubicBezTo>
                    <a:pt x="84624" y="24276"/>
                    <a:pt x="59386" y="47079"/>
                    <a:pt x="32921" y="68396"/>
                  </a:cubicBezTo>
                  <a:cubicBezTo>
                    <a:pt x="18657" y="79636"/>
                    <a:pt x="-3596" y="94685"/>
                    <a:pt x="493" y="116021"/>
                  </a:cubicBezTo>
                  <a:cubicBezTo>
                    <a:pt x="7626" y="154693"/>
                    <a:pt x="69437" y="142786"/>
                    <a:pt x="92736" y="130975"/>
                  </a:cubicBezTo>
                  <a:cubicBezTo>
                    <a:pt x="116034" y="119164"/>
                    <a:pt x="135148" y="99543"/>
                    <a:pt x="157210" y="85827"/>
                  </a:cubicBezTo>
                  <a:cubicBezTo>
                    <a:pt x="172901" y="76302"/>
                    <a:pt x="188402" y="70968"/>
                    <a:pt x="190874" y="51061"/>
                  </a:cubicBezTo>
                  <a:cubicBezTo>
                    <a:pt x="192300" y="39249"/>
                    <a:pt x="177275" y="-374"/>
                    <a:pt x="173186" y="10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74" name="Google Shape;1974;p31"/>
            <p:cNvSpPr/>
            <p:nvPr/>
          </p:nvSpPr>
          <p:spPr>
            <a:xfrm>
              <a:off x="2457756" y="3906656"/>
              <a:ext cx="194361" cy="101578"/>
            </a:xfrm>
            <a:custGeom>
              <a:avLst/>
              <a:gdLst/>
              <a:ahLst/>
              <a:cxnLst/>
              <a:rect l="l" t="t" r="r" b="b"/>
              <a:pathLst>
                <a:path w="190145" h="99378" extrusionOk="0">
                  <a:moveTo>
                    <a:pt x="189715" y="0"/>
                  </a:moveTo>
                  <a:cubicBezTo>
                    <a:pt x="186767" y="19050"/>
                    <a:pt x="171457" y="24289"/>
                    <a:pt x="155861" y="34004"/>
                  </a:cubicBezTo>
                  <a:cubicBezTo>
                    <a:pt x="133418" y="48006"/>
                    <a:pt x="113639" y="68104"/>
                    <a:pt x="90340" y="79915"/>
                  </a:cubicBezTo>
                  <a:cubicBezTo>
                    <a:pt x="68849" y="90869"/>
                    <a:pt x="15120" y="101727"/>
                    <a:pt x="0" y="74104"/>
                  </a:cubicBezTo>
                  <a:cubicBezTo>
                    <a:pt x="8178" y="111347"/>
                    <a:pt x="68944" y="99631"/>
                    <a:pt x="91957" y="87916"/>
                  </a:cubicBezTo>
                  <a:cubicBezTo>
                    <a:pt x="114970" y="76200"/>
                    <a:pt x="134274" y="56579"/>
                    <a:pt x="156431" y="42767"/>
                  </a:cubicBezTo>
                  <a:cubicBezTo>
                    <a:pt x="172122" y="33242"/>
                    <a:pt x="187622" y="27908"/>
                    <a:pt x="190095" y="8001"/>
                  </a:cubicBezTo>
                  <a:cubicBezTo>
                    <a:pt x="190228" y="5324"/>
                    <a:pt x="190095" y="2648"/>
                    <a:pt x="189715"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75" name="Google Shape;1975;p31"/>
            <p:cNvSpPr/>
            <p:nvPr/>
          </p:nvSpPr>
          <p:spPr>
            <a:xfrm>
              <a:off x="2506461" y="2987362"/>
              <a:ext cx="335774" cy="964424"/>
            </a:xfrm>
            <a:custGeom>
              <a:avLst/>
              <a:gdLst/>
              <a:ahLst/>
              <a:cxnLst/>
              <a:rect l="l" t="t" r="r" b="b"/>
              <a:pathLst>
                <a:path w="328490" h="943536" extrusionOk="0">
                  <a:moveTo>
                    <a:pt x="324560" y="81915"/>
                  </a:moveTo>
                  <a:cubicBezTo>
                    <a:pt x="323514" y="116681"/>
                    <a:pt x="312673" y="267367"/>
                    <a:pt x="307918" y="347091"/>
                  </a:cubicBezTo>
                  <a:cubicBezTo>
                    <a:pt x="303163" y="426815"/>
                    <a:pt x="301927" y="524637"/>
                    <a:pt x="301927" y="524637"/>
                  </a:cubicBezTo>
                  <a:cubicBezTo>
                    <a:pt x="301927" y="524637"/>
                    <a:pt x="315716" y="582740"/>
                    <a:pt x="324560" y="651034"/>
                  </a:cubicBezTo>
                  <a:cubicBezTo>
                    <a:pt x="333403" y="719328"/>
                    <a:pt x="324560" y="934879"/>
                    <a:pt x="324560" y="934879"/>
                  </a:cubicBezTo>
                  <a:cubicBezTo>
                    <a:pt x="306701" y="946423"/>
                    <a:pt x="283745" y="946423"/>
                    <a:pt x="265886" y="934879"/>
                  </a:cubicBezTo>
                  <a:cubicBezTo>
                    <a:pt x="265886" y="934879"/>
                    <a:pt x="229274" y="762381"/>
                    <a:pt x="212252" y="684657"/>
                  </a:cubicBezTo>
                  <a:cubicBezTo>
                    <a:pt x="195230" y="606933"/>
                    <a:pt x="192378" y="562166"/>
                    <a:pt x="183724" y="513969"/>
                  </a:cubicBezTo>
                  <a:cubicBezTo>
                    <a:pt x="173073" y="455676"/>
                    <a:pt x="150060" y="183642"/>
                    <a:pt x="150060" y="183642"/>
                  </a:cubicBezTo>
                  <a:lnTo>
                    <a:pt x="140551" y="184214"/>
                  </a:lnTo>
                  <a:lnTo>
                    <a:pt x="116206" y="491490"/>
                  </a:lnTo>
                  <a:cubicBezTo>
                    <a:pt x="123766" y="514131"/>
                    <a:pt x="128959" y="537496"/>
                    <a:pt x="131707" y="561213"/>
                  </a:cubicBezTo>
                  <a:cubicBezTo>
                    <a:pt x="138363" y="611219"/>
                    <a:pt x="124670" y="862870"/>
                    <a:pt x="124670" y="862870"/>
                  </a:cubicBezTo>
                  <a:cubicBezTo>
                    <a:pt x="104700" y="873966"/>
                    <a:pt x="80213" y="872938"/>
                    <a:pt x="61241" y="860203"/>
                  </a:cubicBezTo>
                  <a:cubicBezTo>
                    <a:pt x="61241" y="860203"/>
                    <a:pt x="0" y="526828"/>
                    <a:pt x="0" y="476250"/>
                  </a:cubicBezTo>
                  <a:cubicBezTo>
                    <a:pt x="0" y="442722"/>
                    <a:pt x="5706" y="0"/>
                    <a:pt x="5706" y="0"/>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76" name="Google Shape;1976;p31"/>
            <p:cNvSpPr/>
            <p:nvPr/>
          </p:nvSpPr>
          <p:spPr>
            <a:xfrm>
              <a:off x="2582229" y="2387101"/>
              <a:ext cx="214978" cy="209526"/>
            </a:xfrm>
            <a:custGeom>
              <a:avLst/>
              <a:gdLst/>
              <a:ahLst/>
              <a:cxnLst/>
              <a:rect l="l" t="t" r="r" b="b"/>
              <a:pathLst>
                <a:path w="210314" h="204988" extrusionOk="0">
                  <a:moveTo>
                    <a:pt x="167279" y="0"/>
                  </a:moveTo>
                  <a:cubicBezTo>
                    <a:pt x="167279" y="0"/>
                    <a:pt x="163380" y="75629"/>
                    <a:pt x="165092" y="82391"/>
                  </a:cubicBezTo>
                  <a:cubicBezTo>
                    <a:pt x="166804" y="89154"/>
                    <a:pt x="199707" y="110966"/>
                    <a:pt x="209312" y="119158"/>
                  </a:cubicBezTo>
                  <a:cubicBezTo>
                    <a:pt x="218916" y="127349"/>
                    <a:pt x="157104" y="188214"/>
                    <a:pt x="127054" y="202025"/>
                  </a:cubicBezTo>
                  <a:cubicBezTo>
                    <a:pt x="97004" y="215836"/>
                    <a:pt x="1719" y="179451"/>
                    <a:pt x="102" y="132588"/>
                  </a:cubicBezTo>
                  <a:cubicBezTo>
                    <a:pt x="-1515" y="85725"/>
                    <a:pt x="16363" y="46387"/>
                    <a:pt x="31008" y="44291"/>
                  </a:cubicBezTo>
                  <a:cubicBezTo>
                    <a:pt x="45653" y="42196"/>
                    <a:pt x="167279" y="0"/>
                    <a:pt x="167279"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77" name="Google Shape;1977;p31"/>
            <p:cNvSpPr/>
            <p:nvPr/>
          </p:nvSpPr>
          <p:spPr>
            <a:xfrm>
              <a:off x="2243240" y="2453762"/>
              <a:ext cx="324369" cy="463332"/>
            </a:xfrm>
            <a:custGeom>
              <a:avLst/>
              <a:gdLst/>
              <a:ahLst/>
              <a:cxnLst/>
              <a:rect l="l" t="t" r="r" b="b"/>
              <a:pathLst>
                <a:path w="317332" h="453297" extrusionOk="0">
                  <a:moveTo>
                    <a:pt x="317332" y="2194"/>
                  </a:moveTo>
                  <a:cubicBezTo>
                    <a:pt x="317332" y="2194"/>
                    <a:pt x="296887" y="-29144"/>
                    <a:pt x="222237" y="145069"/>
                  </a:cubicBezTo>
                  <a:cubicBezTo>
                    <a:pt x="147588" y="319281"/>
                    <a:pt x="101562" y="365001"/>
                    <a:pt x="68088" y="408340"/>
                  </a:cubicBezTo>
                  <a:cubicBezTo>
                    <a:pt x="37848" y="447773"/>
                    <a:pt x="22918" y="385099"/>
                    <a:pt x="22918" y="385099"/>
                  </a:cubicBezTo>
                  <a:cubicBezTo>
                    <a:pt x="22918" y="385099"/>
                    <a:pt x="46977" y="354714"/>
                    <a:pt x="26912" y="354714"/>
                  </a:cubicBezTo>
                  <a:cubicBezTo>
                    <a:pt x="15691" y="355381"/>
                    <a:pt x="0" y="378526"/>
                    <a:pt x="0" y="378526"/>
                  </a:cubicBezTo>
                  <a:lnTo>
                    <a:pt x="25581" y="419484"/>
                  </a:lnTo>
                  <a:lnTo>
                    <a:pt x="92147" y="453298"/>
                  </a:lnTo>
                  <a:cubicBezTo>
                    <a:pt x="92147" y="453298"/>
                    <a:pt x="173644" y="378241"/>
                    <a:pt x="199985" y="331949"/>
                  </a:cubicBezTo>
                  <a:cubicBezTo>
                    <a:pt x="228514" y="295468"/>
                    <a:pt x="271211" y="223078"/>
                    <a:pt x="271211" y="223078"/>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78" name="Google Shape;1978;p31"/>
            <p:cNvSpPr/>
            <p:nvPr/>
          </p:nvSpPr>
          <p:spPr>
            <a:xfrm>
              <a:off x="2217389" y="2839467"/>
              <a:ext cx="154799" cy="101310"/>
            </a:xfrm>
            <a:custGeom>
              <a:avLst/>
              <a:gdLst/>
              <a:ahLst/>
              <a:cxnLst/>
              <a:rect l="l" t="t" r="r" b="b"/>
              <a:pathLst>
                <a:path w="151441" h="99116" extrusionOk="0">
                  <a:moveTo>
                    <a:pt x="25622" y="35807"/>
                  </a:moveTo>
                  <a:cubicBezTo>
                    <a:pt x="24861" y="35236"/>
                    <a:pt x="4986" y="12090"/>
                    <a:pt x="4986" y="12090"/>
                  </a:cubicBezTo>
                  <a:cubicBezTo>
                    <a:pt x="4986" y="12090"/>
                    <a:pt x="-6901" y="1708"/>
                    <a:pt x="6032" y="946"/>
                  </a:cubicBezTo>
                  <a:cubicBezTo>
                    <a:pt x="18965" y="184"/>
                    <a:pt x="65086" y="89"/>
                    <a:pt x="65086" y="89"/>
                  </a:cubicBezTo>
                  <a:cubicBezTo>
                    <a:pt x="69803" y="-369"/>
                    <a:pt x="74510" y="955"/>
                    <a:pt x="78305" y="3803"/>
                  </a:cubicBezTo>
                  <a:cubicBezTo>
                    <a:pt x="84105" y="8375"/>
                    <a:pt x="150957" y="93148"/>
                    <a:pt x="150957" y="93148"/>
                  </a:cubicBezTo>
                  <a:cubicBezTo>
                    <a:pt x="150957" y="93148"/>
                    <a:pt x="153905" y="98291"/>
                    <a:pt x="145252" y="98863"/>
                  </a:cubicBezTo>
                  <a:cubicBezTo>
                    <a:pt x="136598" y="99434"/>
                    <a:pt x="80587" y="98863"/>
                    <a:pt x="80587" y="98863"/>
                  </a:cubicBezTo>
                  <a:close/>
                </a:path>
              </a:pathLst>
            </a:custGeom>
            <a:solidFill>
              <a:srgbClr val="20232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79" name="Google Shape;1979;p31"/>
            <p:cNvSpPr/>
            <p:nvPr/>
          </p:nvSpPr>
          <p:spPr>
            <a:xfrm>
              <a:off x="2221873" y="2861121"/>
              <a:ext cx="101078" cy="84251"/>
            </a:xfrm>
            <a:custGeom>
              <a:avLst/>
              <a:gdLst/>
              <a:ahLst/>
              <a:cxnLst/>
              <a:rect l="l" t="t" r="r" b="b"/>
              <a:pathLst>
                <a:path w="98885" h="82426" extrusionOk="0">
                  <a:moveTo>
                    <a:pt x="15807" y="295"/>
                  </a:moveTo>
                  <a:cubicBezTo>
                    <a:pt x="15807" y="295"/>
                    <a:pt x="-3878" y="-3420"/>
                    <a:pt x="687" y="15534"/>
                  </a:cubicBezTo>
                  <a:cubicBezTo>
                    <a:pt x="5251" y="34489"/>
                    <a:pt x="33495" y="54111"/>
                    <a:pt x="33495" y="54111"/>
                  </a:cubicBezTo>
                  <a:lnTo>
                    <a:pt x="62974" y="78876"/>
                  </a:lnTo>
                  <a:cubicBezTo>
                    <a:pt x="70334" y="83610"/>
                    <a:pt x="79768" y="83610"/>
                    <a:pt x="87128" y="78876"/>
                  </a:cubicBezTo>
                  <a:cubicBezTo>
                    <a:pt x="94736" y="74113"/>
                    <a:pt x="105387" y="61159"/>
                    <a:pt x="93690" y="48872"/>
                  </a:cubicBezTo>
                  <a:cubicBezTo>
                    <a:pt x="81993" y="36585"/>
                    <a:pt x="71533" y="9629"/>
                    <a:pt x="41673" y="10772"/>
                  </a:cubicBezTo>
                  <a:cubicBezTo>
                    <a:pt x="41673" y="10772"/>
                    <a:pt x="40056" y="3628"/>
                    <a:pt x="22654" y="1247"/>
                  </a:cubicBezTo>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80" name="Google Shape;1980;p31"/>
            <p:cNvSpPr/>
            <p:nvPr/>
          </p:nvSpPr>
          <p:spPr>
            <a:xfrm>
              <a:off x="2506235" y="2416390"/>
              <a:ext cx="349666" cy="703984"/>
            </a:xfrm>
            <a:custGeom>
              <a:avLst/>
              <a:gdLst/>
              <a:ahLst/>
              <a:cxnLst/>
              <a:rect l="l" t="t" r="r" b="b"/>
              <a:pathLst>
                <a:path w="342080" h="688737" extrusionOk="0">
                  <a:moveTo>
                    <a:pt x="250227" y="66733"/>
                  </a:moveTo>
                  <a:cubicBezTo>
                    <a:pt x="250227" y="66733"/>
                    <a:pt x="195357" y="148457"/>
                    <a:pt x="118901" y="156172"/>
                  </a:cubicBezTo>
                  <a:cubicBezTo>
                    <a:pt x="94841" y="132360"/>
                    <a:pt x="92654" y="47683"/>
                    <a:pt x="126033" y="20632"/>
                  </a:cubicBezTo>
                  <a:cubicBezTo>
                    <a:pt x="126033" y="20632"/>
                    <a:pt x="95317" y="-4229"/>
                    <a:pt x="74301" y="629"/>
                  </a:cubicBezTo>
                  <a:cubicBezTo>
                    <a:pt x="49433" y="14088"/>
                    <a:pt x="30395" y="36272"/>
                    <a:pt x="20857" y="62923"/>
                  </a:cubicBezTo>
                  <a:cubicBezTo>
                    <a:pt x="6783" y="106071"/>
                    <a:pt x="-1110" y="155792"/>
                    <a:pt x="126" y="236087"/>
                  </a:cubicBezTo>
                  <a:cubicBezTo>
                    <a:pt x="1363" y="316383"/>
                    <a:pt x="126" y="561557"/>
                    <a:pt x="126" y="561557"/>
                  </a:cubicBezTo>
                  <a:cubicBezTo>
                    <a:pt x="126" y="561557"/>
                    <a:pt x="10967" y="613468"/>
                    <a:pt x="80102" y="652044"/>
                  </a:cubicBezTo>
                  <a:cubicBezTo>
                    <a:pt x="149236" y="690620"/>
                    <a:pt x="200207" y="694335"/>
                    <a:pt x="247754" y="683381"/>
                  </a:cubicBezTo>
                  <a:cubicBezTo>
                    <a:pt x="286458" y="674333"/>
                    <a:pt x="318410" y="660712"/>
                    <a:pt x="331723" y="632613"/>
                  </a:cubicBezTo>
                  <a:cubicBezTo>
                    <a:pt x="328300" y="576320"/>
                    <a:pt x="303195" y="429540"/>
                    <a:pt x="312704" y="358769"/>
                  </a:cubicBezTo>
                  <a:cubicBezTo>
                    <a:pt x="322214" y="287999"/>
                    <a:pt x="336954" y="234944"/>
                    <a:pt x="341233" y="177794"/>
                  </a:cubicBezTo>
                  <a:cubicBezTo>
                    <a:pt x="345512" y="120644"/>
                    <a:pt x="333625" y="121692"/>
                    <a:pt x="305001" y="101594"/>
                  </a:cubicBezTo>
                  <a:cubicBezTo>
                    <a:pt x="287618" y="88650"/>
                    <a:pt x="269312" y="77001"/>
                    <a:pt x="250227" y="66733"/>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81" name="Google Shape;1981;p31"/>
            <p:cNvSpPr/>
            <p:nvPr/>
          </p:nvSpPr>
          <p:spPr>
            <a:xfrm>
              <a:off x="2790960" y="2560359"/>
              <a:ext cx="135498" cy="621896"/>
            </a:xfrm>
            <a:custGeom>
              <a:avLst/>
              <a:gdLst/>
              <a:ahLst/>
              <a:cxnLst/>
              <a:rect l="l" t="t" r="r" b="b"/>
              <a:pathLst>
                <a:path w="132559" h="608427" extrusionOk="0">
                  <a:moveTo>
                    <a:pt x="1779" y="533694"/>
                  </a:moveTo>
                  <a:cubicBezTo>
                    <a:pt x="13190" y="520931"/>
                    <a:pt x="32779" y="450160"/>
                    <a:pt x="44001" y="405488"/>
                  </a:cubicBezTo>
                  <a:cubicBezTo>
                    <a:pt x="54832" y="355339"/>
                    <a:pt x="57019" y="303694"/>
                    <a:pt x="50467" y="252802"/>
                  </a:cubicBezTo>
                  <a:cubicBezTo>
                    <a:pt x="40387" y="191842"/>
                    <a:pt x="12429" y="107451"/>
                    <a:pt x="4536" y="72494"/>
                  </a:cubicBezTo>
                  <a:cubicBezTo>
                    <a:pt x="-3357" y="37537"/>
                    <a:pt x="7104" y="22678"/>
                    <a:pt x="22604" y="8581"/>
                  </a:cubicBezTo>
                  <a:cubicBezTo>
                    <a:pt x="40767" y="-7993"/>
                    <a:pt x="67870" y="-3040"/>
                    <a:pt x="85367" y="45538"/>
                  </a:cubicBezTo>
                  <a:cubicBezTo>
                    <a:pt x="108199" y="112727"/>
                    <a:pt x="123538" y="182231"/>
                    <a:pt x="131108" y="252802"/>
                  </a:cubicBezTo>
                  <a:cubicBezTo>
                    <a:pt x="135206" y="305361"/>
                    <a:pt x="130614" y="358234"/>
                    <a:pt x="117509" y="409298"/>
                  </a:cubicBezTo>
                  <a:cubicBezTo>
                    <a:pt x="105813" y="456923"/>
                    <a:pt x="88981" y="491403"/>
                    <a:pt x="66728" y="535028"/>
                  </a:cubicBezTo>
                  <a:cubicBezTo>
                    <a:pt x="60737" y="546839"/>
                    <a:pt x="47044" y="580081"/>
                    <a:pt x="38200" y="604084"/>
                  </a:cubicBezTo>
                  <a:cubicBezTo>
                    <a:pt x="29356" y="628087"/>
                    <a:pt x="-8587" y="545315"/>
                    <a:pt x="1779" y="53369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82" name="Google Shape;1982;p31"/>
            <p:cNvSpPr/>
            <p:nvPr/>
          </p:nvSpPr>
          <p:spPr>
            <a:xfrm>
              <a:off x="2573358" y="2169926"/>
              <a:ext cx="231959" cy="282978"/>
            </a:xfrm>
            <a:custGeom>
              <a:avLst/>
              <a:gdLst/>
              <a:ahLst/>
              <a:cxnLst/>
              <a:rect l="l" t="t" r="r" b="b"/>
              <a:pathLst>
                <a:path w="226927" h="276849" extrusionOk="0">
                  <a:moveTo>
                    <a:pt x="4992" y="100093"/>
                  </a:moveTo>
                  <a:lnTo>
                    <a:pt x="4992" y="100093"/>
                  </a:lnTo>
                  <a:cubicBezTo>
                    <a:pt x="14026" y="41324"/>
                    <a:pt x="56248" y="-3158"/>
                    <a:pt x="116729" y="176"/>
                  </a:cubicBezTo>
                  <a:cubicBezTo>
                    <a:pt x="180871" y="3548"/>
                    <a:pt x="230140" y="58374"/>
                    <a:pt x="226764" y="122620"/>
                  </a:cubicBezTo>
                  <a:cubicBezTo>
                    <a:pt x="224862" y="159005"/>
                    <a:pt x="206061" y="192400"/>
                    <a:pt x="175973" y="212869"/>
                  </a:cubicBezTo>
                  <a:cubicBezTo>
                    <a:pt x="173795" y="221746"/>
                    <a:pt x="170610" y="230347"/>
                    <a:pt x="166464" y="238491"/>
                  </a:cubicBezTo>
                  <a:cubicBezTo>
                    <a:pt x="145067" y="263542"/>
                    <a:pt x="80403" y="279068"/>
                    <a:pt x="61859" y="276591"/>
                  </a:cubicBezTo>
                  <a:cubicBezTo>
                    <a:pt x="37990" y="273162"/>
                    <a:pt x="25152" y="263161"/>
                    <a:pt x="13741" y="237062"/>
                  </a:cubicBezTo>
                  <a:cubicBezTo>
                    <a:pt x="-6229" y="190771"/>
                    <a:pt x="47" y="129144"/>
                    <a:pt x="4992" y="100093"/>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83" name="Google Shape;1983;p31"/>
            <p:cNvSpPr/>
            <p:nvPr/>
          </p:nvSpPr>
          <p:spPr>
            <a:xfrm>
              <a:off x="2582180" y="2145281"/>
              <a:ext cx="245225" cy="242272"/>
            </a:xfrm>
            <a:custGeom>
              <a:avLst/>
              <a:gdLst/>
              <a:ahLst/>
              <a:cxnLst/>
              <a:rect l="l" t="t" r="r" b="b"/>
              <a:pathLst>
                <a:path w="239905" h="237025" extrusionOk="0">
                  <a:moveTo>
                    <a:pt x="167327" y="237026"/>
                  </a:moveTo>
                  <a:lnTo>
                    <a:pt x="167327" y="237026"/>
                  </a:lnTo>
                  <a:lnTo>
                    <a:pt x="161811" y="185781"/>
                  </a:lnTo>
                  <a:cubicBezTo>
                    <a:pt x="161811" y="185781"/>
                    <a:pt x="203558" y="77387"/>
                    <a:pt x="104754" y="98151"/>
                  </a:cubicBezTo>
                  <a:cubicBezTo>
                    <a:pt x="39519" y="111962"/>
                    <a:pt x="23163" y="117868"/>
                    <a:pt x="3383" y="74053"/>
                  </a:cubicBezTo>
                  <a:cubicBezTo>
                    <a:pt x="-16397" y="30238"/>
                    <a:pt x="53498" y="-9100"/>
                    <a:pt x="136516" y="1853"/>
                  </a:cubicBezTo>
                  <a:cubicBezTo>
                    <a:pt x="196036" y="7797"/>
                    <a:pt x="241026" y="58537"/>
                    <a:pt x="239884" y="118439"/>
                  </a:cubicBezTo>
                  <a:cubicBezTo>
                    <a:pt x="237222" y="150729"/>
                    <a:pt x="228663" y="215975"/>
                    <a:pt x="167327" y="23702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84" name="Google Shape;1984;p31"/>
            <p:cNvSpPr/>
            <p:nvPr/>
          </p:nvSpPr>
          <p:spPr>
            <a:xfrm>
              <a:off x="2773661" y="2522433"/>
              <a:ext cx="151929" cy="206815"/>
            </a:xfrm>
            <a:custGeom>
              <a:avLst/>
              <a:gdLst/>
              <a:ahLst/>
              <a:cxnLst/>
              <a:rect l="l" t="t" r="r" b="b"/>
              <a:pathLst>
                <a:path w="148633" h="202336" extrusionOk="0">
                  <a:moveTo>
                    <a:pt x="148634" y="161388"/>
                  </a:moveTo>
                  <a:cubicBezTo>
                    <a:pt x="148634" y="161388"/>
                    <a:pt x="94810" y="215109"/>
                    <a:pt x="31001" y="199488"/>
                  </a:cubicBezTo>
                  <a:cubicBezTo>
                    <a:pt x="21491" y="193297"/>
                    <a:pt x="0" y="67757"/>
                    <a:pt x="0" y="67757"/>
                  </a:cubicBezTo>
                  <a:cubicBezTo>
                    <a:pt x="0" y="67757"/>
                    <a:pt x="0" y="-1775"/>
                    <a:pt x="53253" y="35"/>
                  </a:cubicBezTo>
                  <a:cubicBezTo>
                    <a:pt x="106506" y="1844"/>
                    <a:pt x="148634" y="161388"/>
                    <a:pt x="148634" y="161388"/>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85" name="Google Shape;1985;p31"/>
            <p:cNvSpPr/>
            <p:nvPr/>
          </p:nvSpPr>
          <p:spPr>
            <a:xfrm>
              <a:off x="2459309" y="2417031"/>
              <a:ext cx="123448" cy="199057"/>
            </a:xfrm>
            <a:custGeom>
              <a:avLst/>
              <a:gdLst/>
              <a:ahLst/>
              <a:cxnLst/>
              <a:rect l="l" t="t" r="r" b="b"/>
              <a:pathLst>
                <a:path w="120770" h="194746" extrusionOk="0">
                  <a:moveTo>
                    <a:pt x="46502" y="194215"/>
                  </a:moveTo>
                  <a:cubicBezTo>
                    <a:pt x="46502" y="194215"/>
                    <a:pt x="11602" y="198596"/>
                    <a:pt x="0" y="182213"/>
                  </a:cubicBezTo>
                  <a:cubicBezTo>
                    <a:pt x="2092" y="153638"/>
                    <a:pt x="48594" y="7906"/>
                    <a:pt x="120771" y="0"/>
                  </a:cubicBezTo>
                  <a:cubicBezTo>
                    <a:pt x="103197" y="15916"/>
                    <a:pt x="88011" y="34300"/>
                    <a:pt x="75696" y="54578"/>
                  </a:cubicBezTo>
                  <a:cubicBezTo>
                    <a:pt x="49925" y="97345"/>
                    <a:pt x="46502" y="194215"/>
                    <a:pt x="46502" y="194215"/>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989"/>
        <p:cNvGrpSpPr/>
        <p:nvPr/>
      </p:nvGrpSpPr>
      <p:grpSpPr>
        <a:xfrm>
          <a:off x="0" y="0"/>
          <a:ext cx="0" cy="0"/>
          <a:chOff x="0" y="0"/>
          <a:chExt cx="0" cy="0"/>
        </a:xfrm>
      </p:grpSpPr>
      <p:sp>
        <p:nvSpPr>
          <p:cNvPr id="1990" name="Google Shape;1990;p32"/>
          <p:cNvSpPr/>
          <p:nvPr/>
        </p:nvSpPr>
        <p:spPr>
          <a:xfrm>
            <a:off x="5091723" y="920939"/>
            <a:ext cx="2264100" cy="2998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Barlow"/>
                <a:ea typeface="Barlow"/>
                <a:cs typeface="Barlow"/>
                <a:sym typeface="Barlow"/>
              </a:rPr>
              <a:t>Place your screenshot here</a:t>
            </a:r>
            <a:endParaRPr sz="1000">
              <a:solidFill>
                <a:schemeClr val="dk1"/>
              </a:solidFill>
              <a:latin typeface="Barlow"/>
              <a:ea typeface="Barlow"/>
              <a:cs typeface="Barlow"/>
              <a:sym typeface="Barlow"/>
            </a:endParaRPr>
          </a:p>
        </p:txBody>
      </p:sp>
      <p:sp>
        <p:nvSpPr>
          <p:cNvPr id="1991" name="Google Shape;1991;p32"/>
          <p:cNvSpPr txBox="1">
            <a:spLocks noGrp="1"/>
          </p:cNvSpPr>
          <p:nvPr>
            <p:ph type="sldNum" idx="4294967295"/>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solidFill>
                  <a:schemeClr val="accent2"/>
                </a:solidFill>
              </a:rPr>
              <a:t>34</a:t>
            </a:fld>
            <a:endParaRPr>
              <a:solidFill>
                <a:schemeClr val="accent2"/>
              </a:solidFill>
            </a:endParaRPr>
          </a:p>
        </p:txBody>
      </p:sp>
      <p:grpSp>
        <p:nvGrpSpPr>
          <p:cNvPr id="1992" name="Google Shape;1992;p32"/>
          <p:cNvGrpSpPr/>
          <p:nvPr/>
        </p:nvGrpSpPr>
        <p:grpSpPr>
          <a:xfrm>
            <a:off x="5035361" y="585201"/>
            <a:ext cx="2384344" cy="3679174"/>
            <a:chOff x="2112475" y="238125"/>
            <a:chExt cx="3395050" cy="5238750"/>
          </a:xfrm>
        </p:grpSpPr>
        <p:sp>
          <p:nvSpPr>
            <p:cNvPr id="1993" name="Google Shape;1993;p32"/>
            <p:cNvSpPr/>
            <p:nvPr/>
          </p:nvSpPr>
          <p:spPr>
            <a:xfrm>
              <a:off x="2112475" y="238125"/>
              <a:ext cx="3395050" cy="5238750"/>
            </a:xfrm>
            <a:custGeom>
              <a:avLst/>
              <a:gdLst/>
              <a:ahLst/>
              <a:cxnLst/>
              <a:rect l="l" t="t" r="r" b="b"/>
              <a:pathLst>
                <a:path w="135802" h="209550" extrusionOk="0">
                  <a:moveTo>
                    <a:pt x="132205" y="18886"/>
                  </a:moveTo>
                  <a:lnTo>
                    <a:pt x="132205" y="190364"/>
                  </a:lnTo>
                  <a:lnTo>
                    <a:pt x="3597" y="190364"/>
                  </a:lnTo>
                  <a:lnTo>
                    <a:pt x="3597" y="18886"/>
                  </a:lnTo>
                  <a:close/>
                  <a:moveTo>
                    <a:pt x="8019" y="0"/>
                  </a:moveTo>
                  <a:lnTo>
                    <a:pt x="7270" y="75"/>
                  </a:lnTo>
                  <a:lnTo>
                    <a:pt x="6445" y="150"/>
                  </a:lnTo>
                  <a:lnTo>
                    <a:pt x="5696" y="375"/>
                  </a:lnTo>
                  <a:lnTo>
                    <a:pt x="4946" y="600"/>
                  </a:lnTo>
                  <a:lnTo>
                    <a:pt x="4197" y="974"/>
                  </a:lnTo>
                  <a:lnTo>
                    <a:pt x="3522" y="1349"/>
                  </a:lnTo>
                  <a:lnTo>
                    <a:pt x="2923" y="1874"/>
                  </a:lnTo>
                  <a:lnTo>
                    <a:pt x="2323" y="2323"/>
                  </a:lnTo>
                  <a:lnTo>
                    <a:pt x="1874" y="2923"/>
                  </a:lnTo>
                  <a:lnTo>
                    <a:pt x="1349" y="3522"/>
                  </a:lnTo>
                  <a:lnTo>
                    <a:pt x="974" y="4197"/>
                  </a:lnTo>
                  <a:lnTo>
                    <a:pt x="600" y="4946"/>
                  </a:lnTo>
                  <a:lnTo>
                    <a:pt x="375" y="5696"/>
                  </a:lnTo>
                  <a:lnTo>
                    <a:pt x="150" y="6445"/>
                  </a:lnTo>
                  <a:lnTo>
                    <a:pt x="75" y="7270"/>
                  </a:lnTo>
                  <a:lnTo>
                    <a:pt x="0" y="8019"/>
                  </a:lnTo>
                  <a:lnTo>
                    <a:pt x="0" y="201531"/>
                  </a:lnTo>
                  <a:lnTo>
                    <a:pt x="75" y="202280"/>
                  </a:lnTo>
                  <a:lnTo>
                    <a:pt x="150" y="203105"/>
                  </a:lnTo>
                  <a:lnTo>
                    <a:pt x="375" y="203854"/>
                  </a:lnTo>
                  <a:lnTo>
                    <a:pt x="600" y="204604"/>
                  </a:lnTo>
                  <a:lnTo>
                    <a:pt x="974" y="205353"/>
                  </a:lnTo>
                  <a:lnTo>
                    <a:pt x="1349" y="206028"/>
                  </a:lnTo>
                  <a:lnTo>
                    <a:pt x="1874" y="206627"/>
                  </a:lnTo>
                  <a:lnTo>
                    <a:pt x="2323" y="207227"/>
                  </a:lnTo>
                  <a:lnTo>
                    <a:pt x="2923" y="207676"/>
                  </a:lnTo>
                  <a:lnTo>
                    <a:pt x="3522" y="208201"/>
                  </a:lnTo>
                  <a:lnTo>
                    <a:pt x="4197" y="208576"/>
                  </a:lnTo>
                  <a:lnTo>
                    <a:pt x="4946" y="208950"/>
                  </a:lnTo>
                  <a:lnTo>
                    <a:pt x="5696" y="209175"/>
                  </a:lnTo>
                  <a:lnTo>
                    <a:pt x="6445" y="209400"/>
                  </a:lnTo>
                  <a:lnTo>
                    <a:pt x="7270" y="209475"/>
                  </a:lnTo>
                  <a:lnTo>
                    <a:pt x="8019" y="209550"/>
                  </a:lnTo>
                  <a:lnTo>
                    <a:pt x="127783" y="209550"/>
                  </a:lnTo>
                  <a:lnTo>
                    <a:pt x="128532" y="209475"/>
                  </a:lnTo>
                  <a:lnTo>
                    <a:pt x="129357" y="209400"/>
                  </a:lnTo>
                  <a:lnTo>
                    <a:pt x="130106" y="209175"/>
                  </a:lnTo>
                  <a:lnTo>
                    <a:pt x="130856" y="208950"/>
                  </a:lnTo>
                  <a:lnTo>
                    <a:pt x="131605" y="208576"/>
                  </a:lnTo>
                  <a:lnTo>
                    <a:pt x="132280" y="208201"/>
                  </a:lnTo>
                  <a:lnTo>
                    <a:pt x="132879" y="207676"/>
                  </a:lnTo>
                  <a:lnTo>
                    <a:pt x="133479" y="207227"/>
                  </a:lnTo>
                  <a:lnTo>
                    <a:pt x="133928" y="206627"/>
                  </a:lnTo>
                  <a:lnTo>
                    <a:pt x="134453" y="206028"/>
                  </a:lnTo>
                  <a:lnTo>
                    <a:pt x="134828" y="205353"/>
                  </a:lnTo>
                  <a:lnTo>
                    <a:pt x="135202" y="204604"/>
                  </a:lnTo>
                  <a:lnTo>
                    <a:pt x="135427" y="203854"/>
                  </a:lnTo>
                  <a:lnTo>
                    <a:pt x="135652" y="203105"/>
                  </a:lnTo>
                  <a:lnTo>
                    <a:pt x="135727" y="202280"/>
                  </a:lnTo>
                  <a:lnTo>
                    <a:pt x="135802" y="201531"/>
                  </a:lnTo>
                  <a:lnTo>
                    <a:pt x="135802" y="8019"/>
                  </a:lnTo>
                  <a:lnTo>
                    <a:pt x="135727" y="7270"/>
                  </a:lnTo>
                  <a:lnTo>
                    <a:pt x="135652" y="6445"/>
                  </a:lnTo>
                  <a:lnTo>
                    <a:pt x="135427" y="5696"/>
                  </a:lnTo>
                  <a:lnTo>
                    <a:pt x="135202" y="4946"/>
                  </a:lnTo>
                  <a:lnTo>
                    <a:pt x="134828" y="4197"/>
                  </a:lnTo>
                  <a:lnTo>
                    <a:pt x="134453" y="3522"/>
                  </a:lnTo>
                  <a:lnTo>
                    <a:pt x="133928" y="2923"/>
                  </a:lnTo>
                  <a:lnTo>
                    <a:pt x="133479" y="2323"/>
                  </a:lnTo>
                  <a:lnTo>
                    <a:pt x="132879" y="1874"/>
                  </a:lnTo>
                  <a:lnTo>
                    <a:pt x="132280" y="1349"/>
                  </a:lnTo>
                  <a:lnTo>
                    <a:pt x="131605" y="974"/>
                  </a:lnTo>
                  <a:lnTo>
                    <a:pt x="130856" y="600"/>
                  </a:lnTo>
                  <a:lnTo>
                    <a:pt x="130106" y="375"/>
                  </a:lnTo>
                  <a:lnTo>
                    <a:pt x="129357" y="150"/>
                  </a:lnTo>
                  <a:lnTo>
                    <a:pt x="128532" y="75"/>
                  </a:lnTo>
                  <a:lnTo>
                    <a:pt x="127783" y="0"/>
                  </a:lnTo>
                  <a:close/>
                </a:path>
              </a:pathLst>
            </a:custGeom>
            <a:gradFill>
              <a:gsLst>
                <a:gs pos="0">
                  <a:schemeClr val="lt1"/>
                </a:gs>
                <a:gs pos="50000">
                  <a:schemeClr val="lt1"/>
                </a:gs>
                <a:gs pos="100000">
                  <a:schemeClr val="lt2"/>
                </a:gs>
              </a:gsLst>
              <a:lin ang="1619866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32"/>
            <p:cNvSpPr/>
            <p:nvPr/>
          </p:nvSpPr>
          <p:spPr>
            <a:xfrm>
              <a:off x="3671350" y="5147100"/>
              <a:ext cx="279175" cy="179900"/>
            </a:xfrm>
            <a:custGeom>
              <a:avLst/>
              <a:gdLst/>
              <a:ahLst/>
              <a:cxnLst/>
              <a:rect l="l" t="t" r="r" b="b"/>
              <a:pathLst>
                <a:path w="11167" h="7196" extrusionOk="0">
                  <a:moveTo>
                    <a:pt x="3597" y="0"/>
                  </a:moveTo>
                  <a:lnTo>
                    <a:pt x="2848" y="75"/>
                  </a:lnTo>
                  <a:lnTo>
                    <a:pt x="2173" y="300"/>
                  </a:lnTo>
                  <a:lnTo>
                    <a:pt x="1574" y="600"/>
                  </a:lnTo>
                  <a:lnTo>
                    <a:pt x="1049" y="1050"/>
                  </a:lnTo>
                  <a:lnTo>
                    <a:pt x="600" y="1574"/>
                  </a:lnTo>
                  <a:lnTo>
                    <a:pt x="300" y="2174"/>
                  </a:lnTo>
                  <a:lnTo>
                    <a:pt x="75" y="2848"/>
                  </a:lnTo>
                  <a:lnTo>
                    <a:pt x="0" y="3598"/>
                  </a:lnTo>
                  <a:lnTo>
                    <a:pt x="75" y="4347"/>
                  </a:lnTo>
                  <a:lnTo>
                    <a:pt x="300" y="5022"/>
                  </a:lnTo>
                  <a:lnTo>
                    <a:pt x="600" y="5621"/>
                  </a:lnTo>
                  <a:lnTo>
                    <a:pt x="1049" y="6146"/>
                  </a:lnTo>
                  <a:lnTo>
                    <a:pt x="1574" y="6596"/>
                  </a:lnTo>
                  <a:lnTo>
                    <a:pt x="2173" y="6896"/>
                  </a:lnTo>
                  <a:lnTo>
                    <a:pt x="2848" y="7120"/>
                  </a:lnTo>
                  <a:lnTo>
                    <a:pt x="3597" y="7195"/>
                  </a:lnTo>
                  <a:lnTo>
                    <a:pt x="7644" y="7195"/>
                  </a:lnTo>
                  <a:lnTo>
                    <a:pt x="8319" y="7120"/>
                  </a:lnTo>
                  <a:lnTo>
                    <a:pt x="8994" y="6896"/>
                  </a:lnTo>
                  <a:lnTo>
                    <a:pt x="9593" y="6596"/>
                  </a:lnTo>
                  <a:lnTo>
                    <a:pt x="10118" y="6146"/>
                  </a:lnTo>
                  <a:lnTo>
                    <a:pt x="10567" y="5621"/>
                  </a:lnTo>
                  <a:lnTo>
                    <a:pt x="10867" y="5022"/>
                  </a:lnTo>
                  <a:lnTo>
                    <a:pt x="11092" y="4347"/>
                  </a:lnTo>
                  <a:lnTo>
                    <a:pt x="11167" y="3598"/>
                  </a:lnTo>
                  <a:lnTo>
                    <a:pt x="11092" y="2848"/>
                  </a:lnTo>
                  <a:lnTo>
                    <a:pt x="10867" y="2174"/>
                  </a:lnTo>
                  <a:lnTo>
                    <a:pt x="10567" y="1574"/>
                  </a:lnTo>
                  <a:lnTo>
                    <a:pt x="10118" y="1050"/>
                  </a:lnTo>
                  <a:lnTo>
                    <a:pt x="9593" y="600"/>
                  </a:lnTo>
                  <a:lnTo>
                    <a:pt x="8994" y="300"/>
                  </a:lnTo>
                  <a:lnTo>
                    <a:pt x="8319" y="75"/>
                  </a:lnTo>
                  <a:lnTo>
                    <a:pt x="7644" y="0"/>
                  </a:lnTo>
                  <a:close/>
                </a:path>
              </a:pathLst>
            </a:custGeom>
            <a:solidFill>
              <a:srgbClr val="000000">
                <a:alpha val="9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32"/>
            <p:cNvSpPr/>
            <p:nvPr/>
          </p:nvSpPr>
          <p:spPr>
            <a:xfrm>
              <a:off x="3650725" y="446100"/>
              <a:ext cx="54375" cy="54350"/>
            </a:xfrm>
            <a:custGeom>
              <a:avLst/>
              <a:gdLst/>
              <a:ahLst/>
              <a:cxnLst/>
              <a:rect l="l" t="t" r="r" b="b"/>
              <a:pathLst>
                <a:path w="2175" h="2174" extrusionOk="0">
                  <a:moveTo>
                    <a:pt x="1125" y="0"/>
                  </a:moveTo>
                  <a:lnTo>
                    <a:pt x="825" y="75"/>
                  </a:lnTo>
                  <a:lnTo>
                    <a:pt x="675" y="75"/>
                  </a:lnTo>
                  <a:lnTo>
                    <a:pt x="450" y="225"/>
                  </a:lnTo>
                  <a:lnTo>
                    <a:pt x="300" y="300"/>
                  </a:lnTo>
                  <a:lnTo>
                    <a:pt x="225" y="525"/>
                  </a:lnTo>
                  <a:lnTo>
                    <a:pt x="76" y="675"/>
                  </a:lnTo>
                  <a:lnTo>
                    <a:pt x="1" y="824"/>
                  </a:lnTo>
                  <a:lnTo>
                    <a:pt x="1" y="1124"/>
                  </a:lnTo>
                  <a:lnTo>
                    <a:pt x="1" y="1349"/>
                  </a:lnTo>
                  <a:lnTo>
                    <a:pt x="76" y="1499"/>
                  </a:lnTo>
                  <a:lnTo>
                    <a:pt x="225" y="1649"/>
                  </a:lnTo>
                  <a:lnTo>
                    <a:pt x="300" y="1874"/>
                  </a:lnTo>
                  <a:lnTo>
                    <a:pt x="450" y="2024"/>
                  </a:lnTo>
                  <a:lnTo>
                    <a:pt x="675" y="2099"/>
                  </a:lnTo>
                  <a:lnTo>
                    <a:pt x="825" y="2173"/>
                  </a:lnTo>
                  <a:lnTo>
                    <a:pt x="1275" y="2173"/>
                  </a:lnTo>
                  <a:lnTo>
                    <a:pt x="1500" y="2099"/>
                  </a:lnTo>
                  <a:lnTo>
                    <a:pt x="1649" y="2024"/>
                  </a:lnTo>
                  <a:lnTo>
                    <a:pt x="1799" y="1874"/>
                  </a:lnTo>
                  <a:lnTo>
                    <a:pt x="1949" y="1649"/>
                  </a:lnTo>
                  <a:lnTo>
                    <a:pt x="2099" y="1499"/>
                  </a:lnTo>
                  <a:lnTo>
                    <a:pt x="2099" y="1349"/>
                  </a:lnTo>
                  <a:lnTo>
                    <a:pt x="2174" y="1124"/>
                  </a:lnTo>
                  <a:lnTo>
                    <a:pt x="2099" y="824"/>
                  </a:lnTo>
                  <a:lnTo>
                    <a:pt x="2099" y="675"/>
                  </a:lnTo>
                  <a:lnTo>
                    <a:pt x="1949" y="525"/>
                  </a:lnTo>
                  <a:lnTo>
                    <a:pt x="1799" y="300"/>
                  </a:lnTo>
                  <a:lnTo>
                    <a:pt x="1649" y="225"/>
                  </a:lnTo>
                  <a:lnTo>
                    <a:pt x="1500" y="75"/>
                  </a:lnTo>
                  <a:lnTo>
                    <a:pt x="1275" y="75"/>
                  </a:lnTo>
                  <a:lnTo>
                    <a:pt x="1125" y="0"/>
                  </a:lnTo>
                  <a:close/>
                </a:path>
              </a:pathLst>
            </a:custGeom>
            <a:solidFill>
              <a:srgbClr val="000000">
                <a:alpha val="9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32"/>
            <p:cNvSpPr/>
            <p:nvPr/>
          </p:nvSpPr>
          <p:spPr>
            <a:xfrm>
              <a:off x="3761275" y="423600"/>
              <a:ext cx="99325" cy="99325"/>
            </a:xfrm>
            <a:custGeom>
              <a:avLst/>
              <a:gdLst/>
              <a:ahLst/>
              <a:cxnLst/>
              <a:rect l="l" t="t" r="r" b="b"/>
              <a:pathLst>
                <a:path w="3973" h="3973" extrusionOk="0">
                  <a:moveTo>
                    <a:pt x="2024" y="1"/>
                  </a:moveTo>
                  <a:lnTo>
                    <a:pt x="1574" y="76"/>
                  </a:lnTo>
                  <a:lnTo>
                    <a:pt x="1200" y="151"/>
                  </a:lnTo>
                  <a:lnTo>
                    <a:pt x="900" y="375"/>
                  </a:lnTo>
                  <a:lnTo>
                    <a:pt x="600" y="600"/>
                  </a:lnTo>
                  <a:lnTo>
                    <a:pt x="375" y="900"/>
                  </a:lnTo>
                  <a:lnTo>
                    <a:pt x="150" y="1200"/>
                  </a:lnTo>
                  <a:lnTo>
                    <a:pt x="75" y="1575"/>
                  </a:lnTo>
                  <a:lnTo>
                    <a:pt x="0" y="2024"/>
                  </a:lnTo>
                  <a:lnTo>
                    <a:pt x="75" y="2399"/>
                  </a:lnTo>
                  <a:lnTo>
                    <a:pt x="150" y="2774"/>
                  </a:lnTo>
                  <a:lnTo>
                    <a:pt x="375" y="3073"/>
                  </a:lnTo>
                  <a:lnTo>
                    <a:pt x="600" y="3373"/>
                  </a:lnTo>
                  <a:lnTo>
                    <a:pt x="900" y="3673"/>
                  </a:lnTo>
                  <a:lnTo>
                    <a:pt x="1200" y="3823"/>
                  </a:lnTo>
                  <a:lnTo>
                    <a:pt x="1574" y="3973"/>
                  </a:lnTo>
                  <a:lnTo>
                    <a:pt x="2399" y="3973"/>
                  </a:lnTo>
                  <a:lnTo>
                    <a:pt x="2773"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3" y="151"/>
                  </a:lnTo>
                  <a:lnTo>
                    <a:pt x="2399" y="76"/>
                  </a:lnTo>
                  <a:lnTo>
                    <a:pt x="2024" y="1"/>
                  </a:lnTo>
                  <a:close/>
                </a:path>
              </a:pathLst>
            </a:custGeom>
            <a:solidFill>
              <a:srgbClr val="000000">
                <a:alpha val="9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97" name="Google Shape;1997;p32"/>
          <p:cNvSpPr txBox="1">
            <a:spLocks noGrp="1"/>
          </p:cNvSpPr>
          <p:nvPr>
            <p:ph type="body" idx="4294967295"/>
          </p:nvPr>
        </p:nvSpPr>
        <p:spPr>
          <a:xfrm>
            <a:off x="1238250" y="1528175"/>
            <a:ext cx="2997000" cy="2087100"/>
          </a:xfrm>
          <a:prstGeom prst="rect">
            <a:avLst/>
          </a:prstGeom>
        </p:spPr>
        <p:txBody>
          <a:bodyPr spcFirstLastPara="1" wrap="square" lIns="0" tIns="0" rIns="0" bIns="0" anchor="ctr" anchorCtr="0">
            <a:noAutofit/>
          </a:bodyPr>
          <a:lstStyle/>
          <a:p>
            <a:pPr marL="0" lvl="0" indent="0" algn="l" rtl="0">
              <a:spcBef>
                <a:spcPts val="600"/>
              </a:spcBef>
              <a:spcAft>
                <a:spcPts val="0"/>
              </a:spcAft>
              <a:buNone/>
            </a:pPr>
            <a:r>
              <a:rPr lang="en" sz="3000">
                <a:solidFill>
                  <a:schemeClr val="lt1"/>
                </a:solidFill>
                <a:latin typeface="Raleway SemiBold"/>
                <a:ea typeface="Raleway SemiBold"/>
                <a:cs typeface="Raleway SemiBold"/>
                <a:sym typeface="Raleway SemiBold"/>
              </a:rPr>
              <a:t>Tablet project</a:t>
            </a:r>
            <a:endParaRPr sz="3000">
              <a:solidFill>
                <a:schemeClr val="lt1"/>
              </a:solidFill>
              <a:latin typeface="Raleway SemiBold"/>
              <a:ea typeface="Raleway SemiBold"/>
              <a:cs typeface="Raleway SemiBold"/>
              <a:sym typeface="Raleway SemiBold"/>
            </a:endParaRPr>
          </a:p>
          <a:p>
            <a:pPr marL="0" lvl="0" indent="0" algn="l" rtl="0">
              <a:spcBef>
                <a:spcPts val="600"/>
              </a:spcBef>
              <a:spcAft>
                <a:spcPts val="0"/>
              </a:spcAft>
              <a:buNone/>
            </a:pPr>
            <a:r>
              <a:rPr lang="en" sz="2400">
                <a:solidFill>
                  <a:schemeClr val="lt1"/>
                </a:solidFill>
              </a:rPr>
              <a:t>Show and explain your web, app or software projects using these gadget templates.</a:t>
            </a:r>
            <a:endParaRPr sz="2400">
              <a:solidFill>
                <a:schemeClr val="lt1"/>
              </a:solidFill>
            </a:endParaRPr>
          </a:p>
        </p:txBody>
      </p:sp>
      <p:grpSp>
        <p:nvGrpSpPr>
          <p:cNvPr id="1998" name="Google Shape;1998;p32"/>
          <p:cNvGrpSpPr/>
          <p:nvPr/>
        </p:nvGrpSpPr>
        <p:grpSpPr>
          <a:xfrm>
            <a:off x="6866152" y="2080650"/>
            <a:ext cx="1042234" cy="2747998"/>
            <a:chOff x="2217389" y="2145281"/>
            <a:chExt cx="771968" cy="2035404"/>
          </a:xfrm>
        </p:grpSpPr>
        <p:sp>
          <p:nvSpPr>
            <p:cNvPr id="1999" name="Google Shape;1999;p32"/>
            <p:cNvSpPr/>
            <p:nvPr/>
          </p:nvSpPr>
          <p:spPr>
            <a:xfrm>
              <a:off x="2315715" y="3791112"/>
              <a:ext cx="673642" cy="389572"/>
            </a:xfrm>
            <a:custGeom>
              <a:avLst/>
              <a:gdLst/>
              <a:ahLst/>
              <a:cxnLst/>
              <a:rect l="l" t="t" r="r" b="b"/>
              <a:pathLst>
                <a:path w="658819" h="381000" extrusionOk="0">
                  <a:moveTo>
                    <a:pt x="658819" y="190500"/>
                  </a:moveTo>
                  <a:cubicBezTo>
                    <a:pt x="658819" y="295710"/>
                    <a:pt x="511337" y="381000"/>
                    <a:pt x="329409" y="381000"/>
                  </a:cubicBezTo>
                  <a:cubicBezTo>
                    <a:pt x="147482" y="381000"/>
                    <a:pt x="0" y="295710"/>
                    <a:pt x="0" y="190500"/>
                  </a:cubicBezTo>
                  <a:cubicBezTo>
                    <a:pt x="0" y="85290"/>
                    <a:pt x="147481" y="0"/>
                    <a:pt x="329409" y="0"/>
                  </a:cubicBezTo>
                  <a:cubicBezTo>
                    <a:pt x="511337" y="0"/>
                    <a:pt x="658819" y="85290"/>
                    <a:pt x="658819" y="190500"/>
                  </a:cubicBez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00" name="Google Shape;2000;p32"/>
            <p:cNvSpPr/>
            <p:nvPr/>
          </p:nvSpPr>
          <p:spPr>
            <a:xfrm>
              <a:off x="2657140" y="3935803"/>
              <a:ext cx="195392" cy="151201"/>
            </a:xfrm>
            <a:custGeom>
              <a:avLst/>
              <a:gdLst/>
              <a:ahLst/>
              <a:cxnLst/>
              <a:rect l="l" t="t" r="r" b="b"/>
              <a:pathLst>
                <a:path w="191092" h="147874" extrusionOk="0">
                  <a:moveTo>
                    <a:pt x="175923" y="5"/>
                  </a:moveTo>
                  <a:cubicBezTo>
                    <a:pt x="153005" y="19055"/>
                    <a:pt x="118866" y="1625"/>
                    <a:pt x="117534" y="3339"/>
                  </a:cubicBezTo>
                  <a:cubicBezTo>
                    <a:pt x="90651" y="28352"/>
                    <a:pt x="62427" y="51879"/>
                    <a:pt x="32995" y="73824"/>
                  </a:cubicBezTo>
                  <a:cubicBezTo>
                    <a:pt x="18731" y="85064"/>
                    <a:pt x="-3522" y="100113"/>
                    <a:pt x="472" y="121449"/>
                  </a:cubicBezTo>
                  <a:cubicBezTo>
                    <a:pt x="7699" y="160121"/>
                    <a:pt x="69511" y="148214"/>
                    <a:pt x="92810" y="136403"/>
                  </a:cubicBezTo>
                  <a:cubicBezTo>
                    <a:pt x="116108" y="124592"/>
                    <a:pt x="135127" y="104971"/>
                    <a:pt x="157189" y="91255"/>
                  </a:cubicBezTo>
                  <a:cubicBezTo>
                    <a:pt x="172975" y="81730"/>
                    <a:pt x="188475" y="76396"/>
                    <a:pt x="190948" y="56489"/>
                  </a:cubicBezTo>
                  <a:cubicBezTo>
                    <a:pt x="192564" y="44678"/>
                    <a:pt x="180202" y="-566"/>
                    <a:pt x="175923" y="5"/>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01" name="Google Shape;2001;p32"/>
            <p:cNvSpPr/>
            <p:nvPr/>
          </p:nvSpPr>
          <p:spPr>
            <a:xfrm>
              <a:off x="2658204" y="3985466"/>
              <a:ext cx="194423" cy="101603"/>
            </a:xfrm>
            <a:custGeom>
              <a:avLst/>
              <a:gdLst/>
              <a:ahLst/>
              <a:cxnLst/>
              <a:rect l="l" t="t" r="r" b="b"/>
              <a:pathLst>
                <a:path w="190145" h="99367" extrusionOk="0">
                  <a:moveTo>
                    <a:pt x="189715" y="0"/>
                  </a:moveTo>
                  <a:cubicBezTo>
                    <a:pt x="186767" y="19050"/>
                    <a:pt x="171457" y="24289"/>
                    <a:pt x="155861" y="34004"/>
                  </a:cubicBezTo>
                  <a:cubicBezTo>
                    <a:pt x="133419" y="47911"/>
                    <a:pt x="113639" y="68104"/>
                    <a:pt x="90340" y="79915"/>
                  </a:cubicBezTo>
                  <a:cubicBezTo>
                    <a:pt x="68849" y="90774"/>
                    <a:pt x="15120" y="101632"/>
                    <a:pt x="0" y="74009"/>
                  </a:cubicBezTo>
                  <a:cubicBezTo>
                    <a:pt x="8178" y="111347"/>
                    <a:pt x="68849" y="99632"/>
                    <a:pt x="91957" y="87916"/>
                  </a:cubicBezTo>
                  <a:cubicBezTo>
                    <a:pt x="115065" y="76200"/>
                    <a:pt x="134275" y="56483"/>
                    <a:pt x="156336" y="42767"/>
                  </a:cubicBezTo>
                  <a:cubicBezTo>
                    <a:pt x="172122" y="33242"/>
                    <a:pt x="187623" y="27908"/>
                    <a:pt x="190095" y="8001"/>
                  </a:cubicBezTo>
                  <a:cubicBezTo>
                    <a:pt x="190229" y="5325"/>
                    <a:pt x="190095" y="2648"/>
                    <a:pt x="189715"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02" name="Google Shape;2002;p32"/>
            <p:cNvSpPr/>
            <p:nvPr/>
          </p:nvSpPr>
          <p:spPr>
            <a:xfrm>
              <a:off x="2457350" y="3860101"/>
              <a:ext cx="195266" cy="145651"/>
            </a:xfrm>
            <a:custGeom>
              <a:avLst/>
              <a:gdLst/>
              <a:ahLst/>
              <a:cxnLst/>
              <a:rect l="l" t="t" r="r" b="b"/>
              <a:pathLst>
                <a:path w="190969" h="142446" extrusionOk="0">
                  <a:moveTo>
                    <a:pt x="173186" y="102"/>
                  </a:moveTo>
                  <a:cubicBezTo>
                    <a:pt x="150268" y="19152"/>
                    <a:pt x="110138" y="-1613"/>
                    <a:pt x="108522" y="102"/>
                  </a:cubicBezTo>
                  <a:cubicBezTo>
                    <a:pt x="84624" y="24276"/>
                    <a:pt x="59386" y="47079"/>
                    <a:pt x="32921" y="68396"/>
                  </a:cubicBezTo>
                  <a:cubicBezTo>
                    <a:pt x="18657" y="79636"/>
                    <a:pt x="-3596" y="94685"/>
                    <a:pt x="493" y="116021"/>
                  </a:cubicBezTo>
                  <a:cubicBezTo>
                    <a:pt x="7626" y="154693"/>
                    <a:pt x="69437" y="142786"/>
                    <a:pt x="92736" y="130975"/>
                  </a:cubicBezTo>
                  <a:cubicBezTo>
                    <a:pt x="116034" y="119164"/>
                    <a:pt x="135148" y="99543"/>
                    <a:pt x="157210" y="85827"/>
                  </a:cubicBezTo>
                  <a:cubicBezTo>
                    <a:pt x="172901" y="76302"/>
                    <a:pt x="188402" y="70968"/>
                    <a:pt x="190874" y="51061"/>
                  </a:cubicBezTo>
                  <a:cubicBezTo>
                    <a:pt x="192300" y="39249"/>
                    <a:pt x="177275" y="-374"/>
                    <a:pt x="173186" y="10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03" name="Google Shape;2003;p32"/>
            <p:cNvSpPr/>
            <p:nvPr/>
          </p:nvSpPr>
          <p:spPr>
            <a:xfrm>
              <a:off x="2457756" y="3906656"/>
              <a:ext cx="194423" cy="101614"/>
            </a:xfrm>
            <a:custGeom>
              <a:avLst/>
              <a:gdLst/>
              <a:ahLst/>
              <a:cxnLst/>
              <a:rect l="l" t="t" r="r" b="b"/>
              <a:pathLst>
                <a:path w="190145" h="99378" extrusionOk="0">
                  <a:moveTo>
                    <a:pt x="189715" y="0"/>
                  </a:moveTo>
                  <a:cubicBezTo>
                    <a:pt x="186767" y="19050"/>
                    <a:pt x="171457" y="24289"/>
                    <a:pt x="155861" y="34004"/>
                  </a:cubicBezTo>
                  <a:cubicBezTo>
                    <a:pt x="133418" y="48006"/>
                    <a:pt x="113639" y="68104"/>
                    <a:pt x="90340" y="79915"/>
                  </a:cubicBezTo>
                  <a:cubicBezTo>
                    <a:pt x="68849" y="90869"/>
                    <a:pt x="15120" y="101727"/>
                    <a:pt x="0" y="74104"/>
                  </a:cubicBezTo>
                  <a:cubicBezTo>
                    <a:pt x="8178" y="111347"/>
                    <a:pt x="68944" y="99631"/>
                    <a:pt x="91957" y="87916"/>
                  </a:cubicBezTo>
                  <a:cubicBezTo>
                    <a:pt x="114970" y="76200"/>
                    <a:pt x="134274" y="56579"/>
                    <a:pt x="156431" y="42767"/>
                  </a:cubicBezTo>
                  <a:cubicBezTo>
                    <a:pt x="172122" y="33242"/>
                    <a:pt x="187622" y="27908"/>
                    <a:pt x="190095" y="8001"/>
                  </a:cubicBezTo>
                  <a:cubicBezTo>
                    <a:pt x="190228" y="5324"/>
                    <a:pt x="190095" y="2648"/>
                    <a:pt x="189715"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04" name="Google Shape;2004;p32"/>
            <p:cNvSpPr/>
            <p:nvPr/>
          </p:nvSpPr>
          <p:spPr>
            <a:xfrm>
              <a:off x="2506461" y="2987362"/>
              <a:ext cx="335881" cy="964766"/>
            </a:xfrm>
            <a:custGeom>
              <a:avLst/>
              <a:gdLst/>
              <a:ahLst/>
              <a:cxnLst/>
              <a:rect l="l" t="t" r="r" b="b"/>
              <a:pathLst>
                <a:path w="328490" h="943536" extrusionOk="0">
                  <a:moveTo>
                    <a:pt x="324560" y="81915"/>
                  </a:moveTo>
                  <a:cubicBezTo>
                    <a:pt x="323514" y="116681"/>
                    <a:pt x="312673" y="267367"/>
                    <a:pt x="307918" y="347091"/>
                  </a:cubicBezTo>
                  <a:cubicBezTo>
                    <a:pt x="303163" y="426815"/>
                    <a:pt x="301927" y="524637"/>
                    <a:pt x="301927" y="524637"/>
                  </a:cubicBezTo>
                  <a:cubicBezTo>
                    <a:pt x="301927" y="524637"/>
                    <a:pt x="315716" y="582740"/>
                    <a:pt x="324560" y="651034"/>
                  </a:cubicBezTo>
                  <a:cubicBezTo>
                    <a:pt x="333403" y="719328"/>
                    <a:pt x="324560" y="934879"/>
                    <a:pt x="324560" y="934879"/>
                  </a:cubicBezTo>
                  <a:cubicBezTo>
                    <a:pt x="306701" y="946423"/>
                    <a:pt x="283745" y="946423"/>
                    <a:pt x="265886" y="934879"/>
                  </a:cubicBezTo>
                  <a:cubicBezTo>
                    <a:pt x="265886" y="934879"/>
                    <a:pt x="229274" y="762381"/>
                    <a:pt x="212252" y="684657"/>
                  </a:cubicBezTo>
                  <a:cubicBezTo>
                    <a:pt x="195230" y="606933"/>
                    <a:pt x="192378" y="562166"/>
                    <a:pt x="183724" y="513969"/>
                  </a:cubicBezTo>
                  <a:cubicBezTo>
                    <a:pt x="173073" y="455676"/>
                    <a:pt x="150060" y="183642"/>
                    <a:pt x="150060" y="183642"/>
                  </a:cubicBezTo>
                  <a:lnTo>
                    <a:pt x="140551" y="184214"/>
                  </a:lnTo>
                  <a:lnTo>
                    <a:pt x="116206" y="491490"/>
                  </a:lnTo>
                  <a:cubicBezTo>
                    <a:pt x="123766" y="514131"/>
                    <a:pt x="128959" y="537496"/>
                    <a:pt x="131707" y="561213"/>
                  </a:cubicBezTo>
                  <a:cubicBezTo>
                    <a:pt x="138363" y="611219"/>
                    <a:pt x="124670" y="862870"/>
                    <a:pt x="124670" y="862870"/>
                  </a:cubicBezTo>
                  <a:cubicBezTo>
                    <a:pt x="104700" y="873966"/>
                    <a:pt x="80213" y="872938"/>
                    <a:pt x="61241" y="860203"/>
                  </a:cubicBezTo>
                  <a:cubicBezTo>
                    <a:pt x="61241" y="860203"/>
                    <a:pt x="0" y="526828"/>
                    <a:pt x="0" y="476250"/>
                  </a:cubicBezTo>
                  <a:cubicBezTo>
                    <a:pt x="0" y="442722"/>
                    <a:pt x="5706" y="0"/>
                    <a:pt x="5706" y="0"/>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05" name="Google Shape;2005;p32"/>
            <p:cNvSpPr/>
            <p:nvPr/>
          </p:nvSpPr>
          <p:spPr>
            <a:xfrm>
              <a:off x="2582229" y="2387101"/>
              <a:ext cx="215046" cy="209600"/>
            </a:xfrm>
            <a:custGeom>
              <a:avLst/>
              <a:gdLst/>
              <a:ahLst/>
              <a:cxnLst/>
              <a:rect l="l" t="t" r="r" b="b"/>
              <a:pathLst>
                <a:path w="210314" h="204988" extrusionOk="0">
                  <a:moveTo>
                    <a:pt x="167279" y="0"/>
                  </a:moveTo>
                  <a:cubicBezTo>
                    <a:pt x="167279" y="0"/>
                    <a:pt x="163380" y="75629"/>
                    <a:pt x="165092" y="82391"/>
                  </a:cubicBezTo>
                  <a:cubicBezTo>
                    <a:pt x="166804" y="89154"/>
                    <a:pt x="199707" y="110966"/>
                    <a:pt x="209312" y="119158"/>
                  </a:cubicBezTo>
                  <a:cubicBezTo>
                    <a:pt x="218916" y="127349"/>
                    <a:pt x="157104" y="188214"/>
                    <a:pt x="127054" y="202025"/>
                  </a:cubicBezTo>
                  <a:cubicBezTo>
                    <a:pt x="97004" y="215836"/>
                    <a:pt x="1719" y="179451"/>
                    <a:pt x="102" y="132588"/>
                  </a:cubicBezTo>
                  <a:cubicBezTo>
                    <a:pt x="-1515" y="85725"/>
                    <a:pt x="16363" y="46387"/>
                    <a:pt x="31008" y="44291"/>
                  </a:cubicBezTo>
                  <a:cubicBezTo>
                    <a:pt x="45653" y="42196"/>
                    <a:pt x="167279" y="0"/>
                    <a:pt x="167279" y="0"/>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06" name="Google Shape;2006;p32"/>
            <p:cNvSpPr/>
            <p:nvPr/>
          </p:nvSpPr>
          <p:spPr>
            <a:xfrm>
              <a:off x="2243240" y="2453762"/>
              <a:ext cx="324472" cy="463496"/>
            </a:xfrm>
            <a:custGeom>
              <a:avLst/>
              <a:gdLst/>
              <a:ahLst/>
              <a:cxnLst/>
              <a:rect l="l" t="t" r="r" b="b"/>
              <a:pathLst>
                <a:path w="317332" h="453297" extrusionOk="0">
                  <a:moveTo>
                    <a:pt x="317332" y="2194"/>
                  </a:moveTo>
                  <a:cubicBezTo>
                    <a:pt x="317332" y="2194"/>
                    <a:pt x="296887" y="-29144"/>
                    <a:pt x="222237" y="145069"/>
                  </a:cubicBezTo>
                  <a:cubicBezTo>
                    <a:pt x="147588" y="319281"/>
                    <a:pt x="101562" y="365001"/>
                    <a:pt x="68088" y="408340"/>
                  </a:cubicBezTo>
                  <a:cubicBezTo>
                    <a:pt x="37848" y="447773"/>
                    <a:pt x="22918" y="385099"/>
                    <a:pt x="22918" y="385099"/>
                  </a:cubicBezTo>
                  <a:cubicBezTo>
                    <a:pt x="22918" y="385099"/>
                    <a:pt x="46977" y="354714"/>
                    <a:pt x="26912" y="354714"/>
                  </a:cubicBezTo>
                  <a:cubicBezTo>
                    <a:pt x="15691" y="355381"/>
                    <a:pt x="0" y="378526"/>
                    <a:pt x="0" y="378526"/>
                  </a:cubicBezTo>
                  <a:lnTo>
                    <a:pt x="25581" y="419484"/>
                  </a:lnTo>
                  <a:lnTo>
                    <a:pt x="92147" y="453298"/>
                  </a:lnTo>
                  <a:cubicBezTo>
                    <a:pt x="92147" y="453298"/>
                    <a:pt x="173644" y="378241"/>
                    <a:pt x="199985" y="331949"/>
                  </a:cubicBezTo>
                  <a:cubicBezTo>
                    <a:pt x="228514" y="295468"/>
                    <a:pt x="271211" y="223078"/>
                    <a:pt x="271211" y="223078"/>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07" name="Google Shape;2007;p32"/>
            <p:cNvSpPr/>
            <p:nvPr/>
          </p:nvSpPr>
          <p:spPr>
            <a:xfrm>
              <a:off x="2217389" y="2839467"/>
              <a:ext cx="154848" cy="101346"/>
            </a:xfrm>
            <a:custGeom>
              <a:avLst/>
              <a:gdLst/>
              <a:ahLst/>
              <a:cxnLst/>
              <a:rect l="l" t="t" r="r" b="b"/>
              <a:pathLst>
                <a:path w="151441" h="99116" extrusionOk="0">
                  <a:moveTo>
                    <a:pt x="25622" y="35807"/>
                  </a:moveTo>
                  <a:cubicBezTo>
                    <a:pt x="24861" y="35236"/>
                    <a:pt x="4986" y="12090"/>
                    <a:pt x="4986" y="12090"/>
                  </a:cubicBezTo>
                  <a:cubicBezTo>
                    <a:pt x="4986" y="12090"/>
                    <a:pt x="-6901" y="1708"/>
                    <a:pt x="6032" y="946"/>
                  </a:cubicBezTo>
                  <a:cubicBezTo>
                    <a:pt x="18965" y="184"/>
                    <a:pt x="65086" y="89"/>
                    <a:pt x="65086" y="89"/>
                  </a:cubicBezTo>
                  <a:cubicBezTo>
                    <a:pt x="69803" y="-369"/>
                    <a:pt x="74510" y="955"/>
                    <a:pt x="78305" y="3803"/>
                  </a:cubicBezTo>
                  <a:cubicBezTo>
                    <a:pt x="84105" y="8375"/>
                    <a:pt x="150957" y="93148"/>
                    <a:pt x="150957" y="93148"/>
                  </a:cubicBezTo>
                  <a:cubicBezTo>
                    <a:pt x="150957" y="93148"/>
                    <a:pt x="153905" y="98291"/>
                    <a:pt x="145252" y="98863"/>
                  </a:cubicBezTo>
                  <a:cubicBezTo>
                    <a:pt x="136598" y="99434"/>
                    <a:pt x="80587" y="98863"/>
                    <a:pt x="80587" y="98863"/>
                  </a:cubicBezTo>
                  <a:close/>
                </a:path>
              </a:pathLst>
            </a:custGeom>
            <a:solidFill>
              <a:srgbClr val="20232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08" name="Google Shape;2008;p32"/>
            <p:cNvSpPr/>
            <p:nvPr/>
          </p:nvSpPr>
          <p:spPr>
            <a:xfrm>
              <a:off x="2221873" y="2861121"/>
              <a:ext cx="101110" cy="84281"/>
            </a:xfrm>
            <a:custGeom>
              <a:avLst/>
              <a:gdLst/>
              <a:ahLst/>
              <a:cxnLst/>
              <a:rect l="l" t="t" r="r" b="b"/>
              <a:pathLst>
                <a:path w="98885" h="82426" extrusionOk="0">
                  <a:moveTo>
                    <a:pt x="15807" y="295"/>
                  </a:moveTo>
                  <a:cubicBezTo>
                    <a:pt x="15807" y="295"/>
                    <a:pt x="-3878" y="-3420"/>
                    <a:pt x="687" y="15534"/>
                  </a:cubicBezTo>
                  <a:cubicBezTo>
                    <a:pt x="5251" y="34489"/>
                    <a:pt x="33495" y="54111"/>
                    <a:pt x="33495" y="54111"/>
                  </a:cubicBezTo>
                  <a:lnTo>
                    <a:pt x="62974" y="78876"/>
                  </a:lnTo>
                  <a:cubicBezTo>
                    <a:pt x="70334" y="83610"/>
                    <a:pt x="79768" y="83610"/>
                    <a:pt x="87128" y="78876"/>
                  </a:cubicBezTo>
                  <a:cubicBezTo>
                    <a:pt x="94736" y="74113"/>
                    <a:pt x="105387" y="61159"/>
                    <a:pt x="93690" y="48872"/>
                  </a:cubicBezTo>
                  <a:cubicBezTo>
                    <a:pt x="81993" y="36585"/>
                    <a:pt x="71533" y="9629"/>
                    <a:pt x="41673" y="10772"/>
                  </a:cubicBezTo>
                  <a:cubicBezTo>
                    <a:pt x="41673" y="10772"/>
                    <a:pt x="40056" y="3628"/>
                    <a:pt x="22654" y="1247"/>
                  </a:cubicBezTo>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09" name="Google Shape;2009;p32"/>
            <p:cNvSpPr/>
            <p:nvPr/>
          </p:nvSpPr>
          <p:spPr>
            <a:xfrm>
              <a:off x="2506235" y="2416390"/>
              <a:ext cx="349777" cy="704234"/>
            </a:xfrm>
            <a:custGeom>
              <a:avLst/>
              <a:gdLst/>
              <a:ahLst/>
              <a:cxnLst/>
              <a:rect l="l" t="t" r="r" b="b"/>
              <a:pathLst>
                <a:path w="342080" h="688737" extrusionOk="0">
                  <a:moveTo>
                    <a:pt x="250227" y="66733"/>
                  </a:moveTo>
                  <a:cubicBezTo>
                    <a:pt x="250227" y="66733"/>
                    <a:pt x="195357" y="148457"/>
                    <a:pt x="118901" y="156172"/>
                  </a:cubicBezTo>
                  <a:cubicBezTo>
                    <a:pt x="94841" y="132360"/>
                    <a:pt x="92654" y="47683"/>
                    <a:pt x="126033" y="20632"/>
                  </a:cubicBezTo>
                  <a:cubicBezTo>
                    <a:pt x="126033" y="20632"/>
                    <a:pt x="95317" y="-4229"/>
                    <a:pt x="74301" y="629"/>
                  </a:cubicBezTo>
                  <a:cubicBezTo>
                    <a:pt x="49433" y="14088"/>
                    <a:pt x="30395" y="36272"/>
                    <a:pt x="20857" y="62923"/>
                  </a:cubicBezTo>
                  <a:cubicBezTo>
                    <a:pt x="6783" y="106071"/>
                    <a:pt x="-1110" y="155792"/>
                    <a:pt x="126" y="236087"/>
                  </a:cubicBezTo>
                  <a:cubicBezTo>
                    <a:pt x="1363" y="316383"/>
                    <a:pt x="126" y="561557"/>
                    <a:pt x="126" y="561557"/>
                  </a:cubicBezTo>
                  <a:cubicBezTo>
                    <a:pt x="126" y="561557"/>
                    <a:pt x="10967" y="613468"/>
                    <a:pt x="80102" y="652044"/>
                  </a:cubicBezTo>
                  <a:cubicBezTo>
                    <a:pt x="149236" y="690620"/>
                    <a:pt x="200207" y="694335"/>
                    <a:pt x="247754" y="683381"/>
                  </a:cubicBezTo>
                  <a:cubicBezTo>
                    <a:pt x="286458" y="674333"/>
                    <a:pt x="318410" y="660712"/>
                    <a:pt x="331723" y="632613"/>
                  </a:cubicBezTo>
                  <a:cubicBezTo>
                    <a:pt x="328300" y="576320"/>
                    <a:pt x="303195" y="429540"/>
                    <a:pt x="312704" y="358769"/>
                  </a:cubicBezTo>
                  <a:cubicBezTo>
                    <a:pt x="322214" y="287999"/>
                    <a:pt x="336954" y="234944"/>
                    <a:pt x="341233" y="177794"/>
                  </a:cubicBezTo>
                  <a:cubicBezTo>
                    <a:pt x="345512" y="120644"/>
                    <a:pt x="333625" y="121692"/>
                    <a:pt x="305001" y="101594"/>
                  </a:cubicBezTo>
                  <a:cubicBezTo>
                    <a:pt x="287618" y="88650"/>
                    <a:pt x="269312" y="77001"/>
                    <a:pt x="250227" y="66733"/>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10" name="Google Shape;2010;p32"/>
            <p:cNvSpPr/>
            <p:nvPr/>
          </p:nvSpPr>
          <p:spPr>
            <a:xfrm>
              <a:off x="2790960" y="2560359"/>
              <a:ext cx="135542" cy="622117"/>
            </a:xfrm>
            <a:custGeom>
              <a:avLst/>
              <a:gdLst/>
              <a:ahLst/>
              <a:cxnLst/>
              <a:rect l="l" t="t" r="r" b="b"/>
              <a:pathLst>
                <a:path w="132559" h="608427" extrusionOk="0">
                  <a:moveTo>
                    <a:pt x="1779" y="533694"/>
                  </a:moveTo>
                  <a:cubicBezTo>
                    <a:pt x="13190" y="520931"/>
                    <a:pt x="32779" y="450160"/>
                    <a:pt x="44001" y="405488"/>
                  </a:cubicBezTo>
                  <a:cubicBezTo>
                    <a:pt x="54832" y="355339"/>
                    <a:pt x="57019" y="303694"/>
                    <a:pt x="50467" y="252802"/>
                  </a:cubicBezTo>
                  <a:cubicBezTo>
                    <a:pt x="40387" y="191842"/>
                    <a:pt x="12429" y="107451"/>
                    <a:pt x="4536" y="72494"/>
                  </a:cubicBezTo>
                  <a:cubicBezTo>
                    <a:pt x="-3357" y="37537"/>
                    <a:pt x="7104" y="22678"/>
                    <a:pt x="22604" y="8581"/>
                  </a:cubicBezTo>
                  <a:cubicBezTo>
                    <a:pt x="40767" y="-7993"/>
                    <a:pt x="67870" y="-3040"/>
                    <a:pt x="85367" y="45538"/>
                  </a:cubicBezTo>
                  <a:cubicBezTo>
                    <a:pt x="108199" y="112727"/>
                    <a:pt x="123538" y="182231"/>
                    <a:pt x="131108" y="252802"/>
                  </a:cubicBezTo>
                  <a:cubicBezTo>
                    <a:pt x="135206" y="305361"/>
                    <a:pt x="130614" y="358234"/>
                    <a:pt x="117509" y="409298"/>
                  </a:cubicBezTo>
                  <a:cubicBezTo>
                    <a:pt x="105813" y="456923"/>
                    <a:pt x="88981" y="491403"/>
                    <a:pt x="66728" y="535028"/>
                  </a:cubicBezTo>
                  <a:cubicBezTo>
                    <a:pt x="60737" y="546839"/>
                    <a:pt x="47044" y="580081"/>
                    <a:pt x="38200" y="604084"/>
                  </a:cubicBezTo>
                  <a:cubicBezTo>
                    <a:pt x="29356" y="628087"/>
                    <a:pt x="-8587" y="545315"/>
                    <a:pt x="1779" y="533694"/>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11" name="Google Shape;2011;p32"/>
            <p:cNvSpPr/>
            <p:nvPr/>
          </p:nvSpPr>
          <p:spPr>
            <a:xfrm>
              <a:off x="2573358" y="2169926"/>
              <a:ext cx="232033" cy="283078"/>
            </a:xfrm>
            <a:custGeom>
              <a:avLst/>
              <a:gdLst/>
              <a:ahLst/>
              <a:cxnLst/>
              <a:rect l="l" t="t" r="r" b="b"/>
              <a:pathLst>
                <a:path w="226927" h="276849" extrusionOk="0">
                  <a:moveTo>
                    <a:pt x="4992" y="100093"/>
                  </a:moveTo>
                  <a:lnTo>
                    <a:pt x="4992" y="100093"/>
                  </a:lnTo>
                  <a:cubicBezTo>
                    <a:pt x="14026" y="41324"/>
                    <a:pt x="56248" y="-3158"/>
                    <a:pt x="116729" y="176"/>
                  </a:cubicBezTo>
                  <a:cubicBezTo>
                    <a:pt x="180871" y="3548"/>
                    <a:pt x="230140" y="58374"/>
                    <a:pt x="226764" y="122620"/>
                  </a:cubicBezTo>
                  <a:cubicBezTo>
                    <a:pt x="224862" y="159005"/>
                    <a:pt x="206061" y="192400"/>
                    <a:pt x="175973" y="212869"/>
                  </a:cubicBezTo>
                  <a:cubicBezTo>
                    <a:pt x="173795" y="221746"/>
                    <a:pt x="170610" y="230347"/>
                    <a:pt x="166464" y="238491"/>
                  </a:cubicBezTo>
                  <a:cubicBezTo>
                    <a:pt x="145067" y="263542"/>
                    <a:pt x="80403" y="279068"/>
                    <a:pt x="61859" y="276591"/>
                  </a:cubicBezTo>
                  <a:cubicBezTo>
                    <a:pt x="37990" y="273162"/>
                    <a:pt x="25152" y="263161"/>
                    <a:pt x="13741" y="237062"/>
                  </a:cubicBezTo>
                  <a:cubicBezTo>
                    <a:pt x="-6229" y="190771"/>
                    <a:pt x="47" y="129144"/>
                    <a:pt x="4992" y="100093"/>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12" name="Google Shape;2012;p32"/>
            <p:cNvSpPr/>
            <p:nvPr/>
          </p:nvSpPr>
          <p:spPr>
            <a:xfrm>
              <a:off x="2582180" y="2145281"/>
              <a:ext cx="245303" cy="242358"/>
            </a:xfrm>
            <a:custGeom>
              <a:avLst/>
              <a:gdLst/>
              <a:ahLst/>
              <a:cxnLst/>
              <a:rect l="l" t="t" r="r" b="b"/>
              <a:pathLst>
                <a:path w="239905" h="237025" extrusionOk="0">
                  <a:moveTo>
                    <a:pt x="167327" y="237026"/>
                  </a:moveTo>
                  <a:lnTo>
                    <a:pt x="167327" y="237026"/>
                  </a:lnTo>
                  <a:lnTo>
                    <a:pt x="161811" y="185781"/>
                  </a:lnTo>
                  <a:cubicBezTo>
                    <a:pt x="161811" y="185781"/>
                    <a:pt x="203558" y="77387"/>
                    <a:pt x="104754" y="98151"/>
                  </a:cubicBezTo>
                  <a:cubicBezTo>
                    <a:pt x="39519" y="111962"/>
                    <a:pt x="23163" y="117868"/>
                    <a:pt x="3383" y="74053"/>
                  </a:cubicBezTo>
                  <a:cubicBezTo>
                    <a:pt x="-16397" y="30238"/>
                    <a:pt x="53498" y="-9100"/>
                    <a:pt x="136516" y="1853"/>
                  </a:cubicBezTo>
                  <a:cubicBezTo>
                    <a:pt x="196036" y="7797"/>
                    <a:pt x="241026" y="58537"/>
                    <a:pt x="239884" y="118439"/>
                  </a:cubicBezTo>
                  <a:cubicBezTo>
                    <a:pt x="237222" y="150729"/>
                    <a:pt x="228663" y="215975"/>
                    <a:pt x="167327" y="23702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13" name="Google Shape;2013;p32"/>
            <p:cNvSpPr/>
            <p:nvPr/>
          </p:nvSpPr>
          <p:spPr>
            <a:xfrm>
              <a:off x="2773661" y="2522433"/>
              <a:ext cx="151977" cy="206889"/>
            </a:xfrm>
            <a:custGeom>
              <a:avLst/>
              <a:gdLst/>
              <a:ahLst/>
              <a:cxnLst/>
              <a:rect l="l" t="t" r="r" b="b"/>
              <a:pathLst>
                <a:path w="148633" h="202336" extrusionOk="0">
                  <a:moveTo>
                    <a:pt x="148634" y="161388"/>
                  </a:moveTo>
                  <a:cubicBezTo>
                    <a:pt x="148634" y="161388"/>
                    <a:pt x="94810" y="215109"/>
                    <a:pt x="31001" y="199488"/>
                  </a:cubicBezTo>
                  <a:cubicBezTo>
                    <a:pt x="21491" y="193297"/>
                    <a:pt x="0" y="67757"/>
                    <a:pt x="0" y="67757"/>
                  </a:cubicBezTo>
                  <a:cubicBezTo>
                    <a:pt x="0" y="67757"/>
                    <a:pt x="0" y="-1775"/>
                    <a:pt x="53253" y="35"/>
                  </a:cubicBezTo>
                  <a:cubicBezTo>
                    <a:pt x="106506" y="1844"/>
                    <a:pt x="148634" y="161388"/>
                    <a:pt x="148634" y="161388"/>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14" name="Google Shape;2014;p32"/>
            <p:cNvSpPr/>
            <p:nvPr/>
          </p:nvSpPr>
          <p:spPr>
            <a:xfrm>
              <a:off x="2459309" y="2417031"/>
              <a:ext cx="123487" cy="199128"/>
            </a:xfrm>
            <a:custGeom>
              <a:avLst/>
              <a:gdLst/>
              <a:ahLst/>
              <a:cxnLst/>
              <a:rect l="l" t="t" r="r" b="b"/>
              <a:pathLst>
                <a:path w="120770" h="194746" extrusionOk="0">
                  <a:moveTo>
                    <a:pt x="46502" y="194215"/>
                  </a:moveTo>
                  <a:cubicBezTo>
                    <a:pt x="46502" y="194215"/>
                    <a:pt x="11602" y="198596"/>
                    <a:pt x="0" y="182213"/>
                  </a:cubicBezTo>
                  <a:cubicBezTo>
                    <a:pt x="2092" y="153638"/>
                    <a:pt x="48594" y="7906"/>
                    <a:pt x="120771" y="0"/>
                  </a:cubicBezTo>
                  <a:cubicBezTo>
                    <a:pt x="103197" y="15916"/>
                    <a:pt x="88011" y="34300"/>
                    <a:pt x="75696" y="54578"/>
                  </a:cubicBezTo>
                  <a:cubicBezTo>
                    <a:pt x="49925" y="97345"/>
                    <a:pt x="46502" y="194215"/>
                    <a:pt x="46502" y="194215"/>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018"/>
        <p:cNvGrpSpPr/>
        <p:nvPr/>
      </p:nvGrpSpPr>
      <p:grpSpPr>
        <a:xfrm>
          <a:off x="0" y="0"/>
          <a:ext cx="0" cy="0"/>
          <a:chOff x="0" y="0"/>
          <a:chExt cx="0" cy="0"/>
        </a:xfrm>
      </p:grpSpPr>
      <p:sp>
        <p:nvSpPr>
          <p:cNvPr id="2019" name="Google Shape;2019;p33"/>
          <p:cNvSpPr txBox="1">
            <a:spLocks noGrp="1"/>
          </p:cNvSpPr>
          <p:nvPr>
            <p:ph type="sldNum" idx="4294967295"/>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solidFill>
                  <a:schemeClr val="accent2"/>
                </a:solidFill>
              </a:rPr>
              <a:t>35</a:t>
            </a:fld>
            <a:endParaRPr>
              <a:solidFill>
                <a:schemeClr val="accent2"/>
              </a:solidFill>
            </a:endParaRPr>
          </a:p>
        </p:txBody>
      </p:sp>
      <p:grpSp>
        <p:nvGrpSpPr>
          <p:cNvPr id="2020" name="Google Shape;2020;p33"/>
          <p:cNvGrpSpPr/>
          <p:nvPr/>
        </p:nvGrpSpPr>
        <p:grpSpPr>
          <a:xfrm>
            <a:off x="3824899" y="1241117"/>
            <a:ext cx="4542205" cy="2661224"/>
            <a:chOff x="1177450" y="241631"/>
            <a:chExt cx="6173152" cy="3616776"/>
          </a:xfrm>
        </p:grpSpPr>
        <p:sp>
          <p:nvSpPr>
            <p:cNvPr id="2021" name="Google Shape;2021;p33"/>
            <p:cNvSpPr/>
            <p:nvPr/>
          </p:nvSpPr>
          <p:spPr>
            <a:xfrm>
              <a:off x="1682275" y="241631"/>
              <a:ext cx="5161606" cy="3454973"/>
            </a:xfrm>
            <a:custGeom>
              <a:avLst/>
              <a:gdLst/>
              <a:ahLst/>
              <a:cxnLst/>
              <a:rect l="l" t="t" r="r" b="b"/>
              <a:pathLst>
                <a:path w="5161606" h="3454973" extrusionOk="0">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gradFill>
              <a:gsLst>
                <a:gs pos="0">
                  <a:schemeClr val="lt1"/>
                </a:gs>
                <a:gs pos="50000">
                  <a:schemeClr val="lt1"/>
                </a:gs>
                <a:gs pos="100000">
                  <a:schemeClr val="lt2"/>
                </a:gs>
              </a:gsLst>
              <a:lin ang="1619866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22" name="Google Shape;2022;p33"/>
            <p:cNvSpPr/>
            <p:nvPr/>
          </p:nvSpPr>
          <p:spPr>
            <a:xfrm>
              <a:off x="1177450" y="3763229"/>
              <a:ext cx="6173152" cy="95178"/>
            </a:xfrm>
            <a:custGeom>
              <a:avLst/>
              <a:gdLst/>
              <a:ahLst/>
              <a:cxnLst/>
              <a:rect l="l" t="t" r="r" b="b"/>
              <a:pathLst>
                <a:path w="6173152" h="95178" extrusionOk="0">
                  <a:moveTo>
                    <a:pt x="0" y="0"/>
                  </a:moveTo>
                  <a:cubicBezTo>
                    <a:pt x="0" y="0"/>
                    <a:pt x="129540" y="95178"/>
                    <a:pt x="450533" y="95178"/>
                  </a:cubicBezTo>
                  <a:lnTo>
                    <a:pt x="5817870" y="95178"/>
                  </a:lnTo>
                  <a:cubicBezTo>
                    <a:pt x="5948363" y="95178"/>
                    <a:pt x="6173153" y="0"/>
                    <a:pt x="6173153" y="0"/>
                  </a:cubicBezTo>
                  <a:lnTo>
                    <a:pt x="0" y="0"/>
                  </a:lnTo>
                  <a:close/>
                </a:path>
              </a:pathLst>
            </a:custGeom>
            <a:solidFill>
              <a:srgbClr val="D5D6E0"/>
            </a:solidFill>
            <a:ln>
              <a:noFill/>
            </a:ln>
            <a:effectLst>
              <a:outerShdw blurRad="100013" dist="28575" dir="5400000" algn="bl" rotWithShape="0">
                <a:srgbClr val="38226D">
                  <a:alpha val="30000"/>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23" name="Google Shape;2023;p33"/>
            <p:cNvSpPr/>
            <p:nvPr/>
          </p:nvSpPr>
          <p:spPr>
            <a:xfrm>
              <a:off x="1177450" y="3687086"/>
              <a:ext cx="6172200" cy="76142"/>
            </a:xfrm>
            <a:custGeom>
              <a:avLst/>
              <a:gdLst/>
              <a:ahLst/>
              <a:cxnLst/>
              <a:rect l="l" t="t" r="r" b="b"/>
              <a:pathLst>
                <a:path w="6172200" h="76142" extrusionOk="0">
                  <a:moveTo>
                    <a:pt x="0" y="76143"/>
                  </a:moveTo>
                  <a:lnTo>
                    <a:pt x="6172200" y="76143"/>
                  </a:lnTo>
                  <a:lnTo>
                    <a:pt x="6172200" y="0"/>
                  </a:lnTo>
                  <a:lnTo>
                    <a:pt x="0"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24" name="Google Shape;2024;p33"/>
            <p:cNvSpPr/>
            <p:nvPr/>
          </p:nvSpPr>
          <p:spPr>
            <a:xfrm>
              <a:off x="3806350" y="3687086"/>
              <a:ext cx="903922" cy="47589"/>
            </a:xfrm>
            <a:custGeom>
              <a:avLst/>
              <a:gdLst/>
              <a:ahLst/>
              <a:cxnLst/>
              <a:rect l="l" t="t" r="r" b="b"/>
              <a:pathLst>
                <a:path w="903922" h="47589" extrusionOk="0">
                  <a:moveTo>
                    <a:pt x="0" y="0"/>
                  </a:moveTo>
                  <a:cubicBezTo>
                    <a:pt x="0" y="0"/>
                    <a:pt x="26670" y="47589"/>
                    <a:pt x="53340" y="47589"/>
                  </a:cubicBezTo>
                  <a:lnTo>
                    <a:pt x="850582" y="47589"/>
                  </a:lnTo>
                  <a:cubicBezTo>
                    <a:pt x="877253" y="47589"/>
                    <a:pt x="903922" y="0"/>
                    <a:pt x="903922" y="0"/>
                  </a:cubicBezTo>
                  <a:lnTo>
                    <a:pt x="0" y="0"/>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025" name="Google Shape;2025;p33"/>
          <p:cNvSpPr txBox="1">
            <a:spLocks noGrp="1"/>
          </p:cNvSpPr>
          <p:nvPr>
            <p:ph type="body" idx="4294967295"/>
          </p:nvPr>
        </p:nvSpPr>
        <p:spPr>
          <a:xfrm>
            <a:off x="476250" y="1528175"/>
            <a:ext cx="2997000" cy="2087100"/>
          </a:xfrm>
          <a:prstGeom prst="rect">
            <a:avLst/>
          </a:prstGeom>
        </p:spPr>
        <p:txBody>
          <a:bodyPr spcFirstLastPara="1" wrap="square" lIns="0" tIns="0" rIns="0" bIns="0" anchor="ctr" anchorCtr="0">
            <a:noAutofit/>
          </a:bodyPr>
          <a:lstStyle/>
          <a:p>
            <a:pPr marL="0" lvl="0" indent="0" algn="l" rtl="0">
              <a:spcBef>
                <a:spcPts val="600"/>
              </a:spcBef>
              <a:spcAft>
                <a:spcPts val="0"/>
              </a:spcAft>
              <a:buNone/>
            </a:pPr>
            <a:r>
              <a:rPr lang="en" sz="3000">
                <a:solidFill>
                  <a:schemeClr val="lt1"/>
                </a:solidFill>
                <a:latin typeface="Raleway SemiBold"/>
                <a:ea typeface="Raleway SemiBold"/>
                <a:cs typeface="Raleway SemiBold"/>
                <a:sym typeface="Raleway SemiBold"/>
              </a:rPr>
              <a:t>Desktop project</a:t>
            </a:r>
            <a:endParaRPr sz="3000">
              <a:solidFill>
                <a:schemeClr val="lt1"/>
              </a:solidFill>
              <a:latin typeface="Raleway SemiBold"/>
              <a:ea typeface="Raleway SemiBold"/>
              <a:cs typeface="Raleway SemiBold"/>
              <a:sym typeface="Raleway SemiBold"/>
            </a:endParaRPr>
          </a:p>
          <a:p>
            <a:pPr marL="0" lvl="0" indent="0" algn="l" rtl="0">
              <a:spcBef>
                <a:spcPts val="600"/>
              </a:spcBef>
              <a:spcAft>
                <a:spcPts val="0"/>
              </a:spcAft>
              <a:buNone/>
            </a:pPr>
            <a:r>
              <a:rPr lang="en" sz="2400">
                <a:solidFill>
                  <a:schemeClr val="lt1"/>
                </a:solidFill>
              </a:rPr>
              <a:t>Show and explain your web, app or software projects using these gadget templates.</a:t>
            </a:r>
            <a:endParaRPr sz="2400">
              <a:solidFill>
                <a:schemeClr val="lt1"/>
              </a:solidFill>
            </a:endParaRPr>
          </a:p>
        </p:txBody>
      </p:sp>
      <p:grpSp>
        <p:nvGrpSpPr>
          <p:cNvPr id="2026" name="Google Shape;2026;p33"/>
          <p:cNvGrpSpPr/>
          <p:nvPr/>
        </p:nvGrpSpPr>
        <p:grpSpPr>
          <a:xfrm>
            <a:off x="7531342" y="2825005"/>
            <a:ext cx="1214233" cy="1885000"/>
            <a:chOff x="6492887" y="4126007"/>
            <a:chExt cx="271993" cy="422295"/>
          </a:xfrm>
        </p:grpSpPr>
        <p:sp>
          <p:nvSpPr>
            <p:cNvPr id="2027" name="Google Shape;2027;p33"/>
            <p:cNvSpPr/>
            <p:nvPr/>
          </p:nvSpPr>
          <p:spPr>
            <a:xfrm rot="10800000">
              <a:off x="6492887" y="4392220"/>
              <a:ext cx="271993" cy="156082"/>
            </a:xfrm>
            <a:custGeom>
              <a:avLst/>
              <a:gdLst/>
              <a:ahLst/>
              <a:cxnLst/>
              <a:rect l="l" t="t" r="r" b="b"/>
              <a:pathLst>
                <a:path w="644687" h="369950" extrusionOk="0">
                  <a:moveTo>
                    <a:pt x="258217" y="369951"/>
                  </a:moveTo>
                  <a:lnTo>
                    <a:pt x="0" y="221837"/>
                  </a:lnTo>
                  <a:lnTo>
                    <a:pt x="386471" y="0"/>
                  </a:lnTo>
                  <a:lnTo>
                    <a:pt x="644688" y="148114"/>
                  </a:lnTo>
                  <a:lnTo>
                    <a:pt x="258217" y="369951"/>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28" name="Google Shape;2028;p33"/>
            <p:cNvSpPr/>
            <p:nvPr/>
          </p:nvSpPr>
          <p:spPr>
            <a:xfrm flipH="1">
              <a:off x="6563431" y="4299082"/>
              <a:ext cx="180447" cy="104443"/>
            </a:xfrm>
            <a:custGeom>
              <a:avLst/>
              <a:gdLst/>
              <a:ahLst/>
              <a:cxnLst/>
              <a:rect l="l" t="t" r="r" b="b"/>
              <a:pathLst>
                <a:path w="427701" h="247554" extrusionOk="0">
                  <a:moveTo>
                    <a:pt x="213851" y="247555"/>
                  </a:moveTo>
                  <a:lnTo>
                    <a:pt x="0" y="123730"/>
                  </a:lnTo>
                  <a:lnTo>
                    <a:pt x="213851" y="0"/>
                  </a:lnTo>
                  <a:lnTo>
                    <a:pt x="427702" y="123730"/>
                  </a:lnTo>
                  <a:lnTo>
                    <a:pt x="213851" y="247555"/>
                  </a:lnTo>
                  <a:close/>
                </a:path>
              </a:pathLst>
            </a:custGeom>
            <a:solidFill>
              <a:srgbClr val="E9EA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29" name="Google Shape;2029;p33"/>
            <p:cNvSpPr/>
            <p:nvPr/>
          </p:nvSpPr>
          <p:spPr>
            <a:xfrm flipH="1">
              <a:off x="6653655" y="4351284"/>
              <a:ext cx="90223" cy="156685"/>
            </a:xfrm>
            <a:custGeom>
              <a:avLst/>
              <a:gdLst/>
              <a:ahLst/>
              <a:cxnLst/>
              <a:rect l="l" t="t" r="r" b="b"/>
              <a:pathLst>
                <a:path w="213850" h="371379" extrusionOk="0">
                  <a:moveTo>
                    <a:pt x="213851" y="371380"/>
                  </a:moveTo>
                  <a:lnTo>
                    <a:pt x="0" y="247555"/>
                  </a:lnTo>
                  <a:lnTo>
                    <a:pt x="0" y="0"/>
                  </a:lnTo>
                  <a:lnTo>
                    <a:pt x="213851" y="123825"/>
                  </a:lnTo>
                  <a:lnTo>
                    <a:pt x="213851" y="371380"/>
                  </a:lnTo>
                  <a:close/>
                </a:path>
              </a:pathLst>
            </a:custGeom>
            <a:solidFill>
              <a:srgbClr val="C5C7D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30" name="Google Shape;2030;p33"/>
            <p:cNvSpPr/>
            <p:nvPr/>
          </p:nvSpPr>
          <p:spPr>
            <a:xfrm flipH="1">
              <a:off x="6563431" y="4351284"/>
              <a:ext cx="90223" cy="156685"/>
            </a:xfrm>
            <a:custGeom>
              <a:avLst/>
              <a:gdLst/>
              <a:ahLst/>
              <a:cxnLst/>
              <a:rect l="l" t="t" r="r" b="b"/>
              <a:pathLst>
                <a:path w="213850" h="371379" extrusionOk="0">
                  <a:moveTo>
                    <a:pt x="213851" y="247555"/>
                  </a:moveTo>
                  <a:lnTo>
                    <a:pt x="0" y="371380"/>
                  </a:lnTo>
                  <a:lnTo>
                    <a:pt x="0" y="123825"/>
                  </a:lnTo>
                  <a:lnTo>
                    <a:pt x="213851" y="0"/>
                  </a:lnTo>
                  <a:lnTo>
                    <a:pt x="213851" y="247555"/>
                  </a:lnTo>
                  <a:close/>
                </a:path>
              </a:pathLst>
            </a:custGeom>
            <a:solidFill>
              <a:srgbClr val="D5D6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31" name="Google Shape;2031;p33"/>
            <p:cNvSpPr/>
            <p:nvPr/>
          </p:nvSpPr>
          <p:spPr>
            <a:xfrm>
              <a:off x="6631565" y="4127172"/>
              <a:ext cx="91680" cy="134039"/>
            </a:xfrm>
            <a:custGeom>
              <a:avLst/>
              <a:gdLst/>
              <a:ahLst/>
              <a:cxnLst/>
              <a:rect l="l" t="t" r="r" b="b"/>
              <a:pathLst>
                <a:path w="205002" h="299719" extrusionOk="0">
                  <a:moveTo>
                    <a:pt x="72307" y="9903"/>
                  </a:moveTo>
                  <a:cubicBezTo>
                    <a:pt x="80498" y="-3146"/>
                    <a:pt x="142792" y="-11814"/>
                    <a:pt x="163271" y="41050"/>
                  </a:cubicBezTo>
                  <a:cubicBezTo>
                    <a:pt x="171081" y="61052"/>
                    <a:pt x="169843" y="112201"/>
                    <a:pt x="176320" y="144396"/>
                  </a:cubicBezTo>
                  <a:cubicBezTo>
                    <a:pt x="182797" y="176590"/>
                    <a:pt x="198227" y="194783"/>
                    <a:pt x="203657" y="220596"/>
                  </a:cubicBezTo>
                  <a:cubicBezTo>
                    <a:pt x="209086" y="246409"/>
                    <a:pt x="200228" y="290414"/>
                    <a:pt x="136982" y="298129"/>
                  </a:cubicBezTo>
                  <a:cubicBezTo>
                    <a:pt x="73736" y="305845"/>
                    <a:pt x="26111" y="284032"/>
                    <a:pt x="11252" y="263935"/>
                  </a:cubicBezTo>
                  <a:cubicBezTo>
                    <a:pt x="-3607" y="243837"/>
                    <a:pt x="-3893" y="201260"/>
                    <a:pt x="11252" y="178210"/>
                  </a:cubicBezTo>
                  <a:cubicBezTo>
                    <a:pt x="26396" y="155159"/>
                    <a:pt x="38398" y="136776"/>
                    <a:pt x="38017" y="106963"/>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32" name="Google Shape;2032;p33"/>
            <p:cNvSpPr/>
            <p:nvPr/>
          </p:nvSpPr>
          <p:spPr>
            <a:xfrm>
              <a:off x="6638516" y="4126007"/>
              <a:ext cx="43914" cy="54116"/>
            </a:xfrm>
            <a:custGeom>
              <a:avLst/>
              <a:gdLst/>
              <a:ahLst/>
              <a:cxnLst/>
              <a:rect l="l" t="t" r="r" b="b"/>
              <a:pathLst>
                <a:path w="98194" h="121006" extrusionOk="0">
                  <a:moveTo>
                    <a:pt x="98195" y="3459"/>
                  </a:moveTo>
                  <a:cubicBezTo>
                    <a:pt x="98195" y="3459"/>
                    <a:pt x="50570" y="-9685"/>
                    <a:pt x="22471" y="15270"/>
                  </a:cubicBezTo>
                  <a:cubicBezTo>
                    <a:pt x="3316" y="32880"/>
                    <a:pt x="-4399" y="59709"/>
                    <a:pt x="2468" y="84803"/>
                  </a:cubicBezTo>
                  <a:cubicBezTo>
                    <a:pt x="6278" y="99662"/>
                    <a:pt x="13803" y="119855"/>
                    <a:pt x="25614" y="120998"/>
                  </a:cubicBezTo>
                  <a:cubicBezTo>
                    <a:pt x="37425" y="122141"/>
                    <a:pt x="98195" y="3459"/>
                    <a:pt x="98195" y="3459"/>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33" name="Google Shape;2033;p33"/>
            <p:cNvSpPr/>
            <p:nvPr/>
          </p:nvSpPr>
          <p:spPr>
            <a:xfrm>
              <a:off x="6647100" y="4184749"/>
              <a:ext cx="54168" cy="60624"/>
            </a:xfrm>
            <a:custGeom>
              <a:avLst/>
              <a:gdLst/>
              <a:ahLst/>
              <a:cxnLst/>
              <a:rect l="l" t="t" r="r" b="b"/>
              <a:pathLst>
                <a:path w="121123" h="135560" extrusionOk="0">
                  <a:moveTo>
                    <a:pt x="96617" y="0"/>
                  </a:moveTo>
                  <a:cubicBezTo>
                    <a:pt x="96617" y="0"/>
                    <a:pt x="93569" y="52387"/>
                    <a:pt x="94522" y="56197"/>
                  </a:cubicBezTo>
                  <a:cubicBezTo>
                    <a:pt x="95474" y="60008"/>
                    <a:pt x="115000" y="63722"/>
                    <a:pt x="120525" y="68294"/>
                  </a:cubicBezTo>
                  <a:cubicBezTo>
                    <a:pt x="126049" y="72866"/>
                    <a:pt x="91950" y="125921"/>
                    <a:pt x="74805" y="133826"/>
                  </a:cubicBezTo>
                  <a:cubicBezTo>
                    <a:pt x="57660" y="141732"/>
                    <a:pt x="4129" y="121539"/>
                    <a:pt x="414" y="94964"/>
                  </a:cubicBezTo>
                  <a:cubicBezTo>
                    <a:pt x="-3015" y="70580"/>
                    <a:pt x="15750" y="51530"/>
                    <a:pt x="22989" y="44863"/>
                  </a:cubicBezTo>
                  <a:cubicBezTo>
                    <a:pt x="27875" y="44509"/>
                    <a:pt x="32771" y="44509"/>
                    <a:pt x="37657" y="44863"/>
                  </a:cubicBezTo>
                  <a:lnTo>
                    <a:pt x="39276" y="19526"/>
                  </a:lnTo>
                  <a:cubicBezTo>
                    <a:pt x="62613" y="11335"/>
                    <a:pt x="96617" y="0"/>
                    <a:pt x="96617"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34" name="Google Shape;2034;p33"/>
            <p:cNvSpPr/>
            <p:nvPr/>
          </p:nvSpPr>
          <p:spPr>
            <a:xfrm>
              <a:off x="6554604" y="4208935"/>
              <a:ext cx="102224" cy="145520"/>
            </a:xfrm>
            <a:custGeom>
              <a:avLst/>
              <a:gdLst/>
              <a:ahLst/>
              <a:cxnLst/>
              <a:rect l="l" t="t" r="r" b="b"/>
              <a:pathLst>
                <a:path w="228579" h="325392" extrusionOk="0">
                  <a:moveTo>
                    <a:pt x="149659" y="225085"/>
                  </a:moveTo>
                  <a:cubicBezTo>
                    <a:pt x="134829" y="245426"/>
                    <a:pt x="117303" y="263658"/>
                    <a:pt x="97557" y="279282"/>
                  </a:cubicBezTo>
                  <a:cubicBezTo>
                    <a:pt x="91252" y="285914"/>
                    <a:pt x="85308" y="292878"/>
                    <a:pt x="79746" y="300142"/>
                  </a:cubicBezTo>
                  <a:cubicBezTo>
                    <a:pt x="70392" y="310933"/>
                    <a:pt x="58276" y="318969"/>
                    <a:pt x="44694" y="323383"/>
                  </a:cubicBezTo>
                  <a:cubicBezTo>
                    <a:pt x="32883" y="326431"/>
                    <a:pt x="27930" y="325669"/>
                    <a:pt x="25644" y="323383"/>
                  </a:cubicBezTo>
                  <a:cubicBezTo>
                    <a:pt x="23358" y="321097"/>
                    <a:pt x="24596" y="317858"/>
                    <a:pt x="29739" y="315763"/>
                  </a:cubicBezTo>
                  <a:cubicBezTo>
                    <a:pt x="38150" y="313277"/>
                    <a:pt x="45961" y="309096"/>
                    <a:pt x="52695" y="303475"/>
                  </a:cubicBezTo>
                  <a:cubicBezTo>
                    <a:pt x="52695" y="303475"/>
                    <a:pt x="41741" y="308524"/>
                    <a:pt x="34788" y="310905"/>
                  </a:cubicBezTo>
                  <a:cubicBezTo>
                    <a:pt x="28644" y="313041"/>
                    <a:pt x="22234" y="314323"/>
                    <a:pt x="15738" y="314715"/>
                  </a:cubicBezTo>
                  <a:cubicBezTo>
                    <a:pt x="9165" y="314715"/>
                    <a:pt x="2403" y="307190"/>
                    <a:pt x="7546" y="305190"/>
                  </a:cubicBezTo>
                  <a:cubicBezTo>
                    <a:pt x="12690" y="303190"/>
                    <a:pt x="17071" y="302713"/>
                    <a:pt x="27549" y="298999"/>
                  </a:cubicBezTo>
                  <a:cubicBezTo>
                    <a:pt x="32921" y="297080"/>
                    <a:pt x="38017" y="294454"/>
                    <a:pt x="42693" y="291188"/>
                  </a:cubicBezTo>
                  <a:cubicBezTo>
                    <a:pt x="35655" y="293262"/>
                    <a:pt x="28454" y="294759"/>
                    <a:pt x="21167" y="295665"/>
                  </a:cubicBezTo>
                  <a:cubicBezTo>
                    <a:pt x="15090" y="296657"/>
                    <a:pt x="8851" y="295932"/>
                    <a:pt x="3165" y="293569"/>
                  </a:cubicBezTo>
                  <a:cubicBezTo>
                    <a:pt x="117" y="292236"/>
                    <a:pt x="-2550" y="286711"/>
                    <a:pt x="4308" y="284902"/>
                  </a:cubicBezTo>
                  <a:cubicBezTo>
                    <a:pt x="13166" y="284041"/>
                    <a:pt x="21881" y="282023"/>
                    <a:pt x="30216" y="278901"/>
                  </a:cubicBezTo>
                  <a:cubicBezTo>
                    <a:pt x="38217" y="275281"/>
                    <a:pt x="43265" y="271471"/>
                    <a:pt x="41455" y="270709"/>
                  </a:cubicBezTo>
                  <a:cubicBezTo>
                    <a:pt x="39645" y="269947"/>
                    <a:pt x="35169" y="272424"/>
                    <a:pt x="27168" y="271852"/>
                  </a:cubicBezTo>
                  <a:cubicBezTo>
                    <a:pt x="19167" y="271281"/>
                    <a:pt x="11642" y="266137"/>
                    <a:pt x="11737" y="262327"/>
                  </a:cubicBezTo>
                  <a:cubicBezTo>
                    <a:pt x="11832" y="258517"/>
                    <a:pt x="13452" y="260422"/>
                    <a:pt x="21262" y="259756"/>
                  </a:cubicBezTo>
                  <a:cubicBezTo>
                    <a:pt x="29559" y="257716"/>
                    <a:pt x="37998" y="256284"/>
                    <a:pt x="46503" y="255469"/>
                  </a:cubicBezTo>
                  <a:cubicBezTo>
                    <a:pt x="54924" y="255791"/>
                    <a:pt x="63344" y="254795"/>
                    <a:pt x="71459" y="252517"/>
                  </a:cubicBezTo>
                  <a:cubicBezTo>
                    <a:pt x="79936" y="249945"/>
                    <a:pt x="99081" y="226990"/>
                    <a:pt x="113750" y="205939"/>
                  </a:cubicBezTo>
                  <a:cubicBezTo>
                    <a:pt x="129714" y="182391"/>
                    <a:pt x="142344" y="156747"/>
                    <a:pt x="151278" y="129739"/>
                  </a:cubicBezTo>
                  <a:cubicBezTo>
                    <a:pt x="160041" y="101164"/>
                    <a:pt x="170328" y="46586"/>
                    <a:pt x="178044" y="27727"/>
                  </a:cubicBezTo>
                  <a:cubicBezTo>
                    <a:pt x="185759" y="8867"/>
                    <a:pt x="198427" y="390"/>
                    <a:pt x="210714" y="9"/>
                  </a:cubicBezTo>
                  <a:cubicBezTo>
                    <a:pt x="225097" y="-467"/>
                    <a:pt x="231289" y="18487"/>
                    <a:pt x="227478" y="34870"/>
                  </a:cubicBezTo>
                  <a:cubicBezTo>
                    <a:pt x="220811" y="62969"/>
                    <a:pt x="188807" y="173650"/>
                    <a:pt x="149659" y="22508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35" name="Google Shape;2035;p33"/>
            <p:cNvSpPr/>
            <p:nvPr/>
          </p:nvSpPr>
          <p:spPr>
            <a:xfrm>
              <a:off x="6631332" y="4204595"/>
              <a:ext cx="78964" cy="104158"/>
            </a:xfrm>
            <a:custGeom>
              <a:avLst/>
              <a:gdLst/>
              <a:ahLst/>
              <a:cxnLst/>
              <a:rect l="l" t="t" r="r" b="b"/>
              <a:pathLst>
                <a:path w="176568" h="232904" extrusionOk="0">
                  <a:moveTo>
                    <a:pt x="139122" y="16859"/>
                  </a:moveTo>
                  <a:cubicBezTo>
                    <a:pt x="153790" y="19145"/>
                    <a:pt x="170554" y="26955"/>
                    <a:pt x="172840" y="35051"/>
                  </a:cubicBezTo>
                  <a:cubicBezTo>
                    <a:pt x="178965" y="64011"/>
                    <a:pt x="177526" y="94062"/>
                    <a:pt x="168649" y="122300"/>
                  </a:cubicBezTo>
                  <a:cubicBezTo>
                    <a:pt x="155981" y="156019"/>
                    <a:pt x="141503" y="216693"/>
                    <a:pt x="134264" y="231266"/>
                  </a:cubicBezTo>
                  <a:cubicBezTo>
                    <a:pt x="96383" y="236540"/>
                    <a:pt x="57826" y="228996"/>
                    <a:pt x="24726" y="209835"/>
                  </a:cubicBezTo>
                  <a:cubicBezTo>
                    <a:pt x="24726" y="209835"/>
                    <a:pt x="21678" y="151352"/>
                    <a:pt x="21488" y="132016"/>
                  </a:cubicBezTo>
                  <a:cubicBezTo>
                    <a:pt x="-26137" y="90773"/>
                    <a:pt x="14630" y="39814"/>
                    <a:pt x="54635" y="285"/>
                  </a:cubicBezTo>
                  <a:cubicBezTo>
                    <a:pt x="59455" y="-95"/>
                    <a:pt x="64293" y="-95"/>
                    <a:pt x="69113" y="285"/>
                  </a:cubicBezTo>
                  <a:cubicBezTo>
                    <a:pt x="69113" y="285"/>
                    <a:pt x="33394" y="42576"/>
                    <a:pt x="58159" y="66960"/>
                  </a:cubicBezTo>
                  <a:cubicBezTo>
                    <a:pt x="111499" y="50291"/>
                    <a:pt x="122072" y="26384"/>
                    <a:pt x="139122" y="16859"/>
                  </a:cubicBezTo>
                  <a:close/>
                </a:path>
              </a:pathLst>
            </a:custGeom>
            <a:solidFill>
              <a:srgbClr val="FF7B7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36" name="Google Shape;2036;p33"/>
            <p:cNvSpPr/>
            <p:nvPr/>
          </p:nvSpPr>
          <p:spPr>
            <a:xfrm>
              <a:off x="6645396" y="4130153"/>
              <a:ext cx="58090" cy="71561"/>
            </a:xfrm>
            <a:custGeom>
              <a:avLst/>
              <a:gdLst/>
              <a:ahLst/>
              <a:cxnLst/>
              <a:rect l="l" t="t" r="r" b="b"/>
              <a:pathLst>
                <a:path w="129892" h="160015" extrusionOk="0">
                  <a:moveTo>
                    <a:pt x="2701" y="57241"/>
                  </a:moveTo>
                  <a:lnTo>
                    <a:pt x="2701" y="57241"/>
                  </a:lnTo>
                  <a:cubicBezTo>
                    <a:pt x="8035" y="23618"/>
                    <a:pt x="32324" y="-1719"/>
                    <a:pt x="66995" y="91"/>
                  </a:cubicBezTo>
                  <a:cubicBezTo>
                    <a:pt x="103761" y="2178"/>
                    <a:pt x="131870" y="33673"/>
                    <a:pt x="129784" y="70438"/>
                  </a:cubicBezTo>
                  <a:cubicBezTo>
                    <a:pt x="129774" y="70547"/>
                    <a:pt x="129774" y="70657"/>
                    <a:pt x="129765" y="70767"/>
                  </a:cubicBezTo>
                  <a:cubicBezTo>
                    <a:pt x="128441" y="91415"/>
                    <a:pt x="117601" y="110276"/>
                    <a:pt x="100428" y="121821"/>
                  </a:cubicBezTo>
                  <a:cubicBezTo>
                    <a:pt x="99228" y="126932"/>
                    <a:pt x="97437" y="131886"/>
                    <a:pt x="95094" y="136584"/>
                  </a:cubicBezTo>
                  <a:cubicBezTo>
                    <a:pt x="82806" y="150872"/>
                    <a:pt x="50231" y="159921"/>
                    <a:pt x="39468" y="160016"/>
                  </a:cubicBezTo>
                  <a:cubicBezTo>
                    <a:pt x="29943" y="160016"/>
                    <a:pt x="22132" y="151443"/>
                    <a:pt x="13369" y="137061"/>
                  </a:cubicBezTo>
                  <a:cubicBezTo>
                    <a:pt x="-4728" y="107247"/>
                    <a:pt x="-156" y="73910"/>
                    <a:pt x="2701" y="57241"/>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37" name="Google Shape;2037;p33"/>
            <p:cNvSpPr/>
            <p:nvPr/>
          </p:nvSpPr>
          <p:spPr>
            <a:xfrm>
              <a:off x="6647754" y="4129873"/>
              <a:ext cx="58319" cy="54888"/>
            </a:xfrm>
            <a:custGeom>
              <a:avLst/>
              <a:gdLst/>
              <a:ahLst/>
              <a:cxnLst/>
              <a:rect l="l" t="t" r="r" b="b"/>
              <a:pathLst>
                <a:path w="130406" h="122734" extrusionOk="0">
                  <a:moveTo>
                    <a:pt x="72390" y="1671"/>
                  </a:moveTo>
                  <a:cubicBezTo>
                    <a:pt x="96679" y="6339"/>
                    <a:pt x="116681" y="13197"/>
                    <a:pt x="123254" y="37104"/>
                  </a:cubicBezTo>
                  <a:cubicBezTo>
                    <a:pt x="127825" y="53487"/>
                    <a:pt x="133731" y="84729"/>
                    <a:pt x="128111" y="98064"/>
                  </a:cubicBezTo>
                  <a:lnTo>
                    <a:pt x="124587" y="107589"/>
                  </a:lnTo>
                  <a:lnTo>
                    <a:pt x="95155" y="122734"/>
                  </a:lnTo>
                  <a:cubicBezTo>
                    <a:pt x="95155" y="122734"/>
                    <a:pt x="81439" y="111304"/>
                    <a:pt x="85630" y="77776"/>
                  </a:cubicBezTo>
                  <a:cubicBezTo>
                    <a:pt x="85506" y="73249"/>
                    <a:pt x="84077" y="68853"/>
                    <a:pt x="81534" y="65108"/>
                  </a:cubicBezTo>
                  <a:cubicBezTo>
                    <a:pt x="79667" y="61944"/>
                    <a:pt x="78315" y="58504"/>
                    <a:pt x="77533" y="54916"/>
                  </a:cubicBezTo>
                  <a:cubicBezTo>
                    <a:pt x="74028" y="45886"/>
                    <a:pt x="67218" y="38529"/>
                    <a:pt x="58483" y="34342"/>
                  </a:cubicBezTo>
                  <a:cubicBezTo>
                    <a:pt x="39653" y="26020"/>
                    <a:pt x="18002" y="27007"/>
                    <a:pt x="0" y="37009"/>
                  </a:cubicBezTo>
                  <a:cubicBezTo>
                    <a:pt x="12706" y="9565"/>
                    <a:pt x="42939" y="-5191"/>
                    <a:pt x="72390" y="1671"/>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38" name="Google Shape;2038;p33"/>
            <p:cNvSpPr/>
            <p:nvPr/>
          </p:nvSpPr>
          <p:spPr>
            <a:xfrm>
              <a:off x="6577749" y="4490229"/>
              <a:ext cx="45861" cy="34982"/>
            </a:xfrm>
            <a:custGeom>
              <a:avLst/>
              <a:gdLst/>
              <a:ahLst/>
              <a:cxnLst/>
              <a:rect l="l" t="t" r="r" b="b"/>
              <a:pathLst>
                <a:path w="102549" h="78223" extrusionOk="0">
                  <a:moveTo>
                    <a:pt x="95132" y="3"/>
                  </a:moveTo>
                  <a:cubicBezTo>
                    <a:pt x="82845" y="9528"/>
                    <a:pt x="63699" y="3051"/>
                    <a:pt x="62747" y="4003"/>
                  </a:cubicBezTo>
                  <a:cubicBezTo>
                    <a:pt x="48374" y="16282"/>
                    <a:pt x="33334" y="27761"/>
                    <a:pt x="17694" y="38388"/>
                  </a:cubicBezTo>
                  <a:cubicBezTo>
                    <a:pt x="10074" y="44389"/>
                    <a:pt x="-1928" y="52485"/>
                    <a:pt x="263" y="64106"/>
                  </a:cubicBezTo>
                  <a:cubicBezTo>
                    <a:pt x="4168" y="84775"/>
                    <a:pt x="37315" y="78393"/>
                    <a:pt x="49888" y="72107"/>
                  </a:cubicBezTo>
                  <a:cubicBezTo>
                    <a:pt x="62461" y="65820"/>
                    <a:pt x="72558" y="55248"/>
                    <a:pt x="84464" y="47913"/>
                  </a:cubicBezTo>
                  <a:cubicBezTo>
                    <a:pt x="92846" y="42675"/>
                    <a:pt x="101228" y="39912"/>
                    <a:pt x="102466" y="28863"/>
                  </a:cubicBezTo>
                  <a:cubicBezTo>
                    <a:pt x="103323" y="22767"/>
                    <a:pt x="97323" y="-283"/>
                    <a:pt x="95132" y="3"/>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39" name="Google Shape;2039;p33"/>
            <p:cNvSpPr/>
            <p:nvPr/>
          </p:nvSpPr>
          <p:spPr>
            <a:xfrm>
              <a:off x="6577951" y="4501389"/>
              <a:ext cx="45653" cy="23835"/>
            </a:xfrm>
            <a:custGeom>
              <a:avLst/>
              <a:gdLst/>
              <a:ahLst/>
              <a:cxnLst/>
              <a:rect l="l" t="t" r="r" b="b"/>
              <a:pathLst>
                <a:path w="102084" h="53297" extrusionOk="0">
                  <a:moveTo>
                    <a:pt x="101917" y="0"/>
                  </a:moveTo>
                  <a:cubicBezTo>
                    <a:pt x="100298" y="10192"/>
                    <a:pt x="92392" y="13049"/>
                    <a:pt x="83725" y="18193"/>
                  </a:cubicBezTo>
                  <a:cubicBezTo>
                    <a:pt x="71628" y="25717"/>
                    <a:pt x="61055" y="36481"/>
                    <a:pt x="48482" y="42863"/>
                  </a:cubicBezTo>
                  <a:cubicBezTo>
                    <a:pt x="35909" y="49244"/>
                    <a:pt x="8096" y="54483"/>
                    <a:pt x="0" y="39719"/>
                  </a:cubicBezTo>
                  <a:cubicBezTo>
                    <a:pt x="4381" y="59722"/>
                    <a:pt x="36957" y="53435"/>
                    <a:pt x="49435" y="47149"/>
                  </a:cubicBezTo>
                  <a:cubicBezTo>
                    <a:pt x="61913" y="40862"/>
                    <a:pt x="72104" y="30289"/>
                    <a:pt x="84010" y="22955"/>
                  </a:cubicBezTo>
                  <a:cubicBezTo>
                    <a:pt x="92392" y="17716"/>
                    <a:pt x="100775" y="14954"/>
                    <a:pt x="102013" y="3905"/>
                  </a:cubicBezTo>
                  <a:cubicBezTo>
                    <a:pt x="102137" y="2604"/>
                    <a:pt x="102098" y="1293"/>
                    <a:pt x="10191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0" name="Google Shape;2040;p33"/>
            <p:cNvSpPr/>
            <p:nvPr/>
          </p:nvSpPr>
          <p:spPr>
            <a:xfrm>
              <a:off x="6554804" y="4475155"/>
              <a:ext cx="41980" cy="32521"/>
            </a:xfrm>
            <a:custGeom>
              <a:avLst/>
              <a:gdLst/>
              <a:ahLst/>
              <a:cxnLst/>
              <a:rect l="l" t="t" r="r" b="b"/>
              <a:pathLst>
                <a:path w="93870" h="72719" extrusionOk="0">
                  <a:moveTo>
                    <a:pt x="86537" y="0"/>
                  </a:moveTo>
                  <a:cubicBezTo>
                    <a:pt x="75297" y="9525"/>
                    <a:pt x="57962" y="4000"/>
                    <a:pt x="57390" y="4858"/>
                  </a:cubicBezTo>
                  <a:cubicBezTo>
                    <a:pt x="44255" y="16047"/>
                    <a:pt x="30520" y="26508"/>
                    <a:pt x="16242" y="36195"/>
                  </a:cubicBezTo>
                  <a:cubicBezTo>
                    <a:pt x="9194" y="41719"/>
                    <a:pt x="-1760" y="49149"/>
                    <a:pt x="240" y="59722"/>
                  </a:cubicBezTo>
                  <a:cubicBezTo>
                    <a:pt x="3764" y="78772"/>
                    <a:pt x="34149" y="72866"/>
                    <a:pt x="45674" y="67056"/>
                  </a:cubicBezTo>
                  <a:cubicBezTo>
                    <a:pt x="57200" y="61246"/>
                    <a:pt x="66439" y="51625"/>
                    <a:pt x="77297" y="44958"/>
                  </a:cubicBezTo>
                  <a:cubicBezTo>
                    <a:pt x="85013" y="40100"/>
                    <a:pt x="92633" y="37624"/>
                    <a:pt x="93871" y="27813"/>
                  </a:cubicBezTo>
                  <a:cubicBezTo>
                    <a:pt x="93547" y="18108"/>
                    <a:pt x="91042" y="8600"/>
                    <a:pt x="86537" y="0"/>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1" name="Google Shape;2041;p33"/>
            <p:cNvSpPr/>
            <p:nvPr/>
          </p:nvSpPr>
          <p:spPr>
            <a:xfrm>
              <a:off x="6554997" y="4485886"/>
              <a:ext cx="41814" cy="21828"/>
            </a:xfrm>
            <a:custGeom>
              <a:avLst/>
              <a:gdLst/>
              <a:ahLst/>
              <a:cxnLst/>
              <a:rect l="l" t="t" r="r" b="b"/>
              <a:pathLst>
                <a:path w="93498" h="48808" extrusionOk="0">
                  <a:moveTo>
                    <a:pt x="93345" y="0"/>
                  </a:moveTo>
                  <a:cubicBezTo>
                    <a:pt x="91821" y="9525"/>
                    <a:pt x="84296" y="11906"/>
                    <a:pt x="76581" y="16669"/>
                  </a:cubicBezTo>
                  <a:cubicBezTo>
                    <a:pt x="65913" y="23622"/>
                    <a:pt x="56388" y="33147"/>
                    <a:pt x="44387" y="39243"/>
                  </a:cubicBezTo>
                  <a:cubicBezTo>
                    <a:pt x="32385" y="45339"/>
                    <a:pt x="7429" y="49911"/>
                    <a:pt x="0" y="36385"/>
                  </a:cubicBezTo>
                  <a:cubicBezTo>
                    <a:pt x="4000" y="54674"/>
                    <a:pt x="33814" y="48959"/>
                    <a:pt x="45244" y="43148"/>
                  </a:cubicBezTo>
                  <a:cubicBezTo>
                    <a:pt x="56674" y="37338"/>
                    <a:pt x="66008" y="27718"/>
                    <a:pt x="76867" y="21050"/>
                  </a:cubicBezTo>
                  <a:cubicBezTo>
                    <a:pt x="84582" y="16193"/>
                    <a:pt x="92202" y="13716"/>
                    <a:pt x="93440" y="3905"/>
                  </a:cubicBezTo>
                  <a:cubicBezTo>
                    <a:pt x="93545" y="2604"/>
                    <a:pt x="93507" y="1295"/>
                    <a:pt x="93345"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2" name="Google Shape;2042;p33"/>
            <p:cNvSpPr/>
            <p:nvPr/>
          </p:nvSpPr>
          <p:spPr>
            <a:xfrm>
              <a:off x="6570371" y="4307401"/>
              <a:ext cx="99964" cy="172414"/>
            </a:xfrm>
            <a:custGeom>
              <a:avLst/>
              <a:gdLst/>
              <a:ahLst/>
              <a:cxnLst/>
              <a:rect l="l" t="t" r="r" b="b"/>
              <a:pathLst>
                <a:path w="223526" h="385528" extrusionOk="0">
                  <a:moveTo>
                    <a:pt x="222028" y="14192"/>
                  </a:moveTo>
                  <a:cubicBezTo>
                    <a:pt x="188671" y="18631"/>
                    <a:pt x="154743" y="13718"/>
                    <a:pt x="124016" y="0"/>
                  </a:cubicBezTo>
                  <a:cubicBezTo>
                    <a:pt x="124587" y="10477"/>
                    <a:pt x="125158" y="19717"/>
                    <a:pt x="125158" y="19717"/>
                  </a:cubicBezTo>
                  <a:cubicBezTo>
                    <a:pt x="85249" y="48292"/>
                    <a:pt x="5239" y="95345"/>
                    <a:pt x="0" y="128111"/>
                  </a:cubicBezTo>
                  <a:cubicBezTo>
                    <a:pt x="5239" y="231553"/>
                    <a:pt x="20955" y="379381"/>
                    <a:pt x="25432" y="381476"/>
                  </a:cubicBezTo>
                  <a:cubicBezTo>
                    <a:pt x="37909" y="387477"/>
                    <a:pt x="46672" y="386525"/>
                    <a:pt x="52578" y="380524"/>
                  </a:cubicBezTo>
                  <a:cubicBezTo>
                    <a:pt x="52578" y="380524"/>
                    <a:pt x="77724" y="292894"/>
                    <a:pt x="70390" y="164306"/>
                  </a:cubicBezTo>
                  <a:cubicBezTo>
                    <a:pt x="70390" y="164306"/>
                    <a:pt x="209931" y="102489"/>
                    <a:pt x="219075" y="69056"/>
                  </a:cubicBezTo>
                  <a:cubicBezTo>
                    <a:pt x="223152" y="55420"/>
                    <a:pt x="224447" y="41103"/>
                    <a:pt x="222885" y="26956"/>
                  </a:cubicBezTo>
                  <a:cubicBezTo>
                    <a:pt x="222790" y="22765"/>
                    <a:pt x="222504" y="18288"/>
                    <a:pt x="222028" y="14192"/>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3" name="Google Shape;2043;p33"/>
            <p:cNvSpPr/>
            <p:nvPr/>
          </p:nvSpPr>
          <p:spPr>
            <a:xfrm>
              <a:off x="6597627" y="4307742"/>
              <a:ext cx="99521" cy="186686"/>
            </a:xfrm>
            <a:custGeom>
              <a:avLst/>
              <a:gdLst/>
              <a:ahLst/>
              <a:cxnLst/>
              <a:rect l="l" t="t" r="r" b="b"/>
              <a:pathLst>
                <a:path w="222535" h="417442" extrusionOk="0">
                  <a:moveTo>
                    <a:pt x="207359" y="0"/>
                  </a:moveTo>
                  <a:cubicBezTo>
                    <a:pt x="180927" y="11882"/>
                    <a:pt x="151600" y="15820"/>
                    <a:pt x="122968" y="11335"/>
                  </a:cubicBezTo>
                  <a:cubicBezTo>
                    <a:pt x="122968" y="25146"/>
                    <a:pt x="124968" y="51149"/>
                    <a:pt x="124968" y="51149"/>
                  </a:cubicBezTo>
                  <a:cubicBezTo>
                    <a:pt x="84868" y="79153"/>
                    <a:pt x="5144" y="126778"/>
                    <a:pt x="0" y="159544"/>
                  </a:cubicBezTo>
                  <a:cubicBezTo>
                    <a:pt x="5144" y="263081"/>
                    <a:pt x="14859" y="412909"/>
                    <a:pt x="19050" y="414814"/>
                  </a:cubicBezTo>
                  <a:cubicBezTo>
                    <a:pt x="29994" y="419399"/>
                    <a:pt x="42529" y="417917"/>
                    <a:pt x="52102" y="410909"/>
                  </a:cubicBezTo>
                  <a:cubicBezTo>
                    <a:pt x="52102" y="410909"/>
                    <a:pt x="77343" y="324326"/>
                    <a:pt x="70009" y="195739"/>
                  </a:cubicBezTo>
                  <a:cubicBezTo>
                    <a:pt x="70009" y="193358"/>
                    <a:pt x="189643" y="134398"/>
                    <a:pt x="204788" y="118872"/>
                  </a:cubicBezTo>
                  <a:cubicBezTo>
                    <a:pt x="219932" y="103346"/>
                    <a:pt x="222885" y="80105"/>
                    <a:pt x="222504" y="58103"/>
                  </a:cubicBezTo>
                  <a:cubicBezTo>
                    <a:pt x="221466" y="37907"/>
                    <a:pt x="216313" y="18135"/>
                    <a:pt x="207359"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4" name="Google Shape;2044;p33"/>
            <p:cNvSpPr/>
            <p:nvPr/>
          </p:nvSpPr>
          <p:spPr>
            <a:xfrm>
              <a:off x="6560564" y="4295988"/>
              <a:ext cx="148825" cy="136991"/>
            </a:xfrm>
            <a:custGeom>
              <a:avLst/>
              <a:gdLst/>
              <a:ahLst/>
              <a:cxnLst/>
              <a:rect l="l" t="t" r="r" b="b"/>
              <a:pathLst>
                <a:path w="332782" h="306321" extrusionOk="0">
                  <a:moveTo>
                    <a:pt x="319589" y="48292"/>
                  </a:moveTo>
                  <a:cubicBezTo>
                    <a:pt x="319589" y="48292"/>
                    <a:pt x="363881" y="126682"/>
                    <a:pt x="290157" y="166973"/>
                  </a:cubicBezTo>
                  <a:cubicBezTo>
                    <a:pt x="212338" y="209455"/>
                    <a:pt x="164999" y="219361"/>
                    <a:pt x="164999" y="219361"/>
                  </a:cubicBezTo>
                  <a:lnTo>
                    <a:pt x="153283" y="222123"/>
                  </a:lnTo>
                  <a:cubicBezTo>
                    <a:pt x="156950" y="249145"/>
                    <a:pt x="156950" y="276539"/>
                    <a:pt x="153283" y="303562"/>
                  </a:cubicBezTo>
                  <a:cubicBezTo>
                    <a:pt x="153283" y="303562"/>
                    <a:pt x="97752" y="322612"/>
                    <a:pt x="26981" y="260604"/>
                  </a:cubicBezTo>
                  <a:lnTo>
                    <a:pt x="3550" y="185071"/>
                  </a:lnTo>
                  <a:lnTo>
                    <a:pt x="788" y="165068"/>
                  </a:lnTo>
                  <a:cubicBezTo>
                    <a:pt x="-1936" y="151189"/>
                    <a:pt x="2502" y="136869"/>
                    <a:pt x="12599" y="126968"/>
                  </a:cubicBezTo>
                  <a:cubicBezTo>
                    <a:pt x="29553" y="111538"/>
                    <a:pt x="83369" y="72104"/>
                    <a:pt x="116802" y="49625"/>
                  </a:cubicBezTo>
                  <a:cubicBezTo>
                    <a:pt x="150235" y="27146"/>
                    <a:pt x="177286" y="5429"/>
                    <a:pt x="177286" y="5429"/>
                  </a:cubicBezTo>
                  <a:lnTo>
                    <a:pt x="183096" y="0"/>
                  </a:lnTo>
                  <a:cubicBezTo>
                    <a:pt x="183096" y="0"/>
                    <a:pt x="222815" y="31623"/>
                    <a:pt x="295301" y="21050"/>
                  </a:cubicBezTo>
                  <a:cubicBezTo>
                    <a:pt x="304826" y="28750"/>
                    <a:pt x="313027" y="37951"/>
                    <a:pt x="319589" y="48292"/>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5" name="Google Shape;2045;p33"/>
            <p:cNvSpPr/>
            <p:nvPr/>
          </p:nvSpPr>
          <p:spPr>
            <a:xfrm>
              <a:off x="6680201" y="4215053"/>
              <a:ext cx="51721" cy="181324"/>
            </a:xfrm>
            <a:custGeom>
              <a:avLst/>
              <a:gdLst/>
              <a:ahLst/>
              <a:cxnLst/>
              <a:rect l="l" t="t" r="r" b="b"/>
              <a:pathLst>
                <a:path w="115651" h="405453" extrusionOk="0">
                  <a:moveTo>
                    <a:pt x="8203" y="345513"/>
                  </a:moveTo>
                  <a:cubicBezTo>
                    <a:pt x="14946" y="339437"/>
                    <a:pt x="22071" y="333806"/>
                    <a:pt x="29539" y="328654"/>
                  </a:cubicBezTo>
                  <a:cubicBezTo>
                    <a:pt x="37482" y="324626"/>
                    <a:pt x="44769" y="319424"/>
                    <a:pt x="51160" y="313223"/>
                  </a:cubicBezTo>
                  <a:cubicBezTo>
                    <a:pt x="57923" y="306460"/>
                    <a:pt x="67924" y="277981"/>
                    <a:pt x="73163" y="250263"/>
                  </a:cubicBezTo>
                  <a:cubicBezTo>
                    <a:pt x="77992" y="219257"/>
                    <a:pt x="77478" y="187654"/>
                    <a:pt x="71639" y="156823"/>
                  </a:cubicBezTo>
                  <a:cubicBezTo>
                    <a:pt x="62447" y="119935"/>
                    <a:pt x="50046" y="83921"/>
                    <a:pt x="34587" y="49190"/>
                  </a:cubicBezTo>
                  <a:cubicBezTo>
                    <a:pt x="25062" y="28426"/>
                    <a:pt x="30301" y="15757"/>
                    <a:pt x="39254" y="6518"/>
                  </a:cubicBezTo>
                  <a:cubicBezTo>
                    <a:pt x="49827" y="-4245"/>
                    <a:pt x="60781" y="-3959"/>
                    <a:pt x="73354" y="24997"/>
                  </a:cubicBezTo>
                  <a:cubicBezTo>
                    <a:pt x="90984" y="65646"/>
                    <a:pt x="104015" y="108137"/>
                    <a:pt x="112216" y="151679"/>
                  </a:cubicBezTo>
                  <a:cubicBezTo>
                    <a:pt x="117207" y="183273"/>
                    <a:pt x="116759" y="215488"/>
                    <a:pt x="110882" y="246929"/>
                  </a:cubicBezTo>
                  <a:cubicBezTo>
                    <a:pt x="105701" y="274524"/>
                    <a:pt x="97195" y="301390"/>
                    <a:pt x="85546" y="326939"/>
                  </a:cubicBezTo>
                  <a:cubicBezTo>
                    <a:pt x="82307" y="334464"/>
                    <a:pt x="81736" y="340750"/>
                    <a:pt x="77259" y="355514"/>
                  </a:cubicBezTo>
                  <a:cubicBezTo>
                    <a:pt x="72992" y="370530"/>
                    <a:pt x="65143" y="384289"/>
                    <a:pt x="54399" y="395614"/>
                  </a:cubicBezTo>
                  <a:cubicBezTo>
                    <a:pt x="44874" y="404568"/>
                    <a:pt x="39921" y="406282"/>
                    <a:pt x="37349" y="405139"/>
                  </a:cubicBezTo>
                  <a:cubicBezTo>
                    <a:pt x="34777" y="403996"/>
                    <a:pt x="34206" y="400186"/>
                    <a:pt x="38111" y="395614"/>
                  </a:cubicBezTo>
                  <a:cubicBezTo>
                    <a:pt x="44836" y="388828"/>
                    <a:pt x="50284" y="380892"/>
                    <a:pt x="54208" y="372183"/>
                  </a:cubicBezTo>
                  <a:cubicBezTo>
                    <a:pt x="54208" y="372183"/>
                    <a:pt x="46112" y="382565"/>
                    <a:pt x="40778" y="388375"/>
                  </a:cubicBezTo>
                  <a:cubicBezTo>
                    <a:pt x="36044" y="393624"/>
                    <a:pt x="30596" y="398178"/>
                    <a:pt x="24586" y="401901"/>
                  </a:cubicBezTo>
                  <a:cubicBezTo>
                    <a:pt x="18775" y="405425"/>
                    <a:pt x="9536" y="401234"/>
                    <a:pt x="13346" y="396567"/>
                  </a:cubicBezTo>
                  <a:cubicBezTo>
                    <a:pt x="17156" y="391900"/>
                    <a:pt x="21442" y="389233"/>
                    <a:pt x="29253" y="380470"/>
                  </a:cubicBezTo>
                  <a:cubicBezTo>
                    <a:pt x="33444" y="375880"/>
                    <a:pt x="37063" y="370793"/>
                    <a:pt x="40016" y="365325"/>
                  </a:cubicBezTo>
                  <a:cubicBezTo>
                    <a:pt x="34473" y="370853"/>
                    <a:pt x="28481" y="375918"/>
                    <a:pt x="22109" y="380470"/>
                  </a:cubicBezTo>
                  <a:cubicBezTo>
                    <a:pt x="17156" y="384430"/>
                    <a:pt x="11174" y="386907"/>
                    <a:pt x="4869" y="387613"/>
                  </a:cubicBezTo>
                  <a:cubicBezTo>
                    <a:pt x="1630" y="387613"/>
                    <a:pt x="-2942" y="383803"/>
                    <a:pt x="2583" y="378565"/>
                  </a:cubicBezTo>
                  <a:cubicBezTo>
                    <a:pt x="10451" y="373116"/>
                    <a:pt x="17613" y="366718"/>
                    <a:pt x="23919" y="359515"/>
                  </a:cubicBezTo>
                  <a:cubicBezTo>
                    <a:pt x="29824" y="351990"/>
                    <a:pt x="32872" y="345799"/>
                    <a:pt x="30967" y="345989"/>
                  </a:cubicBezTo>
                  <a:cubicBezTo>
                    <a:pt x="29062" y="346180"/>
                    <a:pt x="25919" y="350752"/>
                    <a:pt x="18394" y="354276"/>
                  </a:cubicBezTo>
                  <a:cubicBezTo>
                    <a:pt x="10870" y="357800"/>
                    <a:pt x="2011" y="356562"/>
                    <a:pt x="487" y="352371"/>
                  </a:cubicBezTo>
                  <a:cubicBezTo>
                    <a:pt x="-1037" y="348180"/>
                    <a:pt x="1249" y="350085"/>
                    <a:pt x="8203" y="345513"/>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6" name="Google Shape;2046;p33"/>
            <p:cNvSpPr/>
            <p:nvPr/>
          </p:nvSpPr>
          <p:spPr>
            <a:xfrm>
              <a:off x="6690335" y="4212768"/>
              <a:ext cx="31273" cy="39773"/>
            </a:xfrm>
            <a:custGeom>
              <a:avLst/>
              <a:gdLst/>
              <a:ahLst/>
              <a:cxnLst/>
              <a:rect l="l" t="t" r="r" b="b"/>
              <a:pathLst>
                <a:path w="69928" h="88934" extrusionOk="0">
                  <a:moveTo>
                    <a:pt x="69928" y="69255"/>
                  </a:moveTo>
                  <a:cubicBezTo>
                    <a:pt x="69928" y="69255"/>
                    <a:pt x="43163" y="93068"/>
                    <a:pt x="13350" y="88305"/>
                  </a:cubicBezTo>
                  <a:lnTo>
                    <a:pt x="1348" y="38299"/>
                  </a:lnTo>
                  <a:cubicBezTo>
                    <a:pt x="1348" y="38299"/>
                    <a:pt x="-6558" y="12105"/>
                    <a:pt x="15921" y="2104"/>
                  </a:cubicBezTo>
                  <a:cubicBezTo>
                    <a:pt x="38400" y="-7897"/>
                    <a:pt x="60212" y="18296"/>
                    <a:pt x="69928" y="69255"/>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7" name="Google Shape;2047;p33"/>
            <p:cNvSpPr/>
            <p:nvPr/>
          </p:nvSpPr>
          <p:spPr>
            <a:xfrm>
              <a:off x="6629015" y="4204538"/>
              <a:ext cx="26751" cy="28086"/>
            </a:xfrm>
            <a:custGeom>
              <a:avLst/>
              <a:gdLst/>
              <a:ahLst/>
              <a:cxnLst/>
              <a:rect l="l" t="t" r="r" b="b"/>
              <a:pathLst>
                <a:path w="59816" h="62802" extrusionOk="0">
                  <a:moveTo>
                    <a:pt x="59817" y="413"/>
                  </a:moveTo>
                  <a:cubicBezTo>
                    <a:pt x="59817" y="413"/>
                    <a:pt x="30766" y="-8445"/>
                    <a:pt x="0" y="55849"/>
                  </a:cubicBezTo>
                  <a:lnTo>
                    <a:pt x="11525" y="62802"/>
                  </a:lnTo>
                  <a:cubicBezTo>
                    <a:pt x="25917" y="40743"/>
                    <a:pt x="42072" y="19879"/>
                    <a:pt x="59817" y="413"/>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048" name="Google Shape;2048;p33"/>
            <p:cNvGrpSpPr/>
            <p:nvPr/>
          </p:nvGrpSpPr>
          <p:grpSpPr>
            <a:xfrm>
              <a:off x="6551528" y="4270928"/>
              <a:ext cx="147953" cy="112133"/>
              <a:chOff x="6621095" y="1452181"/>
              <a:chExt cx="330894" cy="250785"/>
            </a:xfrm>
          </p:grpSpPr>
          <p:sp>
            <p:nvSpPr>
              <p:cNvPr id="2049" name="Google Shape;2049;p33"/>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0" name="Google Shape;2050;p33"/>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1" name="Google Shape;2051;p33"/>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2" name="Google Shape;2052;p33"/>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3" name="Google Shape;2053;p33"/>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2054" name="Google Shape;2054;p33"/>
          <p:cNvSpPr/>
          <p:nvPr/>
        </p:nvSpPr>
        <p:spPr>
          <a:xfrm>
            <a:off x="4329725" y="1397200"/>
            <a:ext cx="3519000" cy="2218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Barlow"/>
                <a:ea typeface="Barlow"/>
                <a:cs typeface="Barlow"/>
                <a:sym typeface="Barlow"/>
              </a:rPr>
              <a:t>Place your screenshot here</a:t>
            </a:r>
            <a:endParaRPr sz="1000">
              <a:solidFill>
                <a:schemeClr val="dk1"/>
              </a:solidFill>
              <a:latin typeface="Barlow"/>
              <a:ea typeface="Barlow"/>
              <a:cs typeface="Barlow"/>
              <a:sym typeface="Barlow"/>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058"/>
        <p:cNvGrpSpPr/>
        <p:nvPr/>
      </p:nvGrpSpPr>
      <p:grpSpPr>
        <a:xfrm>
          <a:off x="0" y="0"/>
          <a:ext cx="0" cy="0"/>
          <a:chOff x="0" y="0"/>
          <a:chExt cx="0" cy="0"/>
        </a:xfrm>
      </p:grpSpPr>
      <p:sp>
        <p:nvSpPr>
          <p:cNvPr id="2059" name="Google Shape;2059;p34"/>
          <p:cNvSpPr txBox="1">
            <a:spLocks noGrp="1"/>
          </p:cNvSpPr>
          <p:nvPr>
            <p:ph type="sldNum" idx="4294967295"/>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36</a:t>
            </a:fld>
            <a:endParaRPr/>
          </a:p>
        </p:txBody>
      </p:sp>
      <p:grpSp>
        <p:nvGrpSpPr>
          <p:cNvPr id="2060" name="Google Shape;2060;p34"/>
          <p:cNvGrpSpPr/>
          <p:nvPr/>
        </p:nvGrpSpPr>
        <p:grpSpPr>
          <a:xfrm>
            <a:off x="5410301" y="719490"/>
            <a:ext cx="3356124" cy="3829046"/>
            <a:chOff x="2602525" y="317054"/>
            <a:chExt cx="4174283" cy="4762495"/>
          </a:xfrm>
        </p:grpSpPr>
        <p:sp>
          <p:nvSpPr>
            <p:cNvPr id="2061" name="Google Shape;2061;p34"/>
            <p:cNvSpPr/>
            <p:nvPr/>
          </p:nvSpPr>
          <p:spPr>
            <a:xfrm>
              <a:off x="3677747" y="776267"/>
              <a:ext cx="2670951" cy="3350306"/>
            </a:xfrm>
            <a:custGeom>
              <a:avLst/>
              <a:gdLst/>
              <a:ahLst/>
              <a:cxnLst/>
              <a:rect l="l" t="t" r="r" b="b"/>
              <a:pathLst>
                <a:path w="2670951" h="3350306" extrusionOk="0">
                  <a:moveTo>
                    <a:pt x="2625857" y="1488073"/>
                  </a:moveTo>
                  <a:lnTo>
                    <a:pt x="60628" y="5983"/>
                  </a:lnTo>
                  <a:cubicBezTo>
                    <a:pt x="51862" y="-199"/>
                    <a:pt x="40631" y="-1694"/>
                    <a:pt x="30552" y="1983"/>
                  </a:cubicBezTo>
                  <a:lnTo>
                    <a:pt x="30552" y="1983"/>
                  </a:lnTo>
                  <a:lnTo>
                    <a:pt x="30552" y="1983"/>
                  </a:lnTo>
                  <a:lnTo>
                    <a:pt x="27982" y="3507"/>
                  </a:lnTo>
                  <a:lnTo>
                    <a:pt x="0" y="19699"/>
                  </a:lnTo>
                  <a:lnTo>
                    <a:pt x="16085" y="42464"/>
                  </a:lnTo>
                  <a:lnTo>
                    <a:pt x="16085" y="1769061"/>
                  </a:lnTo>
                  <a:cubicBezTo>
                    <a:pt x="17798" y="1800712"/>
                    <a:pt x="34483" y="1829649"/>
                    <a:pt x="61009" y="1846975"/>
                  </a:cubicBezTo>
                  <a:lnTo>
                    <a:pt x="2622716" y="3327351"/>
                  </a:lnTo>
                  <a:lnTo>
                    <a:pt x="2626333" y="3350306"/>
                  </a:lnTo>
                  <a:lnTo>
                    <a:pt x="2657456" y="3332304"/>
                  </a:lnTo>
                  <a:lnTo>
                    <a:pt x="2657456" y="3332304"/>
                  </a:lnTo>
                  <a:cubicBezTo>
                    <a:pt x="2666869" y="3325741"/>
                    <a:pt x="2671970" y="3314578"/>
                    <a:pt x="2670781" y="3303157"/>
                  </a:cubicBezTo>
                  <a:lnTo>
                    <a:pt x="2670781" y="1565988"/>
                  </a:lnTo>
                  <a:cubicBezTo>
                    <a:pt x="2669068" y="1534336"/>
                    <a:pt x="2652383" y="1505399"/>
                    <a:pt x="2625857" y="1488073"/>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2" name="Google Shape;2062;p34"/>
            <p:cNvSpPr/>
            <p:nvPr/>
          </p:nvSpPr>
          <p:spPr>
            <a:xfrm>
              <a:off x="3662233" y="794118"/>
              <a:ext cx="2655076" cy="3335369"/>
            </a:xfrm>
            <a:custGeom>
              <a:avLst/>
              <a:gdLst/>
              <a:ahLst/>
              <a:cxnLst/>
              <a:rect l="l" t="t" r="r" b="b"/>
              <a:pathLst>
                <a:path w="2655076" h="3335369" extrusionOk="0">
                  <a:moveTo>
                    <a:pt x="2655077" y="1566234"/>
                  </a:moveTo>
                  <a:lnTo>
                    <a:pt x="2655077" y="3303309"/>
                  </a:lnTo>
                  <a:cubicBezTo>
                    <a:pt x="2655077" y="3331884"/>
                    <a:pt x="2635089" y="3343599"/>
                    <a:pt x="2610153" y="3329216"/>
                  </a:cubicBezTo>
                  <a:lnTo>
                    <a:pt x="44924" y="1847031"/>
                  </a:lnTo>
                  <a:cubicBezTo>
                    <a:pt x="18398" y="1829705"/>
                    <a:pt x="1713" y="1800768"/>
                    <a:pt x="0" y="1769117"/>
                  </a:cubicBezTo>
                  <a:lnTo>
                    <a:pt x="0" y="32138"/>
                  </a:lnTo>
                  <a:cubicBezTo>
                    <a:pt x="0" y="3563"/>
                    <a:pt x="20082" y="-8248"/>
                    <a:pt x="44924" y="6134"/>
                  </a:cubicBezTo>
                  <a:lnTo>
                    <a:pt x="2610153" y="1488320"/>
                  </a:lnTo>
                  <a:cubicBezTo>
                    <a:pt x="2636717" y="1505607"/>
                    <a:pt x="2653411" y="1534564"/>
                    <a:pt x="2655077" y="1566234"/>
                  </a:cubicBezTo>
                  <a:close/>
                </a:path>
              </a:pathLst>
            </a:custGeom>
            <a:solidFill>
              <a:srgbClr val="FAFBF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3" name="Google Shape;2063;p34"/>
            <p:cNvSpPr/>
            <p:nvPr/>
          </p:nvSpPr>
          <p:spPr>
            <a:xfrm>
              <a:off x="3763407" y="1012375"/>
              <a:ext cx="1575095" cy="1000982"/>
            </a:xfrm>
            <a:custGeom>
              <a:avLst/>
              <a:gdLst/>
              <a:ahLst/>
              <a:cxnLst/>
              <a:rect l="l" t="t" r="r" b="b"/>
              <a:pathLst>
                <a:path w="1575095" h="1000982" extrusionOk="0">
                  <a:moveTo>
                    <a:pt x="1575095" y="1000982"/>
                  </a:moveTo>
                  <a:lnTo>
                    <a:pt x="0" y="90869"/>
                  </a:lnTo>
                  <a:lnTo>
                    <a:pt x="0" y="0"/>
                  </a:lnTo>
                  <a:lnTo>
                    <a:pt x="1575095" y="910114"/>
                  </a:lnTo>
                  <a:lnTo>
                    <a:pt x="1575095" y="1000982"/>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4" name="Google Shape;2064;p34"/>
            <p:cNvSpPr/>
            <p:nvPr/>
          </p:nvSpPr>
          <p:spPr>
            <a:xfrm>
              <a:off x="3763407" y="1170775"/>
              <a:ext cx="1493432" cy="908399"/>
            </a:xfrm>
            <a:custGeom>
              <a:avLst/>
              <a:gdLst/>
              <a:ahLst/>
              <a:cxnLst/>
              <a:rect l="l" t="t" r="r" b="b"/>
              <a:pathLst>
                <a:path w="1493432" h="908399" extrusionOk="0">
                  <a:moveTo>
                    <a:pt x="1493433" y="908399"/>
                  </a:moveTo>
                  <a:lnTo>
                    <a:pt x="0" y="45434"/>
                  </a:lnTo>
                  <a:lnTo>
                    <a:pt x="0" y="0"/>
                  </a:lnTo>
                  <a:lnTo>
                    <a:pt x="1493433" y="862965"/>
                  </a:lnTo>
                  <a:lnTo>
                    <a:pt x="1493433" y="90839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5" name="Google Shape;2065;p34"/>
            <p:cNvSpPr/>
            <p:nvPr/>
          </p:nvSpPr>
          <p:spPr>
            <a:xfrm>
              <a:off x="3763407" y="1252119"/>
              <a:ext cx="1319638" cy="808005"/>
            </a:xfrm>
            <a:custGeom>
              <a:avLst/>
              <a:gdLst/>
              <a:ahLst/>
              <a:cxnLst/>
              <a:rect l="l" t="t" r="r" b="b"/>
              <a:pathLst>
                <a:path w="1319638" h="808005" extrusionOk="0">
                  <a:moveTo>
                    <a:pt x="1319638" y="808006"/>
                  </a:moveTo>
                  <a:lnTo>
                    <a:pt x="0" y="45434"/>
                  </a:lnTo>
                  <a:lnTo>
                    <a:pt x="0" y="0"/>
                  </a:lnTo>
                  <a:lnTo>
                    <a:pt x="1319638" y="762572"/>
                  </a:lnTo>
                  <a:lnTo>
                    <a:pt x="1319638" y="808006"/>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6" name="Google Shape;2066;p34"/>
            <p:cNvSpPr/>
            <p:nvPr/>
          </p:nvSpPr>
          <p:spPr>
            <a:xfrm>
              <a:off x="3763407" y="1333558"/>
              <a:ext cx="1235786" cy="759428"/>
            </a:xfrm>
            <a:custGeom>
              <a:avLst/>
              <a:gdLst/>
              <a:ahLst/>
              <a:cxnLst/>
              <a:rect l="l" t="t" r="r" b="b"/>
              <a:pathLst>
                <a:path w="1235786" h="759428" extrusionOk="0">
                  <a:moveTo>
                    <a:pt x="1235787" y="759428"/>
                  </a:moveTo>
                  <a:lnTo>
                    <a:pt x="0" y="45434"/>
                  </a:lnTo>
                  <a:lnTo>
                    <a:pt x="0" y="0"/>
                  </a:lnTo>
                  <a:lnTo>
                    <a:pt x="1235787" y="713994"/>
                  </a:lnTo>
                  <a:lnTo>
                    <a:pt x="1235787" y="759428"/>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7" name="Google Shape;2067;p34"/>
            <p:cNvSpPr/>
            <p:nvPr/>
          </p:nvSpPr>
          <p:spPr>
            <a:xfrm>
              <a:off x="5632982" y="2768594"/>
              <a:ext cx="578775" cy="425291"/>
            </a:xfrm>
            <a:custGeom>
              <a:avLst/>
              <a:gdLst/>
              <a:ahLst/>
              <a:cxnLst/>
              <a:rect l="l" t="t" r="r" b="b"/>
              <a:pathLst>
                <a:path w="578775" h="425291" extrusionOk="0">
                  <a:moveTo>
                    <a:pt x="578775" y="425291"/>
                  </a:moveTo>
                  <a:lnTo>
                    <a:pt x="0" y="90869"/>
                  </a:lnTo>
                  <a:lnTo>
                    <a:pt x="0" y="0"/>
                  </a:lnTo>
                  <a:lnTo>
                    <a:pt x="578775" y="334328"/>
                  </a:lnTo>
                  <a:lnTo>
                    <a:pt x="578775" y="425291"/>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8" name="Google Shape;2068;p34"/>
            <p:cNvSpPr/>
            <p:nvPr/>
          </p:nvSpPr>
          <p:spPr>
            <a:xfrm>
              <a:off x="5632982" y="2926995"/>
              <a:ext cx="548794" cy="362521"/>
            </a:xfrm>
            <a:custGeom>
              <a:avLst/>
              <a:gdLst/>
              <a:ahLst/>
              <a:cxnLst/>
              <a:rect l="l" t="t" r="r" b="b"/>
              <a:pathLst>
                <a:path w="548794" h="362521" extrusionOk="0">
                  <a:moveTo>
                    <a:pt x="548795" y="362521"/>
                  </a:moveTo>
                  <a:lnTo>
                    <a:pt x="0" y="45434"/>
                  </a:lnTo>
                  <a:lnTo>
                    <a:pt x="0" y="0"/>
                  </a:lnTo>
                  <a:lnTo>
                    <a:pt x="548795" y="317087"/>
                  </a:lnTo>
                  <a:lnTo>
                    <a:pt x="548795" y="362521"/>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9" name="Google Shape;2069;p34"/>
            <p:cNvSpPr/>
            <p:nvPr/>
          </p:nvSpPr>
          <p:spPr>
            <a:xfrm>
              <a:off x="5632982" y="3008338"/>
              <a:ext cx="484930" cy="325659"/>
            </a:xfrm>
            <a:custGeom>
              <a:avLst/>
              <a:gdLst/>
              <a:ahLst/>
              <a:cxnLst/>
              <a:rect l="l" t="t" r="r" b="b"/>
              <a:pathLst>
                <a:path w="484930" h="325659" extrusionOk="0">
                  <a:moveTo>
                    <a:pt x="484930" y="325660"/>
                  </a:moveTo>
                  <a:lnTo>
                    <a:pt x="0" y="45434"/>
                  </a:lnTo>
                  <a:lnTo>
                    <a:pt x="0" y="0"/>
                  </a:lnTo>
                  <a:lnTo>
                    <a:pt x="484930" y="280226"/>
                  </a:lnTo>
                  <a:lnTo>
                    <a:pt x="484930" y="325660"/>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70" name="Google Shape;2070;p34"/>
            <p:cNvSpPr/>
            <p:nvPr/>
          </p:nvSpPr>
          <p:spPr>
            <a:xfrm>
              <a:off x="5632982" y="3089777"/>
              <a:ext cx="454092" cy="307752"/>
            </a:xfrm>
            <a:custGeom>
              <a:avLst/>
              <a:gdLst/>
              <a:ahLst/>
              <a:cxnLst/>
              <a:rect l="l" t="t" r="r" b="b"/>
              <a:pathLst>
                <a:path w="454092" h="307752" extrusionOk="0">
                  <a:moveTo>
                    <a:pt x="454093" y="307753"/>
                  </a:moveTo>
                  <a:lnTo>
                    <a:pt x="0" y="45434"/>
                  </a:lnTo>
                  <a:lnTo>
                    <a:pt x="0" y="0"/>
                  </a:lnTo>
                  <a:lnTo>
                    <a:pt x="454093" y="262319"/>
                  </a:lnTo>
                  <a:lnTo>
                    <a:pt x="454093" y="307753"/>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71" name="Google Shape;2071;p34"/>
            <p:cNvSpPr/>
            <p:nvPr/>
          </p:nvSpPr>
          <p:spPr>
            <a:xfrm>
              <a:off x="3763407" y="1505008"/>
              <a:ext cx="1575095" cy="1000982"/>
            </a:xfrm>
            <a:custGeom>
              <a:avLst/>
              <a:gdLst/>
              <a:ahLst/>
              <a:cxnLst/>
              <a:rect l="l" t="t" r="r" b="b"/>
              <a:pathLst>
                <a:path w="1575095" h="1000982" extrusionOk="0">
                  <a:moveTo>
                    <a:pt x="1575095" y="1000982"/>
                  </a:moveTo>
                  <a:lnTo>
                    <a:pt x="0" y="90868"/>
                  </a:lnTo>
                  <a:lnTo>
                    <a:pt x="0" y="0"/>
                  </a:lnTo>
                  <a:lnTo>
                    <a:pt x="1575095" y="910114"/>
                  </a:lnTo>
                  <a:lnTo>
                    <a:pt x="1575095" y="1000982"/>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72" name="Google Shape;2072;p34"/>
            <p:cNvSpPr/>
            <p:nvPr/>
          </p:nvSpPr>
          <p:spPr>
            <a:xfrm>
              <a:off x="3763407" y="1663408"/>
              <a:ext cx="1493432" cy="908399"/>
            </a:xfrm>
            <a:custGeom>
              <a:avLst/>
              <a:gdLst/>
              <a:ahLst/>
              <a:cxnLst/>
              <a:rect l="l" t="t" r="r" b="b"/>
              <a:pathLst>
                <a:path w="1493432" h="908399" extrusionOk="0">
                  <a:moveTo>
                    <a:pt x="1493433" y="908399"/>
                  </a:moveTo>
                  <a:lnTo>
                    <a:pt x="0" y="45529"/>
                  </a:lnTo>
                  <a:lnTo>
                    <a:pt x="0" y="0"/>
                  </a:lnTo>
                  <a:lnTo>
                    <a:pt x="1493433" y="862965"/>
                  </a:lnTo>
                  <a:lnTo>
                    <a:pt x="1493433" y="90839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73" name="Google Shape;2073;p34"/>
            <p:cNvSpPr/>
            <p:nvPr/>
          </p:nvSpPr>
          <p:spPr>
            <a:xfrm>
              <a:off x="3763407" y="1744847"/>
              <a:ext cx="1319638" cy="807910"/>
            </a:xfrm>
            <a:custGeom>
              <a:avLst/>
              <a:gdLst/>
              <a:ahLst/>
              <a:cxnLst/>
              <a:rect l="l" t="t" r="r" b="b"/>
              <a:pathLst>
                <a:path w="1319638" h="807910" extrusionOk="0">
                  <a:moveTo>
                    <a:pt x="1319638" y="807911"/>
                  </a:moveTo>
                  <a:lnTo>
                    <a:pt x="0" y="45434"/>
                  </a:lnTo>
                  <a:lnTo>
                    <a:pt x="0" y="0"/>
                  </a:lnTo>
                  <a:lnTo>
                    <a:pt x="1319638" y="762476"/>
                  </a:lnTo>
                  <a:lnTo>
                    <a:pt x="1319638" y="807911"/>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74" name="Google Shape;2074;p34"/>
            <p:cNvSpPr/>
            <p:nvPr/>
          </p:nvSpPr>
          <p:spPr>
            <a:xfrm>
              <a:off x="3763407" y="1826191"/>
              <a:ext cx="1235786" cy="759523"/>
            </a:xfrm>
            <a:custGeom>
              <a:avLst/>
              <a:gdLst/>
              <a:ahLst/>
              <a:cxnLst/>
              <a:rect l="l" t="t" r="r" b="b"/>
              <a:pathLst>
                <a:path w="1235786" h="759523" extrusionOk="0">
                  <a:moveTo>
                    <a:pt x="1235787" y="759523"/>
                  </a:moveTo>
                  <a:lnTo>
                    <a:pt x="0" y="45434"/>
                  </a:lnTo>
                  <a:lnTo>
                    <a:pt x="0" y="0"/>
                  </a:lnTo>
                  <a:lnTo>
                    <a:pt x="1235787" y="713994"/>
                  </a:lnTo>
                  <a:lnTo>
                    <a:pt x="1235787" y="759523"/>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75" name="Google Shape;2075;p34"/>
            <p:cNvSpPr/>
            <p:nvPr/>
          </p:nvSpPr>
          <p:spPr>
            <a:xfrm>
              <a:off x="3763407" y="1997641"/>
              <a:ext cx="1575095" cy="1001077"/>
            </a:xfrm>
            <a:custGeom>
              <a:avLst/>
              <a:gdLst/>
              <a:ahLst/>
              <a:cxnLst/>
              <a:rect l="l" t="t" r="r" b="b"/>
              <a:pathLst>
                <a:path w="1575095" h="1001077" extrusionOk="0">
                  <a:moveTo>
                    <a:pt x="1575095" y="1001078"/>
                  </a:moveTo>
                  <a:lnTo>
                    <a:pt x="0" y="90964"/>
                  </a:lnTo>
                  <a:lnTo>
                    <a:pt x="0" y="0"/>
                  </a:lnTo>
                  <a:lnTo>
                    <a:pt x="1575095" y="910209"/>
                  </a:lnTo>
                  <a:lnTo>
                    <a:pt x="1575095" y="1001078"/>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76" name="Google Shape;2076;p34"/>
            <p:cNvSpPr/>
            <p:nvPr/>
          </p:nvSpPr>
          <p:spPr>
            <a:xfrm>
              <a:off x="3763407" y="2156137"/>
              <a:ext cx="1493432" cy="908399"/>
            </a:xfrm>
            <a:custGeom>
              <a:avLst/>
              <a:gdLst/>
              <a:ahLst/>
              <a:cxnLst/>
              <a:rect l="l" t="t" r="r" b="b"/>
              <a:pathLst>
                <a:path w="1493432" h="908399" extrusionOk="0">
                  <a:moveTo>
                    <a:pt x="1493433" y="908399"/>
                  </a:moveTo>
                  <a:lnTo>
                    <a:pt x="0" y="45434"/>
                  </a:lnTo>
                  <a:lnTo>
                    <a:pt x="0" y="0"/>
                  </a:lnTo>
                  <a:lnTo>
                    <a:pt x="1493433" y="862870"/>
                  </a:lnTo>
                  <a:lnTo>
                    <a:pt x="1493433" y="90839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77" name="Google Shape;2077;p34"/>
            <p:cNvSpPr/>
            <p:nvPr/>
          </p:nvSpPr>
          <p:spPr>
            <a:xfrm>
              <a:off x="3763407" y="2237480"/>
              <a:ext cx="1319638" cy="808005"/>
            </a:xfrm>
            <a:custGeom>
              <a:avLst/>
              <a:gdLst/>
              <a:ahLst/>
              <a:cxnLst/>
              <a:rect l="l" t="t" r="r" b="b"/>
              <a:pathLst>
                <a:path w="1319638" h="808005" extrusionOk="0">
                  <a:moveTo>
                    <a:pt x="1319638" y="808006"/>
                  </a:moveTo>
                  <a:lnTo>
                    <a:pt x="0" y="45434"/>
                  </a:lnTo>
                  <a:lnTo>
                    <a:pt x="0" y="0"/>
                  </a:lnTo>
                  <a:lnTo>
                    <a:pt x="1319638" y="762476"/>
                  </a:lnTo>
                  <a:lnTo>
                    <a:pt x="1319638" y="808006"/>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78" name="Google Shape;2078;p34"/>
            <p:cNvSpPr/>
            <p:nvPr/>
          </p:nvSpPr>
          <p:spPr>
            <a:xfrm>
              <a:off x="3763407" y="2318824"/>
              <a:ext cx="1235786" cy="759523"/>
            </a:xfrm>
            <a:custGeom>
              <a:avLst/>
              <a:gdLst/>
              <a:ahLst/>
              <a:cxnLst/>
              <a:rect l="l" t="t" r="r" b="b"/>
              <a:pathLst>
                <a:path w="1235786" h="759523" extrusionOk="0">
                  <a:moveTo>
                    <a:pt x="1235787" y="759523"/>
                  </a:moveTo>
                  <a:lnTo>
                    <a:pt x="0" y="45529"/>
                  </a:lnTo>
                  <a:lnTo>
                    <a:pt x="0" y="0"/>
                  </a:lnTo>
                  <a:lnTo>
                    <a:pt x="1235787" y="714089"/>
                  </a:lnTo>
                  <a:lnTo>
                    <a:pt x="1235787" y="759523"/>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79" name="Google Shape;2079;p34"/>
            <p:cNvSpPr/>
            <p:nvPr/>
          </p:nvSpPr>
          <p:spPr>
            <a:xfrm>
              <a:off x="3763407" y="2490369"/>
              <a:ext cx="1575095" cy="1000982"/>
            </a:xfrm>
            <a:custGeom>
              <a:avLst/>
              <a:gdLst/>
              <a:ahLst/>
              <a:cxnLst/>
              <a:rect l="l" t="t" r="r" b="b"/>
              <a:pathLst>
                <a:path w="1575095" h="1000982" extrusionOk="0">
                  <a:moveTo>
                    <a:pt x="1575095" y="1000982"/>
                  </a:moveTo>
                  <a:lnTo>
                    <a:pt x="0" y="90869"/>
                  </a:lnTo>
                  <a:lnTo>
                    <a:pt x="0" y="0"/>
                  </a:lnTo>
                  <a:lnTo>
                    <a:pt x="1575095" y="910114"/>
                  </a:lnTo>
                  <a:lnTo>
                    <a:pt x="1575095" y="1000982"/>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0" name="Google Shape;2080;p34"/>
            <p:cNvSpPr/>
            <p:nvPr/>
          </p:nvSpPr>
          <p:spPr>
            <a:xfrm>
              <a:off x="3763407" y="2648770"/>
              <a:ext cx="1493528" cy="887920"/>
            </a:xfrm>
            <a:custGeom>
              <a:avLst/>
              <a:gdLst/>
              <a:ahLst/>
              <a:cxnLst/>
              <a:rect l="l" t="t" r="r" b="b"/>
              <a:pathLst>
                <a:path w="1493528" h="887920" extrusionOk="0">
                  <a:moveTo>
                    <a:pt x="1493528" y="862965"/>
                  </a:moveTo>
                  <a:lnTo>
                    <a:pt x="1493528" y="887920"/>
                  </a:lnTo>
                  <a:lnTo>
                    <a:pt x="0" y="24955"/>
                  </a:lnTo>
                  <a:lnTo>
                    <a:pt x="0" y="0"/>
                  </a:lnTo>
                  <a:lnTo>
                    <a:pt x="1493528" y="862965"/>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1" name="Google Shape;2081;p34"/>
            <p:cNvSpPr/>
            <p:nvPr/>
          </p:nvSpPr>
          <p:spPr>
            <a:xfrm>
              <a:off x="5633267" y="2100963"/>
              <a:ext cx="578489" cy="901329"/>
            </a:xfrm>
            <a:custGeom>
              <a:avLst/>
              <a:gdLst/>
              <a:ahLst/>
              <a:cxnLst/>
              <a:rect l="l" t="t" r="r" b="b"/>
              <a:pathLst>
                <a:path w="578489" h="901329" extrusionOk="0">
                  <a:moveTo>
                    <a:pt x="560502" y="899184"/>
                  </a:moveTo>
                  <a:lnTo>
                    <a:pt x="17989" y="585621"/>
                  </a:lnTo>
                  <a:cubicBezTo>
                    <a:pt x="6910" y="577639"/>
                    <a:pt x="247" y="564895"/>
                    <a:pt x="0" y="551236"/>
                  </a:cubicBezTo>
                  <a:lnTo>
                    <a:pt x="0" y="15645"/>
                  </a:lnTo>
                  <a:cubicBezTo>
                    <a:pt x="0" y="2405"/>
                    <a:pt x="8090" y="-3405"/>
                    <a:pt x="17989" y="2024"/>
                  </a:cubicBezTo>
                  <a:lnTo>
                    <a:pt x="560502" y="315587"/>
                  </a:lnTo>
                  <a:cubicBezTo>
                    <a:pt x="571580" y="323569"/>
                    <a:pt x="578242" y="336314"/>
                    <a:pt x="578490" y="349973"/>
                  </a:cubicBezTo>
                  <a:lnTo>
                    <a:pt x="578490" y="885563"/>
                  </a:lnTo>
                  <a:cubicBezTo>
                    <a:pt x="578490" y="898803"/>
                    <a:pt x="570400" y="904899"/>
                    <a:pt x="560502" y="89918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2" name="Google Shape;2082;p34"/>
            <p:cNvSpPr/>
            <p:nvPr/>
          </p:nvSpPr>
          <p:spPr>
            <a:xfrm>
              <a:off x="3680697" y="317054"/>
              <a:ext cx="2667830" cy="1909376"/>
            </a:xfrm>
            <a:custGeom>
              <a:avLst/>
              <a:gdLst/>
              <a:ahLst/>
              <a:cxnLst/>
              <a:rect l="l" t="t" r="r" b="b"/>
              <a:pathLst>
                <a:path w="2667830" h="1909376" extrusionOk="0">
                  <a:moveTo>
                    <a:pt x="2622906" y="1487514"/>
                  </a:moveTo>
                  <a:lnTo>
                    <a:pt x="57678" y="5329"/>
                  </a:lnTo>
                  <a:cubicBezTo>
                    <a:pt x="49302" y="-517"/>
                    <a:pt x="38518" y="-1633"/>
                    <a:pt x="29124" y="2376"/>
                  </a:cubicBezTo>
                  <a:lnTo>
                    <a:pt x="29124" y="2376"/>
                  </a:lnTo>
                  <a:lnTo>
                    <a:pt x="29124" y="2376"/>
                  </a:lnTo>
                  <a:lnTo>
                    <a:pt x="28553" y="2376"/>
                  </a:lnTo>
                  <a:lnTo>
                    <a:pt x="0" y="18378"/>
                  </a:lnTo>
                  <a:lnTo>
                    <a:pt x="12563" y="38762"/>
                  </a:lnTo>
                  <a:lnTo>
                    <a:pt x="12563" y="320416"/>
                  </a:lnTo>
                  <a:cubicBezTo>
                    <a:pt x="12563" y="353468"/>
                    <a:pt x="32741" y="391949"/>
                    <a:pt x="57583" y="406141"/>
                  </a:cubicBezTo>
                  <a:lnTo>
                    <a:pt x="2617386" y="1885374"/>
                  </a:lnTo>
                  <a:lnTo>
                    <a:pt x="2618719" y="1909377"/>
                  </a:lnTo>
                  <a:lnTo>
                    <a:pt x="2651174" y="1891470"/>
                  </a:lnTo>
                  <a:lnTo>
                    <a:pt x="2651936" y="1890993"/>
                  </a:lnTo>
                  <a:lnTo>
                    <a:pt x="2652888" y="1890517"/>
                  </a:lnTo>
                  <a:lnTo>
                    <a:pt x="2652888" y="1890517"/>
                  </a:lnTo>
                  <a:cubicBezTo>
                    <a:pt x="2662405" y="1884897"/>
                    <a:pt x="2667830" y="1872324"/>
                    <a:pt x="2667830" y="1854608"/>
                  </a:cubicBezTo>
                  <a:lnTo>
                    <a:pt x="2667830" y="1573525"/>
                  </a:lnTo>
                  <a:cubicBezTo>
                    <a:pt x="2667830" y="1540378"/>
                    <a:pt x="2647653" y="1501897"/>
                    <a:pt x="2622906" y="1487514"/>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3" name="Google Shape;2083;p34"/>
            <p:cNvSpPr/>
            <p:nvPr/>
          </p:nvSpPr>
          <p:spPr>
            <a:xfrm>
              <a:off x="3662233" y="334831"/>
              <a:ext cx="2655171" cy="1893451"/>
            </a:xfrm>
            <a:custGeom>
              <a:avLst/>
              <a:gdLst/>
              <a:ahLst/>
              <a:cxnLst/>
              <a:rect l="l" t="t" r="r" b="b"/>
              <a:pathLst>
                <a:path w="2655171" h="1893451" extrusionOk="0">
                  <a:moveTo>
                    <a:pt x="2610153" y="1888076"/>
                  </a:moveTo>
                  <a:lnTo>
                    <a:pt x="44924" y="405890"/>
                  </a:lnTo>
                  <a:cubicBezTo>
                    <a:pt x="20082" y="391508"/>
                    <a:pt x="0" y="353027"/>
                    <a:pt x="0" y="320165"/>
                  </a:cubicBezTo>
                  <a:lnTo>
                    <a:pt x="0" y="39368"/>
                  </a:lnTo>
                  <a:cubicBezTo>
                    <a:pt x="0" y="6317"/>
                    <a:pt x="20082" y="-8923"/>
                    <a:pt x="44924" y="5364"/>
                  </a:cubicBezTo>
                  <a:lnTo>
                    <a:pt x="2610153" y="1487168"/>
                  </a:lnTo>
                  <a:cubicBezTo>
                    <a:pt x="2634994" y="1501551"/>
                    <a:pt x="2655172" y="1540032"/>
                    <a:pt x="2655172" y="1572893"/>
                  </a:cubicBezTo>
                  <a:lnTo>
                    <a:pt x="2655172" y="1853976"/>
                  </a:lnTo>
                  <a:cubicBezTo>
                    <a:pt x="2655172" y="1887218"/>
                    <a:pt x="2634994" y="1902363"/>
                    <a:pt x="2610153" y="1888076"/>
                  </a:cubicBezTo>
                  <a:close/>
                </a:path>
              </a:pathLst>
            </a:custGeom>
            <a:solidFill>
              <a:srgbClr val="FAFBF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4" name="Google Shape;2084;p34"/>
            <p:cNvSpPr/>
            <p:nvPr/>
          </p:nvSpPr>
          <p:spPr>
            <a:xfrm>
              <a:off x="3763692" y="506668"/>
              <a:ext cx="2448064" cy="1546988"/>
            </a:xfrm>
            <a:custGeom>
              <a:avLst/>
              <a:gdLst/>
              <a:ahLst/>
              <a:cxnLst/>
              <a:rect l="l" t="t" r="r" b="b"/>
              <a:pathLst>
                <a:path w="2448064" h="1546988" extrusionOk="0">
                  <a:moveTo>
                    <a:pt x="2430077" y="1544789"/>
                  </a:moveTo>
                  <a:lnTo>
                    <a:pt x="17703" y="150995"/>
                  </a:lnTo>
                  <a:cubicBezTo>
                    <a:pt x="6701" y="142981"/>
                    <a:pt x="133" y="130229"/>
                    <a:pt x="0" y="116610"/>
                  </a:cubicBezTo>
                  <a:lnTo>
                    <a:pt x="0" y="15645"/>
                  </a:lnTo>
                  <a:cubicBezTo>
                    <a:pt x="0" y="2405"/>
                    <a:pt x="7995" y="-3405"/>
                    <a:pt x="17989" y="2024"/>
                  </a:cubicBezTo>
                  <a:lnTo>
                    <a:pt x="2430077" y="1395913"/>
                  </a:lnTo>
                  <a:cubicBezTo>
                    <a:pt x="2441174" y="1403876"/>
                    <a:pt x="2447846" y="1416630"/>
                    <a:pt x="2448065" y="1430298"/>
                  </a:cubicBezTo>
                  <a:lnTo>
                    <a:pt x="2448065" y="1531168"/>
                  </a:lnTo>
                  <a:cubicBezTo>
                    <a:pt x="2448065" y="1544503"/>
                    <a:pt x="2439975" y="1550599"/>
                    <a:pt x="2430077" y="1544789"/>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5" name="Google Shape;2085;p34"/>
            <p:cNvSpPr/>
            <p:nvPr/>
          </p:nvSpPr>
          <p:spPr>
            <a:xfrm>
              <a:off x="6042246" y="1815046"/>
              <a:ext cx="173984" cy="241344"/>
            </a:xfrm>
            <a:custGeom>
              <a:avLst/>
              <a:gdLst/>
              <a:ahLst/>
              <a:cxnLst/>
              <a:rect l="l" t="t" r="r" b="b"/>
              <a:pathLst>
                <a:path w="173984" h="241344" extrusionOk="0">
                  <a:moveTo>
                    <a:pt x="155996" y="239077"/>
                  </a:moveTo>
                  <a:lnTo>
                    <a:pt x="0" y="148876"/>
                  </a:lnTo>
                  <a:lnTo>
                    <a:pt x="0" y="0"/>
                  </a:lnTo>
                  <a:lnTo>
                    <a:pt x="155996" y="90106"/>
                  </a:lnTo>
                  <a:cubicBezTo>
                    <a:pt x="167094" y="98069"/>
                    <a:pt x="173766" y="110823"/>
                    <a:pt x="173985" y="124492"/>
                  </a:cubicBezTo>
                  <a:lnTo>
                    <a:pt x="173985" y="225457"/>
                  </a:lnTo>
                  <a:cubicBezTo>
                    <a:pt x="173985" y="238696"/>
                    <a:pt x="165895" y="245078"/>
                    <a:pt x="155996" y="23907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6" name="Google Shape;2086;p34"/>
            <p:cNvSpPr/>
            <p:nvPr/>
          </p:nvSpPr>
          <p:spPr>
            <a:xfrm>
              <a:off x="3824606" y="578160"/>
              <a:ext cx="40165" cy="72472"/>
            </a:xfrm>
            <a:custGeom>
              <a:avLst/>
              <a:gdLst/>
              <a:ahLst/>
              <a:cxnLst/>
              <a:rect l="l" t="t" r="r" b="b"/>
              <a:pathLst>
                <a:path w="40165" h="72472" extrusionOk="0">
                  <a:moveTo>
                    <a:pt x="19702" y="39213"/>
                  </a:moveTo>
                  <a:cubicBezTo>
                    <a:pt x="14343" y="34706"/>
                    <a:pt x="9642" y="29481"/>
                    <a:pt x="5711" y="23687"/>
                  </a:cubicBezTo>
                  <a:cubicBezTo>
                    <a:pt x="3103" y="19577"/>
                    <a:pt x="1656" y="14838"/>
                    <a:pt x="1523" y="9971"/>
                  </a:cubicBezTo>
                  <a:cubicBezTo>
                    <a:pt x="1523" y="4892"/>
                    <a:pt x="3236" y="1716"/>
                    <a:pt x="6663" y="446"/>
                  </a:cubicBezTo>
                  <a:cubicBezTo>
                    <a:pt x="11402" y="-686"/>
                    <a:pt x="16390" y="362"/>
                    <a:pt x="20273" y="3304"/>
                  </a:cubicBezTo>
                  <a:cubicBezTo>
                    <a:pt x="27820" y="7698"/>
                    <a:pt x="33779" y="14365"/>
                    <a:pt x="37310" y="22354"/>
                  </a:cubicBezTo>
                  <a:cubicBezTo>
                    <a:pt x="38899" y="25889"/>
                    <a:pt x="39746" y="29716"/>
                    <a:pt x="39784" y="33593"/>
                  </a:cubicBezTo>
                  <a:lnTo>
                    <a:pt x="32456" y="29307"/>
                  </a:lnTo>
                  <a:cubicBezTo>
                    <a:pt x="32446" y="25435"/>
                    <a:pt x="31361" y="21642"/>
                    <a:pt x="29315" y="18353"/>
                  </a:cubicBezTo>
                  <a:cubicBezTo>
                    <a:pt x="27059" y="14814"/>
                    <a:pt x="23947" y="11899"/>
                    <a:pt x="20273" y="9876"/>
                  </a:cubicBezTo>
                  <a:cubicBezTo>
                    <a:pt x="17893" y="8035"/>
                    <a:pt x="14867" y="7244"/>
                    <a:pt x="11897" y="7685"/>
                  </a:cubicBezTo>
                  <a:cubicBezTo>
                    <a:pt x="9899" y="8352"/>
                    <a:pt x="8852" y="10352"/>
                    <a:pt x="8852" y="13591"/>
                  </a:cubicBezTo>
                  <a:cubicBezTo>
                    <a:pt x="8956" y="16577"/>
                    <a:pt x="9946" y="19463"/>
                    <a:pt x="11707" y="21878"/>
                  </a:cubicBezTo>
                  <a:cubicBezTo>
                    <a:pt x="14410" y="25801"/>
                    <a:pt x="17608" y="29356"/>
                    <a:pt x="21225" y="32450"/>
                  </a:cubicBezTo>
                  <a:cubicBezTo>
                    <a:pt x="25289" y="35896"/>
                    <a:pt x="29077" y="39653"/>
                    <a:pt x="32551" y="43690"/>
                  </a:cubicBezTo>
                  <a:cubicBezTo>
                    <a:pt x="34911" y="46585"/>
                    <a:pt x="36862" y="49789"/>
                    <a:pt x="38357" y="53215"/>
                  </a:cubicBezTo>
                  <a:cubicBezTo>
                    <a:pt x="39565" y="56243"/>
                    <a:pt x="40184" y="59478"/>
                    <a:pt x="40165" y="62740"/>
                  </a:cubicBezTo>
                  <a:cubicBezTo>
                    <a:pt x="40165" y="67883"/>
                    <a:pt x="38452" y="71027"/>
                    <a:pt x="34930" y="72265"/>
                  </a:cubicBezTo>
                  <a:cubicBezTo>
                    <a:pt x="30000" y="73000"/>
                    <a:pt x="24975" y="71769"/>
                    <a:pt x="20939" y="68836"/>
                  </a:cubicBezTo>
                  <a:cubicBezTo>
                    <a:pt x="16989" y="66477"/>
                    <a:pt x="13392" y="63558"/>
                    <a:pt x="10279" y="60168"/>
                  </a:cubicBezTo>
                  <a:cubicBezTo>
                    <a:pt x="7177" y="56803"/>
                    <a:pt x="4607" y="52980"/>
                    <a:pt x="2665" y="48833"/>
                  </a:cubicBezTo>
                  <a:cubicBezTo>
                    <a:pt x="980" y="45220"/>
                    <a:pt x="76" y="41293"/>
                    <a:pt x="0" y="37308"/>
                  </a:cubicBezTo>
                  <a:lnTo>
                    <a:pt x="7329" y="41594"/>
                  </a:lnTo>
                  <a:cubicBezTo>
                    <a:pt x="7395" y="45632"/>
                    <a:pt x="8690" y="49553"/>
                    <a:pt x="11041" y="52834"/>
                  </a:cubicBezTo>
                  <a:cubicBezTo>
                    <a:pt x="13468" y="56677"/>
                    <a:pt x="16713" y="59932"/>
                    <a:pt x="20558" y="62359"/>
                  </a:cubicBezTo>
                  <a:cubicBezTo>
                    <a:pt x="23109" y="64223"/>
                    <a:pt x="26269" y="65072"/>
                    <a:pt x="29410" y="64740"/>
                  </a:cubicBezTo>
                  <a:cubicBezTo>
                    <a:pt x="31504" y="64073"/>
                    <a:pt x="32456" y="62168"/>
                    <a:pt x="32456" y="59025"/>
                  </a:cubicBezTo>
                  <a:cubicBezTo>
                    <a:pt x="32427" y="55849"/>
                    <a:pt x="31437" y="52758"/>
                    <a:pt x="29600" y="50167"/>
                  </a:cubicBezTo>
                  <a:cubicBezTo>
                    <a:pt x="26726" y="46153"/>
                    <a:pt x="23404" y="42479"/>
                    <a:pt x="19702" y="39213"/>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7" name="Google Shape;2087;p34"/>
            <p:cNvSpPr/>
            <p:nvPr/>
          </p:nvSpPr>
          <p:spPr>
            <a:xfrm>
              <a:off x="3871213" y="621212"/>
              <a:ext cx="35348" cy="54941"/>
            </a:xfrm>
            <a:custGeom>
              <a:avLst/>
              <a:gdLst/>
              <a:ahLst/>
              <a:cxnLst/>
              <a:rect l="l" t="t" r="r" b="b"/>
              <a:pathLst>
                <a:path w="35348" h="54941" extrusionOk="0">
                  <a:moveTo>
                    <a:pt x="18875" y="51977"/>
                  </a:moveTo>
                  <a:cubicBezTo>
                    <a:pt x="13135" y="48563"/>
                    <a:pt x="8434" y="43659"/>
                    <a:pt x="5264" y="37785"/>
                  </a:cubicBezTo>
                  <a:cubicBezTo>
                    <a:pt x="1838" y="31676"/>
                    <a:pt x="39" y="24788"/>
                    <a:pt x="29" y="17782"/>
                  </a:cubicBezTo>
                  <a:lnTo>
                    <a:pt x="29" y="16354"/>
                  </a:lnTo>
                  <a:cubicBezTo>
                    <a:pt x="-170" y="12433"/>
                    <a:pt x="648" y="8529"/>
                    <a:pt x="2409" y="5019"/>
                  </a:cubicBezTo>
                  <a:cubicBezTo>
                    <a:pt x="3665" y="2461"/>
                    <a:pt x="6073" y="656"/>
                    <a:pt x="8881" y="161"/>
                  </a:cubicBezTo>
                  <a:cubicBezTo>
                    <a:pt x="12203" y="-359"/>
                    <a:pt x="15601" y="390"/>
                    <a:pt x="18399" y="2257"/>
                  </a:cubicBezTo>
                  <a:cubicBezTo>
                    <a:pt x="23757" y="5352"/>
                    <a:pt x="28097" y="9957"/>
                    <a:pt x="30867" y="15496"/>
                  </a:cubicBezTo>
                  <a:cubicBezTo>
                    <a:pt x="33932" y="21744"/>
                    <a:pt x="35474" y="28634"/>
                    <a:pt x="35340" y="35594"/>
                  </a:cubicBezTo>
                  <a:lnTo>
                    <a:pt x="35340" y="38737"/>
                  </a:lnTo>
                  <a:lnTo>
                    <a:pt x="6692" y="22831"/>
                  </a:lnTo>
                  <a:cubicBezTo>
                    <a:pt x="6797" y="27522"/>
                    <a:pt x="8005" y="32121"/>
                    <a:pt x="10213" y="36261"/>
                  </a:cubicBezTo>
                  <a:cubicBezTo>
                    <a:pt x="12136" y="40198"/>
                    <a:pt x="15134" y="43503"/>
                    <a:pt x="18875" y="45786"/>
                  </a:cubicBezTo>
                  <a:cubicBezTo>
                    <a:pt x="20721" y="47055"/>
                    <a:pt x="22920" y="47720"/>
                    <a:pt x="25156" y="47691"/>
                  </a:cubicBezTo>
                  <a:cubicBezTo>
                    <a:pt x="26870" y="47538"/>
                    <a:pt x="28488" y="46798"/>
                    <a:pt x="29725" y="45595"/>
                  </a:cubicBezTo>
                  <a:lnTo>
                    <a:pt x="34008" y="51977"/>
                  </a:lnTo>
                  <a:cubicBezTo>
                    <a:pt x="30962" y="55882"/>
                    <a:pt x="25727" y="55978"/>
                    <a:pt x="18875" y="51977"/>
                  </a:cubicBezTo>
                  <a:close/>
                  <a:moveTo>
                    <a:pt x="18018" y="8924"/>
                  </a:moveTo>
                  <a:cubicBezTo>
                    <a:pt x="15962" y="7338"/>
                    <a:pt x="13164" y="7114"/>
                    <a:pt x="10880" y="8353"/>
                  </a:cubicBezTo>
                  <a:cubicBezTo>
                    <a:pt x="8567" y="10355"/>
                    <a:pt x="7273" y="13292"/>
                    <a:pt x="7358" y="16354"/>
                  </a:cubicBezTo>
                  <a:lnTo>
                    <a:pt x="27916" y="28260"/>
                  </a:lnTo>
                  <a:lnTo>
                    <a:pt x="27916" y="27593"/>
                  </a:lnTo>
                  <a:cubicBezTo>
                    <a:pt x="27821" y="23668"/>
                    <a:pt x="26812" y="19820"/>
                    <a:pt x="24966" y="16354"/>
                  </a:cubicBezTo>
                  <a:cubicBezTo>
                    <a:pt x="23405" y="13263"/>
                    <a:pt x="20997" y="10684"/>
                    <a:pt x="18018" y="8924"/>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8" name="Google Shape;2088;p34"/>
            <p:cNvSpPr/>
            <p:nvPr/>
          </p:nvSpPr>
          <p:spPr>
            <a:xfrm>
              <a:off x="3913502" y="644554"/>
              <a:ext cx="33883" cy="60925"/>
            </a:xfrm>
            <a:custGeom>
              <a:avLst/>
              <a:gdLst/>
              <a:ahLst/>
              <a:cxnLst/>
              <a:rect l="l" t="t" r="r" b="b"/>
              <a:pathLst>
                <a:path w="33883" h="60925" extrusionOk="0">
                  <a:moveTo>
                    <a:pt x="26174" y="56353"/>
                  </a:moveTo>
                  <a:cubicBezTo>
                    <a:pt x="25593" y="54563"/>
                    <a:pt x="25241" y="52707"/>
                    <a:pt x="25127" y="50829"/>
                  </a:cubicBezTo>
                  <a:cubicBezTo>
                    <a:pt x="21386" y="52815"/>
                    <a:pt x="16837" y="52482"/>
                    <a:pt x="13420" y="49972"/>
                  </a:cubicBezTo>
                  <a:cubicBezTo>
                    <a:pt x="9537" y="47601"/>
                    <a:pt x="6272" y="44336"/>
                    <a:pt x="3902" y="40447"/>
                  </a:cubicBezTo>
                  <a:cubicBezTo>
                    <a:pt x="1418" y="36827"/>
                    <a:pt x="57" y="32551"/>
                    <a:pt x="0" y="28159"/>
                  </a:cubicBezTo>
                  <a:cubicBezTo>
                    <a:pt x="0" y="23206"/>
                    <a:pt x="1618" y="20349"/>
                    <a:pt x="4854" y="19492"/>
                  </a:cubicBezTo>
                  <a:cubicBezTo>
                    <a:pt x="9737" y="19010"/>
                    <a:pt x="14629" y="20368"/>
                    <a:pt x="18560" y="23302"/>
                  </a:cubicBezTo>
                  <a:lnTo>
                    <a:pt x="25412" y="27207"/>
                  </a:lnTo>
                  <a:lnTo>
                    <a:pt x="25412" y="23492"/>
                  </a:lnTo>
                  <a:cubicBezTo>
                    <a:pt x="25403" y="20678"/>
                    <a:pt x="24651" y="17915"/>
                    <a:pt x="23223" y="15491"/>
                  </a:cubicBezTo>
                  <a:cubicBezTo>
                    <a:pt x="21662" y="12855"/>
                    <a:pt x="19435" y="10684"/>
                    <a:pt x="16751" y="9205"/>
                  </a:cubicBezTo>
                  <a:cubicBezTo>
                    <a:pt x="14895" y="7913"/>
                    <a:pt x="12601" y="7401"/>
                    <a:pt x="10374" y="7776"/>
                  </a:cubicBezTo>
                  <a:cubicBezTo>
                    <a:pt x="8728" y="8273"/>
                    <a:pt x="7690" y="9882"/>
                    <a:pt x="7900" y="11586"/>
                  </a:cubicBezTo>
                  <a:lnTo>
                    <a:pt x="761" y="7490"/>
                  </a:lnTo>
                  <a:cubicBezTo>
                    <a:pt x="676" y="5394"/>
                    <a:pt x="1466" y="3356"/>
                    <a:pt x="2950" y="1870"/>
                  </a:cubicBezTo>
                  <a:cubicBezTo>
                    <a:pt x="4607" y="446"/>
                    <a:pt x="6786" y="-213"/>
                    <a:pt x="8947" y="61"/>
                  </a:cubicBezTo>
                  <a:cubicBezTo>
                    <a:pt x="11850" y="393"/>
                    <a:pt x="14648" y="1369"/>
                    <a:pt x="17132" y="2918"/>
                  </a:cubicBezTo>
                  <a:cubicBezTo>
                    <a:pt x="21681" y="5399"/>
                    <a:pt x="25517" y="9008"/>
                    <a:pt x="28268" y="13396"/>
                  </a:cubicBezTo>
                  <a:cubicBezTo>
                    <a:pt x="30895" y="17497"/>
                    <a:pt x="32341" y="22242"/>
                    <a:pt x="32455" y="27112"/>
                  </a:cubicBezTo>
                  <a:lnTo>
                    <a:pt x="32455" y="49019"/>
                  </a:lnTo>
                  <a:cubicBezTo>
                    <a:pt x="32379" y="52815"/>
                    <a:pt x="32865" y="56602"/>
                    <a:pt x="33883" y="60259"/>
                  </a:cubicBezTo>
                  <a:lnTo>
                    <a:pt x="33883" y="60925"/>
                  </a:lnTo>
                  <a:close/>
                  <a:moveTo>
                    <a:pt x="14467" y="43971"/>
                  </a:moveTo>
                  <a:cubicBezTo>
                    <a:pt x="16342" y="45144"/>
                    <a:pt x="18541" y="45710"/>
                    <a:pt x="20749" y="45590"/>
                  </a:cubicBezTo>
                  <a:cubicBezTo>
                    <a:pt x="22547" y="45530"/>
                    <a:pt x="24185" y="44514"/>
                    <a:pt x="25032" y="42923"/>
                  </a:cubicBezTo>
                  <a:lnTo>
                    <a:pt x="25032" y="33398"/>
                  </a:lnTo>
                  <a:lnTo>
                    <a:pt x="19511" y="30160"/>
                  </a:lnTo>
                  <a:cubicBezTo>
                    <a:pt x="10945" y="25207"/>
                    <a:pt x="6662" y="25683"/>
                    <a:pt x="6662" y="31493"/>
                  </a:cubicBezTo>
                  <a:cubicBezTo>
                    <a:pt x="6653" y="34072"/>
                    <a:pt x="7414" y="36593"/>
                    <a:pt x="8851" y="38732"/>
                  </a:cubicBezTo>
                  <a:cubicBezTo>
                    <a:pt x="10270" y="40907"/>
                    <a:pt x="12202" y="42704"/>
                    <a:pt x="14467" y="43971"/>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9" name="Google Shape;2089;p34"/>
            <p:cNvSpPr/>
            <p:nvPr/>
          </p:nvSpPr>
          <p:spPr>
            <a:xfrm>
              <a:off x="3956522" y="663093"/>
              <a:ext cx="19892" cy="51720"/>
            </a:xfrm>
            <a:custGeom>
              <a:avLst/>
              <a:gdLst/>
              <a:ahLst/>
              <a:cxnLst/>
              <a:rect l="l" t="t" r="r" b="b"/>
              <a:pathLst>
                <a:path w="19892" h="51720" extrusionOk="0">
                  <a:moveTo>
                    <a:pt x="19892" y="18955"/>
                  </a:moveTo>
                  <a:cubicBezTo>
                    <a:pt x="18807" y="18085"/>
                    <a:pt x="17656" y="17290"/>
                    <a:pt x="16466" y="16573"/>
                  </a:cubicBezTo>
                  <a:cubicBezTo>
                    <a:pt x="11897" y="13906"/>
                    <a:pt x="8728" y="14383"/>
                    <a:pt x="6948" y="18002"/>
                  </a:cubicBezTo>
                  <a:lnTo>
                    <a:pt x="6948" y="51721"/>
                  </a:lnTo>
                  <a:lnTo>
                    <a:pt x="0" y="47625"/>
                  </a:lnTo>
                  <a:lnTo>
                    <a:pt x="0" y="0"/>
                  </a:lnTo>
                  <a:lnTo>
                    <a:pt x="6758" y="3905"/>
                  </a:lnTo>
                  <a:lnTo>
                    <a:pt x="6758" y="9430"/>
                  </a:lnTo>
                  <a:cubicBezTo>
                    <a:pt x="9042" y="6572"/>
                    <a:pt x="12278" y="6286"/>
                    <a:pt x="16275" y="8763"/>
                  </a:cubicBezTo>
                  <a:cubicBezTo>
                    <a:pt x="17408" y="9388"/>
                    <a:pt x="18436" y="10192"/>
                    <a:pt x="19321" y="11144"/>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0" name="Google Shape;2090;p34"/>
            <p:cNvSpPr/>
            <p:nvPr/>
          </p:nvSpPr>
          <p:spPr>
            <a:xfrm>
              <a:off x="3980286" y="683824"/>
              <a:ext cx="34675" cy="54516"/>
            </a:xfrm>
            <a:custGeom>
              <a:avLst/>
              <a:gdLst/>
              <a:ahLst/>
              <a:cxnLst/>
              <a:rect l="l" t="t" r="r" b="b"/>
              <a:pathLst>
                <a:path w="34675" h="54516" extrusionOk="0">
                  <a:moveTo>
                    <a:pt x="18400" y="45467"/>
                  </a:moveTo>
                  <a:cubicBezTo>
                    <a:pt x="20304" y="46811"/>
                    <a:pt x="22721" y="47231"/>
                    <a:pt x="24967" y="46610"/>
                  </a:cubicBezTo>
                  <a:cubicBezTo>
                    <a:pt x="26918" y="45847"/>
                    <a:pt x="28175" y="43941"/>
                    <a:pt x="28108" y="41848"/>
                  </a:cubicBezTo>
                  <a:lnTo>
                    <a:pt x="34675" y="45658"/>
                  </a:lnTo>
                  <a:cubicBezTo>
                    <a:pt x="34694" y="48006"/>
                    <a:pt x="33847" y="50279"/>
                    <a:pt x="32296" y="52040"/>
                  </a:cubicBezTo>
                  <a:cubicBezTo>
                    <a:pt x="30716" y="53647"/>
                    <a:pt x="28555" y="54541"/>
                    <a:pt x="26300" y="54516"/>
                  </a:cubicBezTo>
                  <a:cubicBezTo>
                    <a:pt x="23501" y="54441"/>
                    <a:pt x="20770" y="53619"/>
                    <a:pt x="18400" y="52135"/>
                  </a:cubicBezTo>
                  <a:cubicBezTo>
                    <a:pt x="12680" y="48793"/>
                    <a:pt x="8054" y="43862"/>
                    <a:pt x="5075" y="37943"/>
                  </a:cubicBezTo>
                  <a:cubicBezTo>
                    <a:pt x="1715" y="31610"/>
                    <a:pt x="-17" y="24539"/>
                    <a:pt x="31" y="17369"/>
                  </a:cubicBezTo>
                  <a:lnTo>
                    <a:pt x="31" y="15940"/>
                  </a:lnTo>
                  <a:cubicBezTo>
                    <a:pt x="-169" y="12060"/>
                    <a:pt x="611" y="8193"/>
                    <a:pt x="2315" y="4700"/>
                  </a:cubicBezTo>
                  <a:cubicBezTo>
                    <a:pt x="3467" y="2168"/>
                    <a:pt x="5836" y="405"/>
                    <a:pt x="8597" y="33"/>
                  </a:cubicBezTo>
                  <a:cubicBezTo>
                    <a:pt x="11966" y="-190"/>
                    <a:pt x="15316" y="715"/>
                    <a:pt x="18114" y="2605"/>
                  </a:cubicBezTo>
                  <a:cubicBezTo>
                    <a:pt x="22864" y="5371"/>
                    <a:pt x="26823" y="9306"/>
                    <a:pt x="29631" y="14035"/>
                  </a:cubicBezTo>
                  <a:cubicBezTo>
                    <a:pt x="32543" y="18605"/>
                    <a:pt x="34219" y="23859"/>
                    <a:pt x="34485" y="29275"/>
                  </a:cubicBezTo>
                  <a:lnTo>
                    <a:pt x="27918" y="25465"/>
                  </a:lnTo>
                  <a:cubicBezTo>
                    <a:pt x="27651" y="22098"/>
                    <a:pt x="26604" y="18839"/>
                    <a:pt x="24872" y="15940"/>
                  </a:cubicBezTo>
                  <a:cubicBezTo>
                    <a:pt x="23207" y="13144"/>
                    <a:pt x="20884" y="10792"/>
                    <a:pt x="18114" y="9082"/>
                  </a:cubicBezTo>
                  <a:cubicBezTo>
                    <a:pt x="14564" y="7113"/>
                    <a:pt x="11804" y="7113"/>
                    <a:pt x="9834" y="9082"/>
                  </a:cubicBezTo>
                  <a:cubicBezTo>
                    <a:pt x="7464" y="12284"/>
                    <a:pt x="6408" y="16270"/>
                    <a:pt x="6883" y="20226"/>
                  </a:cubicBezTo>
                  <a:lnTo>
                    <a:pt x="6883" y="21750"/>
                  </a:lnTo>
                  <a:cubicBezTo>
                    <a:pt x="6798" y="26703"/>
                    <a:pt x="7807" y="31614"/>
                    <a:pt x="9834" y="36133"/>
                  </a:cubicBezTo>
                  <a:cubicBezTo>
                    <a:pt x="11652" y="40058"/>
                    <a:pt x="14650" y="43321"/>
                    <a:pt x="18400" y="45467"/>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1" name="Google Shape;2091;p34"/>
            <p:cNvSpPr/>
            <p:nvPr/>
          </p:nvSpPr>
          <p:spPr>
            <a:xfrm>
              <a:off x="4022575" y="681666"/>
              <a:ext cx="32718" cy="85915"/>
            </a:xfrm>
            <a:custGeom>
              <a:avLst/>
              <a:gdLst/>
              <a:ahLst/>
              <a:cxnLst/>
              <a:rect l="l" t="t" r="r" b="b"/>
              <a:pathLst>
                <a:path w="32718" h="85915" extrusionOk="0">
                  <a:moveTo>
                    <a:pt x="7614" y="29718"/>
                  </a:moveTo>
                  <a:cubicBezTo>
                    <a:pt x="11145" y="26777"/>
                    <a:pt x="16266" y="26777"/>
                    <a:pt x="19797" y="29718"/>
                  </a:cubicBezTo>
                  <a:cubicBezTo>
                    <a:pt x="28411" y="34878"/>
                    <a:pt x="33388" y="44461"/>
                    <a:pt x="32646" y="54483"/>
                  </a:cubicBezTo>
                  <a:lnTo>
                    <a:pt x="32646" y="85916"/>
                  </a:lnTo>
                  <a:lnTo>
                    <a:pt x="25603" y="81820"/>
                  </a:lnTo>
                  <a:lnTo>
                    <a:pt x="25603" y="50387"/>
                  </a:lnTo>
                  <a:cubicBezTo>
                    <a:pt x="25698" y="47343"/>
                    <a:pt x="25003" y="44327"/>
                    <a:pt x="23604" y="41624"/>
                  </a:cubicBezTo>
                  <a:cubicBezTo>
                    <a:pt x="22034" y="39026"/>
                    <a:pt x="19797" y="36890"/>
                    <a:pt x="17132" y="35433"/>
                  </a:cubicBezTo>
                  <a:cubicBezTo>
                    <a:pt x="15352" y="34286"/>
                    <a:pt x="13230" y="33814"/>
                    <a:pt x="11136" y="34100"/>
                  </a:cubicBezTo>
                  <a:cubicBezTo>
                    <a:pt x="9356" y="34510"/>
                    <a:pt x="7852" y="35699"/>
                    <a:pt x="7043" y="37338"/>
                  </a:cubicBezTo>
                  <a:lnTo>
                    <a:pt x="7043" y="71152"/>
                  </a:lnTo>
                  <a:lnTo>
                    <a:pt x="0" y="67056"/>
                  </a:lnTo>
                  <a:lnTo>
                    <a:pt x="0" y="0"/>
                  </a:lnTo>
                  <a:lnTo>
                    <a:pt x="7043" y="4001"/>
                  </a:lnTo>
                  <a:close/>
                </a:path>
              </a:pathLst>
            </a:custGeom>
            <a:solidFill>
              <a:srgbClr val="B0B3C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2" name="Google Shape;2092;p34"/>
            <p:cNvSpPr/>
            <p:nvPr/>
          </p:nvSpPr>
          <p:spPr>
            <a:xfrm>
              <a:off x="4065860" y="766513"/>
              <a:ext cx="8800" cy="10615"/>
            </a:xfrm>
            <a:custGeom>
              <a:avLst/>
              <a:gdLst/>
              <a:ahLst/>
              <a:cxnLst/>
              <a:rect l="l" t="t" r="r" b="b"/>
              <a:pathLst>
                <a:path w="8800" h="10615" extrusionOk="0">
                  <a:moveTo>
                    <a:pt x="21" y="3164"/>
                  </a:moveTo>
                  <a:cubicBezTo>
                    <a:pt x="-103" y="2053"/>
                    <a:pt x="326" y="951"/>
                    <a:pt x="1163" y="212"/>
                  </a:cubicBezTo>
                  <a:cubicBezTo>
                    <a:pt x="1829" y="-265"/>
                    <a:pt x="2971" y="212"/>
                    <a:pt x="4399" y="212"/>
                  </a:cubicBezTo>
                  <a:cubicBezTo>
                    <a:pt x="5741" y="1038"/>
                    <a:pt x="6845" y="2183"/>
                    <a:pt x="7635" y="3545"/>
                  </a:cubicBezTo>
                  <a:cubicBezTo>
                    <a:pt x="8378" y="4818"/>
                    <a:pt x="8768" y="6263"/>
                    <a:pt x="8777" y="7736"/>
                  </a:cubicBezTo>
                  <a:cubicBezTo>
                    <a:pt x="8911" y="8767"/>
                    <a:pt x="8473" y="9788"/>
                    <a:pt x="7635" y="10403"/>
                  </a:cubicBezTo>
                  <a:cubicBezTo>
                    <a:pt x="6874" y="10880"/>
                    <a:pt x="5827" y="10403"/>
                    <a:pt x="4399" y="10403"/>
                  </a:cubicBezTo>
                  <a:cubicBezTo>
                    <a:pt x="3029" y="9659"/>
                    <a:pt x="1906" y="8534"/>
                    <a:pt x="1163" y="7165"/>
                  </a:cubicBezTo>
                  <a:cubicBezTo>
                    <a:pt x="440" y="5955"/>
                    <a:pt x="40" y="4575"/>
                    <a:pt x="21" y="3164"/>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3" name="Google Shape;2093;p34"/>
            <p:cNvSpPr/>
            <p:nvPr/>
          </p:nvSpPr>
          <p:spPr>
            <a:xfrm>
              <a:off x="4086317" y="778377"/>
              <a:ext cx="8807" cy="10445"/>
            </a:xfrm>
            <a:custGeom>
              <a:avLst/>
              <a:gdLst/>
              <a:ahLst/>
              <a:cxnLst/>
              <a:rect l="l" t="t" r="r" b="b"/>
              <a:pathLst>
                <a:path w="8807" h="10445" extrusionOk="0">
                  <a:moveTo>
                    <a:pt x="27" y="3111"/>
                  </a:moveTo>
                  <a:cubicBezTo>
                    <a:pt x="-116" y="2025"/>
                    <a:pt x="313" y="942"/>
                    <a:pt x="1169" y="254"/>
                  </a:cubicBezTo>
                  <a:cubicBezTo>
                    <a:pt x="1835" y="-317"/>
                    <a:pt x="2978" y="254"/>
                    <a:pt x="4405" y="254"/>
                  </a:cubicBezTo>
                  <a:cubicBezTo>
                    <a:pt x="7051" y="1848"/>
                    <a:pt x="8707" y="4687"/>
                    <a:pt x="8784" y="7779"/>
                  </a:cubicBezTo>
                  <a:cubicBezTo>
                    <a:pt x="8917" y="8809"/>
                    <a:pt x="8479" y="9830"/>
                    <a:pt x="7641" y="10446"/>
                  </a:cubicBezTo>
                  <a:cubicBezTo>
                    <a:pt x="6975" y="10446"/>
                    <a:pt x="5833" y="10446"/>
                    <a:pt x="4405" y="10446"/>
                  </a:cubicBezTo>
                  <a:cubicBezTo>
                    <a:pt x="3035" y="9701"/>
                    <a:pt x="1912" y="8576"/>
                    <a:pt x="1169" y="7207"/>
                  </a:cubicBezTo>
                  <a:cubicBezTo>
                    <a:pt x="427" y="5970"/>
                    <a:pt x="27" y="4555"/>
                    <a:pt x="27" y="3111"/>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4" name="Google Shape;2094;p34"/>
            <p:cNvSpPr/>
            <p:nvPr/>
          </p:nvSpPr>
          <p:spPr>
            <a:xfrm>
              <a:off x="4106781" y="790188"/>
              <a:ext cx="8804" cy="10445"/>
            </a:xfrm>
            <a:custGeom>
              <a:avLst/>
              <a:gdLst/>
              <a:ahLst/>
              <a:cxnLst/>
              <a:rect l="l" t="t" r="r" b="b"/>
              <a:pathLst>
                <a:path w="8804" h="10445" extrusionOk="0">
                  <a:moveTo>
                    <a:pt x="27" y="3111"/>
                  </a:moveTo>
                  <a:cubicBezTo>
                    <a:pt x="-116" y="2025"/>
                    <a:pt x="313" y="942"/>
                    <a:pt x="1169" y="254"/>
                  </a:cubicBezTo>
                  <a:cubicBezTo>
                    <a:pt x="1835" y="-318"/>
                    <a:pt x="2978" y="254"/>
                    <a:pt x="4405" y="254"/>
                  </a:cubicBezTo>
                  <a:cubicBezTo>
                    <a:pt x="5795" y="976"/>
                    <a:pt x="6918" y="2107"/>
                    <a:pt x="7641" y="3493"/>
                  </a:cubicBezTo>
                  <a:cubicBezTo>
                    <a:pt x="8374" y="4770"/>
                    <a:pt x="8764" y="6212"/>
                    <a:pt x="8783" y="7683"/>
                  </a:cubicBezTo>
                  <a:cubicBezTo>
                    <a:pt x="8907" y="8741"/>
                    <a:pt x="8479" y="9788"/>
                    <a:pt x="7641" y="10446"/>
                  </a:cubicBezTo>
                  <a:cubicBezTo>
                    <a:pt x="6975" y="10446"/>
                    <a:pt x="5833" y="10446"/>
                    <a:pt x="4405" y="9874"/>
                  </a:cubicBezTo>
                  <a:cubicBezTo>
                    <a:pt x="3035" y="9129"/>
                    <a:pt x="1912" y="8004"/>
                    <a:pt x="1169" y="6636"/>
                  </a:cubicBezTo>
                  <a:cubicBezTo>
                    <a:pt x="522" y="5567"/>
                    <a:pt x="132" y="4359"/>
                    <a:pt x="27" y="3111"/>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5" name="Google Shape;2095;p34"/>
            <p:cNvSpPr/>
            <p:nvPr/>
          </p:nvSpPr>
          <p:spPr>
            <a:xfrm>
              <a:off x="6091738" y="1886219"/>
              <a:ext cx="73770" cy="113063"/>
            </a:xfrm>
            <a:custGeom>
              <a:avLst/>
              <a:gdLst/>
              <a:ahLst/>
              <a:cxnLst/>
              <a:rect l="l" t="t" r="r" b="b"/>
              <a:pathLst>
                <a:path w="73770" h="113063" extrusionOk="0">
                  <a:moveTo>
                    <a:pt x="72240" y="104944"/>
                  </a:moveTo>
                  <a:lnTo>
                    <a:pt x="57011" y="78751"/>
                  </a:lnTo>
                  <a:cubicBezTo>
                    <a:pt x="61932" y="73683"/>
                    <a:pt x="64435" y="66739"/>
                    <a:pt x="63864" y="59701"/>
                  </a:cubicBezTo>
                  <a:cubicBezTo>
                    <a:pt x="62646" y="37222"/>
                    <a:pt x="50806" y="16676"/>
                    <a:pt x="31980" y="4360"/>
                  </a:cubicBezTo>
                  <a:cubicBezTo>
                    <a:pt x="14277" y="-5831"/>
                    <a:pt x="0" y="2455"/>
                    <a:pt x="0" y="22839"/>
                  </a:cubicBezTo>
                  <a:cubicBezTo>
                    <a:pt x="1142" y="45585"/>
                    <a:pt x="13201" y="66378"/>
                    <a:pt x="32360" y="78655"/>
                  </a:cubicBezTo>
                  <a:cubicBezTo>
                    <a:pt x="37776" y="82303"/>
                    <a:pt x="44410" y="83675"/>
                    <a:pt x="50825" y="82465"/>
                  </a:cubicBezTo>
                  <a:lnTo>
                    <a:pt x="66148" y="109040"/>
                  </a:lnTo>
                  <a:cubicBezTo>
                    <a:pt x="67957" y="112088"/>
                    <a:pt x="70812" y="113803"/>
                    <a:pt x="72621" y="112755"/>
                  </a:cubicBezTo>
                  <a:cubicBezTo>
                    <a:pt x="74429" y="111707"/>
                    <a:pt x="73953" y="108088"/>
                    <a:pt x="72240" y="104944"/>
                  </a:cubicBezTo>
                  <a:close/>
                  <a:moveTo>
                    <a:pt x="49683" y="70273"/>
                  </a:moveTo>
                  <a:cubicBezTo>
                    <a:pt x="49131" y="70083"/>
                    <a:pt x="48522" y="70083"/>
                    <a:pt x="47970" y="70273"/>
                  </a:cubicBezTo>
                  <a:cubicBezTo>
                    <a:pt x="47532" y="70578"/>
                    <a:pt x="47198" y="71007"/>
                    <a:pt x="47018" y="71512"/>
                  </a:cubicBezTo>
                  <a:cubicBezTo>
                    <a:pt x="42011" y="72845"/>
                    <a:pt x="36682" y="71978"/>
                    <a:pt x="32360" y="69130"/>
                  </a:cubicBezTo>
                  <a:cubicBezTo>
                    <a:pt x="18198" y="59910"/>
                    <a:pt x="9289" y="44480"/>
                    <a:pt x="8376" y="27601"/>
                  </a:cubicBezTo>
                  <a:cubicBezTo>
                    <a:pt x="8376" y="12266"/>
                    <a:pt x="19131" y="6075"/>
                    <a:pt x="32360" y="13790"/>
                  </a:cubicBezTo>
                  <a:cubicBezTo>
                    <a:pt x="46494" y="23020"/>
                    <a:pt x="55374" y="38450"/>
                    <a:pt x="56250" y="55319"/>
                  </a:cubicBezTo>
                  <a:cubicBezTo>
                    <a:pt x="56678" y="61082"/>
                    <a:pt x="54213" y="66682"/>
                    <a:pt x="49683" y="70273"/>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6" name="Google Shape;2096;p34"/>
            <p:cNvSpPr/>
            <p:nvPr/>
          </p:nvSpPr>
          <p:spPr>
            <a:xfrm>
              <a:off x="5099606" y="2084115"/>
              <a:ext cx="833576" cy="1053763"/>
            </a:xfrm>
            <a:custGeom>
              <a:avLst/>
              <a:gdLst/>
              <a:ahLst/>
              <a:cxnLst/>
              <a:rect l="l" t="t" r="r" b="b"/>
              <a:pathLst>
                <a:path w="833576" h="1053763" extrusionOk="0">
                  <a:moveTo>
                    <a:pt x="724017" y="325006"/>
                  </a:moveTo>
                  <a:cubicBezTo>
                    <a:pt x="569829" y="64973"/>
                    <a:pt x="310279" y="-65519"/>
                    <a:pt x="144289" y="32684"/>
                  </a:cubicBezTo>
                  <a:lnTo>
                    <a:pt x="0" y="115646"/>
                  </a:lnTo>
                  <a:lnTo>
                    <a:pt x="55298" y="207753"/>
                  </a:lnTo>
                  <a:cubicBezTo>
                    <a:pt x="64198" y="193570"/>
                    <a:pt x="74743" y="180502"/>
                    <a:pt x="86707" y="168796"/>
                  </a:cubicBezTo>
                  <a:cubicBezTo>
                    <a:pt x="226999" y="123266"/>
                    <a:pt x="419829" y="231947"/>
                    <a:pt x="538801" y="432067"/>
                  </a:cubicBezTo>
                  <a:cubicBezTo>
                    <a:pt x="657773" y="632187"/>
                    <a:pt x="660248" y="853929"/>
                    <a:pt x="553173" y="955370"/>
                  </a:cubicBezTo>
                  <a:cubicBezTo>
                    <a:pt x="539087" y="959809"/>
                    <a:pt x="524572" y="962714"/>
                    <a:pt x="509867" y="964038"/>
                  </a:cubicBezTo>
                  <a:lnTo>
                    <a:pt x="563833" y="1053764"/>
                  </a:lnTo>
                  <a:lnTo>
                    <a:pt x="702507" y="974230"/>
                  </a:lnTo>
                  <a:cubicBezTo>
                    <a:pt x="868496" y="875646"/>
                    <a:pt x="878109" y="584943"/>
                    <a:pt x="724017" y="325006"/>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7" name="Google Shape;2097;p34"/>
            <p:cNvSpPr/>
            <p:nvPr/>
          </p:nvSpPr>
          <p:spPr>
            <a:xfrm>
              <a:off x="4974070" y="2163744"/>
              <a:ext cx="820424" cy="1006964"/>
            </a:xfrm>
            <a:custGeom>
              <a:avLst/>
              <a:gdLst/>
              <a:ahLst/>
              <a:cxnLst/>
              <a:rect l="l" t="t" r="r" b="b"/>
              <a:pathLst>
                <a:path w="820424" h="1006964" extrusionOk="0">
                  <a:moveTo>
                    <a:pt x="710783" y="325006"/>
                  </a:moveTo>
                  <a:cubicBezTo>
                    <a:pt x="556595" y="64973"/>
                    <a:pt x="297046" y="-65519"/>
                    <a:pt x="131056" y="32684"/>
                  </a:cubicBezTo>
                  <a:cubicBezTo>
                    <a:pt x="-34934" y="130886"/>
                    <a:pt x="-44547" y="421970"/>
                    <a:pt x="109641" y="682003"/>
                  </a:cubicBezTo>
                  <a:cubicBezTo>
                    <a:pt x="263829" y="942035"/>
                    <a:pt x="523378" y="1072528"/>
                    <a:pt x="689368" y="974230"/>
                  </a:cubicBezTo>
                  <a:cubicBezTo>
                    <a:pt x="855358" y="875932"/>
                    <a:pt x="864971" y="584848"/>
                    <a:pt x="710783" y="325006"/>
                  </a:cubicBezTo>
                  <a:close/>
                  <a:moveTo>
                    <a:pt x="678708" y="875836"/>
                  </a:moveTo>
                  <a:cubicBezTo>
                    <a:pt x="538321" y="921366"/>
                    <a:pt x="345586" y="812686"/>
                    <a:pt x="226614" y="612470"/>
                  </a:cubicBezTo>
                  <a:cubicBezTo>
                    <a:pt x="107642" y="412255"/>
                    <a:pt x="105168" y="190703"/>
                    <a:pt x="212242" y="89262"/>
                  </a:cubicBezTo>
                  <a:cubicBezTo>
                    <a:pt x="352534" y="43733"/>
                    <a:pt x="545364" y="152413"/>
                    <a:pt x="664336" y="352533"/>
                  </a:cubicBezTo>
                  <a:cubicBezTo>
                    <a:pt x="783309" y="552653"/>
                    <a:pt x="785783" y="774300"/>
                    <a:pt x="678708" y="875741"/>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8" name="Google Shape;2098;p34"/>
            <p:cNvSpPr/>
            <p:nvPr/>
          </p:nvSpPr>
          <p:spPr>
            <a:xfrm>
              <a:off x="5034477" y="2242227"/>
              <a:ext cx="618491" cy="852150"/>
            </a:xfrm>
            <a:custGeom>
              <a:avLst/>
              <a:gdLst/>
              <a:ahLst/>
              <a:cxnLst/>
              <a:rect l="l" t="t" r="r" b="b"/>
              <a:pathLst>
                <a:path w="618491" h="852150" extrusionOk="0">
                  <a:moveTo>
                    <a:pt x="166398" y="533892"/>
                  </a:moveTo>
                  <a:cubicBezTo>
                    <a:pt x="47711" y="333866"/>
                    <a:pt x="44951" y="112124"/>
                    <a:pt x="152026" y="10683"/>
                  </a:cubicBezTo>
                  <a:cubicBezTo>
                    <a:pt x="213225" y="-9224"/>
                    <a:pt x="284513" y="301"/>
                    <a:pt x="355230" y="33924"/>
                  </a:cubicBezTo>
                  <a:cubicBezTo>
                    <a:pt x="268428" y="-7414"/>
                    <a:pt x="180960" y="-12844"/>
                    <a:pt x="112146" y="28019"/>
                  </a:cubicBezTo>
                  <a:cubicBezTo>
                    <a:pt x="-29192" y="111934"/>
                    <a:pt x="-38139" y="358250"/>
                    <a:pt x="92159" y="577992"/>
                  </a:cubicBezTo>
                  <a:cubicBezTo>
                    <a:pt x="222457" y="797734"/>
                    <a:pt x="442794" y="907938"/>
                    <a:pt x="584133" y="824023"/>
                  </a:cubicBezTo>
                  <a:cubicBezTo>
                    <a:pt x="596563" y="816432"/>
                    <a:pt x="608089" y="807450"/>
                    <a:pt x="618492" y="797258"/>
                  </a:cubicBezTo>
                  <a:cubicBezTo>
                    <a:pt x="477914" y="842787"/>
                    <a:pt x="284894" y="734107"/>
                    <a:pt x="166398" y="533892"/>
                  </a:cubicBezTo>
                  <a:close/>
                </a:path>
              </a:pathLst>
            </a:custGeom>
            <a:solidFill>
              <a:srgbClr val="A1A5B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9" name="Google Shape;2099;p34"/>
            <p:cNvSpPr/>
            <p:nvPr/>
          </p:nvSpPr>
          <p:spPr>
            <a:xfrm>
              <a:off x="5108865" y="2242623"/>
              <a:ext cx="621582" cy="807149"/>
            </a:xfrm>
            <a:custGeom>
              <a:avLst/>
              <a:gdLst/>
              <a:ahLst/>
              <a:cxnLst/>
              <a:rect l="l" t="t" r="r" b="b"/>
              <a:pathLst>
                <a:path w="621582" h="807149" extrusionOk="0">
                  <a:moveTo>
                    <a:pt x="529828" y="273559"/>
                  </a:moveTo>
                  <a:cubicBezTo>
                    <a:pt x="411141" y="73534"/>
                    <a:pt x="218026" y="-35242"/>
                    <a:pt x="77734" y="10288"/>
                  </a:cubicBezTo>
                  <a:cubicBezTo>
                    <a:pt x="-29341" y="111729"/>
                    <a:pt x="-26962" y="333376"/>
                    <a:pt x="92106" y="533496"/>
                  </a:cubicBezTo>
                  <a:cubicBezTo>
                    <a:pt x="211173" y="733616"/>
                    <a:pt x="403813" y="842392"/>
                    <a:pt x="544200" y="796862"/>
                  </a:cubicBezTo>
                  <a:cubicBezTo>
                    <a:pt x="650989" y="695421"/>
                    <a:pt x="648229" y="473774"/>
                    <a:pt x="529828" y="273559"/>
                  </a:cubicBezTo>
                  <a:close/>
                </a:path>
              </a:pathLst>
            </a:custGeom>
            <a:solidFill>
              <a:srgbClr val="3E7E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0" name="Google Shape;2100;p34"/>
            <p:cNvSpPr/>
            <p:nvPr/>
          </p:nvSpPr>
          <p:spPr>
            <a:xfrm>
              <a:off x="5831808" y="2838412"/>
              <a:ext cx="311135" cy="259746"/>
            </a:xfrm>
            <a:custGeom>
              <a:avLst/>
              <a:gdLst/>
              <a:ahLst/>
              <a:cxnLst/>
              <a:rect l="l" t="t" r="r" b="b"/>
              <a:pathLst>
                <a:path w="311135" h="259746" extrusionOk="0">
                  <a:moveTo>
                    <a:pt x="0" y="0"/>
                  </a:moveTo>
                  <a:lnTo>
                    <a:pt x="311136" y="179546"/>
                  </a:lnTo>
                  <a:lnTo>
                    <a:pt x="311136" y="259747"/>
                  </a:lnTo>
                  <a:lnTo>
                    <a:pt x="0" y="80201"/>
                  </a:lnTo>
                  <a:lnTo>
                    <a:pt x="0" y="0"/>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1" name="Google Shape;2101;p34"/>
            <p:cNvSpPr/>
            <p:nvPr/>
          </p:nvSpPr>
          <p:spPr>
            <a:xfrm>
              <a:off x="5831808" y="2798312"/>
              <a:ext cx="380520" cy="219646"/>
            </a:xfrm>
            <a:custGeom>
              <a:avLst/>
              <a:gdLst/>
              <a:ahLst/>
              <a:cxnLst/>
              <a:rect l="l" t="t" r="r" b="b"/>
              <a:pathLst>
                <a:path w="380520" h="219646" extrusionOk="0">
                  <a:moveTo>
                    <a:pt x="69384" y="0"/>
                  </a:moveTo>
                  <a:lnTo>
                    <a:pt x="380520" y="179546"/>
                  </a:lnTo>
                  <a:lnTo>
                    <a:pt x="311136" y="219646"/>
                  </a:lnTo>
                  <a:lnTo>
                    <a:pt x="0" y="40100"/>
                  </a:lnTo>
                  <a:lnTo>
                    <a:pt x="69384" y="0"/>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2" name="Google Shape;2102;p34"/>
            <p:cNvSpPr/>
            <p:nvPr/>
          </p:nvSpPr>
          <p:spPr>
            <a:xfrm>
              <a:off x="6056214" y="2910510"/>
              <a:ext cx="696628" cy="514166"/>
            </a:xfrm>
            <a:custGeom>
              <a:avLst/>
              <a:gdLst/>
              <a:ahLst/>
              <a:cxnLst/>
              <a:rect l="l" t="t" r="r" b="b"/>
              <a:pathLst>
                <a:path w="696628" h="514166" extrusionOk="0">
                  <a:moveTo>
                    <a:pt x="20772" y="62109"/>
                  </a:moveTo>
                  <a:cubicBezTo>
                    <a:pt x="50182" y="12389"/>
                    <a:pt x="99770" y="-12567"/>
                    <a:pt x="131464" y="6293"/>
                  </a:cubicBezTo>
                  <a:lnTo>
                    <a:pt x="696629" y="335096"/>
                  </a:lnTo>
                  <a:lnTo>
                    <a:pt x="588983" y="514166"/>
                  </a:lnTo>
                  <a:lnTo>
                    <a:pt x="24865" y="186030"/>
                  </a:lnTo>
                  <a:cubicBezTo>
                    <a:pt x="-6830" y="167170"/>
                    <a:pt x="-8257" y="111640"/>
                    <a:pt x="20772" y="6210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3" name="Google Shape;2103;p34"/>
            <p:cNvSpPr/>
            <p:nvPr/>
          </p:nvSpPr>
          <p:spPr>
            <a:xfrm>
              <a:off x="6620145" y="3238764"/>
              <a:ext cx="156663" cy="192193"/>
            </a:xfrm>
            <a:custGeom>
              <a:avLst/>
              <a:gdLst/>
              <a:ahLst/>
              <a:cxnLst/>
              <a:rect l="l" t="t" r="r" b="b"/>
              <a:pathLst>
                <a:path w="156663" h="192193" extrusionOk="0">
                  <a:moveTo>
                    <a:pt x="135743" y="130095"/>
                  </a:moveTo>
                  <a:cubicBezTo>
                    <a:pt x="106238" y="179720"/>
                    <a:pt x="56745" y="204771"/>
                    <a:pt x="25051" y="185912"/>
                  </a:cubicBezTo>
                  <a:cubicBezTo>
                    <a:pt x="-6643" y="167052"/>
                    <a:pt x="-8547" y="111617"/>
                    <a:pt x="20958" y="62087"/>
                  </a:cubicBezTo>
                  <a:cubicBezTo>
                    <a:pt x="50464" y="12557"/>
                    <a:pt x="99956" y="-12589"/>
                    <a:pt x="131650" y="6270"/>
                  </a:cubicBezTo>
                  <a:cubicBezTo>
                    <a:pt x="163344" y="25130"/>
                    <a:pt x="165153" y="80470"/>
                    <a:pt x="135743" y="130095"/>
                  </a:cubicBezTo>
                  <a:close/>
                </a:path>
              </a:pathLst>
            </a:custGeom>
            <a:solidFill>
              <a:srgbClr val="8C50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4" name="Google Shape;2104;p34"/>
            <p:cNvSpPr/>
            <p:nvPr/>
          </p:nvSpPr>
          <p:spPr>
            <a:xfrm>
              <a:off x="6620145" y="3238764"/>
              <a:ext cx="156663" cy="192193"/>
            </a:xfrm>
            <a:custGeom>
              <a:avLst/>
              <a:gdLst/>
              <a:ahLst/>
              <a:cxnLst/>
              <a:rect l="l" t="t" r="r" b="b"/>
              <a:pathLst>
                <a:path w="156663" h="192193" extrusionOk="0">
                  <a:moveTo>
                    <a:pt x="135743" y="130095"/>
                  </a:moveTo>
                  <a:cubicBezTo>
                    <a:pt x="106238" y="179720"/>
                    <a:pt x="56745" y="204771"/>
                    <a:pt x="25051" y="185912"/>
                  </a:cubicBezTo>
                  <a:cubicBezTo>
                    <a:pt x="-6643" y="167052"/>
                    <a:pt x="-8547" y="111617"/>
                    <a:pt x="20958" y="62087"/>
                  </a:cubicBezTo>
                  <a:cubicBezTo>
                    <a:pt x="50464" y="12557"/>
                    <a:pt x="99956" y="-12589"/>
                    <a:pt x="131650" y="6270"/>
                  </a:cubicBezTo>
                  <a:cubicBezTo>
                    <a:pt x="163344" y="25130"/>
                    <a:pt x="165153" y="80470"/>
                    <a:pt x="135743" y="130095"/>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5" name="Google Shape;2105;p34"/>
            <p:cNvSpPr/>
            <p:nvPr/>
          </p:nvSpPr>
          <p:spPr>
            <a:xfrm>
              <a:off x="3797207" y="2991392"/>
              <a:ext cx="2353338" cy="1403876"/>
            </a:xfrm>
            <a:custGeom>
              <a:avLst/>
              <a:gdLst/>
              <a:ahLst/>
              <a:cxnLst/>
              <a:rect l="l" t="t" r="r" b="b"/>
              <a:pathLst>
                <a:path w="2353338" h="1403876" extrusionOk="0">
                  <a:moveTo>
                    <a:pt x="2300432" y="1399691"/>
                  </a:moveTo>
                  <a:lnTo>
                    <a:pt x="7411" y="30758"/>
                  </a:lnTo>
                  <a:cubicBezTo>
                    <a:pt x="-3629" y="24471"/>
                    <a:pt x="-2106" y="13327"/>
                    <a:pt x="10457" y="5992"/>
                  </a:cubicBezTo>
                  <a:lnTo>
                    <a:pt x="10457" y="5992"/>
                  </a:lnTo>
                  <a:cubicBezTo>
                    <a:pt x="23658" y="-1342"/>
                    <a:pt x="39543" y="-1980"/>
                    <a:pt x="53287" y="4278"/>
                  </a:cubicBezTo>
                  <a:lnTo>
                    <a:pt x="2345927" y="1373211"/>
                  </a:lnTo>
                  <a:cubicBezTo>
                    <a:pt x="2356968" y="1379593"/>
                    <a:pt x="2355445" y="1390642"/>
                    <a:pt x="2342881" y="1397976"/>
                  </a:cubicBezTo>
                  <a:lnTo>
                    <a:pt x="2342881" y="1397976"/>
                  </a:lnTo>
                  <a:cubicBezTo>
                    <a:pt x="2329785" y="1405186"/>
                    <a:pt x="2314062" y="1405825"/>
                    <a:pt x="2300432" y="1399691"/>
                  </a:cubicBez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6" name="Google Shape;2106;p34"/>
            <p:cNvSpPr/>
            <p:nvPr/>
          </p:nvSpPr>
          <p:spPr>
            <a:xfrm>
              <a:off x="2602525" y="4569200"/>
              <a:ext cx="891148" cy="510349"/>
            </a:xfrm>
            <a:custGeom>
              <a:avLst/>
              <a:gdLst/>
              <a:ahLst/>
              <a:cxnLst/>
              <a:rect l="l" t="t" r="r" b="b"/>
              <a:pathLst>
                <a:path w="891148" h="510349" extrusionOk="0">
                  <a:moveTo>
                    <a:pt x="356916" y="510349"/>
                  </a:moveTo>
                  <a:lnTo>
                    <a:pt x="0" y="306038"/>
                  </a:lnTo>
                  <a:lnTo>
                    <a:pt x="534232" y="0"/>
                  </a:lnTo>
                  <a:lnTo>
                    <a:pt x="891149" y="204311"/>
                  </a:lnTo>
                  <a:lnTo>
                    <a:pt x="356916" y="510349"/>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7" name="Google Shape;2107;p34"/>
            <p:cNvSpPr/>
            <p:nvPr/>
          </p:nvSpPr>
          <p:spPr>
            <a:xfrm>
              <a:off x="2671243" y="4325932"/>
              <a:ext cx="591243" cy="341661"/>
            </a:xfrm>
            <a:custGeom>
              <a:avLst/>
              <a:gdLst/>
              <a:ahLst/>
              <a:cxnLst/>
              <a:rect l="l" t="t" r="r" b="b"/>
              <a:pathLst>
                <a:path w="591243" h="341661" extrusionOk="0">
                  <a:moveTo>
                    <a:pt x="295622" y="341662"/>
                  </a:moveTo>
                  <a:lnTo>
                    <a:pt x="0" y="170783"/>
                  </a:lnTo>
                  <a:lnTo>
                    <a:pt x="295622" y="0"/>
                  </a:lnTo>
                  <a:lnTo>
                    <a:pt x="591244" y="170783"/>
                  </a:lnTo>
                  <a:lnTo>
                    <a:pt x="295622" y="341662"/>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8" name="Google Shape;2108;p34"/>
            <p:cNvSpPr/>
            <p:nvPr/>
          </p:nvSpPr>
          <p:spPr>
            <a:xfrm>
              <a:off x="2671243" y="4496715"/>
              <a:ext cx="295621" cy="512444"/>
            </a:xfrm>
            <a:custGeom>
              <a:avLst/>
              <a:gdLst/>
              <a:ahLst/>
              <a:cxnLst/>
              <a:rect l="l" t="t" r="r" b="b"/>
              <a:pathLst>
                <a:path w="295621" h="512444" extrusionOk="0">
                  <a:moveTo>
                    <a:pt x="295622" y="512445"/>
                  </a:moveTo>
                  <a:lnTo>
                    <a:pt x="0" y="341662"/>
                  </a:lnTo>
                  <a:lnTo>
                    <a:pt x="0" y="0"/>
                  </a:lnTo>
                  <a:lnTo>
                    <a:pt x="295622" y="170879"/>
                  </a:lnTo>
                  <a:lnTo>
                    <a:pt x="295622" y="512445"/>
                  </a:lnTo>
                  <a:close/>
                </a:path>
              </a:pathLst>
            </a:custGeom>
            <a:solidFill>
              <a:srgbClr val="B1B6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9" name="Google Shape;2109;p34"/>
            <p:cNvSpPr/>
            <p:nvPr/>
          </p:nvSpPr>
          <p:spPr>
            <a:xfrm>
              <a:off x="2966865" y="4496715"/>
              <a:ext cx="295621" cy="512444"/>
            </a:xfrm>
            <a:custGeom>
              <a:avLst/>
              <a:gdLst/>
              <a:ahLst/>
              <a:cxnLst/>
              <a:rect l="l" t="t" r="r" b="b"/>
              <a:pathLst>
                <a:path w="295621" h="512444" extrusionOk="0">
                  <a:moveTo>
                    <a:pt x="295622" y="341662"/>
                  </a:moveTo>
                  <a:lnTo>
                    <a:pt x="0" y="512445"/>
                  </a:lnTo>
                  <a:lnTo>
                    <a:pt x="0" y="170879"/>
                  </a:lnTo>
                  <a:lnTo>
                    <a:pt x="295622" y="0"/>
                  </a:lnTo>
                  <a:lnTo>
                    <a:pt x="295622" y="341662"/>
                  </a:lnTo>
                  <a:close/>
                </a:path>
              </a:pathLst>
            </a:custGeom>
            <a:solidFill>
              <a:srgbClr val="C4C7D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10" name="Google Shape;2110;p34"/>
            <p:cNvSpPr/>
            <p:nvPr/>
          </p:nvSpPr>
          <p:spPr>
            <a:xfrm>
              <a:off x="3352925" y="4700698"/>
              <a:ext cx="220640" cy="124389"/>
            </a:xfrm>
            <a:custGeom>
              <a:avLst/>
              <a:gdLst/>
              <a:ahLst/>
              <a:cxnLst/>
              <a:rect l="l" t="t" r="r" b="b"/>
              <a:pathLst>
                <a:path w="220640" h="124389" extrusionOk="0">
                  <a:moveTo>
                    <a:pt x="11021" y="30141"/>
                  </a:moveTo>
                  <a:cubicBezTo>
                    <a:pt x="36663" y="37161"/>
                    <a:pt x="64037" y="33732"/>
                    <a:pt x="87163" y="20616"/>
                  </a:cubicBezTo>
                  <a:cubicBezTo>
                    <a:pt x="105532" y="21188"/>
                    <a:pt x="205088" y="-21484"/>
                    <a:pt x="218603" y="14330"/>
                  </a:cubicBezTo>
                  <a:cubicBezTo>
                    <a:pt x="230501" y="45762"/>
                    <a:pt x="187385" y="74813"/>
                    <a:pt x="164352" y="80338"/>
                  </a:cubicBezTo>
                  <a:cubicBezTo>
                    <a:pt x="114003" y="92530"/>
                    <a:pt x="76789" y="117676"/>
                    <a:pt x="56611" y="121867"/>
                  </a:cubicBezTo>
                  <a:cubicBezTo>
                    <a:pt x="41573" y="125105"/>
                    <a:pt x="22062" y="127201"/>
                    <a:pt x="10069" y="115295"/>
                  </a:cubicBezTo>
                  <a:cubicBezTo>
                    <a:pt x="-4112" y="101388"/>
                    <a:pt x="-2875" y="48905"/>
                    <a:pt x="11021" y="30141"/>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11" name="Google Shape;2111;p34"/>
            <p:cNvSpPr/>
            <p:nvPr/>
          </p:nvSpPr>
          <p:spPr>
            <a:xfrm>
              <a:off x="3356617" y="4721600"/>
              <a:ext cx="217074" cy="103773"/>
            </a:xfrm>
            <a:custGeom>
              <a:avLst/>
              <a:gdLst/>
              <a:ahLst/>
              <a:cxnLst/>
              <a:rect l="l" t="t" r="r" b="b"/>
              <a:pathLst>
                <a:path w="217074" h="103773" extrusionOk="0">
                  <a:moveTo>
                    <a:pt x="53109" y="92583"/>
                  </a:moveTo>
                  <a:cubicBezTo>
                    <a:pt x="73287" y="88297"/>
                    <a:pt x="110216" y="63246"/>
                    <a:pt x="160850" y="51054"/>
                  </a:cubicBezTo>
                  <a:cubicBezTo>
                    <a:pt x="179886" y="46387"/>
                    <a:pt x="213388" y="25241"/>
                    <a:pt x="216720" y="0"/>
                  </a:cubicBezTo>
                  <a:cubicBezTo>
                    <a:pt x="221193" y="28575"/>
                    <a:pt x="182265" y="54578"/>
                    <a:pt x="160850" y="59722"/>
                  </a:cubicBezTo>
                  <a:cubicBezTo>
                    <a:pt x="110501" y="71914"/>
                    <a:pt x="73287" y="97059"/>
                    <a:pt x="53109" y="101251"/>
                  </a:cubicBezTo>
                  <a:cubicBezTo>
                    <a:pt x="38071" y="104489"/>
                    <a:pt x="18560" y="106584"/>
                    <a:pt x="6567" y="94678"/>
                  </a:cubicBezTo>
                  <a:cubicBezTo>
                    <a:pt x="3439" y="91269"/>
                    <a:pt x="1186" y="87154"/>
                    <a:pt x="0" y="82677"/>
                  </a:cubicBezTo>
                  <a:cubicBezTo>
                    <a:pt x="15148" y="94183"/>
                    <a:pt x="34836" y="97850"/>
                    <a:pt x="53109" y="9258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12" name="Google Shape;2112;p34"/>
            <p:cNvSpPr/>
            <p:nvPr/>
          </p:nvSpPr>
          <p:spPr>
            <a:xfrm>
              <a:off x="3173533" y="4605067"/>
              <a:ext cx="220687" cy="124551"/>
            </a:xfrm>
            <a:custGeom>
              <a:avLst/>
              <a:gdLst/>
              <a:ahLst/>
              <a:cxnLst/>
              <a:rect l="l" t="t" r="r" b="b"/>
              <a:pathLst>
                <a:path w="220687" h="124551" extrusionOk="0">
                  <a:moveTo>
                    <a:pt x="11098" y="30141"/>
                  </a:moveTo>
                  <a:cubicBezTo>
                    <a:pt x="36743" y="37095"/>
                    <a:pt x="64094" y="33675"/>
                    <a:pt x="87240" y="20616"/>
                  </a:cubicBezTo>
                  <a:cubicBezTo>
                    <a:pt x="105609" y="21188"/>
                    <a:pt x="205070" y="-21484"/>
                    <a:pt x="218680" y="14330"/>
                  </a:cubicBezTo>
                  <a:cubicBezTo>
                    <a:pt x="230482" y="45762"/>
                    <a:pt x="187367" y="74718"/>
                    <a:pt x="164334" y="80338"/>
                  </a:cubicBezTo>
                  <a:cubicBezTo>
                    <a:pt x="114270" y="92816"/>
                    <a:pt x="76865" y="117962"/>
                    <a:pt x="57164" y="122058"/>
                  </a:cubicBezTo>
                  <a:cubicBezTo>
                    <a:pt x="42126" y="125296"/>
                    <a:pt x="22614" y="127296"/>
                    <a:pt x="10622" y="115485"/>
                  </a:cubicBezTo>
                  <a:cubicBezTo>
                    <a:pt x="-4226" y="101388"/>
                    <a:pt x="-2989" y="48810"/>
                    <a:pt x="11098" y="30141"/>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13" name="Google Shape;2113;p34"/>
            <p:cNvSpPr/>
            <p:nvPr/>
          </p:nvSpPr>
          <p:spPr>
            <a:xfrm>
              <a:off x="3177588" y="4625969"/>
              <a:ext cx="217074" cy="103649"/>
            </a:xfrm>
            <a:custGeom>
              <a:avLst/>
              <a:gdLst/>
              <a:ahLst/>
              <a:cxnLst/>
              <a:rect l="l" t="t" r="r" b="b"/>
              <a:pathLst>
                <a:path w="217074" h="103649" extrusionOk="0">
                  <a:moveTo>
                    <a:pt x="53109" y="92583"/>
                  </a:moveTo>
                  <a:cubicBezTo>
                    <a:pt x="73287" y="88297"/>
                    <a:pt x="110216" y="63246"/>
                    <a:pt x="160755" y="51054"/>
                  </a:cubicBezTo>
                  <a:cubicBezTo>
                    <a:pt x="179791" y="46387"/>
                    <a:pt x="213388" y="25241"/>
                    <a:pt x="216720" y="0"/>
                  </a:cubicBezTo>
                  <a:cubicBezTo>
                    <a:pt x="221193" y="28575"/>
                    <a:pt x="182265" y="54483"/>
                    <a:pt x="160755" y="59722"/>
                  </a:cubicBezTo>
                  <a:cubicBezTo>
                    <a:pt x="110216" y="71914"/>
                    <a:pt x="72811" y="97060"/>
                    <a:pt x="53109" y="101155"/>
                  </a:cubicBezTo>
                  <a:cubicBezTo>
                    <a:pt x="38071" y="104394"/>
                    <a:pt x="18560" y="106394"/>
                    <a:pt x="6567" y="94583"/>
                  </a:cubicBezTo>
                  <a:cubicBezTo>
                    <a:pt x="3481" y="91145"/>
                    <a:pt x="1233" y="87039"/>
                    <a:pt x="0" y="82582"/>
                  </a:cubicBezTo>
                  <a:cubicBezTo>
                    <a:pt x="15132" y="94116"/>
                    <a:pt x="34821" y="97831"/>
                    <a:pt x="53109" y="9258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14" name="Google Shape;2114;p34"/>
            <p:cNvSpPr/>
            <p:nvPr/>
          </p:nvSpPr>
          <p:spPr>
            <a:xfrm>
              <a:off x="2766014" y="4132721"/>
              <a:ext cx="711887" cy="612953"/>
            </a:xfrm>
            <a:custGeom>
              <a:avLst/>
              <a:gdLst/>
              <a:ahLst/>
              <a:cxnLst/>
              <a:rect l="l" t="t" r="r" b="b"/>
              <a:pathLst>
                <a:path w="711887" h="612953" extrusionOk="0">
                  <a:moveTo>
                    <a:pt x="139081" y="378472"/>
                  </a:moveTo>
                  <a:cubicBezTo>
                    <a:pt x="216746" y="412572"/>
                    <a:pt x="289937" y="418001"/>
                    <a:pt x="349804" y="385806"/>
                  </a:cubicBezTo>
                  <a:lnTo>
                    <a:pt x="411670" y="350088"/>
                  </a:lnTo>
                  <a:cubicBezTo>
                    <a:pt x="415381" y="430002"/>
                    <a:pt x="418903" y="506774"/>
                    <a:pt x="418903" y="506774"/>
                  </a:cubicBezTo>
                  <a:cubicBezTo>
                    <a:pt x="418903" y="506774"/>
                    <a:pt x="466492" y="542683"/>
                    <a:pt x="503231" y="510679"/>
                  </a:cubicBezTo>
                  <a:cubicBezTo>
                    <a:pt x="503231" y="510679"/>
                    <a:pt x="510940" y="398475"/>
                    <a:pt x="518744" y="288175"/>
                  </a:cubicBezTo>
                  <a:lnTo>
                    <a:pt x="583656" y="250742"/>
                  </a:lnTo>
                  <a:cubicBezTo>
                    <a:pt x="582151" y="256628"/>
                    <a:pt x="581321" y="262667"/>
                    <a:pt x="581181" y="268744"/>
                  </a:cubicBezTo>
                  <a:cubicBezTo>
                    <a:pt x="581657" y="289699"/>
                    <a:pt x="596219" y="601262"/>
                    <a:pt x="596219" y="601262"/>
                  </a:cubicBezTo>
                  <a:cubicBezTo>
                    <a:pt x="596219" y="601262"/>
                    <a:pt x="643808" y="629837"/>
                    <a:pt x="680927" y="597642"/>
                  </a:cubicBezTo>
                  <a:cubicBezTo>
                    <a:pt x="680927" y="597642"/>
                    <a:pt x="705769" y="236645"/>
                    <a:pt x="711479" y="179019"/>
                  </a:cubicBezTo>
                  <a:cubicBezTo>
                    <a:pt x="717951" y="114153"/>
                    <a:pt x="645997" y="82149"/>
                    <a:pt x="600407" y="98818"/>
                  </a:cubicBezTo>
                  <a:cubicBezTo>
                    <a:pt x="589842" y="102628"/>
                    <a:pt x="563764" y="112344"/>
                    <a:pt x="530832" y="124631"/>
                  </a:cubicBezTo>
                  <a:cubicBezTo>
                    <a:pt x="532260" y="106629"/>
                    <a:pt x="533402" y="92532"/>
                    <a:pt x="534258" y="84531"/>
                  </a:cubicBezTo>
                  <a:cubicBezTo>
                    <a:pt x="540635" y="19665"/>
                    <a:pt x="468681" y="-12243"/>
                    <a:pt x="423186" y="4330"/>
                  </a:cubicBezTo>
                  <a:cubicBezTo>
                    <a:pt x="381689" y="19475"/>
                    <a:pt x="101581" y="124631"/>
                    <a:pt x="101581" y="124631"/>
                  </a:cubicBezTo>
                  <a:cubicBezTo>
                    <a:pt x="103236" y="151558"/>
                    <a:pt x="106414" y="178362"/>
                    <a:pt x="111098" y="204927"/>
                  </a:cubicBezTo>
                  <a:lnTo>
                    <a:pt x="407" y="195402"/>
                  </a:lnTo>
                  <a:cubicBezTo>
                    <a:pt x="-5875" y="299700"/>
                    <a:pt x="61511" y="344277"/>
                    <a:pt x="139081" y="378472"/>
                  </a:cubicBezTo>
                  <a:close/>
                  <a:moveTo>
                    <a:pt x="332291" y="199021"/>
                  </a:moveTo>
                  <a:lnTo>
                    <a:pt x="406340" y="156254"/>
                  </a:lnTo>
                  <a:cubicBezTo>
                    <a:pt x="405118" y="161483"/>
                    <a:pt x="404323" y="166798"/>
                    <a:pt x="403960" y="17216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15" name="Google Shape;2115;p34"/>
            <p:cNvSpPr/>
            <p:nvPr/>
          </p:nvSpPr>
          <p:spPr>
            <a:xfrm>
              <a:off x="2706078" y="4012750"/>
              <a:ext cx="153426" cy="268033"/>
            </a:xfrm>
            <a:custGeom>
              <a:avLst/>
              <a:gdLst/>
              <a:ahLst/>
              <a:cxnLst/>
              <a:rect l="l" t="t" r="r" b="b"/>
              <a:pathLst>
                <a:path w="153426" h="268033" extrusionOk="0">
                  <a:moveTo>
                    <a:pt x="0" y="0"/>
                  </a:moveTo>
                  <a:cubicBezTo>
                    <a:pt x="0" y="0"/>
                    <a:pt x="9518" y="137731"/>
                    <a:pt x="27221" y="157544"/>
                  </a:cubicBezTo>
                  <a:cubicBezTo>
                    <a:pt x="44924" y="177355"/>
                    <a:pt x="106313" y="190500"/>
                    <a:pt x="106313" y="190500"/>
                  </a:cubicBezTo>
                  <a:lnTo>
                    <a:pt x="153426" y="268034"/>
                  </a:lnTo>
                  <a:cubicBezTo>
                    <a:pt x="153426" y="268034"/>
                    <a:pt x="110501" y="21717"/>
                    <a:pt x="101174" y="15812"/>
                  </a:cubicBezTo>
                  <a:cubicBezTo>
                    <a:pt x="91846" y="9906"/>
                    <a:pt x="0" y="0"/>
                    <a:pt x="0" y="0"/>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16" name="Google Shape;2116;p34"/>
            <p:cNvSpPr/>
            <p:nvPr/>
          </p:nvSpPr>
          <p:spPr>
            <a:xfrm>
              <a:off x="2694181" y="3854621"/>
              <a:ext cx="102411" cy="197244"/>
            </a:xfrm>
            <a:custGeom>
              <a:avLst/>
              <a:gdLst/>
              <a:ahLst/>
              <a:cxnLst/>
              <a:rect l="l" t="t" r="r" b="b"/>
              <a:pathLst>
                <a:path w="102411" h="197244" extrusionOk="0">
                  <a:moveTo>
                    <a:pt x="102411" y="4776"/>
                  </a:moveTo>
                  <a:cubicBezTo>
                    <a:pt x="78681" y="-6244"/>
                    <a:pt x="50468" y="2376"/>
                    <a:pt x="36929" y="24778"/>
                  </a:cubicBezTo>
                  <a:cubicBezTo>
                    <a:pt x="19607" y="53353"/>
                    <a:pt x="1618" y="151842"/>
                    <a:pt x="0" y="168701"/>
                  </a:cubicBezTo>
                  <a:cubicBezTo>
                    <a:pt x="0" y="168701"/>
                    <a:pt x="24270" y="202229"/>
                    <a:pt x="60723" y="196609"/>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17" name="Google Shape;2117;p34"/>
            <p:cNvSpPr/>
            <p:nvPr/>
          </p:nvSpPr>
          <p:spPr>
            <a:xfrm>
              <a:off x="2799755" y="3593223"/>
              <a:ext cx="234442" cy="375527"/>
            </a:xfrm>
            <a:custGeom>
              <a:avLst/>
              <a:gdLst/>
              <a:ahLst/>
              <a:cxnLst/>
              <a:rect l="l" t="t" r="r" b="b"/>
              <a:pathLst>
                <a:path w="234442" h="375527" extrusionOk="0">
                  <a:moveTo>
                    <a:pt x="13397" y="267888"/>
                  </a:moveTo>
                  <a:cubicBezTo>
                    <a:pt x="37192" y="269032"/>
                    <a:pt x="54895" y="275127"/>
                    <a:pt x="57845" y="267888"/>
                  </a:cubicBezTo>
                  <a:cubicBezTo>
                    <a:pt x="60387" y="255592"/>
                    <a:pt x="62198" y="243152"/>
                    <a:pt x="63271" y="230646"/>
                  </a:cubicBezTo>
                  <a:cubicBezTo>
                    <a:pt x="60510" y="223693"/>
                    <a:pt x="58131" y="216263"/>
                    <a:pt x="58131" y="216263"/>
                  </a:cubicBezTo>
                  <a:cubicBezTo>
                    <a:pt x="28245" y="197880"/>
                    <a:pt x="18823" y="165590"/>
                    <a:pt x="14920" y="127966"/>
                  </a:cubicBezTo>
                  <a:cubicBezTo>
                    <a:pt x="8258" y="63673"/>
                    <a:pt x="42903" y="7380"/>
                    <a:pt x="107243" y="617"/>
                  </a:cubicBezTo>
                  <a:cubicBezTo>
                    <a:pt x="167585" y="-5670"/>
                    <a:pt x="211938" y="36812"/>
                    <a:pt x="223931" y="95200"/>
                  </a:cubicBezTo>
                  <a:cubicBezTo>
                    <a:pt x="230307" y="123775"/>
                    <a:pt x="242966" y="178449"/>
                    <a:pt x="225834" y="225788"/>
                  </a:cubicBezTo>
                  <a:cubicBezTo>
                    <a:pt x="216316" y="252268"/>
                    <a:pt x="203848" y="273413"/>
                    <a:pt x="191475" y="277413"/>
                  </a:cubicBezTo>
                  <a:cubicBezTo>
                    <a:pt x="179496" y="277042"/>
                    <a:pt x="167548" y="275994"/>
                    <a:pt x="155688" y="274270"/>
                  </a:cubicBezTo>
                  <a:lnTo>
                    <a:pt x="155688" y="274270"/>
                  </a:lnTo>
                  <a:cubicBezTo>
                    <a:pt x="155688" y="274270"/>
                    <a:pt x="152452" y="292177"/>
                    <a:pt x="150263" y="303607"/>
                  </a:cubicBezTo>
                  <a:cubicBezTo>
                    <a:pt x="148074" y="315037"/>
                    <a:pt x="148930" y="321133"/>
                    <a:pt x="171678" y="335230"/>
                  </a:cubicBezTo>
                  <a:cubicBezTo>
                    <a:pt x="194425" y="349327"/>
                    <a:pt x="137224" y="378188"/>
                    <a:pt x="99819" y="375330"/>
                  </a:cubicBezTo>
                  <a:cubicBezTo>
                    <a:pt x="62414" y="372473"/>
                    <a:pt x="20250" y="349899"/>
                    <a:pt x="8734" y="325705"/>
                  </a:cubicBezTo>
                  <a:cubicBezTo>
                    <a:pt x="-4115" y="298940"/>
                    <a:pt x="-2973" y="267126"/>
                    <a:pt x="13397" y="267888"/>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118" name="Google Shape;2118;p34"/>
            <p:cNvGrpSpPr/>
            <p:nvPr/>
          </p:nvGrpSpPr>
          <p:grpSpPr>
            <a:xfrm>
              <a:off x="2941619" y="3895613"/>
              <a:ext cx="483621" cy="510995"/>
              <a:chOff x="4345944" y="4626313"/>
              <a:chExt cx="483621" cy="510995"/>
            </a:xfrm>
          </p:grpSpPr>
          <p:grpSp>
            <p:nvGrpSpPr>
              <p:cNvPr id="2119" name="Google Shape;2119;p34"/>
              <p:cNvGrpSpPr/>
              <p:nvPr/>
            </p:nvGrpSpPr>
            <p:grpSpPr>
              <a:xfrm>
                <a:off x="4345944" y="4852987"/>
                <a:ext cx="474200" cy="284321"/>
                <a:chOff x="4345944" y="4852987"/>
                <a:chExt cx="474200" cy="284321"/>
              </a:xfrm>
            </p:grpSpPr>
            <p:sp>
              <p:nvSpPr>
                <p:cNvPr id="2120" name="Google Shape;2120;p34"/>
                <p:cNvSpPr/>
                <p:nvPr/>
              </p:nvSpPr>
              <p:spPr>
                <a:xfrm>
                  <a:off x="4346061" y="4969668"/>
                  <a:ext cx="474083" cy="167618"/>
                </a:xfrm>
                <a:custGeom>
                  <a:avLst/>
                  <a:gdLst/>
                  <a:ahLst/>
                  <a:cxnLst/>
                  <a:rect l="l" t="t" r="r" b="b"/>
                  <a:pathLst>
                    <a:path w="474083" h="167618" extrusionOk="0">
                      <a:moveTo>
                        <a:pt x="474082" y="43529"/>
                      </a:moveTo>
                      <a:lnTo>
                        <a:pt x="474082" y="43529"/>
                      </a:lnTo>
                      <a:cubicBezTo>
                        <a:pt x="474178" y="50425"/>
                        <a:pt x="470537" y="56845"/>
                        <a:pt x="464564" y="60293"/>
                      </a:cubicBezTo>
                      <a:lnTo>
                        <a:pt x="283155" y="165068"/>
                      </a:lnTo>
                      <a:cubicBezTo>
                        <a:pt x="277266" y="168469"/>
                        <a:pt x="270009" y="168469"/>
                        <a:pt x="264120" y="165068"/>
                      </a:cubicBezTo>
                      <a:lnTo>
                        <a:pt x="9520" y="18193"/>
                      </a:lnTo>
                      <a:cubicBezTo>
                        <a:pt x="3547" y="14745"/>
                        <a:pt x="-94" y="8334"/>
                        <a:pt x="2" y="1429"/>
                      </a:cubicBezTo>
                      <a:lnTo>
                        <a:pt x="2" y="0"/>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21" name="Google Shape;2121;p34"/>
                <p:cNvSpPr/>
                <p:nvPr/>
              </p:nvSpPr>
              <p:spPr>
                <a:xfrm>
                  <a:off x="4619603" y="5013483"/>
                  <a:ext cx="200539" cy="123825"/>
                </a:xfrm>
                <a:custGeom>
                  <a:avLst/>
                  <a:gdLst/>
                  <a:ahLst/>
                  <a:cxnLst/>
                  <a:rect l="l" t="t" r="r" b="b"/>
                  <a:pathLst>
                    <a:path w="200539" h="123825" extrusionOk="0">
                      <a:moveTo>
                        <a:pt x="190926" y="16478"/>
                      </a:moveTo>
                      <a:lnTo>
                        <a:pt x="9518" y="121253"/>
                      </a:lnTo>
                      <a:cubicBezTo>
                        <a:pt x="6626" y="122930"/>
                        <a:pt x="3344" y="123815"/>
                        <a:pt x="0" y="123825"/>
                      </a:cubicBezTo>
                      <a:lnTo>
                        <a:pt x="0" y="0"/>
                      </a:lnTo>
                      <a:lnTo>
                        <a:pt x="200539" y="0"/>
                      </a:lnTo>
                      <a:cubicBezTo>
                        <a:pt x="200513" y="6820"/>
                        <a:pt x="196846" y="13106"/>
                        <a:pt x="190926" y="16478"/>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22" name="Google Shape;2122;p34"/>
                <p:cNvSpPr/>
                <p:nvPr/>
              </p:nvSpPr>
              <p:spPr>
                <a:xfrm>
                  <a:off x="4345944" y="4852987"/>
                  <a:ext cx="474198" cy="274003"/>
                </a:xfrm>
                <a:custGeom>
                  <a:avLst/>
                  <a:gdLst/>
                  <a:ahLst/>
                  <a:cxnLst/>
                  <a:rect l="l" t="t" r="r" b="b"/>
                  <a:pathLst>
                    <a:path w="474198" h="274003" extrusionOk="0">
                      <a:moveTo>
                        <a:pt x="280322" y="272224"/>
                      </a:moveTo>
                      <a:cubicBezTo>
                        <a:pt x="276096" y="274596"/>
                        <a:pt x="270938" y="274596"/>
                        <a:pt x="266712" y="272224"/>
                      </a:cubicBezTo>
                      <a:lnTo>
                        <a:pt x="2498" y="119824"/>
                      </a:lnTo>
                      <a:cubicBezTo>
                        <a:pt x="-833" y="117824"/>
                        <a:pt x="-833" y="114681"/>
                        <a:pt x="2498" y="112776"/>
                      </a:cubicBezTo>
                      <a:lnTo>
                        <a:pt x="197137" y="0"/>
                      </a:lnTo>
                      <a:lnTo>
                        <a:pt x="474199" y="16021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123" name="Google Shape;2123;p34"/>
                <p:cNvGrpSpPr/>
                <p:nvPr/>
              </p:nvGrpSpPr>
              <p:grpSpPr>
                <a:xfrm>
                  <a:off x="4457040" y="4985575"/>
                  <a:ext cx="133724" cy="77247"/>
                  <a:chOff x="4457040" y="4985575"/>
                  <a:chExt cx="133724" cy="77247"/>
                </a:xfrm>
              </p:grpSpPr>
              <p:sp>
                <p:nvSpPr>
                  <p:cNvPr id="2124" name="Google Shape;2124;p34"/>
                  <p:cNvSpPr/>
                  <p:nvPr/>
                </p:nvSpPr>
                <p:spPr>
                  <a:xfrm>
                    <a:off x="4457040" y="4985575"/>
                    <a:ext cx="133724" cy="77247"/>
                  </a:xfrm>
                  <a:custGeom>
                    <a:avLst/>
                    <a:gdLst/>
                    <a:ahLst/>
                    <a:cxnLst/>
                    <a:rect l="l" t="t" r="r" b="b"/>
                    <a:pathLst>
                      <a:path w="133724" h="77247" extrusionOk="0">
                        <a:moveTo>
                          <a:pt x="0" y="27622"/>
                        </a:moveTo>
                        <a:lnTo>
                          <a:pt x="1332" y="28384"/>
                        </a:lnTo>
                        <a:lnTo>
                          <a:pt x="85945" y="77248"/>
                        </a:lnTo>
                        <a:lnTo>
                          <a:pt x="132487" y="50387"/>
                        </a:lnTo>
                        <a:lnTo>
                          <a:pt x="133725" y="49625"/>
                        </a:lnTo>
                        <a:lnTo>
                          <a:pt x="47779" y="0"/>
                        </a:lnTo>
                        <a:lnTo>
                          <a:pt x="0" y="27622"/>
                        </a:lnTo>
                        <a:close/>
                      </a:path>
                    </a:pathLst>
                  </a:custGeom>
                  <a:solidFill>
                    <a:srgbClr val="BFBFB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25" name="Google Shape;2125;p34"/>
                  <p:cNvSpPr/>
                  <p:nvPr/>
                </p:nvSpPr>
                <p:spPr>
                  <a:xfrm>
                    <a:off x="4458372" y="4987099"/>
                    <a:ext cx="131154" cy="75723"/>
                  </a:xfrm>
                  <a:custGeom>
                    <a:avLst/>
                    <a:gdLst/>
                    <a:ahLst/>
                    <a:cxnLst/>
                    <a:rect l="l" t="t" r="r" b="b"/>
                    <a:pathLst>
                      <a:path w="131154" h="75723" extrusionOk="0">
                        <a:moveTo>
                          <a:pt x="0" y="26861"/>
                        </a:moveTo>
                        <a:lnTo>
                          <a:pt x="84613" y="75724"/>
                        </a:lnTo>
                        <a:lnTo>
                          <a:pt x="131155" y="48863"/>
                        </a:lnTo>
                        <a:lnTo>
                          <a:pt x="46447" y="0"/>
                        </a:lnTo>
                        <a:lnTo>
                          <a:pt x="0" y="26861"/>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126" name="Google Shape;2126;p34"/>
                <p:cNvSpPr/>
                <p:nvPr/>
              </p:nvSpPr>
              <p:spPr>
                <a:xfrm>
                  <a:off x="4747605" y="5011693"/>
                  <a:ext cx="29363" cy="16916"/>
                </a:xfrm>
                <a:custGeom>
                  <a:avLst/>
                  <a:gdLst/>
                  <a:ahLst/>
                  <a:cxnLst/>
                  <a:rect l="l" t="t" r="r" b="b"/>
                  <a:pathLst>
                    <a:path w="29363" h="16916" extrusionOk="0">
                      <a:moveTo>
                        <a:pt x="679" y="9411"/>
                      </a:moveTo>
                      <a:lnTo>
                        <a:pt x="12957" y="16459"/>
                      </a:lnTo>
                      <a:cubicBezTo>
                        <a:pt x="14185" y="17069"/>
                        <a:pt x="15630" y="17069"/>
                        <a:pt x="16859" y="16459"/>
                      </a:cubicBezTo>
                      <a:lnTo>
                        <a:pt x="28470" y="9696"/>
                      </a:lnTo>
                      <a:cubicBezTo>
                        <a:pt x="29613" y="9030"/>
                        <a:pt x="29708" y="8077"/>
                        <a:pt x="28470" y="7506"/>
                      </a:cubicBezTo>
                      <a:lnTo>
                        <a:pt x="16288" y="457"/>
                      </a:lnTo>
                      <a:cubicBezTo>
                        <a:pt x="15059" y="-152"/>
                        <a:pt x="13614" y="-152"/>
                        <a:pt x="12385" y="457"/>
                      </a:cubicBezTo>
                      <a:lnTo>
                        <a:pt x="679" y="7220"/>
                      </a:lnTo>
                      <a:cubicBezTo>
                        <a:pt x="-178" y="798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27" name="Google Shape;2127;p34"/>
                <p:cNvSpPr/>
                <p:nvPr/>
              </p:nvSpPr>
              <p:spPr>
                <a:xfrm>
                  <a:off x="4730414" y="5001691"/>
                  <a:ext cx="29303" cy="16916"/>
                </a:xfrm>
                <a:custGeom>
                  <a:avLst/>
                  <a:gdLst/>
                  <a:ahLst/>
                  <a:cxnLst/>
                  <a:rect l="l" t="t" r="r" b="b"/>
                  <a:pathLst>
                    <a:path w="29303" h="16916" extrusionOk="0">
                      <a:moveTo>
                        <a:pt x="642" y="9411"/>
                      </a:moveTo>
                      <a:lnTo>
                        <a:pt x="12825" y="16459"/>
                      </a:lnTo>
                      <a:cubicBezTo>
                        <a:pt x="14054" y="17069"/>
                        <a:pt x="15499" y="17069"/>
                        <a:pt x="16727" y="16459"/>
                      </a:cubicBezTo>
                      <a:lnTo>
                        <a:pt x="28339" y="9696"/>
                      </a:lnTo>
                      <a:cubicBezTo>
                        <a:pt x="29576" y="9030"/>
                        <a:pt x="29672" y="8077"/>
                        <a:pt x="28339" y="7506"/>
                      </a:cubicBezTo>
                      <a:lnTo>
                        <a:pt x="16156" y="457"/>
                      </a:lnTo>
                      <a:cubicBezTo>
                        <a:pt x="14928" y="-152"/>
                        <a:pt x="13483" y="-152"/>
                        <a:pt x="12254" y="457"/>
                      </a:cubicBezTo>
                      <a:lnTo>
                        <a:pt x="642" y="7124"/>
                      </a:lnTo>
                      <a:cubicBezTo>
                        <a:pt x="-214" y="7791"/>
                        <a:pt x="-214" y="8458"/>
                        <a:pt x="642"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28" name="Google Shape;2128;p34"/>
                <p:cNvSpPr/>
                <p:nvPr/>
              </p:nvSpPr>
              <p:spPr>
                <a:xfrm>
                  <a:off x="4713055" y="4991690"/>
                  <a:ext cx="29363" cy="16916"/>
                </a:xfrm>
                <a:custGeom>
                  <a:avLst/>
                  <a:gdLst/>
                  <a:ahLst/>
                  <a:cxnLst/>
                  <a:rect l="l" t="t" r="r" b="b"/>
                  <a:pathLst>
                    <a:path w="29363" h="16916" extrusionOk="0">
                      <a:moveTo>
                        <a:pt x="679" y="9411"/>
                      </a:moveTo>
                      <a:lnTo>
                        <a:pt x="12957" y="16459"/>
                      </a:lnTo>
                      <a:cubicBezTo>
                        <a:pt x="14152" y="17069"/>
                        <a:pt x="15568" y="17069"/>
                        <a:pt x="16764" y="16459"/>
                      </a:cubicBezTo>
                      <a:lnTo>
                        <a:pt x="28471" y="9792"/>
                      </a:lnTo>
                      <a:cubicBezTo>
                        <a:pt x="29613" y="9125"/>
                        <a:pt x="29708" y="8077"/>
                        <a:pt x="28471" y="7506"/>
                      </a:cubicBezTo>
                      <a:lnTo>
                        <a:pt x="16193" y="457"/>
                      </a:lnTo>
                      <a:cubicBezTo>
                        <a:pt x="14997" y="-152"/>
                        <a:pt x="13581" y="-152"/>
                        <a:pt x="12385" y="457"/>
                      </a:cubicBezTo>
                      <a:lnTo>
                        <a:pt x="679" y="7125"/>
                      </a:lnTo>
                      <a:cubicBezTo>
                        <a:pt x="-178" y="7792"/>
                        <a:pt x="-273" y="8935"/>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29" name="Google Shape;2129;p34"/>
                <p:cNvSpPr/>
                <p:nvPr/>
              </p:nvSpPr>
              <p:spPr>
                <a:xfrm>
                  <a:off x="4695787" y="4981117"/>
                  <a:ext cx="29345" cy="17487"/>
                </a:xfrm>
                <a:custGeom>
                  <a:avLst/>
                  <a:gdLst/>
                  <a:ahLst/>
                  <a:cxnLst/>
                  <a:rect l="l" t="t" r="r" b="b"/>
                  <a:pathLst>
                    <a:path w="29345" h="17487" extrusionOk="0">
                      <a:moveTo>
                        <a:pt x="720" y="9982"/>
                      </a:moveTo>
                      <a:lnTo>
                        <a:pt x="12903" y="17031"/>
                      </a:lnTo>
                      <a:cubicBezTo>
                        <a:pt x="14131" y="17640"/>
                        <a:pt x="15576" y="17640"/>
                        <a:pt x="16805" y="17031"/>
                      </a:cubicBezTo>
                      <a:lnTo>
                        <a:pt x="28417" y="10363"/>
                      </a:lnTo>
                      <a:cubicBezTo>
                        <a:pt x="29559" y="9696"/>
                        <a:pt x="29749" y="8649"/>
                        <a:pt x="28417" y="8077"/>
                      </a:cubicBezTo>
                      <a:lnTo>
                        <a:pt x="16519" y="457"/>
                      </a:lnTo>
                      <a:cubicBezTo>
                        <a:pt x="15291" y="-152"/>
                        <a:pt x="13846" y="-152"/>
                        <a:pt x="12617" y="457"/>
                      </a:cubicBezTo>
                      <a:lnTo>
                        <a:pt x="1005" y="7125"/>
                      </a:lnTo>
                      <a:cubicBezTo>
                        <a:pt x="-232" y="8363"/>
                        <a:pt x="-327" y="9411"/>
                        <a:pt x="720" y="9982"/>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0" name="Google Shape;2130;p34"/>
                <p:cNvSpPr/>
                <p:nvPr/>
              </p:nvSpPr>
              <p:spPr>
                <a:xfrm>
                  <a:off x="4678497" y="4971592"/>
                  <a:ext cx="29372" cy="17487"/>
                </a:xfrm>
                <a:custGeom>
                  <a:avLst/>
                  <a:gdLst/>
                  <a:ahLst/>
                  <a:cxnLst/>
                  <a:rect l="l" t="t" r="r" b="b"/>
                  <a:pathLst>
                    <a:path w="29372" h="17487" extrusionOk="0">
                      <a:moveTo>
                        <a:pt x="688" y="9982"/>
                      </a:moveTo>
                      <a:lnTo>
                        <a:pt x="12871" y="17031"/>
                      </a:lnTo>
                      <a:cubicBezTo>
                        <a:pt x="14099" y="17640"/>
                        <a:pt x="15544" y="17640"/>
                        <a:pt x="16773" y="17031"/>
                      </a:cubicBezTo>
                      <a:lnTo>
                        <a:pt x="28480" y="10268"/>
                      </a:lnTo>
                      <a:cubicBezTo>
                        <a:pt x="29622" y="9601"/>
                        <a:pt x="29717" y="8553"/>
                        <a:pt x="28480" y="7982"/>
                      </a:cubicBezTo>
                      <a:lnTo>
                        <a:pt x="16487" y="457"/>
                      </a:lnTo>
                      <a:cubicBezTo>
                        <a:pt x="15259" y="-152"/>
                        <a:pt x="13814" y="-152"/>
                        <a:pt x="12585" y="457"/>
                      </a:cubicBezTo>
                      <a:lnTo>
                        <a:pt x="973" y="7220"/>
                      </a:lnTo>
                      <a:cubicBezTo>
                        <a:pt x="-169" y="7982"/>
                        <a:pt x="-359" y="8935"/>
                        <a:pt x="688" y="9982"/>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1" name="Google Shape;2131;p34"/>
                <p:cNvSpPr/>
                <p:nvPr/>
              </p:nvSpPr>
              <p:spPr>
                <a:xfrm>
                  <a:off x="4661184" y="4961591"/>
                  <a:ext cx="29363" cy="17011"/>
                </a:xfrm>
                <a:custGeom>
                  <a:avLst/>
                  <a:gdLst/>
                  <a:ahLst/>
                  <a:cxnLst/>
                  <a:rect l="l" t="t" r="r" b="b"/>
                  <a:pathLst>
                    <a:path w="29363" h="17011" extrusionOk="0">
                      <a:moveTo>
                        <a:pt x="679" y="9506"/>
                      </a:moveTo>
                      <a:lnTo>
                        <a:pt x="12957" y="16555"/>
                      </a:lnTo>
                      <a:cubicBezTo>
                        <a:pt x="14152" y="17164"/>
                        <a:pt x="15568" y="17164"/>
                        <a:pt x="16764" y="16555"/>
                      </a:cubicBezTo>
                      <a:lnTo>
                        <a:pt x="28470" y="9792"/>
                      </a:lnTo>
                      <a:cubicBezTo>
                        <a:pt x="29613" y="9125"/>
                        <a:pt x="29708" y="8077"/>
                        <a:pt x="28470" y="7506"/>
                      </a:cubicBezTo>
                      <a:lnTo>
                        <a:pt x="16288" y="457"/>
                      </a:lnTo>
                      <a:cubicBezTo>
                        <a:pt x="15059" y="-152"/>
                        <a:pt x="13614" y="-152"/>
                        <a:pt x="12385" y="457"/>
                      </a:cubicBezTo>
                      <a:lnTo>
                        <a:pt x="679" y="7220"/>
                      </a:lnTo>
                      <a:cubicBezTo>
                        <a:pt x="-178" y="7982"/>
                        <a:pt x="-273" y="8934"/>
                        <a:pt x="679"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2" name="Google Shape;2132;p34"/>
                <p:cNvSpPr/>
                <p:nvPr/>
              </p:nvSpPr>
              <p:spPr>
                <a:xfrm>
                  <a:off x="4643896" y="4951685"/>
                  <a:ext cx="29270" cy="17011"/>
                </a:xfrm>
                <a:custGeom>
                  <a:avLst/>
                  <a:gdLst/>
                  <a:ahLst/>
                  <a:cxnLst/>
                  <a:rect l="l" t="t" r="r" b="b"/>
                  <a:pathLst>
                    <a:path w="29270" h="17011" extrusionOk="0">
                      <a:moveTo>
                        <a:pt x="644" y="9411"/>
                      </a:moveTo>
                      <a:lnTo>
                        <a:pt x="12827" y="16554"/>
                      </a:lnTo>
                      <a:cubicBezTo>
                        <a:pt x="14056" y="17164"/>
                        <a:pt x="15501" y="17164"/>
                        <a:pt x="16729" y="16554"/>
                      </a:cubicBezTo>
                      <a:lnTo>
                        <a:pt x="28341" y="9792"/>
                      </a:lnTo>
                      <a:cubicBezTo>
                        <a:pt x="29483" y="9125"/>
                        <a:pt x="29674" y="8172"/>
                        <a:pt x="28341" y="7601"/>
                      </a:cubicBezTo>
                      <a:lnTo>
                        <a:pt x="16158" y="457"/>
                      </a:lnTo>
                      <a:cubicBezTo>
                        <a:pt x="14930" y="-152"/>
                        <a:pt x="13485" y="-152"/>
                        <a:pt x="12256" y="457"/>
                      </a:cubicBezTo>
                      <a:lnTo>
                        <a:pt x="644" y="7220"/>
                      </a:lnTo>
                      <a:cubicBezTo>
                        <a:pt x="-117" y="7887"/>
                        <a:pt x="-307" y="8839"/>
                        <a:pt x="644"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3" name="Google Shape;2133;p34"/>
                <p:cNvSpPr/>
                <p:nvPr/>
              </p:nvSpPr>
              <p:spPr>
                <a:xfrm>
                  <a:off x="4626634" y="4941779"/>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1" y="9696"/>
                      </a:lnTo>
                      <a:cubicBezTo>
                        <a:pt x="29613" y="9030"/>
                        <a:pt x="29708" y="8077"/>
                        <a:pt x="28471" y="7506"/>
                      </a:cubicBezTo>
                      <a:lnTo>
                        <a:pt x="16193" y="457"/>
                      </a:lnTo>
                      <a:cubicBezTo>
                        <a:pt x="14964" y="-152"/>
                        <a:pt x="13519" y="-152"/>
                        <a:pt x="12290" y="457"/>
                      </a:cubicBezTo>
                      <a:lnTo>
                        <a:pt x="679" y="7220"/>
                      </a:lnTo>
                      <a:cubicBezTo>
                        <a:pt x="-178" y="779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4" name="Google Shape;2134;p34"/>
                <p:cNvSpPr/>
                <p:nvPr/>
              </p:nvSpPr>
              <p:spPr>
                <a:xfrm>
                  <a:off x="4609300" y="4931587"/>
                  <a:ext cx="29374" cy="17106"/>
                </a:xfrm>
                <a:custGeom>
                  <a:avLst/>
                  <a:gdLst/>
                  <a:ahLst/>
                  <a:cxnLst/>
                  <a:rect l="l" t="t" r="r" b="b"/>
                  <a:pathLst>
                    <a:path w="29374" h="17106" extrusionOk="0">
                      <a:moveTo>
                        <a:pt x="690" y="9601"/>
                      </a:moveTo>
                      <a:lnTo>
                        <a:pt x="12968" y="16650"/>
                      </a:lnTo>
                      <a:cubicBezTo>
                        <a:pt x="14197" y="17259"/>
                        <a:pt x="15642" y="17259"/>
                        <a:pt x="16870" y="16650"/>
                      </a:cubicBezTo>
                      <a:lnTo>
                        <a:pt x="28482" y="9887"/>
                      </a:lnTo>
                      <a:cubicBezTo>
                        <a:pt x="29624" y="9220"/>
                        <a:pt x="29719" y="8268"/>
                        <a:pt x="28482" y="7696"/>
                      </a:cubicBezTo>
                      <a:lnTo>
                        <a:pt x="16204" y="457"/>
                      </a:lnTo>
                      <a:cubicBezTo>
                        <a:pt x="14975" y="-152"/>
                        <a:pt x="13530" y="-152"/>
                        <a:pt x="12302" y="457"/>
                      </a:cubicBezTo>
                      <a:lnTo>
                        <a:pt x="595" y="7220"/>
                      </a:lnTo>
                      <a:cubicBezTo>
                        <a:pt x="-167" y="7982"/>
                        <a:pt x="-262" y="9030"/>
                        <a:pt x="690" y="96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5" name="Google Shape;2135;p34"/>
                <p:cNvSpPr/>
                <p:nvPr/>
              </p:nvSpPr>
              <p:spPr>
                <a:xfrm>
                  <a:off x="4592048" y="4921776"/>
                  <a:ext cx="29341" cy="16916"/>
                </a:xfrm>
                <a:custGeom>
                  <a:avLst/>
                  <a:gdLst/>
                  <a:ahLst/>
                  <a:cxnLst/>
                  <a:rect l="l" t="t" r="r" b="b"/>
                  <a:pathLst>
                    <a:path w="29341" h="16916" extrusionOk="0">
                      <a:moveTo>
                        <a:pt x="716" y="9411"/>
                      </a:moveTo>
                      <a:lnTo>
                        <a:pt x="12898" y="16459"/>
                      </a:lnTo>
                      <a:cubicBezTo>
                        <a:pt x="14127" y="17069"/>
                        <a:pt x="15572" y="17069"/>
                        <a:pt x="16801" y="16459"/>
                      </a:cubicBezTo>
                      <a:lnTo>
                        <a:pt x="28412" y="9792"/>
                      </a:lnTo>
                      <a:cubicBezTo>
                        <a:pt x="29554" y="9125"/>
                        <a:pt x="29745" y="8077"/>
                        <a:pt x="28412" y="7506"/>
                      </a:cubicBezTo>
                      <a:lnTo>
                        <a:pt x="16230" y="457"/>
                      </a:lnTo>
                      <a:cubicBezTo>
                        <a:pt x="15001" y="-152"/>
                        <a:pt x="13556" y="-152"/>
                        <a:pt x="12327" y="457"/>
                      </a:cubicBezTo>
                      <a:lnTo>
                        <a:pt x="716" y="7125"/>
                      </a:lnTo>
                      <a:cubicBezTo>
                        <a:pt x="-141" y="7792"/>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6" name="Google Shape;2136;p34"/>
                <p:cNvSpPr/>
                <p:nvPr/>
              </p:nvSpPr>
              <p:spPr>
                <a:xfrm>
                  <a:off x="4574762" y="4911775"/>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0" y="9792"/>
                      </a:lnTo>
                      <a:cubicBezTo>
                        <a:pt x="29613" y="9125"/>
                        <a:pt x="29708" y="8077"/>
                        <a:pt x="28470" y="7506"/>
                      </a:cubicBezTo>
                      <a:lnTo>
                        <a:pt x="16193" y="457"/>
                      </a:lnTo>
                      <a:cubicBezTo>
                        <a:pt x="14997" y="-152"/>
                        <a:pt x="13581" y="-152"/>
                        <a:pt x="12385" y="457"/>
                      </a:cubicBezTo>
                      <a:lnTo>
                        <a:pt x="679" y="7125"/>
                      </a:lnTo>
                      <a:cubicBezTo>
                        <a:pt x="-178" y="7791"/>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7" name="Google Shape;2137;p34"/>
                <p:cNvSpPr/>
                <p:nvPr/>
              </p:nvSpPr>
              <p:spPr>
                <a:xfrm>
                  <a:off x="4557452" y="4901679"/>
                  <a:ext cx="29387" cy="16983"/>
                </a:xfrm>
                <a:custGeom>
                  <a:avLst/>
                  <a:gdLst/>
                  <a:ahLst/>
                  <a:cxnLst/>
                  <a:rect l="l" t="t" r="r" b="b"/>
                  <a:pathLst>
                    <a:path w="29387" h="16983" extrusionOk="0">
                      <a:moveTo>
                        <a:pt x="761" y="9506"/>
                      </a:moveTo>
                      <a:lnTo>
                        <a:pt x="12944" y="16554"/>
                      </a:lnTo>
                      <a:cubicBezTo>
                        <a:pt x="14182" y="17126"/>
                        <a:pt x="15608" y="17126"/>
                        <a:pt x="16846" y="16554"/>
                      </a:cubicBezTo>
                      <a:lnTo>
                        <a:pt x="28458" y="9792"/>
                      </a:lnTo>
                      <a:cubicBezTo>
                        <a:pt x="29600" y="9125"/>
                        <a:pt x="29791" y="8077"/>
                        <a:pt x="28458" y="7506"/>
                      </a:cubicBezTo>
                      <a:lnTo>
                        <a:pt x="16275" y="457"/>
                      </a:lnTo>
                      <a:cubicBezTo>
                        <a:pt x="15047" y="-152"/>
                        <a:pt x="13602" y="-152"/>
                        <a:pt x="12373" y="457"/>
                      </a:cubicBezTo>
                      <a:lnTo>
                        <a:pt x="666" y="7220"/>
                      </a:lnTo>
                      <a:cubicBezTo>
                        <a:pt x="-190" y="7982"/>
                        <a:pt x="-286" y="8934"/>
                        <a:pt x="761"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8" name="Google Shape;2138;p34"/>
                <p:cNvSpPr/>
                <p:nvPr/>
              </p:nvSpPr>
              <p:spPr>
                <a:xfrm>
                  <a:off x="4540118" y="4891677"/>
                  <a:ext cx="29458" cy="17011"/>
                </a:xfrm>
                <a:custGeom>
                  <a:avLst/>
                  <a:gdLst/>
                  <a:ahLst/>
                  <a:cxnLst/>
                  <a:rect l="l" t="t" r="r" b="b"/>
                  <a:pathLst>
                    <a:path w="29458" h="17011" extrusionOk="0">
                      <a:moveTo>
                        <a:pt x="774" y="9506"/>
                      </a:moveTo>
                      <a:lnTo>
                        <a:pt x="12956" y="16554"/>
                      </a:lnTo>
                      <a:cubicBezTo>
                        <a:pt x="14185" y="17164"/>
                        <a:pt x="15630" y="17164"/>
                        <a:pt x="16859" y="16554"/>
                      </a:cubicBezTo>
                      <a:lnTo>
                        <a:pt x="28566" y="9792"/>
                      </a:lnTo>
                      <a:cubicBezTo>
                        <a:pt x="29708" y="9125"/>
                        <a:pt x="29803" y="8077"/>
                        <a:pt x="28566" y="7506"/>
                      </a:cubicBezTo>
                      <a:lnTo>
                        <a:pt x="16383" y="457"/>
                      </a:lnTo>
                      <a:cubicBezTo>
                        <a:pt x="15154" y="-152"/>
                        <a:pt x="13709" y="-152"/>
                        <a:pt x="12481" y="457"/>
                      </a:cubicBezTo>
                      <a:lnTo>
                        <a:pt x="869" y="7220"/>
                      </a:lnTo>
                      <a:cubicBezTo>
                        <a:pt x="-273" y="7982"/>
                        <a:pt x="-273" y="8935"/>
                        <a:pt x="774"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9" name="Google Shape;2139;p34"/>
                <p:cNvSpPr/>
                <p:nvPr/>
              </p:nvSpPr>
              <p:spPr>
                <a:xfrm>
                  <a:off x="4514573" y="4876818"/>
                  <a:ext cx="37680" cy="21809"/>
                </a:xfrm>
                <a:custGeom>
                  <a:avLst/>
                  <a:gdLst/>
                  <a:ahLst/>
                  <a:cxnLst/>
                  <a:rect l="l" t="t" r="r" b="b"/>
                  <a:pathLst>
                    <a:path w="37680" h="21809" extrusionOk="0">
                      <a:moveTo>
                        <a:pt x="716" y="9506"/>
                      </a:moveTo>
                      <a:lnTo>
                        <a:pt x="21274" y="21317"/>
                      </a:lnTo>
                      <a:cubicBezTo>
                        <a:pt x="22457" y="21974"/>
                        <a:pt x="23898" y="21974"/>
                        <a:pt x="25081" y="21317"/>
                      </a:cubicBezTo>
                      <a:lnTo>
                        <a:pt x="36788" y="14554"/>
                      </a:lnTo>
                      <a:cubicBezTo>
                        <a:pt x="37930" y="13887"/>
                        <a:pt x="38025" y="12935"/>
                        <a:pt x="36788" y="12363"/>
                      </a:cubicBezTo>
                      <a:lnTo>
                        <a:pt x="16230" y="457"/>
                      </a:lnTo>
                      <a:cubicBezTo>
                        <a:pt x="15001" y="-152"/>
                        <a:pt x="13556" y="-152"/>
                        <a:pt x="12327" y="457"/>
                      </a:cubicBezTo>
                      <a:lnTo>
                        <a:pt x="716" y="7125"/>
                      </a:lnTo>
                      <a:cubicBezTo>
                        <a:pt x="-141" y="7982"/>
                        <a:pt x="-331" y="9506"/>
                        <a:pt x="716"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0" name="Google Shape;2140;p34"/>
                <p:cNvSpPr/>
                <p:nvPr/>
              </p:nvSpPr>
              <p:spPr>
                <a:xfrm>
                  <a:off x="4705251" y="5006549"/>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1" y="9697"/>
                      </a:lnTo>
                      <a:cubicBezTo>
                        <a:pt x="29613" y="9030"/>
                        <a:pt x="29708" y="8077"/>
                        <a:pt x="28471" y="7506"/>
                      </a:cubicBezTo>
                      <a:lnTo>
                        <a:pt x="16193" y="457"/>
                      </a:lnTo>
                      <a:cubicBezTo>
                        <a:pt x="14964" y="-152"/>
                        <a:pt x="13519" y="-152"/>
                        <a:pt x="12290" y="457"/>
                      </a:cubicBezTo>
                      <a:lnTo>
                        <a:pt x="679" y="7220"/>
                      </a:lnTo>
                      <a:cubicBezTo>
                        <a:pt x="-178" y="779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1" name="Google Shape;2141;p34"/>
                <p:cNvSpPr/>
                <p:nvPr/>
              </p:nvSpPr>
              <p:spPr>
                <a:xfrm>
                  <a:off x="4687929" y="4996548"/>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1" y="9696"/>
                      </a:lnTo>
                      <a:cubicBezTo>
                        <a:pt x="29613" y="9030"/>
                        <a:pt x="29708" y="8077"/>
                        <a:pt x="28471" y="7506"/>
                      </a:cubicBezTo>
                      <a:lnTo>
                        <a:pt x="16193" y="457"/>
                      </a:lnTo>
                      <a:cubicBezTo>
                        <a:pt x="14964" y="-152"/>
                        <a:pt x="13519" y="-152"/>
                        <a:pt x="12290" y="457"/>
                      </a:cubicBezTo>
                      <a:lnTo>
                        <a:pt x="679" y="7220"/>
                      </a:lnTo>
                      <a:cubicBezTo>
                        <a:pt x="-178" y="779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2" name="Google Shape;2142;p34"/>
                <p:cNvSpPr/>
                <p:nvPr/>
              </p:nvSpPr>
              <p:spPr>
                <a:xfrm>
                  <a:off x="4670606" y="4986547"/>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1" y="9696"/>
                      </a:lnTo>
                      <a:cubicBezTo>
                        <a:pt x="29613" y="9030"/>
                        <a:pt x="29708" y="8077"/>
                        <a:pt x="28471" y="7506"/>
                      </a:cubicBezTo>
                      <a:lnTo>
                        <a:pt x="16193" y="457"/>
                      </a:lnTo>
                      <a:cubicBezTo>
                        <a:pt x="14964" y="-152"/>
                        <a:pt x="13519" y="-152"/>
                        <a:pt x="12290" y="457"/>
                      </a:cubicBezTo>
                      <a:lnTo>
                        <a:pt x="679" y="7220"/>
                      </a:lnTo>
                      <a:cubicBezTo>
                        <a:pt x="-178" y="7791"/>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3" name="Google Shape;2143;p34"/>
                <p:cNvSpPr/>
                <p:nvPr/>
              </p:nvSpPr>
              <p:spPr>
                <a:xfrm>
                  <a:off x="4653308" y="4976545"/>
                  <a:ext cx="29434" cy="16916"/>
                </a:xfrm>
                <a:custGeom>
                  <a:avLst/>
                  <a:gdLst/>
                  <a:ahLst/>
                  <a:cxnLst/>
                  <a:rect l="l" t="t" r="r" b="b"/>
                  <a:pathLst>
                    <a:path w="29434" h="16916" extrusionOk="0">
                      <a:moveTo>
                        <a:pt x="750" y="9411"/>
                      </a:moveTo>
                      <a:lnTo>
                        <a:pt x="12933" y="16459"/>
                      </a:lnTo>
                      <a:cubicBezTo>
                        <a:pt x="14161" y="17069"/>
                        <a:pt x="15606" y="17069"/>
                        <a:pt x="16835" y="16459"/>
                      </a:cubicBezTo>
                      <a:lnTo>
                        <a:pt x="28542" y="9696"/>
                      </a:lnTo>
                      <a:cubicBezTo>
                        <a:pt x="29684" y="9030"/>
                        <a:pt x="29779" y="8077"/>
                        <a:pt x="28542" y="7506"/>
                      </a:cubicBezTo>
                      <a:lnTo>
                        <a:pt x="16264" y="457"/>
                      </a:lnTo>
                      <a:cubicBezTo>
                        <a:pt x="15068" y="-152"/>
                        <a:pt x="13652" y="-152"/>
                        <a:pt x="12457" y="457"/>
                      </a:cubicBezTo>
                      <a:lnTo>
                        <a:pt x="750" y="7220"/>
                      </a:lnTo>
                      <a:cubicBezTo>
                        <a:pt x="-202" y="7792"/>
                        <a:pt x="-297" y="8839"/>
                        <a:pt x="750"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4" name="Google Shape;2144;p34"/>
                <p:cNvSpPr/>
                <p:nvPr/>
              </p:nvSpPr>
              <p:spPr>
                <a:xfrm>
                  <a:off x="4636115" y="4966449"/>
                  <a:ext cx="29341" cy="17047"/>
                </a:xfrm>
                <a:custGeom>
                  <a:avLst/>
                  <a:gdLst/>
                  <a:ahLst/>
                  <a:cxnLst/>
                  <a:rect l="l" t="t" r="r" b="b"/>
                  <a:pathLst>
                    <a:path w="29341" h="17047" extrusionOk="0">
                      <a:moveTo>
                        <a:pt x="716" y="9506"/>
                      </a:moveTo>
                      <a:lnTo>
                        <a:pt x="12898" y="16554"/>
                      </a:lnTo>
                      <a:cubicBezTo>
                        <a:pt x="14116" y="17212"/>
                        <a:pt x="15583" y="17212"/>
                        <a:pt x="16801" y="16554"/>
                      </a:cubicBezTo>
                      <a:lnTo>
                        <a:pt x="28412" y="9792"/>
                      </a:lnTo>
                      <a:cubicBezTo>
                        <a:pt x="29554" y="9125"/>
                        <a:pt x="29745" y="8172"/>
                        <a:pt x="28412" y="7601"/>
                      </a:cubicBezTo>
                      <a:lnTo>
                        <a:pt x="16230" y="457"/>
                      </a:lnTo>
                      <a:cubicBezTo>
                        <a:pt x="15001" y="-152"/>
                        <a:pt x="13556" y="-152"/>
                        <a:pt x="12327" y="457"/>
                      </a:cubicBezTo>
                      <a:lnTo>
                        <a:pt x="716" y="7220"/>
                      </a:lnTo>
                      <a:cubicBezTo>
                        <a:pt x="-141" y="7982"/>
                        <a:pt x="-331" y="8935"/>
                        <a:pt x="716"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5" name="Google Shape;2145;p34"/>
                <p:cNvSpPr/>
                <p:nvPr/>
              </p:nvSpPr>
              <p:spPr>
                <a:xfrm>
                  <a:off x="4618793" y="4956352"/>
                  <a:ext cx="29341" cy="17106"/>
                </a:xfrm>
                <a:custGeom>
                  <a:avLst/>
                  <a:gdLst/>
                  <a:ahLst/>
                  <a:cxnLst/>
                  <a:rect l="l" t="t" r="r" b="b"/>
                  <a:pathLst>
                    <a:path w="29341" h="17106" extrusionOk="0">
                      <a:moveTo>
                        <a:pt x="716" y="9601"/>
                      </a:moveTo>
                      <a:lnTo>
                        <a:pt x="12898" y="16650"/>
                      </a:lnTo>
                      <a:cubicBezTo>
                        <a:pt x="14127" y="17259"/>
                        <a:pt x="15572" y="17259"/>
                        <a:pt x="16801" y="16650"/>
                      </a:cubicBezTo>
                      <a:lnTo>
                        <a:pt x="28412" y="9887"/>
                      </a:lnTo>
                      <a:cubicBezTo>
                        <a:pt x="29554" y="9220"/>
                        <a:pt x="29745" y="8268"/>
                        <a:pt x="28412" y="7601"/>
                      </a:cubicBezTo>
                      <a:lnTo>
                        <a:pt x="16230" y="457"/>
                      </a:lnTo>
                      <a:cubicBezTo>
                        <a:pt x="15001" y="-152"/>
                        <a:pt x="13556" y="-152"/>
                        <a:pt x="12327" y="457"/>
                      </a:cubicBezTo>
                      <a:lnTo>
                        <a:pt x="716" y="7220"/>
                      </a:lnTo>
                      <a:cubicBezTo>
                        <a:pt x="-141" y="8077"/>
                        <a:pt x="-331" y="9030"/>
                        <a:pt x="716" y="96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6" name="Google Shape;2146;p34"/>
                <p:cNvSpPr/>
                <p:nvPr/>
              </p:nvSpPr>
              <p:spPr>
                <a:xfrm>
                  <a:off x="4601470" y="4946446"/>
                  <a:ext cx="29341" cy="17011"/>
                </a:xfrm>
                <a:custGeom>
                  <a:avLst/>
                  <a:gdLst/>
                  <a:ahLst/>
                  <a:cxnLst/>
                  <a:rect l="l" t="t" r="r" b="b"/>
                  <a:pathLst>
                    <a:path w="29341" h="17011" extrusionOk="0">
                      <a:moveTo>
                        <a:pt x="716" y="9506"/>
                      </a:moveTo>
                      <a:lnTo>
                        <a:pt x="12898" y="16554"/>
                      </a:lnTo>
                      <a:cubicBezTo>
                        <a:pt x="14127" y="17164"/>
                        <a:pt x="15572" y="17164"/>
                        <a:pt x="16801" y="16554"/>
                      </a:cubicBezTo>
                      <a:lnTo>
                        <a:pt x="28412" y="9792"/>
                      </a:lnTo>
                      <a:cubicBezTo>
                        <a:pt x="29554" y="9125"/>
                        <a:pt x="29745" y="8077"/>
                        <a:pt x="28412" y="7506"/>
                      </a:cubicBezTo>
                      <a:lnTo>
                        <a:pt x="16230" y="457"/>
                      </a:lnTo>
                      <a:cubicBezTo>
                        <a:pt x="15001" y="-152"/>
                        <a:pt x="13556" y="-152"/>
                        <a:pt x="12327" y="457"/>
                      </a:cubicBezTo>
                      <a:lnTo>
                        <a:pt x="716" y="7220"/>
                      </a:lnTo>
                      <a:cubicBezTo>
                        <a:pt x="-141" y="7982"/>
                        <a:pt x="-331" y="8935"/>
                        <a:pt x="716"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7" name="Google Shape;2147;p34"/>
                <p:cNvSpPr/>
                <p:nvPr/>
              </p:nvSpPr>
              <p:spPr>
                <a:xfrm>
                  <a:off x="4584137" y="4936445"/>
                  <a:ext cx="29291" cy="17011"/>
                </a:xfrm>
                <a:custGeom>
                  <a:avLst/>
                  <a:gdLst/>
                  <a:ahLst/>
                  <a:cxnLst/>
                  <a:rect l="l" t="t" r="r" b="b"/>
                  <a:pathLst>
                    <a:path w="29291" h="17011" extrusionOk="0">
                      <a:moveTo>
                        <a:pt x="726" y="9506"/>
                      </a:moveTo>
                      <a:lnTo>
                        <a:pt x="12814" y="16554"/>
                      </a:lnTo>
                      <a:cubicBezTo>
                        <a:pt x="14043" y="17164"/>
                        <a:pt x="15487" y="17164"/>
                        <a:pt x="16716" y="16554"/>
                      </a:cubicBezTo>
                      <a:lnTo>
                        <a:pt x="28328" y="9792"/>
                      </a:lnTo>
                      <a:cubicBezTo>
                        <a:pt x="29565" y="9125"/>
                        <a:pt x="29660" y="8077"/>
                        <a:pt x="28328" y="7506"/>
                      </a:cubicBezTo>
                      <a:lnTo>
                        <a:pt x="16145" y="457"/>
                      </a:lnTo>
                      <a:cubicBezTo>
                        <a:pt x="14916" y="-152"/>
                        <a:pt x="13471" y="-152"/>
                        <a:pt x="12243" y="457"/>
                      </a:cubicBezTo>
                      <a:lnTo>
                        <a:pt x="631" y="7220"/>
                      </a:lnTo>
                      <a:cubicBezTo>
                        <a:pt x="-130" y="7982"/>
                        <a:pt x="-321" y="8935"/>
                        <a:pt x="726"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8" name="Google Shape;2148;p34"/>
                <p:cNvSpPr/>
                <p:nvPr/>
              </p:nvSpPr>
              <p:spPr>
                <a:xfrm>
                  <a:off x="4566835" y="4926444"/>
                  <a:ext cx="29390" cy="17011"/>
                </a:xfrm>
                <a:custGeom>
                  <a:avLst/>
                  <a:gdLst/>
                  <a:ahLst/>
                  <a:cxnLst/>
                  <a:rect l="l" t="t" r="r" b="b"/>
                  <a:pathLst>
                    <a:path w="29390" h="17011" extrusionOk="0">
                      <a:moveTo>
                        <a:pt x="706" y="9506"/>
                      </a:moveTo>
                      <a:lnTo>
                        <a:pt x="12888" y="16554"/>
                      </a:lnTo>
                      <a:cubicBezTo>
                        <a:pt x="14117" y="17164"/>
                        <a:pt x="15562" y="17164"/>
                        <a:pt x="16791" y="16554"/>
                      </a:cubicBezTo>
                      <a:lnTo>
                        <a:pt x="28498" y="9791"/>
                      </a:lnTo>
                      <a:cubicBezTo>
                        <a:pt x="29640" y="9125"/>
                        <a:pt x="29735" y="8077"/>
                        <a:pt x="28498" y="7506"/>
                      </a:cubicBezTo>
                      <a:lnTo>
                        <a:pt x="16315" y="457"/>
                      </a:lnTo>
                      <a:cubicBezTo>
                        <a:pt x="15086" y="-152"/>
                        <a:pt x="13641" y="-152"/>
                        <a:pt x="12413" y="457"/>
                      </a:cubicBezTo>
                      <a:lnTo>
                        <a:pt x="801" y="7220"/>
                      </a:lnTo>
                      <a:cubicBezTo>
                        <a:pt x="-151" y="7982"/>
                        <a:pt x="-341" y="8934"/>
                        <a:pt x="706"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9" name="Google Shape;2149;p34"/>
                <p:cNvSpPr/>
                <p:nvPr/>
              </p:nvSpPr>
              <p:spPr>
                <a:xfrm>
                  <a:off x="4549576" y="4916443"/>
                  <a:ext cx="29326" cy="17011"/>
                </a:xfrm>
                <a:custGeom>
                  <a:avLst/>
                  <a:gdLst/>
                  <a:ahLst/>
                  <a:cxnLst/>
                  <a:rect l="l" t="t" r="r" b="b"/>
                  <a:pathLst>
                    <a:path w="29326" h="17011" extrusionOk="0">
                      <a:moveTo>
                        <a:pt x="642" y="9506"/>
                      </a:moveTo>
                      <a:lnTo>
                        <a:pt x="12825" y="16554"/>
                      </a:lnTo>
                      <a:cubicBezTo>
                        <a:pt x="14054" y="17164"/>
                        <a:pt x="15499" y="17164"/>
                        <a:pt x="16727" y="16554"/>
                      </a:cubicBezTo>
                      <a:lnTo>
                        <a:pt x="28434" y="9792"/>
                      </a:lnTo>
                      <a:cubicBezTo>
                        <a:pt x="29576" y="9125"/>
                        <a:pt x="29672" y="8077"/>
                        <a:pt x="28434" y="7506"/>
                      </a:cubicBezTo>
                      <a:lnTo>
                        <a:pt x="16156" y="457"/>
                      </a:lnTo>
                      <a:cubicBezTo>
                        <a:pt x="14928" y="-152"/>
                        <a:pt x="13483" y="-152"/>
                        <a:pt x="12254" y="457"/>
                      </a:cubicBezTo>
                      <a:lnTo>
                        <a:pt x="642" y="7220"/>
                      </a:lnTo>
                      <a:cubicBezTo>
                        <a:pt x="-214" y="7982"/>
                        <a:pt x="-214" y="8935"/>
                        <a:pt x="642"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0" name="Google Shape;2150;p34"/>
                <p:cNvSpPr/>
                <p:nvPr/>
              </p:nvSpPr>
              <p:spPr>
                <a:xfrm>
                  <a:off x="4532218" y="4906536"/>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0" y="9792"/>
                      </a:lnTo>
                      <a:cubicBezTo>
                        <a:pt x="29613" y="9125"/>
                        <a:pt x="29708" y="8077"/>
                        <a:pt x="28470" y="7506"/>
                      </a:cubicBezTo>
                      <a:lnTo>
                        <a:pt x="16193" y="457"/>
                      </a:lnTo>
                      <a:cubicBezTo>
                        <a:pt x="14964" y="-152"/>
                        <a:pt x="13519" y="-152"/>
                        <a:pt x="12290" y="457"/>
                      </a:cubicBezTo>
                      <a:lnTo>
                        <a:pt x="679" y="7220"/>
                      </a:lnTo>
                      <a:cubicBezTo>
                        <a:pt x="-178" y="8363"/>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1" name="Google Shape;2151;p34"/>
                <p:cNvSpPr/>
                <p:nvPr/>
              </p:nvSpPr>
              <p:spPr>
                <a:xfrm>
                  <a:off x="4514896" y="4896535"/>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0" y="9792"/>
                      </a:lnTo>
                      <a:cubicBezTo>
                        <a:pt x="29613" y="9125"/>
                        <a:pt x="29708" y="8077"/>
                        <a:pt x="28470" y="7506"/>
                      </a:cubicBezTo>
                      <a:lnTo>
                        <a:pt x="16193" y="457"/>
                      </a:lnTo>
                      <a:cubicBezTo>
                        <a:pt x="14964" y="-152"/>
                        <a:pt x="13519" y="-152"/>
                        <a:pt x="12290" y="457"/>
                      </a:cubicBezTo>
                      <a:lnTo>
                        <a:pt x="679" y="7125"/>
                      </a:lnTo>
                      <a:cubicBezTo>
                        <a:pt x="-178" y="779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2" name="Google Shape;2152;p34"/>
                <p:cNvSpPr/>
                <p:nvPr/>
              </p:nvSpPr>
              <p:spPr>
                <a:xfrm>
                  <a:off x="4722536" y="5016484"/>
                  <a:ext cx="37680" cy="21745"/>
                </a:xfrm>
                <a:custGeom>
                  <a:avLst/>
                  <a:gdLst/>
                  <a:ahLst/>
                  <a:cxnLst/>
                  <a:rect l="l" t="t" r="r" b="b"/>
                  <a:pathLst>
                    <a:path w="37680" h="21745" extrusionOk="0">
                      <a:moveTo>
                        <a:pt x="716" y="9477"/>
                      </a:moveTo>
                      <a:lnTo>
                        <a:pt x="21274" y="21288"/>
                      </a:lnTo>
                      <a:cubicBezTo>
                        <a:pt x="22503" y="21898"/>
                        <a:pt x="23948" y="21898"/>
                        <a:pt x="25176" y="21288"/>
                      </a:cubicBezTo>
                      <a:lnTo>
                        <a:pt x="36788" y="14526"/>
                      </a:lnTo>
                      <a:cubicBezTo>
                        <a:pt x="37930" y="13859"/>
                        <a:pt x="38025" y="12811"/>
                        <a:pt x="36788" y="12240"/>
                      </a:cubicBezTo>
                      <a:lnTo>
                        <a:pt x="16230" y="429"/>
                      </a:lnTo>
                      <a:cubicBezTo>
                        <a:pt x="14991" y="-143"/>
                        <a:pt x="13566" y="-143"/>
                        <a:pt x="12327" y="429"/>
                      </a:cubicBezTo>
                      <a:lnTo>
                        <a:pt x="716" y="7192"/>
                      </a:lnTo>
                      <a:cubicBezTo>
                        <a:pt x="-141" y="7858"/>
                        <a:pt x="-331" y="8906"/>
                        <a:pt x="716" y="9477"/>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3" name="Google Shape;2153;p34"/>
                <p:cNvSpPr/>
                <p:nvPr/>
              </p:nvSpPr>
              <p:spPr>
                <a:xfrm>
                  <a:off x="4481005" y="4886460"/>
                  <a:ext cx="46109" cy="24112"/>
                </a:xfrm>
                <a:custGeom>
                  <a:avLst/>
                  <a:gdLst/>
                  <a:ahLst/>
                  <a:cxnLst/>
                  <a:rect l="l" t="t" r="r" b="b"/>
                  <a:pathLst>
                    <a:path w="46109" h="24112" extrusionOk="0">
                      <a:moveTo>
                        <a:pt x="33141" y="436"/>
                      </a:moveTo>
                      <a:lnTo>
                        <a:pt x="45324" y="7484"/>
                      </a:lnTo>
                      <a:cubicBezTo>
                        <a:pt x="46371" y="8056"/>
                        <a:pt x="46371" y="9008"/>
                        <a:pt x="45324" y="9580"/>
                      </a:cubicBezTo>
                      <a:lnTo>
                        <a:pt x="33046" y="16723"/>
                      </a:lnTo>
                      <a:cubicBezTo>
                        <a:pt x="31910" y="17305"/>
                        <a:pt x="30566" y="17305"/>
                        <a:pt x="29429" y="16723"/>
                      </a:cubicBezTo>
                      <a:lnTo>
                        <a:pt x="28478" y="16152"/>
                      </a:lnTo>
                      <a:cubicBezTo>
                        <a:pt x="27408" y="15581"/>
                        <a:pt x="26121" y="15581"/>
                        <a:pt x="25051" y="16152"/>
                      </a:cubicBezTo>
                      <a:lnTo>
                        <a:pt x="12107" y="23677"/>
                      </a:lnTo>
                      <a:cubicBezTo>
                        <a:pt x="10971" y="24258"/>
                        <a:pt x="9627" y="24258"/>
                        <a:pt x="8490" y="23677"/>
                      </a:cubicBezTo>
                      <a:lnTo>
                        <a:pt x="686" y="19200"/>
                      </a:lnTo>
                      <a:cubicBezTo>
                        <a:pt x="107" y="18952"/>
                        <a:pt x="-157" y="18276"/>
                        <a:pt x="96" y="17695"/>
                      </a:cubicBezTo>
                      <a:cubicBezTo>
                        <a:pt x="211" y="17428"/>
                        <a:pt x="421" y="17219"/>
                        <a:pt x="686" y="17105"/>
                      </a:cubicBezTo>
                      <a:lnTo>
                        <a:pt x="12868" y="10056"/>
                      </a:lnTo>
                      <a:lnTo>
                        <a:pt x="15438" y="8627"/>
                      </a:lnTo>
                      <a:lnTo>
                        <a:pt x="17247" y="7580"/>
                      </a:lnTo>
                      <a:lnTo>
                        <a:pt x="19055" y="6532"/>
                      </a:lnTo>
                      <a:lnTo>
                        <a:pt x="29525" y="436"/>
                      </a:lnTo>
                      <a:cubicBezTo>
                        <a:pt x="30661" y="-145"/>
                        <a:pt x="32005" y="-145"/>
                        <a:pt x="33141" y="43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4" name="Google Shape;2154;p34"/>
                <p:cNvSpPr/>
                <p:nvPr/>
              </p:nvSpPr>
              <p:spPr>
                <a:xfrm>
                  <a:off x="4680529" y="5050364"/>
                  <a:ext cx="29375" cy="16916"/>
                </a:xfrm>
                <a:custGeom>
                  <a:avLst/>
                  <a:gdLst/>
                  <a:ahLst/>
                  <a:cxnLst/>
                  <a:rect l="l" t="t" r="r" b="b"/>
                  <a:pathLst>
                    <a:path w="29375" h="16916" extrusionOk="0">
                      <a:moveTo>
                        <a:pt x="750" y="9411"/>
                      </a:moveTo>
                      <a:lnTo>
                        <a:pt x="12933" y="16459"/>
                      </a:lnTo>
                      <a:cubicBezTo>
                        <a:pt x="14161" y="17069"/>
                        <a:pt x="15606" y="17069"/>
                        <a:pt x="16835" y="16459"/>
                      </a:cubicBezTo>
                      <a:lnTo>
                        <a:pt x="28447" y="9696"/>
                      </a:lnTo>
                      <a:cubicBezTo>
                        <a:pt x="29589" y="9030"/>
                        <a:pt x="29779" y="8077"/>
                        <a:pt x="28447" y="7506"/>
                      </a:cubicBezTo>
                      <a:lnTo>
                        <a:pt x="16264" y="457"/>
                      </a:lnTo>
                      <a:cubicBezTo>
                        <a:pt x="15035" y="-152"/>
                        <a:pt x="13590" y="-152"/>
                        <a:pt x="12362" y="457"/>
                      </a:cubicBezTo>
                      <a:lnTo>
                        <a:pt x="750" y="7125"/>
                      </a:lnTo>
                      <a:cubicBezTo>
                        <a:pt x="-202" y="7411"/>
                        <a:pt x="-297" y="8839"/>
                        <a:pt x="750"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5" name="Google Shape;2155;p34"/>
                <p:cNvSpPr/>
                <p:nvPr/>
              </p:nvSpPr>
              <p:spPr>
                <a:xfrm>
                  <a:off x="4663322" y="5040268"/>
                  <a:ext cx="28938" cy="17011"/>
                </a:xfrm>
                <a:custGeom>
                  <a:avLst/>
                  <a:gdLst/>
                  <a:ahLst/>
                  <a:cxnLst/>
                  <a:rect l="l" t="t" r="r" b="b"/>
                  <a:pathLst>
                    <a:path w="28938" h="17011" extrusionOk="0">
                      <a:moveTo>
                        <a:pt x="254" y="9506"/>
                      </a:moveTo>
                      <a:lnTo>
                        <a:pt x="12532" y="16554"/>
                      </a:lnTo>
                      <a:cubicBezTo>
                        <a:pt x="13760" y="17164"/>
                        <a:pt x="15205" y="17164"/>
                        <a:pt x="16434" y="16554"/>
                      </a:cubicBezTo>
                      <a:lnTo>
                        <a:pt x="28046" y="9792"/>
                      </a:lnTo>
                      <a:cubicBezTo>
                        <a:pt x="29188" y="9125"/>
                        <a:pt x="29283" y="8077"/>
                        <a:pt x="28046" y="7506"/>
                      </a:cubicBezTo>
                      <a:lnTo>
                        <a:pt x="15863" y="457"/>
                      </a:lnTo>
                      <a:cubicBezTo>
                        <a:pt x="14634" y="-152"/>
                        <a:pt x="13189" y="-152"/>
                        <a:pt x="11961" y="457"/>
                      </a:cubicBezTo>
                      <a:lnTo>
                        <a:pt x="254" y="7220"/>
                      </a:lnTo>
                      <a:cubicBezTo>
                        <a:pt x="254" y="7982"/>
                        <a:pt x="-317" y="8935"/>
                        <a:pt x="254"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6" name="Google Shape;2156;p34"/>
                <p:cNvSpPr/>
                <p:nvPr/>
              </p:nvSpPr>
              <p:spPr>
                <a:xfrm>
                  <a:off x="4646050" y="5030457"/>
                  <a:ext cx="29363" cy="16916"/>
                </a:xfrm>
                <a:custGeom>
                  <a:avLst/>
                  <a:gdLst/>
                  <a:ahLst/>
                  <a:cxnLst/>
                  <a:rect l="l" t="t" r="r" b="b"/>
                  <a:pathLst>
                    <a:path w="29363" h="16916" extrusionOk="0">
                      <a:moveTo>
                        <a:pt x="679" y="9411"/>
                      </a:moveTo>
                      <a:lnTo>
                        <a:pt x="12957" y="16459"/>
                      </a:lnTo>
                      <a:cubicBezTo>
                        <a:pt x="14152" y="17069"/>
                        <a:pt x="15568" y="17069"/>
                        <a:pt x="16764" y="16459"/>
                      </a:cubicBezTo>
                      <a:lnTo>
                        <a:pt x="28471" y="9696"/>
                      </a:lnTo>
                      <a:cubicBezTo>
                        <a:pt x="29613" y="9030"/>
                        <a:pt x="29708" y="8077"/>
                        <a:pt x="28471" y="7506"/>
                      </a:cubicBezTo>
                      <a:lnTo>
                        <a:pt x="16288" y="457"/>
                      </a:lnTo>
                      <a:cubicBezTo>
                        <a:pt x="15059" y="-152"/>
                        <a:pt x="13614" y="-152"/>
                        <a:pt x="12385" y="457"/>
                      </a:cubicBezTo>
                      <a:lnTo>
                        <a:pt x="679" y="7220"/>
                      </a:lnTo>
                      <a:cubicBezTo>
                        <a:pt x="-178" y="8268"/>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7" name="Google Shape;2157;p34"/>
                <p:cNvSpPr/>
                <p:nvPr/>
              </p:nvSpPr>
              <p:spPr>
                <a:xfrm>
                  <a:off x="4499297" y="4945494"/>
                  <a:ext cx="29352" cy="17011"/>
                </a:xfrm>
                <a:custGeom>
                  <a:avLst/>
                  <a:gdLst/>
                  <a:ahLst/>
                  <a:cxnLst/>
                  <a:rect l="l" t="t" r="r" b="b"/>
                  <a:pathLst>
                    <a:path w="29352" h="17011" extrusionOk="0">
                      <a:moveTo>
                        <a:pt x="668" y="9506"/>
                      </a:moveTo>
                      <a:lnTo>
                        <a:pt x="12851" y="16554"/>
                      </a:lnTo>
                      <a:cubicBezTo>
                        <a:pt x="14080" y="17164"/>
                        <a:pt x="15524" y="17164"/>
                        <a:pt x="16753" y="16554"/>
                      </a:cubicBezTo>
                      <a:lnTo>
                        <a:pt x="28460" y="9791"/>
                      </a:lnTo>
                      <a:cubicBezTo>
                        <a:pt x="29602" y="9125"/>
                        <a:pt x="29697" y="8077"/>
                        <a:pt x="28460" y="7506"/>
                      </a:cubicBezTo>
                      <a:lnTo>
                        <a:pt x="16277" y="457"/>
                      </a:lnTo>
                      <a:cubicBezTo>
                        <a:pt x="15048" y="-152"/>
                        <a:pt x="13604" y="-152"/>
                        <a:pt x="12375" y="457"/>
                      </a:cubicBezTo>
                      <a:lnTo>
                        <a:pt x="763" y="7220"/>
                      </a:lnTo>
                      <a:cubicBezTo>
                        <a:pt x="-189" y="7982"/>
                        <a:pt x="-284" y="8934"/>
                        <a:pt x="668"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8" name="Google Shape;2158;p34"/>
                <p:cNvSpPr/>
                <p:nvPr/>
              </p:nvSpPr>
              <p:spPr>
                <a:xfrm>
                  <a:off x="4482022" y="4935683"/>
                  <a:ext cx="29376" cy="16916"/>
                </a:xfrm>
                <a:custGeom>
                  <a:avLst/>
                  <a:gdLst/>
                  <a:ahLst/>
                  <a:cxnLst/>
                  <a:rect l="l" t="t" r="r" b="b"/>
                  <a:pathLst>
                    <a:path w="29376" h="16916" extrusionOk="0">
                      <a:moveTo>
                        <a:pt x="716" y="9411"/>
                      </a:moveTo>
                      <a:lnTo>
                        <a:pt x="12898" y="16459"/>
                      </a:lnTo>
                      <a:cubicBezTo>
                        <a:pt x="14127" y="17069"/>
                        <a:pt x="15572" y="17069"/>
                        <a:pt x="16801" y="16459"/>
                      </a:cubicBezTo>
                      <a:lnTo>
                        <a:pt x="28412" y="9697"/>
                      </a:lnTo>
                      <a:cubicBezTo>
                        <a:pt x="29650" y="9030"/>
                        <a:pt x="29745" y="8077"/>
                        <a:pt x="28412" y="7506"/>
                      </a:cubicBezTo>
                      <a:lnTo>
                        <a:pt x="16230" y="457"/>
                      </a:lnTo>
                      <a:cubicBezTo>
                        <a:pt x="15001" y="-152"/>
                        <a:pt x="13556" y="-152"/>
                        <a:pt x="12327" y="457"/>
                      </a:cubicBezTo>
                      <a:lnTo>
                        <a:pt x="716" y="7220"/>
                      </a:lnTo>
                      <a:cubicBezTo>
                        <a:pt x="-141" y="7792"/>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9" name="Google Shape;2159;p34"/>
                <p:cNvSpPr/>
                <p:nvPr/>
              </p:nvSpPr>
              <p:spPr>
                <a:xfrm>
                  <a:off x="4464795" y="4925682"/>
                  <a:ext cx="29341" cy="16916"/>
                </a:xfrm>
                <a:custGeom>
                  <a:avLst/>
                  <a:gdLst/>
                  <a:ahLst/>
                  <a:cxnLst/>
                  <a:rect l="l" t="t" r="r" b="b"/>
                  <a:pathLst>
                    <a:path w="29341" h="16916" extrusionOk="0">
                      <a:moveTo>
                        <a:pt x="716" y="9411"/>
                      </a:moveTo>
                      <a:lnTo>
                        <a:pt x="12898" y="16459"/>
                      </a:lnTo>
                      <a:cubicBezTo>
                        <a:pt x="14127" y="17069"/>
                        <a:pt x="15572" y="17069"/>
                        <a:pt x="16801" y="16459"/>
                      </a:cubicBezTo>
                      <a:lnTo>
                        <a:pt x="28412" y="9792"/>
                      </a:lnTo>
                      <a:cubicBezTo>
                        <a:pt x="29554" y="9125"/>
                        <a:pt x="29745" y="8077"/>
                        <a:pt x="28412" y="7506"/>
                      </a:cubicBezTo>
                      <a:lnTo>
                        <a:pt x="16230" y="457"/>
                      </a:lnTo>
                      <a:cubicBezTo>
                        <a:pt x="15001" y="-152"/>
                        <a:pt x="13556" y="-152"/>
                        <a:pt x="12327" y="457"/>
                      </a:cubicBezTo>
                      <a:lnTo>
                        <a:pt x="716" y="7125"/>
                      </a:lnTo>
                      <a:cubicBezTo>
                        <a:pt x="-141" y="8268"/>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0" name="Google Shape;2160;p34"/>
                <p:cNvSpPr/>
                <p:nvPr/>
              </p:nvSpPr>
              <p:spPr>
                <a:xfrm>
                  <a:off x="4447522" y="4915490"/>
                  <a:ext cx="29387" cy="17202"/>
                </a:xfrm>
                <a:custGeom>
                  <a:avLst/>
                  <a:gdLst/>
                  <a:ahLst/>
                  <a:cxnLst/>
                  <a:rect l="l" t="t" r="r" b="b"/>
                  <a:pathLst>
                    <a:path w="29387" h="17202" extrusionOk="0">
                      <a:moveTo>
                        <a:pt x="761" y="9601"/>
                      </a:moveTo>
                      <a:lnTo>
                        <a:pt x="12944" y="16745"/>
                      </a:lnTo>
                      <a:cubicBezTo>
                        <a:pt x="14173" y="17355"/>
                        <a:pt x="15618" y="17355"/>
                        <a:pt x="16846" y="16745"/>
                      </a:cubicBezTo>
                      <a:lnTo>
                        <a:pt x="28458" y="9982"/>
                      </a:lnTo>
                      <a:cubicBezTo>
                        <a:pt x="29600" y="9316"/>
                        <a:pt x="29791" y="8363"/>
                        <a:pt x="28458" y="7792"/>
                      </a:cubicBezTo>
                      <a:lnTo>
                        <a:pt x="16180" y="457"/>
                      </a:lnTo>
                      <a:cubicBezTo>
                        <a:pt x="14951" y="-152"/>
                        <a:pt x="13507" y="-152"/>
                        <a:pt x="12278" y="457"/>
                      </a:cubicBezTo>
                      <a:lnTo>
                        <a:pt x="666" y="7220"/>
                      </a:lnTo>
                      <a:cubicBezTo>
                        <a:pt x="-190" y="8077"/>
                        <a:pt x="-286" y="8935"/>
                        <a:pt x="761" y="96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1" name="Google Shape;2161;p34"/>
                <p:cNvSpPr/>
                <p:nvPr/>
              </p:nvSpPr>
              <p:spPr>
                <a:xfrm>
                  <a:off x="4624469" y="5017884"/>
                  <a:ext cx="34098" cy="19393"/>
                </a:xfrm>
                <a:custGeom>
                  <a:avLst/>
                  <a:gdLst/>
                  <a:ahLst/>
                  <a:cxnLst/>
                  <a:rect l="l" t="t" r="r" b="b"/>
                  <a:pathLst>
                    <a:path w="34098" h="19393" extrusionOk="0">
                      <a:moveTo>
                        <a:pt x="1035" y="9411"/>
                      </a:moveTo>
                      <a:lnTo>
                        <a:pt x="17691" y="18936"/>
                      </a:lnTo>
                      <a:cubicBezTo>
                        <a:pt x="18887" y="19546"/>
                        <a:pt x="20303" y="19546"/>
                        <a:pt x="21499" y="18936"/>
                      </a:cubicBezTo>
                      <a:lnTo>
                        <a:pt x="33205" y="12268"/>
                      </a:lnTo>
                      <a:cubicBezTo>
                        <a:pt x="34348" y="11602"/>
                        <a:pt x="34443" y="10554"/>
                        <a:pt x="33205" y="9982"/>
                      </a:cubicBezTo>
                      <a:lnTo>
                        <a:pt x="16549" y="457"/>
                      </a:lnTo>
                      <a:cubicBezTo>
                        <a:pt x="15321" y="-152"/>
                        <a:pt x="13876" y="-152"/>
                        <a:pt x="12647" y="457"/>
                      </a:cubicBezTo>
                      <a:lnTo>
                        <a:pt x="1035" y="7220"/>
                      </a:lnTo>
                      <a:cubicBezTo>
                        <a:pt x="-297" y="7887"/>
                        <a:pt x="-392" y="8839"/>
                        <a:pt x="1035"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2" name="Google Shape;2162;p34"/>
                <p:cNvSpPr/>
                <p:nvPr/>
              </p:nvSpPr>
              <p:spPr>
                <a:xfrm>
                  <a:off x="4516514" y="4955590"/>
                  <a:ext cx="33778" cy="19392"/>
                </a:xfrm>
                <a:custGeom>
                  <a:avLst/>
                  <a:gdLst/>
                  <a:ahLst/>
                  <a:cxnLst/>
                  <a:rect l="l" t="t" r="r" b="b"/>
                  <a:pathLst>
                    <a:path w="33778" h="19392" extrusionOk="0">
                      <a:moveTo>
                        <a:pt x="679" y="9411"/>
                      </a:moveTo>
                      <a:lnTo>
                        <a:pt x="17335" y="18936"/>
                      </a:lnTo>
                      <a:cubicBezTo>
                        <a:pt x="18563" y="19545"/>
                        <a:pt x="20008" y="19545"/>
                        <a:pt x="21237" y="18936"/>
                      </a:cubicBezTo>
                      <a:lnTo>
                        <a:pt x="32849" y="12173"/>
                      </a:lnTo>
                      <a:cubicBezTo>
                        <a:pt x="33991" y="11506"/>
                        <a:pt x="34181" y="10554"/>
                        <a:pt x="32849" y="9982"/>
                      </a:cubicBezTo>
                      <a:lnTo>
                        <a:pt x="16193" y="457"/>
                      </a:lnTo>
                      <a:cubicBezTo>
                        <a:pt x="14964" y="-152"/>
                        <a:pt x="13519" y="-152"/>
                        <a:pt x="12290" y="457"/>
                      </a:cubicBezTo>
                      <a:lnTo>
                        <a:pt x="679" y="7220"/>
                      </a:lnTo>
                      <a:cubicBezTo>
                        <a:pt x="-178" y="7791"/>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3" name="Google Shape;2163;p34"/>
                <p:cNvSpPr/>
                <p:nvPr/>
              </p:nvSpPr>
              <p:spPr>
                <a:xfrm>
                  <a:off x="4538177" y="4968068"/>
                  <a:ext cx="98308" cy="56826"/>
                </a:xfrm>
                <a:custGeom>
                  <a:avLst/>
                  <a:gdLst/>
                  <a:ahLst/>
                  <a:cxnLst/>
                  <a:rect l="l" t="t" r="r" b="b"/>
                  <a:pathLst>
                    <a:path w="98308" h="56826" extrusionOk="0">
                      <a:moveTo>
                        <a:pt x="716" y="9411"/>
                      </a:moveTo>
                      <a:lnTo>
                        <a:pt x="81902" y="56369"/>
                      </a:lnTo>
                      <a:cubicBezTo>
                        <a:pt x="83131" y="56978"/>
                        <a:pt x="84576" y="56978"/>
                        <a:pt x="85804" y="56369"/>
                      </a:cubicBezTo>
                      <a:lnTo>
                        <a:pt x="97416" y="49606"/>
                      </a:lnTo>
                      <a:cubicBezTo>
                        <a:pt x="98558" y="48939"/>
                        <a:pt x="98653" y="47987"/>
                        <a:pt x="97416" y="47415"/>
                      </a:cubicBezTo>
                      <a:lnTo>
                        <a:pt x="16230" y="457"/>
                      </a:lnTo>
                      <a:cubicBezTo>
                        <a:pt x="15001" y="-152"/>
                        <a:pt x="13556" y="-152"/>
                        <a:pt x="12327" y="457"/>
                      </a:cubicBezTo>
                      <a:lnTo>
                        <a:pt x="716" y="7220"/>
                      </a:lnTo>
                      <a:cubicBezTo>
                        <a:pt x="-141" y="7887"/>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4" name="Google Shape;2164;p34"/>
                <p:cNvSpPr/>
                <p:nvPr/>
              </p:nvSpPr>
              <p:spPr>
                <a:xfrm>
                  <a:off x="4683753" y="5013502"/>
                  <a:ext cx="29387" cy="16916"/>
                </a:xfrm>
                <a:custGeom>
                  <a:avLst/>
                  <a:gdLst/>
                  <a:ahLst/>
                  <a:cxnLst/>
                  <a:rect l="l" t="t" r="r" b="b"/>
                  <a:pathLst>
                    <a:path w="29387" h="16916" extrusionOk="0">
                      <a:moveTo>
                        <a:pt x="761" y="9411"/>
                      </a:moveTo>
                      <a:lnTo>
                        <a:pt x="12944" y="16459"/>
                      </a:lnTo>
                      <a:cubicBezTo>
                        <a:pt x="14173" y="17069"/>
                        <a:pt x="15618" y="17069"/>
                        <a:pt x="16846" y="16459"/>
                      </a:cubicBezTo>
                      <a:lnTo>
                        <a:pt x="28458" y="9792"/>
                      </a:lnTo>
                      <a:cubicBezTo>
                        <a:pt x="29600" y="9125"/>
                        <a:pt x="29791" y="8077"/>
                        <a:pt x="28458" y="7506"/>
                      </a:cubicBezTo>
                      <a:lnTo>
                        <a:pt x="16275" y="457"/>
                      </a:lnTo>
                      <a:cubicBezTo>
                        <a:pt x="15047" y="-152"/>
                        <a:pt x="13602" y="-152"/>
                        <a:pt x="12373" y="457"/>
                      </a:cubicBezTo>
                      <a:lnTo>
                        <a:pt x="666" y="7125"/>
                      </a:lnTo>
                      <a:cubicBezTo>
                        <a:pt x="-190" y="7792"/>
                        <a:pt x="-286" y="8839"/>
                        <a:pt x="761"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5" name="Google Shape;2165;p34"/>
                <p:cNvSpPr/>
                <p:nvPr/>
              </p:nvSpPr>
              <p:spPr>
                <a:xfrm>
                  <a:off x="4666502" y="5003310"/>
                  <a:ext cx="29374" cy="17106"/>
                </a:xfrm>
                <a:custGeom>
                  <a:avLst/>
                  <a:gdLst/>
                  <a:ahLst/>
                  <a:cxnLst/>
                  <a:rect l="l" t="t" r="r" b="b"/>
                  <a:pathLst>
                    <a:path w="29374" h="17106" extrusionOk="0">
                      <a:moveTo>
                        <a:pt x="690" y="9601"/>
                      </a:moveTo>
                      <a:lnTo>
                        <a:pt x="12873" y="16650"/>
                      </a:lnTo>
                      <a:cubicBezTo>
                        <a:pt x="14102" y="17259"/>
                        <a:pt x="15546" y="17259"/>
                        <a:pt x="16775" y="16650"/>
                      </a:cubicBezTo>
                      <a:lnTo>
                        <a:pt x="28482" y="9982"/>
                      </a:lnTo>
                      <a:cubicBezTo>
                        <a:pt x="29624" y="9316"/>
                        <a:pt x="29719" y="8268"/>
                        <a:pt x="28482" y="7696"/>
                      </a:cubicBezTo>
                      <a:lnTo>
                        <a:pt x="16109" y="457"/>
                      </a:lnTo>
                      <a:cubicBezTo>
                        <a:pt x="14880" y="-152"/>
                        <a:pt x="13435" y="-152"/>
                        <a:pt x="12207" y="457"/>
                      </a:cubicBezTo>
                      <a:lnTo>
                        <a:pt x="595" y="7220"/>
                      </a:lnTo>
                      <a:cubicBezTo>
                        <a:pt x="-167" y="7982"/>
                        <a:pt x="-262" y="9030"/>
                        <a:pt x="690" y="96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6" name="Google Shape;2166;p34"/>
                <p:cNvSpPr/>
                <p:nvPr/>
              </p:nvSpPr>
              <p:spPr>
                <a:xfrm>
                  <a:off x="4649277" y="4993405"/>
                  <a:ext cx="29313" cy="17011"/>
                </a:xfrm>
                <a:custGeom>
                  <a:avLst/>
                  <a:gdLst/>
                  <a:ahLst/>
                  <a:cxnLst/>
                  <a:rect l="l" t="t" r="r" b="b"/>
                  <a:pathLst>
                    <a:path w="29313" h="17011" extrusionOk="0">
                      <a:moveTo>
                        <a:pt x="688" y="9506"/>
                      </a:moveTo>
                      <a:lnTo>
                        <a:pt x="12871" y="16554"/>
                      </a:lnTo>
                      <a:cubicBezTo>
                        <a:pt x="14099" y="17164"/>
                        <a:pt x="15544" y="17164"/>
                        <a:pt x="16773" y="16554"/>
                      </a:cubicBezTo>
                      <a:lnTo>
                        <a:pt x="28385" y="9791"/>
                      </a:lnTo>
                      <a:cubicBezTo>
                        <a:pt x="29527" y="9125"/>
                        <a:pt x="29717" y="8077"/>
                        <a:pt x="28385" y="7506"/>
                      </a:cubicBezTo>
                      <a:lnTo>
                        <a:pt x="16202" y="457"/>
                      </a:lnTo>
                      <a:cubicBezTo>
                        <a:pt x="14973" y="-152"/>
                        <a:pt x="13528" y="-152"/>
                        <a:pt x="12299" y="457"/>
                      </a:cubicBezTo>
                      <a:lnTo>
                        <a:pt x="973" y="7220"/>
                      </a:lnTo>
                      <a:cubicBezTo>
                        <a:pt x="-169" y="7982"/>
                        <a:pt x="-359" y="8934"/>
                        <a:pt x="688"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7" name="Google Shape;2167;p34"/>
                <p:cNvSpPr/>
                <p:nvPr/>
              </p:nvSpPr>
              <p:spPr>
                <a:xfrm>
                  <a:off x="4631964" y="4983594"/>
                  <a:ext cx="29363" cy="16916"/>
                </a:xfrm>
                <a:custGeom>
                  <a:avLst/>
                  <a:gdLst/>
                  <a:ahLst/>
                  <a:cxnLst/>
                  <a:rect l="l" t="t" r="r" b="b"/>
                  <a:pathLst>
                    <a:path w="29363" h="16916" extrusionOk="0">
                      <a:moveTo>
                        <a:pt x="679" y="9411"/>
                      </a:moveTo>
                      <a:lnTo>
                        <a:pt x="12957" y="16459"/>
                      </a:lnTo>
                      <a:cubicBezTo>
                        <a:pt x="14152" y="17069"/>
                        <a:pt x="15568" y="17069"/>
                        <a:pt x="16764" y="16459"/>
                      </a:cubicBezTo>
                      <a:lnTo>
                        <a:pt x="28470" y="9696"/>
                      </a:lnTo>
                      <a:cubicBezTo>
                        <a:pt x="29613" y="9030"/>
                        <a:pt x="29708" y="8077"/>
                        <a:pt x="28470" y="7506"/>
                      </a:cubicBezTo>
                      <a:lnTo>
                        <a:pt x="16193" y="457"/>
                      </a:lnTo>
                      <a:cubicBezTo>
                        <a:pt x="14997" y="-152"/>
                        <a:pt x="13581" y="-152"/>
                        <a:pt x="12385" y="457"/>
                      </a:cubicBezTo>
                      <a:lnTo>
                        <a:pt x="679" y="7220"/>
                      </a:lnTo>
                      <a:cubicBezTo>
                        <a:pt x="-178" y="7506"/>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8" name="Google Shape;2168;p34"/>
                <p:cNvSpPr/>
                <p:nvPr/>
              </p:nvSpPr>
              <p:spPr>
                <a:xfrm>
                  <a:off x="4614700" y="4973593"/>
                  <a:ext cx="29376" cy="16916"/>
                </a:xfrm>
                <a:custGeom>
                  <a:avLst/>
                  <a:gdLst/>
                  <a:ahLst/>
                  <a:cxnLst/>
                  <a:rect l="l" t="t" r="r" b="b"/>
                  <a:pathLst>
                    <a:path w="29376" h="16916" extrusionOk="0">
                      <a:moveTo>
                        <a:pt x="716" y="9411"/>
                      </a:moveTo>
                      <a:lnTo>
                        <a:pt x="12898" y="16459"/>
                      </a:lnTo>
                      <a:cubicBezTo>
                        <a:pt x="14127" y="17069"/>
                        <a:pt x="15572" y="17069"/>
                        <a:pt x="16801" y="16459"/>
                      </a:cubicBezTo>
                      <a:lnTo>
                        <a:pt x="28412" y="9792"/>
                      </a:lnTo>
                      <a:cubicBezTo>
                        <a:pt x="29650" y="9125"/>
                        <a:pt x="29745" y="8077"/>
                        <a:pt x="28412" y="7506"/>
                      </a:cubicBezTo>
                      <a:lnTo>
                        <a:pt x="16230" y="457"/>
                      </a:lnTo>
                      <a:cubicBezTo>
                        <a:pt x="15001" y="-152"/>
                        <a:pt x="13556" y="-152"/>
                        <a:pt x="12327" y="457"/>
                      </a:cubicBezTo>
                      <a:lnTo>
                        <a:pt x="716" y="7125"/>
                      </a:lnTo>
                      <a:cubicBezTo>
                        <a:pt x="-141" y="7982"/>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9" name="Google Shape;2169;p34"/>
                <p:cNvSpPr/>
                <p:nvPr/>
              </p:nvSpPr>
              <p:spPr>
                <a:xfrm>
                  <a:off x="4597237" y="4963591"/>
                  <a:ext cx="29541" cy="16916"/>
                </a:xfrm>
                <a:custGeom>
                  <a:avLst/>
                  <a:gdLst/>
                  <a:ahLst/>
                  <a:cxnLst/>
                  <a:rect l="l" t="t" r="r" b="b"/>
                  <a:pathLst>
                    <a:path w="29541" h="16916" extrusionOk="0">
                      <a:moveTo>
                        <a:pt x="857" y="9411"/>
                      </a:moveTo>
                      <a:lnTo>
                        <a:pt x="13135" y="16459"/>
                      </a:lnTo>
                      <a:cubicBezTo>
                        <a:pt x="14363" y="17069"/>
                        <a:pt x="15808" y="17069"/>
                        <a:pt x="17037" y="16459"/>
                      </a:cubicBezTo>
                      <a:lnTo>
                        <a:pt x="28648" y="9792"/>
                      </a:lnTo>
                      <a:cubicBezTo>
                        <a:pt x="29791" y="9125"/>
                        <a:pt x="29886" y="8077"/>
                        <a:pt x="28648" y="7506"/>
                      </a:cubicBezTo>
                      <a:lnTo>
                        <a:pt x="16466" y="457"/>
                      </a:lnTo>
                      <a:cubicBezTo>
                        <a:pt x="15237" y="-152"/>
                        <a:pt x="13792" y="-152"/>
                        <a:pt x="12563" y="457"/>
                      </a:cubicBezTo>
                      <a:lnTo>
                        <a:pt x="857" y="7220"/>
                      </a:lnTo>
                      <a:cubicBezTo>
                        <a:pt x="-286" y="7791"/>
                        <a:pt x="-286" y="8458"/>
                        <a:pt x="857"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0" name="Google Shape;2170;p34"/>
                <p:cNvSpPr/>
                <p:nvPr/>
              </p:nvSpPr>
              <p:spPr>
                <a:xfrm>
                  <a:off x="4580242" y="4953400"/>
                  <a:ext cx="29308" cy="17106"/>
                </a:xfrm>
                <a:custGeom>
                  <a:avLst/>
                  <a:gdLst/>
                  <a:ahLst/>
                  <a:cxnLst/>
                  <a:rect l="l" t="t" r="r" b="b"/>
                  <a:pathLst>
                    <a:path w="29308" h="17106" extrusionOk="0">
                      <a:moveTo>
                        <a:pt x="624" y="9601"/>
                      </a:moveTo>
                      <a:lnTo>
                        <a:pt x="12807" y="16650"/>
                      </a:lnTo>
                      <a:cubicBezTo>
                        <a:pt x="14036" y="17259"/>
                        <a:pt x="15481" y="17259"/>
                        <a:pt x="16709" y="16650"/>
                      </a:cubicBezTo>
                      <a:lnTo>
                        <a:pt x="28416" y="9887"/>
                      </a:lnTo>
                      <a:cubicBezTo>
                        <a:pt x="29558" y="9220"/>
                        <a:pt x="29654" y="8268"/>
                        <a:pt x="28416" y="7601"/>
                      </a:cubicBezTo>
                      <a:lnTo>
                        <a:pt x="16709" y="457"/>
                      </a:lnTo>
                      <a:cubicBezTo>
                        <a:pt x="15481" y="-152"/>
                        <a:pt x="14036" y="-152"/>
                        <a:pt x="12807" y="457"/>
                      </a:cubicBezTo>
                      <a:lnTo>
                        <a:pt x="1195" y="7220"/>
                      </a:lnTo>
                      <a:cubicBezTo>
                        <a:pt x="-232" y="8077"/>
                        <a:pt x="-327" y="9125"/>
                        <a:pt x="624" y="96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1" name="Google Shape;2171;p34"/>
                <p:cNvSpPr/>
                <p:nvPr/>
              </p:nvSpPr>
              <p:spPr>
                <a:xfrm>
                  <a:off x="4562889" y="4943589"/>
                  <a:ext cx="29375" cy="16916"/>
                </a:xfrm>
                <a:custGeom>
                  <a:avLst/>
                  <a:gdLst/>
                  <a:ahLst/>
                  <a:cxnLst/>
                  <a:rect l="l" t="t" r="r" b="b"/>
                  <a:pathLst>
                    <a:path w="29375" h="16916" extrusionOk="0">
                      <a:moveTo>
                        <a:pt x="750" y="9411"/>
                      </a:moveTo>
                      <a:lnTo>
                        <a:pt x="12933" y="16459"/>
                      </a:lnTo>
                      <a:cubicBezTo>
                        <a:pt x="14161" y="17069"/>
                        <a:pt x="15606" y="17069"/>
                        <a:pt x="16835" y="16459"/>
                      </a:cubicBezTo>
                      <a:lnTo>
                        <a:pt x="28447" y="9696"/>
                      </a:lnTo>
                      <a:cubicBezTo>
                        <a:pt x="29589" y="9030"/>
                        <a:pt x="29779" y="8077"/>
                        <a:pt x="28447" y="7506"/>
                      </a:cubicBezTo>
                      <a:lnTo>
                        <a:pt x="16264" y="457"/>
                      </a:lnTo>
                      <a:cubicBezTo>
                        <a:pt x="15035" y="-152"/>
                        <a:pt x="13590" y="-152"/>
                        <a:pt x="12362" y="457"/>
                      </a:cubicBezTo>
                      <a:lnTo>
                        <a:pt x="750" y="7220"/>
                      </a:lnTo>
                      <a:cubicBezTo>
                        <a:pt x="-202" y="7887"/>
                        <a:pt x="-297" y="9411"/>
                        <a:pt x="750"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2" name="Google Shape;2172;p34"/>
                <p:cNvSpPr/>
                <p:nvPr/>
              </p:nvSpPr>
              <p:spPr>
                <a:xfrm>
                  <a:off x="4545668" y="4933492"/>
                  <a:ext cx="29333" cy="17487"/>
                </a:xfrm>
                <a:custGeom>
                  <a:avLst/>
                  <a:gdLst/>
                  <a:ahLst/>
                  <a:cxnLst/>
                  <a:rect l="l" t="t" r="r" b="b"/>
                  <a:pathLst>
                    <a:path w="29333" h="17487" extrusionOk="0">
                      <a:moveTo>
                        <a:pt x="649" y="9982"/>
                      </a:moveTo>
                      <a:lnTo>
                        <a:pt x="12832" y="17031"/>
                      </a:lnTo>
                      <a:cubicBezTo>
                        <a:pt x="14060" y="17640"/>
                        <a:pt x="15505" y="17640"/>
                        <a:pt x="16734" y="17031"/>
                      </a:cubicBezTo>
                      <a:lnTo>
                        <a:pt x="28441" y="10363"/>
                      </a:lnTo>
                      <a:cubicBezTo>
                        <a:pt x="29583" y="9696"/>
                        <a:pt x="29678" y="8649"/>
                        <a:pt x="28441" y="8077"/>
                      </a:cubicBezTo>
                      <a:lnTo>
                        <a:pt x="16448" y="457"/>
                      </a:lnTo>
                      <a:cubicBezTo>
                        <a:pt x="15253" y="-152"/>
                        <a:pt x="13837" y="-152"/>
                        <a:pt x="12641" y="457"/>
                      </a:cubicBezTo>
                      <a:lnTo>
                        <a:pt x="934" y="7125"/>
                      </a:lnTo>
                      <a:cubicBezTo>
                        <a:pt x="-208" y="7982"/>
                        <a:pt x="-303" y="9030"/>
                        <a:pt x="649" y="9982"/>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3" name="Google Shape;2173;p34"/>
                <p:cNvSpPr/>
                <p:nvPr/>
              </p:nvSpPr>
              <p:spPr>
                <a:xfrm>
                  <a:off x="4528402" y="4923967"/>
                  <a:ext cx="29313" cy="16630"/>
                </a:xfrm>
                <a:custGeom>
                  <a:avLst/>
                  <a:gdLst/>
                  <a:ahLst/>
                  <a:cxnLst/>
                  <a:rect l="l" t="t" r="r" b="b"/>
                  <a:pathLst>
                    <a:path w="29313" h="16630" extrusionOk="0">
                      <a:moveTo>
                        <a:pt x="688" y="9125"/>
                      </a:moveTo>
                      <a:lnTo>
                        <a:pt x="12871" y="16173"/>
                      </a:lnTo>
                      <a:cubicBezTo>
                        <a:pt x="14099" y="16783"/>
                        <a:pt x="15544" y="16783"/>
                        <a:pt x="16773" y="16173"/>
                      </a:cubicBezTo>
                      <a:lnTo>
                        <a:pt x="28384" y="9506"/>
                      </a:lnTo>
                      <a:cubicBezTo>
                        <a:pt x="29527" y="8839"/>
                        <a:pt x="29717" y="7791"/>
                        <a:pt x="28384" y="7220"/>
                      </a:cubicBezTo>
                      <a:lnTo>
                        <a:pt x="16487" y="457"/>
                      </a:lnTo>
                      <a:cubicBezTo>
                        <a:pt x="15259" y="-152"/>
                        <a:pt x="13814" y="-152"/>
                        <a:pt x="12585" y="457"/>
                      </a:cubicBezTo>
                      <a:lnTo>
                        <a:pt x="973" y="7220"/>
                      </a:lnTo>
                      <a:cubicBezTo>
                        <a:pt x="-169" y="7601"/>
                        <a:pt x="-359" y="8553"/>
                        <a:pt x="688" y="9125"/>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4" name="Google Shape;2174;p34"/>
                <p:cNvSpPr/>
                <p:nvPr/>
              </p:nvSpPr>
              <p:spPr>
                <a:xfrm>
                  <a:off x="4511410" y="4913585"/>
                  <a:ext cx="29041" cy="17011"/>
                </a:xfrm>
                <a:custGeom>
                  <a:avLst/>
                  <a:gdLst/>
                  <a:ahLst/>
                  <a:cxnLst/>
                  <a:rect l="l" t="t" r="r" b="b"/>
                  <a:pathLst>
                    <a:path w="29041" h="17011" extrusionOk="0">
                      <a:moveTo>
                        <a:pt x="357" y="9506"/>
                      </a:moveTo>
                      <a:lnTo>
                        <a:pt x="12635" y="16554"/>
                      </a:lnTo>
                      <a:cubicBezTo>
                        <a:pt x="13830" y="17164"/>
                        <a:pt x="15247" y="17164"/>
                        <a:pt x="16442" y="16554"/>
                      </a:cubicBezTo>
                      <a:lnTo>
                        <a:pt x="28149" y="9792"/>
                      </a:lnTo>
                      <a:cubicBezTo>
                        <a:pt x="29291" y="9125"/>
                        <a:pt x="29386" y="8172"/>
                        <a:pt x="28149" y="7506"/>
                      </a:cubicBezTo>
                      <a:lnTo>
                        <a:pt x="15966" y="457"/>
                      </a:lnTo>
                      <a:cubicBezTo>
                        <a:pt x="14737" y="-152"/>
                        <a:pt x="13293" y="-152"/>
                        <a:pt x="12064" y="457"/>
                      </a:cubicBezTo>
                      <a:lnTo>
                        <a:pt x="357" y="7220"/>
                      </a:lnTo>
                      <a:cubicBezTo>
                        <a:pt x="-119" y="7982"/>
                        <a:pt x="-119" y="8934"/>
                        <a:pt x="357"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5" name="Google Shape;2175;p34"/>
                <p:cNvSpPr/>
                <p:nvPr/>
              </p:nvSpPr>
              <p:spPr>
                <a:xfrm>
                  <a:off x="4493824" y="4903774"/>
                  <a:ext cx="29376" cy="16916"/>
                </a:xfrm>
                <a:custGeom>
                  <a:avLst/>
                  <a:gdLst/>
                  <a:ahLst/>
                  <a:cxnLst/>
                  <a:rect l="l" t="t" r="r" b="b"/>
                  <a:pathLst>
                    <a:path w="29376" h="16916" extrusionOk="0">
                      <a:moveTo>
                        <a:pt x="716" y="9411"/>
                      </a:moveTo>
                      <a:lnTo>
                        <a:pt x="12898" y="16459"/>
                      </a:lnTo>
                      <a:cubicBezTo>
                        <a:pt x="14127" y="17069"/>
                        <a:pt x="15572" y="17069"/>
                        <a:pt x="16801" y="16459"/>
                      </a:cubicBezTo>
                      <a:lnTo>
                        <a:pt x="28412" y="9696"/>
                      </a:lnTo>
                      <a:cubicBezTo>
                        <a:pt x="29650" y="9030"/>
                        <a:pt x="29745" y="8077"/>
                        <a:pt x="28412" y="7506"/>
                      </a:cubicBezTo>
                      <a:lnTo>
                        <a:pt x="16230" y="457"/>
                      </a:lnTo>
                      <a:cubicBezTo>
                        <a:pt x="15001" y="-152"/>
                        <a:pt x="13556" y="-152"/>
                        <a:pt x="12327" y="457"/>
                      </a:cubicBezTo>
                      <a:lnTo>
                        <a:pt x="716" y="7220"/>
                      </a:lnTo>
                      <a:cubicBezTo>
                        <a:pt x="-141" y="7791"/>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6" name="Google Shape;2176;p34"/>
                <p:cNvSpPr/>
                <p:nvPr/>
              </p:nvSpPr>
              <p:spPr>
                <a:xfrm>
                  <a:off x="4701039" y="5023503"/>
                  <a:ext cx="42331" cy="24441"/>
                </a:xfrm>
                <a:custGeom>
                  <a:avLst/>
                  <a:gdLst/>
                  <a:ahLst/>
                  <a:cxnLst/>
                  <a:rect l="l" t="t" r="r" b="b"/>
                  <a:pathLst>
                    <a:path w="42331" h="24441" extrusionOk="0">
                      <a:moveTo>
                        <a:pt x="607" y="9411"/>
                      </a:moveTo>
                      <a:lnTo>
                        <a:pt x="25829" y="23984"/>
                      </a:lnTo>
                      <a:cubicBezTo>
                        <a:pt x="27058" y="24594"/>
                        <a:pt x="28503" y="24594"/>
                        <a:pt x="29732" y="23984"/>
                      </a:cubicBezTo>
                      <a:lnTo>
                        <a:pt x="41439" y="17221"/>
                      </a:lnTo>
                      <a:cubicBezTo>
                        <a:pt x="42581" y="16555"/>
                        <a:pt x="42676" y="15602"/>
                        <a:pt x="41439" y="15031"/>
                      </a:cubicBezTo>
                      <a:lnTo>
                        <a:pt x="16121" y="457"/>
                      </a:lnTo>
                      <a:cubicBezTo>
                        <a:pt x="14892" y="-152"/>
                        <a:pt x="13448" y="-152"/>
                        <a:pt x="12219" y="457"/>
                      </a:cubicBezTo>
                      <a:lnTo>
                        <a:pt x="607" y="7220"/>
                      </a:lnTo>
                      <a:cubicBezTo>
                        <a:pt x="-154" y="7792"/>
                        <a:pt x="-249" y="8839"/>
                        <a:pt x="607"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7" name="Google Shape;2177;p34"/>
                <p:cNvSpPr/>
                <p:nvPr/>
              </p:nvSpPr>
              <p:spPr>
                <a:xfrm>
                  <a:off x="4675609" y="5027945"/>
                  <a:ext cx="29345" cy="17142"/>
                </a:xfrm>
                <a:custGeom>
                  <a:avLst/>
                  <a:gdLst/>
                  <a:ahLst/>
                  <a:cxnLst/>
                  <a:rect l="l" t="t" r="r" b="b"/>
                  <a:pathLst>
                    <a:path w="29345" h="17142" extrusionOk="0">
                      <a:moveTo>
                        <a:pt x="720" y="9541"/>
                      </a:moveTo>
                      <a:lnTo>
                        <a:pt x="12903" y="16685"/>
                      </a:lnTo>
                      <a:cubicBezTo>
                        <a:pt x="14131" y="17295"/>
                        <a:pt x="15576" y="17295"/>
                        <a:pt x="16805" y="16685"/>
                      </a:cubicBezTo>
                      <a:lnTo>
                        <a:pt x="28416" y="9923"/>
                      </a:lnTo>
                      <a:cubicBezTo>
                        <a:pt x="29559" y="9256"/>
                        <a:pt x="29749" y="8303"/>
                        <a:pt x="28416" y="7732"/>
                      </a:cubicBezTo>
                      <a:lnTo>
                        <a:pt x="16519" y="493"/>
                      </a:lnTo>
                      <a:cubicBezTo>
                        <a:pt x="15302" y="-164"/>
                        <a:pt x="13834" y="-164"/>
                        <a:pt x="12617" y="493"/>
                      </a:cubicBezTo>
                      <a:lnTo>
                        <a:pt x="1005" y="7256"/>
                      </a:lnTo>
                      <a:cubicBezTo>
                        <a:pt x="-232" y="8017"/>
                        <a:pt x="-327" y="8970"/>
                        <a:pt x="720" y="954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8" name="Google Shape;2178;p34"/>
                <p:cNvSpPr/>
                <p:nvPr/>
              </p:nvSpPr>
              <p:spPr>
                <a:xfrm>
                  <a:off x="4658328" y="5018170"/>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1" y="9696"/>
                      </a:lnTo>
                      <a:cubicBezTo>
                        <a:pt x="29613" y="9030"/>
                        <a:pt x="29708" y="8077"/>
                        <a:pt x="28471" y="7506"/>
                      </a:cubicBezTo>
                      <a:lnTo>
                        <a:pt x="16193" y="457"/>
                      </a:lnTo>
                      <a:cubicBezTo>
                        <a:pt x="14997" y="-152"/>
                        <a:pt x="13581" y="-152"/>
                        <a:pt x="12385" y="457"/>
                      </a:cubicBezTo>
                      <a:lnTo>
                        <a:pt x="679" y="7220"/>
                      </a:lnTo>
                      <a:cubicBezTo>
                        <a:pt x="-178" y="779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9" name="Google Shape;2179;p34"/>
                <p:cNvSpPr/>
                <p:nvPr/>
              </p:nvSpPr>
              <p:spPr>
                <a:xfrm>
                  <a:off x="4641064" y="5008168"/>
                  <a:ext cx="29341" cy="16916"/>
                </a:xfrm>
                <a:custGeom>
                  <a:avLst/>
                  <a:gdLst/>
                  <a:ahLst/>
                  <a:cxnLst/>
                  <a:rect l="l" t="t" r="r" b="b"/>
                  <a:pathLst>
                    <a:path w="29341" h="16916" extrusionOk="0">
                      <a:moveTo>
                        <a:pt x="716" y="9411"/>
                      </a:moveTo>
                      <a:lnTo>
                        <a:pt x="12898" y="16459"/>
                      </a:lnTo>
                      <a:cubicBezTo>
                        <a:pt x="14127" y="17069"/>
                        <a:pt x="15572" y="17069"/>
                        <a:pt x="16801" y="16459"/>
                      </a:cubicBezTo>
                      <a:lnTo>
                        <a:pt x="28412" y="9792"/>
                      </a:lnTo>
                      <a:cubicBezTo>
                        <a:pt x="29554" y="9125"/>
                        <a:pt x="29745" y="8077"/>
                        <a:pt x="28412" y="7506"/>
                      </a:cubicBezTo>
                      <a:lnTo>
                        <a:pt x="16230" y="457"/>
                      </a:lnTo>
                      <a:cubicBezTo>
                        <a:pt x="15001" y="-152"/>
                        <a:pt x="13556" y="-152"/>
                        <a:pt x="12327" y="457"/>
                      </a:cubicBezTo>
                      <a:lnTo>
                        <a:pt x="716" y="7125"/>
                      </a:lnTo>
                      <a:cubicBezTo>
                        <a:pt x="-141" y="7791"/>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0" name="Google Shape;2180;p34"/>
                <p:cNvSpPr/>
                <p:nvPr/>
              </p:nvSpPr>
              <p:spPr>
                <a:xfrm>
                  <a:off x="4623779" y="4998072"/>
                  <a:ext cx="29363" cy="17011"/>
                </a:xfrm>
                <a:custGeom>
                  <a:avLst/>
                  <a:gdLst/>
                  <a:ahLst/>
                  <a:cxnLst/>
                  <a:rect l="l" t="t" r="r" b="b"/>
                  <a:pathLst>
                    <a:path w="29363" h="17011" extrusionOk="0">
                      <a:moveTo>
                        <a:pt x="679" y="9506"/>
                      </a:moveTo>
                      <a:lnTo>
                        <a:pt x="12957" y="16554"/>
                      </a:lnTo>
                      <a:cubicBezTo>
                        <a:pt x="14185" y="17164"/>
                        <a:pt x="15630" y="17164"/>
                        <a:pt x="16859" y="16554"/>
                      </a:cubicBezTo>
                      <a:lnTo>
                        <a:pt x="28470" y="9792"/>
                      </a:lnTo>
                      <a:cubicBezTo>
                        <a:pt x="29613" y="9125"/>
                        <a:pt x="29708" y="8077"/>
                        <a:pt x="28470" y="7506"/>
                      </a:cubicBezTo>
                      <a:lnTo>
                        <a:pt x="16288" y="457"/>
                      </a:lnTo>
                      <a:cubicBezTo>
                        <a:pt x="15059" y="-152"/>
                        <a:pt x="13614" y="-152"/>
                        <a:pt x="12385" y="457"/>
                      </a:cubicBezTo>
                      <a:lnTo>
                        <a:pt x="679" y="7220"/>
                      </a:lnTo>
                      <a:cubicBezTo>
                        <a:pt x="-178" y="7982"/>
                        <a:pt x="-273" y="8935"/>
                        <a:pt x="679"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1" name="Google Shape;2181;p34"/>
                <p:cNvSpPr/>
                <p:nvPr/>
              </p:nvSpPr>
              <p:spPr>
                <a:xfrm>
                  <a:off x="4606671" y="4988070"/>
                  <a:ext cx="29244" cy="17106"/>
                </a:xfrm>
                <a:custGeom>
                  <a:avLst/>
                  <a:gdLst/>
                  <a:ahLst/>
                  <a:cxnLst/>
                  <a:rect l="l" t="t" r="r" b="b"/>
                  <a:pathLst>
                    <a:path w="29244" h="17106" extrusionOk="0">
                      <a:moveTo>
                        <a:pt x="560" y="9601"/>
                      </a:moveTo>
                      <a:lnTo>
                        <a:pt x="12742" y="16650"/>
                      </a:lnTo>
                      <a:cubicBezTo>
                        <a:pt x="13971" y="17259"/>
                        <a:pt x="15416" y="17259"/>
                        <a:pt x="16645" y="16650"/>
                      </a:cubicBezTo>
                      <a:lnTo>
                        <a:pt x="28352" y="9697"/>
                      </a:lnTo>
                      <a:cubicBezTo>
                        <a:pt x="29494" y="9030"/>
                        <a:pt x="29589" y="8077"/>
                        <a:pt x="28352" y="7506"/>
                      </a:cubicBezTo>
                      <a:lnTo>
                        <a:pt x="16169" y="457"/>
                      </a:lnTo>
                      <a:cubicBezTo>
                        <a:pt x="14940" y="-152"/>
                        <a:pt x="13495" y="-152"/>
                        <a:pt x="12267" y="457"/>
                      </a:cubicBezTo>
                      <a:lnTo>
                        <a:pt x="655" y="7220"/>
                      </a:lnTo>
                      <a:cubicBezTo>
                        <a:pt x="-202" y="7982"/>
                        <a:pt x="-202" y="9030"/>
                        <a:pt x="560" y="96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2" name="Google Shape;2182;p34"/>
                <p:cNvSpPr/>
                <p:nvPr/>
              </p:nvSpPr>
              <p:spPr>
                <a:xfrm>
                  <a:off x="4589253" y="4978260"/>
                  <a:ext cx="29376" cy="16916"/>
                </a:xfrm>
                <a:custGeom>
                  <a:avLst/>
                  <a:gdLst/>
                  <a:ahLst/>
                  <a:cxnLst/>
                  <a:rect l="l" t="t" r="r" b="b"/>
                  <a:pathLst>
                    <a:path w="29376" h="16916" extrusionOk="0">
                      <a:moveTo>
                        <a:pt x="750" y="9411"/>
                      </a:moveTo>
                      <a:lnTo>
                        <a:pt x="12933" y="16459"/>
                      </a:lnTo>
                      <a:cubicBezTo>
                        <a:pt x="14161" y="17069"/>
                        <a:pt x="15606" y="17069"/>
                        <a:pt x="16835" y="16459"/>
                      </a:cubicBezTo>
                      <a:lnTo>
                        <a:pt x="28447" y="9792"/>
                      </a:lnTo>
                      <a:cubicBezTo>
                        <a:pt x="29589" y="9125"/>
                        <a:pt x="29779" y="8077"/>
                        <a:pt x="28447" y="7506"/>
                      </a:cubicBezTo>
                      <a:lnTo>
                        <a:pt x="16264" y="457"/>
                      </a:lnTo>
                      <a:cubicBezTo>
                        <a:pt x="15035" y="-152"/>
                        <a:pt x="13590" y="-152"/>
                        <a:pt x="12362" y="457"/>
                      </a:cubicBezTo>
                      <a:lnTo>
                        <a:pt x="750" y="7125"/>
                      </a:lnTo>
                      <a:cubicBezTo>
                        <a:pt x="-202" y="7792"/>
                        <a:pt x="-297" y="8839"/>
                        <a:pt x="750"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3" name="Google Shape;2183;p34"/>
                <p:cNvSpPr/>
                <p:nvPr/>
              </p:nvSpPr>
              <p:spPr>
                <a:xfrm>
                  <a:off x="4572002" y="4968259"/>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0" y="9792"/>
                      </a:lnTo>
                      <a:cubicBezTo>
                        <a:pt x="29613" y="9125"/>
                        <a:pt x="29708" y="8077"/>
                        <a:pt x="28470" y="7506"/>
                      </a:cubicBezTo>
                      <a:lnTo>
                        <a:pt x="16193" y="457"/>
                      </a:lnTo>
                      <a:cubicBezTo>
                        <a:pt x="14997" y="-152"/>
                        <a:pt x="13581" y="-152"/>
                        <a:pt x="12385" y="457"/>
                      </a:cubicBezTo>
                      <a:lnTo>
                        <a:pt x="679" y="7220"/>
                      </a:lnTo>
                      <a:cubicBezTo>
                        <a:pt x="-178" y="779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4" name="Google Shape;2184;p34"/>
                <p:cNvSpPr/>
                <p:nvPr/>
              </p:nvSpPr>
              <p:spPr>
                <a:xfrm>
                  <a:off x="4554738" y="4958162"/>
                  <a:ext cx="29341" cy="17011"/>
                </a:xfrm>
                <a:custGeom>
                  <a:avLst/>
                  <a:gdLst/>
                  <a:ahLst/>
                  <a:cxnLst/>
                  <a:rect l="l" t="t" r="r" b="b"/>
                  <a:pathLst>
                    <a:path w="29341" h="17011" extrusionOk="0">
                      <a:moveTo>
                        <a:pt x="716" y="9506"/>
                      </a:moveTo>
                      <a:lnTo>
                        <a:pt x="12898" y="16554"/>
                      </a:lnTo>
                      <a:cubicBezTo>
                        <a:pt x="14127" y="17164"/>
                        <a:pt x="15572" y="17164"/>
                        <a:pt x="16801" y="16554"/>
                      </a:cubicBezTo>
                      <a:lnTo>
                        <a:pt x="28412" y="9792"/>
                      </a:lnTo>
                      <a:cubicBezTo>
                        <a:pt x="29554" y="9125"/>
                        <a:pt x="29745" y="8172"/>
                        <a:pt x="28412" y="7506"/>
                      </a:cubicBezTo>
                      <a:lnTo>
                        <a:pt x="16230" y="457"/>
                      </a:lnTo>
                      <a:cubicBezTo>
                        <a:pt x="15001" y="-152"/>
                        <a:pt x="13556" y="-152"/>
                        <a:pt x="12327" y="457"/>
                      </a:cubicBezTo>
                      <a:lnTo>
                        <a:pt x="716" y="7220"/>
                      </a:lnTo>
                      <a:cubicBezTo>
                        <a:pt x="-141" y="7982"/>
                        <a:pt x="-331" y="8935"/>
                        <a:pt x="716"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5" name="Google Shape;2185;p34"/>
                <p:cNvSpPr/>
                <p:nvPr/>
              </p:nvSpPr>
              <p:spPr>
                <a:xfrm>
                  <a:off x="4537453" y="4948351"/>
                  <a:ext cx="29363" cy="16916"/>
                </a:xfrm>
                <a:custGeom>
                  <a:avLst/>
                  <a:gdLst/>
                  <a:ahLst/>
                  <a:cxnLst/>
                  <a:rect l="l" t="t" r="r" b="b"/>
                  <a:pathLst>
                    <a:path w="29363" h="16916" extrusionOk="0">
                      <a:moveTo>
                        <a:pt x="679" y="9411"/>
                      </a:moveTo>
                      <a:lnTo>
                        <a:pt x="12957" y="16459"/>
                      </a:lnTo>
                      <a:cubicBezTo>
                        <a:pt x="14185" y="17069"/>
                        <a:pt x="15630" y="17069"/>
                        <a:pt x="16859" y="16459"/>
                      </a:cubicBezTo>
                      <a:lnTo>
                        <a:pt x="28471" y="9696"/>
                      </a:lnTo>
                      <a:cubicBezTo>
                        <a:pt x="29613" y="9030"/>
                        <a:pt x="29708" y="8077"/>
                        <a:pt x="28471" y="7506"/>
                      </a:cubicBezTo>
                      <a:lnTo>
                        <a:pt x="16288" y="457"/>
                      </a:lnTo>
                      <a:cubicBezTo>
                        <a:pt x="15059" y="-152"/>
                        <a:pt x="13614" y="-152"/>
                        <a:pt x="12385" y="457"/>
                      </a:cubicBezTo>
                      <a:lnTo>
                        <a:pt x="679" y="7220"/>
                      </a:lnTo>
                      <a:cubicBezTo>
                        <a:pt x="-178" y="7791"/>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6" name="Google Shape;2186;p34"/>
                <p:cNvSpPr/>
                <p:nvPr/>
              </p:nvSpPr>
              <p:spPr>
                <a:xfrm>
                  <a:off x="4520202" y="4938350"/>
                  <a:ext cx="29291" cy="16916"/>
                </a:xfrm>
                <a:custGeom>
                  <a:avLst/>
                  <a:gdLst/>
                  <a:ahLst/>
                  <a:cxnLst/>
                  <a:rect l="l" t="t" r="r" b="b"/>
                  <a:pathLst>
                    <a:path w="29291" h="16916" extrusionOk="0">
                      <a:moveTo>
                        <a:pt x="607" y="9411"/>
                      </a:moveTo>
                      <a:lnTo>
                        <a:pt x="12790" y="16459"/>
                      </a:lnTo>
                      <a:cubicBezTo>
                        <a:pt x="14019" y="17069"/>
                        <a:pt x="15464" y="17069"/>
                        <a:pt x="16692" y="16459"/>
                      </a:cubicBezTo>
                      <a:lnTo>
                        <a:pt x="28399" y="9791"/>
                      </a:lnTo>
                      <a:cubicBezTo>
                        <a:pt x="29541" y="9125"/>
                        <a:pt x="29636" y="8077"/>
                        <a:pt x="28399" y="7506"/>
                      </a:cubicBezTo>
                      <a:lnTo>
                        <a:pt x="16121" y="457"/>
                      </a:lnTo>
                      <a:cubicBezTo>
                        <a:pt x="14893" y="-152"/>
                        <a:pt x="13448" y="-152"/>
                        <a:pt x="12219" y="457"/>
                      </a:cubicBezTo>
                      <a:lnTo>
                        <a:pt x="607" y="7124"/>
                      </a:lnTo>
                      <a:cubicBezTo>
                        <a:pt x="-154" y="7791"/>
                        <a:pt x="-249" y="8839"/>
                        <a:pt x="607"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7" name="Google Shape;2187;p34"/>
                <p:cNvSpPr/>
                <p:nvPr/>
              </p:nvSpPr>
              <p:spPr>
                <a:xfrm>
                  <a:off x="4502927" y="4928253"/>
                  <a:ext cx="29376" cy="17011"/>
                </a:xfrm>
                <a:custGeom>
                  <a:avLst/>
                  <a:gdLst/>
                  <a:ahLst/>
                  <a:cxnLst/>
                  <a:rect l="l" t="t" r="r" b="b"/>
                  <a:pathLst>
                    <a:path w="29376" h="17011" extrusionOk="0">
                      <a:moveTo>
                        <a:pt x="750" y="9506"/>
                      </a:moveTo>
                      <a:lnTo>
                        <a:pt x="12933" y="16555"/>
                      </a:lnTo>
                      <a:cubicBezTo>
                        <a:pt x="14161" y="17164"/>
                        <a:pt x="15606" y="17164"/>
                        <a:pt x="16835" y="16555"/>
                      </a:cubicBezTo>
                      <a:lnTo>
                        <a:pt x="28447" y="9792"/>
                      </a:lnTo>
                      <a:cubicBezTo>
                        <a:pt x="29589" y="9125"/>
                        <a:pt x="29779" y="8077"/>
                        <a:pt x="28447" y="7506"/>
                      </a:cubicBezTo>
                      <a:lnTo>
                        <a:pt x="16264" y="457"/>
                      </a:lnTo>
                      <a:cubicBezTo>
                        <a:pt x="15035" y="-152"/>
                        <a:pt x="13590" y="-152"/>
                        <a:pt x="12362" y="457"/>
                      </a:cubicBezTo>
                      <a:lnTo>
                        <a:pt x="750" y="7220"/>
                      </a:lnTo>
                      <a:cubicBezTo>
                        <a:pt x="-202" y="7982"/>
                        <a:pt x="-297" y="8934"/>
                        <a:pt x="750"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8" name="Google Shape;2188;p34"/>
                <p:cNvSpPr/>
                <p:nvPr/>
              </p:nvSpPr>
              <p:spPr>
                <a:xfrm>
                  <a:off x="4464204" y="4906060"/>
                  <a:ext cx="50834" cy="28917"/>
                </a:xfrm>
                <a:custGeom>
                  <a:avLst/>
                  <a:gdLst/>
                  <a:ahLst/>
                  <a:cxnLst/>
                  <a:rect l="l" t="t" r="r" b="b"/>
                  <a:pathLst>
                    <a:path w="50834" h="28917" extrusionOk="0">
                      <a:moveTo>
                        <a:pt x="830" y="9411"/>
                      </a:moveTo>
                      <a:lnTo>
                        <a:pt x="34428" y="28461"/>
                      </a:lnTo>
                      <a:cubicBezTo>
                        <a:pt x="35624" y="29070"/>
                        <a:pt x="37040" y="29070"/>
                        <a:pt x="38235" y="28461"/>
                      </a:cubicBezTo>
                      <a:lnTo>
                        <a:pt x="49942" y="21698"/>
                      </a:lnTo>
                      <a:cubicBezTo>
                        <a:pt x="51084" y="21031"/>
                        <a:pt x="51179" y="20079"/>
                        <a:pt x="49942" y="19507"/>
                      </a:cubicBezTo>
                      <a:lnTo>
                        <a:pt x="16344" y="457"/>
                      </a:lnTo>
                      <a:cubicBezTo>
                        <a:pt x="15116" y="-152"/>
                        <a:pt x="13671" y="-152"/>
                        <a:pt x="12442" y="457"/>
                      </a:cubicBezTo>
                      <a:lnTo>
                        <a:pt x="830" y="7125"/>
                      </a:lnTo>
                      <a:cubicBezTo>
                        <a:pt x="-26" y="7792"/>
                        <a:pt x="-502" y="8839"/>
                        <a:pt x="830"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9" name="Google Shape;2189;p34"/>
                <p:cNvSpPr/>
                <p:nvPr/>
              </p:nvSpPr>
              <p:spPr>
                <a:xfrm>
                  <a:off x="4692687" y="5037982"/>
                  <a:ext cx="33968" cy="19459"/>
                </a:xfrm>
                <a:custGeom>
                  <a:avLst/>
                  <a:gdLst/>
                  <a:ahLst/>
                  <a:cxnLst/>
                  <a:rect l="l" t="t" r="r" b="b"/>
                  <a:pathLst>
                    <a:path w="33968" h="19459" extrusionOk="0">
                      <a:moveTo>
                        <a:pt x="870" y="9506"/>
                      </a:moveTo>
                      <a:lnTo>
                        <a:pt x="17526" y="19031"/>
                      </a:lnTo>
                      <a:cubicBezTo>
                        <a:pt x="18764" y="19603"/>
                        <a:pt x="20190" y="19603"/>
                        <a:pt x="21428" y="19031"/>
                      </a:cubicBezTo>
                      <a:lnTo>
                        <a:pt x="33040" y="12268"/>
                      </a:lnTo>
                      <a:cubicBezTo>
                        <a:pt x="34182" y="11602"/>
                        <a:pt x="34372" y="10554"/>
                        <a:pt x="33040" y="9982"/>
                      </a:cubicBezTo>
                      <a:lnTo>
                        <a:pt x="16384" y="457"/>
                      </a:lnTo>
                      <a:cubicBezTo>
                        <a:pt x="15155" y="-152"/>
                        <a:pt x="13710" y="-152"/>
                        <a:pt x="12481" y="457"/>
                      </a:cubicBezTo>
                      <a:lnTo>
                        <a:pt x="870" y="7220"/>
                      </a:lnTo>
                      <a:cubicBezTo>
                        <a:pt x="13" y="7982"/>
                        <a:pt x="-558" y="8934"/>
                        <a:pt x="870"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190" name="Google Shape;2190;p34"/>
              <p:cNvGrpSpPr/>
              <p:nvPr/>
            </p:nvGrpSpPr>
            <p:grpSpPr>
              <a:xfrm>
                <a:off x="4543079" y="4626313"/>
                <a:ext cx="286486" cy="386884"/>
                <a:chOff x="4543079" y="4626313"/>
                <a:chExt cx="286486" cy="386884"/>
              </a:xfrm>
            </p:grpSpPr>
            <p:grpSp>
              <p:nvGrpSpPr>
                <p:cNvPr id="2191" name="Google Shape;2191;p34"/>
                <p:cNvGrpSpPr/>
                <p:nvPr/>
              </p:nvGrpSpPr>
              <p:grpSpPr>
                <a:xfrm>
                  <a:off x="4543079" y="4626313"/>
                  <a:ext cx="286486" cy="386884"/>
                  <a:chOff x="4543079" y="4626313"/>
                  <a:chExt cx="286486" cy="386884"/>
                </a:xfrm>
              </p:grpSpPr>
              <p:sp>
                <p:nvSpPr>
                  <p:cNvPr id="2192" name="Google Shape;2192;p34"/>
                  <p:cNvSpPr/>
                  <p:nvPr/>
                </p:nvSpPr>
                <p:spPr>
                  <a:xfrm>
                    <a:off x="4543081" y="4626313"/>
                    <a:ext cx="286484" cy="386884"/>
                  </a:xfrm>
                  <a:custGeom>
                    <a:avLst/>
                    <a:gdLst/>
                    <a:ahLst/>
                    <a:cxnLst/>
                    <a:rect l="l" t="t" r="r" b="b"/>
                    <a:pathLst>
                      <a:path w="286484" h="386884" extrusionOk="0">
                        <a:moveTo>
                          <a:pt x="277062" y="386884"/>
                        </a:moveTo>
                        <a:lnTo>
                          <a:pt x="277062" y="386884"/>
                        </a:lnTo>
                        <a:lnTo>
                          <a:pt x="0" y="226674"/>
                        </a:lnTo>
                        <a:lnTo>
                          <a:pt x="0" y="8646"/>
                        </a:lnTo>
                        <a:lnTo>
                          <a:pt x="2094" y="3693"/>
                        </a:lnTo>
                        <a:lnTo>
                          <a:pt x="4378" y="2550"/>
                        </a:lnTo>
                        <a:lnTo>
                          <a:pt x="4378" y="2550"/>
                        </a:lnTo>
                        <a:cubicBezTo>
                          <a:pt x="10268" y="-850"/>
                          <a:pt x="17524" y="-850"/>
                          <a:pt x="23414" y="2550"/>
                        </a:cubicBezTo>
                        <a:lnTo>
                          <a:pt x="276967" y="149140"/>
                        </a:lnTo>
                        <a:cubicBezTo>
                          <a:pt x="282880" y="152559"/>
                          <a:pt x="286511" y="158884"/>
                          <a:pt x="286485" y="165714"/>
                        </a:cubicBezTo>
                        <a:lnTo>
                          <a:pt x="286485" y="370310"/>
                        </a:lnTo>
                        <a:cubicBezTo>
                          <a:pt x="284867" y="380883"/>
                          <a:pt x="282963" y="383836"/>
                          <a:pt x="277062" y="386884"/>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93" name="Google Shape;2193;p34"/>
                  <p:cNvSpPr/>
                  <p:nvPr/>
                </p:nvSpPr>
                <p:spPr>
                  <a:xfrm>
                    <a:off x="4543081" y="4626313"/>
                    <a:ext cx="284295" cy="175524"/>
                  </a:xfrm>
                  <a:custGeom>
                    <a:avLst/>
                    <a:gdLst/>
                    <a:ahLst/>
                    <a:cxnLst/>
                    <a:rect l="l" t="t" r="r" b="b"/>
                    <a:pathLst>
                      <a:path w="284295" h="175524" extrusionOk="0">
                        <a:moveTo>
                          <a:pt x="251650" y="175524"/>
                        </a:moveTo>
                        <a:lnTo>
                          <a:pt x="0" y="15885"/>
                        </a:lnTo>
                        <a:lnTo>
                          <a:pt x="0" y="8646"/>
                        </a:lnTo>
                        <a:lnTo>
                          <a:pt x="2094" y="3693"/>
                        </a:lnTo>
                        <a:lnTo>
                          <a:pt x="4378" y="2550"/>
                        </a:lnTo>
                        <a:cubicBezTo>
                          <a:pt x="10268" y="-850"/>
                          <a:pt x="17524" y="-850"/>
                          <a:pt x="23414" y="2550"/>
                        </a:cubicBezTo>
                        <a:lnTo>
                          <a:pt x="276967" y="149140"/>
                        </a:lnTo>
                        <a:cubicBezTo>
                          <a:pt x="280042" y="150940"/>
                          <a:pt x="282574" y="153540"/>
                          <a:pt x="284296" y="156665"/>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94" name="Google Shape;2194;p34"/>
                  <p:cNvSpPr/>
                  <p:nvPr/>
                </p:nvSpPr>
                <p:spPr>
                  <a:xfrm>
                    <a:off x="4543079" y="4629510"/>
                    <a:ext cx="277444" cy="383687"/>
                  </a:xfrm>
                  <a:custGeom>
                    <a:avLst/>
                    <a:gdLst/>
                    <a:ahLst/>
                    <a:cxnLst/>
                    <a:rect l="l" t="t" r="r" b="b"/>
                    <a:pathLst>
                      <a:path w="277444" h="383687" extrusionOk="0">
                        <a:moveTo>
                          <a:pt x="6283" y="497"/>
                        </a:moveTo>
                        <a:lnTo>
                          <a:pt x="272781" y="154230"/>
                        </a:lnTo>
                        <a:cubicBezTo>
                          <a:pt x="275643" y="155926"/>
                          <a:pt x="277410" y="159002"/>
                          <a:pt x="277445" y="162326"/>
                        </a:cubicBezTo>
                        <a:lnTo>
                          <a:pt x="277445" y="383688"/>
                        </a:lnTo>
                        <a:lnTo>
                          <a:pt x="2" y="223477"/>
                        </a:lnTo>
                        <a:lnTo>
                          <a:pt x="2" y="4402"/>
                        </a:lnTo>
                        <a:cubicBezTo>
                          <a:pt x="-62" y="2040"/>
                          <a:pt x="1803" y="68"/>
                          <a:pt x="4167" y="1"/>
                        </a:cubicBezTo>
                        <a:cubicBezTo>
                          <a:pt x="4904" y="-17"/>
                          <a:pt x="5632" y="154"/>
                          <a:pt x="6283" y="497"/>
                        </a:cubicBezTo>
                        <a:close/>
                      </a:path>
                    </a:pathLst>
                  </a:custGeom>
                  <a:solidFill>
                    <a:srgbClr val="DCEE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95" name="Google Shape;2195;p34"/>
                  <p:cNvSpPr/>
                  <p:nvPr/>
                </p:nvSpPr>
                <p:spPr>
                  <a:xfrm>
                    <a:off x="4543079" y="4629510"/>
                    <a:ext cx="277444" cy="383687"/>
                  </a:xfrm>
                  <a:custGeom>
                    <a:avLst/>
                    <a:gdLst/>
                    <a:ahLst/>
                    <a:cxnLst/>
                    <a:rect l="l" t="t" r="r" b="b"/>
                    <a:pathLst>
                      <a:path w="277444" h="383687" extrusionOk="0">
                        <a:moveTo>
                          <a:pt x="6283" y="497"/>
                        </a:moveTo>
                        <a:lnTo>
                          <a:pt x="272781" y="154230"/>
                        </a:lnTo>
                        <a:cubicBezTo>
                          <a:pt x="275643" y="155926"/>
                          <a:pt x="277410" y="159002"/>
                          <a:pt x="277445" y="162326"/>
                        </a:cubicBezTo>
                        <a:lnTo>
                          <a:pt x="277445" y="383688"/>
                        </a:lnTo>
                        <a:lnTo>
                          <a:pt x="2" y="223477"/>
                        </a:lnTo>
                        <a:lnTo>
                          <a:pt x="2" y="4402"/>
                        </a:lnTo>
                        <a:cubicBezTo>
                          <a:pt x="-62" y="2040"/>
                          <a:pt x="1803" y="68"/>
                          <a:pt x="4167" y="1"/>
                        </a:cubicBezTo>
                        <a:cubicBezTo>
                          <a:pt x="4904" y="-17"/>
                          <a:pt x="5632" y="154"/>
                          <a:pt x="6283" y="497"/>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96" name="Google Shape;2196;p34"/>
                  <p:cNvSpPr/>
                  <p:nvPr/>
                </p:nvSpPr>
                <p:spPr>
                  <a:xfrm>
                    <a:off x="4543081" y="4845081"/>
                    <a:ext cx="277062" cy="168020"/>
                  </a:xfrm>
                  <a:custGeom>
                    <a:avLst/>
                    <a:gdLst/>
                    <a:ahLst/>
                    <a:cxnLst/>
                    <a:rect l="l" t="t" r="r" b="b"/>
                    <a:pathLst>
                      <a:path w="277062" h="168020" extrusionOk="0">
                        <a:moveTo>
                          <a:pt x="277062" y="168021"/>
                        </a:moveTo>
                        <a:lnTo>
                          <a:pt x="277062" y="160210"/>
                        </a:lnTo>
                        <a:lnTo>
                          <a:pt x="0" y="0"/>
                        </a:lnTo>
                        <a:lnTo>
                          <a:pt x="0" y="7906"/>
                        </a:lnTo>
                        <a:lnTo>
                          <a:pt x="277062" y="168021"/>
                        </a:lnTo>
                        <a:close/>
                      </a:path>
                    </a:pathLst>
                  </a:custGeom>
                  <a:solidFill>
                    <a:srgbClr val="DBDBD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197" name="Google Shape;2197;p34"/>
                <p:cNvSpPr/>
                <p:nvPr/>
              </p:nvSpPr>
              <p:spPr>
                <a:xfrm>
                  <a:off x="4550219" y="4641437"/>
                  <a:ext cx="3426" cy="199929"/>
                </a:xfrm>
                <a:custGeom>
                  <a:avLst/>
                  <a:gdLst/>
                  <a:ahLst/>
                  <a:cxnLst/>
                  <a:rect l="l" t="t" r="r" b="b"/>
                  <a:pathLst>
                    <a:path w="3426" h="199929" extrusionOk="0">
                      <a:moveTo>
                        <a:pt x="0" y="199930"/>
                      </a:moveTo>
                      <a:lnTo>
                        <a:pt x="0" y="0"/>
                      </a:lnTo>
                      <a:lnTo>
                        <a:pt x="3426" y="2000"/>
                      </a:lnTo>
                      <a:lnTo>
                        <a:pt x="3426" y="198310"/>
                      </a:lnTo>
                      <a:lnTo>
                        <a:pt x="0" y="199930"/>
                      </a:lnTo>
                      <a:close/>
                    </a:path>
                  </a:pathLst>
                </a:custGeom>
                <a:solidFill>
                  <a:srgbClr val="1E377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98" name="Google Shape;2198;p34"/>
                <p:cNvSpPr/>
                <p:nvPr/>
              </p:nvSpPr>
              <p:spPr>
                <a:xfrm>
                  <a:off x="4553645" y="4643437"/>
                  <a:ext cx="257645" cy="344805"/>
                </a:xfrm>
                <a:custGeom>
                  <a:avLst/>
                  <a:gdLst/>
                  <a:ahLst/>
                  <a:cxnLst/>
                  <a:rect l="l" t="t" r="r" b="b"/>
                  <a:pathLst>
                    <a:path w="257645" h="344805" extrusionOk="0">
                      <a:moveTo>
                        <a:pt x="0" y="0"/>
                      </a:moveTo>
                      <a:lnTo>
                        <a:pt x="0" y="196310"/>
                      </a:lnTo>
                      <a:lnTo>
                        <a:pt x="257646" y="344805"/>
                      </a:lnTo>
                      <a:lnTo>
                        <a:pt x="257646" y="148876"/>
                      </a:lnTo>
                      <a:lnTo>
                        <a:pt x="0" y="0"/>
                      </a:ln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99" name="Google Shape;2199;p34"/>
                <p:cNvSpPr/>
                <p:nvPr/>
              </p:nvSpPr>
              <p:spPr>
                <a:xfrm>
                  <a:off x="4550219" y="4839747"/>
                  <a:ext cx="261072" cy="152400"/>
                </a:xfrm>
                <a:custGeom>
                  <a:avLst/>
                  <a:gdLst/>
                  <a:ahLst/>
                  <a:cxnLst/>
                  <a:rect l="l" t="t" r="r" b="b"/>
                  <a:pathLst>
                    <a:path w="261072" h="152400" extrusionOk="0">
                      <a:moveTo>
                        <a:pt x="0" y="1619"/>
                      </a:moveTo>
                      <a:lnTo>
                        <a:pt x="261072" y="152400"/>
                      </a:lnTo>
                      <a:lnTo>
                        <a:pt x="261072" y="148495"/>
                      </a:lnTo>
                      <a:lnTo>
                        <a:pt x="3426" y="0"/>
                      </a:lnTo>
                      <a:lnTo>
                        <a:pt x="0" y="1619"/>
                      </a:lnTo>
                      <a:close/>
                    </a:path>
                  </a:pathLst>
                </a:custGeom>
                <a:solidFill>
                  <a:srgbClr val="031F6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2200" name="Google Shape;2200;p34"/>
            <p:cNvSpPr/>
            <p:nvPr/>
          </p:nvSpPr>
          <p:spPr>
            <a:xfrm>
              <a:off x="2723181" y="3858886"/>
              <a:ext cx="360479" cy="597446"/>
            </a:xfrm>
            <a:custGeom>
              <a:avLst/>
              <a:gdLst/>
              <a:ahLst/>
              <a:cxnLst/>
              <a:rect l="l" t="t" r="r" b="b"/>
              <a:pathLst>
                <a:path w="360479" h="597446" extrusionOk="0">
                  <a:moveTo>
                    <a:pt x="124331" y="5750"/>
                  </a:moveTo>
                  <a:cubicBezTo>
                    <a:pt x="117764" y="22133"/>
                    <a:pt x="134515" y="42326"/>
                    <a:pt x="179153" y="56327"/>
                  </a:cubicBezTo>
                  <a:cubicBezTo>
                    <a:pt x="223792" y="70329"/>
                    <a:pt x="227884" y="52327"/>
                    <a:pt x="227884" y="52327"/>
                  </a:cubicBezTo>
                  <a:cubicBezTo>
                    <a:pt x="257639" y="65662"/>
                    <a:pt x="286647" y="80607"/>
                    <a:pt x="314781" y="97094"/>
                  </a:cubicBezTo>
                  <a:cubicBezTo>
                    <a:pt x="341526" y="116144"/>
                    <a:pt x="353424" y="170151"/>
                    <a:pt x="357040" y="261782"/>
                  </a:cubicBezTo>
                  <a:cubicBezTo>
                    <a:pt x="361228" y="367890"/>
                    <a:pt x="361609" y="525243"/>
                    <a:pt x="358087" y="552389"/>
                  </a:cubicBezTo>
                  <a:cubicBezTo>
                    <a:pt x="358087" y="552389"/>
                    <a:pt x="307929" y="602300"/>
                    <a:pt x="243874" y="597062"/>
                  </a:cubicBezTo>
                  <a:cubicBezTo>
                    <a:pt x="179820" y="591823"/>
                    <a:pt x="71793" y="534863"/>
                    <a:pt x="45619" y="491144"/>
                  </a:cubicBezTo>
                  <a:cubicBezTo>
                    <a:pt x="46285" y="398180"/>
                    <a:pt x="57231" y="383035"/>
                    <a:pt x="42193" y="329219"/>
                  </a:cubicBezTo>
                  <a:cubicBezTo>
                    <a:pt x="7738" y="206632"/>
                    <a:pt x="-10441" y="156340"/>
                    <a:pt x="6311" y="74901"/>
                  </a:cubicBezTo>
                  <a:cubicBezTo>
                    <a:pt x="20111" y="7750"/>
                    <a:pt x="39432" y="-632"/>
                    <a:pt x="65987" y="35"/>
                  </a:cubicBezTo>
                  <a:cubicBezTo>
                    <a:pt x="85522" y="901"/>
                    <a:pt x="104997" y="2816"/>
                    <a:pt x="124331" y="575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01" name="Google Shape;2201;p34"/>
            <p:cNvSpPr/>
            <p:nvPr/>
          </p:nvSpPr>
          <p:spPr>
            <a:xfrm>
              <a:off x="2983060" y="3959444"/>
              <a:ext cx="457273" cy="356362"/>
            </a:xfrm>
            <a:custGeom>
              <a:avLst/>
              <a:gdLst/>
              <a:ahLst/>
              <a:cxnLst/>
              <a:rect l="l" t="t" r="r" b="b"/>
              <a:pathLst>
                <a:path w="457273" h="356362" extrusionOk="0">
                  <a:moveTo>
                    <a:pt x="202618" y="274952"/>
                  </a:moveTo>
                  <a:cubicBezTo>
                    <a:pt x="150080" y="288192"/>
                    <a:pt x="137707" y="255045"/>
                    <a:pt x="130759" y="227327"/>
                  </a:cubicBezTo>
                  <a:cubicBezTo>
                    <a:pt x="114388" y="160938"/>
                    <a:pt x="104870" y="100931"/>
                    <a:pt x="92497" y="62831"/>
                  </a:cubicBezTo>
                  <a:cubicBezTo>
                    <a:pt x="77840" y="18254"/>
                    <a:pt x="62421" y="11110"/>
                    <a:pt x="40721" y="2442"/>
                  </a:cubicBezTo>
                  <a:cubicBezTo>
                    <a:pt x="15308" y="-7750"/>
                    <a:pt x="-6868" y="13777"/>
                    <a:pt x="1983" y="70450"/>
                  </a:cubicBezTo>
                  <a:cubicBezTo>
                    <a:pt x="11977" y="137602"/>
                    <a:pt x="25112" y="184750"/>
                    <a:pt x="50143" y="264094"/>
                  </a:cubicBezTo>
                  <a:cubicBezTo>
                    <a:pt x="56711" y="284858"/>
                    <a:pt x="71368" y="321720"/>
                    <a:pt x="93354" y="339532"/>
                  </a:cubicBezTo>
                  <a:cubicBezTo>
                    <a:pt x="120575" y="361439"/>
                    <a:pt x="161406" y="360487"/>
                    <a:pt x="223367" y="345152"/>
                  </a:cubicBezTo>
                  <a:cubicBezTo>
                    <a:pt x="249731" y="338579"/>
                    <a:pt x="278665" y="322768"/>
                    <a:pt x="328062" y="299432"/>
                  </a:cubicBezTo>
                  <a:cubicBezTo>
                    <a:pt x="341482" y="293240"/>
                    <a:pt x="351952" y="289049"/>
                    <a:pt x="377650" y="277048"/>
                  </a:cubicBezTo>
                  <a:cubicBezTo>
                    <a:pt x="403454" y="265427"/>
                    <a:pt x="426079" y="247749"/>
                    <a:pt x="443608" y="225517"/>
                  </a:cubicBezTo>
                  <a:cubicBezTo>
                    <a:pt x="457123" y="205991"/>
                    <a:pt x="458931" y="196942"/>
                    <a:pt x="456171" y="192371"/>
                  </a:cubicBezTo>
                  <a:cubicBezTo>
                    <a:pt x="453411" y="187799"/>
                    <a:pt x="446654" y="187989"/>
                    <a:pt x="439420" y="196181"/>
                  </a:cubicBezTo>
                  <a:cubicBezTo>
                    <a:pt x="428946" y="210097"/>
                    <a:pt x="416049" y="222003"/>
                    <a:pt x="401349" y="231328"/>
                  </a:cubicBezTo>
                  <a:cubicBezTo>
                    <a:pt x="401349" y="231328"/>
                    <a:pt x="417910" y="214088"/>
                    <a:pt x="426952" y="202753"/>
                  </a:cubicBezTo>
                  <a:cubicBezTo>
                    <a:pt x="435249" y="193018"/>
                    <a:pt x="442167" y="182179"/>
                    <a:pt x="447510" y="170558"/>
                  </a:cubicBezTo>
                  <a:cubicBezTo>
                    <a:pt x="452269" y="159224"/>
                    <a:pt x="442466" y="143698"/>
                    <a:pt x="435042" y="151508"/>
                  </a:cubicBezTo>
                  <a:cubicBezTo>
                    <a:pt x="427618" y="159319"/>
                    <a:pt x="424001" y="167987"/>
                    <a:pt x="410391" y="184274"/>
                  </a:cubicBezTo>
                  <a:cubicBezTo>
                    <a:pt x="403232" y="192971"/>
                    <a:pt x="395051" y="200781"/>
                    <a:pt x="386025" y="207515"/>
                  </a:cubicBezTo>
                  <a:cubicBezTo>
                    <a:pt x="394480" y="196114"/>
                    <a:pt x="401992" y="184036"/>
                    <a:pt x="408487" y="171416"/>
                  </a:cubicBezTo>
                  <a:cubicBezTo>
                    <a:pt x="414319" y="161509"/>
                    <a:pt x="417162" y="150137"/>
                    <a:pt x="416673" y="138649"/>
                  </a:cubicBezTo>
                  <a:cubicBezTo>
                    <a:pt x="416673" y="132744"/>
                    <a:pt x="407916" y="125696"/>
                    <a:pt x="400016" y="136935"/>
                  </a:cubicBezTo>
                  <a:cubicBezTo>
                    <a:pt x="392117" y="148174"/>
                    <a:pt x="388310" y="162938"/>
                    <a:pt x="371463" y="180179"/>
                  </a:cubicBezTo>
                  <a:cubicBezTo>
                    <a:pt x="359471" y="192656"/>
                    <a:pt x="349287" y="199800"/>
                    <a:pt x="348906" y="196371"/>
                  </a:cubicBezTo>
                  <a:cubicBezTo>
                    <a:pt x="348525" y="192942"/>
                    <a:pt x="356235" y="185989"/>
                    <a:pt x="360518" y="171511"/>
                  </a:cubicBezTo>
                  <a:cubicBezTo>
                    <a:pt x="364801" y="157033"/>
                    <a:pt x="360518" y="141602"/>
                    <a:pt x="352428" y="139888"/>
                  </a:cubicBezTo>
                  <a:cubicBezTo>
                    <a:pt x="344338" y="138173"/>
                    <a:pt x="345956" y="138649"/>
                    <a:pt x="339579" y="152270"/>
                  </a:cubicBezTo>
                  <a:cubicBezTo>
                    <a:pt x="333202" y="165891"/>
                    <a:pt x="323779" y="176178"/>
                    <a:pt x="315879" y="196181"/>
                  </a:cubicBezTo>
                  <a:cubicBezTo>
                    <a:pt x="311874" y="210192"/>
                    <a:pt x="304450" y="222993"/>
                    <a:pt x="294274" y="233423"/>
                  </a:cubicBezTo>
                  <a:cubicBezTo>
                    <a:pt x="281330" y="247139"/>
                    <a:pt x="252681" y="262856"/>
                    <a:pt x="202618" y="274952"/>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02" name="Google Shape;2202;p34"/>
            <p:cNvSpPr/>
            <p:nvPr/>
          </p:nvSpPr>
          <p:spPr>
            <a:xfrm>
              <a:off x="2966834" y="3952080"/>
              <a:ext cx="139371" cy="203905"/>
            </a:xfrm>
            <a:custGeom>
              <a:avLst/>
              <a:gdLst/>
              <a:ahLst/>
              <a:cxnLst/>
              <a:rect l="l" t="t" r="r" b="b"/>
              <a:pathLst>
                <a:path w="139371" h="203905" extrusionOk="0">
                  <a:moveTo>
                    <a:pt x="37531" y="948"/>
                  </a:moveTo>
                  <a:cubicBezTo>
                    <a:pt x="72652" y="-4291"/>
                    <a:pt x="97493" y="11521"/>
                    <a:pt x="113007" y="64861"/>
                  </a:cubicBezTo>
                  <a:cubicBezTo>
                    <a:pt x="128521" y="118201"/>
                    <a:pt x="139371" y="161921"/>
                    <a:pt x="139371" y="161921"/>
                  </a:cubicBezTo>
                  <a:cubicBezTo>
                    <a:pt x="125444" y="182018"/>
                    <a:pt x="104367" y="196020"/>
                    <a:pt x="80456" y="201068"/>
                  </a:cubicBezTo>
                  <a:cubicBezTo>
                    <a:pt x="38483" y="211165"/>
                    <a:pt x="23350" y="191067"/>
                    <a:pt x="23350" y="191067"/>
                  </a:cubicBezTo>
                  <a:cubicBezTo>
                    <a:pt x="23350" y="191067"/>
                    <a:pt x="11643" y="135251"/>
                    <a:pt x="4314" y="97246"/>
                  </a:cubicBezTo>
                  <a:cubicBezTo>
                    <a:pt x="-3015" y="59241"/>
                    <a:pt x="-5965" y="7330"/>
                    <a:pt x="37531" y="948"/>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03" name="Google Shape;2203;p34"/>
            <p:cNvSpPr/>
            <p:nvPr/>
          </p:nvSpPr>
          <p:spPr>
            <a:xfrm>
              <a:off x="2806828" y="3576743"/>
              <a:ext cx="227254" cy="250802"/>
            </a:xfrm>
            <a:custGeom>
              <a:avLst/>
              <a:gdLst/>
              <a:ahLst/>
              <a:cxnLst/>
              <a:rect l="l" t="t" r="r" b="b"/>
              <a:pathLst>
                <a:path w="227254" h="250802" extrusionOk="0">
                  <a:moveTo>
                    <a:pt x="214479" y="103393"/>
                  </a:moveTo>
                  <a:cubicBezTo>
                    <a:pt x="214479" y="103393"/>
                    <a:pt x="269967" y="18907"/>
                    <a:pt x="149663" y="1762"/>
                  </a:cubicBezTo>
                  <a:cubicBezTo>
                    <a:pt x="62861" y="-10716"/>
                    <a:pt x="6896" y="45100"/>
                    <a:pt x="710" y="105679"/>
                  </a:cubicBezTo>
                  <a:cubicBezTo>
                    <a:pt x="-5477" y="163496"/>
                    <a:pt x="30119" y="223599"/>
                    <a:pt x="55817" y="247411"/>
                  </a:cubicBezTo>
                  <a:cubicBezTo>
                    <a:pt x="68381" y="251888"/>
                    <a:pt x="95316" y="254460"/>
                    <a:pt x="130817" y="238363"/>
                  </a:cubicBezTo>
                  <a:cubicBezTo>
                    <a:pt x="132258" y="222532"/>
                    <a:pt x="132799" y="206635"/>
                    <a:pt x="132435" y="190738"/>
                  </a:cubicBezTo>
                  <a:cubicBezTo>
                    <a:pt x="132435" y="190738"/>
                    <a:pt x="90748" y="101869"/>
                    <a:pt x="214479" y="103393"/>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04" name="Google Shape;2204;p34"/>
            <p:cNvSpPr/>
            <p:nvPr/>
          </p:nvSpPr>
          <p:spPr>
            <a:xfrm>
              <a:off x="3061186" y="4495381"/>
              <a:ext cx="201300" cy="278129"/>
            </a:xfrm>
            <a:custGeom>
              <a:avLst/>
              <a:gdLst/>
              <a:ahLst/>
              <a:cxnLst/>
              <a:rect l="l" t="t" r="r" b="b"/>
              <a:pathLst>
                <a:path w="201300" h="278129" extrusionOk="0">
                  <a:moveTo>
                    <a:pt x="201301" y="253746"/>
                  </a:moveTo>
                  <a:lnTo>
                    <a:pt x="201301" y="0"/>
                  </a:lnTo>
                  <a:lnTo>
                    <a:pt x="0" y="117634"/>
                  </a:lnTo>
                  <a:lnTo>
                    <a:pt x="77570" y="278130"/>
                  </a:lnTo>
                  <a:lnTo>
                    <a:pt x="201301" y="253746"/>
                  </a:lnTo>
                  <a:close/>
                </a:path>
              </a:pathLst>
            </a:custGeom>
            <a:solidFill>
              <a:srgbClr val="C4C7D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05" name="Google Shape;2205;p34"/>
            <p:cNvSpPr/>
            <p:nvPr/>
          </p:nvSpPr>
          <p:spPr>
            <a:xfrm>
              <a:off x="3130570" y="4465187"/>
              <a:ext cx="131916" cy="77057"/>
            </a:xfrm>
            <a:custGeom>
              <a:avLst/>
              <a:gdLst/>
              <a:ahLst/>
              <a:cxnLst/>
              <a:rect l="l" t="t" r="r" b="b"/>
              <a:pathLst>
                <a:path w="131916" h="77057" extrusionOk="0">
                  <a:moveTo>
                    <a:pt x="0" y="44863"/>
                  </a:moveTo>
                  <a:lnTo>
                    <a:pt x="77284" y="0"/>
                  </a:lnTo>
                  <a:lnTo>
                    <a:pt x="131916" y="31528"/>
                  </a:lnTo>
                  <a:lnTo>
                    <a:pt x="51777" y="77057"/>
                  </a:lnTo>
                  <a:lnTo>
                    <a:pt x="0" y="44863"/>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206" name="Google Shape;2206;p34"/>
          <p:cNvSpPr txBox="1">
            <a:spLocks noGrp="1"/>
          </p:cNvSpPr>
          <p:nvPr>
            <p:ph type="ctrTitle" idx="4294967295"/>
          </p:nvPr>
        </p:nvSpPr>
        <p:spPr>
          <a:xfrm>
            <a:off x="685800" y="1202438"/>
            <a:ext cx="4343700" cy="8328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7200"/>
              <a:t>THANKS!</a:t>
            </a:r>
            <a:endParaRPr sz="7200"/>
          </a:p>
        </p:txBody>
      </p:sp>
      <p:sp>
        <p:nvSpPr>
          <p:cNvPr id="2207" name="Google Shape;2207;p34"/>
          <p:cNvSpPr txBox="1">
            <a:spLocks noGrp="1"/>
          </p:cNvSpPr>
          <p:nvPr>
            <p:ph type="subTitle" idx="4294967295"/>
          </p:nvPr>
        </p:nvSpPr>
        <p:spPr>
          <a:xfrm>
            <a:off x="685800" y="2021059"/>
            <a:ext cx="4343700" cy="19200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sz="3600" b="1">
                <a:solidFill>
                  <a:schemeClr val="accent1"/>
                </a:solidFill>
                <a:latin typeface="Barlow"/>
                <a:ea typeface="Barlow"/>
                <a:cs typeface="Barlow"/>
                <a:sym typeface="Barlow"/>
              </a:rPr>
              <a:t>Any questions?</a:t>
            </a:r>
            <a:endParaRPr sz="3600" b="1">
              <a:solidFill>
                <a:schemeClr val="accent1"/>
              </a:solidFill>
              <a:latin typeface="Barlow"/>
              <a:ea typeface="Barlow"/>
              <a:cs typeface="Barlow"/>
              <a:sym typeface="Barlow"/>
            </a:endParaRPr>
          </a:p>
          <a:p>
            <a:pPr marL="0" lvl="0" indent="0" algn="l" rtl="0">
              <a:spcBef>
                <a:spcPts val="600"/>
              </a:spcBef>
              <a:spcAft>
                <a:spcPts val="0"/>
              </a:spcAft>
              <a:buClr>
                <a:schemeClr val="dk1"/>
              </a:buClr>
              <a:buSzPts val="1100"/>
              <a:buFont typeface="Arial"/>
              <a:buNone/>
            </a:pPr>
            <a:r>
              <a:rPr lang="en"/>
              <a:t>You can find me at: </a:t>
            </a:r>
            <a:endParaRPr/>
          </a:p>
          <a:p>
            <a:pPr marL="457200" lvl="0" indent="-342900" algn="l" rtl="0">
              <a:spcBef>
                <a:spcPts val="600"/>
              </a:spcBef>
              <a:spcAft>
                <a:spcPts val="0"/>
              </a:spcAft>
              <a:buSzPts val="1800"/>
              <a:buChar char="▸"/>
            </a:pPr>
            <a:r>
              <a:rPr lang="en"/>
              <a:t>@username</a:t>
            </a:r>
            <a:endParaRPr/>
          </a:p>
          <a:p>
            <a:pPr marL="457200" lvl="0" indent="-342900" algn="l" rtl="0">
              <a:spcBef>
                <a:spcPts val="0"/>
              </a:spcBef>
              <a:spcAft>
                <a:spcPts val="0"/>
              </a:spcAft>
              <a:buSzPts val="1800"/>
              <a:buChar char="▸"/>
            </a:pPr>
            <a:r>
              <a:rPr lang="en"/>
              <a:t>user@mail.me</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211"/>
        <p:cNvGrpSpPr/>
        <p:nvPr/>
      </p:nvGrpSpPr>
      <p:grpSpPr>
        <a:xfrm>
          <a:off x="0" y="0"/>
          <a:ext cx="0" cy="0"/>
          <a:chOff x="0" y="0"/>
          <a:chExt cx="0" cy="0"/>
        </a:xfrm>
      </p:grpSpPr>
      <p:sp>
        <p:nvSpPr>
          <p:cNvPr id="2212" name="Google Shape;2212;p35"/>
          <p:cNvSpPr txBox="1">
            <a:spLocks noGrp="1"/>
          </p:cNvSpPr>
          <p:nvPr>
            <p:ph type="title"/>
          </p:nvPr>
        </p:nvSpPr>
        <p:spPr>
          <a:xfrm>
            <a:off x="457200" y="605600"/>
            <a:ext cx="5640900" cy="1082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Credits</a:t>
            </a:r>
            <a:endParaRPr/>
          </a:p>
        </p:txBody>
      </p:sp>
      <p:sp>
        <p:nvSpPr>
          <p:cNvPr id="2213" name="Google Shape;2213;p35"/>
          <p:cNvSpPr txBox="1">
            <a:spLocks noGrp="1"/>
          </p:cNvSpPr>
          <p:nvPr>
            <p:ph type="body" idx="1"/>
          </p:nvPr>
        </p:nvSpPr>
        <p:spPr>
          <a:xfrm>
            <a:off x="457200" y="1462350"/>
            <a:ext cx="8191800" cy="26409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sz="2400" dirty="0"/>
              <a:t>Special thanks to all the people who made and released these awesome resources for free:</a:t>
            </a:r>
            <a:endParaRPr sz="2400" dirty="0"/>
          </a:p>
          <a:p>
            <a:pPr marL="457200" lvl="0" indent="-381000" algn="l" rtl="0">
              <a:lnSpc>
                <a:spcPct val="115000"/>
              </a:lnSpc>
              <a:spcBef>
                <a:spcPts val="600"/>
              </a:spcBef>
              <a:spcAft>
                <a:spcPts val="0"/>
              </a:spcAft>
              <a:buSzPts val="2400"/>
              <a:buChar char="▸"/>
            </a:pPr>
            <a:r>
              <a:rPr lang="en" sz="2400" dirty="0"/>
              <a:t>Presentation template by </a:t>
            </a:r>
            <a:r>
              <a:rPr lang="en" sz="2400" u="sng" dirty="0">
                <a:solidFill>
                  <a:schemeClr val="hlink"/>
                </a:solidFill>
                <a:hlinkClick r:id="rId3"/>
              </a:rPr>
              <a:t>SlidesCarnival</a:t>
            </a:r>
            <a:endParaRPr sz="2400" dirty="0"/>
          </a:p>
          <a:p>
            <a:pPr marL="457200" lvl="0" indent="-381000" algn="l" rtl="0">
              <a:lnSpc>
                <a:spcPct val="115000"/>
              </a:lnSpc>
              <a:spcBef>
                <a:spcPts val="0"/>
              </a:spcBef>
              <a:spcAft>
                <a:spcPts val="0"/>
              </a:spcAft>
              <a:buSzPts val="2400"/>
              <a:buChar char="▸"/>
            </a:pPr>
            <a:r>
              <a:rPr lang="en" sz="2400" dirty="0"/>
              <a:t>Illustrations by </a:t>
            </a:r>
            <a:r>
              <a:rPr lang="en" sz="2400" u="sng" dirty="0">
                <a:solidFill>
                  <a:schemeClr val="hlink"/>
                </a:solidFill>
                <a:hlinkClick r:id="rId4"/>
              </a:rPr>
              <a:t>Sergei Tikhonov</a:t>
            </a:r>
            <a:endParaRPr sz="2400" dirty="0"/>
          </a:p>
          <a:p>
            <a:pPr marL="457200" lvl="0" indent="-381000" algn="l" rtl="0">
              <a:lnSpc>
                <a:spcPct val="115000"/>
              </a:lnSpc>
              <a:spcBef>
                <a:spcPts val="0"/>
              </a:spcBef>
              <a:spcAft>
                <a:spcPts val="0"/>
              </a:spcAft>
              <a:buSzPts val="2400"/>
              <a:buChar char="▸"/>
            </a:pPr>
            <a:r>
              <a:rPr lang="en" sz="2400" dirty="0"/>
              <a:t>Photographs by </a:t>
            </a:r>
            <a:r>
              <a:rPr lang="en" sz="2400" u="sng" dirty="0">
                <a:solidFill>
                  <a:schemeClr val="hlink"/>
                </a:solidFill>
                <a:hlinkClick r:id="rId5"/>
              </a:rPr>
              <a:t>Unsplash</a:t>
            </a:r>
            <a:endParaRPr sz="2400" dirty="0"/>
          </a:p>
        </p:txBody>
      </p:sp>
      <p:sp>
        <p:nvSpPr>
          <p:cNvPr id="2214" name="Google Shape;2214;p35"/>
          <p:cNvSpPr txBox="1">
            <a:spLocks noGrp="1"/>
          </p:cNvSpPr>
          <p:nvPr>
            <p:ph type="sldNum" idx="4294967295"/>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37</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218"/>
        <p:cNvGrpSpPr/>
        <p:nvPr/>
      </p:nvGrpSpPr>
      <p:grpSpPr>
        <a:xfrm>
          <a:off x="0" y="0"/>
          <a:ext cx="0" cy="0"/>
          <a:chOff x="0" y="0"/>
          <a:chExt cx="0" cy="0"/>
        </a:xfrm>
      </p:grpSpPr>
      <p:sp>
        <p:nvSpPr>
          <p:cNvPr id="2219" name="Google Shape;2219;p36"/>
          <p:cNvSpPr txBox="1">
            <a:spLocks noGrp="1"/>
          </p:cNvSpPr>
          <p:nvPr>
            <p:ph type="title"/>
          </p:nvPr>
        </p:nvSpPr>
        <p:spPr>
          <a:xfrm>
            <a:off x="457200" y="605600"/>
            <a:ext cx="5640900" cy="1082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Presentation design</a:t>
            </a:r>
            <a:endParaRPr/>
          </a:p>
        </p:txBody>
      </p:sp>
      <p:sp>
        <p:nvSpPr>
          <p:cNvPr id="2220" name="Google Shape;2220;p36"/>
          <p:cNvSpPr txBox="1">
            <a:spLocks noGrp="1"/>
          </p:cNvSpPr>
          <p:nvPr>
            <p:ph type="body" idx="1"/>
          </p:nvPr>
        </p:nvSpPr>
        <p:spPr>
          <a:xfrm>
            <a:off x="457200" y="1995750"/>
            <a:ext cx="5640900" cy="2640900"/>
          </a:xfrm>
          <a:prstGeom prst="rect">
            <a:avLst/>
          </a:prstGeom>
        </p:spPr>
        <p:txBody>
          <a:bodyPr spcFirstLastPara="1" wrap="square" lIns="0" tIns="0" rIns="0" bIns="0" anchor="t" anchorCtr="0">
            <a:noAutofit/>
          </a:bodyPr>
          <a:lstStyle/>
          <a:p>
            <a:pPr marL="0" lvl="0" indent="0" algn="l" rtl="0">
              <a:lnSpc>
                <a:spcPct val="100000"/>
              </a:lnSpc>
              <a:spcBef>
                <a:spcPts val="600"/>
              </a:spcBef>
              <a:spcAft>
                <a:spcPts val="0"/>
              </a:spcAft>
              <a:buNone/>
            </a:pPr>
            <a:r>
              <a:rPr lang="en" sz="1800"/>
              <a:t>This presentation uses the following typographies:</a:t>
            </a:r>
            <a:endParaRPr sz="1800"/>
          </a:p>
          <a:p>
            <a:pPr marL="457200" lvl="0" indent="-342900" algn="l" rtl="0">
              <a:lnSpc>
                <a:spcPct val="100000"/>
              </a:lnSpc>
              <a:spcBef>
                <a:spcPts val="600"/>
              </a:spcBef>
              <a:spcAft>
                <a:spcPts val="0"/>
              </a:spcAft>
              <a:buSzPts val="1800"/>
              <a:buChar char="▸"/>
            </a:pPr>
            <a:r>
              <a:rPr lang="en" sz="1800"/>
              <a:t>Titles: Raleway</a:t>
            </a:r>
            <a:endParaRPr sz="1800"/>
          </a:p>
          <a:p>
            <a:pPr marL="457200" lvl="0" indent="-342900" algn="l" rtl="0">
              <a:lnSpc>
                <a:spcPct val="100000"/>
              </a:lnSpc>
              <a:spcBef>
                <a:spcPts val="0"/>
              </a:spcBef>
              <a:spcAft>
                <a:spcPts val="0"/>
              </a:spcAft>
              <a:buSzPts val="1800"/>
              <a:buChar char="▸"/>
            </a:pPr>
            <a:r>
              <a:rPr lang="en" sz="1800"/>
              <a:t>Body copy: Barlow</a:t>
            </a:r>
            <a:endParaRPr sz="1800"/>
          </a:p>
          <a:p>
            <a:pPr marL="0" lvl="0" indent="0" algn="l" rtl="0">
              <a:lnSpc>
                <a:spcPct val="100000"/>
              </a:lnSpc>
              <a:spcBef>
                <a:spcPts val="600"/>
              </a:spcBef>
              <a:spcAft>
                <a:spcPts val="0"/>
              </a:spcAft>
              <a:buNone/>
            </a:pPr>
            <a:r>
              <a:rPr lang="en" sz="1800"/>
              <a:t>Download for free at:</a:t>
            </a:r>
            <a:endParaRPr sz="1800"/>
          </a:p>
          <a:p>
            <a:pPr marL="0" lvl="0" indent="0" algn="l" rtl="0">
              <a:lnSpc>
                <a:spcPct val="100000"/>
              </a:lnSpc>
              <a:spcBef>
                <a:spcPts val="600"/>
              </a:spcBef>
              <a:spcAft>
                <a:spcPts val="0"/>
              </a:spcAft>
              <a:buNone/>
            </a:pPr>
            <a:r>
              <a:rPr lang="en" sz="1800" u="sng">
                <a:solidFill>
                  <a:schemeClr val="hlink"/>
                </a:solidFill>
                <a:hlinkClick r:id="rId3"/>
              </a:rPr>
              <a:t>https://www.fontsquirrel.com/fonts/raleway</a:t>
            </a:r>
            <a:endParaRPr sz="1800"/>
          </a:p>
          <a:p>
            <a:pPr marL="0" lvl="0" indent="0" algn="l" rtl="0">
              <a:lnSpc>
                <a:spcPct val="100000"/>
              </a:lnSpc>
              <a:spcBef>
                <a:spcPts val="600"/>
              </a:spcBef>
              <a:spcAft>
                <a:spcPts val="0"/>
              </a:spcAft>
              <a:buNone/>
            </a:pPr>
            <a:r>
              <a:rPr lang="en" sz="1800" u="sng">
                <a:solidFill>
                  <a:schemeClr val="hlink"/>
                </a:solidFill>
                <a:hlinkClick r:id="rId4"/>
              </a:rPr>
              <a:t>https://www.fontsquirrel.com/fonts/barlow</a:t>
            </a:r>
            <a:endParaRPr sz="1800"/>
          </a:p>
          <a:p>
            <a:pPr marL="0" lvl="0" indent="0" algn="l" rtl="0">
              <a:lnSpc>
                <a:spcPct val="100000"/>
              </a:lnSpc>
              <a:spcBef>
                <a:spcPts val="600"/>
              </a:spcBef>
              <a:spcAft>
                <a:spcPts val="0"/>
              </a:spcAft>
              <a:buNone/>
            </a:pPr>
            <a:endParaRPr sz="1800"/>
          </a:p>
        </p:txBody>
      </p:sp>
      <p:sp>
        <p:nvSpPr>
          <p:cNvPr id="2221" name="Google Shape;2221;p36"/>
          <p:cNvSpPr txBox="1"/>
          <p:nvPr/>
        </p:nvSpPr>
        <p:spPr>
          <a:xfrm>
            <a:off x="457200" y="4400250"/>
            <a:ext cx="8191800" cy="3888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a:buNone/>
            </a:pPr>
            <a:r>
              <a:rPr lang="en" sz="1200">
                <a:solidFill>
                  <a:schemeClr val="accent4"/>
                </a:solidFill>
                <a:latin typeface="Barlow"/>
                <a:ea typeface="Barlow"/>
                <a:cs typeface="Barlow"/>
                <a:sym typeface="Barlow"/>
              </a:rPr>
              <a:t>You don’t need to keep this slide in your presentation. It’s only here to serve you as a design guide if you need to create new slides or download the fonts to edit the presentation in PowerPoint®</a:t>
            </a:r>
            <a:endParaRPr sz="1200">
              <a:solidFill>
                <a:schemeClr val="accent4"/>
              </a:solidFill>
              <a:latin typeface="Barlow"/>
              <a:ea typeface="Barlow"/>
              <a:cs typeface="Barlow"/>
              <a:sym typeface="Barlow"/>
            </a:endParaRPr>
          </a:p>
          <a:p>
            <a:pPr marL="0" lvl="0" indent="0" algn="l" rtl="0">
              <a:spcBef>
                <a:spcPts val="0"/>
              </a:spcBef>
              <a:spcAft>
                <a:spcPts val="0"/>
              </a:spcAft>
              <a:buClr>
                <a:schemeClr val="dk1"/>
              </a:buClr>
              <a:buSzPts val="1100"/>
              <a:buFont typeface="Arial"/>
              <a:buNone/>
            </a:pPr>
            <a:endParaRPr sz="1200">
              <a:solidFill>
                <a:schemeClr val="accent4"/>
              </a:solidFill>
              <a:latin typeface="Barlow"/>
              <a:ea typeface="Barlow"/>
              <a:cs typeface="Barlow"/>
              <a:sym typeface="Barlow"/>
            </a:endParaRPr>
          </a:p>
          <a:p>
            <a:pPr marL="0" lvl="0" indent="0" algn="l" rtl="0">
              <a:spcBef>
                <a:spcPts val="0"/>
              </a:spcBef>
              <a:spcAft>
                <a:spcPts val="0"/>
              </a:spcAft>
              <a:buNone/>
            </a:pPr>
            <a:endParaRPr sz="1200">
              <a:solidFill>
                <a:schemeClr val="accent4"/>
              </a:solidFill>
              <a:latin typeface="Barlow"/>
              <a:ea typeface="Barlow"/>
              <a:cs typeface="Barlow"/>
              <a:sym typeface="Barlow"/>
            </a:endParaRPr>
          </a:p>
        </p:txBody>
      </p:sp>
      <p:sp>
        <p:nvSpPr>
          <p:cNvPr id="2222" name="Google Shape;2222;p36"/>
          <p:cNvSpPr txBox="1">
            <a:spLocks noGrp="1"/>
          </p:cNvSpPr>
          <p:nvPr>
            <p:ph type="sldNum" idx="4294967295"/>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38</a:t>
            </a:fld>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226"/>
        <p:cNvGrpSpPr/>
        <p:nvPr/>
      </p:nvGrpSpPr>
      <p:grpSpPr>
        <a:xfrm>
          <a:off x="0" y="0"/>
          <a:ext cx="0" cy="0"/>
          <a:chOff x="0" y="0"/>
          <a:chExt cx="0" cy="0"/>
        </a:xfrm>
      </p:grpSpPr>
      <p:sp>
        <p:nvSpPr>
          <p:cNvPr id="2227" name="Google Shape;2227;p37"/>
          <p:cNvSpPr txBox="1">
            <a:spLocks noGrp="1"/>
          </p:cNvSpPr>
          <p:nvPr>
            <p:ph type="sldNum" idx="4294967295"/>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39</a:t>
            </a:fld>
            <a:endParaRPr/>
          </a:p>
        </p:txBody>
      </p:sp>
      <p:grpSp>
        <p:nvGrpSpPr>
          <p:cNvPr id="2228" name="Google Shape;2228;p37"/>
          <p:cNvGrpSpPr/>
          <p:nvPr/>
        </p:nvGrpSpPr>
        <p:grpSpPr>
          <a:xfrm>
            <a:off x="2343926" y="272752"/>
            <a:ext cx="1782756" cy="1850564"/>
            <a:chOff x="2012475" y="393272"/>
            <a:chExt cx="4440240" cy="4609126"/>
          </a:xfrm>
        </p:grpSpPr>
        <p:sp>
          <p:nvSpPr>
            <p:cNvPr id="2229" name="Google Shape;2229;p37"/>
            <p:cNvSpPr/>
            <p:nvPr/>
          </p:nvSpPr>
          <p:spPr>
            <a:xfrm>
              <a:off x="4172687" y="3422228"/>
              <a:ext cx="1096154" cy="631831"/>
            </a:xfrm>
            <a:custGeom>
              <a:avLst/>
              <a:gdLst/>
              <a:ahLst/>
              <a:cxnLst/>
              <a:rect l="l" t="t" r="r" b="b"/>
              <a:pathLst>
                <a:path w="1096154" h="631831" extrusionOk="0">
                  <a:moveTo>
                    <a:pt x="581029" y="616328"/>
                  </a:moveTo>
                  <a:lnTo>
                    <a:pt x="26975" y="296853"/>
                  </a:lnTo>
                  <a:cubicBezTo>
                    <a:pt x="-13002" y="273849"/>
                    <a:pt x="-7957" y="233547"/>
                    <a:pt x="38206" y="207027"/>
                  </a:cubicBezTo>
                  <a:lnTo>
                    <a:pt x="397137" y="0"/>
                  </a:lnTo>
                  <a:lnTo>
                    <a:pt x="1096154" y="402457"/>
                  </a:lnTo>
                  <a:lnTo>
                    <a:pt x="737223" y="609484"/>
                  </a:lnTo>
                  <a:cubicBezTo>
                    <a:pt x="691155" y="636479"/>
                    <a:pt x="621386" y="639331"/>
                    <a:pt x="581029" y="61632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30" name="Google Shape;2230;p37"/>
            <p:cNvSpPr/>
            <p:nvPr/>
          </p:nvSpPr>
          <p:spPr>
            <a:xfrm>
              <a:off x="4213521" y="3398464"/>
              <a:ext cx="1096058" cy="631866"/>
            </a:xfrm>
            <a:custGeom>
              <a:avLst/>
              <a:gdLst/>
              <a:ahLst/>
              <a:cxnLst/>
              <a:rect l="l" t="t" r="r" b="b"/>
              <a:pathLst>
                <a:path w="1096058" h="631866" extrusionOk="0">
                  <a:moveTo>
                    <a:pt x="581029" y="616328"/>
                  </a:moveTo>
                  <a:lnTo>
                    <a:pt x="26975" y="296853"/>
                  </a:lnTo>
                  <a:cubicBezTo>
                    <a:pt x="-13002" y="273849"/>
                    <a:pt x="-7957" y="233547"/>
                    <a:pt x="38206" y="207027"/>
                  </a:cubicBezTo>
                  <a:lnTo>
                    <a:pt x="397423" y="0"/>
                  </a:lnTo>
                  <a:lnTo>
                    <a:pt x="1096059" y="402837"/>
                  </a:lnTo>
                  <a:lnTo>
                    <a:pt x="737128" y="609864"/>
                  </a:lnTo>
                  <a:cubicBezTo>
                    <a:pt x="690774" y="636479"/>
                    <a:pt x="621005" y="639331"/>
                    <a:pt x="581029" y="616328"/>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31" name="Google Shape;2231;p37"/>
            <p:cNvSpPr/>
            <p:nvPr/>
          </p:nvSpPr>
          <p:spPr>
            <a:xfrm>
              <a:off x="5277122" y="3780200"/>
              <a:ext cx="32266" cy="21196"/>
            </a:xfrm>
            <a:custGeom>
              <a:avLst/>
              <a:gdLst/>
              <a:ahLst/>
              <a:cxnLst/>
              <a:rect l="l" t="t" r="r" b="b"/>
              <a:pathLst>
                <a:path w="32266" h="21196" extrusionOk="0">
                  <a:moveTo>
                    <a:pt x="32267" y="21197"/>
                  </a:moveTo>
                  <a:lnTo>
                    <a:pt x="32267" y="0"/>
                  </a:lnTo>
                  <a:lnTo>
                    <a:pt x="0" y="18630"/>
                  </a:lnTo>
                  <a:lnTo>
                    <a:pt x="32267" y="21197"/>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32" name="Google Shape;2232;p37"/>
            <p:cNvSpPr/>
            <p:nvPr/>
          </p:nvSpPr>
          <p:spPr>
            <a:xfrm>
              <a:off x="4213559" y="3635813"/>
              <a:ext cx="33123" cy="21387"/>
            </a:xfrm>
            <a:custGeom>
              <a:avLst/>
              <a:gdLst/>
              <a:ahLst/>
              <a:cxnLst/>
              <a:rect l="l" t="t" r="r" b="b"/>
              <a:pathLst>
                <a:path w="33123" h="21387" extrusionOk="0">
                  <a:moveTo>
                    <a:pt x="0" y="21387"/>
                  </a:moveTo>
                  <a:lnTo>
                    <a:pt x="0" y="0"/>
                  </a:lnTo>
                  <a:lnTo>
                    <a:pt x="33123" y="13688"/>
                  </a:lnTo>
                  <a:lnTo>
                    <a:pt x="0" y="21387"/>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33" name="Google Shape;2233;p37"/>
            <p:cNvSpPr/>
            <p:nvPr/>
          </p:nvSpPr>
          <p:spPr>
            <a:xfrm>
              <a:off x="4213521" y="3377363"/>
              <a:ext cx="1096058" cy="631809"/>
            </a:xfrm>
            <a:custGeom>
              <a:avLst/>
              <a:gdLst/>
              <a:ahLst/>
              <a:cxnLst/>
              <a:rect l="l" t="t" r="r" b="b"/>
              <a:pathLst>
                <a:path w="1096058" h="631809" extrusionOk="0">
                  <a:moveTo>
                    <a:pt x="581029" y="616232"/>
                  </a:moveTo>
                  <a:lnTo>
                    <a:pt x="26975" y="296853"/>
                  </a:lnTo>
                  <a:cubicBezTo>
                    <a:pt x="-13002" y="273754"/>
                    <a:pt x="-7957" y="233547"/>
                    <a:pt x="38206" y="206932"/>
                  </a:cubicBezTo>
                  <a:lnTo>
                    <a:pt x="397423" y="0"/>
                  </a:lnTo>
                  <a:lnTo>
                    <a:pt x="1096059" y="402837"/>
                  </a:lnTo>
                  <a:lnTo>
                    <a:pt x="737128" y="609769"/>
                  </a:lnTo>
                  <a:cubicBezTo>
                    <a:pt x="690774" y="636384"/>
                    <a:pt x="621005" y="639331"/>
                    <a:pt x="581029" y="616232"/>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34" name="Google Shape;2234;p37"/>
            <p:cNvSpPr/>
            <p:nvPr/>
          </p:nvSpPr>
          <p:spPr>
            <a:xfrm>
              <a:off x="4526041" y="3091821"/>
              <a:ext cx="783348" cy="688378"/>
            </a:xfrm>
            <a:custGeom>
              <a:avLst/>
              <a:gdLst/>
              <a:ahLst/>
              <a:cxnLst/>
              <a:rect l="l" t="t" r="r" b="b"/>
              <a:pathLst>
                <a:path w="783348" h="688378" extrusionOk="0">
                  <a:moveTo>
                    <a:pt x="86521" y="286492"/>
                  </a:moveTo>
                  <a:lnTo>
                    <a:pt x="0" y="0"/>
                  </a:lnTo>
                  <a:lnTo>
                    <a:pt x="706346" y="404548"/>
                  </a:lnTo>
                  <a:lnTo>
                    <a:pt x="783348" y="688378"/>
                  </a:lnTo>
                  <a:lnTo>
                    <a:pt x="86521" y="286492"/>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35" name="Google Shape;2235;p37"/>
            <p:cNvSpPr/>
            <p:nvPr/>
          </p:nvSpPr>
          <p:spPr>
            <a:xfrm>
              <a:off x="5278931" y="3755961"/>
              <a:ext cx="30363" cy="36025"/>
            </a:xfrm>
            <a:custGeom>
              <a:avLst/>
              <a:gdLst/>
              <a:ahLst/>
              <a:cxnLst/>
              <a:rect l="l" t="t" r="r" b="b"/>
              <a:pathLst>
                <a:path w="30363" h="36025" extrusionOk="0">
                  <a:moveTo>
                    <a:pt x="9899" y="36025"/>
                  </a:moveTo>
                  <a:lnTo>
                    <a:pt x="30363" y="24239"/>
                  </a:lnTo>
                  <a:lnTo>
                    <a:pt x="0" y="0"/>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36" name="Google Shape;2236;p37"/>
            <p:cNvSpPr/>
            <p:nvPr/>
          </p:nvSpPr>
          <p:spPr>
            <a:xfrm>
              <a:off x="4503768" y="3102562"/>
              <a:ext cx="785061" cy="689423"/>
            </a:xfrm>
            <a:custGeom>
              <a:avLst/>
              <a:gdLst/>
              <a:ahLst/>
              <a:cxnLst/>
              <a:rect l="l" t="t" r="r" b="b"/>
              <a:pathLst>
                <a:path w="785061" h="689423" extrusionOk="0">
                  <a:moveTo>
                    <a:pt x="86425" y="286492"/>
                  </a:moveTo>
                  <a:lnTo>
                    <a:pt x="0" y="0"/>
                  </a:lnTo>
                  <a:lnTo>
                    <a:pt x="706346" y="404643"/>
                  </a:lnTo>
                  <a:lnTo>
                    <a:pt x="785061" y="689424"/>
                  </a:lnTo>
                  <a:lnTo>
                    <a:pt x="86425" y="286492"/>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37" name="Google Shape;2237;p37"/>
            <p:cNvSpPr/>
            <p:nvPr/>
          </p:nvSpPr>
          <p:spPr>
            <a:xfrm>
              <a:off x="3580122" y="393272"/>
              <a:ext cx="2872593" cy="3889928"/>
            </a:xfrm>
            <a:custGeom>
              <a:avLst/>
              <a:gdLst/>
              <a:ahLst/>
              <a:cxnLst/>
              <a:rect l="l" t="t" r="r" b="b"/>
              <a:pathLst>
                <a:path w="2872593" h="3889928" extrusionOk="0">
                  <a:moveTo>
                    <a:pt x="2803111" y="3881586"/>
                  </a:moveTo>
                  <a:lnTo>
                    <a:pt x="69483" y="2305217"/>
                  </a:lnTo>
                  <a:cubicBezTo>
                    <a:pt x="31410" y="2283165"/>
                    <a:pt x="0" y="2223756"/>
                    <a:pt x="0" y="2172713"/>
                  </a:cubicBezTo>
                  <a:lnTo>
                    <a:pt x="0" y="60716"/>
                  </a:lnTo>
                  <a:cubicBezTo>
                    <a:pt x="0" y="9673"/>
                    <a:pt x="31125" y="-13806"/>
                    <a:pt x="69483" y="8342"/>
                  </a:cubicBezTo>
                  <a:lnTo>
                    <a:pt x="2803111" y="1584711"/>
                  </a:lnTo>
                  <a:cubicBezTo>
                    <a:pt x="2841183" y="1606763"/>
                    <a:pt x="2872593" y="1666077"/>
                    <a:pt x="2872593" y="1717121"/>
                  </a:cubicBezTo>
                  <a:lnTo>
                    <a:pt x="2872593" y="3829212"/>
                  </a:lnTo>
                  <a:cubicBezTo>
                    <a:pt x="2872593" y="3880256"/>
                    <a:pt x="2841469" y="3903734"/>
                    <a:pt x="2803111" y="3881586"/>
                  </a:cubicBezTo>
                  <a:close/>
                </a:path>
              </a:pathLst>
            </a:custGeom>
            <a:solidFill>
              <a:srgbClr val="C4C7D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38" name="Google Shape;2238;p37"/>
            <p:cNvSpPr/>
            <p:nvPr/>
          </p:nvSpPr>
          <p:spPr>
            <a:xfrm>
              <a:off x="6397319" y="4189501"/>
              <a:ext cx="30267" cy="107125"/>
            </a:xfrm>
            <a:custGeom>
              <a:avLst/>
              <a:gdLst/>
              <a:ahLst/>
              <a:cxnLst/>
              <a:rect l="l" t="t" r="r" b="b"/>
              <a:pathLst>
                <a:path w="30267" h="107125" extrusionOk="0">
                  <a:moveTo>
                    <a:pt x="0" y="107125"/>
                  </a:moveTo>
                  <a:lnTo>
                    <a:pt x="30268" y="89731"/>
                  </a:lnTo>
                  <a:lnTo>
                    <a:pt x="17228" y="0"/>
                  </a:lnTo>
                  <a:lnTo>
                    <a:pt x="0" y="107125"/>
                  </a:lnTo>
                  <a:close/>
                </a:path>
              </a:pathLst>
            </a:custGeom>
            <a:solidFill>
              <a:srgbClr val="C4C7D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39" name="Google Shape;2239;p37"/>
            <p:cNvSpPr/>
            <p:nvPr/>
          </p:nvSpPr>
          <p:spPr>
            <a:xfrm>
              <a:off x="3574887" y="397432"/>
              <a:ext cx="72623" cy="31086"/>
            </a:xfrm>
            <a:custGeom>
              <a:avLst/>
              <a:gdLst/>
              <a:ahLst/>
              <a:cxnLst/>
              <a:rect l="l" t="t" r="r" b="b"/>
              <a:pathLst>
                <a:path w="72623" h="31086" extrusionOk="0">
                  <a:moveTo>
                    <a:pt x="0" y="17110"/>
                  </a:moveTo>
                  <a:lnTo>
                    <a:pt x="29792" y="0"/>
                  </a:lnTo>
                  <a:lnTo>
                    <a:pt x="72624" y="24334"/>
                  </a:lnTo>
                  <a:cubicBezTo>
                    <a:pt x="72624" y="24334"/>
                    <a:pt x="27032" y="31273"/>
                    <a:pt x="25890" y="31083"/>
                  </a:cubicBezTo>
                  <a:cubicBezTo>
                    <a:pt x="24747" y="30892"/>
                    <a:pt x="0" y="17110"/>
                    <a:pt x="0" y="1711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40" name="Google Shape;2240;p37"/>
            <p:cNvSpPr/>
            <p:nvPr/>
          </p:nvSpPr>
          <p:spPr>
            <a:xfrm>
              <a:off x="3554709" y="407720"/>
              <a:ext cx="2872878" cy="3889928"/>
            </a:xfrm>
            <a:custGeom>
              <a:avLst/>
              <a:gdLst/>
              <a:ahLst/>
              <a:cxnLst/>
              <a:rect l="l" t="t" r="r" b="b"/>
              <a:pathLst>
                <a:path w="2872878" h="3889928" extrusionOk="0">
                  <a:moveTo>
                    <a:pt x="2803491" y="3881587"/>
                  </a:moveTo>
                  <a:lnTo>
                    <a:pt x="69388" y="2304837"/>
                  </a:lnTo>
                  <a:cubicBezTo>
                    <a:pt x="31315" y="2282785"/>
                    <a:pt x="0" y="2223471"/>
                    <a:pt x="0" y="2172332"/>
                  </a:cubicBezTo>
                  <a:lnTo>
                    <a:pt x="0" y="60716"/>
                  </a:lnTo>
                  <a:cubicBezTo>
                    <a:pt x="0" y="9673"/>
                    <a:pt x="31125" y="-13806"/>
                    <a:pt x="69388" y="8342"/>
                  </a:cubicBezTo>
                  <a:lnTo>
                    <a:pt x="2803491" y="1584711"/>
                  </a:lnTo>
                  <a:cubicBezTo>
                    <a:pt x="2841564" y="1606763"/>
                    <a:pt x="2872879" y="1666077"/>
                    <a:pt x="2872879" y="1717216"/>
                  </a:cubicBezTo>
                  <a:lnTo>
                    <a:pt x="2872879" y="3829212"/>
                  </a:lnTo>
                  <a:cubicBezTo>
                    <a:pt x="2872879" y="3880256"/>
                    <a:pt x="2841850" y="3903734"/>
                    <a:pt x="2803491" y="3881587"/>
                  </a:cubicBezTo>
                  <a:close/>
                </a:path>
              </a:pathLst>
            </a:custGeom>
            <a:solidFill>
              <a:srgbClr val="E4E7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41" name="Google Shape;2241;p37"/>
            <p:cNvSpPr/>
            <p:nvPr/>
          </p:nvSpPr>
          <p:spPr>
            <a:xfrm>
              <a:off x="3549854" y="410477"/>
              <a:ext cx="2872973" cy="3889886"/>
            </a:xfrm>
            <a:custGeom>
              <a:avLst/>
              <a:gdLst/>
              <a:ahLst/>
              <a:cxnLst/>
              <a:rect l="l" t="t" r="r" b="b"/>
              <a:pathLst>
                <a:path w="2872973" h="3889886" extrusionOk="0">
                  <a:moveTo>
                    <a:pt x="2803491" y="3881587"/>
                  </a:moveTo>
                  <a:lnTo>
                    <a:pt x="69483" y="2305217"/>
                  </a:lnTo>
                  <a:cubicBezTo>
                    <a:pt x="31410" y="2283070"/>
                    <a:pt x="0" y="2223756"/>
                    <a:pt x="0" y="2172713"/>
                  </a:cubicBezTo>
                  <a:lnTo>
                    <a:pt x="0" y="60716"/>
                  </a:lnTo>
                  <a:cubicBezTo>
                    <a:pt x="0" y="9673"/>
                    <a:pt x="31124" y="-13806"/>
                    <a:pt x="69483" y="8342"/>
                  </a:cubicBezTo>
                  <a:lnTo>
                    <a:pt x="2803491" y="1584711"/>
                  </a:lnTo>
                  <a:cubicBezTo>
                    <a:pt x="2841564" y="1606764"/>
                    <a:pt x="2872974" y="1666077"/>
                    <a:pt x="2872974" y="1717121"/>
                  </a:cubicBezTo>
                  <a:lnTo>
                    <a:pt x="2872974" y="3829212"/>
                  </a:lnTo>
                  <a:cubicBezTo>
                    <a:pt x="2872974" y="3879971"/>
                    <a:pt x="2841849" y="3903734"/>
                    <a:pt x="2803491" y="3881587"/>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42" name="Google Shape;2242;p37"/>
            <p:cNvSpPr/>
            <p:nvPr/>
          </p:nvSpPr>
          <p:spPr>
            <a:xfrm>
              <a:off x="3584596" y="456003"/>
              <a:ext cx="2802063" cy="3707642"/>
            </a:xfrm>
            <a:custGeom>
              <a:avLst/>
              <a:gdLst/>
              <a:ahLst/>
              <a:cxnLst/>
              <a:rect l="l" t="t" r="r" b="b"/>
              <a:pathLst>
                <a:path w="2802063" h="3707642" extrusionOk="0">
                  <a:moveTo>
                    <a:pt x="2800636" y="3707643"/>
                  </a:moveTo>
                  <a:lnTo>
                    <a:pt x="0" y="2092872"/>
                  </a:lnTo>
                  <a:lnTo>
                    <a:pt x="1428" y="23650"/>
                  </a:lnTo>
                  <a:cubicBezTo>
                    <a:pt x="1428" y="2453"/>
                    <a:pt x="16371" y="-6102"/>
                    <a:pt x="34742" y="4639"/>
                  </a:cubicBezTo>
                  <a:lnTo>
                    <a:pt x="2768750" y="1580818"/>
                  </a:lnTo>
                  <a:cubicBezTo>
                    <a:pt x="2788395" y="1593631"/>
                    <a:pt x="2800769" y="1615018"/>
                    <a:pt x="2802063" y="1638421"/>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43" name="Google Shape;2243;p37"/>
            <p:cNvSpPr/>
            <p:nvPr/>
          </p:nvSpPr>
          <p:spPr>
            <a:xfrm>
              <a:off x="3711283" y="669187"/>
              <a:ext cx="283071" cy="477189"/>
            </a:xfrm>
            <a:custGeom>
              <a:avLst/>
              <a:gdLst/>
              <a:ahLst/>
              <a:cxnLst/>
              <a:rect l="l" t="t" r="r" b="b"/>
              <a:pathLst>
                <a:path w="283071" h="477189" extrusionOk="0">
                  <a:moveTo>
                    <a:pt x="268604" y="475462"/>
                  </a:moveTo>
                  <a:lnTo>
                    <a:pt x="14468" y="328699"/>
                  </a:lnTo>
                  <a:cubicBezTo>
                    <a:pt x="5540" y="322277"/>
                    <a:pt x="181" y="312023"/>
                    <a:pt x="0" y="301038"/>
                  </a:cubicBezTo>
                  <a:lnTo>
                    <a:pt x="0" y="12646"/>
                  </a:lnTo>
                  <a:cubicBezTo>
                    <a:pt x="0" y="2000"/>
                    <a:pt x="6472" y="-2848"/>
                    <a:pt x="14468" y="1715"/>
                  </a:cubicBezTo>
                  <a:lnTo>
                    <a:pt x="268604" y="148572"/>
                  </a:lnTo>
                  <a:cubicBezTo>
                    <a:pt x="277551" y="154933"/>
                    <a:pt x="282919" y="165172"/>
                    <a:pt x="283071" y="176138"/>
                  </a:cubicBezTo>
                  <a:lnTo>
                    <a:pt x="283071" y="464531"/>
                  </a:lnTo>
                  <a:cubicBezTo>
                    <a:pt x="283071" y="474986"/>
                    <a:pt x="276599" y="480119"/>
                    <a:pt x="268604" y="47546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44" name="Google Shape;2244;p37"/>
            <p:cNvSpPr/>
            <p:nvPr/>
          </p:nvSpPr>
          <p:spPr>
            <a:xfrm>
              <a:off x="4063456" y="872696"/>
              <a:ext cx="283832" cy="477419"/>
            </a:xfrm>
            <a:custGeom>
              <a:avLst/>
              <a:gdLst/>
              <a:ahLst/>
              <a:cxnLst/>
              <a:rect l="l" t="t" r="r" b="b"/>
              <a:pathLst>
                <a:path w="283832" h="477419" extrusionOk="0">
                  <a:moveTo>
                    <a:pt x="269365" y="475462"/>
                  </a:moveTo>
                  <a:lnTo>
                    <a:pt x="14468" y="328509"/>
                  </a:lnTo>
                  <a:cubicBezTo>
                    <a:pt x="5540" y="322087"/>
                    <a:pt x="181" y="311833"/>
                    <a:pt x="0" y="300848"/>
                  </a:cubicBezTo>
                  <a:lnTo>
                    <a:pt x="0" y="12646"/>
                  </a:lnTo>
                  <a:cubicBezTo>
                    <a:pt x="0" y="2000"/>
                    <a:pt x="6472" y="-2848"/>
                    <a:pt x="14468" y="1715"/>
                  </a:cubicBezTo>
                  <a:lnTo>
                    <a:pt x="269080" y="148572"/>
                  </a:lnTo>
                  <a:cubicBezTo>
                    <a:pt x="278217" y="154931"/>
                    <a:pt x="283709" y="165305"/>
                    <a:pt x="283833" y="176423"/>
                  </a:cubicBezTo>
                  <a:lnTo>
                    <a:pt x="283833" y="464531"/>
                  </a:lnTo>
                  <a:cubicBezTo>
                    <a:pt x="283833" y="475177"/>
                    <a:pt x="277360" y="480595"/>
                    <a:pt x="269365" y="47546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45" name="Google Shape;2245;p37"/>
            <p:cNvSpPr/>
            <p:nvPr/>
          </p:nvSpPr>
          <p:spPr>
            <a:xfrm>
              <a:off x="4408015" y="1071223"/>
              <a:ext cx="284023" cy="477216"/>
            </a:xfrm>
            <a:custGeom>
              <a:avLst/>
              <a:gdLst/>
              <a:ahLst/>
              <a:cxnLst/>
              <a:rect l="l" t="t" r="r" b="b"/>
              <a:pathLst>
                <a:path w="284023" h="477216" extrusionOk="0">
                  <a:moveTo>
                    <a:pt x="269556" y="475502"/>
                  </a:moveTo>
                  <a:lnTo>
                    <a:pt x="14468" y="328644"/>
                  </a:lnTo>
                  <a:cubicBezTo>
                    <a:pt x="5521" y="322285"/>
                    <a:pt x="152" y="312048"/>
                    <a:pt x="0" y="301079"/>
                  </a:cubicBezTo>
                  <a:lnTo>
                    <a:pt x="0" y="12686"/>
                  </a:lnTo>
                  <a:cubicBezTo>
                    <a:pt x="0" y="2040"/>
                    <a:pt x="6472" y="-2903"/>
                    <a:pt x="14468" y="1755"/>
                  </a:cubicBezTo>
                  <a:lnTo>
                    <a:pt x="269556" y="148993"/>
                  </a:lnTo>
                  <a:cubicBezTo>
                    <a:pt x="278503" y="155354"/>
                    <a:pt x="283871" y="165592"/>
                    <a:pt x="284023" y="176559"/>
                  </a:cubicBezTo>
                  <a:lnTo>
                    <a:pt x="284023" y="464571"/>
                  </a:lnTo>
                  <a:cubicBezTo>
                    <a:pt x="283547" y="475217"/>
                    <a:pt x="277075" y="480065"/>
                    <a:pt x="269556" y="47550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46" name="Google Shape;2246;p37"/>
            <p:cNvSpPr/>
            <p:nvPr/>
          </p:nvSpPr>
          <p:spPr>
            <a:xfrm>
              <a:off x="3711283" y="1076206"/>
              <a:ext cx="283071" cy="477216"/>
            </a:xfrm>
            <a:custGeom>
              <a:avLst/>
              <a:gdLst/>
              <a:ahLst/>
              <a:cxnLst/>
              <a:rect l="l" t="t" r="r" b="b"/>
              <a:pathLst>
                <a:path w="283071" h="477216" extrusionOk="0">
                  <a:moveTo>
                    <a:pt x="268604" y="475462"/>
                  </a:moveTo>
                  <a:lnTo>
                    <a:pt x="14468" y="328699"/>
                  </a:lnTo>
                  <a:cubicBezTo>
                    <a:pt x="5540" y="322273"/>
                    <a:pt x="181" y="312027"/>
                    <a:pt x="0" y="301038"/>
                  </a:cubicBezTo>
                  <a:lnTo>
                    <a:pt x="0" y="12646"/>
                  </a:lnTo>
                  <a:cubicBezTo>
                    <a:pt x="0" y="2000"/>
                    <a:pt x="6472" y="-2848"/>
                    <a:pt x="14468" y="1715"/>
                  </a:cubicBezTo>
                  <a:lnTo>
                    <a:pt x="268604" y="148477"/>
                  </a:lnTo>
                  <a:cubicBezTo>
                    <a:pt x="277532" y="154899"/>
                    <a:pt x="282891" y="165154"/>
                    <a:pt x="283071" y="176138"/>
                  </a:cubicBezTo>
                  <a:lnTo>
                    <a:pt x="283071" y="464531"/>
                  </a:lnTo>
                  <a:cubicBezTo>
                    <a:pt x="283071" y="475177"/>
                    <a:pt x="276599" y="480119"/>
                    <a:pt x="268604" y="47546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47" name="Google Shape;2247;p37"/>
            <p:cNvSpPr/>
            <p:nvPr/>
          </p:nvSpPr>
          <p:spPr>
            <a:xfrm>
              <a:off x="4063456" y="1279716"/>
              <a:ext cx="283556" cy="477216"/>
            </a:xfrm>
            <a:custGeom>
              <a:avLst/>
              <a:gdLst/>
              <a:ahLst/>
              <a:cxnLst/>
              <a:rect l="l" t="t" r="r" b="b"/>
              <a:pathLst>
                <a:path w="283556" h="477216" extrusionOk="0">
                  <a:moveTo>
                    <a:pt x="269365" y="475462"/>
                  </a:moveTo>
                  <a:lnTo>
                    <a:pt x="14468" y="328699"/>
                  </a:lnTo>
                  <a:cubicBezTo>
                    <a:pt x="5540" y="322273"/>
                    <a:pt x="181" y="312027"/>
                    <a:pt x="0" y="301038"/>
                  </a:cubicBezTo>
                  <a:lnTo>
                    <a:pt x="0" y="12646"/>
                  </a:lnTo>
                  <a:cubicBezTo>
                    <a:pt x="0" y="2000"/>
                    <a:pt x="6472" y="-2848"/>
                    <a:pt x="14468" y="1715"/>
                  </a:cubicBezTo>
                  <a:lnTo>
                    <a:pt x="269080" y="148477"/>
                  </a:lnTo>
                  <a:cubicBezTo>
                    <a:pt x="278008" y="154903"/>
                    <a:pt x="283366" y="165150"/>
                    <a:pt x="283547" y="176138"/>
                  </a:cubicBezTo>
                  <a:lnTo>
                    <a:pt x="283547" y="464531"/>
                  </a:lnTo>
                  <a:cubicBezTo>
                    <a:pt x="283833" y="475177"/>
                    <a:pt x="277360" y="480119"/>
                    <a:pt x="269365" y="47546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48" name="Google Shape;2248;p37"/>
            <p:cNvSpPr/>
            <p:nvPr/>
          </p:nvSpPr>
          <p:spPr>
            <a:xfrm>
              <a:off x="4098484" y="1260570"/>
              <a:ext cx="283570" cy="477216"/>
            </a:xfrm>
            <a:custGeom>
              <a:avLst/>
              <a:gdLst/>
              <a:ahLst/>
              <a:cxnLst/>
              <a:rect l="l" t="t" r="r" b="b"/>
              <a:pathLst>
                <a:path w="283570" h="477216" extrusionOk="0">
                  <a:moveTo>
                    <a:pt x="269079" y="475502"/>
                  </a:moveTo>
                  <a:lnTo>
                    <a:pt x="14468" y="328644"/>
                  </a:lnTo>
                  <a:cubicBezTo>
                    <a:pt x="5521" y="322285"/>
                    <a:pt x="152" y="312048"/>
                    <a:pt x="0" y="301079"/>
                  </a:cubicBezTo>
                  <a:lnTo>
                    <a:pt x="0" y="12686"/>
                  </a:lnTo>
                  <a:cubicBezTo>
                    <a:pt x="0" y="2040"/>
                    <a:pt x="6472" y="-2903"/>
                    <a:pt x="14468" y="1755"/>
                  </a:cubicBezTo>
                  <a:lnTo>
                    <a:pt x="269079" y="148518"/>
                  </a:lnTo>
                  <a:cubicBezTo>
                    <a:pt x="278008" y="154943"/>
                    <a:pt x="283366" y="165190"/>
                    <a:pt x="283547" y="176178"/>
                  </a:cubicBezTo>
                  <a:lnTo>
                    <a:pt x="283547" y="464571"/>
                  </a:lnTo>
                  <a:cubicBezTo>
                    <a:pt x="284023" y="475217"/>
                    <a:pt x="277075" y="480065"/>
                    <a:pt x="269079" y="475502"/>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49" name="Google Shape;2249;p37"/>
            <p:cNvSpPr/>
            <p:nvPr/>
          </p:nvSpPr>
          <p:spPr>
            <a:xfrm>
              <a:off x="4408015" y="1478241"/>
              <a:ext cx="284023" cy="477161"/>
            </a:xfrm>
            <a:custGeom>
              <a:avLst/>
              <a:gdLst/>
              <a:ahLst/>
              <a:cxnLst/>
              <a:rect l="l" t="t" r="r" b="b"/>
              <a:pathLst>
                <a:path w="284023" h="477161" extrusionOk="0">
                  <a:moveTo>
                    <a:pt x="269556" y="475409"/>
                  </a:moveTo>
                  <a:lnTo>
                    <a:pt x="14468" y="328646"/>
                  </a:lnTo>
                  <a:cubicBezTo>
                    <a:pt x="5521" y="322287"/>
                    <a:pt x="152" y="312050"/>
                    <a:pt x="0" y="301080"/>
                  </a:cubicBezTo>
                  <a:lnTo>
                    <a:pt x="0" y="12593"/>
                  </a:lnTo>
                  <a:cubicBezTo>
                    <a:pt x="0" y="2042"/>
                    <a:pt x="6472" y="-2901"/>
                    <a:pt x="14468" y="1757"/>
                  </a:cubicBezTo>
                  <a:lnTo>
                    <a:pt x="269556" y="148519"/>
                  </a:lnTo>
                  <a:cubicBezTo>
                    <a:pt x="278503" y="154878"/>
                    <a:pt x="283871" y="165116"/>
                    <a:pt x="284023" y="176085"/>
                  </a:cubicBezTo>
                  <a:lnTo>
                    <a:pt x="284023" y="464382"/>
                  </a:lnTo>
                  <a:cubicBezTo>
                    <a:pt x="283547" y="475124"/>
                    <a:pt x="277075" y="480066"/>
                    <a:pt x="269556" y="475409"/>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50" name="Google Shape;2250;p37"/>
            <p:cNvSpPr/>
            <p:nvPr/>
          </p:nvSpPr>
          <p:spPr>
            <a:xfrm>
              <a:off x="3711283" y="1491834"/>
              <a:ext cx="283071" cy="477165"/>
            </a:xfrm>
            <a:custGeom>
              <a:avLst/>
              <a:gdLst/>
              <a:ahLst/>
              <a:cxnLst/>
              <a:rect l="l" t="t" r="r" b="b"/>
              <a:pathLst>
                <a:path w="283071" h="477165" extrusionOk="0">
                  <a:moveTo>
                    <a:pt x="268604" y="475409"/>
                  </a:moveTo>
                  <a:lnTo>
                    <a:pt x="14468" y="328646"/>
                  </a:lnTo>
                  <a:cubicBezTo>
                    <a:pt x="5521" y="322287"/>
                    <a:pt x="152" y="312050"/>
                    <a:pt x="0" y="301080"/>
                  </a:cubicBezTo>
                  <a:lnTo>
                    <a:pt x="0" y="12593"/>
                  </a:lnTo>
                  <a:cubicBezTo>
                    <a:pt x="0" y="2042"/>
                    <a:pt x="6472" y="-2901"/>
                    <a:pt x="14468" y="1757"/>
                  </a:cubicBezTo>
                  <a:lnTo>
                    <a:pt x="268604" y="148519"/>
                  </a:lnTo>
                  <a:cubicBezTo>
                    <a:pt x="277551" y="154878"/>
                    <a:pt x="282919" y="165116"/>
                    <a:pt x="283071" y="176085"/>
                  </a:cubicBezTo>
                  <a:lnTo>
                    <a:pt x="283071" y="464573"/>
                  </a:lnTo>
                  <a:cubicBezTo>
                    <a:pt x="283071" y="475123"/>
                    <a:pt x="276599" y="480066"/>
                    <a:pt x="268604" y="475409"/>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51" name="Google Shape;2251;p37"/>
            <p:cNvSpPr/>
            <p:nvPr/>
          </p:nvSpPr>
          <p:spPr>
            <a:xfrm>
              <a:off x="3711283" y="1946286"/>
              <a:ext cx="980755" cy="657383"/>
            </a:xfrm>
            <a:custGeom>
              <a:avLst/>
              <a:gdLst/>
              <a:ahLst/>
              <a:cxnLst/>
              <a:rect l="l" t="t" r="r" b="b"/>
              <a:pathLst>
                <a:path w="980755" h="657383" extrusionOk="0">
                  <a:moveTo>
                    <a:pt x="966288" y="655629"/>
                  </a:moveTo>
                  <a:lnTo>
                    <a:pt x="14468" y="106884"/>
                  </a:lnTo>
                  <a:cubicBezTo>
                    <a:pt x="5540" y="100458"/>
                    <a:pt x="181" y="90212"/>
                    <a:pt x="0" y="79224"/>
                  </a:cubicBezTo>
                  <a:lnTo>
                    <a:pt x="0" y="12686"/>
                  </a:lnTo>
                  <a:cubicBezTo>
                    <a:pt x="0" y="2040"/>
                    <a:pt x="6472" y="-2903"/>
                    <a:pt x="14468" y="1755"/>
                  </a:cubicBezTo>
                  <a:lnTo>
                    <a:pt x="966288" y="550594"/>
                  </a:lnTo>
                  <a:cubicBezTo>
                    <a:pt x="975235" y="556954"/>
                    <a:pt x="980603" y="567191"/>
                    <a:pt x="980755" y="578160"/>
                  </a:cubicBezTo>
                  <a:lnTo>
                    <a:pt x="980755" y="644698"/>
                  </a:lnTo>
                  <a:cubicBezTo>
                    <a:pt x="980280" y="655344"/>
                    <a:pt x="973807" y="660286"/>
                    <a:pt x="966288" y="655629"/>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52" name="Google Shape;2252;p37"/>
            <p:cNvSpPr/>
            <p:nvPr/>
          </p:nvSpPr>
          <p:spPr>
            <a:xfrm>
              <a:off x="3715090" y="2139055"/>
              <a:ext cx="732044" cy="480371"/>
            </a:xfrm>
            <a:custGeom>
              <a:avLst/>
              <a:gdLst/>
              <a:ahLst/>
              <a:cxnLst/>
              <a:rect l="l" t="t" r="r" b="b"/>
              <a:pathLst>
                <a:path w="732044" h="480371" extrusionOk="0">
                  <a:moveTo>
                    <a:pt x="717577" y="478449"/>
                  </a:moveTo>
                  <a:lnTo>
                    <a:pt x="14468" y="73425"/>
                  </a:lnTo>
                  <a:cubicBezTo>
                    <a:pt x="5521" y="67066"/>
                    <a:pt x="152" y="56829"/>
                    <a:pt x="0" y="45860"/>
                  </a:cubicBezTo>
                  <a:lnTo>
                    <a:pt x="0" y="12686"/>
                  </a:lnTo>
                  <a:cubicBezTo>
                    <a:pt x="0" y="2040"/>
                    <a:pt x="6472" y="-2903"/>
                    <a:pt x="14468" y="1755"/>
                  </a:cubicBezTo>
                  <a:lnTo>
                    <a:pt x="717577" y="407064"/>
                  </a:lnTo>
                  <a:cubicBezTo>
                    <a:pt x="726505" y="413489"/>
                    <a:pt x="731864" y="423736"/>
                    <a:pt x="732045" y="434724"/>
                  </a:cubicBezTo>
                  <a:lnTo>
                    <a:pt x="732045" y="467708"/>
                  </a:lnTo>
                  <a:cubicBezTo>
                    <a:pt x="732045" y="478449"/>
                    <a:pt x="725572" y="483392"/>
                    <a:pt x="717577" y="478449"/>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53" name="Google Shape;2253;p37"/>
            <p:cNvSpPr/>
            <p:nvPr/>
          </p:nvSpPr>
          <p:spPr>
            <a:xfrm>
              <a:off x="3715090" y="2264376"/>
              <a:ext cx="732044" cy="480312"/>
            </a:xfrm>
            <a:custGeom>
              <a:avLst/>
              <a:gdLst/>
              <a:ahLst/>
              <a:cxnLst/>
              <a:rect l="l" t="t" r="r" b="b"/>
              <a:pathLst>
                <a:path w="732044" h="480312" extrusionOk="0">
                  <a:moveTo>
                    <a:pt x="717577" y="478598"/>
                  </a:moveTo>
                  <a:lnTo>
                    <a:pt x="14468" y="73195"/>
                  </a:lnTo>
                  <a:cubicBezTo>
                    <a:pt x="5521" y="66836"/>
                    <a:pt x="152" y="56599"/>
                    <a:pt x="0" y="45629"/>
                  </a:cubicBezTo>
                  <a:lnTo>
                    <a:pt x="0" y="12646"/>
                  </a:lnTo>
                  <a:cubicBezTo>
                    <a:pt x="0" y="2000"/>
                    <a:pt x="6472" y="-2848"/>
                    <a:pt x="14468" y="1715"/>
                  </a:cubicBezTo>
                  <a:lnTo>
                    <a:pt x="717577" y="407023"/>
                  </a:lnTo>
                  <a:cubicBezTo>
                    <a:pt x="726505" y="413449"/>
                    <a:pt x="731864" y="423696"/>
                    <a:pt x="732045" y="434684"/>
                  </a:cubicBezTo>
                  <a:lnTo>
                    <a:pt x="732045" y="467667"/>
                  </a:lnTo>
                  <a:cubicBezTo>
                    <a:pt x="732045" y="478313"/>
                    <a:pt x="725572" y="483161"/>
                    <a:pt x="717577" y="478598"/>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54" name="Google Shape;2254;p37"/>
            <p:cNvSpPr/>
            <p:nvPr/>
          </p:nvSpPr>
          <p:spPr>
            <a:xfrm>
              <a:off x="3715090" y="2389467"/>
              <a:ext cx="599361" cy="403889"/>
            </a:xfrm>
            <a:custGeom>
              <a:avLst/>
              <a:gdLst/>
              <a:ahLst/>
              <a:cxnLst/>
              <a:rect l="l" t="t" r="r" b="b"/>
              <a:pathLst>
                <a:path w="599361" h="403889" extrusionOk="0">
                  <a:moveTo>
                    <a:pt x="584893" y="402175"/>
                  </a:moveTo>
                  <a:lnTo>
                    <a:pt x="14468" y="73195"/>
                  </a:lnTo>
                  <a:cubicBezTo>
                    <a:pt x="5521" y="66836"/>
                    <a:pt x="152" y="56599"/>
                    <a:pt x="0" y="45629"/>
                  </a:cubicBezTo>
                  <a:lnTo>
                    <a:pt x="0" y="12646"/>
                  </a:lnTo>
                  <a:cubicBezTo>
                    <a:pt x="0" y="2000"/>
                    <a:pt x="6472" y="-2848"/>
                    <a:pt x="14468" y="1715"/>
                  </a:cubicBezTo>
                  <a:lnTo>
                    <a:pt x="584893" y="330600"/>
                  </a:lnTo>
                  <a:cubicBezTo>
                    <a:pt x="593822" y="337026"/>
                    <a:pt x="599180" y="347272"/>
                    <a:pt x="599361" y="358261"/>
                  </a:cubicBezTo>
                  <a:lnTo>
                    <a:pt x="599361" y="391244"/>
                  </a:lnTo>
                  <a:cubicBezTo>
                    <a:pt x="599361" y="401890"/>
                    <a:pt x="592889" y="406738"/>
                    <a:pt x="584893" y="40217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55" name="Google Shape;2255;p37"/>
            <p:cNvSpPr/>
            <p:nvPr/>
          </p:nvSpPr>
          <p:spPr>
            <a:xfrm>
              <a:off x="4855752" y="2612272"/>
              <a:ext cx="1403078" cy="900663"/>
            </a:xfrm>
            <a:custGeom>
              <a:avLst/>
              <a:gdLst/>
              <a:ahLst/>
              <a:cxnLst/>
              <a:rect l="l" t="t" r="r" b="b"/>
              <a:pathLst>
                <a:path w="1403078" h="900663" extrusionOk="0">
                  <a:moveTo>
                    <a:pt x="1388610" y="898735"/>
                  </a:moveTo>
                  <a:lnTo>
                    <a:pt x="14468" y="106749"/>
                  </a:lnTo>
                  <a:cubicBezTo>
                    <a:pt x="5520" y="100390"/>
                    <a:pt x="152" y="90152"/>
                    <a:pt x="0" y="79183"/>
                  </a:cubicBezTo>
                  <a:lnTo>
                    <a:pt x="0" y="12646"/>
                  </a:lnTo>
                  <a:cubicBezTo>
                    <a:pt x="0" y="2000"/>
                    <a:pt x="6472" y="-2848"/>
                    <a:pt x="14468" y="1715"/>
                  </a:cubicBezTo>
                  <a:lnTo>
                    <a:pt x="1388610" y="794177"/>
                  </a:lnTo>
                  <a:cubicBezTo>
                    <a:pt x="1397557" y="800536"/>
                    <a:pt x="1402926" y="810773"/>
                    <a:pt x="1403078" y="821742"/>
                  </a:cubicBezTo>
                  <a:lnTo>
                    <a:pt x="1403078" y="888280"/>
                  </a:lnTo>
                  <a:cubicBezTo>
                    <a:pt x="1403078" y="898735"/>
                    <a:pt x="1396606" y="903678"/>
                    <a:pt x="1388610" y="898735"/>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56" name="Google Shape;2256;p37"/>
            <p:cNvSpPr/>
            <p:nvPr/>
          </p:nvSpPr>
          <p:spPr>
            <a:xfrm>
              <a:off x="4860130" y="2805136"/>
              <a:ext cx="1263255" cy="786670"/>
            </a:xfrm>
            <a:custGeom>
              <a:avLst/>
              <a:gdLst/>
              <a:ahLst/>
              <a:cxnLst/>
              <a:rect l="l" t="t" r="r" b="b"/>
              <a:pathLst>
                <a:path w="1263255" h="786670" extrusionOk="0">
                  <a:moveTo>
                    <a:pt x="1248788" y="784956"/>
                  </a:moveTo>
                  <a:lnTo>
                    <a:pt x="14468" y="73195"/>
                  </a:lnTo>
                  <a:cubicBezTo>
                    <a:pt x="5521" y="66836"/>
                    <a:pt x="152" y="56599"/>
                    <a:pt x="0" y="45629"/>
                  </a:cubicBezTo>
                  <a:lnTo>
                    <a:pt x="0" y="12646"/>
                  </a:lnTo>
                  <a:cubicBezTo>
                    <a:pt x="0" y="2000"/>
                    <a:pt x="6472" y="-2848"/>
                    <a:pt x="14468" y="1715"/>
                  </a:cubicBezTo>
                  <a:lnTo>
                    <a:pt x="1248788" y="713381"/>
                  </a:lnTo>
                  <a:cubicBezTo>
                    <a:pt x="1257716" y="719807"/>
                    <a:pt x="1263075" y="730053"/>
                    <a:pt x="1263256" y="741042"/>
                  </a:cubicBezTo>
                  <a:lnTo>
                    <a:pt x="1263256" y="774025"/>
                  </a:lnTo>
                  <a:cubicBezTo>
                    <a:pt x="1263256" y="784671"/>
                    <a:pt x="1256783" y="789519"/>
                    <a:pt x="1248788" y="784956"/>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57" name="Google Shape;2257;p37"/>
            <p:cNvSpPr/>
            <p:nvPr/>
          </p:nvSpPr>
          <p:spPr>
            <a:xfrm>
              <a:off x="4860130" y="2930227"/>
              <a:ext cx="1263255" cy="786839"/>
            </a:xfrm>
            <a:custGeom>
              <a:avLst/>
              <a:gdLst/>
              <a:ahLst/>
              <a:cxnLst/>
              <a:rect l="l" t="t" r="r" b="b"/>
              <a:pathLst>
                <a:path w="1263255" h="786839" extrusionOk="0">
                  <a:moveTo>
                    <a:pt x="1248788" y="784956"/>
                  </a:moveTo>
                  <a:lnTo>
                    <a:pt x="14468" y="73290"/>
                  </a:lnTo>
                  <a:cubicBezTo>
                    <a:pt x="5540" y="66864"/>
                    <a:pt x="181" y="56617"/>
                    <a:pt x="0" y="45629"/>
                  </a:cubicBezTo>
                  <a:lnTo>
                    <a:pt x="0" y="12646"/>
                  </a:lnTo>
                  <a:cubicBezTo>
                    <a:pt x="0" y="2000"/>
                    <a:pt x="6472" y="-2848"/>
                    <a:pt x="14468" y="1714"/>
                  </a:cubicBezTo>
                  <a:lnTo>
                    <a:pt x="1248788" y="713856"/>
                  </a:lnTo>
                  <a:cubicBezTo>
                    <a:pt x="1257735" y="720215"/>
                    <a:pt x="1263104" y="730453"/>
                    <a:pt x="1263256" y="741422"/>
                  </a:cubicBezTo>
                  <a:lnTo>
                    <a:pt x="1263256" y="774405"/>
                  </a:lnTo>
                  <a:cubicBezTo>
                    <a:pt x="1263256" y="784671"/>
                    <a:pt x="1256783" y="789899"/>
                    <a:pt x="1248788" y="784956"/>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58" name="Google Shape;2258;p37"/>
            <p:cNvSpPr/>
            <p:nvPr/>
          </p:nvSpPr>
          <p:spPr>
            <a:xfrm>
              <a:off x="4860130" y="3055222"/>
              <a:ext cx="1034438" cy="654829"/>
            </a:xfrm>
            <a:custGeom>
              <a:avLst/>
              <a:gdLst/>
              <a:ahLst/>
              <a:cxnLst/>
              <a:rect l="l" t="t" r="r" b="b"/>
              <a:pathLst>
                <a:path w="1034438" h="654829" extrusionOk="0">
                  <a:moveTo>
                    <a:pt x="1019971" y="653117"/>
                  </a:moveTo>
                  <a:lnTo>
                    <a:pt x="14468" y="73290"/>
                  </a:lnTo>
                  <a:cubicBezTo>
                    <a:pt x="5540" y="66864"/>
                    <a:pt x="181" y="56618"/>
                    <a:pt x="0" y="45629"/>
                  </a:cubicBezTo>
                  <a:lnTo>
                    <a:pt x="0" y="12646"/>
                  </a:lnTo>
                  <a:cubicBezTo>
                    <a:pt x="0" y="2000"/>
                    <a:pt x="6472" y="-2848"/>
                    <a:pt x="14468" y="1715"/>
                  </a:cubicBezTo>
                  <a:lnTo>
                    <a:pt x="1019971" y="581542"/>
                  </a:lnTo>
                  <a:cubicBezTo>
                    <a:pt x="1028880" y="587929"/>
                    <a:pt x="1034248" y="598157"/>
                    <a:pt x="1034438" y="609107"/>
                  </a:cubicBezTo>
                  <a:lnTo>
                    <a:pt x="1034438" y="642091"/>
                  </a:lnTo>
                  <a:cubicBezTo>
                    <a:pt x="1034438" y="652832"/>
                    <a:pt x="1027871" y="657679"/>
                    <a:pt x="1019971" y="65311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59" name="Google Shape;2259;p37"/>
            <p:cNvSpPr/>
            <p:nvPr/>
          </p:nvSpPr>
          <p:spPr>
            <a:xfrm>
              <a:off x="4063456" y="1695343"/>
              <a:ext cx="283556" cy="477207"/>
            </a:xfrm>
            <a:custGeom>
              <a:avLst/>
              <a:gdLst/>
              <a:ahLst/>
              <a:cxnLst/>
              <a:rect l="l" t="t" r="r" b="b"/>
              <a:pathLst>
                <a:path w="283556" h="477207" extrusionOk="0">
                  <a:moveTo>
                    <a:pt x="269365" y="475409"/>
                  </a:moveTo>
                  <a:lnTo>
                    <a:pt x="14468" y="328646"/>
                  </a:lnTo>
                  <a:cubicBezTo>
                    <a:pt x="5521" y="322287"/>
                    <a:pt x="152" y="312050"/>
                    <a:pt x="0" y="301080"/>
                  </a:cubicBezTo>
                  <a:lnTo>
                    <a:pt x="0" y="12593"/>
                  </a:lnTo>
                  <a:cubicBezTo>
                    <a:pt x="0" y="2042"/>
                    <a:pt x="6472" y="-2901"/>
                    <a:pt x="14468" y="1757"/>
                  </a:cubicBezTo>
                  <a:lnTo>
                    <a:pt x="269080" y="148519"/>
                  </a:lnTo>
                  <a:cubicBezTo>
                    <a:pt x="278027" y="154878"/>
                    <a:pt x="283395" y="165116"/>
                    <a:pt x="283547" y="176085"/>
                  </a:cubicBezTo>
                  <a:lnTo>
                    <a:pt x="283547" y="464573"/>
                  </a:lnTo>
                  <a:cubicBezTo>
                    <a:pt x="283833" y="475409"/>
                    <a:pt x="277360" y="480066"/>
                    <a:pt x="269365" y="475409"/>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60" name="Google Shape;2260;p37"/>
            <p:cNvSpPr/>
            <p:nvPr/>
          </p:nvSpPr>
          <p:spPr>
            <a:xfrm>
              <a:off x="4408015" y="1893817"/>
              <a:ext cx="284023" cy="477216"/>
            </a:xfrm>
            <a:custGeom>
              <a:avLst/>
              <a:gdLst/>
              <a:ahLst/>
              <a:cxnLst/>
              <a:rect l="l" t="t" r="r" b="b"/>
              <a:pathLst>
                <a:path w="284023" h="477216" extrusionOk="0">
                  <a:moveTo>
                    <a:pt x="269556" y="475502"/>
                  </a:moveTo>
                  <a:lnTo>
                    <a:pt x="14468" y="328644"/>
                  </a:lnTo>
                  <a:cubicBezTo>
                    <a:pt x="5521" y="322285"/>
                    <a:pt x="152" y="312048"/>
                    <a:pt x="0" y="301079"/>
                  </a:cubicBezTo>
                  <a:lnTo>
                    <a:pt x="0" y="12686"/>
                  </a:lnTo>
                  <a:cubicBezTo>
                    <a:pt x="0" y="2040"/>
                    <a:pt x="6472" y="-2903"/>
                    <a:pt x="14468" y="1755"/>
                  </a:cubicBezTo>
                  <a:lnTo>
                    <a:pt x="269556" y="148518"/>
                  </a:lnTo>
                  <a:cubicBezTo>
                    <a:pt x="278484" y="154943"/>
                    <a:pt x="283842" y="165190"/>
                    <a:pt x="284023" y="176178"/>
                  </a:cubicBezTo>
                  <a:lnTo>
                    <a:pt x="284023" y="464571"/>
                  </a:lnTo>
                  <a:cubicBezTo>
                    <a:pt x="283547" y="475217"/>
                    <a:pt x="277075" y="480065"/>
                    <a:pt x="269556" y="47550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61" name="Google Shape;2261;p37"/>
            <p:cNvSpPr/>
            <p:nvPr/>
          </p:nvSpPr>
          <p:spPr>
            <a:xfrm>
              <a:off x="4855752" y="1988490"/>
              <a:ext cx="1403078" cy="1286379"/>
            </a:xfrm>
            <a:custGeom>
              <a:avLst/>
              <a:gdLst/>
              <a:ahLst/>
              <a:cxnLst/>
              <a:rect l="l" t="t" r="r" b="b"/>
              <a:pathLst>
                <a:path w="1403078" h="1286379" extrusionOk="0">
                  <a:moveTo>
                    <a:pt x="1388610" y="1284884"/>
                  </a:moveTo>
                  <a:lnTo>
                    <a:pt x="14468" y="492137"/>
                  </a:lnTo>
                  <a:cubicBezTo>
                    <a:pt x="5520" y="485777"/>
                    <a:pt x="152" y="475540"/>
                    <a:pt x="0" y="464571"/>
                  </a:cubicBezTo>
                  <a:lnTo>
                    <a:pt x="0" y="12686"/>
                  </a:lnTo>
                  <a:cubicBezTo>
                    <a:pt x="0" y="2040"/>
                    <a:pt x="6472" y="-2903"/>
                    <a:pt x="14468" y="1755"/>
                  </a:cubicBezTo>
                  <a:lnTo>
                    <a:pt x="1388610" y="794027"/>
                  </a:lnTo>
                  <a:cubicBezTo>
                    <a:pt x="1397539" y="800452"/>
                    <a:pt x="1402897" y="810699"/>
                    <a:pt x="1403078" y="821687"/>
                  </a:cubicBezTo>
                  <a:lnTo>
                    <a:pt x="1403078" y="1273572"/>
                  </a:lnTo>
                  <a:cubicBezTo>
                    <a:pt x="1403078" y="1284218"/>
                    <a:pt x="1396606" y="1289066"/>
                    <a:pt x="1388610" y="128488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62" name="Google Shape;2262;p37"/>
            <p:cNvSpPr/>
            <p:nvPr/>
          </p:nvSpPr>
          <p:spPr>
            <a:xfrm>
              <a:off x="4846614" y="1414848"/>
              <a:ext cx="423274" cy="545612"/>
            </a:xfrm>
            <a:custGeom>
              <a:avLst/>
              <a:gdLst/>
              <a:ahLst/>
              <a:cxnLst/>
              <a:rect l="l" t="t" r="r" b="b"/>
              <a:pathLst>
                <a:path w="423274" h="545612" extrusionOk="0">
                  <a:moveTo>
                    <a:pt x="211685" y="516844"/>
                  </a:moveTo>
                  <a:cubicBezTo>
                    <a:pt x="94991" y="449546"/>
                    <a:pt x="0" y="285389"/>
                    <a:pt x="0" y="150793"/>
                  </a:cubicBezTo>
                  <a:cubicBezTo>
                    <a:pt x="0" y="16197"/>
                    <a:pt x="95182" y="-38459"/>
                    <a:pt x="211685" y="28744"/>
                  </a:cubicBezTo>
                  <a:cubicBezTo>
                    <a:pt x="328187" y="95947"/>
                    <a:pt x="423274" y="260295"/>
                    <a:pt x="423274" y="394795"/>
                  </a:cubicBezTo>
                  <a:cubicBezTo>
                    <a:pt x="423274" y="529296"/>
                    <a:pt x="328283" y="584142"/>
                    <a:pt x="211685" y="516844"/>
                  </a:cubicBezTo>
                  <a:close/>
                  <a:moveTo>
                    <a:pt x="211685" y="99274"/>
                  </a:moveTo>
                  <a:cubicBezTo>
                    <a:pt x="128686" y="51747"/>
                    <a:pt x="61202" y="90434"/>
                    <a:pt x="61202" y="186058"/>
                  </a:cubicBezTo>
                  <a:cubicBezTo>
                    <a:pt x="61202" y="281682"/>
                    <a:pt x="128686" y="398502"/>
                    <a:pt x="211685" y="446314"/>
                  </a:cubicBezTo>
                  <a:cubicBezTo>
                    <a:pt x="294683" y="494126"/>
                    <a:pt x="362167" y="455249"/>
                    <a:pt x="362167" y="359531"/>
                  </a:cubicBezTo>
                  <a:cubicBezTo>
                    <a:pt x="362167" y="263811"/>
                    <a:pt x="294493" y="147561"/>
                    <a:pt x="211685" y="9927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63" name="Google Shape;2263;p37"/>
            <p:cNvSpPr/>
            <p:nvPr/>
          </p:nvSpPr>
          <p:spPr>
            <a:xfrm>
              <a:off x="4846614" y="1414848"/>
              <a:ext cx="423274" cy="545629"/>
            </a:xfrm>
            <a:custGeom>
              <a:avLst/>
              <a:gdLst/>
              <a:ahLst/>
              <a:cxnLst/>
              <a:rect l="l" t="t" r="r" b="b"/>
              <a:pathLst>
                <a:path w="423274" h="545629" extrusionOk="0">
                  <a:moveTo>
                    <a:pt x="211685" y="516844"/>
                  </a:moveTo>
                  <a:cubicBezTo>
                    <a:pt x="94991" y="449546"/>
                    <a:pt x="0" y="285389"/>
                    <a:pt x="0" y="150793"/>
                  </a:cubicBezTo>
                  <a:cubicBezTo>
                    <a:pt x="0" y="16197"/>
                    <a:pt x="95182" y="-38459"/>
                    <a:pt x="211685" y="28744"/>
                  </a:cubicBezTo>
                  <a:lnTo>
                    <a:pt x="211685" y="99274"/>
                  </a:lnTo>
                  <a:cubicBezTo>
                    <a:pt x="128686" y="51747"/>
                    <a:pt x="61202" y="90434"/>
                    <a:pt x="61202" y="186058"/>
                  </a:cubicBezTo>
                  <a:cubicBezTo>
                    <a:pt x="61202" y="281682"/>
                    <a:pt x="128686" y="398502"/>
                    <a:pt x="211685" y="446314"/>
                  </a:cubicBezTo>
                  <a:cubicBezTo>
                    <a:pt x="294683" y="494126"/>
                    <a:pt x="362167" y="455249"/>
                    <a:pt x="362167" y="359531"/>
                  </a:cubicBezTo>
                  <a:lnTo>
                    <a:pt x="423274" y="394795"/>
                  </a:lnTo>
                  <a:cubicBezTo>
                    <a:pt x="423179" y="529391"/>
                    <a:pt x="328283" y="584142"/>
                    <a:pt x="211685" y="51684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64" name="Google Shape;2264;p37"/>
            <p:cNvSpPr/>
            <p:nvPr/>
          </p:nvSpPr>
          <p:spPr>
            <a:xfrm>
              <a:off x="5340323" y="1699604"/>
              <a:ext cx="423179" cy="545654"/>
            </a:xfrm>
            <a:custGeom>
              <a:avLst/>
              <a:gdLst/>
              <a:ahLst/>
              <a:cxnLst/>
              <a:rect l="l" t="t" r="r" b="b"/>
              <a:pathLst>
                <a:path w="423179" h="545654" extrusionOk="0">
                  <a:moveTo>
                    <a:pt x="211589" y="516869"/>
                  </a:moveTo>
                  <a:cubicBezTo>
                    <a:pt x="94896" y="449571"/>
                    <a:pt x="0" y="285318"/>
                    <a:pt x="0" y="150817"/>
                  </a:cubicBezTo>
                  <a:cubicBezTo>
                    <a:pt x="0" y="16316"/>
                    <a:pt x="95182" y="-38529"/>
                    <a:pt x="211589" y="28769"/>
                  </a:cubicBezTo>
                  <a:cubicBezTo>
                    <a:pt x="327997" y="96066"/>
                    <a:pt x="423179" y="260224"/>
                    <a:pt x="423179" y="394820"/>
                  </a:cubicBezTo>
                  <a:cubicBezTo>
                    <a:pt x="423179" y="529416"/>
                    <a:pt x="328283" y="584167"/>
                    <a:pt x="211589" y="516869"/>
                  </a:cubicBezTo>
                  <a:close/>
                  <a:moveTo>
                    <a:pt x="211589" y="99298"/>
                  </a:moveTo>
                  <a:cubicBezTo>
                    <a:pt x="128591" y="51772"/>
                    <a:pt x="61107" y="90363"/>
                    <a:pt x="61107" y="186082"/>
                  </a:cubicBezTo>
                  <a:cubicBezTo>
                    <a:pt x="61107" y="281801"/>
                    <a:pt x="128591" y="398432"/>
                    <a:pt x="211589" y="446339"/>
                  </a:cubicBezTo>
                  <a:cubicBezTo>
                    <a:pt x="294588" y="494246"/>
                    <a:pt x="362072" y="455274"/>
                    <a:pt x="362072" y="359555"/>
                  </a:cubicBezTo>
                  <a:cubicBezTo>
                    <a:pt x="362072" y="263836"/>
                    <a:pt x="294588" y="147110"/>
                    <a:pt x="211589" y="99298"/>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65" name="Google Shape;2265;p37"/>
            <p:cNvSpPr/>
            <p:nvPr/>
          </p:nvSpPr>
          <p:spPr>
            <a:xfrm>
              <a:off x="5340323" y="1699604"/>
              <a:ext cx="332185" cy="545952"/>
            </a:xfrm>
            <a:custGeom>
              <a:avLst/>
              <a:gdLst/>
              <a:ahLst/>
              <a:cxnLst/>
              <a:rect l="l" t="t" r="r" b="b"/>
              <a:pathLst>
                <a:path w="332185" h="545952" extrusionOk="0">
                  <a:moveTo>
                    <a:pt x="211589" y="516869"/>
                  </a:moveTo>
                  <a:cubicBezTo>
                    <a:pt x="94896" y="449571"/>
                    <a:pt x="0" y="285318"/>
                    <a:pt x="0" y="150817"/>
                  </a:cubicBezTo>
                  <a:cubicBezTo>
                    <a:pt x="0" y="16316"/>
                    <a:pt x="95182" y="-38529"/>
                    <a:pt x="211589" y="28769"/>
                  </a:cubicBezTo>
                  <a:lnTo>
                    <a:pt x="211589" y="99298"/>
                  </a:lnTo>
                  <a:cubicBezTo>
                    <a:pt x="128591" y="51772"/>
                    <a:pt x="61107" y="90363"/>
                    <a:pt x="61107" y="186082"/>
                  </a:cubicBezTo>
                  <a:cubicBezTo>
                    <a:pt x="61107" y="281801"/>
                    <a:pt x="128591" y="398432"/>
                    <a:pt x="211589" y="446339"/>
                  </a:cubicBezTo>
                  <a:cubicBezTo>
                    <a:pt x="242429" y="464114"/>
                    <a:pt x="272030" y="470483"/>
                    <a:pt x="297253" y="465350"/>
                  </a:cubicBezTo>
                  <a:lnTo>
                    <a:pt x="332185" y="543389"/>
                  </a:lnTo>
                  <a:cubicBezTo>
                    <a:pt x="296682" y="550898"/>
                    <a:pt x="254993" y="541868"/>
                    <a:pt x="211589" y="51686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66" name="Google Shape;2266;p37"/>
            <p:cNvSpPr/>
            <p:nvPr/>
          </p:nvSpPr>
          <p:spPr>
            <a:xfrm>
              <a:off x="5834032" y="1984194"/>
              <a:ext cx="423559" cy="545654"/>
            </a:xfrm>
            <a:custGeom>
              <a:avLst/>
              <a:gdLst/>
              <a:ahLst/>
              <a:cxnLst/>
              <a:rect l="l" t="t" r="r" b="b"/>
              <a:pathLst>
                <a:path w="423559" h="545654" extrusionOk="0">
                  <a:moveTo>
                    <a:pt x="211590" y="516869"/>
                  </a:moveTo>
                  <a:cubicBezTo>
                    <a:pt x="94896" y="449571"/>
                    <a:pt x="0" y="285318"/>
                    <a:pt x="0" y="150817"/>
                  </a:cubicBezTo>
                  <a:cubicBezTo>
                    <a:pt x="0" y="16317"/>
                    <a:pt x="95182" y="-38529"/>
                    <a:pt x="211590" y="28769"/>
                  </a:cubicBezTo>
                  <a:cubicBezTo>
                    <a:pt x="327997" y="96066"/>
                    <a:pt x="423560" y="260224"/>
                    <a:pt x="423560" y="394820"/>
                  </a:cubicBezTo>
                  <a:cubicBezTo>
                    <a:pt x="423560" y="529416"/>
                    <a:pt x="328378" y="584167"/>
                    <a:pt x="211590" y="516869"/>
                  </a:cubicBezTo>
                  <a:close/>
                  <a:moveTo>
                    <a:pt x="211590" y="99298"/>
                  </a:moveTo>
                  <a:cubicBezTo>
                    <a:pt x="128686" y="51772"/>
                    <a:pt x="61107" y="90363"/>
                    <a:pt x="61107" y="186082"/>
                  </a:cubicBezTo>
                  <a:cubicBezTo>
                    <a:pt x="61107" y="281801"/>
                    <a:pt x="128686" y="398432"/>
                    <a:pt x="211590" y="446339"/>
                  </a:cubicBezTo>
                  <a:cubicBezTo>
                    <a:pt x="294493" y="494246"/>
                    <a:pt x="362072" y="455274"/>
                    <a:pt x="362072" y="359555"/>
                  </a:cubicBezTo>
                  <a:cubicBezTo>
                    <a:pt x="362072" y="263836"/>
                    <a:pt x="294588" y="147110"/>
                    <a:pt x="211590" y="99298"/>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67" name="Google Shape;2267;p37"/>
            <p:cNvSpPr/>
            <p:nvPr/>
          </p:nvSpPr>
          <p:spPr>
            <a:xfrm>
              <a:off x="5834032" y="1984177"/>
              <a:ext cx="211589" cy="286951"/>
            </a:xfrm>
            <a:custGeom>
              <a:avLst/>
              <a:gdLst/>
              <a:ahLst/>
              <a:cxnLst/>
              <a:rect l="l" t="t" r="r" b="b"/>
              <a:pathLst>
                <a:path w="211589" h="286951" extrusionOk="0">
                  <a:moveTo>
                    <a:pt x="27412" y="286951"/>
                  </a:moveTo>
                  <a:cubicBezTo>
                    <a:pt x="10194" y="243588"/>
                    <a:pt x="904" y="197477"/>
                    <a:pt x="0" y="150835"/>
                  </a:cubicBezTo>
                  <a:cubicBezTo>
                    <a:pt x="0" y="16239"/>
                    <a:pt x="95182" y="-38512"/>
                    <a:pt x="211590" y="28786"/>
                  </a:cubicBezTo>
                  <a:lnTo>
                    <a:pt x="211590" y="99315"/>
                  </a:lnTo>
                  <a:cubicBezTo>
                    <a:pt x="128686" y="51789"/>
                    <a:pt x="61107" y="90380"/>
                    <a:pt x="61107" y="186099"/>
                  </a:cubicBezTo>
                  <a:cubicBezTo>
                    <a:pt x="61830" y="219254"/>
                    <a:pt x="68540" y="252000"/>
                    <a:pt x="80905" y="28276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68" name="Google Shape;2268;p37"/>
            <p:cNvSpPr/>
            <p:nvPr/>
          </p:nvSpPr>
          <p:spPr>
            <a:xfrm>
              <a:off x="5029839" y="4705642"/>
              <a:ext cx="429841" cy="247899"/>
            </a:xfrm>
            <a:custGeom>
              <a:avLst/>
              <a:gdLst/>
              <a:ahLst/>
              <a:cxnLst/>
              <a:rect l="l" t="t" r="r" b="b"/>
              <a:pathLst>
                <a:path w="429841" h="247899" extrusionOk="0">
                  <a:moveTo>
                    <a:pt x="429842" y="123950"/>
                  </a:moveTo>
                  <a:cubicBezTo>
                    <a:pt x="429842" y="192405"/>
                    <a:pt x="333619" y="247900"/>
                    <a:pt x="214921" y="247900"/>
                  </a:cubicBezTo>
                  <a:cubicBezTo>
                    <a:pt x="96224" y="247900"/>
                    <a:pt x="0" y="192406"/>
                    <a:pt x="0" y="123950"/>
                  </a:cubicBezTo>
                  <a:cubicBezTo>
                    <a:pt x="0" y="55494"/>
                    <a:pt x="96224" y="0"/>
                    <a:pt x="214921" y="0"/>
                  </a:cubicBezTo>
                  <a:cubicBezTo>
                    <a:pt x="333619" y="0"/>
                    <a:pt x="429842" y="55494"/>
                    <a:pt x="429842" y="123950"/>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69" name="Google Shape;2269;p37"/>
            <p:cNvSpPr/>
            <p:nvPr/>
          </p:nvSpPr>
          <p:spPr>
            <a:xfrm>
              <a:off x="2757750" y="4754499"/>
              <a:ext cx="429841" cy="247899"/>
            </a:xfrm>
            <a:custGeom>
              <a:avLst/>
              <a:gdLst/>
              <a:ahLst/>
              <a:cxnLst/>
              <a:rect l="l" t="t" r="r" b="b"/>
              <a:pathLst>
                <a:path w="429841" h="247899" extrusionOk="0">
                  <a:moveTo>
                    <a:pt x="429842" y="123950"/>
                  </a:moveTo>
                  <a:cubicBezTo>
                    <a:pt x="429842" y="192405"/>
                    <a:pt x="333619" y="247900"/>
                    <a:pt x="214921" y="247900"/>
                  </a:cubicBezTo>
                  <a:cubicBezTo>
                    <a:pt x="96223" y="247900"/>
                    <a:pt x="0" y="192406"/>
                    <a:pt x="0" y="123950"/>
                  </a:cubicBezTo>
                  <a:cubicBezTo>
                    <a:pt x="0" y="55494"/>
                    <a:pt x="96223" y="0"/>
                    <a:pt x="214921" y="0"/>
                  </a:cubicBezTo>
                  <a:cubicBezTo>
                    <a:pt x="333619" y="0"/>
                    <a:pt x="429842" y="55494"/>
                    <a:pt x="429842" y="123950"/>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70" name="Google Shape;2270;p37"/>
            <p:cNvSpPr/>
            <p:nvPr/>
          </p:nvSpPr>
          <p:spPr>
            <a:xfrm>
              <a:off x="2012475" y="3630110"/>
              <a:ext cx="429841" cy="247899"/>
            </a:xfrm>
            <a:custGeom>
              <a:avLst/>
              <a:gdLst/>
              <a:ahLst/>
              <a:cxnLst/>
              <a:rect l="l" t="t" r="r" b="b"/>
              <a:pathLst>
                <a:path w="429841" h="247899" extrusionOk="0">
                  <a:moveTo>
                    <a:pt x="429842" y="123950"/>
                  </a:moveTo>
                  <a:cubicBezTo>
                    <a:pt x="429842" y="192406"/>
                    <a:pt x="333619" y="247900"/>
                    <a:pt x="214921" y="247900"/>
                  </a:cubicBezTo>
                  <a:cubicBezTo>
                    <a:pt x="96223" y="247900"/>
                    <a:pt x="0" y="192406"/>
                    <a:pt x="0" y="123950"/>
                  </a:cubicBezTo>
                  <a:cubicBezTo>
                    <a:pt x="0" y="55494"/>
                    <a:pt x="96223" y="0"/>
                    <a:pt x="214921" y="0"/>
                  </a:cubicBezTo>
                  <a:cubicBezTo>
                    <a:pt x="333619" y="0"/>
                    <a:pt x="429842" y="55494"/>
                    <a:pt x="429842" y="123950"/>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71" name="Google Shape;2271;p37"/>
            <p:cNvSpPr/>
            <p:nvPr/>
          </p:nvSpPr>
          <p:spPr>
            <a:xfrm>
              <a:off x="5244274" y="4799933"/>
              <a:ext cx="116580" cy="90224"/>
            </a:xfrm>
            <a:custGeom>
              <a:avLst/>
              <a:gdLst/>
              <a:ahLst/>
              <a:cxnLst/>
              <a:rect l="l" t="t" r="r" b="b"/>
              <a:pathLst>
                <a:path w="116580" h="90224" extrusionOk="0">
                  <a:moveTo>
                    <a:pt x="107376" y="2"/>
                  </a:moveTo>
                  <a:cubicBezTo>
                    <a:pt x="93384" y="11314"/>
                    <a:pt x="72729" y="953"/>
                    <a:pt x="71682" y="1998"/>
                  </a:cubicBezTo>
                  <a:cubicBezTo>
                    <a:pt x="55302" y="17235"/>
                    <a:pt x="38074" y="31550"/>
                    <a:pt x="20094" y="44868"/>
                  </a:cubicBezTo>
                  <a:cubicBezTo>
                    <a:pt x="11432" y="51711"/>
                    <a:pt x="-2179" y="60932"/>
                    <a:pt x="296" y="74049"/>
                  </a:cubicBezTo>
                  <a:cubicBezTo>
                    <a:pt x="4674" y="97622"/>
                    <a:pt x="42366" y="90398"/>
                    <a:pt x="56644" y="83554"/>
                  </a:cubicBezTo>
                  <a:cubicBezTo>
                    <a:pt x="70921" y="76711"/>
                    <a:pt x="82438" y="64544"/>
                    <a:pt x="95954" y="56084"/>
                  </a:cubicBezTo>
                  <a:cubicBezTo>
                    <a:pt x="105472" y="50095"/>
                    <a:pt x="114990" y="47054"/>
                    <a:pt x="116513" y="34887"/>
                  </a:cubicBezTo>
                  <a:cubicBezTo>
                    <a:pt x="117370" y="27187"/>
                    <a:pt x="109850" y="-283"/>
                    <a:pt x="107376"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72" name="Google Shape;2272;p37"/>
            <p:cNvSpPr/>
            <p:nvPr/>
          </p:nvSpPr>
          <p:spPr>
            <a:xfrm>
              <a:off x="5244760" y="4829592"/>
              <a:ext cx="116051" cy="60483"/>
            </a:xfrm>
            <a:custGeom>
              <a:avLst/>
              <a:gdLst/>
              <a:ahLst/>
              <a:cxnLst/>
              <a:rect l="l" t="t" r="r" b="b"/>
              <a:pathLst>
                <a:path w="116051" h="60483" extrusionOk="0">
                  <a:moveTo>
                    <a:pt x="115837" y="0"/>
                  </a:moveTo>
                  <a:cubicBezTo>
                    <a:pt x="113933" y="11597"/>
                    <a:pt x="104605" y="14828"/>
                    <a:pt x="95087" y="20722"/>
                  </a:cubicBezTo>
                  <a:cubicBezTo>
                    <a:pt x="81381" y="29182"/>
                    <a:pt x="69388" y="41443"/>
                    <a:pt x="55110" y="48572"/>
                  </a:cubicBezTo>
                  <a:cubicBezTo>
                    <a:pt x="40833" y="55701"/>
                    <a:pt x="9233" y="61880"/>
                    <a:pt x="0" y="45055"/>
                  </a:cubicBezTo>
                  <a:cubicBezTo>
                    <a:pt x="5045" y="67773"/>
                    <a:pt x="42071" y="60644"/>
                    <a:pt x="56157" y="53515"/>
                  </a:cubicBezTo>
                  <a:cubicBezTo>
                    <a:pt x="70244" y="46386"/>
                    <a:pt x="81952" y="34505"/>
                    <a:pt x="95468" y="26045"/>
                  </a:cubicBezTo>
                  <a:cubicBezTo>
                    <a:pt x="104986" y="20056"/>
                    <a:pt x="114504" y="17015"/>
                    <a:pt x="116027" y="4848"/>
                  </a:cubicBezTo>
                  <a:cubicBezTo>
                    <a:pt x="116093" y="3232"/>
                    <a:pt x="116027" y="1606"/>
                    <a:pt x="11583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73" name="Google Shape;2273;p37"/>
            <p:cNvSpPr/>
            <p:nvPr/>
          </p:nvSpPr>
          <p:spPr>
            <a:xfrm>
              <a:off x="5124630" y="4754816"/>
              <a:ext cx="116569" cy="86887"/>
            </a:xfrm>
            <a:custGeom>
              <a:avLst/>
              <a:gdLst/>
              <a:ahLst/>
              <a:cxnLst/>
              <a:rect l="l" t="t" r="r" b="b"/>
              <a:pathLst>
                <a:path w="116569" h="86887" extrusionOk="0">
                  <a:moveTo>
                    <a:pt x="105663" y="63"/>
                  </a:moveTo>
                  <a:cubicBezTo>
                    <a:pt x="91671" y="11470"/>
                    <a:pt x="67590" y="-982"/>
                    <a:pt x="66162" y="63"/>
                  </a:cubicBezTo>
                  <a:cubicBezTo>
                    <a:pt x="51656" y="14825"/>
                    <a:pt x="36275" y="28693"/>
                    <a:pt x="20094" y="41602"/>
                  </a:cubicBezTo>
                  <a:cubicBezTo>
                    <a:pt x="11432" y="48446"/>
                    <a:pt x="-2179" y="57666"/>
                    <a:pt x="296" y="70783"/>
                  </a:cubicBezTo>
                  <a:cubicBezTo>
                    <a:pt x="4674" y="94261"/>
                    <a:pt x="42367" y="87037"/>
                    <a:pt x="56644" y="80288"/>
                  </a:cubicBezTo>
                  <a:cubicBezTo>
                    <a:pt x="70921" y="73540"/>
                    <a:pt x="82438" y="61278"/>
                    <a:pt x="95954" y="52818"/>
                  </a:cubicBezTo>
                  <a:cubicBezTo>
                    <a:pt x="105472" y="46830"/>
                    <a:pt x="114990" y="43313"/>
                    <a:pt x="116513" y="31621"/>
                  </a:cubicBezTo>
                  <a:cubicBezTo>
                    <a:pt x="117370" y="23922"/>
                    <a:pt x="108137" y="-222"/>
                    <a:pt x="105663" y="63"/>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74" name="Google Shape;2274;p37"/>
            <p:cNvSpPr/>
            <p:nvPr/>
          </p:nvSpPr>
          <p:spPr>
            <a:xfrm>
              <a:off x="5124926" y="4782825"/>
              <a:ext cx="116097" cy="60673"/>
            </a:xfrm>
            <a:custGeom>
              <a:avLst/>
              <a:gdLst/>
              <a:ahLst/>
              <a:cxnLst/>
              <a:rect l="l" t="t" r="r" b="b"/>
              <a:pathLst>
                <a:path w="116097" h="60673" extrusionOk="0">
                  <a:moveTo>
                    <a:pt x="115741" y="0"/>
                  </a:moveTo>
                  <a:cubicBezTo>
                    <a:pt x="114218" y="11407"/>
                    <a:pt x="104700" y="14828"/>
                    <a:pt x="95182" y="20912"/>
                  </a:cubicBezTo>
                  <a:cubicBezTo>
                    <a:pt x="81476" y="29372"/>
                    <a:pt x="69388" y="41634"/>
                    <a:pt x="55205" y="48858"/>
                  </a:cubicBezTo>
                  <a:cubicBezTo>
                    <a:pt x="41023" y="56082"/>
                    <a:pt x="9233" y="62070"/>
                    <a:pt x="0" y="45246"/>
                  </a:cubicBezTo>
                  <a:cubicBezTo>
                    <a:pt x="5045" y="67964"/>
                    <a:pt x="42071" y="60835"/>
                    <a:pt x="56157" y="53706"/>
                  </a:cubicBezTo>
                  <a:cubicBezTo>
                    <a:pt x="70244" y="46577"/>
                    <a:pt x="82047" y="34695"/>
                    <a:pt x="95468" y="26235"/>
                  </a:cubicBezTo>
                  <a:cubicBezTo>
                    <a:pt x="104986" y="20246"/>
                    <a:pt x="114504" y="16730"/>
                    <a:pt x="116027" y="5133"/>
                  </a:cubicBezTo>
                  <a:cubicBezTo>
                    <a:pt x="116179" y="3413"/>
                    <a:pt x="116084" y="1692"/>
                    <a:pt x="115741"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75" name="Google Shape;2275;p37"/>
            <p:cNvSpPr/>
            <p:nvPr/>
          </p:nvSpPr>
          <p:spPr>
            <a:xfrm>
              <a:off x="5154433" y="4234936"/>
              <a:ext cx="200389" cy="574156"/>
            </a:xfrm>
            <a:custGeom>
              <a:avLst/>
              <a:gdLst/>
              <a:ahLst/>
              <a:cxnLst/>
              <a:rect l="l" t="t" r="r" b="b"/>
              <a:pathLst>
                <a:path w="200389" h="574156" extrusionOk="0">
                  <a:moveTo>
                    <a:pt x="197978" y="49713"/>
                  </a:moveTo>
                  <a:cubicBezTo>
                    <a:pt x="197312" y="70815"/>
                    <a:pt x="190745" y="162447"/>
                    <a:pt x="187794" y="211304"/>
                  </a:cubicBezTo>
                  <a:cubicBezTo>
                    <a:pt x="184843" y="260162"/>
                    <a:pt x="184177" y="319285"/>
                    <a:pt x="184177" y="319285"/>
                  </a:cubicBezTo>
                  <a:cubicBezTo>
                    <a:pt x="184177" y="319285"/>
                    <a:pt x="192553" y="354645"/>
                    <a:pt x="197978" y="396183"/>
                  </a:cubicBezTo>
                  <a:cubicBezTo>
                    <a:pt x="203404" y="437722"/>
                    <a:pt x="197978" y="568896"/>
                    <a:pt x="197978" y="568896"/>
                  </a:cubicBezTo>
                  <a:cubicBezTo>
                    <a:pt x="187080" y="575911"/>
                    <a:pt x="173088" y="575911"/>
                    <a:pt x="162190" y="568896"/>
                  </a:cubicBezTo>
                  <a:cubicBezTo>
                    <a:pt x="162190" y="568896"/>
                    <a:pt x="139822" y="464337"/>
                    <a:pt x="129448" y="416810"/>
                  </a:cubicBezTo>
                  <a:cubicBezTo>
                    <a:pt x="119073" y="369283"/>
                    <a:pt x="117359" y="342193"/>
                    <a:pt x="111934" y="312916"/>
                  </a:cubicBezTo>
                  <a:cubicBezTo>
                    <a:pt x="105462" y="277462"/>
                    <a:pt x="91375" y="111973"/>
                    <a:pt x="91375" y="111973"/>
                  </a:cubicBezTo>
                  <a:lnTo>
                    <a:pt x="85759" y="111973"/>
                  </a:lnTo>
                  <a:lnTo>
                    <a:pt x="70815" y="298753"/>
                  </a:lnTo>
                  <a:cubicBezTo>
                    <a:pt x="75479" y="312508"/>
                    <a:pt x="78668" y="326718"/>
                    <a:pt x="80334" y="341147"/>
                  </a:cubicBezTo>
                  <a:cubicBezTo>
                    <a:pt x="84426" y="371660"/>
                    <a:pt x="76050" y="524696"/>
                    <a:pt x="76050" y="524696"/>
                  </a:cubicBezTo>
                  <a:cubicBezTo>
                    <a:pt x="63896" y="531473"/>
                    <a:pt x="48952" y="530846"/>
                    <a:pt x="37406" y="523080"/>
                  </a:cubicBezTo>
                  <a:cubicBezTo>
                    <a:pt x="37406" y="523080"/>
                    <a:pt x="0" y="320331"/>
                    <a:pt x="0" y="289533"/>
                  </a:cubicBezTo>
                  <a:cubicBezTo>
                    <a:pt x="0" y="269097"/>
                    <a:pt x="3522" y="0"/>
                    <a:pt x="3522"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76" name="Google Shape;2276;p37"/>
            <p:cNvSpPr/>
            <p:nvPr/>
          </p:nvSpPr>
          <p:spPr>
            <a:xfrm>
              <a:off x="5199628" y="3876679"/>
              <a:ext cx="128464" cy="124722"/>
            </a:xfrm>
            <a:custGeom>
              <a:avLst/>
              <a:gdLst/>
              <a:ahLst/>
              <a:cxnLst/>
              <a:rect l="l" t="t" r="r" b="b"/>
              <a:pathLst>
                <a:path w="128464" h="124722" extrusionOk="0">
                  <a:moveTo>
                    <a:pt x="102147" y="0"/>
                  </a:moveTo>
                  <a:cubicBezTo>
                    <a:pt x="102147" y="0"/>
                    <a:pt x="99767" y="46006"/>
                    <a:pt x="100814" y="50093"/>
                  </a:cubicBezTo>
                  <a:cubicBezTo>
                    <a:pt x="101861" y="54181"/>
                    <a:pt x="121945" y="67678"/>
                    <a:pt x="127846" y="72431"/>
                  </a:cubicBezTo>
                  <a:cubicBezTo>
                    <a:pt x="133747" y="77183"/>
                    <a:pt x="95960" y="114445"/>
                    <a:pt x="77590" y="122904"/>
                  </a:cubicBezTo>
                  <a:cubicBezTo>
                    <a:pt x="59220" y="131364"/>
                    <a:pt x="1444" y="109122"/>
                    <a:pt x="112" y="80606"/>
                  </a:cubicBezTo>
                  <a:cubicBezTo>
                    <a:pt x="-1221" y="52089"/>
                    <a:pt x="9630" y="28136"/>
                    <a:pt x="19148" y="26900"/>
                  </a:cubicBezTo>
                  <a:cubicBezTo>
                    <a:pt x="28666" y="25665"/>
                    <a:pt x="102147" y="0"/>
                    <a:pt x="102147"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77" name="Google Shape;2277;p37"/>
            <p:cNvSpPr/>
            <p:nvPr/>
          </p:nvSpPr>
          <p:spPr>
            <a:xfrm>
              <a:off x="4996526" y="3906336"/>
              <a:ext cx="182485" cy="357686"/>
            </a:xfrm>
            <a:custGeom>
              <a:avLst/>
              <a:gdLst/>
              <a:ahLst/>
              <a:cxnLst/>
              <a:rect l="l" t="t" r="r" b="b"/>
              <a:pathLst>
                <a:path w="182485" h="357686" extrusionOk="0">
                  <a:moveTo>
                    <a:pt x="179037" y="55702"/>
                  </a:moveTo>
                  <a:cubicBezTo>
                    <a:pt x="176277" y="35455"/>
                    <a:pt x="189697" y="16159"/>
                    <a:pt x="176752" y="0"/>
                  </a:cubicBezTo>
                  <a:cubicBezTo>
                    <a:pt x="131255" y="44485"/>
                    <a:pt x="136966" y="162352"/>
                    <a:pt x="126687" y="237634"/>
                  </a:cubicBezTo>
                  <a:cubicBezTo>
                    <a:pt x="92897" y="272899"/>
                    <a:pt x="25032" y="307594"/>
                    <a:pt x="5901" y="316243"/>
                  </a:cubicBezTo>
                  <a:cubicBezTo>
                    <a:pt x="2379" y="317764"/>
                    <a:pt x="-572" y="319475"/>
                    <a:pt x="95" y="323182"/>
                  </a:cubicBezTo>
                  <a:cubicBezTo>
                    <a:pt x="2665" y="335739"/>
                    <a:pt x="8061" y="347535"/>
                    <a:pt x="15895" y="357687"/>
                  </a:cubicBezTo>
                  <a:cubicBezTo>
                    <a:pt x="60821" y="338676"/>
                    <a:pt x="93183" y="327270"/>
                    <a:pt x="149150" y="274040"/>
                  </a:cubicBezTo>
                  <a:cubicBezTo>
                    <a:pt x="154509" y="268175"/>
                    <a:pt x="159287" y="261806"/>
                    <a:pt x="163427" y="255029"/>
                  </a:cubicBezTo>
                  <a:cubicBezTo>
                    <a:pt x="179608" y="207502"/>
                    <a:pt x="183605" y="90776"/>
                    <a:pt x="179037" y="55702"/>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78" name="Google Shape;2278;p37"/>
            <p:cNvSpPr/>
            <p:nvPr/>
          </p:nvSpPr>
          <p:spPr>
            <a:xfrm>
              <a:off x="5154414" y="3894094"/>
              <a:ext cx="208226" cy="419055"/>
            </a:xfrm>
            <a:custGeom>
              <a:avLst/>
              <a:gdLst/>
              <a:ahLst/>
              <a:cxnLst/>
              <a:rect l="l" t="t" r="r" b="b"/>
              <a:pathLst>
                <a:path w="208226" h="419055" extrusionOk="0">
                  <a:moveTo>
                    <a:pt x="152500" y="40568"/>
                  </a:moveTo>
                  <a:cubicBezTo>
                    <a:pt x="152500" y="40568"/>
                    <a:pt x="119091" y="90376"/>
                    <a:pt x="72357" y="95033"/>
                  </a:cubicBezTo>
                  <a:cubicBezTo>
                    <a:pt x="57699" y="80585"/>
                    <a:pt x="56366" y="29066"/>
                    <a:pt x="76736" y="12527"/>
                  </a:cubicBezTo>
                  <a:cubicBezTo>
                    <a:pt x="76736" y="12527"/>
                    <a:pt x="57699" y="-2491"/>
                    <a:pt x="45135" y="360"/>
                  </a:cubicBezTo>
                  <a:cubicBezTo>
                    <a:pt x="31448" y="8744"/>
                    <a:pt x="21301" y="21823"/>
                    <a:pt x="16580" y="37146"/>
                  </a:cubicBezTo>
                  <a:cubicBezTo>
                    <a:pt x="4702" y="71346"/>
                    <a:pt x="-885" y="107419"/>
                    <a:pt x="114" y="143606"/>
                  </a:cubicBezTo>
                  <a:cubicBezTo>
                    <a:pt x="875" y="192463"/>
                    <a:pt x="114" y="341698"/>
                    <a:pt x="114" y="341698"/>
                  </a:cubicBezTo>
                  <a:cubicBezTo>
                    <a:pt x="114" y="341698"/>
                    <a:pt x="6681" y="373256"/>
                    <a:pt x="48942" y="396734"/>
                  </a:cubicBezTo>
                  <a:cubicBezTo>
                    <a:pt x="91203" y="420212"/>
                    <a:pt x="122423" y="422493"/>
                    <a:pt x="151073" y="415745"/>
                  </a:cubicBezTo>
                  <a:cubicBezTo>
                    <a:pt x="174678" y="410231"/>
                    <a:pt x="194190" y="401866"/>
                    <a:pt x="202376" y="384757"/>
                  </a:cubicBezTo>
                  <a:cubicBezTo>
                    <a:pt x="200282" y="350538"/>
                    <a:pt x="184957" y="261187"/>
                    <a:pt x="190668" y="218223"/>
                  </a:cubicBezTo>
                  <a:cubicBezTo>
                    <a:pt x="196379" y="175259"/>
                    <a:pt x="205517" y="143036"/>
                    <a:pt x="207801" y="108246"/>
                  </a:cubicBezTo>
                  <a:cubicBezTo>
                    <a:pt x="210086" y="73456"/>
                    <a:pt x="203233" y="74122"/>
                    <a:pt x="185814" y="61765"/>
                  </a:cubicBezTo>
                  <a:cubicBezTo>
                    <a:pt x="175239" y="53904"/>
                    <a:pt x="164103" y="46813"/>
                    <a:pt x="152500" y="40568"/>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79" name="Google Shape;2279;p37"/>
            <p:cNvSpPr/>
            <p:nvPr/>
          </p:nvSpPr>
          <p:spPr>
            <a:xfrm>
              <a:off x="5194395" y="3747198"/>
              <a:ext cx="138431" cy="168252"/>
            </a:xfrm>
            <a:custGeom>
              <a:avLst/>
              <a:gdLst/>
              <a:ahLst/>
              <a:cxnLst/>
              <a:rect l="l" t="t" r="r" b="b"/>
              <a:pathLst>
                <a:path w="138431" h="168252" extrusionOk="0">
                  <a:moveTo>
                    <a:pt x="3060" y="60853"/>
                  </a:moveTo>
                  <a:lnTo>
                    <a:pt x="3060" y="60853"/>
                  </a:lnTo>
                  <a:cubicBezTo>
                    <a:pt x="8581" y="25112"/>
                    <a:pt x="34375" y="-1978"/>
                    <a:pt x="71211" y="113"/>
                  </a:cubicBezTo>
                  <a:cubicBezTo>
                    <a:pt x="110416" y="2252"/>
                    <a:pt x="140465" y="35740"/>
                    <a:pt x="138324" y="74892"/>
                  </a:cubicBezTo>
                  <a:cubicBezTo>
                    <a:pt x="138314" y="74930"/>
                    <a:pt x="138314" y="74978"/>
                    <a:pt x="138314" y="75016"/>
                  </a:cubicBezTo>
                  <a:cubicBezTo>
                    <a:pt x="137105" y="96983"/>
                    <a:pt x="125655" y="117105"/>
                    <a:pt x="107380" y="129386"/>
                  </a:cubicBezTo>
                  <a:cubicBezTo>
                    <a:pt x="106057" y="134804"/>
                    <a:pt x="104144" y="140071"/>
                    <a:pt x="101669" y="145070"/>
                  </a:cubicBezTo>
                  <a:cubicBezTo>
                    <a:pt x="88629" y="160279"/>
                    <a:pt x="49128" y="169689"/>
                    <a:pt x="37802" y="168073"/>
                  </a:cubicBezTo>
                  <a:cubicBezTo>
                    <a:pt x="23981" y="166847"/>
                    <a:pt x="12322" y="157313"/>
                    <a:pt x="8391" y="144025"/>
                  </a:cubicBezTo>
                  <a:cubicBezTo>
                    <a:pt x="-3793" y="115984"/>
                    <a:pt x="15" y="78533"/>
                    <a:pt x="3060" y="60853"/>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80" name="Google Shape;2280;p37"/>
            <p:cNvSpPr/>
            <p:nvPr/>
          </p:nvSpPr>
          <p:spPr>
            <a:xfrm>
              <a:off x="5199668" y="3732408"/>
              <a:ext cx="146095" cy="144175"/>
            </a:xfrm>
            <a:custGeom>
              <a:avLst/>
              <a:gdLst/>
              <a:ahLst/>
              <a:cxnLst/>
              <a:rect l="l" t="t" r="r" b="b"/>
              <a:pathLst>
                <a:path w="146095" h="144175" extrusionOk="0">
                  <a:moveTo>
                    <a:pt x="102106" y="144176"/>
                  </a:moveTo>
                  <a:lnTo>
                    <a:pt x="102106" y="144176"/>
                  </a:lnTo>
                  <a:lnTo>
                    <a:pt x="98680" y="113093"/>
                  </a:lnTo>
                  <a:cubicBezTo>
                    <a:pt x="98680" y="113093"/>
                    <a:pt x="124189" y="47126"/>
                    <a:pt x="63939" y="59768"/>
                  </a:cubicBezTo>
                  <a:cubicBezTo>
                    <a:pt x="24152" y="68133"/>
                    <a:pt x="14158" y="71745"/>
                    <a:pt x="2070" y="45130"/>
                  </a:cubicBezTo>
                  <a:cubicBezTo>
                    <a:pt x="-10018" y="18515"/>
                    <a:pt x="32624" y="-5534"/>
                    <a:pt x="83355" y="1120"/>
                  </a:cubicBezTo>
                  <a:cubicBezTo>
                    <a:pt x="119563" y="4913"/>
                    <a:pt x="146823" y="35777"/>
                    <a:pt x="146081" y="72125"/>
                  </a:cubicBezTo>
                  <a:cubicBezTo>
                    <a:pt x="144748" y="91706"/>
                    <a:pt x="139513" y="131439"/>
                    <a:pt x="102106" y="14417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81" name="Google Shape;2281;p37"/>
            <p:cNvSpPr/>
            <p:nvPr/>
          </p:nvSpPr>
          <p:spPr>
            <a:xfrm>
              <a:off x="5186268" y="3976961"/>
              <a:ext cx="186859" cy="320520"/>
            </a:xfrm>
            <a:custGeom>
              <a:avLst/>
              <a:gdLst/>
              <a:ahLst/>
              <a:cxnLst/>
              <a:rect l="l" t="t" r="r" b="b"/>
              <a:pathLst>
                <a:path w="186859" h="320520" extrusionOk="0">
                  <a:moveTo>
                    <a:pt x="186131" y="4943"/>
                  </a:moveTo>
                  <a:cubicBezTo>
                    <a:pt x="168713" y="0"/>
                    <a:pt x="182039" y="4088"/>
                    <a:pt x="168713" y="0"/>
                  </a:cubicBezTo>
                  <a:cubicBezTo>
                    <a:pt x="123216" y="44485"/>
                    <a:pt x="128832" y="120813"/>
                    <a:pt x="118552" y="196286"/>
                  </a:cubicBezTo>
                  <a:cubicBezTo>
                    <a:pt x="93424" y="237729"/>
                    <a:pt x="241" y="293906"/>
                    <a:pt x="241" y="293906"/>
                  </a:cubicBezTo>
                  <a:cubicBezTo>
                    <a:pt x="-901" y="301986"/>
                    <a:pt x="1859" y="304362"/>
                    <a:pt x="11948" y="320521"/>
                  </a:cubicBezTo>
                  <a:cubicBezTo>
                    <a:pt x="63842" y="300693"/>
                    <a:pt x="111042" y="270295"/>
                    <a:pt x="150533" y="231266"/>
                  </a:cubicBezTo>
                  <a:cubicBezTo>
                    <a:pt x="152818" y="229174"/>
                    <a:pt x="156054" y="228604"/>
                    <a:pt x="157006" y="225752"/>
                  </a:cubicBezTo>
                  <a:cubicBezTo>
                    <a:pt x="172901" y="177655"/>
                    <a:pt x="190700" y="40018"/>
                    <a:pt x="186131" y="4943"/>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82" name="Google Shape;2282;p37"/>
            <p:cNvSpPr/>
            <p:nvPr/>
          </p:nvSpPr>
          <p:spPr>
            <a:xfrm>
              <a:off x="4957596" y="4074866"/>
              <a:ext cx="216348" cy="290578"/>
            </a:xfrm>
            <a:custGeom>
              <a:avLst/>
              <a:gdLst/>
              <a:ahLst/>
              <a:cxnLst/>
              <a:rect l="l" t="t" r="r" b="b"/>
              <a:pathLst>
                <a:path w="216348" h="290578" extrusionOk="0">
                  <a:moveTo>
                    <a:pt x="0" y="0"/>
                  </a:moveTo>
                  <a:lnTo>
                    <a:pt x="67770" y="231360"/>
                  </a:lnTo>
                  <a:lnTo>
                    <a:pt x="216349" y="290579"/>
                  </a:lnTo>
                  <a:lnTo>
                    <a:pt x="162190" y="65302"/>
                  </a:lnTo>
                  <a:lnTo>
                    <a:pt x="0" y="0"/>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83" name="Google Shape;2283;p37"/>
            <p:cNvSpPr/>
            <p:nvPr/>
          </p:nvSpPr>
          <p:spPr>
            <a:xfrm>
              <a:off x="5101717" y="4257084"/>
              <a:ext cx="109578" cy="53390"/>
            </a:xfrm>
            <a:custGeom>
              <a:avLst/>
              <a:gdLst/>
              <a:ahLst/>
              <a:cxnLst/>
              <a:rect l="l" t="t" r="r" b="b"/>
              <a:pathLst>
                <a:path w="109578" h="53390" extrusionOk="0">
                  <a:moveTo>
                    <a:pt x="108112" y="15494"/>
                  </a:moveTo>
                  <a:cubicBezTo>
                    <a:pt x="105923" y="7604"/>
                    <a:pt x="100212" y="9505"/>
                    <a:pt x="93739" y="11502"/>
                  </a:cubicBezTo>
                  <a:cubicBezTo>
                    <a:pt x="86772" y="14353"/>
                    <a:pt x="79100" y="15019"/>
                    <a:pt x="71752" y="13403"/>
                  </a:cubicBezTo>
                  <a:cubicBezTo>
                    <a:pt x="66003" y="10627"/>
                    <a:pt x="60683" y="7043"/>
                    <a:pt x="55952" y="2757"/>
                  </a:cubicBezTo>
                  <a:cubicBezTo>
                    <a:pt x="53077" y="1017"/>
                    <a:pt x="49794" y="67"/>
                    <a:pt x="46434" y="0"/>
                  </a:cubicBezTo>
                  <a:cubicBezTo>
                    <a:pt x="46434" y="1996"/>
                    <a:pt x="49860" y="13688"/>
                    <a:pt x="49860" y="13688"/>
                  </a:cubicBezTo>
                  <a:cubicBezTo>
                    <a:pt x="49860" y="13688"/>
                    <a:pt x="17308" y="13688"/>
                    <a:pt x="13977" y="13688"/>
                  </a:cubicBezTo>
                  <a:cubicBezTo>
                    <a:pt x="11045" y="13070"/>
                    <a:pt x="8171" y="14952"/>
                    <a:pt x="7552" y="17880"/>
                  </a:cubicBezTo>
                  <a:cubicBezTo>
                    <a:pt x="7200" y="19572"/>
                    <a:pt x="7676" y="21339"/>
                    <a:pt x="8837" y="22623"/>
                  </a:cubicBezTo>
                  <a:cubicBezTo>
                    <a:pt x="8104" y="22680"/>
                    <a:pt x="7381" y="22680"/>
                    <a:pt x="6648" y="22623"/>
                  </a:cubicBezTo>
                  <a:cubicBezTo>
                    <a:pt x="-15" y="21102"/>
                    <a:pt x="-2870" y="31368"/>
                    <a:pt x="3792" y="32889"/>
                  </a:cubicBezTo>
                  <a:cubicBezTo>
                    <a:pt x="5582" y="33231"/>
                    <a:pt x="7399" y="33487"/>
                    <a:pt x="9218" y="33649"/>
                  </a:cubicBezTo>
                  <a:cubicBezTo>
                    <a:pt x="4839" y="35360"/>
                    <a:pt x="3792" y="42584"/>
                    <a:pt x="9218" y="43154"/>
                  </a:cubicBezTo>
                  <a:lnTo>
                    <a:pt x="10836" y="43154"/>
                  </a:lnTo>
                  <a:cubicBezTo>
                    <a:pt x="11645" y="43373"/>
                    <a:pt x="12501" y="43373"/>
                    <a:pt x="13310" y="43154"/>
                  </a:cubicBezTo>
                  <a:lnTo>
                    <a:pt x="14262" y="43154"/>
                  </a:lnTo>
                  <a:cubicBezTo>
                    <a:pt x="13701" y="46358"/>
                    <a:pt x="15852" y="49418"/>
                    <a:pt x="19059" y="49970"/>
                  </a:cubicBezTo>
                  <a:cubicBezTo>
                    <a:pt x="19107" y="49979"/>
                    <a:pt x="19164" y="49989"/>
                    <a:pt x="19212" y="49998"/>
                  </a:cubicBezTo>
                  <a:cubicBezTo>
                    <a:pt x="35107" y="52089"/>
                    <a:pt x="58522" y="58458"/>
                    <a:pt x="72894" y="45341"/>
                  </a:cubicBezTo>
                  <a:cubicBezTo>
                    <a:pt x="82774" y="44295"/>
                    <a:pt x="92416" y="41662"/>
                    <a:pt x="101449" y="37546"/>
                  </a:cubicBezTo>
                  <a:cubicBezTo>
                    <a:pt x="110491" y="33839"/>
                    <a:pt x="110777" y="24904"/>
                    <a:pt x="108112" y="1549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84" name="Google Shape;2284;p37"/>
            <p:cNvSpPr/>
            <p:nvPr/>
          </p:nvSpPr>
          <p:spPr>
            <a:xfrm>
              <a:off x="4984781" y="4223327"/>
              <a:ext cx="67863" cy="55821"/>
            </a:xfrm>
            <a:custGeom>
              <a:avLst/>
              <a:gdLst/>
              <a:ahLst/>
              <a:cxnLst/>
              <a:rect l="l" t="t" r="r" b="b"/>
              <a:pathLst>
                <a:path w="67863" h="55821" extrusionOk="0">
                  <a:moveTo>
                    <a:pt x="62477" y="30335"/>
                  </a:moveTo>
                  <a:lnTo>
                    <a:pt x="60192" y="30335"/>
                  </a:lnTo>
                  <a:cubicBezTo>
                    <a:pt x="62420" y="28253"/>
                    <a:pt x="62534" y="24764"/>
                    <a:pt x="60459" y="22540"/>
                  </a:cubicBezTo>
                  <a:cubicBezTo>
                    <a:pt x="59564" y="21590"/>
                    <a:pt x="58355" y="20981"/>
                    <a:pt x="57051" y="20829"/>
                  </a:cubicBezTo>
                  <a:cubicBezTo>
                    <a:pt x="53720" y="20829"/>
                    <a:pt x="20216" y="13890"/>
                    <a:pt x="20216" y="13890"/>
                  </a:cubicBezTo>
                  <a:lnTo>
                    <a:pt x="16123" y="108"/>
                  </a:lnTo>
                  <a:cubicBezTo>
                    <a:pt x="16123" y="-653"/>
                    <a:pt x="10317" y="2864"/>
                    <a:pt x="10127" y="2959"/>
                  </a:cubicBezTo>
                  <a:cubicBezTo>
                    <a:pt x="4406" y="6723"/>
                    <a:pt x="694" y="12873"/>
                    <a:pt x="37" y="19689"/>
                  </a:cubicBezTo>
                  <a:cubicBezTo>
                    <a:pt x="-400" y="29232"/>
                    <a:pt x="3035" y="38557"/>
                    <a:pt x="9555" y="45543"/>
                  </a:cubicBezTo>
                  <a:cubicBezTo>
                    <a:pt x="15638" y="51503"/>
                    <a:pt x="23785" y="54906"/>
                    <a:pt x="32304" y="55049"/>
                  </a:cubicBezTo>
                  <a:cubicBezTo>
                    <a:pt x="36302" y="55049"/>
                    <a:pt x="40204" y="55049"/>
                    <a:pt x="43726" y="55809"/>
                  </a:cubicBezTo>
                  <a:cubicBezTo>
                    <a:pt x="46981" y="56018"/>
                    <a:pt x="49789" y="53556"/>
                    <a:pt x="49998" y="50305"/>
                  </a:cubicBezTo>
                  <a:cubicBezTo>
                    <a:pt x="49998" y="50210"/>
                    <a:pt x="50008" y="50106"/>
                    <a:pt x="50008" y="50011"/>
                  </a:cubicBezTo>
                  <a:lnTo>
                    <a:pt x="51055" y="50011"/>
                  </a:lnTo>
                  <a:cubicBezTo>
                    <a:pt x="51835" y="50201"/>
                    <a:pt x="52654" y="50201"/>
                    <a:pt x="53435" y="50011"/>
                  </a:cubicBezTo>
                  <a:lnTo>
                    <a:pt x="55148" y="50011"/>
                  </a:lnTo>
                  <a:cubicBezTo>
                    <a:pt x="60859" y="50011"/>
                    <a:pt x="61334" y="42977"/>
                    <a:pt x="57432" y="40505"/>
                  </a:cubicBezTo>
                  <a:cubicBezTo>
                    <a:pt x="59240" y="40505"/>
                    <a:pt x="61049" y="40505"/>
                    <a:pt x="62953" y="40505"/>
                  </a:cubicBezTo>
                  <a:cubicBezTo>
                    <a:pt x="69901" y="40885"/>
                    <a:pt x="69234" y="30239"/>
                    <a:pt x="62477" y="30335"/>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85" name="Google Shape;2285;p37"/>
            <p:cNvSpPr/>
            <p:nvPr/>
          </p:nvSpPr>
          <p:spPr>
            <a:xfrm>
              <a:off x="5132255" y="3894454"/>
              <a:ext cx="67293" cy="97715"/>
            </a:xfrm>
            <a:custGeom>
              <a:avLst/>
              <a:gdLst/>
              <a:ahLst/>
              <a:cxnLst/>
              <a:rect l="l" t="t" r="r" b="b"/>
              <a:pathLst>
                <a:path w="67293" h="97715" extrusionOk="0">
                  <a:moveTo>
                    <a:pt x="24367" y="97715"/>
                  </a:moveTo>
                  <a:cubicBezTo>
                    <a:pt x="15153" y="97344"/>
                    <a:pt x="6435" y="93466"/>
                    <a:pt x="0" y="86879"/>
                  </a:cubicBezTo>
                  <a:cubicBezTo>
                    <a:pt x="1333" y="69769"/>
                    <a:pt x="23224" y="4848"/>
                    <a:pt x="67294" y="0"/>
                  </a:cubicBezTo>
                  <a:cubicBezTo>
                    <a:pt x="55310" y="8431"/>
                    <a:pt x="45811" y="19923"/>
                    <a:pt x="39786" y="33269"/>
                  </a:cubicBezTo>
                  <a:cubicBezTo>
                    <a:pt x="33000" y="54323"/>
                    <a:pt x="27841" y="75872"/>
                    <a:pt x="24367" y="97715"/>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86" name="Google Shape;2286;p37"/>
            <p:cNvSpPr/>
            <p:nvPr/>
          </p:nvSpPr>
          <p:spPr>
            <a:xfrm>
              <a:off x="5305132" y="3960902"/>
              <a:ext cx="81740" cy="121566"/>
            </a:xfrm>
            <a:custGeom>
              <a:avLst/>
              <a:gdLst/>
              <a:ahLst/>
              <a:cxnLst/>
              <a:rect l="l" t="t" r="r" b="b"/>
              <a:pathLst>
                <a:path w="81740" h="121566" extrusionOk="0">
                  <a:moveTo>
                    <a:pt x="75168" y="117100"/>
                  </a:moveTo>
                  <a:cubicBezTo>
                    <a:pt x="75168" y="117100"/>
                    <a:pt x="31289" y="132214"/>
                    <a:pt x="355" y="106834"/>
                  </a:cubicBezTo>
                  <a:cubicBezTo>
                    <a:pt x="-2977" y="101036"/>
                    <a:pt x="18249" y="26514"/>
                    <a:pt x="18249" y="26514"/>
                  </a:cubicBezTo>
                  <a:cubicBezTo>
                    <a:pt x="18249" y="26514"/>
                    <a:pt x="36714" y="-11507"/>
                    <a:pt x="65840" y="3511"/>
                  </a:cubicBezTo>
                  <a:cubicBezTo>
                    <a:pt x="94966" y="18530"/>
                    <a:pt x="75168" y="117100"/>
                    <a:pt x="75168" y="117100"/>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87" name="Google Shape;2287;p37"/>
            <p:cNvSpPr/>
            <p:nvPr/>
          </p:nvSpPr>
          <p:spPr>
            <a:xfrm>
              <a:off x="2821998" y="4049582"/>
              <a:ext cx="101559" cy="177370"/>
            </a:xfrm>
            <a:custGeom>
              <a:avLst/>
              <a:gdLst/>
              <a:ahLst/>
              <a:cxnLst/>
              <a:rect l="l" t="t" r="r" b="b"/>
              <a:pathLst>
                <a:path w="101559" h="177370" extrusionOk="0">
                  <a:moveTo>
                    <a:pt x="0" y="0"/>
                  </a:moveTo>
                  <a:cubicBezTo>
                    <a:pt x="0" y="0"/>
                    <a:pt x="6092" y="90966"/>
                    <a:pt x="17989" y="104084"/>
                  </a:cubicBezTo>
                  <a:cubicBezTo>
                    <a:pt x="29887" y="117201"/>
                    <a:pt x="70340" y="126136"/>
                    <a:pt x="70340" y="126136"/>
                  </a:cubicBezTo>
                  <a:lnTo>
                    <a:pt x="101559" y="177370"/>
                  </a:lnTo>
                  <a:cubicBezTo>
                    <a:pt x="101559" y="177370"/>
                    <a:pt x="73005" y="14543"/>
                    <a:pt x="66913" y="10646"/>
                  </a:cubicBezTo>
                  <a:cubicBezTo>
                    <a:pt x="60821" y="6749"/>
                    <a:pt x="0" y="0"/>
                    <a:pt x="0"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88" name="Google Shape;2288;p37"/>
            <p:cNvSpPr/>
            <p:nvPr/>
          </p:nvSpPr>
          <p:spPr>
            <a:xfrm>
              <a:off x="2814097" y="3945071"/>
              <a:ext cx="67769" cy="130685"/>
            </a:xfrm>
            <a:custGeom>
              <a:avLst/>
              <a:gdLst/>
              <a:ahLst/>
              <a:cxnLst/>
              <a:rect l="l" t="t" r="r" b="b"/>
              <a:pathLst>
                <a:path w="67769" h="130685" extrusionOk="0">
                  <a:moveTo>
                    <a:pt x="67770" y="3183"/>
                  </a:moveTo>
                  <a:cubicBezTo>
                    <a:pt x="52097" y="-4127"/>
                    <a:pt x="33430" y="1529"/>
                    <a:pt x="24462" y="16300"/>
                  </a:cubicBezTo>
                  <a:cubicBezTo>
                    <a:pt x="12945" y="35311"/>
                    <a:pt x="1047" y="100328"/>
                    <a:pt x="0" y="111354"/>
                  </a:cubicBezTo>
                  <a:cubicBezTo>
                    <a:pt x="0" y="111354"/>
                    <a:pt x="16086" y="133597"/>
                    <a:pt x="40167" y="130365"/>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89" name="Google Shape;2289;p37"/>
            <p:cNvSpPr/>
            <p:nvPr/>
          </p:nvSpPr>
          <p:spPr>
            <a:xfrm>
              <a:off x="2966810" y="4837262"/>
              <a:ext cx="145801" cy="82247"/>
            </a:xfrm>
            <a:custGeom>
              <a:avLst/>
              <a:gdLst/>
              <a:ahLst/>
              <a:cxnLst/>
              <a:rect l="l" t="t" r="r" b="b"/>
              <a:pathLst>
                <a:path w="145801" h="82247" extrusionOk="0">
                  <a:moveTo>
                    <a:pt x="7003" y="19800"/>
                  </a:moveTo>
                  <a:cubicBezTo>
                    <a:pt x="23964" y="24458"/>
                    <a:pt x="42087" y="22272"/>
                    <a:pt x="57449" y="13717"/>
                  </a:cubicBezTo>
                  <a:cubicBezTo>
                    <a:pt x="69537" y="13717"/>
                    <a:pt x="135498" y="-14134"/>
                    <a:pt x="144446" y="9535"/>
                  </a:cubicBezTo>
                  <a:cubicBezTo>
                    <a:pt x="152346" y="30256"/>
                    <a:pt x="123791" y="49457"/>
                    <a:pt x="108562" y="53164"/>
                  </a:cubicBezTo>
                  <a:cubicBezTo>
                    <a:pt x="75248" y="61244"/>
                    <a:pt x="50596" y="77783"/>
                    <a:pt x="37175" y="80635"/>
                  </a:cubicBezTo>
                  <a:cubicBezTo>
                    <a:pt x="27657" y="82726"/>
                    <a:pt x="14332" y="84057"/>
                    <a:pt x="6432" y="76262"/>
                  </a:cubicBezTo>
                  <a:cubicBezTo>
                    <a:pt x="-2515" y="66852"/>
                    <a:pt x="-1944" y="32157"/>
                    <a:pt x="7003" y="19800"/>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90" name="Google Shape;2290;p37"/>
            <p:cNvSpPr/>
            <p:nvPr/>
          </p:nvSpPr>
          <p:spPr>
            <a:xfrm>
              <a:off x="2969244" y="4850979"/>
              <a:ext cx="143767" cy="68530"/>
            </a:xfrm>
            <a:custGeom>
              <a:avLst/>
              <a:gdLst/>
              <a:ahLst/>
              <a:cxnLst/>
              <a:rect l="l" t="t" r="r" b="b"/>
              <a:pathLst>
                <a:path w="143767" h="68530" extrusionOk="0">
                  <a:moveTo>
                    <a:pt x="35122" y="61119"/>
                  </a:moveTo>
                  <a:cubicBezTo>
                    <a:pt x="48543" y="58363"/>
                    <a:pt x="73195" y="42109"/>
                    <a:pt x="106509" y="33649"/>
                  </a:cubicBezTo>
                  <a:cubicBezTo>
                    <a:pt x="119263" y="30607"/>
                    <a:pt x="141250" y="16634"/>
                    <a:pt x="143535" y="0"/>
                  </a:cubicBezTo>
                  <a:cubicBezTo>
                    <a:pt x="146485" y="19011"/>
                    <a:pt x="120691" y="36025"/>
                    <a:pt x="106509" y="39447"/>
                  </a:cubicBezTo>
                  <a:cubicBezTo>
                    <a:pt x="73195" y="47527"/>
                    <a:pt x="48543" y="64066"/>
                    <a:pt x="35122" y="66918"/>
                  </a:cubicBezTo>
                  <a:cubicBezTo>
                    <a:pt x="25604" y="69009"/>
                    <a:pt x="12278" y="70340"/>
                    <a:pt x="4378" y="62545"/>
                  </a:cubicBezTo>
                  <a:cubicBezTo>
                    <a:pt x="2265" y="60292"/>
                    <a:pt x="761" y="57545"/>
                    <a:pt x="0" y="54561"/>
                  </a:cubicBezTo>
                  <a:cubicBezTo>
                    <a:pt x="10013" y="62156"/>
                    <a:pt x="23034" y="64589"/>
                    <a:pt x="35122" y="61119"/>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91" name="Google Shape;2291;p37"/>
            <p:cNvSpPr/>
            <p:nvPr/>
          </p:nvSpPr>
          <p:spPr>
            <a:xfrm>
              <a:off x="2864165" y="4805303"/>
              <a:ext cx="146191" cy="82209"/>
            </a:xfrm>
            <a:custGeom>
              <a:avLst/>
              <a:gdLst/>
              <a:ahLst/>
              <a:cxnLst/>
              <a:rect l="l" t="t" r="r" b="b"/>
              <a:pathLst>
                <a:path w="146191" h="82209" extrusionOk="0">
                  <a:moveTo>
                    <a:pt x="7327" y="19726"/>
                  </a:moveTo>
                  <a:cubicBezTo>
                    <a:pt x="24287" y="24431"/>
                    <a:pt x="42423" y="22245"/>
                    <a:pt x="57774" y="13642"/>
                  </a:cubicBezTo>
                  <a:cubicBezTo>
                    <a:pt x="69957" y="13642"/>
                    <a:pt x="135823" y="-14113"/>
                    <a:pt x="144865" y="9555"/>
                  </a:cubicBezTo>
                  <a:cubicBezTo>
                    <a:pt x="152670" y="30277"/>
                    <a:pt x="124116" y="49477"/>
                    <a:pt x="108886" y="53185"/>
                  </a:cubicBezTo>
                  <a:cubicBezTo>
                    <a:pt x="75573" y="61169"/>
                    <a:pt x="50921" y="77804"/>
                    <a:pt x="37595" y="80560"/>
                  </a:cubicBezTo>
                  <a:cubicBezTo>
                    <a:pt x="27601" y="82651"/>
                    <a:pt x="14656" y="84077"/>
                    <a:pt x="6756" y="76283"/>
                  </a:cubicBezTo>
                  <a:cubicBezTo>
                    <a:pt x="-2762" y="66872"/>
                    <a:pt x="-1905" y="32178"/>
                    <a:pt x="7327" y="19726"/>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92" name="Google Shape;2292;p37"/>
            <p:cNvSpPr/>
            <p:nvPr/>
          </p:nvSpPr>
          <p:spPr>
            <a:xfrm>
              <a:off x="2866543" y="4818565"/>
              <a:ext cx="143767" cy="68566"/>
            </a:xfrm>
            <a:custGeom>
              <a:avLst/>
              <a:gdLst/>
              <a:ahLst/>
              <a:cxnLst/>
              <a:rect l="l" t="t" r="r" b="b"/>
              <a:pathLst>
                <a:path w="143767" h="68566" extrusionOk="0">
                  <a:moveTo>
                    <a:pt x="35217" y="61215"/>
                  </a:moveTo>
                  <a:cubicBezTo>
                    <a:pt x="48543" y="58363"/>
                    <a:pt x="73290" y="42204"/>
                    <a:pt x="106509" y="33744"/>
                  </a:cubicBezTo>
                  <a:cubicBezTo>
                    <a:pt x="119263" y="30702"/>
                    <a:pt x="141345" y="16730"/>
                    <a:pt x="143534" y="0"/>
                  </a:cubicBezTo>
                  <a:cubicBezTo>
                    <a:pt x="146485" y="19011"/>
                    <a:pt x="120691" y="36025"/>
                    <a:pt x="106509" y="39542"/>
                  </a:cubicBezTo>
                  <a:cubicBezTo>
                    <a:pt x="73195" y="47527"/>
                    <a:pt x="48543" y="64161"/>
                    <a:pt x="35217" y="66918"/>
                  </a:cubicBezTo>
                  <a:cubicBezTo>
                    <a:pt x="25223" y="69009"/>
                    <a:pt x="12278" y="70435"/>
                    <a:pt x="4378" y="62640"/>
                  </a:cubicBezTo>
                  <a:cubicBezTo>
                    <a:pt x="2320" y="60350"/>
                    <a:pt x="821" y="57622"/>
                    <a:pt x="0" y="54656"/>
                  </a:cubicBezTo>
                  <a:cubicBezTo>
                    <a:pt x="10052" y="62251"/>
                    <a:pt x="23099" y="64684"/>
                    <a:pt x="35217" y="61215"/>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93" name="Google Shape;2293;p37"/>
            <p:cNvSpPr/>
            <p:nvPr/>
          </p:nvSpPr>
          <p:spPr>
            <a:xfrm>
              <a:off x="2858160" y="4267254"/>
              <a:ext cx="210834" cy="594226"/>
            </a:xfrm>
            <a:custGeom>
              <a:avLst/>
              <a:gdLst/>
              <a:ahLst/>
              <a:cxnLst/>
              <a:rect l="l" t="t" r="r" b="b"/>
              <a:pathLst>
                <a:path w="210834" h="594226" extrusionOk="0">
                  <a:moveTo>
                    <a:pt x="6098" y="372610"/>
                  </a:moveTo>
                  <a:cubicBezTo>
                    <a:pt x="8933" y="348172"/>
                    <a:pt x="14031" y="324057"/>
                    <a:pt x="21327" y="300559"/>
                  </a:cubicBezTo>
                  <a:cubicBezTo>
                    <a:pt x="21327" y="300559"/>
                    <a:pt x="16759" y="238299"/>
                    <a:pt x="14474" y="179271"/>
                  </a:cubicBezTo>
                  <a:cubicBezTo>
                    <a:pt x="11904" y="112734"/>
                    <a:pt x="-11320" y="53420"/>
                    <a:pt x="6955" y="0"/>
                  </a:cubicBezTo>
                  <a:lnTo>
                    <a:pt x="210835" y="45340"/>
                  </a:lnTo>
                  <a:cubicBezTo>
                    <a:pt x="210835" y="45340"/>
                    <a:pt x="201317" y="312821"/>
                    <a:pt x="198176" y="345140"/>
                  </a:cubicBezTo>
                  <a:cubicBezTo>
                    <a:pt x="196596" y="370310"/>
                    <a:pt x="193417" y="395366"/>
                    <a:pt x="188657" y="420137"/>
                  </a:cubicBezTo>
                  <a:cubicBezTo>
                    <a:pt x="179139" y="471941"/>
                    <a:pt x="168955" y="587907"/>
                    <a:pt x="168955" y="587907"/>
                  </a:cubicBezTo>
                  <a:cubicBezTo>
                    <a:pt x="147063" y="600644"/>
                    <a:pt x="114987" y="590188"/>
                    <a:pt x="114987" y="590188"/>
                  </a:cubicBezTo>
                  <a:cubicBezTo>
                    <a:pt x="114987" y="590188"/>
                    <a:pt x="114987" y="445041"/>
                    <a:pt x="116224" y="407685"/>
                  </a:cubicBezTo>
                  <a:cubicBezTo>
                    <a:pt x="117937" y="362059"/>
                    <a:pt x="119365" y="365576"/>
                    <a:pt x="119365" y="365576"/>
                  </a:cubicBezTo>
                  <a:lnTo>
                    <a:pt x="112512" y="251987"/>
                  </a:lnTo>
                  <a:lnTo>
                    <a:pt x="108038" y="195525"/>
                  </a:lnTo>
                  <a:cubicBezTo>
                    <a:pt x="108038" y="195525"/>
                    <a:pt x="102327" y="236969"/>
                    <a:pt x="98520" y="273945"/>
                  </a:cubicBezTo>
                  <a:cubicBezTo>
                    <a:pt x="95284" y="306263"/>
                    <a:pt x="87479" y="335444"/>
                    <a:pt x="78722" y="395613"/>
                  </a:cubicBezTo>
                  <a:cubicBezTo>
                    <a:pt x="71203" y="447703"/>
                    <a:pt x="63398" y="554068"/>
                    <a:pt x="63398" y="554068"/>
                  </a:cubicBezTo>
                  <a:cubicBezTo>
                    <a:pt x="41506" y="566710"/>
                    <a:pt x="12000" y="557965"/>
                    <a:pt x="12000" y="557965"/>
                  </a:cubicBezTo>
                  <a:cubicBezTo>
                    <a:pt x="12000" y="557965"/>
                    <a:pt x="197" y="417856"/>
                    <a:pt x="6098" y="37261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94" name="Google Shape;2294;p37"/>
            <p:cNvSpPr/>
            <p:nvPr/>
          </p:nvSpPr>
          <p:spPr>
            <a:xfrm>
              <a:off x="2884049" y="3772563"/>
              <a:ext cx="155365" cy="247695"/>
            </a:xfrm>
            <a:custGeom>
              <a:avLst/>
              <a:gdLst/>
              <a:ahLst/>
              <a:cxnLst/>
              <a:rect l="l" t="t" r="r" b="b"/>
              <a:pathLst>
                <a:path w="155365" h="247695" extrusionOk="0">
                  <a:moveTo>
                    <a:pt x="8859" y="177022"/>
                  </a:moveTo>
                  <a:cubicBezTo>
                    <a:pt x="24564" y="177782"/>
                    <a:pt x="36271" y="181869"/>
                    <a:pt x="38270" y="177022"/>
                  </a:cubicBezTo>
                  <a:cubicBezTo>
                    <a:pt x="39966" y="168895"/>
                    <a:pt x="41174" y="160673"/>
                    <a:pt x="41887" y="152403"/>
                  </a:cubicBezTo>
                  <a:cubicBezTo>
                    <a:pt x="40078" y="147840"/>
                    <a:pt x="38460" y="142897"/>
                    <a:pt x="38460" y="142897"/>
                  </a:cubicBezTo>
                  <a:cubicBezTo>
                    <a:pt x="18662" y="130826"/>
                    <a:pt x="12476" y="109439"/>
                    <a:pt x="9906" y="84535"/>
                  </a:cubicBezTo>
                  <a:cubicBezTo>
                    <a:pt x="5527" y="42046"/>
                    <a:pt x="28942" y="4880"/>
                    <a:pt x="71013" y="412"/>
                  </a:cubicBezTo>
                  <a:cubicBezTo>
                    <a:pt x="111084" y="-3770"/>
                    <a:pt x="140495" y="24365"/>
                    <a:pt x="148396" y="62862"/>
                  </a:cubicBezTo>
                  <a:cubicBezTo>
                    <a:pt x="152584" y="81873"/>
                    <a:pt x="161055" y="117899"/>
                    <a:pt x="149633" y="149171"/>
                  </a:cubicBezTo>
                  <a:cubicBezTo>
                    <a:pt x="143256" y="166756"/>
                    <a:pt x="135070" y="180634"/>
                    <a:pt x="126884" y="183295"/>
                  </a:cubicBezTo>
                  <a:cubicBezTo>
                    <a:pt x="118946" y="183143"/>
                    <a:pt x="111027" y="182449"/>
                    <a:pt x="103184" y="181204"/>
                  </a:cubicBezTo>
                  <a:lnTo>
                    <a:pt x="103184" y="181204"/>
                  </a:lnTo>
                  <a:cubicBezTo>
                    <a:pt x="103184" y="181204"/>
                    <a:pt x="101090" y="192991"/>
                    <a:pt x="99662" y="200215"/>
                  </a:cubicBezTo>
                  <a:cubicBezTo>
                    <a:pt x="98235" y="207439"/>
                    <a:pt x="98711" y="211716"/>
                    <a:pt x="113844" y="221031"/>
                  </a:cubicBezTo>
                  <a:cubicBezTo>
                    <a:pt x="128978" y="230347"/>
                    <a:pt x="91001" y="249548"/>
                    <a:pt x="66253" y="247551"/>
                  </a:cubicBezTo>
                  <a:cubicBezTo>
                    <a:pt x="41506" y="245555"/>
                    <a:pt x="13523" y="230727"/>
                    <a:pt x="5908" y="214758"/>
                  </a:cubicBezTo>
                  <a:cubicBezTo>
                    <a:pt x="-2754" y="197553"/>
                    <a:pt x="-1992" y="176451"/>
                    <a:pt x="8859" y="177022"/>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95" name="Google Shape;2295;p37"/>
            <p:cNvSpPr/>
            <p:nvPr/>
          </p:nvSpPr>
          <p:spPr>
            <a:xfrm>
              <a:off x="2832349" y="3948237"/>
              <a:ext cx="239208" cy="394751"/>
            </a:xfrm>
            <a:custGeom>
              <a:avLst/>
              <a:gdLst/>
              <a:ahLst/>
              <a:cxnLst/>
              <a:rect l="l" t="t" r="r" b="b"/>
              <a:pathLst>
                <a:path w="239208" h="394751" extrusionOk="0">
                  <a:moveTo>
                    <a:pt x="83308" y="3725"/>
                  </a:moveTo>
                  <a:cubicBezTo>
                    <a:pt x="78930" y="14561"/>
                    <a:pt x="90066" y="27868"/>
                    <a:pt x="119667" y="37088"/>
                  </a:cubicBezTo>
                  <a:cubicBezTo>
                    <a:pt x="149269" y="46308"/>
                    <a:pt x="151839" y="34427"/>
                    <a:pt x="151839" y="34427"/>
                  </a:cubicBezTo>
                  <a:cubicBezTo>
                    <a:pt x="171408" y="43257"/>
                    <a:pt x="190473" y="53162"/>
                    <a:pt x="208948" y="64083"/>
                  </a:cubicBezTo>
                  <a:cubicBezTo>
                    <a:pt x="226652" y="76441"/>
                    <a:pt x="234552" y="112371"/>
                    <a:pt x="236932" y="172920"/>
                  </a:cubicBezTo>
                  <a:cubicBezTo>
                    <a:pt x="239692" y="242974"/>
                    <a:pt x="239977" y="346963"/>
                    <a:pt x="237598" y="364928"/>
                  </a:cubicBezTo>
                  <a:cubicBezTo>
                    <a:pt x="237598" y="364928"/>
                    <a:pt x="204475" y="398007"/>
                    <a:pt x="161452" y="394490"/>
                  </a:cubicBezTo>
                  <a:cubicBezTo>
                    <a:pt x="118430" y="390973"/>
                    <a:pt x="47234" y="353427"/>
                    <a:pt x="30196" y="324435"/>
                  </a:cubicBezTo>
                  <a:cubicBezTo>
                    <a:pt x="30196" y="263031"/>
                    <a:pt x="37906" y="253050"/>
                    <a:pt x="27912" y="217595"/>
                  </a:cubicBezTo>
                  <a:cubicBezTo>
                    <a:pt x="5068" y="136514"/>
                    <a:pt x="-6925" y="103531"/>
                    <a:pt x="4212" y="49540"/>
                  </a:cubicBezTo>
                  <a:cubicBezTo>
                    <a:pt x="13730" y="5150"/>
                    <a:pt x="26103" y="-363"/>
                    <a:pt x="43712" y="17"/>
                  </a:cubicBezTo>
                  <a:cubicBezTo>
                    <a:pt x="56967" y="550"/>
                    <a:pt x="70185" y="1785"/>
                    <a:pt x="83308" y="3725"/>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96" name="Google Shape;2296;p37"/>
            <p:cNvSpPr/>
            <p:nvPr/>
          </p:nvSpPr>
          <p:spPr>
            <a:xfrm>
              <a:off x="3011886" y="4098914"/>
              <a:ext cx="63391" cy="288487"/>
            </a:xfrm>
            <a:custGeom>
              <a:avLst/>
              <a:gdLst/>
              <a:ahLst/>
              <a:cxnLst/>
              <a:rect l="l" t="t" r="r" b="b"/>
              <a:pathLst>
                <a:path w="63391" h="288487" extrusionOk="0">
                  <a:moveTo>
                    <a:pt x="21226" y="268241"/>
                  </a:moveTo>
                  <a:lnTo>
                    <a:pt x="0" y="24144"/>
                  </a:lnTo>
                  <a:lnTo>
                    <a:pt x="45592" y="0"/>
                  </a:lnTo>
                  <a:lnTo>
                    <a:pt x="63391" y="14923"/>
                  </a:lnTo>
                  <a:lnTo>
                    <a:pt x="57109" y="234117"/>
                  </a:lnTo>
                  <a:lnTo>
                    <a:pt x="57109" y="234117"/>
                  </a:lnTo>
                  <a:lnTo>
                    <a:pt x="57109" y="240200"/>
                  </a:lnTo>
                  <a:lnTo>
                    <a:pt x="57109" y="240200"/>
                  </a:lnTo>
                  <a:lnTo>
                    <a:pt x="57109" y="247995"/>
                  </a:lnTo>
                  <a:cubicBezTo>
                    <a:pt x="57109" y="247995"/>
                    <a:pt x="58061" y="266435"/>
                    <a:pt x="23224" y="288488"/>
                  </a:cubicBezTo>
                  <a:cubicBezTo>
                    <a:pt x="23224" y="288488"/>
                    <a:pt x="22653" y="282689"/>
                    <a:pt x="22177" y="277271"/>
                  </a:cubicBezTo>
                  <a:lnTo>
                    <a:pt x="22177" y="277271"/>
                  </a:lnTo>
                  <a:lnTo>
                    <a:pt x="21321" y="267766"/>
                  </a:ln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97" name="Google Shape;2297;p37"/>
            <p:cNvSpPr/>
            <p:nvPr/>
          </p:nvSpPr>
          <p:spPr>
            <a:xfrm>
              <a:off x="2997806" y="3997207"/>
              <a:ext cx="83658" cy="135231"/>
            </a:xfrm>
            <a:custGeom>
              <a:avLst/>
              <a:gdLst/>
              <a:ahLst/>
              <a:cxnLst/>
              <a:rect l="l" t="t" r="r" b="b"/>
              <a:pathLst>
                <a:path w="83658" h="135231" extrusionOk="0">
                  <a:moveTo>
                    <a:pt x="29880" y="0"/>
                  </a:moveTo>
                  <a:cubicBezTo>
                    <a:pt x="53390" y="0"/>
                    <a:pt x="67953" y="11977"/>
                    <a:pt x="74140" y="48192"/>
                  </a:cubicBezTo>
                  <a:cubicBezTo>
                    <a:pt x="80327" y="84408"/>
                    <a:pt x="83658" y="114064"/>
                    <a:pt x="83658" y="114064"/>
                  </a:cubicBezTo>
                  <a:cubicBezTo>
                    <a:pt x="72826" y="126070"/>
                    <a:pt x="57807" y="133484"/>
                    <a:pt x="41683" y="134786"/>
                  </a:cubicBezTo>
                  <a:cubicBezTo>
                    <a:pt x="13128" y="137923"/>
                    <a:pt x="4943" y="123475"/>
                    <a:pt x="4943" y="123475"/>
                  </a:cubicBezTo>
                  <a:cubicBezTo>
                    <a:pt x="4943" y="123475"/>
                    <a:pt x="1897" y="85929"/>
                    <a:pt x="374" y="60359"/>
                  </a:cubicBezTo>
                  <a:cubicBezTo>
                    <a:pt x="-1149" y="34790"/>
                    <a:pt x="755" y="570"/>
                    <a:pt x="29880" y="0"/>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98" name="Google Shape;2298;p37"/>
            <p:cNvSpPr/>
            <p:nvPr/>
          </p:nvSpPr>
          <p:spPr>
            <a:xfrm>
              <a:off x="2888823" y="3761654"/>
              <a:ext cx="150557" cy="165637"/>
            </a:xfrm>
            <a:custGeom>
              <a:avLst/>
              <a:gdLst/>
              <a:ahLst/>
              <a:cxnLst/>
              <a:rect l="l" t="t" r="r" b="b"/>
              <a:pathLst>
                <a:path w="150557" h="165637" extrusionOk="0">
                  <a:moveTo>
                    <a:pt x="142099" y="68353"/>
                  </a:moveTo>
                  <a:cubicBezTo>
                    <a:pt x="142099" y="68353"/>
                    <a:pt x="178840" y="12557"/>
                    <a:pt x="99172" y="1150"/>
                  </a:cubicBezTo>
                  <a:cubicBezTo>
                    <a:pt x="42063" y="-7024"/>
                    <a:pt x="4752" y="29667"/>
                    <a:pt x="468" y="69874"/>
                  </a:cubicBezTo>
                  <a:cubicBezTo>
                    <a:pt x="-3624" y="107896"/>
                    <a:pt x="19981" y="147723"/>
                    <a:pt x="37018" y="163502"/>
                  </a:cubicBezTo>
                  <a:cubicBezTo>
                    <a:pt x="53749" y="167751"/>
                    <a:pt x="71464" y="165612"/>
                    <a:pt x="86703" y="157514"/>
                  </a:cubicBezTo>
                  <a:cubicBezTo>
                    <a:pt x="87636" y="147115"/>
                    <a:pt x="87988" y="136678"/>
                    <a:pt x="87750" y="126241"/>
                  </a:cubicBezTo>
                  <a:cubicBezTo>
                    <a:pt x="87750" y="126241"/>
                    <a:pt x="59862" y="67308"/>
                    <a:pt x="142099" y="68353"/>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99" name="Google Shape;2299;p37"/>
            <p:cNvSpPr/>
            <p:nvPr/>
          </p:nvSpPr>
          <p:spPr>
            <a:xfrm>
              <a:off x="2091982" y="2625612"/>
              <a:ext cx="210167" cy="307273"/>
            </a:xfrm>
            <a:custGeom>
              <a:avLst/>
              <a:gdLst/>
              <a:ahLst/>
              <a:cxnLst/>
              <a:rect l="l" t="t" r="r" b="b"/>
              <a:pathLst>
                <a:path w="210167" h="307273" extrusionOk="0">
                  <a:moveTo>
                    <a:pt x="136175" y="10238"/>
                  </a:moveTo>
                  <a:cubicBezTo>
                    <a:pt x="127799" y="-3260"/>
                    <a:pt x="63836" y="-12100"/>
                    <a:pt x="42801" y="41986"/>
                  </a:cubicBezTo>
                  <a:cubicBezTo>
                    <a:pt x="34806" y="62517"/>
                    <a:pt x="36043" y="114987"/>
                    <a:pt x="29380" y="147875"/>
                  </a:cubicBezTo>
                  <a:cubicBezTo>
                    <a:pt x="22718" y="180764"/>
                    <a:pt x="7013" y="199489"/>
                    <a:pt x="1397" y="226199"/>
                  </a:cubicBezTo>
                  <a:cubicBezTo>
                    <a:pt x="-4219" y="252910"/>
                    <a:pt x="4919" y="297775"/>
                    <a:pt x="69452" y="305664"/>
                  </a:cubicBezTo>
                  <a:cubicBezTo>
                    <a:pt x="133985" y="313554"/>
                    <a:pt x="183670" y="290931"/>
                    <a:pt x="198709" y="270399"/>
                  </a:cubicBezTo>
                  <a:cubicBezTo>
                    <a:pt x="213748" y="249868"/>
                    <a:pt x="214224" y="206238"/>
                    <a:pt x="198709" y="182855"/>
                  </a:cubicBezTo>
                  <a:cubicBezTo>
                    <a:pt x="183194" y="159472"/>
                    <a:pt x="170916" y="140366"/>
                    <a:pt x="171297" y="10985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00" name="Google Shape;2300;p37"/>
            <p:cNvSpPr/>
            <p:nvPr/>
          </p:nvSpPr>
          <p:spPr>
            <a:xfrm>
              <a:off x="2269538" y="2847336"/>
              <a:ext cx="39152" cy="227300"/>
            </a:xfrm>
            <a:custGeom>
              <a:avLst/>
              <a:gdLst/>
              <a:ahLst/>
              <a:cxnLst/>
              <a:rect l="l" t="t" r="r" b="b"/>
              <a:pathLst>
                <a:path w="39152" h="227300" extrusionOk="0">
                  <a:moveTo>
                    <a:pt x="35145" y="14835"/>
                  </a:moveTo>
                  <a:cubicBezTo>
                    <a:pt x="35145" y="14835"/>
                    <a:pt x="50279" y="121866"/>
                    <a:pt x="21725" y="197909"/>
                  </a:cubicBezTo>
                  <a:cubicBezTo>
                    <a:pt x="-6830" y="273952"/>
                    <a:pt x="975" y="178423"/>
                    <a:pt x="975" y="178423"/>
                  </a:cubicBezTo>
                  <a:lnTo>
                    <a:pt x="7923" y="155705"/>
                  </a:lnTo>
                  <a:cubicBezTo>
                    <a:pt x="7923" y="155705"/>
                    <a:pt x="13634" y="68446"/>
                    <a:pt x="11255" y="47059"/>
                  </a:cubicBezTo>
                  <a:cubicBezTo>
                    <a:pt x="8875" y="25672"/>
                    <a:pt x="9446" y="7231"/>
                    <a:pt x="7923" y="5520"/>
                  </a:cubicBezTo>
                  <a:cubicBezTo>
                    <a:pt x="6400" y="3809"/>
                    <a:pt x="13539" y="387"/>
                    <a:pt x="16585" y="7"/>
                  </a:cubicBezTo>
                  <a:cubicBezTo>
                    <a:pt x="19631" y="-373"/>
                    <a:pt x="35145" y="14835"/>
                    <a:pt x="35145" y="1483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01" name="Google Shape;2301;p37"/>
            <p:cNvSpPr/>
            <p:nvPr/>
          </p:nvSpPr>
          <p:spPr>
            <a:xfrm>
              <a:off x="2185896" y="2622782"/>
              <a:ext cx="100407" cy="124097"/>
            </a:xfrm>
            <a:custGeom>
              <a:avLst/>
              <a:gdLst/>
              <a:ahLst/>
              <a:cxnLst/>
              <a:rect l="l" t="t" r="r" b="b"/>
              <a:pathLst>
                <a:path w="100407" h="124097" extrusionOk="0">
                  <a:moveTo>
                    <a:pt x="0" y="3657"/>
                  </a:moveTo>
                  <a:cubicBezTo>
                    <a:pt x="0" y="3657"/>
                    <a:pt x="48162" y="-10126"/>
                    <a:pt x="77288" y="15824"/>
                  </a:cubicBezTo>
                  <a:cubicBezTo>
                    <a:pt x="96918" y="33855"/>
                    <a:pt x="104879" y="61297"/>
                    <a:pt x="97942" y="87019"/>
                  </a:cubicBezTo>
                  <a:cubicBezTo>
                    <a:pt x="94040" y="102227"/>
                    <a:pt x="86235" y="122949"/>
                    <a:pt x="74147" y="124090"/>
                  </a:cubicBezTo>
                  <a:cubicBezTo>
                    <a:pt x="62059" y="125230"/>
                    <a:pt x="0" y="3657"/>
                    <a:pt x="0" y="3657"/>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02" name="Google Shape;2302;p37"/>
            <p:cNvSpPr/>
            <p:nvPr/>
          </p:nvSpPr>
          <p:spPr>
            <a:xfrm>
              <a:off x="2142363" y="2757613"/>
              <a:ext cx="124104" cy="138364"/>
            </a:xfrm>
            <a:custGeom>
              <a:avLst/>
              <a:gdLst/>
              <a:ahLst/>
              <a:cxnLst/>
              <a:rect l="l" t="t" r="r" b="b"/>
              <a:pathLst>
                <a:path w="124104" h="138364" extrusionOk="0">
                  <a:moveTo>
                    <a:pt x="25163" y="0"/>
                  </a:moveTo>
                  <a:cubicBezTo>
                    <a:pt x="25163" y="0"/>
                    <a:pt x="28304" y="53515"/>
                    <a:pt x="27352" y="57032"/>
                  </a:cubicBezTo>
                  <a:cubicBezTo>
                    <a:pt x="26400" y="60549"/>
                    <a:pt x="6221" y="64826"/>
                    <a:pt x="606" y="69484"/>
                  </a:cubicBezTo>
                  <a:cubicBezTo>
                    <a:pt x="-5010" y="74142"/>
                    <a:pt x="29826" y="128513"/>
                    <a:pt x="47530" y="136592"/>
                  </a:cubicBezTo>
                  <a:cubicBezTo>
                    <a:pt x="65234" y="144671"/>
                    <a:pt x="119964" y="124045"/>
                    <a:pt x="123676" y="96860"/>
                  </a:cubicBezTo>
                  <a:cubicBezTo>
                    <a:pt x="127198" y="71766"/>
                    <a:pt x="108066" y="52279"/>
                    <a:pt x="100642" y="45531"/>
                  </a:cubicBezTo>
                  <a:cubicBezTo>
                    <a:pt x="95603" y="45179"/>
                    <a:pt x="90547" y="45179"/>
                    <a:pt x="85508" y="45531"/>
                  </a:cubicBezTo>
                  <a:lnTo>
                    <a:pt x="83890" y="19486"/>
                  </a:lnTo>
                  <a:cubicBezTo>
                    <a:pt x="60475" y="11977"/>
                    <a:pt x="25163" y="0"/>
                    <a:pt x="25163"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03" name="Google Shape;2303;p37"/>
            <p:cNvSpPr/>
            <p:nvPr/>
          </p:nvSpPr>
          <p:spPr>
            <a:xfrm>
              <a:off x="2121718" y="2803072"/>
              <a:ext cx="180978" cy="208003"/>
            </a:xfrm>
            <a:custGeom>
              <a:avLst/>
              <a:gdLst/>
              <a:ahLst/>
              <a:cxnLst/>
              <a:rect l="l" t="t" r="r" b="b"/>
              <a:pathLst>
                <a:path w="180978" h="208003" extrusionOk="0">
                  <a:moveTo>
                    <a:pt x="38384" y="17181"/>
                  </a:moveTo>
                  <a:cubicBezTo>
                    <a:pt x="23345" y="19557"/>
                    <a:pt x="6117" y="27542"/>
                    <a:pt x="3738" y="36192"/>
                  </a:cubicBezTo>
                  <a:cubicBezTo>
                    <a:pt x="-2445" y="65896"/>
                    <a:pt x="-938" y="96684"/>
                    <a:pt x="8116" y="125637"/>
                  </a:cubicBezTo>
                  <a:cubicBezTo>
                    <a:pt x="21156" y="160046"/>
                    <a:pt x="29913" y="182004"/>
                    <a:pt x="37432" y="196832"/>
                  </a:cubicBezTo>
                  <a:cubicBezTo>
                    <a:pt x="37432" y="196832"/>
                    <a:pt x="102632" y="224778"/>
                    <a:pt x="155268" y="192270"/>
                  </a:cubicBezTo>
                  <a:cubicBezTo>
                    <a:pt x="155268" y="192270"/>
                    <a:pt x="158789" y="155294"/>
                    <a:pt x="159075" y="135238"/>
                  </a:cubicBezTo>
                  <a:cubicBezTo>
                    <a:pt x="207618" y="92939"/>
                    <a:pt x="166118" y="40849"/>
                    <a:pt x="125000" y="356"/>
                  </a:cubicBezTo>
                  <a:cubicBezTo>
                    <a:pt x="120062" y="-119"/>
                    <a:pt x="115089" y="-119"/>
                    <a:pt x="110151" y="356"/>
                  </a:cubicBezTo>
                  <a:cubicBezTo>
                    <a:pt x="110151" y="356"/>
                    <a:pt x="146892" y="43606"/>
                    <a:pt x="121383" y="68225"/>
                  </a:cubicBezTo>
                  <a:cubicBezTo>
                    <a:pt x="66748" y="51495"/>
                    <a:pt x="55898" y="26971"/>
                    <a:pt x="38384" y="17181"/>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04" name="Google Shape;2304;p37"/>
            <p:cNvSpPr/>
            <p:nvPr/>
          </p:nvSpPr>
          <p:spPr>
            <a:xfrm>
              <a:off x="2137334" y="2632700"/>
              <a:ext cx="133195" cy="163980"/>
            </a:xfrm>
            <a:custGeom>
              <a:avLst/>
              <a:gdLst/>
              <a:ahLst/>
              <a:cxnLst/>
              <a:rect l="l" t="t" r="r" b="b"/>
              <a:pathLst>
                <a:path w="133195" h="163980" extrusionOk="0">
                  <a:moveTo>
                    <a:pt x="130419" y="58471"/>
                  </a:moveTo>
                  <a:lnTo>
                    <a:pt x="130419" y="58471"/>
                  </a:lnTo>
                  <a:cubicBezTo>
                    <a:pt x="124993" y="24061"/>
                    <a:pt x="100056" y="-1888"/>
                    <a:pt x="64553" y="108"/>
                  </a:cubicBezTo>
                  <a:cubicBezTo>
                    <a:pt x="26762" y="2399"/>
                    <a:pt x="-2053" y="34793"/>
                    <a:pt x="115" y="72539"/>
                  </a:cubicBezTo>
                  <a:cubicBezTo>
                    <a:pt x="1384" y="93736"/>
                    <a:pt x="12514" y="113117"/>
                    <a:pt x="30192" y="124913"/>
                  </a:cubicBezTo>
                  <a:cubicBezTo>
                    <a:pt x="31439" y="130103"/>
                    <a:pt x="33258" y="135141"/>
                    <a:pt x="35618" y="139932"/>
                  </a:cubicBezTo>
                  <a:cubicBezTo>
                    <a:pt x="48277" y="154570"/>
                    <a:pt x="81686" y="163885"/>
                    <a:pt x="92727" y="163980"/>
                  </a:cubicBezTo>
                  <a:cubicBezTo>
                    <a:pt x="102245" y="163980"/>
                    <a:pt x="110526" y="155235"/>
                    <a:pt x="119473" y="140407"/>
                  </a:cubicBezTo>
                  <a:cubicBezTo>
                    <a:pt x="138033" y="109610"/>
                    <a:pt x="133369" y="75485"/>
                    <a:pt x="130419" y="58471"/>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05" name="Google Shape;2305;p37"/>
            <p:cNvSpPr/>
            <p:nvPr/>
          </p:nvSpPr>
          <p:spPr>
            <a:xfrm>
              <a:off x="2131362" y="2631771"/>
              <a:ext cx="133630" cy="125556"/>
            </a:xfrm>
            <a:custGeom>
              <a:avLst/>
              <a:gdLst/>
              <a:ahLst/>
              <a:cxnLst/>
              <a:rect l="l" t="t" r="r" b="b"/>
              <a:pathLst>
                <a:path w="133630" h="125556" extrusionOk="0">
                  <a:moveTo>
                    <a:pt x="59484" y="1702"/>
                  </a:moveTo>
                  <a:cubicBezTo>
                    <a:pt x="34546" y="6549"/>
                    <a:pt x="14082" y="13583"/>
                    <a:pt x="7324" y="38012"/>
                  </a:cubicBezTo>
                  <a:cubicBezTo>
                    <a:pt x="2660" y="54837"/>
                    <a:pt x="-3432" y="86965"/>
                    <a:pt x="2375" y="100462"/>
                  </a:cubicBezTo>
                  <a:lnTo>
                    <a:pt x="5991" y="109968"/>
                  </a:lnTo>
                  <a:lnTo>
                    <a:pt x="36164" y="125557"/>
                  </a:lnTo>
                  <a:cubicBezTo>
                    <a:pt x="36164" y="125557"/>
                    <a:pt x="50251" y="113770"/>
                    <a:pt x="45682" y="79456"/>
                  </a:cubicBezTo>
                  <a:cubicBezTo>
                    <a:pt x="45808" y="74807"/>
                    <a:pt x="47261" y="70283"/>
                    <a:pt x="49870" y="66433"/>
                  </a:cubicBezTo>
                  <a:cubicBezTo>
                    <a:pt x="51779" y="63173"/>
                    <a:pt x="53189" y="59646"/>
                    <a:pt x="54058" y="55977"/>
                  </a:cubicBezTo>
                  <a:cubicBezTo>
                    <a:pt x="57624" y="46681"/>
                    <a:pt x="64649" y="39124"/>
                    <a:pt x="73666" y="34875"/>
                  </a:cubicBezTo>
                  <a:cubicBezTo>
                    <a:pt x="96129" y="22233"/>
                    <a:pt x="129062" y="33164"/>
                    <a:pt x="133631" y="37727"/>
                  </a:cubicBezTo>
                  <a:cubicBezTo>
                    <a:pt x="120538" y="9734"/>
                    <a:pt x="89617" y="-5285"/>
                    <a:pt x="59484" y="1702"/>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06" name="Google Shape;2306;p37"/>
            <p:cNvSpPr/>
            <p:nvPr/>
          </p:nvSpPr>
          <p:spPr>
            <a:xfrm>
              <a:off x="2137527" y="3718507"/>
              <a:ext cx="105640" cy="80438"/>
            </a:xfrm>
            <a:custGeom>
              <a:avLst/>
              <a:gdLst/>
              <a:ahLst/>
              <a:cxnLst/>
              <a:rect l="l" t="t" r="r" b="b"/>
              <a:pathLst>
                <a:path w="105640" h="80438" extrusionOk="0">
                  <a:moveTo>
                    <a:pt x="8202" y="3"/>
                  </a:moveTo>
                  <a:cubicBezTo>
                    <a:pt x="20862" y="10269"/>
                    <a:pt x="40469" y="3139"/>
                    <a:pt x="41421" y="4090"/>
                  </a:cubicBezTo>
                  <a:cubicBezTo>
                    <a:pt x="56092" y="16761"/>
                    <a:pt x="71439" y="28623"/>
                    <a:pt x="87394" y="39640"/>
                  </a:cubicBezTo>
                  <a:cubicBezTo>
                    <a:pt x="95294" y="45818"/>
                    <a:pt x="107572" y="54088"/>
                    <a:pt x="105383" y="65970"/>
                  </a:cubicBezTo>
                  <a:cubicBezTo>
                    <a:pt x="101386" y="87167"/>
                    <a:pt x="67310" y="80608"/>
                    <a:pt x="54461" y="74145"/>
                  </a:cubicBezTo>
                  <a:cubicBezTo>
                    <a:pt x="41611" y="67681"/>
                    <a:pt x="31141" y="56845"/>
                    <a:pt x="19053" y="49335"/>
                  </a:cubicBezTo>
                  <a:cubicBezTo>
                    <a:pt x="10392" y="44012"/>
                    <a:pt x="1825" y="41161"/>
                    <a:pt x="17" y="30325"/>
                  </a:cubicBezTo>
                  <a:cubicBezTo>
                    <a:pt x="-364" y="23386"/>
                    <a:pt x="5823" y="-283"/>
                    <a:pt x="8202" y="3"/>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07" name="Google Shape;2307;p37"/>
            <p:cNvSpPr/>
            <p:nvPr/>
          </p:nvSpPr>
          <p:spPr>
            <a:xfrm>
              <a:off x="2137841" y="3744079"/>
              <a:ext cx="105259" cy="54863"/>
            </a:xfrm>
            <a:custGeom>
              <a:avLst/>
              <a:gdLst/>
              <a:ahLst/>
              <a:cxnLst/>
              <a:rect l="l" t="t" r="r" b="b"/>
              <a:pathLst>
                <a:path w="105259" h="54863" extrusionOk="0">
                  <a:moveTo>
                    <a:pt x="369" y="0"/>
                  </a:moveTo>
                  <a:cubicBezTo>
                    <a:pt x="1987" y="10456"/>
                    <a:pt x="10458" y="13308"/>
                    <a:pt x="19405" y="19011"/>
                  </a:cubicBezTo>
                  <a:cubicBezTo>
                    <a:pt x="31779" y="26615"/>
                    <a:pt x="42629" y="38021"/>
                    <a:pt x="55479" y="44200"/>
                  </a:cubicBezTo>
                  <a:cubicBezTo>
                    <a:pt x="68329" y="50379"/>
                    <a:pt x="96883" y="56082"/>
                    <a:pt x="105259" y="40968"/>
                  </a:cubicBezTo>
                  <a:cubicBezTo>
                    <a:pt x="100690" y="61405"/>
                    <a:pt x="67186" y="55036"/>
                    <a:pt x="54527" y="48573"/>
                  </a:cubicBezTo>
                  <a:cubicBezTo>
                    <a:pt x="41868" y="42109"/>
                    <a:pt x="31208" y="31273"/>
                    <a:pt x="19119" y="23763"/>
                  </a:cubicBezTo>
                  <a:cubicBezTo>
                    <a:pt x="10458" y="18440"/>
                    <a:pt x="1891" y="15589"/>
                    <a:pt x="83" y="4753"/>
                  </a:cubicBezTo>
                  <a:cubicBezTo>
                    <a:pt x="-89" y="3165"/>
                    <a:pt x="7" y="1559"/>
                    <a:pt x="369"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08" name="Google Shape;2308;p37"/>
            <p:cNvSpPr/>
            <p:nvPr/>
          </p:nvSpPr>
          <p:spPr>
            <a:xfrm>
              <a:off x="2226539" y="3701115"/>
              <a:ext cx="96273" cy="74358"/>
            </a:xfrm>
            <a:custGeom>
              <a:avLst/>
              <a:gdLst/>
              <a:ahLst/>
              <a:cxnLst/>
              <a:rect l="l" t="t" r="r" b="b"/>
              <a:pathLst>
                <a:path w="96273" h="74358" extrusionOk="0">
                  <a:moveTo>
                    <a:pt x="7519" y="0"/>
                  </a:moveTo>
                  <a:cubicBezTo>
                    <a:pt x="19132" y="9505"/>
                    <a:pt x="36074" y="4087"/>
                    <a:pt x="37407" y="4943"/>
                  </a:cubicBezTo>
                  <a:cubicBezTo>
                    <a:pt x="50869" y="16473"/>
                    <a:pt x="64979" y="27233"/>
                    <a:pt x="79667" y="37166"/>
                  </a:cubicBezTo>
                  <a:cubicBezTo>
                    <a:pt x="86806" y="42774"/>
                    <a:pt x="98037" y="50378"/>
                    <a:pt x="96039" y="61215"/>
                  </a:cubicBezTo>
                  <a:cubicBezTo>
                    <a:pt x="92422" y="80225"/>
                    <a:pt x="61202" y="74712"/>
                    <a:pt x="49495" y="68724"/>
                  </a:cubicBezTo>
                  <a:cubicBezTo>
                    <a:pt x="37787" y="62735"/>
                    <a:pt x="28079" y="52945"/>
                    <a:pt x="16942" y="46006"/>
                  </a:cubicBezTo>
                  <a:cubicBezTo>
                    <a:pt x="9042" y="41158"/>
                    <a:pt x="1237" y="38592"/>
                    <a:pt x="0" y="28516"/>
                  </a:cubicBezTo>
                  <a:cubicBezTo>
                    <a:pt x="386" y="18574"/>
                    <a:pt x="2954" y="8840"/>
                    <a:pt x="7519" y="0"/>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09" name="Google Shape;2309;p37"/>
            <p:cNvSpPr/>
            <p:nvPr/>
          </p:nvSpPr>
          <p:spPr>
            <a:xfrm>
              <a:off x="2226484" y="3725354"/>
              <a:ext cx="95903" cy="50071"/>
            </a:xfrm>
            <a:custGeom>
              <a:avLst/>
              <a:gdLst/>
              <a:ahLst/>
              <a:cxnLst/>
              <a:rect l="l" t="t" r="r" b="b"/>
              <a:pathLst>
                <a:path w="95903" h="50071" extrusionOk="0">
                  <a:moveTo>
                    <a:pt x="245" y="0"/>
                  </a:moveTo>
                  <a:cubicBezTo>
                    <a:pt x="1768" y="9505"/>
                    <a:pt x="9763" y="12262"/>
                    <a:pt x="17283" y="17110"/>
                  </a:cubicBezTo>
                  <a:cubicBezTo>
                    <a:pt x="28609" y="24144"/>
                    <a:pt x="38604" y="34219"/>
                    <a:pt x="50311" y="40208"/>
                  </a:cubicBezTo>
                  <a:cubicBezTo>
                    <a:pt x="62018" y="46196"/>
                    <a:pt x="88384" y="51139"/>
                    <a:pt x="95903" y="37261"/>
                  </a:cubicBezTo>
                  <a:cubicBezTo>
                    <a:pt x="91810" y="56272"/>
                    <a:pt x="61162" y="50093"/>
                    <a:pt x="49549" y="44200"/>
                  </a:cubicBezTo>
                  <a:cubicBezTo>
                    <a:pt x="37937" y="38307"/>
                    <a:pt x="28134" y="28421"/>
                    <a:pt x="16997" y="21482"/>
                  </a:cubicBezTo>
                  <a:cubicBezTo>
                    <a:pt x="9097" y="16634"/>
                    <a:pt x="1292" y="14068"/>
                    <a:pt x="55" y="3992"/>
                  </a:cubicBezTo>
                  <a:cubicBezTo>
                    <a:pt x="-59" y="2661"/>
                    <a:pt x="5" y="1321"/>
                    <a:pt x="245"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10" name="Google Shape;2310;p37"/>
            <p:cNvSpPr/>
            <p:nvPr/>
          </p:nvSpPr>
          <p:spPr>
            <a:xfrm>
              <a:off x="2101518" y="3008174"/>
              <a:ext cx="205910" cy="717579"/>
            </a:xfrm>
            <a:custGeom>
              <a:avLst/>
              <a:gdLst/>
              <a:ahLst/>
              <a:cxnLst/>
              <a:rect l="l" t="t" r="r" b="b"/>
              <a:pathLst>
                <a:path w="205910" h="717579" extrusionOk="0">
                  <a:moveTo>
                    <a:pt x="200595" y="106555"/>
                  </a:moveTo>
                  <a:cubicBezTo>
                    <a:pt x="194980" y="63115"/>
                    <a:pt x="178989" y="0"/>
                    <a:pt x="178989" y="0"/>
                  </a:cubicBezTo>
                  <a:cubicBezTo>
                    <a:pt x="163827" y="7043"/>
                    <a:pt x="147437" y="11083"/>
                    <a:pt x="130732" y="11882"/>
                  </a:cubicBezTo>
                  <a:cubicBezTo>
                    <a:pt x="106230" y="11825"/>
                    <a:pt x="81788" y="9467"/>
                    <a:pt x="57727" y="4848"/>
                  </a:cubicBezTo>
                  <a:cubicBezTo>
                    <a:pt x="49855" y="18526"/>
                    <a:pt x="41277" y="31786"/>
                    <a:pt x="32028" y="44580"/>
                  </a:cubicBezTo>
                  <a:cubicBezTo>
                    <a:pt x="19464" y="61975"/>
                    <a:pt x="-4998" y="100091"/>
                    <a:pt x="904" y="166629"/>
                  </a:cubicBezTo>
                  <a:cubicBezTo>
                    <a:pt x="4806" y="210163"/>
                    <a:pt x="29458" y="394758"/>
                    <a:pt x="29458" y="394758"/>
                  </a:cubicBezTo>
                  <a:cubicBezTo>
                    <a:pt x="19982" y="425830"/>
                    <a:pt x="14951" y="458092"/>
                    <a:pt x="14515" y="490572"/>
                  </a:cubicBezTo>
                  <a:cubicBezTo>
                    <a:pt x="16767" y="529163"/>
                    <a:pt x="21857" y="567546"/>
                    <a:pt x="29744" y="605396"/>
                  </a:cubicBezTo>
                  <a:lnTo>
                    <a:pt x="44307" y="709955"/>
                  </a:lnTo>
                  <a:cubicBezTo>
                    <a:pt x="44307" y="709955"/>
                    <a:pt x="63343" y="723928"/>
                    <a:pt x="77525" y="714043"/>
                  </a:cubicBezTo>
                  <a:lnTo>
                    <a:pt x="75812" y="611385"/>
                  </a:lnTo>
                  <a:cubicBezTo>
                    <a:pt x="77430" y="586291"/>
                    <a:pt x="79905" y="549220"/>
                    <a:pt x="81523" y="525837"/>
                  </a:cubicBezTo>
                  <a:cubicBezTo>
                    <a:pt x="84188" y="487340"/>
                    <a:pt x="91041" y="426125"/>
                    <a:pt x="93040" y="410917"/>
                  </a:cubicBezTo>
                  <a:cubicBezTo>
                    <a:pt x="95039" y="395708"/>
                    <a:pt x="99988" y="368903"/>
                    <a:pt x="102558" y="338961"/>
                  </a:cubicBezTo>
                  <a:cubicBezTo>
                    <a:pt x="105128" y="309019"/>
                    <a:pt x="116169" y="156933"/>
                    <a:pt x="116169" y="156933"/>
                  </a:cubicBezTo>
                  <a:lnTo>
                    <a:pt x="117787" y="185449"/>
                  </a:lnTo>
                  <a:cubicBezTo>
                    <a:pt x="117787" y="185449"/>
                    <a:pt x="119215" y="231741"/>
                    <a:pt x="125878" y="288773"/>
                  </a:cubicBezTo>
                  <a:cubicBezTo>
                    <a:pt x="132540" y="345805"/>
                    <a:pt x="134920" y="371089"/>
                    <a:pt x="134920" y="371089"/>
                  </a:cubicBezTo>
                  <a:cubicBezTo>
                    <a:pt x="128461" y="382524"/>
                    <a:pt x="123865" y="394910"/>
                    <a:pt x="121309" y="407780"/>
                  </a:cubicBezTo>
                  <a:cubicBezTo>
                    <a:pt x="120167" y="420042"/>
                    <a:pt x="105985" y="517567"/>
                    <a:pt x="114456" y="567185"/>
                  </a:cubicBezTo>
                  <a:lnTo>
                    <a:pt x="131779" y="693321"/>
                  </a:lnTo>
                  <a:cubicBezTo>
                    <a:pt x="140538" y="699338"/>
                    <a:pt x="151655" y="700783"/>
                    <a:pt x="161666" y="697218"/>
                  </a:cubicBezTo>
                  <a:lnTo>
                    <a:pt x="171850" y="570131"/>
                  </a:lnTo>
                  <a:cubicBezTo>
                    <a:pt x="178704" y="521749"/>
                    <a:pt x="193171" y="419186"/>
                    <a:pt x="195360" y="405879"/>
                  </a:cubicBezTo>
                  <a:cubicBezTo>
                    <a:pt x="200276" y="379007"/>
                    <a:pt x="203171" y="351812"/>
                    <a:pt x="204022" y="324513"/>
                  </a:cubicBezTo>
                  <a:cubicBezTo>
                    <a:pt x="207394" y="251863"/>
                    <a:pt x="206250" y="179071"/>
                    <a:pt x="200595" y="10655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11" name="Google Shape;2311;p37"/>
            <p:cNvSpPr/>
            <p:nvPr/>
          </p:nvSpPr>
          <p:spPr>
            <a:xfrm>
              <a:off x="2096876" y="2994106"/>
              <a:ext cx="219176" cy="477454"/>
            </a:xfrm>
            <a:custGeom>
              <a:avLst/>
              <a:gdLst/>
              <a:ahLst/>
              <a:cxnLst/>
              <a:rect l="l" t="t" r="r" b="b"/>
              <a:pathLst>
                <a:path w="219176" h="477454" extrusionOk="0">
                  <a:moveTo>
                    <a:pt x="62274" y="5418"/>
                  </a:moveTo>
                  <a:lnTo>
                    <a:pt x="24773" y="80606"/>
                  </a:lnTo>
                  <a:cubicBezTo>
                    <a:pt x="24773" y="80606"/>
                    <a:pt x="-32337" y="164158"/>
                    <a:pt x="26867" y="378979"/>
                  </a:cubicBezTo>
                  <a:lnTo>
                    <a:pt x="15730" y="445516"/>
                  </a:lnTo>
                  <a:cubicBezTo>
                    <a:pt x="15730" y="445516"/>
                    <a:pt x="127855" y="517377"/>
                    <a:pt x="202953" y="445516"/>
                  </a:cubicBezTo>
                  <a:cubicBezTo>
                    <a:pt x="202953" y="445516"/>
                    <a:pt x="228938" y="247044"/>
                    <a:pt x="215137" y="155508"/>
                  </a:cubicBezTo>
                  <a:cubicBezTo>
                    <a:pt x="207420" y="102867"/>
                    <a:pt x="195743" y="50882"/>
                    <a:pt x="180205" y="0"/>
                  </a:cubicBezTo>
                  <a:cubicBezTo>
                    <a:pt x="180205" y="0"/>
                    <a:pt x="161835" y="20246"/>
                    <a:pt x="67224" y="6844"/>
                  </a:cubicBezTo>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12" name="Google Shape;2312;p37"/>
            <p:cNvSpPr/>
            <p:nvPr/>
          </p:nvSpPr>
          <p:spPr>
            <a:xfrm>
              <a:off x="2115642" y="2850934"/>
              <a:ext cx="316003" cy="274536"/>
            </a:xfrm>
            <a:custGeom>
              <a:avLst/>
              <a:gdLst/>
              <a:ahLst/>
              <a:cxnLst/>
              <a:rect l="l" t="t" r="r" b="b"/>
              <a:pathLst>
                <a:path w="316003" h="274536" extrusionOk="0">
                  <a:moveTo>
                    <a:pt x="278037" y="202010"/>
                  </a:moveTo>
                  <a:cubicBezTo>
                    <a:pt x="268463" y="202400"/>
                    <a:pt x="258924" y="203417"/>
                    <a:pt x="249482" y="205052"/>
                  </a:cubicBezTo>
                  <a:cubicBezTo>
                    <a:pt x="240488" y="207875"/>
                    <a:pt x="231117" y="209320"/>
                    <a:pt x="221689" y="209329"/>
                  </a:cubicBezTo>
                  <a:cubicBezTo>
                    <a:pt x="211410" y="209329"/>
                    <a:pt x="182760" y="195071"/>
                    <a:pt x="158203" y="177867"/>
                  </a:cubicBezTo>
                  <a:cubicBezTo>
                    <a:pt x="131540" y="157867"/>
                    <a:pt x="108492" y="133467"/>
                    <a:pt x="90052" y="105721"/>
                  </a:cubicBezTo>
                  <a:cubicBezTo>
                    <a:pt x="70714" y="76112"/>
                    <a:pt x="53873" y="44963"/>
                    <a:pt x="39701" y="12568"/>
                  </a:cubicBezTo>
                  <a:cubicBezTo>
                    <a:pt x="31706" y="-10435"/>
                    <a:pt x="31896" y="5249"/>
                    <a:pt x="18285" y="4869"/>
                  </a:cubicBezTo>
                  <a:cubicBezTo>
                    <a:pt x="2199" y="4869"/>
                    <a:pt x="-6367" y="10382"/>
                    <a:pt x="5626" y="41655"/>
                  </a:cubicBezTo>
                  <a:cubicBezTo>
                    <a:pt x="17624" y="74011"/>
                    <a:pt x="34368" y="104419"/>
                    <a:pt x="55311" y="131861"/>
                  </a:cubicBezTo>
                  <a:cubicBezTo>
                    <a:pt x="74979" y="159540"/>
                    <a:pt x="99215" y="183675"/>
                    <a:pt x="126983" y="203246"/>
                  </a:cubicBezTo>
                  <a:cubicBezTo>
                    <a:pt x="151440" y="220356"/>
                    <a:pt x="177868" y="234452"/>
                    <a:pt x="205699" y="245260"/>
                  </a:cubicBezTo>
                  <a:cubicBezTo>
                    <a:pt x="213694" y="248492"/>
                    <a:pt x="218834" y="252959"/>
                    <a:pt x="233301" y="260944"/>
                  </a:cubicBezTo>
                  <a:cubicBezTo>
                    <a:pt x="247832" y="269251"/>
                    <a:pt x="264161" y="273918"/>
                    <a:pt x="280892" y="274536"/>
                  </a:cubicBezTo>
                  <a:cubicBezTo>
                    <a:pt x="294789" y="274536"/>
                    <a:pt x="299929" y="271875"/>
                    <a:pt x="300881" y="269023"/>
                  </a:cubicBezTo>
                  <a:cubicBezTo>
                    <a:pt x="301832" y="266171"/>
                    <a:pt x="299643" y="263035"/>
                    <a:pt x="293266" y="262465"/>
                  </a:cubicBezTo>
                  <a:cubicBezTo>
                    <a:pt x="283123" y="262312"/>
                    <a:pt x="273092" y="260316"/>
                    <a:pt x="263664" y="256571"/>
                  </a:cubicBezTo>
                  <a:cubicBezTo>
                    <a:pt x="263664" y="256571"/>
                    <a:pt x="277466" y="258567"/>
                    <a:pt x="285842" y="258947"/>
                  </a:cubicBezTo>
                  <a:cubicBezTo>
                    <a:pt x="293341" y="259394"/>
                    <a:pt x="300865" y="258814"/>
                    <a:pt x="308210" y="257236"/>
                  </a:cubicBezTo>
                  <a:cubicBezTo>
                    <a:pt x="315253" y="255525"/>
                    <a:pt x="319156" y="245640"/>
                    <a:pt x="312778" y="244880"/>
                  </a:cubicBezTo>
                  <a:cubicBezTo>
                    <a:pt x="306401" y="244119"/>
                    <a:pt x="301166" y="244880"/>
                    <a:pt x="288793" y="244404"/>
                  </a:cubicBezTo>
                  <a:cubicBezTo>
                    <a:pt x="282333" y="243967"/>
                    <a:pt x="275944" y="242788"/>
                    <a:pt x="269756" y="240887"/>
                  </a:cubicBezTo>
                  <a:cubicBezTo>
                    <a:pt x="278072" y="240944"/>
                    <a:pt x="286380" y="240345"/>
                    <a:pt x="294599" y="239081"/>
                  </a:cubicBezTo>
                  <a:cubicBezTo>
                    <a:pt x="301263" y="238425"/>
                    <a:pt x="307602" y="235887"/>
                    <a:pt x="312874" y="231762"/>
                  </a:cubicBezTo>
                  <a:cubicBezTo>
                    <a:pt x="315634" y="229481"/>
                    <a:pt x="316110" y="223112"/>
                    <a:pt x="308019" y="223207"/>
                  </a:cubicBezTo>
                  <a:cubicBezTo>
                    <a:pt x="298031" y="224947"/>
                    <a:pt x="287865" y="225460"/>
                    <a:pt x="277751" y="224728"/>
                  </a:cubicBezTo>
                  <a:cubicBezTo>
                    <a:pt x="267757" y="223302"/>
                    <a:pt x="260809" y="220926"/>
                    <a:pt x="262332" y="219595"/>
                  </a:cubicBezTo>
                  <a:cubicBezTo>
                    <a:pt x="263855" y="218264"/>
                    <a:pt x="269756" y="219595"/>
                    <a:pt x="278132" y="216553"/>
                  </a:cubicBezTo>
                  <a:cubicBezTo>
                    <a:pt x="286508" y="213512"/>
                    <a:pt x="292219" y="206193"/>
                    <a:pt x="290315" y="201915"/>
                  </a:cubicBezTo>
                  <a:cubicBezTo>
                    <a:pt x="288412" y="197638"/>
                    <a:pt x="287079" y="200395"/>
                    <a:pt x="278037" y="20201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13" name="Google Shape;2313;p37"/>
            <p:cNvSpPr/>
            <p:nvPr/>
          </p:nvSpPr>
          <p:spPr>
            <a:xfrm>
              <a:off x="2110000" y="2833008"/>
              <a:ext cx="75991" cy="89275"/>
            </a:xfrm>
            <a:custGeom>
              <a:avLst/>
              <a:gdLst/>
              <a:ahLst/>
              <a:cxnLst/>
              <a:rect l="l" t="t" r="r" b="b"/>
              <a:pathLst>
                <a:path w="75991" h="89275" extrusionOk="0">
                  <a:moveTo>
                    <a:pt x="18406" y="89237"/>
                  </a:moveTo>
                  <a:cubicBezTo>
                    <a:pt x="18406" y="89237"/>
                    <a:pt x="55147" y="91139"/>
                    <a:pt x="75991" y="68231"/>
                  </a:cubicBezTo>
                  <a:lnTo>
                    <a:pt x="53338" y="20704"/>
                  </a:lnTo>
                  <a:cubicBezTo>
                    <a:pt x="53338" y="20704"/>
                    <a:pt x="42963" y="-5436"/>
                    <a:pt x="18501" y="1028"/>
                  </a:cubicBezTo>
                  <a:cubicBezTo>
                    <a:pt x="-5960" y="7491"/>
                    <a:pt x="-6341" y="42186"/>
                    <a:pt x="18406" y="8923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14" name="Google Shape;2314;p37"/>
            <p:cNvSpPr/>
            <p:nvPr/>
          </p:nvSpPr>
          <p:spPr>
            <a:xfrm>
              <a:off x="2246717" y="2802864"/>
              <a:ext cx="61392" cy="64630"/>
            </a:xfrm>
            <a:custGeom>
              <a:avLst/>
              <a:gdLst/>
              <a:ahLst/>
              <a:cxnLst/>
              <a:rect l="l" t="t" r="r" b="b"/>
              <a:pathLst>
                <a:path w="61392" h="64630" extrusionOk="0">
                  <a:moveTo>
                    <a:pt x="0" y="469"/>
                  </a:moveTo>
                  <a:cubicBezTo>
                    <a:pt x="0" y="469"/>
                    <a:pt x="29792" y="-9036"/>
                    <a:pt x="61392" y="57501"/>
                  </a:cubicBezTo>
                  <a:lnTo>
                    <a:pt x="49590" y="64630"/>
                  </a:lnTo>
                  <a:cubicBezTo>
                    <a:pt x="49590" y="64630"/>
                    <a:pt x="18465" y="17294"/>
                    <a:pt x="0" y="469"/>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15" name="Google Shape;2315;p37"/>
            <p:cNvSpPr/>
            <p:nvPr/>
          </p:nvSpPr>
          <p:spPr>
            <a:xfrm>
              <a:off x="2092047" y="1119152"/>
              <a:ext cx="668082" cy="515307"/>
            </a:xfrm>
            <a:custGeom>
              <a:avLst/>
              <a:gdLst/>
              <a:ahLst/>
              <a:cxnLst/>
              <a:rect l="l" t="t" r="r" b="b"/>
              <a:pathLst>
                <a:path w="668082" h="515307" extrusionOk="0">
                  <a:moveTo>
                    <a:pt x="668083" y="310182"/>
                  </a:moveTo>
                  <a:lnTo>
                    <a:pt x="141345" y="6010"/>
                  </a:lnTo>
                  <a:lnTo>
                    <a:pt x="139346" y="4869"/>
                  </a:lnTo>
                  <a:lnTo>
                    <a:pt x="139346" y="4869"/>
                  </a:lnTo>
                  <a:cubicBezTo>
                    <a:pt x="124498" y="-3020"/>
                    <a:pt x="104415" y="-1594"/>
                    <a:pt x="82237" y="11143"/>
                  </a:cubicBezTo>
                  <a:cubicBezTo>
                    <a:pt x="36835" y="37378"/>
                    <a:pt x="0" y="101064"/>
                    <a:pt x="0" y="153723"/>
                  </a:cubicBezTo>
                  <a:cubicBezTo>
                    <a:pt x="0" y="180814"/>
                    <a:pt x="9994" y="199539"/>
                    <a:pt x="25890" y="207619"/>
                  </a:cubicBezTo>
                  <a:lnTo>
                    <a:pt x="559765" y="515307"/>
                  </a:ln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16" name="Google Shape;2316;p37"/>
            <p:cNvSpPr/>
            <p:nvPr/>
          </p:nvSpPr>
          <p:spPr>
            <a:xfrm rot="-3598236">
              <a:off x="2590249" y="1465200"/>
              <a:ext cx="232417" cy="133906"/>
            </a:xfrm>
            <a:custGeom>
              <a:avLst/>
              <a:gdLst/>
              <a:ahLst/>
              <a:cxnLst/>
              <a:rect l="l" t="t" r="r" b="b"/>
              <a:pathLst>
                <a:path w="232624" h="134025" extrusionOk="0">
                  <a:moveTo>
                    <a:pt x="232625" y="67013"/>
                  </a:moveTo>
                  <a:cubicBezTo>
                    <a:pt x="232625" y="104023"/>
                    <a:pt x="180550" y="134026"/>
                    <a:pt x="116312" y="134026"/>
                  </a:cubicBezTo>
                  <a:cubicBezTo>
                    <a:pt x="52075" y="134026"/>
                    <a:pt x="0" y="104023"/>
                    <a:pt x="0" y="67013"/>
                  </a:cubicBezTo>
                  <a:cubicBezTo>
                    <a:pt x="0" y="30003"/>
                    <a:pt x="52075" y="0"/>
                    <a:pt x="116312" y="0"/>
                  </a:cubicBezTo>
                  <a:cubicBezTo>
                    <a:pt x="180550" y="0"/>
                    <a:pt x="232625" y="30003"/>
                    <a:pt x="232625" y="67013"/>
                  </a:cubicBezTo>
                  <a:close/>
                </a:path>
              </a:pathLst>
            </a:custGeom>
            <a:solidFill>
              <a:srgbClr val="616E8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17" name="Google Shape;2317;p37"/>
            <p:cNvSpPr/>
            <p:nvPr/>
          </p:nvSpPr>
          <p:spPr>
            <a:xfrm>
              <a:off x="2667422" y="1490358"/>
              <a:ext cx="274409" cy="269191"/>
            </a:xfrm>
            <a:custGeom>
              <a:avLst/>
              <a:gdLst/>
              <a:ahLst/>
              <a:cxnLst/>
              <a:rect l="l" t="t" r="r" b="b"/>
              <a:pathLst>
                <a:path w="274409" h="269191" extrusionOk="0">
                  <a:moveTo>
                    <a:pt x="274410" y="269192"/>
                  </a:moveTo>
                  <a:lnTo>
                    <a:pt x="0" y="111023"/>
                  </a:lnTo>
                  <a:lnTo>
                    <a:pt x="0" y="0"/>
                  </a:lnTo>
                  <a:lnTo>
                    <a:pt x="274410" y="158264"/>
                  </a:lnTo>
                  <a:lnTo>
                    <a:pt x="274410" y="269192"/>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18" name="Google Shape;2318;p37"/>
            <p:cNvSpPr/>
            <p:nvPr/>
          </p:nvSpPr>
          <p:spPr>
            <a:xfrm>
              <a:off x="2667422" y="1454143"/>
              <a:ext cx="337610" cy="194669"/>
            </a:xfrm>
            <a:custGeom>
              <a:avLst/>
              <a:gdLst/>
              <a:ahLst/>
              <a:cxnLst/>
              <a:rect l="l" t="t" r="r" b="b"/>
              <a:pathLst>
                <a:path w="337610" h="194669" extrusionOk="0">
                  <a:moveTo>
                    <a:pt x="274410" y="194670"/>
                  </a:moveTo>
                  <a:lnTo>
                    <a:pt x="0" y="36501"/>
                  </a:lnTo>
                  <a:lnTo>
                    <a:pt x="63201" y="0"/>
                  </a:lnTo>
                  <a:lnTo>
                    <a:pt x="337611" y="158264"/>
                  </a:lnTo>
                  <a:lnTo>
                    <a:pt x="274410" y="194670"/>
                  </a:lnTo>
                  <a:close/>
                </a:path>
              </a:pathLst>
            </a:custGeom>
            <a:solidFill>
              <a:srgbClr val="C4C7D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19" name="Google Shape;2319;p37"/>
            <p:cNvSpPr/>
            <p:nvPr/>
          </p:nvSpPr>
          <p:spPr>
            <a:xfrm rot="-1801764">
              <a:off x="2968958" y="1259916"/>
              <a:ext cx="690027" cy="1193572"/>
            </a:xfrm>
            <a:custGeom>
              <a:avLst/>
              <a:gdLst/>
              <a:ahLst/>
              <a:cxnLst/>
              <a:rect l="l" t="t" r="r" b="b"/>
              <a:pathLst>
                <a:path w="690640" h="1194633" extrusionOk="0">
                  <a:moveTo>
                    <a:pt x="690640" y="597317"/>
                  </a:moveTo>
                  <a:cubicBezTo>
                    <a:pt x="690640" y="927206"/>
                    <a:pt x="536035" y="1194633"/>
                    <a:pt x="345320" y="1194633"/>
                  </a:cubicBezTo>
                  <a:cubicBezTo>
                    <a:pt x="154605" y="1194633"/>
                    <a:pt x="0" y="927206"/>
                    <a:pt x="0" y="597317"/>
                  </a:cubicBezTo>
                  <a:cubicBezTo>
                    <a:pt x="0" y="267428"/>
                    <a:pt x="154605" y="0"/>
                    <a:pt x="345320" y="0"/>
                  </a:cubicBezTo>
                  <a:cubicBezTo>
                    <a:pt x="536035" y="0"/>
                    <a:pt x="690640" y="267428"/>
                    <a:pt x="690640" y="597317"/>
                  </a:cubicBezTo>
                  <a:close/>
                </a:path>
              </a:pathLst>
            </a:custGeom>
            <a:solidFill>
              <a:srgbClr val="3E7E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20" name="Google Shape;2320;p37"/>
            <p:cNvSpPr/>
            <p:nvPr/>
          </p:nvSpPr>
          <p:spPr>
            <a:xfrm>
              <a:off x="2858071" y="1161854"/>
              <a:ext cx="1027965" cy="1324206"/>
            </a:xfrm>
            <a:custGeom>
              <a:avLst/>
              <a:gdLst/>
              <a:ahLst/>
              <a:cxnLst/>
              <a:rect l="l" t="t" r="r" b="b"/>
              <a:pathLst>
                <a:path w="1027965" h="1324206" extrusionOk="0">
                  <a:moveTo>
                    <a:pt x="513983" y="1254422"/>
                  </a:moveTo>
                  <a:cubicBezTo>
                    <a:pt x="230816" y="1091119"/>
                    <a:pt x="0" y="692560"/>
                    <a:pt x="0" y="365955"/>
                  </a:cubicBezTo>
                  <a:cubicBezTo>
                    <a:pt x="0" y="39351"/>
                    <a:pt x="230436" y="-93439"/>
                    <a:pt x="513983" y="69863"/>
                  </a:cubicBezTo>
                  <a:cubicBezTo>
                    <a:pt x="797530" y="233165"/>
                    <a:pt x="1027966" y="631725"/>
                    <a:pt x="1027966" y="958234"/>
                  </a:cubicBezTo>
                  <a:cubicBezTo>
                    <a:pt x="1027966" y="1284744"/>
                    <a:pt x="797245" y="1417629"/>
                    <a:pt x="513983" y="1254422"/>
                  </a:cubicBezTo>
                  <a:close/>
                  <a:moveTo>
                    <a:pt x="513983" y="256929"/>
                  </a:moveTo>
                  <a:cubicBezTo>
                    <a:pt x="320192" y="145146"/>
                    <a:pt x="162571" y="236017"/>
                    <a:pt x="162571" y="459488"/>
                  </a:cubicBezTo>
                  <a:cubicBezTo>
                    <a:pt x="162571" y="682959"/>
                    <a:pt x="320192" y="955668"/>
                    <a:pt x="513983" y="1067831"/>
                  </a:cubicBezTo>
                  <a:cubicBezTo>
                    <a:pt x="707773" y="1179995"/>
                    <a:pt x="865395" y="1088648"/>
                    <a:pt x="865395" y="865272"/>
                  </a:cubicBezTo>
                  <a:cubicBezTo>
                    <a:pt x="865395" y="641896"/>
                    <a:pt x="707773" y="368617"/>
                    <a:pt x="513983" y="256929"/>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21" name="Google Shape;2321;p37"/>
            <p:cNvSpPr/>
            <p:nvPr/>
          </p:nvSpPr>
          <p:spPr>
            <a:xfrm>
              <a:off x="2800391" y="1195123"/>
              <a:ext cx="1027965" cy="1324248"/>
            </a:xfrm>
            <a:custGeom>
              <a:avLst/>
              <a:gdLst/>
              <a:ahLst/>
              <a:cxnLst/>
              <a:rect l="l" t="t" r="r" b="b"/>
              <a:pathLst>
                <a:path w="1027965" h="1324248" extrusionOk="0">
                  <a:moveTo>
                    <a:pt x="513983" y="1254422"/>
                  </a:moveTo>
                  <a:cubicBezTo>
                    <a:pt x="230721" y="1091119"/>
                    <a:pt x="0" y="692560"/>
                    <a:pt x="0" y="365955"/>
                  </a:cubicBezTo>
                  <a:cubicBezTo>
                    <a:pt x="0" y="39351"/>
                    <a:pt x="230341" y="-93439"/>
                    <a:pt x="513983" y="69863"/>
                  </a:cubicBezTo>
                  <a:cubicBezTo>
                    <a:pt x="797625" y="233165"/>
                    <a:pt x="1027966" y="631725"/>
                    <a:pt x="1027966" y="958234"/>
                  </a:cubicBezTo>
                  <a:cubicBezTo>
                    <a:pt x="1027966" y="1284744"/>
                    <a:pt x="797149" y="1417724"/>
                    <a:pt x="513983" y="1254422"/>
                  </a:cubicBezTo>
                  <a:close/>
                  <a:moveTo>
                    <a:pt x="513983" y="256929"/>
                  </a:moveTo>
                  <a:cubicBezTo>
                    <a:pt x="320192" y="145146"/>
                    <a:pt x="162571" y="236017"/>
                    <a:pt x="162571" y="459488"/>
                  </a:cubicBezTo>
                  <a:cubicBezTo>
                    <a:pt x="162571" y="682959"/>
                    <a:pt x="320192" y="955668"/>
                    <a:pt x="513983" y="1067831"/>
                  </a:cubicBezTo>
                  <a:cubicBezTo>
                    <a:pt x="707773" y="1179995"/>
                    <a:pt x="865395" y="1088648"/>
                    <a:pt x="865395" y="865272"/>
                  </a:cubicBezTo>
                  <a:cubicBezTo>
                    <a:pt x="865395" y="641896"/>
                    <a:pt x="707773" y="368617"/>
                    <a:pt x="513983" y="256929"/>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322" name="Google Shape;2322;p37"/>
          <p:cNvGrpSpPr/>
          <p:nvPr/>
        </p:nvGrpSpPr>
        <p:grpSpPr>
          <a:xfrm>
            <a:off x="4562360" y="368824"/>
            <a:ext cx="1641691" cy="1754492"/>
            <a:chOff x="1926580" y="602477"/>
            <a:chExt cx="4456273" cy="4762466"/>
          </a:xfrm>
        </p:grpSpPr>
        <p:sp>
          <p:nvSpPr>
            <p:cNvPr id="2323" name="Google Shape;2323;p37"/>
            <p:cNvSpPr/>
            <p:nvPr/>
          </p:nvSpPr>
          <p:spPr>
            <a:xfrm>
              <a:off x="4352367" y="1409287"/>
              <a:ext cx="1407834" cy="1779317"/>
            </a:xfrm>
            <a:custGeom>
              <a:avLst/>
              <a:gdLst/>
              <a:ahLst/>
              <a:cxnLst/>
              <a:rect l="l" t="t" r="r" b="b"/>
              <a:pathLst>
                <a:path w="1407834" h="1779317" extrusionOk="0">
                  <a:moveTo>
                    <a:pt x="1367440" y="1774437"/>
                  </a:moveTo>
                  <a:lnTo>
                    <a:pt x="40490" y="1006627"/>
                  </a:lnTo>
                  <a:cubicBezTo>
                    <a:pt x="18059" y="993768"/>
                    <a:pt x="0" y="959002"/>
                    <a:pt x="0" y="929188"/>
                  </a:cubicBezTo>
                  <a:lnTo>
                    <a:pt x="0" y="35458"/>
                  </a:lnTo>
                  <a:cubicBezTo>
                    <a:pt x="0" y="5645"/>
                    <a:pt x="18059" y="-8071"/>
                    <a:pt x="40490" y="4883"/>
                  </a:cubicBezTo>
                  <a:lnTo>
                    <a:pt x="1367440" y="772598"/>
                  </a:lnTo>
                  <a:cubicBezTo>
                    <a:pt x="1389776" y="785551"/>
                    <a:pt x="1407835" y="820223"/>
                    <a:pt x="1407835" y="850131"/>
                  </a:cubicBezTo>
                  <a:lnTo>
                    <a:pt x="1407835" y="1743767"/>
                  </a:lnTo>
                  <a:cubicBezTo>
                    <a:pt x="1407835" y="1773675"/>
                    <a:pt x="1389776" y="1787391"/>
                    <a:pt x="1367440" y="1774437"/>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24" name="Google Shape;2324;p37"/>
            <p:cNvSpPr/>
            <p:nvPr/>
          </p:nvSpPr>
          <p:spPr>
            <a:xfrm>
              <a:off x="4492846" y="1745654"/>
              <a:ext cx="1118701" cy="793785"/>
            </a:xfrm>
            <a:custGeom>
              <a:avLst/>
              <a:gdLst/>
              <a:ahLst/>
              <a:cxnLst/>
              <a:rect l="l" t="t" r="r" b="b"/>
              <a:pathLst>
                <a:path w="1118701" h="793785" extrusionOk="0">
                  <a:moveTo>
                    <a:pt x="1073650" y="788370"/>
                  </a:moveTo>
                  <a:lnTo>
                    <a:pt x="45147" y="193344"/>
                  </a:lnTo>
                  <a:cubicBezTo>
                    <a:pt x="20245" y="178866"/>
                    <a:pt x="0" y="140194"/>
                    <a:pt x="0" y="106952"/>
                  </a:cubicBezTo>
                  <a:lnTo>
                    <a:pt x="0" y="39610"/>
                  </a:lnTo>
                  <a:cubicBezTo>
                    <a:pt x="0" y="6273"/>
                    <a:pt x="20245" y="-8967"/>
                    <a:pt x="45147" y="5415"/>
                  </a:cubicBezTo>
                  <a:lnTo>
                    <a:pt x="1073650" y="600442"/>
                  </a:lnTo>
                  <a:cubicBezTo>
                    <a:pt x="1098552" y="614825"/>
                    <a:pt x="1118702" y="653496"/>
                    <a:pt x="1118702" y="686834"/>
                  </a:cubicBezTo>
                  <a:lnTo>
                    <a:pt x="1118702" y="754176"/>
                  </a:lnTo>
                  <a:cubicBezTo>
                    <a:pt x="1118702" y="787513"/>
                    <a:pt x="1098552" y="802753"/>
                    <a:pt x="1073650" y="78837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25" name="Google Shape;2325;p37"/>
            <p:cNvSpPr/>
            <p:nvPr/>
          </p:nvSpPr>
          <p:spPr>
            <a:xfrm>
              <a:off x="3766118" y="879295"/>
              <a:ext cx="2497551" cy="3394041"/>
            </a:xfrm>
            <a:custGeom>
              <a:avLst/>
              <a:gdLst/>
              <a:ahLst/>
              <a:cxnLst/>
              <a:rect l="l" t="t" r="r" b="b"/>
              <a:pathLst>
                <a:path w="2497551" h="3394041" extrusionOk="0">
                  <a:moveTo>
                    <a:pt x="2437193" y="3386756"/>
                  </a:moveTo>
                  <a:lnTo>
                    <a:pt x="60355" y="2011346"/>
                  </a:lnTo>
                  <a:cubicBezTo>
                    <a:pt x="26993" y="1992296"/>
                    <a:pt x="0" y="1940289"/>
                    <a:pt x="0" y="1895808"/>
                  </a:cubicBezTo>
                  <a:lnTo>
                    <a:pt x="0" y="53006"/>
                  </a:lnTo>
                  <a:cubicBezTo>
                    <a:pt x="0" y="8429"/>
                    <a:pt x="26993" y="-12050"/>
                    <a:pt x="60355" y="7286"/>
                  </a:cubicBezTo>
                  <a:lnTo>
                    <a:pt x="2437193" y="1382696"/>
                  </a:lnTo>
                  <a:cubicBezTo>
                    <a:pt x="2470554" y="1401746"/>
                    <a:pt x="2497548" y="1453752"/>
                    <a:pt x="2497548" y="1498234"/>
                  </a:cubicBezTo>
                  <a:lnTo>
                    <a:pt x="2497548" y="3341036"/>
                  </a:lnTo>
                  <a:cubicBezTo>
                    <a:pt x="2497928" y="3385613"/>
                    <a:pt x="2470934" y="3406092"/>
                    <a:pt x="2437193" y="3386756"/>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26" name="Google Shape;2326;p37"/>
            <p:cNvSpPr/>
            <p:nvPr/>
          </p:nvSpPr>
          <p:spPr>
            <a:xfrm>
              <a:off x="3744257" y="892344"/>
              <a:ext cx="2498022" cy="3393845"/>
            </a:xfrm>
            <a:custGeom>
              <a:avLst/>
              <a:gdLst/>
              <a:ahLst/>
              <a:cxnLst/>
              <a:rect l="l" t="t" r="r" b="b"/>
              <a:pathLst>
                <a:path w="2498022" h="3393845" extrusionOk="0">
                  <a:moveTo>
                    <a:pt x="2437668" y="3386756"/>
                  </a:moveTo>
                  <a:lnTo>
                    <a:pt x="60450" y="2010965"/>
                  </a:lnTo>
                  <a:cubicBezTo>
                    <a:pt x="27088" y="1991915"/>
                    <a:pt x="0" y="1939908"/>
                    <a:pt x="0" y="1895331"/>
                  </a:cubicBezTo>
                  <a:lnTo>
                    <a:pt x="0" y="53006"/>
                  </a:lnTo>
                  <a:cubicBezTo>
                    <a:pt x="0" y="8429"/>
                    <a:pt x="27088" y="-12050"/>
                    <a:pt x="60450" y="7286"/>
                  </a:cubicBezTo>
                  <a:lnTo>
                    <a:pt x="2437668" y="1382696"/>
                  </a:lnTo>
                  <a:cubicBezTo>
                    <a:pt x="2471030" y="1401746"/>
                    <a:pt x="2498023" y="1453752"/>
                    <a:pt x="2498023" y="1498329"/>
                  </a:cubicBezTo>
                  <a:lnTo>
                    <a:pt x="2498023" y="3340655"/>
                  </a:lnTo>
                  <a:cubicBezTo>
                    <a:pt x="2498023" y="3385136"/>
                    <a:pt x="2471030" y="3405806"/>
                    <a:pt x="2437668" y="3386756"/>
                  </a:cubicBezTo>
                  <a:close/>
                </a:path>
              </a:pathLst>
            </a:custGeom>
            <a:solidFill>
              <a:srgbClr val="E4E7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27" name="Google Shape;2327;p37"/>
            <p:cNvSpPr/>
            <p:nvPr/>
          </p:nvSpPr>
          <p:spPr>
            <a:xfrm>
              <a:off x="3740075" y="894303"/>
              <a:ext cx="2498022" cy="3394082"/>
            </a:xfrm>
            <a:custGeom>
              <a:avLst/>
              <a:gdLst/>
              <a:ahLst/>
              <a:cxnLst/>
              <a:rect l="l" t="t" r="r" b="b"/>
              <a:pathLst>
                <a:path w="2498022" h="3394082" extrusionOk="0">
                  <a:moveTo>
                    <a:pt x="2437668" y="3386797"/>
                  </a:moveTo>
                  <a:lnTo>
                    <a:pt x="60450" y="2011387"/>
                  </a:lnTo>
                  <a:cubicBezTo>
                    <a:pt x="27088" y="1992337"/>
                    <a:pt x="0" y="1940330"/>
                    <a:pt x="0" y="1895753"/>
                  </a:cubicBezTo>
                  <a:lnTo>
                    <a:pt x="0" y="52951"/>
                  </a:lnTo>
                  <a:cubicBezTo>
                    <a:pt x="0" y="8470"/>
                    <a:pt x="27088" y="-12009"/>
                    <a:pt x="60450" y="7231"/>
                  </a:cubicBezTo>
                  <a:lnTo>
                    <a:pt x="2437668" y="1382641"/>
                  </a:lnTo>
                  <a:cubicBezTo>
                    <a:pt x="2470935" y="1401691"/>
                    <a:pt x="2498023" y="1453698"/>
                    <a:pt x="2498023" y="1498275"/>
                  </a:cubicBezTo>
                  <a:lnTo>
                    <a:pt x="2498023" y="3341077"/>
                  </a:lnTo>
                  <a:cubicBezTo>
                    <a:pt x="2498023" y="3385654"/>
                    <a:pt x="2470935" y="3406132"/>
                    <a:pt x="2437668" y="3386797"/>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28" name="Google Shape;2328;p37"/>
            <p:cNvSpPr/>
            <p:nvPr/>
          </p:nvSpPr>
          <p:spPr>
            <a:xfrm>
              <a:off x="3770110" y="934160"/>
              <a:ext cx="2435672" cy="3234830"/>
            </a:xfrm>
            <a:custGeom>
              <a:avLst/>
              <a:gdLst/>
              <a:ahLst/>
              <a:cxnLst/>
              <a:rect l="l" t="t" r="r" b="b"/>
              <a:pathLst>
                <a:path w="2435672" h="3234830" extrusionOk="0">
                  <a:moveTo>
                    <a:pt x="2435292" y="3234830"/>
                  </a:moveTo>
                  <a:lnTo>
                    <a:pt x="0" y="1825988"/>
                  </a:lnTo>
                  <a:lnTo>
                    <a:pt x="1426" y="20714"/>
                  </a:lnTo>
                  <a:cubicBezTo>
                    <a:pt x="1426" y="2236"/>
                    <a:pt x="14352" y="-5289"/>
                    <a:pt x="29940" y="3950"/>
                  </a:cubicBezTo>
                  <a:lnTo>
                    <a:pt x="2407158" y="1379360"/>
                  </a:lnTo>
                  <a:cubicBezTo>
                    <a:pt x="2424086" y="1390600"/>
                    <a:pt x="2434674" y="1409231"/>
                    <a:pt x="2435672" y="1429557"/>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29" name="Google Shape;2329;p37"/>
            <p:cNvSpPr/>
            <p:nvPr/>
          </p:nvSpPr>
          <p:spPr>
            <a:xfrm>
              <a:off x="3770110" y="934160"/>
              <a:ext cx="2435006" cy="3234925"/>
            </a:xfrm>
            <a:custGeom>
              <a:avLst/>
              <a:gdLst/>
              <a:ahLst/>
              <a:cxnLst/>
              <a:rect l="l" t="t" r="r" b="b"/>
              <a:pathLst>
                <a:path w="2435006" h="3234925" extrusionOk="0">
                  <a:moveTo>
                    <a:pt x="2434532" y="3234926"/>
                  </a:moveTo>
                  <a:lnTo>
                    <a:pt x="0" y="1826083"/>
                  </a:lnTo>
                  <a:lnTo>
                    <a:pt x="760" y="20714"/>
                  </a:lnTo>
                  <a:cubicBezTo>
                    <a:pt x="760" y="2236"/>
                    <a:pt x="13687" y="-5289"/>
                    <a:pt x="29274" y="3950"/>
                  </a:cubicBezTo>
                  <a:lnTo>
                    <a:pt x="2406493" y="1379360"/>
                  </a:lnTo>
                  <a:cubicBezTo>
                    <a:pt x="2423411" y="1390609"/>
                    <a:pt x="2433990" y="1409240"/>
                    <a:pt x="2435007" y="1429557"/>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30" name="Google Shape;2330;p37"/>
            <p:cNvSpPr/>
            <p:nvPr/>
          </p:nvSpPr>
          <p:spPr>
            <a:xfrm>
              <a:off x="6215951" y="4191660"/>
              <a:ext cx="26328" cy="93440"/>
            </a:xfrm>
            <a:custGeom>
              <a:avLst/>
              <a:gdLst/>
              <a:ahLst/>
              <a:cxnLst/>
              <a:rect l="l" t="t" r="r" b="b"/>
              <a:pathLst>
                <a:path w="26328" h="93440" extrusionOk="0">
                  <a:moveTo>
                    <a:pt x="0" y="93440"/>
                  </a:moveTo>
                  <a:lnTo>
                    <a:pt x="26328" y="78200"/>
                  </a:lnTo>
                  <a:lnTo>
                    <a:pt x="14922" y="0"/>
                  </a:lnTo>
                  <a:lnTo>
                    <a:pt x="0" y="93440"/>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31" name="Google Shape;2331;p37"/>
            <p:cNvSpPr/>
            <p:nvPr/>
          </p:nvSpPr>
          <p:spPr>
            <a:xfrm>
              <a:off x="3761840" y="882675"/>
              <a:ext cx="63206" cy="27150"/>
            </a:xfrm>
            <a:custGeom>
              <a:avLst/>
              <a:gdLst/>
              <a:ahLst/>
              <a:cxnLst/>
              <a:rect l="l" t="t" r="r" b="b"/>
              <a:pathLst>
                <a:path w="63206" h="27150" extrusionOk="0">
                  <a:moveTo>
                    <a:pt x="0" y="15049"/>
                  </a:moveTo>
                  <a:lnTo>
                    <a:pt x="25948" y="0"/>
                  </a:lnTo>
                  <a:lnTo>
                    <a:pt x="63206" y="21336"/>
                  </a:lnTo>
                  <a:cubicBezTo>
                    <a:pt x="63206" y="21336"/>
                    <a:pt x="23477" y="27337"/>
                    <a:pt x="22526" y="27146"/>
                  </a:cubicBezTo>
                  <a:cubicBezTo>
                    <a:pt x="21576" y="26956"/>
                    <a:pt x="0" y="15049"/>
                    <a:pt x="0" y="15049"/>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32" name="Google Shape;2332;p37"/>
            <p:cNvSpPr/>
            <p:nvPr/>
          </p:nvSpPr>
          <p:spPr>
            <a:xfrm>
              <a:off x="1985051" y="2961416"/>
              <a:ext cx="4154298" cy="2403527"/>
            </a:xfrm>
            <a:custGeom>
              <a:avLst/>
              <a:gdLst/>
              <a:ahLst/>
              <a:cxnLst/>
              <a:rect l="l" t="t" r="r" b="b"/>
              <a:pathLst>
                <a:path w="4154298" h="2403527" extrusionOk="0">
                  <a:moveTo>
                    <a:pt x="2399727" y="2390484"/>
                  </a:moveTo>
                  <a:lnTo>
                    <a:pt x="22508" y="1015074"/>
                  </a:lnTo>
                  <a:cubicBezTo>
                    <a:pt x="-10853" y="996024"/>
                    <a:pt x="-6671" y="962115"/>
                    <a:pt x="32013" y="939826"/>
                  </a:cubicBezTo>
                  <a:lnTo>
                    <a:pt x="1624524" y="18378"/>
                  </a:lnTo>
                  <a:cubicBezTo>
                    <a:pt x="1662543" y="-3815"/>
                    <a:pt x="1721282" y="-6292"/>
                    <a:pt x="1754548" y="13044"/>
                  </a:cubicBezTo>
                  <a:lnTo>
                    <a:pt x="4131861" y="1388454"/>
                  </a:lnTo>
                  <a:cubicBezTo>
                    <a:pt x="4165128" y="1407504"/>
                    <a:pt x="4160946" y="1441413"/>
                    <a:pt x="4122357" y="1463701"/>
                  </a:cubicBezTo>
                  <a:lnTo>
                    <a:pt x="2529751" y="2385150"/>
                  </a:lnTo>
                  <a:cubicBezTo>
                    <a:pt x="2491257" y="2407343"/>
                    <a:pt x="2432993" y="2409820"/>
                    <a:pt x="2399727" y="2390484"/>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33" name="Google Shape;2333;p37"/>
            <p:cNvSpPr/>
            <p:nvPr/>
          </p:nvSpPr>
          <p:spPr>
            <a:xfrm>
              <a:off x="2036757" y="2930659"/>
              <a:ext cx="4154369" cy="2403042"/>
            </a:xfrm>
            <a:custGeom>
              <a:avLst/>
              <a:gdLst/>
              <a:ahLst/>
              <a:cxnLst/>
              <a:rect l="l" t="t" r="r" b="b"/>
              <a:pathLst>
                <a:path w="4154369" h="2403042" extrusionOk="0">
                  <a:moveTo>
                    <a:pt x="2399917" y="2389999"/>
                  </a:moveTo>
                  <a:lnTo>
                    <a:pt x="22508" y="1015065"/>
                  </a:lnTo>
                  <a:cubicBezTo>
                    <a:pt x="-10853" y="996015"/>
                    <a:pt x="-6671" y="962106"/>
                    <a:pt x="32013" y="939818"/>
                  </a:cubicBezTo>
                  <a:lnTo>
                    <a:pt x="1624524" y="18464"/>
                  </a:lnTo>
                  <a:cubicBezTo>
                    <a:pt x="1662543" y="-3824"/>
                    <a:pt x="1721282" y="-6301"/>
                    <a:pt x="1754643" y="13035"/>
                  </a:cubicBezTo>
                  <a:lnTo>
                    <a:pt x="4131861" y="1388445"/>
                  </a:lnTo>
                  <a:cubicBezTo>
                    <a:pt x="4165223" y="1407495"/>
                    <a:pt x="4161041" y="1441404"/>
                    <a:pt x="4122357" y="1463693"/>
                  </a:cubicBezTo>
                  <a:lnTo>
                    <a:pt x="2530036" y="2384665"/>
                  </a:lnTo>
                  <a:cubicBezTo>
                    <a:pt x="2491542" y="2406858"/>
                    <a:pt x="2433278" y="2409335"/>
                    <a:pt x="2399917" y="2389999"/>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34" name="Google Shape;2334;p37"/>
            <p:cNvSpPr/>
            <p:nvPr/>
          </p:nvSpPr>
          <p:spPr>
            <a:xfrm>
              <a:off x="2036929" y="3869239"/>
              <a:ext cx="50374" cy="44958"/>
            </a:xfrm>
            <a:custGeom>
              <a:avLst/>
              <a:gdLst/>
              <a:ahLst/>
              <a:cxnLst/>
              <a:rect l="l" t="t" r="r" b="b"/>
              <a:pathLst>
                <a:path w="50374" h="44958" extrusionOk="0">
                  <a:moveTo>
                    <a:pt x="0" y="44958"/>
                  </a:moveTo>
                  <a:lnTo>
                    <a:pt x="0" y="0"/>
                  </a:lnTo>
                  <a:lnTo>
                    <a:pt x="50375" y="21146"/>
                  </a:lnTo>
                  <a:lnTo>
                    <a:pt x="0" y="44958"/>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35" name="Google Shape;2335;p37"/>
            <p:cNvSpPr/>
            <p:nvPr/>
          </p:nvSpPr>
          <p:spPr>
            <a:xfrm>
              <a:off x="6153886" y="4308341"/>
              <a:ext cx="37258" cy="49244"/>
            </a:xfrm>
            <a:custGeom>
              <a:avLst/>
              <a:gdLst/>
              <a:ahLst/>
              <a:cxnLst/>
              <a:rect l="l" t="t" r="r" b="b"/>
              <a:pathLst>
                <a:path w="37258" h="49244" extrusionOk="0">
                  <a:moveTo>
                    <a:pt x="37259" y="43910"/>
                  </a:moveTo>
                  <a:lnTo>
                    <a:pt x="37259" y="0"/>
                  </a:lnTo>
                  <a:lnTo>
                    <a:pt x="0" y="12859"/>
                  </a:lnTo>
                  <a:lnTo>
                    <a:pt x="24712" y="49244"/>
                  </a:lnTo>
                  <a:lnTo>
                    <a:pt x="37259" y="43910"/>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36" name="Google Shape;2336;p37"/>
            <p:cNvSpPr/>
            <p:nvPr/>
          </p:nvSpPr>
          <p:spPr>
            <a:xfrm>
              <a:off x="2036757" y="2892519"/>
              <a:ext cx="4154369" cy="2403360"/>
            </a:xfrm>
            <a:custGeom>
              <a:avLst/>
              <a:gdLst/>
              <a:ahLst/>
              <a:cxnLst/>
              <a:rect l="l" t="t" r="r" b="b"/>
              <a:pathLst>
                <a:path w="4154369" h="2403360" extrusionOk="0">
                  <a:moveTo>
                    <a:pt x="2399917" y="2390326"/>
                  </a:moveTo>
                  <a:lnTo>
                    <a:pt x="22508" y="1015106"/>
                  </a:lnTo>
                  <a:cubicBezTo>
                    <a:pt x="-10853" y="996056"/>
                    <a:pt x="-6671" y="962147"/>
                    <a:pt x="32013" y="939859"/>
                  </a:cubicBezTo>
                  <a:lnTo>
                    <a:pt x="1624524" y="18410"/>
                  </a:lnTo>
                  <a:cubicBezTo>
                    <a:pt x="1662543" y="-3879"/>
                    <a:pt x="1721282" y="-6260"/>
                    <a:pt x="1754643" y="13076"/>
                  </a:cubicBezTo>
                  <a:lnTo>
                    <a:pt x="4131861" y="1388486"/>
                  </a:lnTo>
                  <a:cubicBezTo>
                    <a:pt x="4165223" y="1407536"/>
                    <a:pt x="4161041" y="1441445"/>
                    <a:pt x="4122357" y="1463734"/>
                  </a:cubicBezTo>
                  <a:lnTo>
                    <a:pt x="2530036" y="2384896"/>
                  </a:lnTo>
                  <a:cubicBezTo>
                    <a:pt x="2491542" y="2407185"/>
                    <a:pt x="2433278" y="2409661"/>
                    <a:pt x="2399917" y="2390326"/>
                  </a:cubicBezTo>
                  <a:close/>
                </a:path>
              </a:pathLst>
            </a:custGeom>
            <a:solidFill>
              <a:srgbClr val="E4E7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37" name="Google Shape;2337;p37"/>
            <p:cNvSpPr/>
            <p:nvPr/>
          </p:nvSpPr>
          <p:spPr>
            <a:xfrm>
              <a:off x="2036757" y="2886502"/>
              <a:ext cx="4154369" cy="2403527"/>
            </a:xfrm>
            <a:custGeom>
              <a:avLst/>
              <a:gdLst/>
              <a:ahLst/>
              <a:cxnLst/>
              <a:rect l="l" t="t" r="r" b="b"/>
              <a:pathLst>
                <a:path w="4154369" h="2403527" extrusionOk="0">
                  <a:moveTo>
                    <a:pt x="2399917" y="2390532"/>
                  </a:moveTo>
                  <a:lnTo>
                    <a:pt x="22508" y="1015122"/>
                  </a:lnTo>
                  <a:cubicBezTo>
                    <a:pt x="-10853" y="996072"/>
                    <a:pt x="-6671" y="962067"/>
                    <a:pt x="32013" y="939874"/>
                  </a:cubicBezTo>
                  <a:lnTo>
                    <a:pt x="1624524" y="18425"/>
                  </a:lnTo>
                  <a:cubicBezTo>
                    <a:pt x="1662543" y="-3863"/>
                    <a:pt x="1721282" y="-6244"/>
                    <a:pt x="1754643" y="12996"/>
                  </a:cubicBezTo>
                  <a:lnTo>
                    <a:pt x="4131861" y="1388502"/>
                  </a:lnTo>
                  <a:cubicBezTo>
                    <a:pt x="4165223" y="1407552"/>
                    <a:pt x="4161041" y="1441461"/>
                    <a:pt x="4122357" y="1463749"/>
                  </a:cubicBezTo>
                  <a:lnTo>
                    <a:pt x="2530036" y="2385103"/>
                  </a:lnTo>
                  <a:cubicBezTo>
                    <a:pt x="2491542" y="2407391"/>
                    <a:pt x="2433278" y="2409772"/>
                    <a:pt x="2399917" y="2390532"/>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38" name="Google Shape;2338;p37"/>
            <p:cNvSpPr/>
            <p:nvPr/>
          </p:nvSpPr>
          <p:spPr>
            <a:xfrm>
              <a:off x="3500252" y="3065247"/>
              <a:ext cx="266442" cy="153993"/>
            </a:xfrm>
            <a:custGeom>
              <a:avLst/>
              <a:gdLst/>
              <a:ahLst/>
              <a:cxnLst/>
              <a:rect l="l" t="t" r="r" b="b"/>
              <a:pathLst>
                <a:path w="266442" h="153993" extrusionOk="0">
                  <a:moveTo>
                    <a:pt x="116927" y="150482"/>
                  </a:moveTo>
                  <a:lnTo>
                    <a:pt x="6292" y="86474"/>
                  </a:lnTo>
                  <a:cubicBezTo>
                    <a:pt x="-3212" y="81235"/>
                    <a:pt x="-1597" y="72091"/>
                    <a:pt x="8763" y="66090"/>
                  </a:cubicBezTo>
                  <a:lnTo>
                    <a:pt x="114456" y="4940"/>
                  </a:lnTo>
                  <a:cubicBezTo>
                    <a:pt x="125291" y="-1099"/>
                    <a:pt x="138341" y="-1632"/>
                    <a:pt x="149623" y="3511"/>
                  </a:cubicBezTo>
                  <a:lnTo>
                    <a:pt x="260353" y="67519"/>
                  </a:lnTo>
                  <a:cubicBezTo>
                    <a:pt x="269382" y="72758"/>
                    <a:pt x="268241" y="81902"/>
                    <a:pt x="257786" y="87903"/>
                  </a:cubicBezTo>
                  <a:lnTo>
                    <a:pt x="152189" y="149053"/>
                  </a:lnTo>
                  <a:cubicBezTo>
                    <a:pt x="141325" y="155092"/>
                    <a:pt x="128247" y="155625"/>
                    <a:pt x="116927"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39" name="Google Shape;2339;p37"/>
            <p:cNvSpPr/>
            <p:nvPr/>
          </p:nvSpPr>
          <p:spPr>
            <a:xfrm>
              <a:off x="3657092" y="3155925"/>
              <a:ext cx="266442" cy="153985"/>
            </a:xfrm>
            <a:custGeom>
              <a:avLst/>
              <a:gdLst/>
              <a:ahLst/>
              <a:cxnLst/>
              <a:rect l="l" t="t" r="r" b="b"/>
              <a:pathLst>
                <a:path w="266442" h="153985" extrusionOk="0">
                  <a:moveTo>
                    <a:pt x="116819" y="150482"/>
                  </a:moveTo>
                  <a:lnTo>
                    <a:pt x="6090" y="86379"/>
                  </a:lnTo>
                  <a:cubicBezTo>
                    <a:pt x="-2940" y="81235"/>
                    <a:pt x="-1799" y="72091"/>
                    <a:pt x="8656" y="65995"/>
                  </a:cubicBezTo>
                  <a:lnTo>
                    <a:pt x="114253" y="4940"/>
                  </a:lnTo>
                  <a:cubicBezTo>
                    <a:pt x="125117" y="-1099"/>
                    <a:pt x="138195" y="-1632"/>
                    <a:pt x="149515" y="3511"/>
                  </a:cubicBezTo>
                  <a:lnTo>
                    <a:pt x="260150" y="67519"/>
                  </a:lnTo>
                  <a:cubicBezTo>
                    <a:pt x="269655" y="72758"/>
                    <a:pt x="268039" y="81902"/>
                    <a:pt x="257679" y="87903"/>
                  </a:cubicBezTo>
                  <a:lnTo>
                    <a:pt x="151987" y="148958"/>
                  </a:lnTo>
                  <a:cubicBezTo>
                    <a:pt x="141180" y="155073"/>
                    <a:pt x="128111" y="155645"/>
                    <a:pt x="116819"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40" name="Google Shape;2340;p37"/>
            <p:cNvSpPr/>
            <p:nvPr/>
          </p:nvSpPr>
          <p:spPr>
            <a:xfrm>
              <a:off x="3815428" y="3247563"/>
              <a:ext cx="266636" cy="153995"/>
            </a:xfrm>
            <a:custGeom>
              <a:avLst/>
              <a:gdLst/>
              <a:ahLst/>
              <a:cxnLst/>
              <a:rect l="l" t="t" r="r" b="b"/>
              <a:pathLst>
                <a:path w="266636" h="153995" extrusionOk="0">
                  <a:moveTo>
                    <a:pt x="116927" y="150570"/>
                  </a:moveTo>
                  <a:lnTo>
                    <a:pt x="6292" y="86466"/>
                  </a:lnTo>
                  <a:cubicBezTo>
                    <a:pt x="-3213" y="81228"/>
                    <a:pt x="-1597" y="72083"/>
                    <a:pt x="8763" y="66083"/>
                  </a:cubicBezTo>
                  <a:lnTo>
                    <a:pt x="114456" y="5028"/>
                  </a:lnTo>
                  <a:cubicBezTo>
                    <a:pt x="125262" y="-1087"/>
                    <a:pt x="138331" y="-1659"/>
                    <a:pt x="149623" y="3504"/>
                  </a:cubicBezTo>
                  <a:lnTo>
                    <a:pt x="260353" y="67607"/>
                  </a:lnTo>
                  <a:cubicBezTo>
                    <a:pt x="269857" y="72750"/>
                    <a:pt x="268242" y="81894"/>
                    <a:pt x="257786" y="87990"/>
                  </a:cubicBezTo>
                  <a:lnTo>
                    <a:pt x="152189" y="149046"/>
                  </a:lnTo>
                  <a:cubicBezTo>
                    <a:pt x="141325" y="155056"/>
                    <a:pt x="128266" y="155627"/>
                    <a:pt x="116927" y="150570"/>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41" name="Google Shape;2341;p37"/>
            <p:cNvSpPr/>
            <p:nvPr/>
          </p:nvSpPr>
          <p:spPr>
            <a:xfrm>
              <a:off x="3970462" y="3337185"/>
              <a:ext cx="266334" cy="153993"/>
            </a:xfrm>
            <a:custGeom>
              <a:avLst/>
              <a:gdLst/>
              <a:ahLst/>
              <a:cxnLst/>
              <a:rect l="l" t="t" r="r" b="b"/>
              <a:pathLst>
                <a:path w="266334" h="153993" extrusionOk="0">
                  <a:moveTo>
                    <a:pt x="116819" y="150482"/>
                  </a:moveTo>
                  <a:lnTo>
                    <a:pt x="6090" y="86474"/>
                  </a:lnTo>
                  <a:cubicBezTo>
                    <a:pt x="-2940" y="81235"/>
                    <a:pt x="-1799" y="72091"/>
                    <a:pt x="8656" y="66090"/>
                  </a:cubicBezTo>
                  <a:lnTo>
                    <a:pt x="114253" y="4940"/>
                  </a:lnTo>
                  <a:cubicBezTo>
                    <a:pt x="125117" y="-1099"/>
                    <a:pt x="138195" y="-1632"/>
                    <a:pt x="149515" y="3511"/>
                  </a:cubicBezTo>
                  <a:lnTo>
                    <a:pt x="260245" y="67519"/>
                  </a:lnTo>
                  <a:cubicBezTo>
                    <a:pt x="269275" y="72758"/>
                    <a:pt x="268134" y="81902"/>
                    <a:pt x="257679" y="87903"/>
                  </a:cubicBezTo>
                  <a:lnTo>
                    <a:pt x="152082" y="149053"/>
                  </a:lnTo>
                  <a:cubicBezTo>
                    <a:pt x="141218" y="155092"/>
                    <a:pt x="128139" y="155626"/>
                    <a:pt x="116819"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42" name="Google Shape;2342;p37"/>
            <p:cNvSpPr/>
            <p:nvPr/>
          </p:nvSpPr>
          <p:spPr>
            <a:xfrm>
              <a:off x="4127000" y="3427863"/>
              <a:ext cx="266433" cy="153993"/>
            </a:xfrm>
            <a:custGeom>
              <a:avLst/>
              <a:gdLst/>
              <a:ahLst/>
              <a:cxnLst/>
              <a:rect l="l" t="t" r="r" b="b"/>
              <a:pathLst>
                <a:path w="266433" h="153993" extrusionOk="0">
                  <a:moveTo>
                    <a:pt x="117013" y="150482"/>
                  </a:moveTo>
                  <a:lnTo>
                    <a:pt x="6284" y="86474"/>
                  </a:lnTo>
                  <a:cubicBezTo>
                    <a:pt x="-3221" y="81235"/>
                    <a:pt x="-1605" y="72091"/>
                    <a:pt x="8850" y="66091"/>
                  </a:cubicBezTo>
                  <a:lnTo>
                    <a:pt x="114447" y="4940"/>
                  </a:lnTo>
                  <a:cubicBezTo>
                    <a:pt x="125311" y="-1099"/>
                    <a:pt x="138389" y="-1632"/>
                    <a:pt x="149709" y="3511"/>
                  </a:cubicBezTo>
                  <a:lnTo>
                    <a:pt x="260344" y="67519"/>
                  </a:lnTo>
                  <a:cubicBezTo>
                    <a:pt x="269374" y="72758"/>
                    <a:pt x="268233" y="81902"/>
                    <a:pt x="257778" y="87903"/>
                  </a:cubicBezTo>
                  <a:lnTo>
                    <a:pt x="152181" y="149053"/>
                  </a:lnTo>
                  <a:cubicBezTo>
                    <a:pt x="141345" y="155092"/>
                    <a:pt x="128295" y="155626"/>
                    <a:pt x="117013"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43" name="Google Shape;2343;p37"/>
            <p:cNvSpPr/>
            <p:nvPr/>
          </p:nvSpPr>
          <p:spPr>
            <a:xfrm>
              <a:off x="4283886" y="3519017"/>
              <a:ext cx="266280" cy="153993"/>
            </a:xfrm>
            <a:custGeom>
              <a:avLst/>
              <a:gdLst/>
              <a:ahLst/>
              <a:cxnLst/>
              <a:rect l="l" t="t" r="r" b="b"/>
              <a:pathLst>
                <a:path w="266280" h="153993" extrusionOk="0">
                  <a:moveTo>
                    <a:pt x="116765" y="150482"/>
                  </a:moveTo>
                  <a:lnTo>
                    <a:pt x="6131" y="86474"/>
                  </a:lnTo>
                  <a:cubicBezTo>
                    <a:pt x="-2899" y="81235"/>
                    <a:pt x="-1853" y="72091"/>
                    <a:pt x="8602" y="66091"/>
                  </a:cubicBezTo>
                  <a:lnTo>
                    <a:pt x="114199" y="4940"/>
                  </a:lnTo>
                  <a:cubicBezTo>
                    <a:pt x="125063" y="-1099"/>
                    <a:pt x="138141" y="-1632"/>
                    <a:pt x="149461" y="3511"/>
                  </a:cubicBezTo>
                  <a:lnTo>
                    <a:pt x="260191" y="67519"/>
                  </a:lnTo>
                  <a:cubicBezTo>
                    <a:pt x="269220" y="72758"/>
                    <a:pt x="268080" y="81902"/>
                    <a:pt x="257625" y="87903"/>
                  </a:cubicBezTo>
                  <a:lnTo>
                    <a:pt x="152027" y="149053"/>
                  </a:lnTo>
                  <a:cubicBezTo>
                    <a:pt x="141164" y="155092"/>
                    <a:pt x="128085" y="155626"/>
                    <a:pt x="116765"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44" name="Google Shape;2344;p37"/>
            <p:cNvSpPr/>
            <p:nvPr/>
          </p:nvSpPr>
          <p:spPr>
            <a:xfrm>
              <a:off x="4440564" y="3609219"/>
              <a:ext cx="266248" cy="153985"/>
            </a:xfrm>
            <a:custGeom>
              <a:avLst/>
              <a:gdLst/>
              <a:ahLst/>
              <a:cxnLst/>
              <a:rect l="l" t="t" r="r" b="b"/>
              <a:pathLst>
                <a:path w="266248" h="153985" extrusionOk="0">
                  <a:moveTo>
                    <a:pt x="116819" y="150482"/>
                  </a:moveTo>
                  <a:lnTo>
                    <a:pt x="6089" y="86474"/>
                  </a:lnTo>
                  <a:cubicBezTo>
                    <a:pt x="-2940" y="81235"/>
                    <a:pt x="-1799" y="72091"/>
                    <a:pt x="8656" y="66090"/>
                  </a:cubicBezTo>
                  <a:lnTo>
                    <a:pt x="114253" y="4940"/>
                  </a:lnTo>
                  <a:cubicBezTo>
                    <a:pt x="125117" y="-1099"/>
                    <a:pt x="138195" y="-1632"/>
                    <a:pt x="149515" y="3511"/>
                  </a:cubicBezTo>
                  <a:lnTo>
                    <a:pt x="260150" y="67519"/>
                  </a:lnTo>
                  <a:cubicBezTo>
                    <a:pt x="269179" y="72758"/>
                    <a:pt x="268039" y="81902"/>
                    <a:pt x="257679" y="87903"/>
                  </a:cubicBezTo>
                  <a:lnTo>
                    <a:pt x="151987" y="148958"/>
                  </a:lnTo>
                  <a:cubicBezTo>
                    <a:pt x="141180" y="155073"/>
                    <a:pt x="128111" y="155645"/>
                    <a:pt x="116819"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45" name="Google Shape;2345;p37"/>
            <p:cNvSpPr/>
            <p:nvPr/>
          </p:nvSpPr>
          <p:spPr>
            <a:xfrm>
              <a:off x="4597287" y="3699905"/>
              <a:ext cx="266442" cy="153983"/>
            </a:xfrm>
            <a:custGeom>
              <a:avLst/>
              <a:gdLst/>
              <a:ahLst/>
              <a:cxnLst/>
              <a:rect l="l" t="t" r="r" b="b"/>
              <a:pathLst>
                <a:path w="266442" h="153983" extrusionOk="0">
                  <a:moveTo>
                    <a:pt x="116733" y="150570"/>
                  </a:moveTo>
                  <a:lnTo>
                    <a:pt x="6099" y="86466"/>
                  </a:lnTo>
                  <a:cubicBezTo>
                    <a:pt x="-2931" y="81228"/>
                    <a:pt x="-1790" y="72179"/>
                    <a:pt x="8570" y="66083"/>
                  </a:cubicBezTo>
                  <a:lnTo>
                    <a:pt x="114262" y="5028"/>
                  </a:lnTo>
                  <a:cubicBezTo>
                    <a:pt x="125069" y="-1087"/>
                    <a:pt x="138138" y="-1659"/>
                    <a:pt x="149429" y="3504"/>
                  </a:cubicBezTo>
                  <a:lnTo>
                    <a:pt x="260159" y="67607"/>
                  </a:lnTo>
                  <a:cubicBezTo>
                    <a:pt x="269663" y="72846"/>
                    <a:pt x="268048" y="81894"/>
                    <a:pt x="257593" y="87990"/>
                  </a:cubicBezTo>
                  <a:lnTo>
                    <a:pt x="151805" y="148950"/>
                  </a:lnTo>
                  <a:cubicBezTo>
                    <a:pt x="141037" y="155037"/>
                    <a:pt x="128015" y="155637"/>
                    <a:pt x="116733" y="150570"/>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46" name="Google Shape;2346;p37"/>
            <p:cNvSpPr/>
            <p:nvPr/>
          </p:nvSpPr>
          <p:spPr>
            <a:xfrm>
              <a:off x="4753934" y="3790488"/>
              <a:ext cx="266248" cy="153985"/>
            </a:xfrm>
            <a:custGeom>
              <a:avLst/>
              <a:gdLst/>
              <a:ahLst/>
              <a:cxnLst/>
              <a:rect l="l" t="t" r="r" b="b"/>
              <a:pathLst>
                <a:path w="266248" h="153985" extrusionOk="0">
                  <a:moveTo>
                    <a:pt x="116819" y="150474"/>
                  </a:moveTo>
                  <a:lnTo>
                    <a:pt x="6089" y="86466"/>
                  </a:lnTo>
                  <a:cubicBezTo>
                    <a:pt x="-2940" y="81228"/>
                    <a:pt x="-1799" y="72083"/>
                    <a:pt x="8656" y="66083"/>
                  </a:cubicBezTo>
                  <a:lnTo>
                    <a:pt x="114253" y="5028"/>
                  </a:lnTo>
                  <a:cubicBezTo>
                    <a:pt x="125088" y="-1087"/>
                    <a:pt x="138195" y="-1659"/>
                    <a:pt x="149515" y="3504"/>
                  </a:cubicBezTo>
                  <a:lnTo>
                    <a:pt x="260150" y="67607"/>
                  </a:lnTo>
                  <a:cubicBezTo>
                    <a:pt x="269179" y="72750"/>
                    <a:pt x="268039" y="81894"/>
                    <a:pt x="257679" y="87990"/>
                  </a:cubicBezTo>
                  <a:lnTo>
                    <a:pt x="152082" y="149046"/>
                  </a:lnTo>
                  <a:cubicBezTo>
                    <a:pt x="141218" y="155084"/>
                    <a:pt x="128139" y="155618"/>
                    <a:pt x="116819" y="150474"/>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47" name="Google Shape;2347;p37"/>
            <p:cNvSpPr/>
            <p:nvPr/>
          </p:nvSpPr>
          <p:spPr>
            <a:xfrm>
              <a:off x="4910657" y="3881158"/>
              <a:ext cx="266058" cy="153915"/>
            </a:xfrm>
            <a:custGeom>
              <a:avLst/>
              <a:gdLst/>
              <a:ahLst/>
              <a:cxnLst/>
              <a:rect l="l" t="t" r="r" b="b"/>
              <a:pathLst>
                <a:path w="266058" h="153915" extrusionOk="0">
                  <a:moveTo>
                    <a:pt x="116733" y="150292"/>
                  </a:moveTo>
                  <a:lnTo>
                    <a:pt x="6099" y="86284"/>
                  </a:lnTo>
                  <a:cubicBezTo>
                    <a:pt x="-2931" y="81045"/>
                    <a:pt x="-1790" y="71901"/>
                    <a:pt x="8570" y="65900"/>
                  </a:cubicBezTo>
                  <a:lnTo>
                    <a:pt x="114072" y="4940"/>
                  </a:lnTo>
                  <a:cubicBezTo>
                    <a:pt x="124907" y="-1099"/>
                    <a:pt x="137957" y="-1632"/>
                    <a:pt x="149239" y="3511"/>
                  </a:cubicBezTo>
                  <a:lnTo>
                    <a:pt x="259969" y="67519"/>
                  </a:lnTo>
                  <a:cubicBezTo>
                    <a:pt x="268998" y="72758"/>
                    <a:pt x="267858" y="81902"/>
                    <a:pt x="257402" y="87903"/>
                  </a:cubicBezTo>
                  <a:lnTo>
                    <a:pt x="152090" y="149053"/>
                  </a:lnTo>
                  <a:cubicBezTo>
                    <a:pt x="141170" y="155064"/>
                    <a:pt x="128044" y="155530"/>
                    <a:pt x="116733" y="1502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48" name="Google Shape;2348;p37"/>
            <p:cNvSpPr/>
            <p:nvPr/>
          </p:nvSpPr>
          <p:spPr>
            <a:xfrm>
              <a:off x="5067303" y="3971836"/>
              <a:ext cx="266334" cy="153993"/>
            </a:xfrm>
            <a:custGeom>
              <a:avLst/>
              <a:gdLst/>
              <a:ahLst/>
              <a:cxnLst/>
              <a:rect l="l" t="t" r="r" b="b"/>
              <a:pathLst>
                <a:path w="266334" h="153993" extrusionOk="0">
                  <a:moveTo>
                    <a:pt x="116819" y="150482"/>
                  </a:moveTo>
                  <a:lnTo>
                    <a:pt x="6089" y="86474"/>
                  </a:lnTo>
                  <a:cubicBezTo>
                    <a:pt x="-2940" y="81235"/>
                    <a:pt x="-1799" y="72091"/>
                    <a:pt x="8656" y="66090"/>
                  </a:cubicBezTo>
                  <a:lnTo>
                    <a:pt x="114253" y="4940"/>
                  </a:lnTo>
                  <a:cubicBezTo>
                    <a:pt x="125117" y="-1099"/>
                    <a:pt x="138195" y="-1632"/>
                    <a:pt x="149515" y="3511"/>
                  </a:cubicBezTo>
                  <a:lnTo>
                    <a:pt x="260245" y="67519"/>
                  </a:lnTo>
                  <a:cubicBezTo>
                    <a:pt x="269274" y="72758"/>
                    <a:pt x="268134" y="81902"/>
                    <a:pt x="257679" y="87903"/>
                  </a:cubicBezTo>
                  <a:lnTo>
                    <a:pt x="152082" y="149053"/>
                  </a:lnTo>
                  <a:cubicBezTo>
                    <a:pt x="141218" y="155092"/>
                    <a:pt x="128139" y="155625"/>
                    <a:pt x="116819"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49" name="Google Shape;2349;p37"/>
            <p:cNvSpPr/>
            <p:nvPr/>
          </p:nvSpPr>
          <p:spPr>
            <a:xfrm>
              <a:off x="5224035" y="4062514"/>
              <a:ext cx="266528" cy="154092"/>
            </a:xfrm>
            <a:custGeom>
              <a:avLst/>
              <a:gdLst/>
              <a:ahLst/>
              <a:cxnLst/>
              <a:rect l="l" t="t" r="r" b="b"/>
              <a:pathLst>
                <a:path w="266528" h="154092" extrusionOk="0">
                  <a:moveTo>
                    <a:pt x="116819" y="150482"/>
                  </a:moveTo>
                  <a:lnTo>
                    <a:pt x="6089" y="86474"/>
                  </a:lnTo>
                  <a:cubicBezTo>
                    <a:pt x="-2940" y="81235"/>
                    <a:pt x="-1799" y="72091"/>
                    <a:pt x="8656" y="66091"/>
                  </a:cubicBezTo>
                  <a:lnTo>
                    <a:pt x="114348" y="4940"/>
                  </a:lnTo>
                  <a:cubicBezTo>
                    <a:pt x="125212" y="-1099"/>
                    <a:pt x="138290" y="-1632"/>
                    <a:pt x="149610" y="3511"/>
                  </a:cubicBezTo>
                  <a:lnTo>
                    <a:pt x="260245" y="67519"/>
                  </a:lnTo>
                  <a:cubicBezTo>
                    <a:pt x="269750" y="72758"/>
                    <a:pt x="268134" y="81902"/>
                    <a:pt x="257679" y="87903"/>
                  </a:cubicBezTo>
                  <a:lnTo>
                    <a:pt x="152367" y="149053"/>
                  </a:lnTo>
                  <a:cubicBezTo>
                    <a:pt x="141436" y="155226"/>
                    <a:pt x="128206" y="155759"/>
                    <a:pt x="116819"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50" name="Google Shape;2350;p37"/>
            <p:cNvSpPr/>
            <p:nvPr/>
          </p:nvSpPr>
          <p:spPr>
            <a:xfrm>
              <a:off x="5380534" y="4153137"/>
              <a:ext cx="266473" cy="154041"/>
            </a:xfrm>
            <a:custGeom>
              <a:avLst/>
              <a:gdLst/>
              <a:ahLst/>
              <a:cxnLst/>
              <a:rect l="l" t="t" r="r" b="b"/>
              <a:pathLst>
                <a:path w="266473" h="154041" extrusionOk="0">
                  <a:moveTo>
                    <a:pt x="116958" y="150537"/>
                  </a:moveTo>
                  <a:lnTo>
                    <a:pt x="6324" y="86434"/>
                  </a:lnTo>
                  <a:cubicBezTo>
                    <a:pt x="-3181" y="81195"/>
                    <a:pt x="-1660" y="72147"/>
                    <a:pt x="8795" y="66051"/>
                  </a:cubicBezTo>
                  <a:lnTo>
                    <a:pt x="114392" y="4995"/>
                  </a:lnTo>
                  <a:cubicBezTo>
                    <a:pt x="125247" y="-1082"/>
                    <a:pt x="138325" y="-1644"/>
                    <a:pt x="149655" y="3472"/>
                  </a:cubicBezTo>
                  <a:lnTo>
                    <a:pt x="260384" y="67575"/>
                  </a:lnTo>
                  <a:cubicBezTo>
                    <a:pt x="269414" y="72814"/>
                    <a:pt x="268273" y="81862"/>
                    <a:pt x="257818" y="87958"/>
                  </a:cubicBezTo>
                  <a:lnTo>
                    <a:pt x="152221" y="149014"/>
                  </a:lnTo>
                  <a:cubicBezTo>
                    <a:pt x="141386" y="155129"/>
                    <a:pt x="128279" y="155700"/>
                    <a:pt x="116958" y="15053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51" name="Google Shape;2351;p37"/>
            <p:cNvSpPr/>
            <p:nvPr/>
          </p:nvSpPr>
          <p:spPr>
            <a:xfrm>
              <a:off x="5537405" y="4243783"/>
              <a:ext cx="341715" cy="197836"/>
            </a:xfrm>
            <a:custGeom>
              <a:avLst/>
              <a:gdLst/>
              <a:ahLst/>
              <a:cxnLst/>
              <a:rect l="l" t="t" r="r" b="b"/>
              <a:pathLst>
                <a:path w="341715" h="197836" extrusionOk="0">
                  <a:moveTo>
                    <a:pt x="192287" y="194194"/>
                  </a:moveTo>
                  <a:lnTo>
                    <a:pt x="6089" y="86466"/>
                  </a:lnTo>
                  <a:cubicBezTo>
                    <a:pt x="-2940" y="81228"/>
                    <a:pt x="-1799" y="72083"/>
                    <a:pt x="8656" y="66083"/>
                  </a:cubicBezTo>
                  <a:lnTo>
                    <a:pt x="114633" y="5028"/>
                  </a:lnTo>
                  <a:cubicBezTo>
                    <a:pt x="125469" y="-1087"/>
                    <a:pt x="138576" y="-1659"/>
                    <a:pt x="149896" y="3504"/>
                  </a:cubicBezTo>
                  <a:lnTo>
                    <a:pt x="335617" y="111517"/>
                  </a:lnTo>
                  <a:cubicBezTo>
                    <a:pt x="344647" y="116756"/>
                    <a:pt x="343506" y="125900"/>
                    <a:pt x="333146" y="131901"/>
                  </a:cubicBezTo>
                  <a:lnTo>
                    <a:pt x="227454" y="193051"/>
                  </a:lnTo>
                  <a:cubicBezTo>
                    <a:pt x="216581" y="199004"/>
                    <a:pt x="203531" y="199423"/>
                    <a:pt x="192287" y="194194"/>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52" name="Google Shape;2352;p37"/>
            <p:cNvSpPr/>
            <p:nvPr/>
          </p:nvSpPr>
          <p:spPr>
            <a:xfrm>
              <a:off x="3580766" y="3287750"/>
              <a:ext cx="266442" cy="153846"/>
            </a:xfrm>
            <a:custGeom>
              <a:avLst/>
              <a:gdLst/>
              <a:ahLst/>
              <a:cxnLst/>
              <a:rect l="l" t="t" r="r" b="b"/>
              <a:pathLst>
                <a:path w="266442" h="153846" extrusionOk="0">
                  <a:moveTo>
                    <a:pt x="117013" y="150292"/>
                  </a:moveTo>
                  <a:lnTo>
                    <a:pt x="6284" y="86474"/>
                  </a:lnTo>
                  <a:cubicBezTo>
                    <a:pt x="-3221" y="81235"/>
                    <a:pt x="-1605" y="72091"/>
                    <a:pt x="8850" y="66090"/>
                  </a:cubicBezTo>
                  <a:lnTo>
                    <a:pt x="114447" y="4940"/>
                  </a:lnTo>
                  <a:cubicBezTo>
                    <a:pt x="125311" y="-1099"/>
                    <a:pt x="138389" y="-1632"/>
                    <a:pt x="149709" y="3511"/>
                  </a:cubicBezTo>
                  <a:lnTo>
                    <a:pt x="260344" y="67424"/>
                  </a:lnTo>
                  <a:cubicBezTo>
                    <a:pt x="269373" y="72663"/>
                    <a:pt x="268233" y="81807"/>
                    <a:pt x="257873" y="87808"/>
                  </a:cubicBezTo>
                  <a:lnTo>
                    <a:pt x="152181" y="148958"/>
                  </a:lnTo>
                  <a:cubicBezTo>
                    <a:pt x="141336" y="154968"/>
                    <a:pt x="128286" y="155464"/>
                    <a:pt x="117013" y="1502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53" name="Google Shape;2353;p37"/>
            <p:cNvSpPr/>
            <p:nvPr/>
          </p:nvSpPr>
          <p:spPr>
            <a:xfrm>
              <a:off x="3737968" y="3378809"/>
              <a:ext cx="266343" cy="153636"/>
            </a:xfrm>
            <a:custGeom>
              <a:avLst/>
              <a:gdLst/>
              <a:ahLst/>
              <a:cxnLst/>
              <a:rect l="l" t="t" r="r" b="b"/>
              <a:pathLst>
                <a:path w="266343" h="153636" extrusionOk="0">
                  <a:moveTo>
                    <a:pt x="116733" y="150101"/>
                  </a:moveTo>
                  <a:lnTo>
                    <a:pt x="6098" y="86093"/>
                  </a:lnTo>
                  <a:cubicBezTo>
                    <a:pt x="-2931" y="80854"/>
                    <a:pt x="-1790" y="71710"/>
                    <a:pt x="8570" y="65710"/>
                  </a:cubicBezTo>
                  <a:lnTo>
                    <a:pt x="114262" y="4940"/>
                  </a:lnTo>
                  <a:cubicBezTo>
                    <a:pt x="125097" y="-1099"/>
                    <a:pt x="138147" y="-1632"/>
                    <a:pt x="149429" y="3511"/>
                  </a:cubicBezTo>
                  <a:lnTo>
                    <a:pt x="260254" y="67138"/>
                  </a:lnTo>
                  <a:cubicBezTo>
                    <a:pt x="269283" y="72377"/>
                    <a:pt x="268143" y="81521"/>
                    <a:pt x="257688" y="87522"/>
                  </a:cubicBezTo>
                  <a:lnTo>
                    <a:pt x="152091" y="148672"/>
                  </a:lnTo>
                  <a:cubicBezTo>
                    <a:pt x="141198" y="154749"/>
                    <a:pt x="128072" y="155273"/>
                    <a:pt x="116733" y="150101"/>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54" name="Google Shape;2354;p37"/>
            <p:cNvSpPr/>
            <p:nvPr/>
          </p:nvSpPr>
          <p:spPr>
            <a:xfrm>
              <a:off x="3894706" y="3469202"/>
              <a:ext cx="266442" cy="153993"/>
            </a:xfrm>
            <a:custGeom>
              <a:avLst/>
              <a:gdLst/>
              <a:ahLst/>
              <a:cxnLst/>
              <a:rect l="l" t="t" r="r" b="b"/>
              <a:pathLst>
                <a:path w="266442" h="153993" extrusionOk="0">
                  <a:moveTo>
                    <a:pt x="117013" y="150482"/>
                  </a:moveTo>
                  <a:lnTo>
                    <a:pt x="6284" y="86474"/>
                  </a:lnTo>
                  <a:cubicBezTo>
                    <a:pt x="-3221" y="81235"/>
                    <a:pt x="-1605" y="72091"/>
                    <a:pt x="8850" y="66091"/>
                  </a:cubicBezTo>
                  <a:lnTo>
                    <a:pt x="114447" y="4940"/>
                  </a:lnTo>
                  <a:cubicBezTo>
                    <a:pt x="125311" y="-1099"/>
                    <a:pt x="138389" y="-1632"/>
                    <a:pt x="149709" y="3511"/>
                  </a:cubicBezTo>
                  <a:lnTo>
                    <a:pt x="260344" y="67519"/>
                  </a:lnTo>
                  <a:cubicBezTo>
                    <a:pt x="269373" y="72758"/>
                    <a:pt x="268233" y="81902"/>
                    <a:pt x="257873" y="87903"/>
                  </a:cubicBezTo>
                  <a:lnTo>
                    <a:pt x="152181" y="149053"/>
                  </a:lnTo>
                  <a:cubicBezTo>
                    <a:pt x="141345" y="155092"/>
                    <a:pt x="128295" y="155626"/>
                    <a:pt x="117013"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55" name="Google Shape;2355;p37"/>
            <p:cNvSpPr/>
            <p:nvPr/>
          </p:nvSpPr>
          <p:spPr>
            <a:xfrm>
              <a:off x="4051822" y="3559729"/>
              <a:ext cx="266144" cy="154280"/>
            </a:xfrm>
            <a:custGeom>
              <a:avLst/>
              <a:gdLst/>
              <a:ahLst/>
              <a:cxnLst/>
              <a:rect l="l" t="t" r="r" b="b"/>
              <a:pathLst>
                <a:path w="266144" h="154280" extrusionOk="0">
                  <a:moveTo>
                    <a:pt x="116819" y="150823"/>
                  </a:moveTo>
                  <a:lnTo>
                    <a:pt x="6090" y="86720"/>
                  </a:lnTo>
                  <a:cubicBezTo>
                    <a:pt x="-2940" y="81576"/>
                    <a:pt x="-1799" y="72432"/>
                    <a:pt x="8656" y="66336"/>
                  </a:cubicBezTo>
                  <a:lnTo>
                    <a:pt x="114253" y="4995"/>
                  </a:lnTo>
                  <a:cubicBezTo>
                    <a:pt x="125107" y="-1082"/>
                    <a:pt x="138186" y="-1643"/>
                    <a:pt x="149515" y="3471"/>
                  </a:cubicBezTo>
                  <a:lnTo>
                    <a:pt x="260055" y="67860"/>
                  </a:lnTo>
                  <a:cubicBezTo>
                    <a:pt x="269084" y="73099"/>
                    <a:pt x="267944" y="82148"/>
                    <a:pt x="257489" y="88244"/>
                  </a:cubicBezTo>
                  <a:lnTo>
                    <a:pt x="151892" y="149299"/>
                  </a:lnTo>
                  <a:cubicBezTo>
                    <a:pt x="141104" y="155357"/>
                    <a:pt x="128092" y="155919"/>
                    <a:pt x="116819" y="15082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56" name="Google Shape;2356;p37"/>
            <p:cNvSpPr/>
            <p:nvPr/>
          </p:nvSpPr>
          <p:spPr>
            <a:xfrm>
              <a:off x="4207595" y="3649708"/>
              <a:ext cx="266442" cy="154372"/>
            </a:xfrm>
            <a:custGeom>
              <a:avLst/>
              <a:gdLst/>
              <a:ahLst/>
              <a:cxnLst/>
              <a:rect l="l" t="t" r="r" b="b"/>
              <a:pathLst>
                <a:path w="266442" h="154372" extrusionOk="0">
                  <a:moveTo>
                    <a:pt x="116733" y="150950"/>
                  </a:moveTo>
                  <a:lnTo>
                    <a:pt x="6098" y="86466"/>
                  </a:lnTo>
                  <a:cubicBezTo>
                    <a:pt x="-2931" y="81228"/>
                    <a:pt x="-1790" y="72179"/>
                    <a:pt x="8570" y="66083"/>
                  </a:cubicBezTo>
                  <a:lnTo>
                    <a:pt x="114262" y="5028"/>
                  </a:lnTo>
                  <a:cubicBezTo>
                    <a:pt x="125069" y="-1087"/>
                    <a:pt x="138138" y="-1659"/>
                    <a:pt x="149429" y="3504"/>
                  </a:cubicBezTo>
                  <a:lnTo>
                    <a:pt x="260159" y="67607"/>
                  </a:lnTo>
                  <a:cubicBezTo>
                    <a:pt x="269664" y="72750"/>
                    <a:pt x="268048" y="81894"/>
                    <a:pt x="257593" y="87990"/>
                  </a:cubicBezTo>
                  <a:lnTo>
                    <a:pt x="151805" y="149426"/>
                  </a:lnTo>
                  <a:cubicBezTo>
                    <a:pt x="141008" y="155437"/>
                    <a:pt x="128015" y="155999"/>
                    <a:pt x="116733" y="150950"/>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57" name="Google Shape;2357;p37"/>
            <p:cNvSpPr/>
            <p:nvPr/>
          </p:nvSpPr>
          <p:spPr>
            <a:xfrm>
              <a:off x="4364526" y="3740759"/>
              <a:ext cx="266248" cy="154101"/>
            </a:xfrm>
            <a:custGeom>
              <a:avLst/>
              <a:gdLst/>
              <a:ahLst/>
              <a:cxnLst/>
              <a:rect l="l" t="t" r="r" b="b"/>
              <a:pathLst>
                <a:path w="266248" h="154101" extrusionOk="0">
                  <a:moveTo>
                    <a:pt x="116819" y="150672"/>
                  </a:moveTo>
                  <a:lnTo>
                    <a:pt x="6089" y="86664"/>
                  </a:lnTo>
                  <a:cubicBezTo>
                    <a:pt x="-2940" y="81426"/>
                    <a:pt x="-1799" y="72282"/>
                    <a:pt x="8656" y="66281"/>
                  </a:cubicBezTo>
                  <a:lnTo>
                    <a:pt x="114253" y="4940"/>
                  </a:lnTo>
                  <a:cubicBezTo>
                    <a:pt x="125117" y="-1099"/>
                    <a:pt x="138195" y="-1632"/>
                    <a:pt x="149515" y="3511"/>
                  </a:cubicBezTo>
                  <a:lnTo>
                    <a:pt x="260150" y="67519"/>
                  </a:lnTo>
                  <a:cubicBezTo>
                    <a:pt x="269179" y="72758"/>
                    <a:pt x="268039" y="81902"/>
                    <a:pt x="257679" y="87903"/>
                  </a:cubicBezTo>
                  <a:lnTo>
                    <a:pt x="151987" y="149053"/>
                  </a:lnTo>
                  <a:cubicBezTo>
                    <a:pt x="141189" y="155159"/>
                    <a:pt x="128130" y="155759"/>
                    <a:pt x="116819" y="15067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58" name="Google Shape;2358;p37"/>
            <p:cNvSpPr/>
            <p:nvPr/>
          </p:nvSpPr>
          <p:spPr>
            <a:xfrm>
              <a:off x="4521449" y="3831731"/>
              <a:ext cx="266334" cy="153985"/>
            </a:xfrm>
            <a:custGeom>
              <a:avLst/>
              <a:gdLst/>
              <a:ahLst/>
              <a:cxnLst/>
              <a:rect l="l" t="t" r="r" b="b"/>
              <a:pathLst>
                <a:path w="266334" h="153985" extrusionOk="0">
                  <a:moveTo>
                    <a:pt x="116819" y="150474"/>
                  </a:moveTo>
                  <a:lnTo>
                    <a:pt x="6090" y="86466"/>
                  </a:lnTo>
                  <a:cubicBezTo>
                    <a:pt x="-2940" y="81228"/>
                    <a:pt x="-1799" y="72084"/>
                    <a:pt x="8656" y="66083"/>
                  </a:cubicBezTo>
                  <a:lnTo>
                    <a:pt x="114253" y="5028"/>
                  </a:lnTo>
                  <a:cubicBezTo>
                    <a:pt x="125088" y="-1087"/>
                    <a:pt x="138195" y="-1659"/>
                    <a:pt x="149515" y="3504"/>
                  </a:cubicBezTo>
                  <a:lnTo>
                    <a:pt x="260245" y="67607"/>
                  </a:lnTo>
                  <a:cubicBezTo>
                    <a:pt x="269275" y="72750"/>
                    <a:pt x="268134" y="81894"/>
                    <a:pt x="257679" y="87990"/>
                  </a:cubicBezTo>
                  <a:lnTo>
                    <a:pt x="152082" y="149046"/>
                  </a:lnTo>
                  <a:cubicBezTo>
                    <a:pt x="141218" y="155084"/>
                    <a:pt x="128140" y="155618"/>
                    <a:pt x="116819" y="150474"/>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59" name="Google Shape;2359;p37"/>
            <p:cNvSpPr/>
            <p:nvPr/>
          </p:nvSpPr>
          <p:spPr>
            <a:xfrm>
              <a:off x="4678466" y="3922592"/>
              <a:ext cx="266239" cy="153993"/>
            </a:xfrm>
            <a:custGeom>
              <a:avLst/>
              <a:gdLst/>
              <a:ahLst/>
              <a:cxnLst/>
              <a:rect l="l" t="t" r="r" b="b"/>
              <a:pathLst>
                <a:path w="266239" h="153993" extrusionOk="0">
                  <a:moveTo>
                    <a:pt x="116724" y="150482"/>
                  </a:moveTo>
                  <a:lnTo>
                    <a:pt x="6089" y="86474"/>
                  </a:lnTo>
                  <a:cubicBezTo>
                    <a:pt x="-2940" y="81235"/>
                    <a:pt x="-1799" y="72091"/>
                    <a:pt x="8656" y="66091"/>
                  </a:cubicBezTo>
                  <a:lnTo>
                    <a:pt x="114253" y="4940"/>
                  </a:lnTo>
                  <a:cubicBezTo>
                    <a:pt x="125088" y="-1099"/>
                    <a:pt x="138138" y="-1632"/>
                    <a:pt x="149420" y="3511"/>
                  </a:cubicBezTo>
                  <a:lnTo>
                    <a:pt x="260150" y="67519"/>
                  </a:lnTo>
                  <a:cubicBezTo>
                    <a:pt x="269180" y="72758"/>
                    <a:pt x="268039" y="81902"/>
                    <a:pt x="257584" y="87903"/>
                  </a:cubicBezTo>
                  <a:lnTo>
                    <a:pt x="151987" y="149053"/>
                  </a:lnTo>
                  <a:cubicBezTo>
                    <a:pt x="141123" y="155092"/>
                    <a:pt x="128044" y="155626"/>
                    <a:pt x="116724"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60" name="Google Shape;2360;p37"/>
            <p:cNvSpPr/>
            <p:nvPr/>
          </p:nvSpPr>
          <p:spPr>
            <a:xfrm>
              <a:off x="4835195" y="4013365"/>
              <a:ext cx="266474" cy="153993"/>
            </a:xfrm>
            <a:custGeom>
              <a:avLst/>
              <a:gdLst/>
              <a:ahLst/>
              <a:cxnLst/>
              <a:rect l="l" t="t" r="r" b="b"/>
              <a:pathLst>
                <a:path w="266474" h="153993" extrusionOk="0">
                  <a:moveTo>
                    <a:pt x="117013" y="150482"/>
                  </a:moveTo>
                  <a:lnTo>
                    <a:pt x="6284" y="86474"/>
                  </a:lnTo>
                  <a:cubicBezTo>
                    <a:pt x="-3221" y="81235"/>
                    <a:pt x="-1605" y="72091"/>
                    <a:pt x="8850" y="66091"/>
                  </a:cubicBezTo>
                  <a:lnTo>
                    <a:pt x="114447" y="4940"/>
                  </a:lnTo>
                  <a:cubicBezTo>
                    <a:pt x="125311" y="-1099"/>
                    <a:pt x="138389" y="-1632"/>
                    <a:pt x="149709" y="3511"/>
                  </a:cubicBezTo>
                  <a:lnTo>
                    <a:pt x="260344" y="67519"/>
                  </a:lnTo>
                  <a:cubicBezTo>
                    <a:pt x="269373" y="72758"/>
                    <a:pt x="268328" y="81902"/>
                    <a:pt x="257873" y="87903"/>
                  </a:cubicBezTo>
                  <a:lnTo>
                    <a:pt x="152276" y="149053"/>
                  </a:lnTo>
                  <a:cubicBezTo>
                    <a:pt x="141412" y="155092"/>
                    <a:pt x="128333" y="155626"/>
                    <a:pt x="117013"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61" name="Google Shape;2361;p37"/>
            <p:cNvSpPr/>
            <p:nvPr/>
          </p:nvSpPr>
          <p:spPr>
            <a:xfrm>
              <a:off x="4992397" y="4104213"/>
              <a:ext cx="266533" cy="154079"/>
            </a:xfrm>
            <a:custGeom>
              <a:avLst/>
              <a:gdLst/>
              <a:ahLst/>
              <a:cxnLst/>
              <a:rect l="l" t="t" r="r" b="b"/>
              <a:pathLst>
                <a:path w="266533" h="154079" extrusionOk="0">
                  <a:moveTo>
                    <a:pt x="116733" y="150502"/>
                  </a:moveTo>
                  <a:lnTo>
                    <a:pt x="6098" y="86399"/>
                  </a:lnTo>
                  <a:cubicBezTo>
                    <a:pt x="-2931" y="81255"/>
                    <a:pt x="-1790" y="72111"/>
                    <a:pt x="8570" y="66015"/>
                  </a:cubicBezTo>
                  <a:lnTo>
                    <a:pt x="114262" y="4960"/>
                  </a:lnTo>
                  <a:cubicBezTo>
                    <a:pt x="125088" y="-1069"/>
                    <a:pt x="138119" y="-1631"/>
                    <a:pt x="149429" y="3436"/>
                  </a:cubicBezTo>
                  <a:lnTo>
                    <a:pt x="260444" y="67539"/>
                  </a:lnTo>
                  <a:cubicBezTo>
                    <a:pt x="269474" y="72778"/>
                    <a:pt x="268333" y="81922"/>
                    <a:pt x="257878" y="87923"/>
                  </a:cubicBezTo>
                  <a:lnTo>
                    <a:pt x="152281" y="148978"/>
                  </a:lnTo>
                  <a:cubicBezTo>
                    <a:pt x="141369" y="155198"/>
                    <a:pt x="128139" y="155760"/>
                    <a:pt x="116733" y="15050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62" name="Google Shape;2362;p37"/>
            <p:cNvSpPr/>
            <p:nvPr/>
          </p:nvSpPr>
          <p:spPr>
            <a:xfrm>
              <a:off x="5149329" y="4195292"/>
              <a:ext cx="266248" cy="153993"/>
            </a:xfrm>
            <a:custGeom>
              <a:avLst/>
              <a:gdLst/>
              <a:ahLst/>
              <a:cxnLst/>
              <a:rect l="l" t="t" r="r" b="b"/>
              <a:pathLst>
                <a:path w="266248" h="153993" extrusionOk="0">
                  <a:moveTo>
                    <a:pt x="116819" y="150482"/>
                  </a:moveTo>
                  <a:lnTo>
                    <a:pt x="6090" y="86474"/>
                  </a:lnTo>
                  <a:cubicBezTo>
                    <a:pt x="-2940" y="81235"/>
                    <a:pt x="-1799" y="72091"/>
                    <a:pt x="8656" y="66091"/>
                  </a:cubicBezTo>
                  <a:lnTo>
                    <a:pt x="114253" y="4940"/>
                  </a:lnTo>
                  <a:cubicBezTo>
                    <a:pt x="125117" y="-1099"/>
                    <a:pt x="138195" y="-1632"/>
                    <a:pt x="149515" y="3511"/>
                  </a:cubicBezTo>
                  <a:lnTo>
                    <a:pt x="260150" y="67519"/>
                  </a:lnTo>
                  <a:cubicBezTo>
                    <a:pt x="269179" y="72758"/>
                    <a:pt x="268039" y="81902"/>
                    <a:pt x="257679" y="87903"/>
                  </a:cubicBezTo>
                  <a:lnTo>
                    <a:pt x="151987" y="149053"/>
                  </a:lnTo>
                  <a:cubicBezTo>
                    <a:pt x="141151" y="155092"/>
                    <a:pt x="128101" y="155626"/>
                    <a:pt x="116819"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63" name="Google Shape;2363;p37"/>
            <p:cNvSpPr/>
            <p:nvPr/>
          </p:nvSpPr>
          <p:spPr>
            <a:xfrm>
              <a:off x="5306305" y="4285820"/>
              <a:ext cx="266280" cy="154040"/>
            </a:xfrm>
            <a:custGeom>
              <a:avLst/>
              <a:gdLst/>
              <a:ahLst/>
              <a:cxnLst/>
              <a:rect l="l" t="t" r="r" b="b"/>
              <a:pathLst>
                <a:path w="266280" h="154040" extrusionOk="0">
                  <a:moveTo>
                    <a:pt x="116765" y="150537"/>
                  </a:moveTo>
                  <a:lnTo>
                    <a:pt x="6130" y="86434"/>
                  </a:lnTo>
                  <a:cubicBezTo>
                    <a:pt x="-2899" y="81195"/>
                    <a:pt x="-1853" y="72147"/>
                    <a:pt x="8602" y="66051"/>
                  </a:cubicBezTo>
                  <a:lnTo>
                    <a:pt x="114199" y="4995"/>
                  </a:lnTo>
                  <a:cubicBezTo>
                    <a:pt x="125053" y="-1081"/>
                    <a:pt x="138132" y="-1644"/>
                    <a:pt x="149461" y="3471"/>
                  </a:cubicBezTo>
                  <a:lnTo>
                    <a:pt x="260191" y="67575"/>
                  </a:lnTo>
                  <a:cubicBezTo>
                    <a:pt x="269221" y="72813"/>
                    <a:pt x="268080" y="81862"/>
                    <a:pt x="257625" y="87958"/>
                  </a:cubicBezTo>
                  <a:lnTo>
                    <a:pt x="152028" y="149013"/>
                  </a:lnTo>
                  <a:cubicBezTo>
                    <a:pt x="141192" y="155128"/>
                    <a:pt x="128085" y="155700"/>
                    <a:pt x="116765" y="15053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64" name="Google Shape;2364;p37"/>
            <p:cNvSpPr/>
            <p:nvPr/>
          </p:nvSpPr>
          <p:spPr>
            <a:xfrm>
              <a:off x="3348561" y="3153075"/>
              <a:ext cx="342095" cy="197622"/>
            </a:xfrm>
            <a:custGeom>
              <a:avLst/>
              <a:gdLst/>
              <a:ahLst/>
              <a:cxnLst/>
              <a:rect l="l" t="t" r="r" b="b"/>
              <a:pathLst>
                <a:path w="342095" h="197622" extrusionOk="0">
                  <a:moveTo>
                    <a:pt x="192200" y="194194"/>
                  </a:moveTo>
                  <a:lnTo>
                    <a:pt x="6098" y="86466"/>
                  </a:lnTo>
                  <a:cubicBezTo>
                    <a:pt x="-2931" y="81228"/>
                    <a:pt x="-1790" y="72179"/>
                    <a:pt x="8570" y="66083"/>
                  </a:cubicBezTo>
                  <a:lnTo>
                    <a:pt x="114262" y="5028"/>
                  </a:lnTo>
                  <a:cubicBezTo>
                    <a:pt x="125069" y="-1087"/>
                    <a:pt x="138138" y="-1659"/>
                    <a:pt x="149429" y="3504"/>
                  </a:cubicBezTo>
                  <a:lnTo>
                    <a:pt x="336006" y="111231"/>
                  </a:lnTo>
                  <a:cubicBezTo>
                    <a:pt x="345036" y="116470"/>
                    <a:pt x="343895" y="125614"/>
                    <a:pt x="333440" y="131615"/>
                  </a:cubicBezTo>
                  <a:lnTo>
                    <a:pt x="227463" y="192575"/>
                  </a:lnTo>
                  <a:cubicBezTo>
                    <a:pt x="216627" y="198680"/>
                    <a:pt x="203549" y="199281"/>
                    <a:pt x="192200" y="194194"/>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65" name="Google Shape;2365;p37"/>
            <p:cNvSpPr/>
            <p:nvPr/>
          </p:nvSpPr>
          <p:spPr>
            <a:xfrm>
              <a:off x="5350264" y="4375807"/>
              <a:ext cx="378572" cy="242223"/>
            </a:xfrm>
            <a:custGeom>
              <a:avLst/>
              <a:gdLst/>
              <a:ahLst/>
              <a:cxnLst/>
              <a:rect l="l" t="t" r="r" b="b"/>
              <a:pathLst>
                <a:path w="378572" h="242223" extrusionOk="0">
                  <a:moveTo>
                    <a:pt x="371823" y="67980"/>
                  </a:moveTo>
                  <a:lnTo>
                    <a:pt x="261189" y="3972"/>
                  </a:lnTo>
                  <a:cubicBezTo>
                    <a:pt x="250867" y="-1324"/>
                    <a:pt x="238625" y="-1324"/>
                    <a:pt x="228303" y="3972"/>
                  </a:cubicBezTo>
                  <a:lnTo>
                    <a:pt x="116718" y="68551"/>
                  </a:lnTo>
                  <a:cubicBezTo>
                    <a:pt x="107213" y="73790"/>
                    <a:pt x="107213" y="82267"/>
                    <a:pt x="116718" y="87601"/>
                  </a:cubicBezTo>
                  <a:lnTo>
                    <a:pt x="125557" y="92745"/>
                  </a:lnTo>
                  <a:cubicBezTo>
                    <a:pt x="133921" y="97507"/>
                    <a:pt x="133826" y="105413"/>
                    <a:pt x="125557" y="110271"/>
                  </a:cubicBezTo>
                  <a:lnTo>
                    <a:pt x="7129" y="178470"/>
                  </a:lnTo>
                  <a:cubicBezTo>
                    <a:pt x="-2376" y="183804"/>
                    <a:pt x="-2376" y="192281"/>
                    <a:pt x="7129" y="197520"/>
                  </a:cubicBezTo>
                  <a:lnTo>
                    <a:pt x="77558" y="238287"/>
                  </a:lnTo>
                  <a:cubicBezTo>
                    <a:pt x="87861" y="243535"/>
                    <a:pt x="100046" y="243535"/>
                    <a:pt x="110349" y="238287"/>
                  </a:cubicBezTo>
                  <a:lnTo>
                    <a:pt x="220794" y="174469"/>
                  </a:lnTo>
                  <a:lnTo>
                    <a:pt x="243605" y="161229"/>
                  </a:lnTo>
                  <a:lnTo>
                    <a:pt x="260048" y="151704"/>
                  </a:lnTo>
                  <a:lnTo>
                    <a:pt x="276587" y="142179"/>
                  </a:lnTo>
                  <a:lnTo>
                    <a:pt x="371633" y="87220"/>
                  </a:lnTo>
                  <a:cubicBezTo>
                    <a:pt x="380853" y="81696"/>
                    <a:pt x="380853" y="73219"/>
                    <a:pt x="371823" y="67980"/>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66" name="Google Shape;2366;p37"/>
            <p:cNvSpPr/>
            <p:nvPr/>
          </p:nvSpPr>
          <p:spPr>
            <a:xfrm>
              <a:off x="2893378" y="3416909"/>
              <a:ext cx="266442" cy="154101"/>
            </a:xfrm>
            <a:custGeom>
              <a:avLst/>
              <a:gdLst/>
              <a:ahLst/>
              <a:cxnLst/>
              <a:rect l="l" t="t" r="r" b="b"/>
              <a:pathLst>
                <a:path w="266442" h="154101" extrusionOk="0">
                  <a:moveTo>
                    <a:pt x="116927" y="150672"/>
                  </a:moveTo>
                  <a:lnTo>
                    <a:pt x="6292" y="86664"/>
                  </a:lnTo>
                  <a:cubicBezTo>
                    <a:pt x="-3212" y="81426"/>
                    <a:pt x="-1597" y="72282"/>
                    <a:pt x="8763" y="66281"/>
                  </a:cubicBezTo>
                  <a:lnTo>
                    <a:pt x="114456" y="4940"/>
                  </a:lnTo>
                  <a:cubicBezTo>
                    <a:pt x="125291" y="-1099"/>
                    <a:pt x="138341" y="-1632"/>
                    <a:pt x="149623" y="3511"/>
                  </a:cubicBezTo>
                  <a:lnTo>
                    <a:pt x="260353" y="67519"/>
                  </a:lnTo>
                  <a:cubicBezTo>
                    <a:pt x="269382" y="72758"/>
                    <a:pt x="268241" y="81902"/>
                    <a:pt x="257786" y="87903"/>
                  </a:cubicBezTo>
                  <a:lnTo>
                    <a:pt x="152189" y="149053"/>
                  </a:lnTo>
                  <a:cubicBezTo>
                    <a:pt x="141354" y="155159"/>
                    <a:pt x="128275" y="155759"/>
                    <a:pt x="116927" y="15067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67" name="Google Shape;2367;p37"/>
            <p:cNvSpPr/>
            <p:nvPr/>
          </p:nvSpPr>
          <p:spPr>
            <a:xfrm>
              <a:off x="3049635" y="3507492"/>
              <a:ext cx="266442" cy="153993"/>
            </a:xfrm>
            <a:custGeom>
              <a:avLst/>
              <a:gdLst/>
              <a:ahLst/>
              <a:cxnLst/>
              <a:rect l="l" t="t" r="r" b="b"/>
              <a:pathLst>
                <a:path w="266442" h="153993" extrusionOk="0">
                  <a:moveTo>
                    <a:pt x="116927" y="150482"/>
                  </a:moveTo>
                  <a:lnTo>
                    <a:pt x="6292" y="86474"/>
                  </a:lnTo>
                  <a:cubicBezTo>
                    <a:pt x="-3212" y="81235"/>
                    <a:pt x="-1597" y="72091"/>
                    <a:pt x="8763" y="66090"/>
                  </a:cubicBezTo>
                  <a:lnTo>
                    <a:pt x="114456" y="4940"/>
                  </a:lnTo>
                  <a:cubicBezTo>
                    <a:pt x="125291" y="-1099"/>
                    <a:pt x="138341" y="-1632"/>
                    <a:pt x="149623" y="3511"/>
                  </a:cubicBezTo>
                  <a:lnTo>
                    <a:pt x="260353" y="67519"/>
                  </a:lnTo>
                  <a:cubicBezTo>
                    <a:pt x="269382" y="72758"/>
                    <a:pt x="268241" y="81902"/>
                    <a:pt x="257786" y="87903"/>
                  </a:cubicBezTo>
                  <a:lnTo>
                    <a:pt x="152189" y="149053"/>
                  </a:lnTo>
                  <a:cubicBezTo>
                    <a:pt x="141325" y="155092"/>
                    <a:pt x="128247" y="155625"/>
                    <a:pt x="116927"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68" name="Google Shape;2368;p37"/>
            <p:cNvSpPr/>
            <p:nvPr/>
          </p:nvSpPr>
          <p:spPr>
            <a:xfrm>
              <a:off x="3205860" y="3597884"/>
              <a:ext cx="266188" cy="153922"/>
            </a:xfrm>
            <a:custGeom>
              <a:avLst/>
              <a:gdLst/>
              <a:ahLst/>
              <a:cxnLst/>
              <a:rect l="l" t="t" r="r" b="b"/>
              <a:pathLst>
                <a:path w="266188" h="153922" extrusionOk="0">
                  <a:moveTo>
                    <a:pt x="116959" y="150482"/>
                  </a:moveTo>
                  <a:lnTo>
                    <a:pt x="6324" y="86474"/>
                  </a:lnTo>
                  <a:cubicBezTo>
                    <a:pt x="-3181" y="81235"/>
                    <a:pt x="-1660" y="72091"/>
                    <a:pt x="8795" y="66091"/>
                  </a:cubicBezTo>
                  <a:lnTo>
                    <a:pt x="114392" y="4940"/>
                  </a:lnTo>
                  <a:cubicBezTo>
                    <a:pt x="125256" y="-1099"/>
                    <a:pt x="138335" y="-1632"/>
                    <a:pt x="149655" y="3511"/>
                  </a:cubicBezTo>
                  <a:lnTo>
                    <a:pt x="260099" y="67519"/>
                  </a:lnTo>
                  <a:cubicBezTo>
                    <a:pt x="269129" y="72758"/>
                    <a:pt x="267988" y="81902"/>
                    <a:pt x="257533" y="87903"/>
                  </a:cubicBezTo>
                  <a:lnTo>
                    <a:pt x="151936" y="149053"/>
                  </a:lnTo>
                  <a:cubicBezTo>
                    <a:pt x="141148" y="154997"/>
                    <a:pt x="128193" y="155530"/>
                    <a:pt x="116959"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69" name="Google Shape;2369;p37"/>
            <p:cNvSpPr/>
            <p:nvPr/>
          </p:nvSpPr>
          <p:spPr>
            <a:xfrm>
              <a:off x="4536462" y="4367735"/>
              <a:ext cx="266437" cy="154256"/>
            </a:xfrm>
            <a:custGeom>
              <a:avLst/>
              <a:gdLst/>
              <a:ahLst/>
              <a:cxnLst/>
              <a:rect l="l" t="t" r="r" b="b"/>
              <a:pathLst>
                <a:path w="266437" h="154256" extrusionOk="0">
                  <a:moveTo>
                    <a:pt x="117013" y="150537"/>
                  </a:moveTo>
                  <a:lnTo>
                    <a:pt x="6284" y="86434"/>
                  </a:lnTo>
                  <a:cubicBezTo>
                    <a:pt x="-3221" y="81291"/>
                    <a:pt x="-1605" y="72147"/>
                    <a:pt x="8850" y="66051"/>
                  </a:cubicBezTo>
                  <a:lnTo>
                    <a:pt x="114447" y="4995"/>
                  </a:lnTo>
                  <a:cubicBezTo>
                    <a:pt x="125301" y="-1082"/>
                    <a:pt x="138380" y="-1644"/>
                    <a:pt x="149709" y="3472"/>
                  </a:cubicBezTo>
                  <a:lnTo>
                    <a:pt x="260154" y="67575"/>
                  </a:lnTo>
                  <a:cubicBezTo>
                    <a:pt x="269659" y="72814"/>
                    <a:pt x="268043" y="81862"/>
                    <a:pt x="257588" y="87958"/>
                  </a:cubicBezTo>
                  <a:lnTo>
                    <a:pt x="152181" y="149490"/>
                  </a:lnTo>
                  <a:cubicBezTo>
                    <a:pt x="141298" y="155452"/>
                    <a:pt x="128229" y="155843"/>
                    <a:pt x="117013" y="15053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70" name="Google Shape;2370;p37"/>
            <p:cNvSpPr/>
            <p:nvPr/>
          </p:nvSpPr>
          <p:spPr>
            <a:xfrm>
              <a:off x="4692711" y="4458183"/>
              <a:ext cx="266636" cy="153993"/>
            </a:xfrm>
            <a:custGeom>
              <a:avLst/>
              <a:gdLst/>
              <a:ahLst/>
              <a:cxnLst/>
              <a:rect l="l" t="t" r="r" b="b"/>
              <a:pathLst>
                <a:path w="266636" h="153993" extrusionOk="0">
                  <a:moveTo>
                    <a:pt x="116927" y="150482"/>
                  </a:moveTo>
                  <a:lnTo>
                    <a:pt x="6292" y="86474"/>
                  </a:lnTo>
                  <a:cubicBezTo>
                    <a:pt x="-3212" y="81235"/>
                    <a:pt x="-1597" y="72091"/>
                    <a:pt x="8763" y="66090"/>
                  </a:cubicBezTo>
                  <a:lnTo>
                    <a:pt x="114455" y="4940"/>
                  </a:lnTo>
                  <a:cubicBezTo>
                    <a:pt x="125291" y="-1099"/>
                    <a:pt x="138341" y="-1632"/>
                    <a:pt x="149623" y="3511"/>
                  </a:cubicBezTo>
                  <a:lnTo>
                    <a:pt x="260352" y="67519"/>
                  </a:lnTo>
                  <a:cubicBezTo>
                    <a:pt x="269857" y="72758"/>
                    <a:pt x="268242" y="81902"/>
                    <a:pt x="257786" y="87903"/>
                  </a:cubicBezTo>
                  <a:lnTo>
                    <a:pt x="152189" y="149053"/>
                  </a:lnTo>
                  <a:cubicBezTo>
                    <a:pt x="141325" y="155092"/>
                    <a:pt x="128247" y="155626"/>
                    <a:pt x="116927"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71" name="Google Shape;2371;p37"/>
            <p:cNvSpPr/>
            <p:nvPr/>
          </p:nvSpPr>
          <p:spPr>
            <a:xfrm>
              <a:off x="4849162" y="4548575"/>
              <a:ext cx="266442" cy="153993"/>
            </a:xfrm>
            <a:custGeom>
              <a:avLst/>
              <a:gdLst/>
              <a:ahLst/>
              <a:cxnLst/>
              <a:rect l="l" t="t" r="r" b="b"/>
              <a:pathLst>
                <a:path w="266442" h="153993" extrusionOk="0">
                  <a:moveTo>
                    <a:pt x="116733" y="150482"/>
                  </a:moveTo>
                  <a:lnTo>
                    <a:pt x="6099" y="86474"/>
                  </a:lnTo>
                  <a:cubicBezTo>
                    <a:pt x="-2931" y="81235"/>
                    <a:pt x="-1790" y="72091"/>
                    <a:pt x="8570" y="66091"/>
                  </a:cubicBezTo>
                  <a:lnTo>
                    <a:pt x="114262" y="4940"/>
                  </a:lnTo>
                  <a:cubicBezTo>
                    <a:pt x="125097" y="-1099"/>
                    <a:pt x="138147" y="-1632"/>
                    <a:pt x="149429" y="3511"/>
                  </a:cubicBezTo>
                  <a:lnTo>
                    <a:pt x="260159" y="67519"/>
                  </a:lnTo>
                  <a:cubicBezTo>
                    <a:pt x="269663" y="72758"/>
                    <a:pt x="268048" y="81902"/>
                    <a:pt x="257593" y="87903"/>
                  </a:cubicBezTo>
                  <a:lnTo>
                    <a:pt x="151995" y="149053"/>
                  </a:lnTo>
                  <a:cubicBezTo>
                    <a:pt x="141132" y="155092"/>
                    <a:pt x="128053" y="155626"/>
                    <a:pt x="116733"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72" name="Google Shape;2372;p37"/>
            <p:cNvSpPr/>
            <p:nvPr/>
          </p:nvSpPr>
          <p:spPr>
            <a:xfrm>
              <a:off x="5005419" y="4638967"/>
              <a:ext cx="266537" cy="154092"/>
            </a:xfrm>
            <a:custGeom>
              <a:avLst/>
              <a:gdLst/>
              <a:ahLst/>
              <a:cxnLst/>
              <a:rect l="l" t="t" r="r" b="b"/>
              <a:pathLst>
                <a:path w="266537" h="154092" extrusionOk="0">
                  <a:moveTo>
                    <a:pt x="116733" y="150482"/>
                  </a:moveTo>
                  <a:lnTo>
                    <a:pt x="6098" y="86474"/>
                  </a:lnTo>
                  <a:cubicBezTo>
                    <a:pt x="-2931" y="81235"/>
                    <a:pt x="-1790" y="72091"/>
                    <a:pt x="8570" y="66091"/>
                  </a:cubicBezTo>
                  <a:lnTo>
                    <a:pt x="114357" y="4940"/>
                  </a:lnTo>
                  <a:cubicBezTo>
                    <a:pt x="125192" y="-1099"/>
                    <a:pt x="138242" y="-1632"/>
                    <a:pt x="149524" y="3511"/>
                  </a:cubicBezTo>
                  <a:lnTo>
                    <a:pt x="260254" y="67519"/>
                  </a:lnTo>
                  <a:cubicBezTo>
                    <a:pt x="269759" y="72758"/>
                    <a:pt x="268143" y="81902"/>
                    <a:pt x="257688" y="87903"/>
                  </a:cubicBezTo>
                  <a:lnTo>
                    <a:pt x="152376" y="149053"/>
                  </a:lnTo>
                  <a:cubicBezTo>
                    <a:pt x="141407" y="155226"/>
                    <a:pt x="128158" y="155759"/>
                    <a:pt x="116733"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73" name="Google Shape;2373;p37"/>
            <p:cNvSpPr/>
            <p:nvPr/>
          </p:nvSpPr>
          <p:spPr>
            <a:xfrm>
              <a:off x="3362257" y="3688277"/>
              <a:ext cx="306733" cy="177321"/>
            </a:xfrm>
            <a:custGeom>
              <a:avLst/>
              <a:gdLst/>
              <a:ahLst/>
              <a:cxnLst/>
              <a:rect l="l" t="t" r="r" b="b"/>
              <a:pathLst>
                <a:path w="306733" h="177321" extrusionOk="0">
                  <a:moveTo>
                    <a:pt x="157024" y="173818"/>
                  </a:moveTo>
                  <a:lnTo>
                    <a:pt x="6090" y="86474"/>
                  </a:lnTo>
                  <a:cubicBezTo>
                    <a:pt x="-2940" y="81235"/>
                    <a:pt x="-1799" y="72091"/>
                    <a:pt x="8656" y="66091"/>
                  </a:cubicBezTo>
                  <a:lnTo>
                    <a:pt x="114253" y="4940"/>
                  </a:lnTo>
                  <a:cubicBezTo>
                    <a:pt x="125117" y="-1099"/>
                    <a:pt x="138195" y="-1632"/>
                    <a:pt x="149516" y="3511"/>
                  </a:cubicBezTo>
                  <a:lnTo>
                    <a:pt x="300450" y="90856"/>
                  </a:lnTo>
                  <a:cubicBezTo>
                    <a:pt x="309955" y="96094"/>
                    <a:pt x="308339" y="105143"/>
                    <a:pt x="297884" y="111239"/>
                  </a:cubicBezTo>
                  <a:lnTo>
                    <a:pt x="192287" y="172294"/>
                  </a:lnTo>
                  <a:cubicBezTo>
                    <a:pt x="181451" y="178409"/>
                    <a:pt x="168344" y="178981"/>
                    <a:pt x="157024" y="17381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74" name="Google Shape;2374;p37"/>
            <p:cNvSpPr/>
            <p:nvPr/>
          </p:nvSpPr>
          <p:spPr>
            <a:xfrm>
              <a:off x="4339992" y="4254062"/>
              <a:ext cx="306655" cy="177321"/>
            </a:xfrm>
            <a:custGeom>
              <a:avLst/>
              <a:gdLst/>
              <a:ahLst/>
              <a:cxnLst/>
              <a:rect l="l" t="t" r="r" b="b"/>
              <a:pathLst>
                <a:path w="306655" h="177321" extrusionOk="0">
                  <a:moveTo>
                    <a:pt x="157227" y="173818"/>
                  </a:moveTo>
                  <a:lnTo>
                    <a:pt x="6292" y="86474"/>
                  </a:lnTo>
                  <a:cubicBezTo>
                    <a:pt x="-3212" y="81235"/>
                    <a:pt x="-1597" y="72091"/>
                    <a:pt x="8764" y="66090"/>
                  </a:cubicBezTo>
                  <a:lnTo>
                    <a:pt x="114456" y="4940"/>
                  </a:lnTo>
                  <a:cubicBezTo>
                    <a:pt x="125291" y="-1099"/>
                    <a:pt x="138341" y="-1632"/>
                    <a:pt x="149623" y="3511"/>
                  </a:cubicBezTo>
                  <a:lnTo>
                    <a:pt x="300557" y="90855"/>
                  </a:lnTo>
                  <a:cubicBezTo>
                    <a:pt x="309587" y="96094"/>
                    <a:pt x="308446" y="105143"/>
                    <a:pt x="298086" y="111239"/>
                  </a:cubicBezTo>
                  <a:lnTo>
                    <a:pt x="192394" y="172294"/>
                  </a:lnTo>
                  <a:cubicBezTo>
                    <a:pt x="181587" y="178409"/>
                    <a:pt x="168518" y="178981"/>
                    <a:pt x="157227" y="17381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75" name="Google Shape;2375;p37"/>
            <p:cNvSpPr/>
            <p:nvPr/>
          </p:nvSpPr>
          <p:spPr>
            <a:xfrm>
              <a:off x="3558805" y="3802100"/>
              <a:ext cx="891371" cy="515693"/>
            </a:xfrm>
            <a:custGeom>
              <a:avLst/>
              <a:gdLst/>
              <a:ahLst/>
              <a:cxnLst/>
              <a:rect l="l" t="t" r="r" b="b"/>
              <a:pathLst>
                <a:path w="891371" h="515693" extrusionOk="0">
                  <a:moveTo>
                    <a:pt x="741857" y="512051"/>
                  </a:moveTo>
                  <a:lnTo>
                    <a:pt x="6098" y="86474"/>
                  </a:lnTo>
                  <a:cubicBezTo>
                    <a:pt x="-2931" y="81235"/>
                    <a:pt x="-1790" y="72091"/>
                    <a:pt x="8570" y="66090"/>
                  </a:cubicBezTo>
                  <a:lnTo>
                    <a:pt x="114262" y="4940"/>
                  </a:lnTo>
                  <a:cubicBezTo>
                    <a:pt x="125097" y="-1099"/>
                    <a:pt x="138147" y="-1632"/>
                    <a:pt x="149429" y="3511"/>
                  </a:cubicBezTo>
                  <a:lnTo>
                    <a:pt x="885282" y="429374"/>
                  </a:lnTo>
                  <a:cubicBezTo>
                    <a:pt x="894312" y="434613"/>
                    <a:pt x="893171" y="443757"/>
                    <a:pt x="882716" y="449758"/>
                  </a:cubicBezTo>
                  <a:lnTo>
                    <a:pt x="777119" y="510908"/>
                  </a:lnTo>
                  <a:cubicBezTo>
                    <a:pt x="766208" y="516861"/>
                    <a:pt x="753129" y="517280"/>
                    <a:pt x="741857" y="512051"/>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76" name="Google Shape;2376;p37"/>
            <p:cNvSpPr/>
            <p:nvPr/>
          </p:nvSpPr>
          <p:spPr>
            <a:xfrm>
              <a:off x="3471751" y="3400145"/>
              <a:ext cx="266623" cy="154042"/>
            </a:xfrm>
            <a:custGeom>
              <a:avLst/>
              <a:gdLst/>
              <a:ahLst/>
              <a:cxnLst/>
              <a:rect l="l" t="t" r="r" b="b"/>
              <a:pathLst>
                <a:path w="266623" h="154042" extrusionOk="0">
                  <a:moveTo>
                    <a:pt x="116724" y="150482"/>
                  </a:moveTo>
                  <a:lnTo>
                    <a:pt x="6090" y="86474"/>
                  </a:lnTo>
                  <a:cubicBezTo>
                    <a:pt x="-2940" y="81235"/>
                    <a:pt x="-1799" y="72091"/>
                    <a:pt x="8656" y="66091"/>
                  </a:cubicBezTo>
                  <a:lnTo>
                    <a:pt x="114253" y="4940"/>
                  </a:lnTo>
                  <a:cubicBezTo>
                    <a:pt x="125088" y="-1099"/>
                    <a:pt x="138138" y="-1632"/>
                    <a:pt x="149420" y="3511"/>
                  </a:cubicBezTo>
                  <a:lnTo>
                    <a:pt x="260340" y="67519"/>
                  </a:lnTo>
                  <a:cubicBezTo>
                    <a:pt x="269845" y="72758"/>
                    <a:pt x="268229" y="81902"/>
                    <a:pt x="257774" y="87903"/>
                  </a:cubicBezTo>
                  <a:lnTo>
                    <a:pt x="152177" y="149053"/>
                  </a:lnTo>
                  <a:cubicBezTo>
                    <a:pt x="141256" y="155159"/>
                    <a:pt x="128092" y="155692"/>
                    <a:pt x="116724"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77" name="Google Shape;2377;p37"/>
            <p:cNvSpPr/>
            <p:nvPr/>
          </p:nvSpPr>
          <p:spPr>
            <a:xfrm>
              <a:off x="3628284" y="3490390"/>
              <a:ext cx="266442" cy="154037"/>
            </a:xfrm>
            <a:custGeom>
              <a:avLst/>
              <a:gdLst/>
              <a:ahLst/>
              <a:cxnLst/>
              <a:rect l="l" t="t" r="r" b="b"/>
              <a:pathLst>
                <a:path w="266442" h="154037" extrusionOk="0">
                  <a:moveTo>
                    <a:pt x="116733" y="150534"/>
                  </a:moveTo>
                  <a:lnTo>
                    <a:pt x="6098" y="86431"/>
                  </a:lnTo>
                  <a:cubicBezTo>
                    <a:pt x="-2931" y="81192"/>
                    <a:pt x="-1790" y="72143"/>
                    <a:pt x="8570" y="66047"/>
                  </a:cubicBezTo>
                  <a:lnTo>
                    <a:pt x="114262" y="4992"/>
                  </a:lnTo>
                  <a:cubicBezTo>
                    <a:pt x="125078" y="-1075"/>
                    <a:pt x="138128" y="-1647"/>
                    <a:pt x="149429" y="3468"/>
                  </a:cubicBezTo>
                  <a:lnTo>
                    <a:pt x="260159" y="67571"/>
                  </a:lnTo>
                  <a:cubicBezTo>
                    <a:pt x="269664" y="72810"/>
                    <a:pt x="268048" y="81859"/>
                    <a:pt x="257593" y="87955"/>
                  </a:cubicBezTo>
                  <a:lnTo>
                    <a:pt x="151996" y="149010"/>
                  </a:lnTo>
                  <a:cubicBezTo>
                    <a:pt x="141160" y="155125"/>
                    <a:pt x="128053" y="155697"/>
                    <a:pt x="116733" y="150534"/>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78" name="Google Shape;2378;p37"/>
            <p:cNvSpPr/>
            <p:nvPr/>
          </p:nvSpPr>
          <p:spPr>
            <a:xfrm>
              <a:off x="3784546" y="3581216"/>
              <a:ext cx="266667" cy="153993"/>
            </a:xfrm>
            <a:custGeom>
              <a:avLst/>
              <a:gdLst/>
              <a:ahLst/>
              <a:cxnLst/>
              <a:rect l="l" t="t" r="r" b="b"/>
              <a:pathLst>
                <a:path w="266667" h="153993" extrusionOk="0">
                  <a:moveTo>
                    <a:pt x="117013" y="150482"/>
                  </a:moveTo>
                  <a:lnTo>
                    <a:pt x="6284" y="86474"/>
                  </a:lnTo>
                  <a:cubicBezTo>
                    <a:pt x="-3221" y="81235"/>
                    <a:pt x="-1605" y="72091"/>
                    <a:pt x="8850" y="66091"/>
                  </a:cubicBezTo>
                  <a:lnTo>
                    <a:pt x="114447" y="4940"/>
                  </a:lnTo>
                  <a:cubicBezTo>
                    <a:pt x="125311" y="-1099"/>
                    <a:pt x="138389" y="-1632"/>
                    <a:pt x="149709" y="3511"/>
                  </a:cubicBezTo>
                  <a:lnTo>
                    <a:pt x="260344" y="67519"/>
                  </a:lnTo>
                  <a:cubicBezTo>
                    <a:pt x="269849" y="72758"/>
                    <a:pt x="268328" y="81902"/>
                    <a:pt x="257873" y="87903"/>
                  </a:cubicBezTo>
                  <a:lnTo>
                    <a:pt x="152276" y="149053"/>
                  </a:lnTo>
                  <a:cubicBezTo>
                    <a:pt x="141412" y="155092"/>
                    <a:pt x="128333" y="155626"/>
                    <a:pt x="117013"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79" name="Google Shape;2379;p37"/>
            <p:cNvSpPr/>
            <p:nvPr/>
          </p:nvSpPr>
          <p:spPr>
            <a:xfrm>
              <a:off x="3941088" y="3671799"/>
              <a:ext cx="266351" cy="153784"/>
            </a:xfrm>
            <a:custGeom>
              <a:avLst/>
              <a:gdLst/>
              <a:ahLst/>
              <a:cxnLst/>
              <a:rect l="l" t="t" r="r" b="b"/>
              <a:pathLst>
                <a:path w="266351" h="153784" extrusionOk="0">
                  <a:moveTo>
                    <a:pt x="117013" y="150101"/>
                  </a:moveTo>
                  <a:lnTo>
                    <a:pt x="6284" y="86093"/>
                  </a:lnTo>
                  <a:cubicBezTo>
                    <a:pt x="-3221" y="80854"/>
                    <a:pt x="-1605" y="71710"/>
                    <a:pt x="8850" y="65710"/>
                  </a:cubicBezTo>
                  <a:lnTo>
                    <a:pt x="114162" y="4940"/>
                  </a:lnTo>
                  <a:cubicBezTo>
                    <a:pt x="125026" y="-1099"/>
                    <a:pt x="138104" y="-1632"/>
                    <a:pt x="149424" y="3511"/>
                  </a:cubicBezTo>
                  <a:lnTo>
                    <a:pt x="260059" y="67519"/>
                  </a:lnTo>
                  <a:cubicBezTo>
                    <a:pt x="269564" y="72758"/>
                    <a:pt x="267948" y="81902"/>
                    <a:pt x="257588" y="87903"/>
                  </a:cubicBezTo>
                  <a:lnTo>
                    <a:pt x="152181" y="149053"/>
                  </a:lnTo>
                  <a:cubicBezTo>
                    <a:pt x="141288" y="154968"/>
                    <a:pt x="128238" y="155359"/>
                    <a:pt x="117013" y="150101"/>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80" name="Google Shape;2380;p37"/>
            <p:cNvSpPr/>
            <p:nvPr/>
          </p:nvSpPr>
          <p:spPr>
            <a:xfrm>
              <a:off x="4097622" y="3762381"/>
              <a:ext cx="266636" cy="153993"/>
            </a:xfrm>
            <a:custGeom>
              <a:avLst/>
              <a:gdLst/>
              <a:ahLst/>
              <a:cxnLst/>
              <a:rect l="l" t="t" r="r" b="b"/>
              <a:pathLst>
                <a:path w="266636" h="153993" extrusionOk="0">
                  <a:moveTo>
                    <a:pt x="116927" y="150482"/>
                  </a:moveTo>
                  <a:lnTo>
                    <a:pt x="6292" y="86474"/>
                  </a:lnTo>
                  <a:cubicBezTo>
                    <a:pt x="-3212" y="81235"/>
                    <a:pt x="-1597" y="72091"/>
                    <a:pt x="8764" y="66091"/>
                  </a:cubicBezTo>
                  <a:lnTo>
                    <a:pt x="114456" y="4940"/>
                  </a:lnTo>
                  <a:cubicBezTo>
                    <a:pt x="125291" y="-1099"/>
                    <a:pt x="138341" y="-1632"/>
                    <a:pt x="149623" y="3511"/>
                  </a:cubicBezTo>
                  <a:lnTo>
                    <a:pt x="260353" y="67519"/>
                  </a:lnTo>
                  <a:cubicBezTo>
                    <a:pt x="269857" y="72758"/>
                    <a:pt x="268241" y="81902"/>
                    <a:pt x="257786" y="87903"/>
                  </a:cubicBezTo>
                  <a:lnTo>
                    <a:pt x="152189" y="149053"/>
                  </a:lnTo>
                  <a:cubicBezTo>
                    <a:pt x="141325" y="155092"/>
                    <a:pt x="128247" y="155626"/>
                    <a:pt x="116927"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81" name="Google Shape;2381;p37"/>
            <p:cNvSpPr/>
            <p:nvPr/>
          </p:nvSpPr>
          <p:spPr>
            <a:xfrm>
              <a:off x="4254133" y="3852876"/>
              <a:ext cx="266854" cy="154172"/>
            </a:xfrm>
            <a:custGeom>
              <a:avLst/>
              <a:gdLst/>
              <a:ahLst/>
              <a:cxnLst/>
              <a:rect l="l" t="t" r="r" b="b"/>
              <a:pathLst>
                <a:path w="266854" h="154172" extrusionOk="0">
                  <a:moveTo>
                    <a:pt x="116959" y="150570"/>
                  </a:moveTo>
                  <a:lnTo>
                    <a:pt x="6324" y="86466"/>
                  </a:lnTo>
                  <a:cubicBezTo>
                    <a:pt x="-3181" y="81228"/>
                    <a:pt x="-1660" y="72179"/>
                    <a:pt x="8795" y="66083"/>
                  </a:cubicBezTo>
                  <a:lnTo>
                    <a:pt x="114772" y="5028"/>
                  </a:lnTo>
                  <a:cubicBezTo>
                    <a:pt x="125608" y="-1087"/>
                    <a:pt x="138715" y="-1659"/>
                    <a:pt x="150035" y="3504"/>
                  </a:cubicBezTo>
                  <a:lnTo>
                    <a:pt x="260764" y="67607"/>
                  </a:lnTo>
                  <a:cubicBezTo>
                    <a:pt x="269794" y="72846"/>
                    <a:pt x="268653" y="81894"/>
                    <a:pt x="258198" y="87990"/>
                  </a:cubicBezTo>
                  <a:lnTo>
                    <a:pt x="152601" y="149046"/>
                  </a:lnTo>
                  <a:cubicBezTo>
                    <a:pt x="141661" y="155294"/>
                    <a:pt x="128383" y="155865"/>
                    <a:pt x="116959" y="150570"/>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82" name="Google Shape;2382;p37"/>
            <p:cNvSpPr/>
            <p:nvPr/>
          </p:nvSpPr>
          <p:spPr>
            <a:xfrm>
              <a:off x="4410814" y="3943451"/>
              <a:ext cx="266442" cy="153993"/>
            </a:xfrm>
            <a:custGeom>
              <a:avLst/>
              <a:gdLst/>
              <a:ahLst/>
              <a:cxnLst/>
              <a:rect l="l" t="t" r="r" b="b"/>
              <a:pathLst>
                <a:path w="266442" h="153993" extrusionOk="0">
                  <a:moveTo>
                    <a:pt x="116819" y="150482"/>
                  </a:moveTo>
                  <a:lnTo>
                    <a:pt x="6089" y="86474"/>
                  </a:lnTo>
                  <a:cubicBezTo>
                    <a:pt x="-2940" y="81235"/>
                    <a:pt x="-1799" y="72091"/>
                    <a:pt x="8656" y="66091"/>
                  </a:cubicBezTo>
                  <a:lnTo>
                    <a:pt x="114253" y="4940"/>
                  </a:lnTo>
                  <a:cubicBezTo>
                    <a:pt x="125117" y="-1099"/>
                    <a:pt x="138195" y="-1632"/>
                    <a:pt x="149516" y="3511"/>
                  </a:cubicBezTo>
                  <a:lnTo>
                    <a:pt x="260150" y="67519"/>
                  </a:lnTo>
                  <a:cubicBezTo>
                    <a:pt x="269655" y="72758"/>
                    <a:pt x="268039" y="81902"/>
                    <a:pt x="257679" y="87903"/>
                  </a:cubicBezTo>
                  <a:lnTo>
                    <a:pt x="151987" y="149053"/>
                  </a:lnTo>
                  <a:cubicBezTo>
                    <a:pt x="141151" y="155092"/>
                    <a:pt x="128101" y="155626"/>
                    <a:pt x="116819"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83" name="Google Shape;2383;p37"/>
            <p:cNvSpPr/>
            <p:nvPr/>
          </p:nvSpPr>
          <p:spPr>
            <a:xfrm>
              <a:off x="4567356" y="4034034"/>
              <a:ext cx="266239" cy="153993"/>
            </a:xfrm>
            <a:custGeom>
              <a:avLst/>
              <a:gdLst/>
              <a:ahLst/>
              <a:cxnLst/>
              <a:rect l="l" t="t" r="r" b="b"/>
              <a:pathLst>
                <a:path w="266239" h="153993" extrusionOk="0">
                  <a:moveTo>
                    <a:pt x="116819" y="150482"/>
                  </a:moveTo>
                  <a:lnTo>
                    <a:pt x="6089" y="86474"/>
                  </a:lnTo>
                  <a:cubicBezTo>
                    <a:pt x="-2940" y="81235"/>
                    <a:pt x="-1799" y="72091"/>
                    <a:pt x="8656" y="66090"/>
                  </a:cubicBezTo>
                  <a:lnTo>
                    <a:pt x="114253" y="4940"/>
                  </a:lnTo>
                  <a:cubicBezTo>
                    <a:pt x="125117" y="-1099"/>
                    <a:pt x="138195" y="-1632"/>
                    <a:pt x="149515" y="3511"/>
                  </a:cubicBezTo>
                  <a:lnTo>
                    <a:pt x="260150" y="67519"/>
                  </a:lnTo>
                  <a:cubicBezTo>
                    <a:pt x="269180" y="72758"/>
                    <a:pt x="268039" y="81902"/>
                    <a:pt x="257584" y="87903"/>
                  </a:cubicBezTo>
                  <a:lnTo>
                    <a:pt x="151987" y="149053"/>
                  </a:lnTo>
                  <a:cubicBezTo>
                    <a:pt x="141151" y="155092"/>
                    <a:pt x="128101" y="155625"/>
                    <a:pt x="116819"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84" name="Google Shape;2384;p37"/>
            <p:cNvSpPr/>
            <p:nvPr/>
          </p:nvSpPr>
          <p:spPr>
            <a:xfrm>
              <a:off x="4723985" y="4124617"/>
              <a:ext cx="266248" cy="154017"/>
            </a:xfrm>
            <a:custGeom>
              <a:avLst/>
              <a:gdLst/>
              <a:ahLst/>
              <a:cxnLst/>
              <a:rect l="l" t="t" r="r" b="b"/>
              <a:pathLst>
                <a:path w="266248" h="154017" extrusionOk="0">
                  <a:moveTo>
                    <a:pt x="116638" y="150482"/>
                  </a:moveTo>
                  <a:lnTo>
                    <a:pt x="6098" y="86474"/>
                  </a:lnTo>
                  <a:cubicBezTo>
                    <a:pt x="-2931" y="81235"/>
                    <a:pt x="-1790" y="72091"/>
                    <a:pt x="8570" y="66091"/>
                  </a:cubicBezTo>
                  <a:lnTo>
                    <a:pt x="114262" y="4940"/>
                  </a:lnTo>
                  <a:cubicBezTo>
                    <a:pt x="125097" y="-1099"/>
                    <a:pt x="138147" y="-1632"/>
                    <a:pt x="149429" y="3511"/>
                  </a:cubicBezTo>
                  <a:lnTo>
                    <a:pt x="260159" y="67519"/>
                  </a:lnTo>
                  <a:cubicBezTo>
                    <a:pt x="269188" y="72758"/>
                    <a:pt x="268048" y="81902"/>
                    <a:pt x="257592" y="87903"/>
                  </a:cubicBezTo>
                  <a:lnTo>
                    <a:pt x="151996" y="149053"/>
                  </a:lnTo>
                  <a:cubicBezTo>
                    <a:pt x="141103" y="155130"/>
                    <a:pt x="127977" y="155654"/>
                    <a:pt x="116638"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85" name="Google Shape;2385;p37"/>
            <p:cNvSpPr/>
            <p:nvPr/>
          </p:nvSpPr>
          <p:spPr>
            <a:xfrm>
              <a:off x="4880346" y="4215112"/>
              <a:ext cx="266334" cy="154040"/>
            </a:xfrm>
            <a:custGeom>
              <a:avLst/>
              <a:gdLst/>
              <a:ahLst/>
              <a:cxnLst/>
              <a:rect l="l" t="t" r="r" b="b"/>
              <a:pathLst>
                <a:path w="266334" h="154040" extrusionOk="0">
                  <a:moveTo>
                    <a:pt x="116819" y="150570"/>
                  </a:moveTo>
                  <a:lnTo>
                    <a:pt x="6090" y="86466"/>
                  </a:lnTo>
                  <a:cubicBezTo>
                    <a:pt x="-2940" y="81228"/>
                    <a:pt x="-1799" y="72179"/>
                    <a:pt x="8656" y="66083"/>
                  </a:cubicBezTo>
                  <a:lnTo>
                    <a:pt x="114253" y="5028"/>
                  </a:lnTo>
                  <a:cubicBezTo>
                    <a:pt x="125088" y="-1087"/>
                    <a:pt x="138195" y="-1659"/>
                    <a:pt x="149515" y="3504"/>
                  </a:cubicBezTo>
                  <a:lnTo>
                    <a:pt x="260245" y="67607"/>
                  </a:lnTo>
                  <a:cubicBezTo>
                    <a:pt x="269275" y="72750"/>
                    <a:pt x="268134" y="81894"/>
                    <a:pt x="257679" y="87990"/>
                  </a:cubicBezTo>
                  <a:lnTo>
                    <a:pt x="152082" y="149046"/>
                  </a:lnTo>
                  <a:cubicBezTo>
                    <a:pt x="141227" y="155122"/>
                    <a:pt x="128149" y="155685"/>
                    <a:pt x="116819" y="150570"/>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86" name="Google Shape;2386;p37"/>
            <p:cNvSpPr/>
            <p:nvPr/>
          </p:nvSpPr>
          <p:spPr>
            <a:xfrm>
              <a:off x="5036888" y="4305687"/>
              <a:ext cx="266442" cy="153993"/>
            </a:xfrm>
            <a:custGeom>
              <a:avLst/>
              <a:gdLst/>
              <a:ahLst/>
              <a:cxnLst/>
              <a:rect l="l" t="t" r="r" b="b"/>
              <a:pathLst>
                <a:path w="266442" h="153993" extrusionOk="0">
                  <a:moveTo>
                    <a:pt x="116819" y="150482"/>
                  </a:moveTo>
                  <a:lnTo>
                    <a:pt x="6090" y="86474"/>
                  </a:lnTo>
                  <a:cubicBezTo>
                    <a:pt x="-2940" y="81235"/>
                    <a:pt x="-1799" y="72091"/>
                    <a:pt x="8656" y="66091"/>
                  </a:cubicBezTo>
                  <a:lnTo>
                    <a:pt x="114253" y="4940"/>
                  </a:lnTo>
                  <a:cubicBezTo>
                    <a:pt x="125117" y="-1099"/>
                    <a:pt x="138195" y="-1632"/>
                    <a:pt x="149515" y="3511"/>
                  </a:cubicBezTo>
                  <a:lnTo>
                    <a:pt x="260150" y="67519"/>
                  </a:lnTo>
                  <a:cubicBezTo>
                    <a:pt x="269655" y="72758"/>
                    <a:pt x="268039" y="81902"/>
                    <a:pt x="257679" y="87903"/>
                  </a:cubicBezTo>
                  <a:lnTo>
                    <a:pt x="151987" y="149053"/>
                  </a:lnTo>
                  <a:cubicBezTo>
                    <a:pt x="141151" y="155092"/>
                    <a:pt x="128101" y="155626"/>
                    <a:pt x="116819"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87" name="Google Shape;2387;p37"/>
            <p:cNvSpPr/>
            <p:nvPr/>
          </p:nvSpPr>
          <p:spPr>
            <a:xfrm>
              <a:off x="5193145" y="4396270"/>
              <a:ext cx="266239" cy="154284"/>
            </a:xfrm>
            <a:custGeom>
              <a:avLst/>
              <a:gdLst/>
              <a:ahLst/>
              <a:cxnLst/>
              <a:rect l="l" t="t" r="r" b="b"/>
              <a:pathLst>
                <a:path w="266239" h="154284" extrusionOk="0">
                  <a:moveTo>
                    <a:pt x="116724" y="150482"/>
                  </a:moveTo>
                  <a:lnTo>
                    <a:pt x="6089" y="86474"/>
                  </a:lnTo>
                  <a:cubicBezTo>
                    <a:pt x="-2940" y="81235"/>
                    <a:pt x="-1799" y="72091"/>
                    <a:pt x="8656" y="66090"/>
                  </a:cubicBezTo>
                  <a:lnTo>
                    <a:pt x="114253" y="4940"/>
                  </a:lnTo>
                  <a:cubicBezTo>
                    <a:pt x="125088" y="-1099"/>
                    <a:pt x="138138" y="-1632"/>
                    <a:pt x="149420" y="3511"/>
                  </a:cubicBezTo>
                  <a:lnTo>
                    <a:pt x="260150" y="67519"/>
                  </a:lnTo>
                  <a:cubicBezTo>
                    <a:pt x="269180" y="72758"/>
                    <a:pt x="268039" y="81902"/>
                    <a:pt x="257584" y="87903"/>
                  </a:cubicBezTo>
                  <a:lnTo>
                    <a:pt x="152272" y="149529"/>
                  </a:lnTo>
                  <a:cubicBezTo>
                    <a:pt x="141256" y="155511"/>
                    <a:pt x="128044" y="155873"/>
                    <a:pt x="116724"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88" name="Google Shape;2388;p37"/>
            <p:cNvSpPr/>
            <p:nvPr/>
          </p:nvSpPr>
          <p:spPr>
            <a:xfrm>
              <a:off x="3196776" y="3241078"/>
              <a:ext cx="384874" cy="222382"/>
            </a:xfrm>
            <a:custGeom>
              <a:avLst/>
              <a:gdLst/>
              <a:ahLst/>
              <a:cxnLst/>
              <a:rect l="l" t="t" r="r" b="b"/>
              <a:pathLst>
                <a:path w="384874" h="222382" extrusionOk="0">
                  <a:moveTo>
                    <a:pt x="235252" y="218871"/>
                  </a:moveTo>
                  <a:lnTo>
                    <a:pt x="6284" y="86474"/>
                  </a:lnTo>
                  <a:cubicBezTo>
                    <a:pt x="-3221" y="81235"/>
                    <a:pt x="-1605" y="72091"/>
                    <a:pt x="8850" y="66090"/>
                  </a:cubicBezTo>
                  <a:lnTo>
                    <a:pt x="114447" y="4940"/>
                  </a:lnTo>
                  <a:cubicBezTo>
                    <a:pt x="125311" y="-1099"/>
                    <a:pt x="138389" y="-1632"/>
                    <a:pt x="149709" y="3511"/>
                  </a:cubicBezTo>
                  <a:lnTo>
                    <a:pt x="378582" y="135909"/>
                  </a:lnTo>
                  <a:cubicBezTo>
                    <a:pt x="388087" y="141147"/>
                    <a:pt x="386471" y="150291"/>
                    <a:pt x="376111" y="156292"/>
                  </a:cubicBezTo>
                  <a:lnTo>
                    <a:pt x="270419" y="217443"/>
                  </a:lnTo>
                  <a:cubicBezTo>
                    <a:pt x="259584" y="223482"/>
                    <a:pt x="246534" y="224015"/>
                    <a:pt x="235252" y="218871"/>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89" name="Google Shape;2389;p37"/>
            <p:cNvSpPr/>
            <p:nvPr/>
          </p:nvSpPr>
          <p:spPr>
            <a:xfrm>
              <a:off x="3242171" y="3443016"/>
              <a:ext cx="266280" cy="153882"/>
            </a:xfrm>
            <a:custGeom>
              <a:avLst/>
              <a:gdLst/>
              <a:ahLst/>
              <a:cxnLst/>
              <a:rect l="l" t="t" r="r" b="b"/>
              <a:pathLst>
                <a:path w="266280" h="153882" extrusionOk="0">
                  <a:moveTo>
                    <a:pt x="116765" y="150284"/>
                  </a:moveTo>
                  <a:lnTo>
                    <a:pt x="6131" y="86466"/>
                  </a:lnTo>
                  <a:cubicBezTo>
                    <a:pt x="-2899" y="81228"/>
                    <a:pt x="-1853" y="72179"/>
                    <a:pt x="8602" y="66083"/>
                  </a:cubicBezTo>
                  <a:lnTo>
                    <a:pt x="114199" y="5028"/>
                  </a:lnTo>
                  <a:cubicBezTo>
                    <a:pt x="125034" y="-1087"/>
                    <a:pt x="138141" y="-1659"/>
                    <a:pt x="149461" y="3504"/>
                  </a:cubicBezTo>
                  <a:lnTo>
                    <a:pt x="260191" y="67607"/>
                  </a:lnTo>
                  <a:cubicBezTo>
                    <a:pt x="269220" y="72750"/>
                    <a:pt x="268080" y="81894"/>
                    <a:pt x="257625" y="87990"/>
                  </a:cubicBezTo>
                  <a:lnTo>
                    <a:pt x="152028" y="149046"/>
                  </a:lnTo>
                  <a:cubicBezTo>
                    <a:pt x="141135" y="155027"/>
                    <a:pt x="128057" y="155484"/>
                    <a:pt x="116765" y="150284"/>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90" name="Google Shape;2390;p37"/>
            <p:cNvSpPr/>
            <p:nvPr/>
          </p:nvSpPr>
          <p:spPr>
            <a:xfrm>
              <a:off x="3398660" y="3533591"/>
              <a:ext cx="266442" cy="153993"/>
            </a:xfrm>
            <a:custGeom>
              <a:avLst/>
              <a:gdLst/>
              <a:ahLst/>
              <a:cxnLst/>
              <a:rect l="l" t="t" r="r" b="b"/>
              <a:pathLst>
                <a:path w="266442" h="153993" extrusionOk="0">
                  <a:moveTo>
                    <a:pt x="116819" y="150482"/>
                  </a:moveTo>
                  <a:lnTo>
                    <a:pt x="6090" y="86474"/>
                  </a:lnTo>
                  <a:cubicBezTo>
                    <a:pt x="-2940" y="81235"/>
                    <a:pt x="-1799" y="72091"/>
                    <a:pt x="8656" y="66091"/>
                  </a:cubicBezTo>
                  <a:lnTo>
                    <a:pt x="114253" y="4940"/>
                  </a:lnTo>
                  <a:cubicBezTo>
                    <a:pt x="125117" y="-1099"/>
                    <a:pt x="138195" y="-1632"/>
                    <a:pt x="149515" y="3511"/>
                  </a:cubicBezTo>
                  <a:lnTo>
                    <a:pt x="260150" y="67519"/>
                  </a:lnTo>
                  <a:cubicBezTo>
                    <a:pt x="269655" y="72758"/>
                    <a:pt x="268039" y="81902"/>
                    <a:pt x="257679" y="87903"/>
                  </a:cubicBezTo>
                  <a:lnTo>
                    <a:pt x="151987" y="149053"/>
                  </a:lnTo>
                  <a:cubicBezTo>
                    <a:pt x="141151" y="155092"/>
                    <a:pt x="128101" y="155626"/>
                    <a:pt x="116819"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91" name="Google Shape;2391;p37"/>
            <p:cNvSpPr/>
            <p:nvPr/>
          </p:nvSpPr>
          <p:spPr>
            <a:xfrm>
              <a:off x="3554723" y="3624118"/>
              <a:ext cx="266722" cy="153784"/>
            </a:xfrm>
            <a:custGeom>
              <a:avLst/>
              <a:gdLst/>
              <a:ahLst/>
              <a:cxnLst/>
              <a:rect l="l" t="t" r="r" b="b"/>
              <a:pathLst>
                <a:path w="266722" h="153784" extrusionOk="0">
                  <a:moveTo>
                    <a:pt x="117203" y="150156"/>
                  </a:moveTo>
                  <a:lnTo>
                    <a:pt x="6284" y="86434"/>
                  </a:lnTo>
                  <a:cubicBezTo>
                    <a:pt x="-3221" y="81195"/>
                    <a:pt x="-1605" y="72147"/>
                    <a:pt x="8850" y="66051"/>
                  </a:cubicBezTo>
                  <a:lnTo>
                    <a:pt x="114447" y="4995"/>
                  </a:lnTo>
                  <a:cubicBezTo>
                    <a:pt x="125301" y="-1081"/>
                    <a:pt x="138380" y="-1644"/>
                    <a:pt x="149709" y="3471"/>
                  </a:cubicBezTo>
                  <a:lnTo>
                    <a:pt x="260439" y="67575"/>
                  </a:lnTo>
                  <a:cubicBezTo>
                    <a:pt x="269944" y="72813"/>
                    <a:pt x="268328" y="81862"/>
                    <a:pt x="257873" y="87958"/>
                  </a:cubicBezTo>
                  <a:lnTo>
                    <a:pt x="152276" y="149013"/>
                  </a:lnTo>
                  <a:cubicBezTo>
                    <a:pt x="141431" y="154947"/>
                    <a:pt x="128409" y="155367"/>
                    <a:pt x="117203" y="15015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92" name="Google Shape;2392;p37"/>
            <p:cNvSpPr/>
            <p:nvPr/>
          </p:nvSpPr>
          <p:spPr>
            <a:xfrm>
              <a:off x="3711455" y="3714661"/>
              <a:ext cx="266433" cy="153993"/>
            </a:xfrm>
            <a:custGeom>
              <a:avLst/>
              <a:gdLst/>
              <a:ahLst/>
              <a:cxnLst/>
              <a:rect l="l" t="t" r="r" b="b"/>
              <a:pathLst>
                <a:path w="266433" h="153993" extrusionOk="0">
                  <a:moveTo>
                    <a:pt x="116918" y="150482"/>
                  </a:moveTo>
                  <a:lnTo>
                    <a:pt x="6284" y="86474"/>
                  </a:lnTo>
                  <a:cubicBezTo>
                    <a:pt x="-3221" y="81235"/>
                    <a:pt x="-1605" y="72091"/>
                    <a:pt x="8850" y="66090"/>
                  </a:cubicBezTo>
                  <a:lnTo>
                    <a:pt x="114447" y="4940"/>
                  </a:lnTo>
                  <a:cubicBezTo>
                    <a:pt x="125282" y="-1099"/>
                    <a:pt x="138332" y="-1632"/>
                    <a:pt x="149614" y="3511"/>
                  </a:cubicBezTo>
                  <a:lnTo>
                    <a:pt x="260344" y="67519"/>
                  </a:lnTo>
                  <a:cubicBezTo>
                    <a:pt x="269373" y="72758"/>
                    <a:pt x="268233" y="81902"/>
                    <a:pt x="257778" y="87903"/>
                  </a:cubicBezTo>
                  <a:lnTo>
                    <a:pt x="152181" y="149053"/>
                  </a:lnTo>
                  <a:cubicBezTo>
                    <a:pt x="141317" y="155092"/>
                    <a:pt x="128238" y="155625"/>
                    <a:pt x="116918"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93" name="Google Shape;2393;p37"/>
            <p:cNvSpPr/>
            <p:nvPr/>
          </p:nvSpPr>
          <p:spPr>
            <a:xfrm>
              <a:off x="3868572" y="3805244"/>
              <a:ext cx="266280" cy="154106"/>
            </a:xfrm>
            <a:custGeom>
              <a:avLst/>
              <a:gdLst/>
              <a:ahLst/>
              <a:cxnLst/>
              <a:rect l="l" t="t" r="r" b="b"/>
              <a:pathLst>
                <a:path w="266280" h="154106" extrusionOk="0">
                  <a:moveTo>
                    <a:pt x="116344" y="150482"/>
                  </a:moveTo>
                  <a:lnTo>
                    <a:pt x="6090" y="86474"/>
                  </a:lnTo>
                  <a:cubicBezTo>
                    <a:pt x="-2940" y="81235"/>
                    <a:pt x="-1799" y="72091"/>
                    <a:pt x="8656" y="66091"/>
                  </a:cubicBezTo>
                  <a:lnTo>
                    <a:pt x="114253" y="4940"/>
                  </a:lnTo>
                  <a:cubicBezTo>
                    <a:pt x="125117" y="-1099"/>
                    <a:pt x="138195" y="-1632"/>
                    <a:pt x="149515" y="3511"/>
                  </a:cubicBezTo>
                  <a:lnTo>
                    <a:pt x="260150" y="67519"/>
                  </a:lnTo>
                  <a:cubicBezTo>
                    <a:pt x="269179" y="72758"/>
                    <a:pt x="268134" y="81902"/>
                    <a:pt x="257679" y="87903"/>
                  </a:cubicBezTo>
                  <a:lnTo>
                    <a:pt x="152082" y="148958"/>
                  </a:lnTo>
                  <a:cubicBezTo>
                    <a:pt x="141123" y="155235"/>
                    <a:pt x="127797" y="155807"/>
                    <a:pt x="116344"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94" name="Google Shape;2394;p37"/>
            <p:cNvSpPr/>
            <p:nvPr/>
          </p:nvSpPr>
          <p:spPr>
            <a:xfrm>
              <a:off x="4024630" y="3895731"/>
              <a:ext cx="266248" cy="153993"/>
            </a:xfrm>
            <a:custGeom>
              <a:avLst/>
              <a:gdLst/>
              <a:ahLst/>
              <a:cxnLst/>
              <a:rect l="l" t="t" r="r" b="b"/>
              <a:pathLst>
                <a:path w="266248" h="153993" extrusionOk="0">
                  <a:moveTo>
                    <a:pt x="116733" y="150482"/>
                  </a:moveTo>
                  <a:lnTo>
                    <a:pt x="6098" y="86474"/>
                  </a:lnTo>
                  <a:cubicBezTo>
                    <a:pt x="-2931" y="81235"/>
                    <a:pt x="-1790" y="72091"/>
                    <a:pt x="8570" y="66091"/>
                  </a:cubicBezTo>
                  <a:lnTo>
                    <a:pt x="114262" y="4940"/>
                  </a:lnTo>
                  <a:cubicBezTo>
                    <a:pt x="125097" y="-1099"/>
                    <a:pt x="138147" y="-1632"/>
                    <a:pt x="149429" y="3511"/>
                  </a:cubicBezTo>
                  <a:lnTo>
                    <a:pt x="260159" y="67519"/>
                  </a:lnTo>
                  <a:cubicBezTo>
                    <a:pt x="269188" y="72758"/>
                    <a:pt x="268048" y="81902"/>
                    <a:pt x="257593" y="87903"/>
                  </a:cubicBezTo>
                  <a:lnTo>
                    <a:pt x="151996" y="149053"/>
                  </a:lnTo>
                  <a:cubicBezTo>
                    <a:pt x="141132" y="155092"/>
                    <a:pt x="128053" y="155626"/>
                    <a:pt x="116733"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95" name="Google Shape;2395;p37"/>
            <p:cNvSpPr/>
            <p:nvPr/>
          </p:nvSpPr>
          <p:spPr>
            <a:xfrm>
              <a:off x="4181086" y="3986314"/>
              <a:ext cx="266248" cy="153993"/>
            </a:xfrm>
            <a:custGeom>
              <a:avLst/>
              <a:gdLst/>
              <a:ahLst/>
              <a:cxnLst/>
              <a:rect l="l" t="t" r="r" b="b"/>
              <a:pathLst>
                <a:path w="266248" h="153993" extrusionOk="0">
                  <a:moveTo>
                    <a:pt x="116819" y="150482"/>
                  </a:moveTo>
                  <a:lnTo>
                    <a:pt x="6090" y="86474"/>
                  </a:lnTo>
                  <a:cubicBezTo>
                    <a:pt x="-2940" y="81235"/>
                    <a:pt x="-1799" y="72091"/>
                    <a:pt x="8656" y="66091"/>
                  </a:cubicBezTo>
                  <a:lnTo>
                    <a:pt x="114253" y="4940"/>
                  </a:lnTo>
                  <a:cubicBezTo>
                    <a:pt x="125117" y="-1099"/>
                    <a:pt x="138195" y="-1632"/>
                    <a:pt x="149515" y="3511"/>
                  </a:cubicBezTo>
                  <a:lnTo>
                    <a:pt x="260150" y="67519"/>
                  </a:lnTo>
                  <a:cubicBezTo>
                    <a:pt x="269179" y="72758"/>
                    <a:pt x="268039" y="81902"/>
                    <a:pt x="257679" y="87903"/>
                  </a:cubicBezTo>
                  <a:lnTo>
                    <a:pt x="152082" y="149053"/>
                  </a:lnTo>
                  <a:cubicBezTo>
                    <a:pt x="141218" y="155092"/>
                    <a:pt x="128139" y="155626"/>
                    <a:pt x="116819"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96" name="Google Shape;2396;p37"/>
            <p:cNvSpPr/>
            <p:nvPr/>
          </p:nvSpPr>
          <p:spPr>
            <a:xfrm>
              <a:off x="4337714" y="4076809"/>
              <a:ext cx="266248" cy="154040"/>
            </a:xfrm>
            <a:custGeom>
              <a:avLst/>
              <a:gdLst/>
              <a:ahLst/>
              <a:cxnLst/>
              <a:rect l="l" t="t" r="r" b="b"/>
              <a:pathLst>
                <a:path w="266248" h="154040" extrusionOk="0">
                  <a:moveTo>
                    <a:pt x="116733" y="150570"/>
                  </a:moveTo>
                  <a:lnTo>
                    <a:pt x="6098" y="86466"/>
                  </a:lnTo>
                  <a:cubicBezTo>
                    <a:pt x="-2931" y="81228"/>
                    <a:pt x="-1790" y="72179"/>
                    <a:pt x="8570" y="66083"/>
                  </a:cubicBezTo>
                  <a:lnTo>
                    <a:pt x="114262" y="5028"/>
                  </a:lnTo>
                  <a:cubicBezTo>
                    <a:pt x="125069" y="-1087"/>
                    <a:pt x="138138" y="-1659"/>
                    <a:pt x="149429" y="3504"/>
                  </a:cubicBezTo>
                  <a:lnTo>
                    <a:pt x="260159" y="67607"/>
                  </a:lnTo>
                  <a:cubicBezTo>
                    <a:pt x="269188" y="72750"/>
                    <a:pt x="268048" y="81894"/>
                    <a:pt x="257593" y="87990"/>
                  </a:cubicBezTo>
                  <a:lnTo>
                    <a:pt x="151995" y="149046"/>
                  </a:lnTo>
                  <a:cubicBezTo>
                    <a:pt x="141141" y="155122"/>
                    <a:pt x="128063" y="155684"/>
                    <a:pt x="116733" y="150570"/>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97" name="Google Shape;2397;p37"/>
            <p:cNvSpPr/>
            <p:nvPr/>
          </p:nvSpPr>
          <p:spPr>
            <a:xfrm>
              <a:off x="4494075" y="4167384"/>
              <a:ext cx="266248" cy="153993"/>
            </a:xfrm>
            <a:custGeom>
              <a:avLst/>
              <a:gdLst/>
              <a:ahLst/>
              <a:cxnLst/>
              <a:rect l="l" t="t" r="r" b="b"/>
              <a:pathLst>
                <a:path w="266248" h="153993" extrusionOk="0">
                  <a:moveTo>
                    <a:pt x="116819" y="150482"/>
                  </a:moveTo>
                  <a:lnTo>
                    <a:pt x="6090" y="86474"/>
                  </a:lnTo>
                  <a:cubicBezTo>
                    <a:pt x="-2940" y="81235"/>
                    <a:pt x="-1799" y="72091"/>
                    <a:pt x="8656" y="66090"/>
                  </a:cubicBezTo>
                  <a:lnTo>
                    <a:pt x="114253" y="4940"/>
                  </a:lnTo>
                  <a:cubicBezTo>
                    <a:pt x="125117" y="-1099"/>
                    <a:pt x="138196" y="-1632"/>
                    <a:pt x="149515" y="3511"/>
                  </a:cubicBezTo>
                  <a:lnTo>
                    <a:pt x="260150" y="67519"/>
                  </a:lnTo>
                  <a:cubicBezTo>
                    <a:pt x="269179" y="72758"/>
                    <a:pt x="268039" y="81902"/>
                    <a:pt x="257679" y="87903"/>
                  </a:cubicBezTo>
                  <a:lnTo>
                    <a:pt x="151987" y="149053"/>
                  </a:lnTo>
                  <a:cubicBezTo>
                    <a:pt x="141151" y="155092"/>
                    <a:pt x="128101" y="155625"/>
                    <a:pt x="116819"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98" name="Google Shape;2398;p37"/>
            <p:cNvSpPr/>
            <p:nvPr/>
          </p:nvSpPr>
          <p:spPr>
            <a:xfrm>
              <a:off x="4650609" y="4257915"/>
              <a:ext cx="266153" cy="154012"/>
            </a:xfrm>
            <a:custGeom>
              <a:avLst/>
              <a:gdLst/>
              <a:ahLst/>
              <a:cxnLst/>
              <a:rect l="l" t="t" r="r" b="b"/>
              <a:pathLst>
                <a:path w="266153" h="154012" extrusionOk="0">
                  <a:moveTo>
                    <a:pt x="116733" y="150534"/>
                  </a:moveTo>
                  <a:lnTo>
                    <a:pt x="6098" y="86431"/>
                  </a:lnTo>
                  <a:cubicBezTo>
                    <a:pt x="-2931" y="81287"/>
                    <a:pt x="-1790" y="72144"/>
                    <a:pt x="8570" y="66047"/>
                  </a:cubicBezTo>
                  <a:lnTo>
                    <a:pt x="114262" y="4992"/>
                  </a:lnTo>
                  <a:cubicBezTo>
                    <a:pt x="125078" y="-1075"/>
                    <a:pt x="138128" y="-1647"/>
                    <a:pt x="149429" y="3468"/>
                  </a:cubicBezTo>
                  <a:lnTo>
                    <a:pt x="260064" y="67571"/>
                  </a:lnTo>
                  <a:cubicBezTo>
                    <a:pt x="269093" y="72810"/>
                    <a:pt x="267953" y="81859"/>
                    <a:pt x="257498" y="87955"/>
                  </a:cubicBezTo>
                  <a:lnTo>
                    <a:pt x="151900" y="149010"/>
                  </a:lnTo>
                  <a:cubicBezTo>
                    <a:pt x="141084" y="155097"/>
                    <a:pt x="128034" y="155659"/>
                    <a:pt x="116733" y="150534"/>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99" name="Google Shape;2399;p37"/>
            <p:cNvSpPr/>
            <p:nvPr/>
          </p:nvSpPr>
          <p:spPr>
            <a:xfrm>
              <a:off x="4807065" y="4348454"/>
              <a:ext cx="266248" cy="153993"/>
            </a:xfrm>
            <a:custGeom>
              <a:avLst/>
              <a:gdLst/>
              <a:ahLst/>
              <a:cxnLst/>
              <a:rect l="l" t="t" r="r" b="b"/>
              <a:pathLst>
                <a:path w="266248" h="153993" extrusionOk="0">
                  <a:moveTo>
                    <a:pt x="116819" y="150482"/>
                  </a:moveTo>
                  <a:lnTo>
                    <a:pt x="6089" y="86474"/>
                  </a:lnTo>
                  <a:cubicBezTo>
                    <a:pt x="-2940" y="81235"/>
                    <a:pt x="-1799" y="72091"/>
                    <a:pt x="8656" y="66091"/>
                  </a:cubicBezTo>
                  <a:lnTo>
                    <a:pt x="114253" y="4940"/>
                  </a:lnTo>
                  <a:cubicBezTo>
                    <a:pt x="125117" y="-1099"/>
                    <a:pt x="138195" y="-1632"/>
                    <a:pt x="149515" y="3511"/>
                  </a:cubicBezTo>
                  <a:lnTo>
                    <a:pt x="260150" y="67519"/>
                  </a:lnTo>
                  <a:cubicBezTo>
                    <a:pt x="269180" y="72758"/>
                    <a:pt x="268039" y="81902"/>
                    <a:pt x="257679" y="87903"/>
                  </a:cubicBezTo>
                  <a:lnTo>
                    <a:pt x="151987" y="149053"/>
                  </a:lnTo>
                  <a:cubicBezTo>
                    <a:pt x="141151" y="155092"/>
                    <a:pt x="128101" y="155626"/>
                    <a:pt x="116819"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00" name="Google Shape;2400;p37"/>
            <p:cNvSpPr/>
            <p:nvPr/>
          </p:nvSpPr>
          <p:spPr>
            <a:xfrm>
              <a:off x="4963756" y="4439037"/>
              <a:ext cx="459701" cy="266038"/>
            </a:xfrm>
            <a:custGeom>
              <a:avLst/>
              <a:gdLst/>
              <a:ahLst/>
              <a:cxnLst/>
              <a:rect l="l" t="t" r="r" b="b"/>
              <a:pathLst>
                <a:path w="459701" h="266038" extrusionOk="0">
                  <a:moveTo>
                    <a:pt x="310281" y="262591"/>
                  </a:moveTo>
                  <a:lnTo>
                    <a:pt x="6131" y="86474"/>
                  </a:lnTo>
                  <a:cubicBezTo>
                    <a:pt x="-2899" y="81235"/>
                    <a:pt x="-1853" y="72091"/>
                    <a:pt x="8602" y="66091"/>
                  </a:cubicBezTo>
                  <a:lnTo>
                    <a:pt x="114199" y="4940"/>
                  </a:lnTo>
                  <a:cubicBezTo>
                    <a:pt x="125063" y="-1099"/>
                    <a:pt x="138141" y="-1632"/>
                    <a:pt x="149461" y="3511"/>
                  </a:cubicBezTo>
                  <a:lnTo>
                    <a:pt x="453611" y="179629"/>
                  </a:lnTo>
                  <a:cubicBezTo>
                    <a:pt x="462641" y="184772"/>
                    <a:pt x="461500" y="193916"/>
                    <a:pt x="451045" y="200012"/>
                  </a:cubicBezTo>
                  <a:lnTo>
                    <a:pt x="345448" y="261067"/>
                  </a:lnTo>
                  <a:cubicBezTo>
                    <a:pt x="334622" y="267106"/>
                    <a:pt x="321582" y="267678"/>
                    <a:pt x="310281" y="262591"/>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01" name="Google Shape;2401;p37"/>
            <p:cNvSpPr/>
            <p:nvPr/>
          </p:nvSpPr>
          <p:spPr>
            <a:xfrm>
              <a:off x="3045263" y="3329192"/>
              <a:ext cx="306655" cy="177371"/>
            </a:xfrm>
            <a:custGeom>
              <a:avLst/>
              <a:gdLst/>
              <a:ahLst/>
              <a:cxnLst/>
              <a:rect l="l" t="t" r="r" b="b"/>
              <a:pathLst>
                <a:path w="306655" h="177371" extrusionOk="0">
                  <a:moveTo>
                    <a:pt x="157227" y="173811"/>
                  </a:moveTo>
                  <a:lnTo>
                    <a:pt x="6292" y="86466"/>
                  </a:lnTo>
                  <a:cubicBezTo>
                    <a:pt x="-3212" y="81228"/>
                    <a:pt x="-1597" y="72084"/>
                    <a:pt x="8763" y="66083"/>
                  </a:cubicBezTo>
                  <a:lnTo>
                    <a:pt x="114456" y="5028"/>
                  </a:lnTo>
                  <a:cubicBezTo>
                    <a:pt x="125262" y="-1088"/>
                    <a:pt x="138331" y="-1659"/>
                    <a:pt x="149623" y="3504"/>
                  </a:cubicBezTo>
                  <a:lnTo>
                    <a:pt x="300557" y="90848"/>
                  </a:lnTo>
                  <a:cubicBezTo>
                    <a:pt x="309587" y="96087"/>
                    <a:pt x="308446" y="105231"/>
                    <a:pt x="298086" y="111232"/>
                  </a:cubicBezTo>
                  <a:lnTo>
                    <a:pt x="192584" y="172382"/>
                  </a:lnTo>
                  <a:cubicBezTo>
                    <a:pt x="181701" y="178487"/>
                    <a:pt x="168566" y="179021"/>
                    <a:pt x="157227" y="173811"/>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02" name="Google Shape;2402;p37"/>
            <p:cNvSpPr/>
            <p:nvPr/>
          </p:nvSpPr>
          <p:spPr>
            <a:xfrm>
              <a:off x="3658039" y="3005282"/>
              <a:ext cx="2325529" cy="1345328"/>
            </a:xfrm>
            <a:custGeom>
              <a:avLst/>
              <a:gdLst/>
              <a:ahLst/>
              <a:cxnLst/>
              <a:rect l="l" t="t" r="r" b="b"/>
              <a:pathLst>
                <a:path w="2325529" h="1345328" extrusionOk="0">
                  <a:moveTo>
                    <a:pt x="2228861" y="1341731"/>
                  </a:moveTo>
                  <a:lnTo>
                    <a:pt x="6284" y="55856"/>
                  </a:lnTo>
                  <a:cubicBezTo>
                    <a:pt x="-3221" y="50712"/>
                    <a:pt x="-1605" y="41568"/>
                    <a:pt x="8850" y="35472"/>
                  </a:cubicBezTo>
                  <a:lnTo>
                    <a:pt x="61696" y="4992"/>
                  </a:lnTo>
                  <a:cubicBezTo>
                    <a:pt x="72512" y="-1075"/>
                    <a:pt x="85562" y="-1647"/>
                    <a:pt x="96863" y="3468"/>
                  </a:cubicBezTo>
                  <a:lnTo>
                    <a:pt x="2319440" y="1289343"/>
                  </a:lnTo>
                  <a:cubicBezTo>
                    <a:pt x="2328470" y="1294582"/>
                    <a:pt x="2327329" y="1303631"/>
                    <a:pt x="2316874" y="1309727"/>
                  </a:cubicBezTo>
                  <a:lnTo>
                    <a:pt x="2264123" y="1340492"/>
                  </a:lnTo>
                  <a:cubicBezTo>
                    <a:pt x="2253231" y="1346474"/>
                    <a:pt x="2240152" y="1346931"/>
                    <a:pt x="2228861" y="1341731"/>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03" name="Google Shape;2403;p37"/>
            <p:cNvSpPr/>
            <p:nvPr/>
          </p:nvSpPr>
          <p:spPr>
            <a:xfrm>
              <a:off x="2758377" y="3858961"/>
              <a:ext cx="1752611" cy="1013632"/>
            </a:xfrm>
            <a:custGeom>
              <a:avLst/>
              <a:gdLst/>
              <a:ahLst/>
              <a:cxnLst/>
              <a:rect l="l" t="t" r="r" b="b"/>
              <a:pathLst>
                <a:path w="1752611" h="1013632" extrusionOk="0">
                  <a:moveTo>
                    <a:pt x="1751672" y="634261"/>
                  </a:moveTo>
                  <a:cubicBezTo>
                    <a:pt x="1748498" y="641186"/>
                    <a:pt x="1743071" y="646834"/>
                    <a:pt x="1736275" y="650263"/>
                  </a:cubicBezTo>
                  <a:lnTo>
                    <a:pt x="1124743" y="1004117"/>
                  </a:lnTo>
                  <a:cubicBezTo>
                    <a:pt x="1103871" y="1015747"/>
                    <a:pt x="1078721" y="1016775"/>
                    <a:pt x="1056974" y="1006879"/>
                  </a:cubicBezTo>
                  <a:lnTo>
                    <a:pt x="11458" y="402136"/>
                  </a:lnTo>
                  <a:cubicBezTo>
                    <a:pt x="6990" y="399812"/>
                    <a:pt x="3390" y="396107"/>
                    <a:pt x="1193" y="391564"/>
                  </a:cubicBezTo>
                  <a:cubicBezTo>
                    <a:pt x="-2609" y="382039"/>
                    <a:pt x="2714" y="371466"/>
                    <a:pt x="16591" y="363465"/>
                  </a:cubicBezTo>
                  <a:lnTo>
                    <a:pt x="628218" y="9516"/>
                  </a:lnTo>
                  <a:cubicBezTo>
                    <a:pt x="649090" y="-2114"/>
                    <a:pt x="674240" y="-3143"/>
                    <a:pt x="695986" y="6754"/>
                  </a:cubicBezTo>
                  <a:lnTo>
                    <a:pt x="1741502" y="611496"/>
                  </a:lnTo>
                  <a:cubicBezTo>
                    <a:pt x="1750266" y="615306"/>
                    <a:pt x="1754676" y="625174"/>
                    <a:pt x="1751672" y="634261"/>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04" name="Google Shape;2404;p37"/>
            <p:cNvSpPr/>
            <p:nvPr/>
          </p:nvSpPr>
          <p:spPr>
            <a:xfrm>
              <a:off x="2759571" y="3871207"/>
              <a:ext cx="1750478" cy="1001386"/>
            </a:xfrm>
            <a:custGeom>
              <a:avLst/>
              <a:gdLst/>
              <a:ahLst/>
              <a:cxnLst/>
              <a:rect l="l" t="t" r="r" b="b"/>
              <a:pathLst>
                <a:path w="1750478" h="1001386" extrusionOk="0">
                  <a:moveTo>
                    <a:pt x="1750479" y="622015"/>
                  </a:moveTo>
                  <a:cubicBezTo>
                    <a:pt x="1747304" y="628939"/>
                    <a:pt x="1741877" y="634588"/>
                    <a:pt x="1735081" y="638017"/>
                  </a:cubicBezTo>
                  <a:lnTo>
                    <a:pt x="1123550" y="991870"/>
                  </a:lnTo>
                  <a:cubicBezTo>
                    <a:pt x="1102677" y="1003501"/>
                    <a:pt x="1077528" y="1004529"/>
                    <a:pt x="1055781" y="994633"/>
                  </a:cubicBezTo>
                  <a:lnTo>
                    <a:pt x="10265" y="389890"/>
                  </a:lnTo>
                  <a:cubicBezTo>
                    <a:pt x="5797" y="387566"/>
                    <a:pt x="2197" y="383861"/>
                    <a:pt x="0" y="379318"/>
                  </a:cubicBezTo>
                  <a:cubicBezTo>
                    <a:pt x="3240" y="372460"/>
                    <a:pt x="8654" y="366869"/>
                    <a:pt x="15398" y="363411"/>
                  </a:cubicBezTo>
                  <a:lnTo>
                    <a:pt x="627024" y="9557"/>
                  </a:lnTo>
                  <a:cubicBezTo>
                    <a:pt x="647887" y="-2092"/>
                    <a:pt x="673027" y="-3149"/>
                    <a:pt x="694793" y="6700"/>
                  </a:cubicBezTo>
                  <a:lnTo>
                    <a:pt x="1740309" y="611537"/>
                  </a:lnTo>
                  <a:cubicBezTo>
                    <a:pt x="1744748" y="613823"/>
                    <a:pt x="1748321" y="617509"/>
                    <a:pt x="1750479" y="622015"/>
                  </a:cubicBezTo>
                  <a:close/>
                </a:path>
              </a:pathLst>
            </a:custGeom>
            <a:solidFill>
              <a:srgbClr val="C3C6D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05" name="Google Shape;2405;p37"/>
            <p:cNvSpPr/>
            <p:nvPr/>
          </p:nvSpPr>
          <p:spPr>
            <a:xfrm>
              <a:off x="3817633" y="2891711"/>
              <a:ext cx="2255273" cy="1359741"/>
            </a:xfrm>
            <a:custGeom>
              <a:avLst/>
              <a:gdLst/>
              <a:ahLst/>
              <a:cxnLst/>
              <a:rect l="l" t="t" r="r" b="b"/>
              <a:pathLst>
                <a:path w="2255273" h="1359741" extrusionOk="0">
                  <a:moveTo>
                    <a:pt x="2238450" y="1357766"/>
                  </a:moveTo>
                  <a:lnTo>
                    <a:pt x="15873" y="71891"/>
                  </a:lnTo>
                  <a:cubicBezTo>
                    <a:pt x="5950" y="64538"/>
                    <a:pt x="67" y="52927"/>
                    <a:pt x="0" y="40554"/>
                  </a:cubicBezTo>
                  <a:lnTo>
                    <a:pt x="0" y="14360"/>
                  </a:lnTo>
                  <a:cubicBezTo>
                    <a:pt x="0" y="2263"/>
                    <a:pt x="7319" y="-3261"/>
                    <a:pt x="16348" y="1978"/>
                  </a:cubicBezTo>
                  <a:lnTo>
                    <a:pt x="2238925" y="1287852"/>
                  </a:lnTo>
                  <a:cubicBezTo>
                    <a:pt x="2249028" y="1295063"/>
                    <a:pt x="2255092" y="1306664"/>
                    <a:pt x="2255273" y="1319094"/>
                  </a:cubicBezTo>
                  <a:lnTo>
                    <a:pt x="2255273" y="1345288"/>
                  </a:lnTo>
                  <a:cubicBezTo>
                    <a:pt x="2254798" y="1357480"/>
                    <a:pt x="2247479" y="1363005"/>
                    <a:pt x="2238450" y="135776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06" name="Google Shape;2406;p37"/>
            <p:cNvSpPr/>
            <p:nvPr/>
          </p:nvSpPr>
          <p:spPr>
            <a:xfrm>
              <a:off x="3899944" y="2334804"/>
              <a:ext cx="319167" cy="507819"/>
            </a:xfrm>
            <a:custGeom>
              <a:avLst/>
              <a:gdLst/>
              <a:ahLst/>
              <a:cxnLst/>
              <a:rect l="l" t="t" r="r" b="b"/>
              <a:pathLst>
                <a:path w="319167" h="507819" extrusionOk="0">
                  <a:moveTo>
                    <a:pt x="269363" y="501829"/>
                  </a:moveTo>
                  <a:lnTo>
                    <a:pt x="49804" y="375052"/>
                  </a:lnTo>
                  <a:cubicBezTo>
                    <a:pt x="22336" y="359145"/>
                    <a:pt x="0" y="316378"/>
                    <a:pt x="0" y="279802"/>
                  </a:cubicBezTo>
                  <a:lnTo>
                    <a:pt x="0" y="43867"/>
                  </a:lnTo>
                  <a:cubicBezTo>
                    <a:pt x="0" y="7101"/>
                    <a:pt x="22336" y="-9758"/>
                    <a:pt x="49804" y="5767"/>
                  </a:cubicBezTo>
                  <a:lnTo>
                    <a:pt x="269363" y="132926"/>
                  </a:lnTo>
                  <a:cubicBezTo>
                    <a:pt x="296926" y="148833"/>
                    <a:pt x="319168" y="191600"/>
                    <a:pt x="319168" y="228176"/>
                  </a:cubicBezTo>
                  <a:lnTo>
                    <a:pt x="319168" y="464110"/>
                  </a:lnTo>
                  <a:cubicBezTo>
                    <a:pt x="318787" y="500877"/>
                    <a:pt x="296546" y="517736"/>
                    <a:pt x="269363" y="501829"/>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07" name="Google Shape;2407;p37"/>
            <p:cNvSpPr/>
            <p:nvPr/>
          </p:nvSpPr>
          <p:spPr>
            <a:xfrm>
              <a:off x="3899468" y="1737396"/>
              <a:ext cx="318787" cy="562544"/>
            </a:xfrm>
            <a:custGeom>
              <a:avLst/>
              <a:gdLst/>
              <a:ahLst/>
              <a:cxnLst/>
              <a:rect l="l" t="t" r="r" b="b"/>
              <a:pathLst>
                <a:path w="318787" h="562544" extrusionOk="0">
                  <a:moveTo>
                    <a:pt x="268983" y="558884"/>
                  </a:moveTo>
                  <a:lnTo>
                    <a:pt x="49805" y="432106"/>
                  </a:lnTo>
                  <a:cubicBezTo>
                    <a:pt x="22336" y="416200"/>
                    <a:pt x="0" y="351144"/>
                    <a:pt x="0" y="319330"/>
                  </a:cubicBezTo>
                  <a:lnTo>
                    <a:pt x="0" y="43867"/>
                  </a:lnTo>
                  <a:cubicBezTo>
                    <a:pt x="0" y="7101"/>
                    <a:pt x="22336" y="-9758"/>
                    <a:pt x="49805" y="5767"/>
                  </a:cubicBezTo>
                  <a:lnTo>
                    <a:pt x="268983" y="132545"/>
                  </a:lnTo>
                  <a:cubicBezTo>
                    <a:pt x="296546" y="148452"/>
                    <a:pt x="318787" y="191219"/>
                    <a:pt x="318787" y="227795"/>
                  </a:cubicBezTo>
                  <a:lnTo>
                    <a:pt x="318787" y="503258"/>
                  </a:lnTo>
                  <a:cubicBezTo>
                    <a:pt x="318787" y="535643"/>
                    <a:pt x="296546" y="574791"/>
                    <a:pt x="268983" y="55888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08" name="Google Shape;2408;p37"/>
            <p:cNvSpPr/>
            <p:nvPr/>
          </p:nvSpPr>
          <p:spPr>
            <a:xfrm>
              <a:off x="3979213" y="1913870"/>
              <a:ext cx="161864" cy="209418"/>
            </a:xfrm>
            <a:custGeom>
              <a:avLst/>
              <a:gdLst/>
              <a:ahLst/>
              <a:cxnLst/>
              <a:rect l="l" t="t" r="r" b="b"/>
              <a:pathLst>
                <a:path w="161864" h="209418" extrusionOk="0">
                  <a:moveTo>
                    <a:pt x="80885" y="198388"/>
                  </a:moveTo>
                  <a:cubicBezTo>
                    <a:pt x="36308" y="172575"/>
                    <a:pt x="0" y="109519"/>
                    <a:pt x="0" y="57894"/>
                  </a:cubicBezTo>
                  <a:cubicBezTo>
                    <a:pt x="0" y="6268"/>
                    <a:pt x="36308" y="-14782"/>
                    <a:pt x="80885" y="11031"/>
                  </a:cubicBezTo>
                  <a:cubicBezTo>
                    <a:pt x="125462" y="36844"/>
                    <a:pt x="161865" y="99899"/>
                    <a:pt x="161865" y="151525"/>
                  </a:cubicBezTo>
                  <a:cubicBezTo>
                    <a:pt x="161865" y="203150"/>
                    <a:pt x="125557" y="224200"/>
                    <a:pt x="80885" y="198388"/>
                  </a:cubicBezTo>
                  <a:close/>
                  <a:moveTo>
                    <a:pt x="80885" y="35034"/>
                  </a:moveTo>
                  <a:cubicBezTo>
                    <a:pt x="47714" y="15984"/>
                    <a:pt x="20720" y="31510"/>
                    <a:pt x="20720" y="69895"/>
                  </a:cubicBezTo>
                  <a:cubicBezTo>
                    <a:pt x="22916" y="112443"/>
                    <a:pt x="45280" y="151382"/>
                    <a:pt x="80885" y="174670"/>
                  </a:cubicBezTo>
                  <a:cubicBezTo>
                    <a:pt x="114151" y="193720"/>
                    <a:pt x="141145" y="178290"/>
                    <a:pt x="141145" y="139904"/>
                  </a:cubicBezTo>
                  <a:cubicBezTo>
                    <a:pt x="138949" y="97299"/>
                    <a:pt x="116556" y="58322"/>
                    <a:pt x="80885" y="3503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09" name="Google Shape;2409;p37"/>
            <p:cNvSpPr/>
            <p:nvPr/>
          </p:nvSpPr>
          <p:spPr>
            <a:xfrm>
              <a:off x="4045651" y="1966906"/>
              <a:ext cx="50374" cy="107156"/>
            </a:xfrm>
            <a:custGeom>
              <a:avLst/>
              <a:gdLst/>
              <a:ahLst/>
              <a:cxnLst/>
              <a:rect l="l" t="t" r="r" b="b"/>
              <a:pathLst>
                <a:path w="50374" h="107156" extrusionOk="0">
                  <a:moveTo>
                    <a:pt x="36688" y="107156"/>
                  </a:moveTo>
                  <a:lnTo>
                    <a:pt x="0" y="48673"/>
                  </a:lnTo>
                  <a:lnTo>
                    <a:pt x="0" y="0"/>
                  </a:lnTo>
                  <a:lnTo>
                    <a:pt x="20720" y="12001"/>
                  </a:lnTo>
                  <a:lnTo>
                    <a:pt x="20720" y="49816"/>
                  </a:lnTo>
                  <a:lnTo>
                    <a:pt x="50375" y="96964"/>
                  </a:lnTo>
                  <a:lnTo>
                    <a:pt x="36688" y="107156"/>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10" name="Google Shape;2410;p37"/>
            <p:cNvSpPr/>
            <p:nvPr/>
          </p:nvSpPr>
          <p:spPr>
            <a:xfrm>
              <a:off x="3899183" y="1178204"/>
              <a:ext cx="318787" cy="538687"/>
            </a:xfrm>
            <a:custGeom>
              <a:avLst/>
              <a:gdLst/>
              <a:ahLst/>
              <a:cxnLst/>
              <a:rect l="l" t="t" r="r" b="b"/>
              <a:pathLst>
                <a:path w="318787" h="538687" extrusionOk="0">
                  <a:moveTo>
                    <a:pt x="268983" y="535432"/>
                  </a:moveTo>
                  <a:lnTo>
                    <a:pt x="49805" y="408655"/>
                  </a:lnTo>
                  <a:cubicBezTo>
                    <a:pt x="22336" y="392653"/>
                    <a:pt x="0" y="321025"/>
                    <a:pt x="0" y="289116"/>
                  </a:cubicBezTo>
                  <a:lnTo>
                    <a:pt x="0" y="35560"/>
                  </a:lnTo>
                  <a:cubicBezTo>
                    <a:pt x="0" y="3747"/>
                    <a:pt x="22336" y="-9207"/>
                    <a:pt x="49805" y="6985"/>
                  </a:cubicBezTo>
                  <a:lnTo>
                    <a:pt x="268983" y="133858"/>
                  </a:lnTo>
                  <a:cubicBezTo>
                    <a:pt x="298400" y="153033"/>
                    <a:pt x="316905" y="185135"/>
                    <a:pt x="318787" y="220250"/>
                  </a:cubicBezTo>
                  <a:lnTo>
                    <a:pt x="318787" y="473901"/>
                  </a:lnTo>
                  <a:cubicBezTo>
                    <a:pt x="318787" y="505429"/>
                    <a:pt x="296546" y="551339"/>
                    <a:pt x="268983" y="53543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11" name="Google Shape;2411;p37"/>
            <p:cNvSpPr/>
            <p:nvPr/>
          </p:nvSpPr>
          <p:spPr>
            <a:xfrm>
              <a:off x="3979213" y="1338206"/>
              <a:ext cx="159393" cy="203465"/>
            </a:xfrm>
            <a:custGeom>
              <a:avLst/>
              <a:gdLst/>
              <a:ahLst/>
              <a:cxnLst/>
              <a:rect l="l" t="t" r="r" b="b"/>
              <a:pathLst>
                <a:path w="159393" h="203465" extrusionOk="0">
                  <a:moveTo>
                    <a:pt x="79364" y="71487"/>
                  </a:moveTo>
                  <a:cubicBezTo>
                    <a:pt x="66153" y="63867"/>
                    <a:pt x="55507" y="70059"/>
                    <a:pt x="55507" y="85394"/>
                  </a:cubicBezTo>
                  <a:cubicBezTo>
                    <a:pt x="56401" y="102231"/>
                    <a:pt x="65259" y="117629"/>
                    <a:pt x="79364" y="126828"/>
                  </a:cubicBezTo>
                  <a:cubicBezTo>
                    <a:pt x="92576" y="134448"/>
                    <a:pt x="103316" y="128256"/>
                    <a:pt x="103316" y="113016"/>
                  </a:cubicBezTo>
                  <a:cubicBezTo>
                    <a:pt x="102356" y="96150"/>
                    <a:pt x="93469" y="80738"/>
                    <a:pt x="79364" y="71487"/>
                  </a:cubicBezTo>
                  <a:close/>
                  <a:moveTo>
                    <a:pt x="143141" y="81012"/>
                  </a:moveTo>
                  <a:lnTo>
                    <a:pt x="124131" y="69963"/>
                  </a:lnTo>
                  <a:cubicBezTo>
                    <a:pt x="121052" y="67857"/>
                    <a:pt x="118828" y="64715"/>
                    <a:pt x="117858" y="61105"/>
                  </a:cubicBezTo>
                  <a:lnTo>
                    <a:pt x="112916" y="41007"/>
                  </a:lnTo>
                  <a:cubicBezTo>
                    <a:pt x="111880" y="37405"/>
                    <a:pt x="109627" y="34274"/>
                    <a:pt x="106548" y="32149"/>
                  </a:cubicBezTo>
                  <a:lnTo>
                    <a:pt x="52371" y="812"/>
                  </a:lnTo>
                  <a:cubicBezTo>
                    <a:pt x="49709" y="-712"/>
                    <a:pt x="46953" y="-45"/>
                    <a:pt x="46098" y="2431"/>
                  </a:cubicBezTo>
                  <a:lnTo>
                    <a:pt x="41155" y="16719"/>
                  </a:lnTo>
                  <a:cubicBezTo>
                    <a:pt x="40271" y="18799"/>
                    <a:pt x="37867" y="19765"/>
                    <a:pt x="35795" y="18876"/>
                  </a:cubicBezTo>
                  <a:cubicBezTo>
                    <a:pt x="35462" y="18737"/>
                    <a:pt x="35158" y="18556"/>
                    <a:pt x="34882" y="18338"/>
                  </a:cubicBezTo>
                  <a:lnTo>
                    <a:pt x="15873" y="7289"/>
                  </a:lnTo>
                  <a:cubicBezTo>
                    <a:pt x="7129" y="2145"/>
                    <a:pt x="0" y="6336"/>
                    <a:pt x="0" y="16814"/>
                  </a:cubicBezTo>
                  <a:lnTo>
                    <a:pt x="0" y="99872"/>
                  </a:lnTo>
                  <a:cubicBezTo>
                    <a:pt x="608" y="111084"/>
                    <a:pt x="6501" y="121337"/>
                    <a:pt x="15873" y="127494"/>
                  </a:cubicBezTo>
                  <a:lnTo>
                    <a:pt x="143426" y="201313"/>
                  </a:lnTo>
                  <a:cubicBezTo>
                    <a:pt x="152170" y="206361"/>
                    <a:pt x="159394" y="202266"/>
                    <a:pt x="159394" y="191788"/>
                  </a:cubicBezTo>
                  <a:lnTo>
                    <a:pt x="159394" y="108444"/>
                  </a:lnTo>
                  <a:cubicBezTo>
                    <a:pt x="158700" y="97136"/>
                    <a:pt x="152655" y="86841"/>
                    <a:pt x="143141" y="80727"/>
                  </a:cubicBezTo>
                  <a:close/>
                  <a:moveTo>
                    <a:pt x="79364" y="145592"/>
                  </a:moveTo>
                  <a:cubicBezTo>
                    <a:pt x="55878" y="130194"/>
                    <a:pt x="41089" y="104524"/>
                    <a:pt x="39540" y="76440"/>
                  </a:cubicBezTo>
                  <a:cubicBezTo>
                    <a:pt x="39540" y="50913"/>
                    <a:pt x="57408" y="40626"/>
                    <a:pt x="79364" y="53390"/>
                  </a:cubicBezTo>
                  <a:cubicBezTo>
                    <a:pt x="102907" y="68733"/>
                    <a:pt x="117716" y="94435"/>
                    <a:pt x="119189" y="122541"/>
                  </a:cubicBezTo>
                  <a:cubicBezTo>
                    <a:pt x="119189" y="147687"/>
                    <a:pt x="101415" y="158070"/>
                    <a:pt x="79364" y="145306"/>
                  </a:cubicBezTo>
                  <a:close/>
                  <a:moveTo>
                    <a:pt x="137533" y="109111"/>
                  </a:moveTo>
                  <a:cubicBezTo>
                    <a:pt x="134292" y="106996"/>
                    <a:pt x="132239" y="103459"/>
                    <a:pt x="132020" y="99586"/>
                  </a:cubicBezTo>
                  <a:cubicBezTo>
                    <a:pt x="132020" y="95967"/>
                    <a:pt x="134491" y="94538"/>
                    <a:pt x="137533" y="96348"/>
                  </a:cubicBezTo>
                  <a:cubicBezTo>
                    <a:pt x="140812" y="98441"/>
                    <a:pt x="142903" y="101982"/>
                    <a:pt x="143141" y="105873"/>
                  </a:cubicBezTo>
                  <a:cubicBezTo>
                    <a:pt x="143141" y="109206"/>
                    <a:pt x="140669" y="110635"/>
                    <a:pt x="137533" y="10882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12" name="Google Shape;2412;p37"/>
            <p:cNvSpPr/>
            <p:nvPr/>
          </p:nvSpPr>
          <p:spPr>
            <a:xfrm>
              <a:off x="3993280" y="2480040"/>
              <a:ext cx="134491" cy="224767"/>
            </a:xfrm>
            <a:custGeom>
              <a:avLst/>
              <a:gdLst/>
              <a:ahLst/>
              <a:cxnLst/>
              <a:rect l="l" t="t" r="r" b="b"/>
              <a:pathLst>
                <a:path w="134491" h="224767" extrusionOk="0">
                  <a:moveTo>
                    <a:pt x="134491" y="125994"/>
                  </a:moveTo>
                  <a:cubicBezTo>
                    <a:pt x="134491" y="168951"/>
                    <a:pt x="67293" y="224768"/>
                    <a:pt x="67293" y="224768"/>
                  </a:cubicBezTo>
                  <a:cubicBezTo>
                    <a:pt x="67293" y="224768"/>
                    <a:pt x="0" y="91418"/>
                    <a:pt x="0" y="48174"/>
                  </a:cubicBezTo>
                  <a:cubicBezTo>
                    <a:pt x="0" y="4931"/>
                    <a:pt x="30130" y="-12214"/>
                    <a:pt x="67293" y="9217"/>
                  </a:cubicBezTo>
                  <a:cubicBezTo>
                    <a:pt x="106975" y="35192"/>
                    <a:pt x="131935" y="78559"/>
                    <a:pt x="134491" y="12599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13" name="Google Shape;2413;p37"/>
            <p:cNvSpPr/>
            <p:nvPr/>
          </p:nvSpPr>
          <p:spPr>
            <a:xfrm rot="-1801764">
              <a:off x="4024636" y="2501896"/>
              <a:ext cx="71791" cy="124475"/>
            </a:xfrm>
            <a:custGeom>
              <a:avLst/>
              <a:gdLst/>
              <a:ahLst/>
              <a:cxnLst/>
              <a:rect l="l" t="t" r="r" b="b"/>
              <a:pathLst>
                <a:path w="71855" h="124586" extrusionOk="0">
                  <a:moveTo>
                    <a:pt x="71855" y="62293"/>
                  </a:moveTo>
                  <a:cubicBezTo>
                    <a:pt x="71855" y="96697"/>
                    <a:pt x="55770" y="124587"/>
                    <a:pt x="35928" y="124587"/>
                  </a:cubicBezTo>
                  <a:cubicBezTo>
                    <a:pt x="16085" y="124587"/>
                    <a:pt x="0" y="96697"/>
                    <a:pt x="0" y="62293"/>
                  </a:cubicBezTo>
                  <a:cubicBezTo>
                    <a:pt x="0" y="27890"/>
                    <a:pt x="16085" y="0"/>
                    <a:pt x="35928" y="0"/>
                  </a:cubicBezTo>
                  <a:cubicBezTo>
                    <a:pt x="55770" y="0"/>
                    <a:pt x="71855" y="27890"/>
                    <a:pt x="71855" y="62293"/>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14" name="Google Shape;2414;p37"/>
            <p:cNvSpPr/>
            <p:nvPr/>
          </p:nvSpPr>
          <p:spPr>
            <a:xfrm>
              <a:off x="4492846" y="2048739"/>
              <a:ext cx="559351" cy="469824"/>
            </a:xfrm>
            <a:custGeom>
              <a:avLst/>
              <a:gdLst/>
              <a:ahLst/>
              <a:cxnLst/>
              <a:rect l="l" t="t" r="r" b="b"/>
              <a:pathLst>
                <a:path w="559351" h="469824" extrusionOk="0">
                  <a:moveTo>
                    <a:pt x="514299" y="464425"/>
                  </a:moveTo>
                  <a:lnTo>
                    <a:pt x="45147" y="192963"/>
                  </a:lnTo>
                  <a:cubicBezTo>
                    <a:pt x="20245" y="178580"/>
                    <a:pt x="0" y="139908"/>
                    <a:pt x="0" y="106571"/>
                  </a:cubicBezTo>
                  <a:lnTo>
                    <a:pt x="0" y="39610"/>
                  </a:lnTo>
                  <a:cubicBezTo>
                    <a:pt x="0" y="6273"/>
                    <a:pt x="20245" y="-8968"/>
                    <a:pt x="45147" y="5415"/>
                  </a:cubicBezTo>
                  <a:lnTo>
                    <a:pt x="514299" y="276878"/>
                  </a:lnTo>
                  <a:cubicBezTo>
                    <a:pt x="539201" y="291261"/>
                    <a:pt x="559351" y="329932"/>
                    <a:pt x="559351" y="363270"/>
                  </a:cubicBezTo>
                  <a:lnTo>
                    <a:pt x="559351" y="430135"/>
                  </a:lnTo>
                  <a:cubicBezTo>
                    <a:pt x="559351" y="463473"/>
                    <a:pt x="539201" y="478808"/>
                    <a:pt x="514299" y="46442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15" name="Google Shape;2415;p37"/>
            <p:cNvSpPr/>
            <p:nvPr/>
          </p:nvSpPr>
          <p:spPr>
            <a:xfrm>
              <a:off x="4353888" y="2645824"/>
              <a:ext cx="1638988" cy="1231605"/>
            </a:xfrm>
            <a:custGeom>
              <a:avLst/>
              <a:gdLst/>
              <a:ahLst/>
              <a:cxnLst/>
              <a:rect l="l" t="t" r="r" b="b"/>
              <a:pathLst>
                <a:path w="1638988" h="1231605" extrusionOk="0">
                  <a:moveTo>
                    <a:pt x="1638989" y="734496"/>
                  </a:moveTo>
                  <a:cubicBezTo>
                    <a:pt x="1638989" y="734496"/>
                    <a:pt x="1138757" y="844986"/>
                    <a:pt x="734332" y="394835"/>
                  </a:cubicBezTo>
                  <a:cubicBezTo>
                    <a:pt x="329908" y="-55317"/>
                    <a:pt x="0" y="2405"/>
                    <a:pt x="0" y="2405"/>
                  </a:cubicBezTo>
                  <a:lnTo>
                    <a:pt x="0" y="283392"/>
                  </a:lnTo>
                  <a:lnTo>
                    <a:pt x="1638989" y="1231606"/>
                  </a:lnTo>
                  <a:close/>
                </a:path>
              </a:pathLst>
            </a:custGeom>
            <a:solidFill>
              <a:srgbClr val="E4E7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16" name="Google Shape;2416;p37"/>
            <p:cNvSpPr/>
            <p:nvPr/>
          </p:nvSpPr>
          <p:spPr>
            <a:xfrm>
              <a:off x="4353888" y="2645824"/>
              <a:ext cx="1638988" cy="746475"/>
            </a:xfrm>
            <a:custGeom>
              <a:avLst/>
              <a:gdLst/>
              <a:ahLst/>
              <a:cxnLst/>
              <a:rect l="l" t="t" r="r" b="b"/>
              <a:pathLst>
                <a:path w="1638988" h="746475" extrusionOk="0">
                  <a:moveTo>
                    <a:pt x="1638989" y="734496"/>
                  </a:moveTo>
                  <a:cubicBezTo>
                    <a:pt x="1638989" y="734496"/>
                    <a:pt x="1138757" y="844986"/>
                    <a:pt x="734332" y="394835"/>
                  </a:cubicBezTo>
                  <a:cubicBezTo>
                    <a:pt x="329908" y="-55317"/>
                    <a:pt x="0" y="2405"/>
                    <a:pt x="0" y="2405"/>
                  </a:cubicBezTo>
                </a:path>
              </a:pathLst>
            </a:custGeom>
            <a:noFill/>
            <a:ln w="10075" cap="flat" cmpd="sng">
              <a:solidFill>
                <a:srgbClr val="CCCEDD"/>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17" name="Google Shape;2417;p37"/>
            <p:cNvSpPr/>
            <p:nvPr/>
          </p:nvSpPr>
          <p:spPr>
            <a:xfrm>
              <a:off x="4257005" y="773645"/>
              <a:ext cx="165344" cy="325643"/>
            </a:xfrm>
            <a:custGeom>
              <a:avLst/>
              <a:gdLst/>
              <a:ahLst/>
              <a:cxnLst/>
              <a:rect l="l" t="t" r="r" b="b"/>
              <a:pathLst>
                <a:path w="165344" h="325643" extrusionOk="0">
                  <a:moveTo>
                    <a:pt x="94696" y="251714"/>
                  </a:moveTo>
                  <a:cubicBezTo>
                    <a:pt x="80068" y="277923"/>
                    <a:pt x="62295" y="302235"/>
                    <a:pt x="41755" y="324104"/>
                  </a:cubicBezTo>
                  <a:cubicBezTo>
                    <a:pt x="36052" y="330772"/>
                    <a:pt x="-7955" y="313912"/>
                    <a:pt x="1265" y="309150"/>
                  </a:cubicBezTo>
                  <a:cubicBezTo>
                    <a:pt x="10485" y="304387"/>
                    <a:pt x="39284" y="264192"/>
                    <a:pt x="53731" y="237331"/>
                  </a:cubicBezTo>
                  <a:cubicBezTo>
                    <a:pt x="65821" y="205263"/>
                    <a:pt x="76095" y="172541"/>
                    <a:pt x="84526" y="139319"/>
                  </a:cubicBezTo>
                  <a:cubicBezTo>
                    <a:pt x="93556" y="106458"/>
                    <a:pt x="101349" y="58261"/>
                    <a:pt x="108003" y="35592"/>
                  </a:cubicBezTo>
                  <a:cubicBezTo>
                    <a:pt x="111481" y="18487"/>
                    <a:pt x="124655" y="5022"/>
                    <a:pt x="141649" y="1207"/>
                  </a:cubicBezTo>
                  <a:cubicBezTo>
                    <a:pt x="157522" y="-2508"/>
                    <a:pt x="167787" y="1873"/>
                    <a:pt x="164841" y="21114"/>
                  </a:cubicBezTo>
                  <a:cubicBezTo>
                    <a:pt x="159423" y="54642"/>
                    <a:pt x="133475" y="185515"/>
                    <a:pt x="94696" y="25171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18" name="Google Shape;2418;p37"/>
            <p:cNvSpPr/>
            <p:nvPr/>
          </p:nvSpPr>
          <p:spPr>
            <a:xfrm>
              <a:off x="4272441" y="1538278"/>
              <a:ext cx="113451" cy="88273"/>
            </a:xfrm>
            <a:custGeom>
              <a:avLst/>
              <a:gdLst/>
              <a:ahLst/>
              <a:cxnLst/>
              <a:rect l="l" t="t" r="r" b="b"/>
              <a:pathLst>
                <a:path w="113451" h="88273" extrusionOk="0">
                  <a:moveTo>
                    <a:pt x="104448" y="2"/>
                  </a:moveTo>
                  <a:cubicBezTo>
                    <a:pt x="90856" y="11146"/>
                    <a:pt x="70706" y="955"/>
                    <a:pt x="69660" y="2002"/>
                  </a:cubicBezTo>
                  <a:cubicBezTo>
                    <a:pt x="53645" y="16871"/>
                    <a:pt x="36860" y="30892"/>
                    <a:pt x="19381" y="44008"/>
                  </a:cubicBezTo>
                  <a:cubicBezTo>
                    <a:pt x="10827" y="50675"/>
                    <a:pt x="-2385" y="59629"/>
                    <a:pt x="371" y="72583"/>
                  </a:cubicBezTo>
                  <a:cubicBezTo>
                    <a:pt x="4648" y="95538"/>
                    <a:pt x="41432" y="88490"/>
                    <a:pt x="55308" y="81441"/>
                  </a:cubicBezTo>
                  <a:cubicBezTo>
                    <a:pt x="69185" y="74392"/>
                    <a:pt x="80591" y="62391"/>
                    <a:pt x="93327" y="54581"/>
                  </a:cubicBezTo>
                  <a:cubicBezTo>
                    <a:pt x="102832" y="48675"/>
                    <a:pt x="112337" y="45722"/>
                    <a:pt x="113382" y="33816"/>
                  </a:cubicBezTo>
                  <a:cubicBezTo>
                    <a:pt x="114238" y="26672"/>
                    <a:pt x="106919" y="-283"/>
                    <a:pt x="104448"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19" name="Google Shape;2419;p37"/>
            <p:cNvSpPr/>
            <p:nvPr/>
          </p:nvSpPr>
          <p:spPr>
            <a:xfrm>
              <a:off x="4272622" y="1567332"/>
              <a:ext cx="113035" cy="59179"/>
            </a:xfrm>
            <a:custGeom>
              <a:avLst/>
              <a:gdLst/>
              <a:ahLst/>
              <a:cxnLst/>
              <a:rect l="l" t="t" r="r" b="b"/>
              <a:pathLst>
                <a:path w="113035" h="59179" extrusionOk="0">
                  <a:moveTo>
                    <a:pt x="113011" y="0"/>
                  </a:moveTo>
                  <a:cubicBezTo>
                    <a:pt x="111205" y="11335"/>
                    <a:pt x="102080" y="14478"/>
                    <a:pt x="92766" y="20288"/>
                  </a:cubicBezTo>
                  <a:cubicBezTo>
                    <a:pt x="79459" y="28575"/>
                    <a:pt x="67674" y="40576"/>
                    <a:pt x="53797" y="47625"/>
                  </a:cubicBezTo>
                  <a:cubicBezTo>
                    <a:pt x="39920" y="54673"/>
                    <a:pt x="9030" y="60579"/>
                    <a:pt x="0" y="44101"/>
                  </a:cubicBezTo>
                  <a:cubicBezTo>
                    <a:pt x="4847" y="66294"/>
                    <a:pt x="41060" y="59341"/>
                    <a:pt x="54747" y="52388"/>
                  </a:cubicBezTo>
                  <a:cubicBezTo>
                    <a:pt x="68434" y="45434"/>
                    <a:pt x="80029" y="33338"/>
                    <a:pt x="92766" y="25527"/>
                  </a:cubicBezTo>
                  <a:cubicBezTo>
                    <a:pt x="102271" y="19621"/>
                    <a:pt x="111775" y="16669"/>
                    <a:pt x="112821" y="4763"/>
                  </a:cubicBezTo>
                  <a:cubicBezTo>
                    <a:pt x="113011" y="3181"/>
                    <a:pt x="113077" y="1591"/>
                    <a:pt x="113011"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20" name="Google Shape;2420;p37"/>
            <p:cNvSpPr/>
            <p:nvPr/>
          </p:nvSpPr>
          <p:spPr>
            <a:xfrm>
              <a:off x="4135669" y="1458312"/>
              <a:ext cx="113522" cy="85076"/>
            </a:xfrm>
            <a:custGeom>
              <a:avLst/>
              <a:gdLst/>
              <a:ahLst/>
              <a:cxnLst/>
              <a:rect l="l" t="t" r="r" b="b"/>
              <a:pathLst>
                <a:path w="113522" h="85076" extrusionOk="0">
                  <a:moveTo>
                    <a:pt x="102832" y="54"/>
                  </a:moveTo>
                  <a:cubicBezTo>
                    <a:pt x="89240" y="11198"/>
                    <a:pt x="65383" y="-898"/>
                    <a:pt x="64338" y="54"/>
                  </a:cubicBezTo>
                  <a:cubicBezTo>
                    <a:pt x="50176" y="14503"/>
                    <a:pt x="35168" y="28084"/>
                    <a:pt x="19381" y="40726"/>
                  </a:cubicBezTo>
                  <a:cubicBezTo>
                    <a:pt x="10827" y="47489"/>
                    <a:pt x="-2385" y="56442"/>
                    <a:pt x="371" y="69301"/>
                  </a:cubicBezTo>
                  <a:cubicBezTo>
                    <a:pt x="4648" y="92351"/>
                    <a:pt x="41432" y="85303"/>
                    <a:pt x="55403" y="78254"/>
                  </a:cubicBezTo>
                  <a:cubicBezTo>
                    <a:pt x="69375" y="71206"/>
                    <a:pt x="80591" y="59204"/>
                    <a:pt x="93422" y="51299"/>
                  </a:cubicBezTo>
                  <a:cubicBezTo>
                    <a:pt x="102927" y="45488"/>
                    <a:pt x="112432" y="42440"/>
                    <a:pt x="113477" y="30629"/>
                  </a:cubicBezTo>
                  <a:cubicBezTo>
                    <a:pt x="114238" y="23486"/>
                    <a:pt x="105303" y="-232"/>
                    <a:pt x="102832" y="54"/>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21" name="Google Shape;2421;p37"/>
            <p:cNvSpPr/>
            <p:nvPr/>
          </p:nvSpPr>
          <p:spPr>
            <a:xfrm>
              <a:off x="4135660" y="1485798"/>
              <a:ext cx="113035" cy="59179"/>
            </a:xfrm>
            <a:custGeom>
              <a:avLst/>
              <a:gdLst/>
              <a:ahLst/>
              <a:cxnLst/>
              <a:rect l="l" t="t" r="r" b="b"/>
              <a:pathLst>
                <a:path w="113035" h="59179" extrusionOk="0">
                  <a:moveTo>
                    <a:pt x="113011" y="0"/>
                  </a:moveTo>
                  <a:cubicBezTo>
                    <a:pt x="111205" y="11335"/>
                    <a:pt x="102080" y="14478"/>
                    <a:pt x="92766" y="20288"/>
                  </a:cubicBezTo>
                  <a:cubicBezTo>
                    <a:pt x="79459" y="28575"/>
                    <a:pt x="67673" y="40577"/>
                    <a:pt x="53796" y="47625"/>
                  </a:cubicBezTo>
                  <a:cubicBezTo>
                    <a:pt x="39920" y="54674"/>
                    <a:pt x="8934" y="60579"/>
                    <a:pt x="0" y="44101"/>
                  </a:cubicBezTo>
                  <a:cubicBezTo>
                    <a:pt x="4847" y="66294"/>
                    <a:pt x="40965" y="59341"/>
                    <a:pt x="54747" y="52388"/>
                  </a:cubicBezTo>
                  <a:cubicBezTo>
                    <a:pt x="68529" y="45434"/>
                    <a:pt x="79934" y="33338"/>
                    <a:pt x="92766" y="25432"/>
                  </a:cubicBezTo>
                  <a:cubicBezTo>
                    <a:pt x="102270" y="19622"/>
                    <a:pt x="111775" y="16669"/>
                    <a:pt x="112821" y="4763"/>
                  </a:cubicBezTo>
                  <a:cubicBezTo>
                    <a:pt x="113011" y="3183"/>
                    <a:pt x="113077" y="1590"/>
                    <a:pt x="113011"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22" name="Google Shape;2422;p37"/>
            <p:cNvSpPr/>
            <p:nvPr/>
          </p:nvSpPr>
          <p:spPr>
            <a:xfrm>
              <a:off x="4163850" y="1066881"/>
              <a:ext cx="398264" cy="482949"/>
            </a:xfrm>
            <a:custGeom>
              <a:avLst/>
              <a:gdLst/>
              <a:ahLst/>
              <a:cxnLst/>
              <a:rect l="l" t="t" r="r" b="b"/>
              <a:pathLst>
                <a:path w="398264" h="482949" extrusionOk="0">
                  <a:moveTo>
                    <a:pt x="395149" y="33155"/>
                  </a:moveTo>
                  <a:cubicBezTo>
                    <a:pt x="410261" y="127833"/>
                    <a:pt x="368346" y="163171"/>
                    <a:pt x="313789" y="183269"/>
                  </a:cubicBezTo>
                  <a:cubicBezTo>
                    <a:pt x="274630" y="197747"/>
                    <a:pt x="218742" y="220035"/>
                    <a:pt x="218742" y="220035"/>
                  </a:cubicBezTo>
                  <a:cubicBezTo>
                    <a:pt x="218742" y="220035"/>
                    <a:pt x="219502" y="240800"/>
                    <a:pt x="219882" y="287377"/>
                  </a:cubicBezTo>
                  <a:cubicBezTo>
                    <a:pt x="219882" y="328430"/>
                    <a:pt x="214940" y="477877"/>
                    <a:pt x="214940" y="477877"/>
                  </a:cubicBezTo>
                  <a:cubicBezTo>
                    <a:pt x="201814" y="484641"/>
                    <a:pt x="186245" y="484641"/>
                    <a:pt x="173119" y="477877"/>
                  </a:cubicBezTo>
                  <a:cubicBezTo>
                    <a:pt x="173119" y="477877"/>
                    <a:pt x="151164" y="363101"/>
                    <a:pt x="146506" y="311285"/>
                  </a:cubicBezTo>
                  <a:cubicBezTo>
                    <a:pt x="140138" y="241085"/>
                    <a:pt x="129398" y="195080"/>
                    <a:pt x="133010" y="179935"/>
                  </a:cubicBezTo>
                  <a:cubicBezTo>
                    <a:pt x="136146" y="166600"/>
                    <a:pt x="212754" y="128881"/>
                    <a:pt x="237086" y="108688"/>
                  </a:cubicBezTo>
                  <a:lnTo>
                    <a:pt x="76552" y="162599"/>
                  </a:lnTo>
                  <a:cubicBezTo>
                    <a:pt x="79745" y="180037"/>
                    <a:pt x="81304" y="197735"/>
                    <a:pt x="81209" y="215463"/>
                  </a:cubicBezTo>
                  <a:cubicBezTo>
                    <a:pt x="79783" y="271184"/>
                    <a:pt x="76647" y="391866"/>
                    <a:pt x="76647" y="391866"/>
                  </a:cubicBezTo>
                  <a:cubicBezTo>
                    <a:pt x="76647" y="391866"/>
                    <a:pt x="54691" y="407773"/>
                    <a:pt x="35872" y="391866"/>
                  </a:cubicBezTo>
                  <a:cubicBezTo>
                    <a:pt x="35872" y="391866"/>
                    <a:pt x="-4523" y="153074"/>
                    <a:pt x="419" y="121451"/>
                  </a:cubicBezTo>
                  <a:cubicBezTo>
                    <a:pt x="5077" y="91448"/>
                    <a:pt x="146506" y="30107"/>
                    <a:pt x="171504" y="8961"/>
                  </a:cubicBezTo>
                  <a:cubicBezTo>
                    <a:pt x="180286" y="1807"/>
                    <a:pt x="191692" y="-1275"/>
                    <a:pt x="202869" y="48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23" name="Google Shape;2423;p37"/>
            <p:cNvSpPr/>
            <p:nvPr/>
          </p:nvSpPr>
          <p:spPr>
            <a:xfrm>
              <a:off x="4403391" y="743705"/>
              <a:ext cx="125692" cy="122150"/>
            </a:xfrm>
            <a:custGeom>
              <a:avLst/>
              <a:gdLst/>
              <a:ahLst/>
              <a:cxnLst/>
              <a:rect l="l" t="t" r="r" b="b"/>
              <a:pathLst>
                <a:path w="125692" h="122150" extrusionOk="0">
                  <a:moveTo>
                    <a:pt x="100101" y="0"/>
                  </a:moveTo>
                  <a:cubicBezTo>
                    <a:pt x="100101" y="0"/>
                    <a:pt x="97725" y="45053"/>
                    <a:pt x="98770" y="49054"/>
                  </a:cubicBezTo>
                  <a:cubicBezTo>
                    <a:pt x="99816" y="53054"/>
                    <a:pt x="119395" y="66294"/>
                    <a:pt x="125098" y="71057"/>
                  </a:cubicBezTo>
                  <a:cubicBezTo>
                    <a:pt x="130801" y="75819"/>
                    <a:pt x="94018" y="112205"/>
                    <a:pt x="76149" y="120396"/>
                  </a:cubicBezTo>
                  <a:cubicBezTo>
                    <a:pt x="58280" y="128588"/>
                    <a:pt x="1442" y="106966"/>
                    <a:pt x="112" y="78962"/>
                  </a:cubicBezTo>
                  <a:cubicBezTo>
                    <a:pt x="-1219" y="50959"/>
                    <a:pt x="9616" y="27622"/>
                    <a:pt x="18550" y="26384"/>
                  </a:cubicBezTo>
                  <a:cubicBezTo>
                    <a:pt x="27485" y="25146"/>
                    <a:pt x="100101" y="0"/>
                    <a:pt x="100101"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24" name="Google Shape;2424;p37"/>
            <p:cNvSpPr/>
            <p:nvPr/>
          </p:nvSpPr>
          <p:spPr>
            <a:xfrm>
              <a:off x="4358991" y="760843"/>
              <a:ext cx="203859" cy="398340"/>
            </a:xfrm>
            <a:custGeom>
              <a:avLst/>
              <a:gdLst/>
              <a:ahLst/>
              <a:cxnLst/>
              <a:rect l="l" t="t" r="r" b="b"/>
              <a:pathLst>
                <a:path w="203859" h="398340" extrusionOk="0">
                  <a:moveTo>
                    <a:pt x="149443" y="39726"/>
                  </a:moveTo>
                  <a:cubicBezTo>
                    <a:pt x="149443" y="39726"/>
                    <a:pt x="116842" y="88494"/>
                    <a:pt x="71315" y="93066"/>
                  </a:cubicBezTo>
                  <a:cubicBezTo>
                    <a:pt x="56963" y="78874"/>
                    <a:pt x="55632" y="28392"/>
                    <a:pt x="75497" y="12294"/>
                  </a:cubicBezTo>
                  <a:cubicBezTo>
                    <a:pt x="75497" y="12294"/>
                    <a:pt x="57248" y="-2565"/>
                    <a:pt x="44702" y="388"/>
                  </a:cubicBezTo>
                  <a:cubicBezTo>
                    <a:pt x="31110" y="8435"/>
                    <a:pt x="20959" y="21220"/>
                    <a:pt x="16187" y="36297"/>
                  </a:cubicBezTo>
                  <a:cubicBezTo>
                    <a:pt x="4525" y="69955"/>
                    <a:pt x="-912" y="105459"/>
                    <a:pt x="125" y="141073"/>
                  </a:cubicBezTo>
                  <a:cubicBezTo>
                    <a:pt x="885" y="188697"/>
                    <a:pt x="125" y="309760"/>
                    <a:pt x="125" y="309760"/>
                  </a:cubicBezTo>
                  <a:cubicBezTo>
                    <a:pt x="5533" y="338651"/>
                    <a:pt x="22993" y="363848"/>
                    <a:pt x="48123" y="379007"/>
                  </a:cubicBezTo>
                  <a:cubicBezTo>
                    <a:pt x="81028" y="397713"/>
                    <a:pt x="119827" y="403098"/>
                    <a:pt x="156572" y="394057"/>
                  </a:cubicBezTo>
                  <a:cubicBezTo>
                    <a:pt x="179668" y="388627"/>
                    <a:pt x="188222" y="375769"/>
                    <a:pt x="196206" y="358909"/>
                  </a:cubicBezTo>
                  <a:cubicBezTo>
                    <a:pt x="194115" y="325476"/>
                    <a:pt x="180904" y="256420"/>
                    <a:pt x="186702" y="214224"/>
                  </a:cubicBezTo>
                  <a:cubicBezTo>
                    <a:pt x="192499" y="172029"/>
                    <a:pt x="201149" y="140596"/>
                    <a:pt x="203430" y="106592"/>
                  </a:cubicBezTo>
                  <a:cubicBezTo>
                    <a:pt x="205711" y="72588"/>
                    <a:pt x="198963" y="73159"/>
                    <a:pt x="181854" y="60967"/>
                  </a:cubicBezTo>
                  <a:cubicBezTo>
                    <a:pt x="171580" y="53111"/>
                    <a:pt x="160744" y="46012"/>
                    <a:pt x="149443" y="39726"/>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25" name="Google Shape;2425;p37"/>
            <p:cNvSpPr/>
            <p:nvPr/>
          </p:nvSpPr>
          <p:spPr>
            <a:xfrm>
              <a:off x="4398650" y="616917"/>
              <a:ext cx="135166" cy="164844"/>
            </a:xfrm>
            <a:custGeom>
              <a:avLst/>
              <a:gdLst/>
              <a:ahLst/>
              <a:cxnLst/>
              <a:rect l="l" t="t" r="r" b="b"/>
              <a:pathLst>
                <a:path w="135166" h="164844" extrusionOk="0">
                  <a:moveTo>
                    <a:pt x="2951" y="59542"/>
                  </a:moveTo>
                  <a:lnTo>
                    <a:pt x="2951" y="59542"/>
                  </a:lnTo>
                  <a:cubicBezTo>
                    <a:pt x="8369" y="24585"/>
                    <a:pt x="33556" y="-1894"/>
                    <a:pt x="69484" y="106"/>
                  </a:cubicBezTo>
                  <a:cubicBezTo>
                    <a:pt x="107645" y="2052"/>
                    <a:pt x="137015" y="34634"/>
                    <a:pt x="135076" y="72881"/>
                  </a:cubicBezTo>
                  <a:cubicBezTo>
                    <a:pt x="133974" y="94625"/>
                    <a:pt x="122739" y="114587"/>
                    <a:pt x="104747" y="126789"/>
                  </a:cubicBezTo>
                  <a:cubicBezTo>
                    <a:pt x="103473" y="132100"/>
                    <a:pt x="101591" y="137245"/>
                    <a:pt x="99139" y="142124"/>
                  </a:cubicBezTo>
                  <a:cubicBezTo>
                    <a:pt x="86498" y="156983"/>
                    <a:pt x="48003" y="166508"/>
                    <a:pt x="36788" y="164603"/>
                  </a:cubicBezTo>
                  <a:cubicBezTo>
                    <a:pt x="23358" y="163381"/>
                    <a:pt x="12047" y="154047"/>
                    <a:pt x="8274" y="141076"/>
                  </a:cubicBezTo>
                  <a:cubicBezTo>
                    <a:pt x="-3702" y="113644"/>
                    <a:pt x="5" y="76878"/>
                    <a:pt x="2951" y="59542"/>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26" name="Google Shape;2426;p37"/>
            <p:cNvSpPr/>
            <p:nvPr/>
          </p:nvSpPr>
          <p:spPr>
            <a:xfrm>
              <a:off x="4403852" y="602477"/>
              <a:ext cx="142520" cy="141227"/>
            </a:xfrm>
            <a:custGeom>
              <a:avLst/>
              <a:gdLst/>
              <a:ahLst/>
              <a:cxnLst/>
              <a:rect l="l" t="t" r="r" b="b"/>
              <a:pathLst>
                <a:path w="142520" h="141227" extrusionOk="0">
                  <a:moveTo>
                    <a:pt x="99640" y="141228"/>
                  </a:moveTo>
                  <a:lnTo>
                    <a:pt x="99640" y="141228"/>
                  </a:lnTo>
                  <a:lnTo>
                    <a:pt x="96313" y="110653"/>
                  </a:lnTo>
                  <a:cubicBezTo>
                    <a:pt x="96313" y="110653"/>
                    <a:pt x="121215" y="46073"/>
                    <a:pt x="62381" y="58456"/>
                  </a:cubicBezTo>
                  <a:cubicBezTo>
                    <a:pt x="23602" y="66647"/>
                    <a:pt x="13812" y="70267"/>
                    <a:pt x="2027" y="44168"/>
                  </a:cubicBezTo>
                  <a:cubicBezTo>
                    <a:pt x="-9759" y="18070"/>
                    <a:pt x="31586" y="-5457"/>
                    <a:pt x="81296" y="1115"/>
                  </a:cubicBezTo>
                  <a:cubicBezTo>
                    <a:pt x="116615" y="4775"/>
                    <a:pt x="143238" y="34972"/>
                    <a:pt x="142506" y="70552"/>
                  </a:cubicBezTo>
                  <a:cubicBezTo>
                    <a:pt x="141270" y="89793"/>
                    <a:pt x="136138" y="128655"/>
                    <a:pt x="99640" y="14122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27" name="Google Shape;2427;p37"/>
            <p:cNvSpPr/>
            <p:nvPr/>
          </p:nvSpPr>
          <p:spPr>
            <a:xfrm>
              <a:off x="4338015" y="761231"/>
              <a:ext cx="65677" cy="95630"/>
            </a:xfrm>
            <a:custGeom>
              <a:avLst/>
              <a:gdLst/>
              <a:ahLst/>
              <a:cxnLst/>
              <a:rect l="l" t="t" r="r" b="b"/>
              <a:pathLst>
                <a:path w="65677" h="95630" extrusionOk="0">
                  <a:moveTo>
                    <a:pt x="23762" y="95631"/>
                  </a:moveTo>
                  <a:cubicBezTo>
                    <a:pt x="14780" y="95307"/>
                    <a:pt x="6264" y="91519"/>
                    <a:pt x="0" y="85058"/>
                  </a:cubicBezTo>
                  <a:cubicBezTo>
                    <a:pt x="1331" y="68294"/>
                    <a:pt x="22716" y="4667"/>
                    <a:pt x="65677" y="0"/>
                  </a:cubicBezTo>
                  <a:cubicBezTo>
                    <a:pt x="53987" y="8214"/>
                    <a:pt x="44729" y="19435"/>
                    <a:pt x="38874" y="32480"/>
                  </a:cubicBezTo>
                  <a:cubicBezTo>
                    <a:pt x="32192" y="53100"/>
                    <a:pt x="27136" y="74216"/>
                    <a:pt x="23762" y="95631"/>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28" name="Google Shape;2428;p37"/>
            <p:cNvSpPr/>
            <p:nvPr/>
          </p:nvSpPr>
          <p:spPr>
            <a:xfrm>
              <a:off x="5408528" y="1603174"/>
              <a:ext cx="974325" cy="1973896"/>
            </a:xfrm>
            <a:custGeom>
              <a:avLst/>
              <a:gdLst/>
              <a:ahLst/>
              <a:cxnLst/>
              <a:rect l="l" t="t" r="r" b="b"/>
              <a:pathLst>
                <a:path w="974325" h="1973896" extrusionOk="0">
                  <a:moveTo>
                    <a:pt x="884126" y="1962979"/>
                  </a:moveTo>
                  <a:lnTo>
                    <a:pt x="90295" y="1503684"/>
                  </a:lnTo>
                  <a:cubicBezTo>
                    <a:pt x="40395" y="1475109"/>
                    <a:pt x="0" y="1397480"/>
                    <a:pt x="0" y="1330900"/>
                  </a:cubicBezTo>
                  <a:lnTo>
                    <a:pt x="0" y="79220"/>
                  </a:lnTo>
                  <a:cubicBezTo>
                    <a:pt x="0" y="12545"/>
                    <a:pt x="40395" y="-17935"/>
                    <a:pt x="90295" y="10831"/>
                  </a:cubicBezTo>
                  <a:lnTo>
                    <a:pt x="884126" y="470221"/>
                  </a:lnTo>
                  <a:cubicBezTo>
                    <a:pt x="933931" y="498796"/>
                    <a:pt x="974326" y="576425"/>
                    <a:pt x="974326" y="643005"/>
                  </a:cubicBezTo>
                  <a:lnTo>
                    <a:pt x="974326" y="1894876"/>
                  </a:lnTo>
                  <a:cubicBezTo>
                    <a:pt x="974326" y="1961551"/>
                    <a:pt x="933931" y="1991840"/>
                    <a:pt x="884126" y="1962979"/>
                  </a:cubicBezTo>
                  <a:close/>
                </a:path>
              </a:pathLst>
            </a:custGeom>
            <a:solidFill>
              <a:srgbClr val="211B4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29" name="Google Shape;2429;p37"/>
            <p:cNvSpPr/>
            <p:nvPr/>
          </p:nvSpPr>
          <p:spPr>
            <a:xfrm>
              <a:off x="6324400" y="3534911"/>
              <a:ext cx="27183" cy="49530"/>
            </a:xfrm>
            <a:custGeom>
              <a:avLst/>
              <a:gdLst/>
              <a:ahLst/>
              <a:cxnLst/>
              <a:rect l="l" t="t" r="r" b="b"/>
              <a:pathLst>
                <a:path w="27183" h="49530" extrusionOk="0">
                  <a:moveTo>
                    <a:pt x="0" y="49530"/>
                  </a:moveTo>
                  <a:lnTo>
                    <a:pt x="27184" y="36100"/>
                  </a:lnTo>
                  <a:lnTo>
                    <a:pt x="8840" y="0"/>
                  </a:lnTo>
                  <a:lnTo>
                    <a:pt x="0" y="49530"/>
                  </a:lnTo>
                  <a:close/>
                </a:path>
              </a:pathLst>
            </a:custGeom>
            <a:solidFill>
              <a:srgbClr val="211B4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30" name="Google Shape;2430;p37"/>
            <p:cNvSpPr/>
            <p:nvPr/>
          </p:nvSpPr>
          <p:spPr>
            <a:xfrm>
              <a:off x="5423355" y="1605432"/>
              <a:ext cx="45242" cy="39909"/>
            </a:xfrm>
            <a:custGeom>
              <a:avLst/>
              <a:gdLst/>
              <a:ahLst/>
              <a:cxnLst/>
              <a:rect l="l" t="t" r="r" b="b"/>
              <a:pathLst>
                <a:path w="45242" h="39909" extrusionOk="0">
                  <a:moveTo>
                    <a:pt x="0" y="12097"/>
                  </a:moveTo>
                  <a:cubicBezTo>
                    <a:pt x="7993" y="7334"/>
                    <a:pt x="16396" y="3286"/>
                    <a:pt x="25092" y="0"/>
                  </a:cubicBezTo>
                  <a:lnTo>
                    <a:pt x="45242" y="39910"/>
                  </a:lnTo>
                  <a:close/>
                </a:path>
              </a:pathLst>
            </a:custGeom>
            <a:solidFill>
              <a:srgbClr val="211B4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31" name="Google Shape;2431;p37"/>
            <p:cNvSpPr/>
            <p:nvPr/>
          </p:nvSpPr>
          <p:spPr>
            <a:xfrm>
              <a:off x="5387713" y="1613611"/>
              <a:ext cx="974325" cy="1973876"/>
            </a:xfrm>
            <a:custGeom>
              <a:avLst/>
              <a:gdLst/>
              <a:ahLst/>
              <a:cxnLst/>
              <a:rect l="l" t="t" r="r" b="b"/>
              <a:pathLst>
                <a:path w="974325" h="1973876" extrusionOk="0">
                  <a:moveTo>
                    <a:pt x="884126" y="1963020"/>
                  </a:moveTo>
                  <a:lnTo>
                    <a:pt x="90199" y="1503439"/>
                  </a:lnTo>
                  <a:cubicBezTo>
                    <a:pt x="40395" y="1474864"/>
                    <a:pt x="0" y="1397235"/>
                    <a:pt x="0" y="1330655"/>
                  </a:cubicBezTo>
                  <a:lnTo>
                    <a:pt x="0" y="79261"/>
                  </a:lnTo>
                  <a:cubicBezTo>
                    <a:pt x="0" y="12586"/>
                    <a:pt x="40395" y="-17990"/>
                    <a:pt x="90199" y="10871"/>
                  </a:cubicBezTo>
                  <a:lnTo>
                    <a:pt x="884126" y="470262"/>
                  </a:lnTo>
                  <a:cubicBezTo>
                    <a:pt x="933931" y="498837"/>
                    <a:pt x="974326" y="576370"/>
                    <a:pt x="974326" y="642950"/>
                  </a:cubicBezTo>
                  <a:lnTo>
                    <a:pt x="974326" y="1894630"/>
                  </a:lnTo>
                  <a:cubicBezTo>
                    <a:pt x="974326" y="1961210"/>
                    <a:pt x="933931" y="1991881"/>
                    <a:pt x="884126" y="1963020"/>
                  </a:cubicBezTo>
                  <a:close/>
                </a:path>
              </a:pathLst>
            </a:custGeom>
            <a:solidFill>
              <a:srgbClr val="2E245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32" name="Google Shape;2432;p37"/>
            <p:cNvSpPr/>
            <p:nvPr/>
          </p:nvSpPr>
          <p:spPr>
            <a:xfrm>
              <a:off x="5477912" y="1749736"/>
              <a:ext cx="144376" cy="135731"/>
            </a:xfrm>
            <a:custGeom>
              <a:avLst/>
              <a:gdLst/>
              <a:ahLst/>
              <a:cxnLst/>
              <a:rect l="l" t="t" r="r" b="b"/>
              <a:pathLst>
                <a:path w="144376" h="135731" extrusionOk="0">
                  <a:moveTo>
                    <a:pt x="144376" y="135731"/>
                  </a:moveTo>
                  <a:lnTo>
                    <a:pt x="0" y="52197"/>
                  </a:lnTo>
                  <a:lnTo>
                    <a:pt x="0" y="0"/>
                  </a:lnTo>
                  <a:lnTo>
                    <a:pt x="144376" y="83534"/>
                  </a:lnTo>
                  <a:lnTo>
                    <a:pt x="144376" y="135731"/>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33" name="Google Shape;2433;p37"/>
            <p:cNvSpPr/>
            <p:nvPr/>
          </p:nvSpPr>
          <p:spPr>
            <a:xfrm>
              <a:off x="5649377" y="1848986"/>
              <a:ext cx="613432" cy="407098"/>
            </a:xfrm>
            <a:custGeom>
              <a:avLst/>
              <a:gdLst/>
              <a:ahLst/>
              <a:cxnLst/>
              <a:rect l="l" t="t" r="r" b="b"/>
              <a:pathLst>
                <a:path w="613432" h="407098" extrusionOk="0">
                  <a:moveTo>
                    <a:pt x="613433" y="407099"/>
                  </a:moveTo>
                  <a:lnTo>
                    <a:pt x="0" y="52102"/>
                  </a:lnTo>
                  <a:lnTo>
                    <a:pt x="0" y="0"/>
                  </a:lnTo>
                  <a:lnTo>
                    <a:pt x="613433" y="354902"/>
                  </a:lnTo>
                  <a:lnTo>
                    <a:pt x="613433" y="407099"/>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34" name="Google Shape;2434;p37"/>
            <p:cNvSpPr/>
            <p:nvPr/>
          </p:nvSpPr>
          <p:spPr>
            <a:xfrm>
              <a:off x="5477912" y="1916804"/>
              <a:ext cx="144376" cy="135731"/>
            </a:xfrm>
            <a:custGeom>
              <a:avLst/>
              <a:gdLst/>
              <a:ahLst/>
              <a:cxnLst/>
              <a:rect l="l" t="t" r="r" b="b"/>
              <a:pathLst>
                <a:path w="144376" h="135731" extrusionOk="0">
                  <a:moveTo>
                    <a:pt x="144376" y="135731"/>
                  </a:moveTo>
                  <a:lnTo>
                    <a:pt x="0" y="52197"/>
                  </a:lnTo>
                  <a:lnTo>
                    <a:pt x="0" y="0"/>
                  </a:lnTo>
                  <a:lnTo>
                    <a:pt x="144376" y="83534"/>
                  </a:lnTo>
                  <a:lnTo>
                    <a:pt x="144376" y="135731"/>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35" name="Google Shape;2435;p37"/>
            <p:cNvSpPr/>
            <p:nvPr/>
          </p:nvSpPr>
          <p:spPr>
            <a:xfrm>
              <a:off x="5649377" y="2015959"/>
              <a:ext cx="405945" cy="287083"/>
            </a:xfrm>
            <a:custGeom>
              <a:avLst/>
              <a:gdLst/>
              <a:ahLst/>
              <a:cxnLst/>
              <a:rect l="l" t="t" r="r" b="b"/>
              <a:pathLst>
                <a:path w="405945" h="287083" extrusionOk="0">
                  <a:moveTo>
                    <a:pt x="405945" y="287084"/>
                  </a:moveTo>
                  <a:lnTo>
                    <a:pt x="0" y="52197"/>
                  </a:lnTo>
                  <a:lnTo>
                    <a:pt x="0" y="0"/>
                  </a:lnTo>
                  <a:lnTo>
                    <a:pt x="405945" y="234887"/>
                  </a:lnTo>
                  <a:lnTo>
                    <a:pt x="405945" y="287084"/>
                  </a:ln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36" name="Google Shape;2436;p37"/>
            <p:cNvSpPr/>
            <p:nvPr/>
          </p:nvSpPr>
          <p:spPr>
            <a:xfrm>
              <a:off x="5477912" y="2000338"/>
              <a:ext cx="144376" cy="135636"/>
            </a:xfrm>
            <a:custGeom>
              <a:avLst/>
              <a:gdLst/>
              <a:ahLst/>
              <a:cxnLst/>
              <a:rect l="l" t="t" r="r" b="b"/>
              <a:pathLst>
                <a:path w="144376" h="135636" extrusionOk="0">
                  <a:moveTo>
                    <a:pt x="144376" y="135636"/>
                  </a:moveTo>
                  <a:lnTo>
                    <a:pt x="0" y="52197"/>
                  </a:lnTo>
                  <a:lnTo>
                    <a:pt x="0" y="0"/>
                  </a:lnTo>
                  <a:lnTo>
                    <a:pt x="144376" y="83439"/>
                  </a:lnTo>
                  <a:lnTo>
                    <a:pt x="144376" y="135636"/>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37" name="Google Shape;2437;p37"/>
            <p:cNvSpPr/>
            <p:nvPr/>
          </p:nvSpPr>
          <p:spPr>
            <a:xfrm>
              <a:off x="5649377" y="2099494"/>
              <a:ext cx="505174" cy="344519"/>
            </a:xfrm>
            <a:custGeom>
              <a:avLst/>
              <a:gdLst/>
              <a:ahLst/>
              <a:cxnLst/>
              <a:rect l="l" t="t" r="r" b="b"/>
              <a:pathLst>
                <a:path w="505174" h="344519" extrusionOk="0">
                  <a:moveTo>
                    <a:pt x="505174" y="344519"/>
                  </a:moveTo>
                  <a:lnTo>
                    <a:pt x="0" y="52197"/>
                  </a:lnTo>
                  <a:lnTo>
                    <a:pt x="0" y="0"/>
                  </a:lnTo>
                  <a:lnTo>
                    <a:pt x="505174" y="292322"/>
                  </a:lnTo>
                  <a:lnTo>
                    <a:pt x="505174" y="344519"/>
                  </a:lnTo>
                  <a:close/>
                </a:path>
              </a:pathLst>
            </a:custGeom>
            <a:solidFill>
              <a:srgbClr val="FF865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38" name="Google Shape;2438;p37"/>
            <p:cNvSpPr/>
            <p:nvPr/>
          </p:nvSpPr>
          <p:spPr>
            <a:xfrm>
              <a:off x="5477912" y="2083778"/>
              <a:ext cx="144376" cy="135731"/>
            </a:xfrm>
            <a:custGeom>
              <a:avLst/>
              <a:gdLst/>
              <a:ahLst/>
              <a:cxnLst/>
              <a:rect l="l" t="t" r="r" b="b"/>
              <a:pathLst>
                <a:path w="144376" h="135731" extrusionOk="0">
                  <a:moveTo>
                    <a:pt x="144376" y="135731"/>
                  </a:moveTo>
                  <a:lnTo>
                    <a:pt x="0" y="52197"/>
                  </a:lnTo>
                  <a:lnTo>
                    <a:pt x="0" y="0"/>
                  </a:lnTo>
                  <a:lnTo>
                    <a:pt x="144376" y="83534"/>
                  </a:lnTo>
                  <a:lnTo>
                    <a:pt x="144376" y="135731"/>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39" name="Google Shape;2439;p37"/>
            <p:cNvSpPr/>
            <p:nvPr/>
          </p:nvSpPr>
          <p:spPr>
            <a:xfrm>
              <a:off x="5649377" y="2183028"/>
              <a:ext cx="351863" cy="255746"/>
            </a:xfrm>
            <a:custGeom>
              <a:avLst/>
              <a:gdLst/>
              <a:ahLst/>
              <a:cxnLst/>
              <a:rect l="l" t="t" r="r" b="b"/>
              <a:pathLst>
                <a:path w="351863" h="255746" extrusionOk="0">
                  <a:moveTo>
                    <a:pt x="351864" y="255746"/>
                  </a:moveTo>
                  <a:lnTo>
                    <a:pt x="0" y="52197"/>
                  </a:lnTo>
                  <a:lnTo>
                    <a:pt x="0" y="0"/>
                  </a:lnTo>
                  <a:lnTo>
                    <a:pt x="351864" y="203549"/>
                  </a:lnTo>
                  <a:lnTo>
                    <a:pt x="351864" y="255746"/>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40" name="Google Shape;2440;p37"/>
            <p:cNvSpPr/>
            <p:nvPr/>
          </p:nvSpPr>
          <p:spPr>
            <a:xfrm>
              <a:off x="5477912" y="1833270"/>
              <a:ext cx="144376" cy="135731"/>
            </a:xfrm>
            <a:custGeom>
              <a:avLst/>
              <a:gdLst/>
              <a:ahLst/>
              <a:cxnLst/>
              <a:rect l="l" t="t" r="r" b="b"/>
              <a:pathLst>
                <a:path w="144376" h="135731" extrusionOk="0">
                  <a:moveTo>
                    <a:pt x="144376" y="135731"/>
                  </a:moveTo>
                  <a:lnTo>
                    <a:pt x="0" y="52197"/>
                  </a:lnTo>
                  <a:lnTo>
                    <a:pt x="0" y="0"/>
                  </a:lnTo>
                  <a:lnTo>
                    <a:pt x="144376" y="83534"/>
                  </a:lnTo>
                  <a:lnTo>
                    <a:pt x="144376" y="135731"/>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41" name="Google Shape;2441;p37"/>
            <p:cNvSpPr/>
            <p:nvPr/>
          </p:nvSpPr>
          <p:spPr>
            <a:xfrm>
              <a:off x="5649377" y="1932425"/>
              <a:ext cx="306716" cy="229742"/>
            </a:xfrm>
            <a:custGeom>
              <a:avLst/>
              <a:gdLst/>
              <a:ahLst/>
              <a:cxnLst/>
              <a:rect l="l" t="t" r="r" b="b"/>
              <a:pathLst>
                <a:path w="306716" h="229742" extrusionOk="0">
                  <a:moveTo>
                    <a:pt x="306716" y="229743"/>
                  </a:moveTo>
                  <a:lnTo>
                    <a:pt x="0" y="52197"/>
                  </a:lnTo>
                  <a:lnTo>
                    <a:pt x="0" y="0"/>
                  </a:lnTo>
                  <a:lnTo>
                    <a:pt x="306716" y="177451"/>
                  </a:lnTo>
                  <a:lnTo>
                    <a:pt x="306716" y="229743"/>
                  </a:lnTo>
                  <a:close/>
                </a:path>
              </a:pathLst>
            </a:custGeom>
            <a:solidFill>
              <a:srgbClr val="4D3B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42" name="Google Shape;2442;p37"/>
            <p:cNvSpPr/>
            <p:nvPr/>
          </p:nvSpPr>
          <p:spPr>
            <a:xfrm>
              <a:off x="5477912" y="2167312"/>
              <a:ext cx="144376" cy="135731"/>
            </a:xfrm>
            <a:custGeom>
              <a:avLst/>
              <a:gdLst/>
              <a:ahLst/>
              <a:cxnLst/>
              <a:rect l="l" t="t" r="r" b="b"/>
              <a:pathLst>
                <a:path w="144376" h="135731" extrusionOk="0">
                  <a:moveTo>
                    <a:pt x="144376" y="135731"/>
                  </a:moveTo>
                  <a:lnTo>
                    <a:pt x="0" y="52197"/>
                  </a:lnTo>
                  <a:lnTo>
                    <a:pt x="0" y="0"/>
                  </a:lnTo>
                  <a:lnTo>
                    <a:pt x="144376" y="83534"/>
                  </a:lnTo>
                  <a:lnTo>
                    <a:pt x="144376" y="135731"/>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43" name="Google Shape;2443;p37"/>
            <p:cNvSpPr/>
            <p:nvPr/>
          </p:nvSpPr>
          <p:spPr>
            <a:xfrm>
              <a:off x="5649377" y="2266467"/>
              <a:ext cx="180399" cy="156591"/>
            </a:xfrm>
            <a:custGeom>
              <a:avLst/>
              <a:gdLst/>
              <a:ahLst/>
              <a:cxnLst/>
              <a:rect l="l" t="t" r="r" b="b"/>
              <a:pathLst>
                <a:path w="180399" h="156591" extrusionOk="0">
                  <a:moveTo>
                    <a:pt x="180399" y="156591"/>
                  </a:moveTo>
                  <a:lnTo>
                    <a:pt x="0" y="52197"/>
                  </a:lnTo>
                  <a:lnTo>
                    <a:pt x="0" y="0"/>
                  </a:lnTo>
                  <a:lnTo>
                    <a:pt x="180399" y="104394"/>
                  </a:lnTo>
                  <a:lnTo>
                    <a:pt x="180399" y="156591"/>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44" name="Google Shape;2444;p37"/>
            <p:cNvSpPr/>
            <p:nvPr/>
          </p:nvSpPr>
          <p:spPr>
            <a:xfrm>
              <a:off x="5477912" y="2334380"/>
              <a:ext cx="144376" cy="135636"/>
            </a:xfrm>
            <a:custGeom>
              <a:avLst/>
              <a:gdLst/>
              <a:ahLst/>
              <a:cxnLst/>
              <a:rect l="l" t="t" r="r" b="b"/>
              <a:pathLst>
                <a:path w="144376" h="135636" extrusionOk="0">
                  <a:moveTo>
                    <a:pt x="144376" y="135636"/>
                  </a:moveTo>
                  <a:lnTo>
                    <a:pt x="0" y="52197"/>
                  </a:lnTo>
                  <a:lnTo>
                    <a:pt x="0" y="0"/>
                  </a:lnTo>
                  <a:lnTo>
                    <a:pt x="144376" y="83534"/>
                  </a:lnTo>
                  <a:lnTo>
                    <a:pt x="144376" y="135636"/>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45" name="Google Shape;2445;p37"/>
            <p:cNvSpPr/>
            <p:nvPr/>
          </p:nvSpPr>
          <p:spPr>
            <a:xfrm>
              <a:off x="5649377" y="2433536"/>
              <a:ext cx="568380" cy="381000"/>
            </a:xfrm>
            <a:custGeom>
              <a:avLst/>
              <a:gdLst/>
              <a:ahLst/>
              <a:cxnLst/>
              <a:rect l="l" t="t" r="r" b="b"/>
              <a:pathLst>
                <a:path w="568380" h="381000" extrusionOk="0">
                  <a:moveTo>
                    <a:pt x="568380" y="381000"/>
                  </a:moveTo>
                  <a:lnTo>
                    <a:pt x="0" y="52197"/>
                  </a:lnTo>
                  <a:lnTo>
                    <a:pt x="0" y="0"/>
                  </a:lnTo>
                  <a:lnTo>
                    <a:pt x="568380" y="328803"/>
                  </a:lnTo>
                  <a:lnTo>
                    <a:pt x="568380" y="381000"/>
                  </a:ln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46" name="Google Shape;2446;p37"/>
            <p:cNvSpPr/>
            <p:nvPr/>
          </p:nvSpPr>
          <p:spPr>
            <a:xfrm>
              <a:off x="5477912" y="2417819"/>
              <a:ext cx="144376" cy="135731"/>
            </a:xfrm>
            <a:custGeom>
              <a:avLst/>
              <a:gdLst/>
              <a:ahLst/>
              <a:cxnLst/>
              <a:rect l="l" t="t" r="r" b="b"/>
              <a:pathLst>
                <a:path w="144376" h="135731" extrusionOk="0">
                  <a:moveTo>
                    <a:pt x="144376" y="135731"/>
                  </a:moveTo>
                  <a:lnTo>
                    <a:pt x="0" y="52197"/>
                  </a:lnTo>
                  <a:lnTo>
                    <a:pt x="0" y="0"/>
                  </a:lnTo>
                  <a:lnTo>
                    <a:pt x="144376" y="83534"/>
                  </a:lnTo>
                  <a:lnTo>
                    <a:pt x="144376" y="135731"/>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47" name="Google Shape;2447;p37"/>
            <p:cNvSpPr/>
            <p:nvPr/>
          </p:nvSpPr>
          <p:spPr>
            <a:xfrm>
              <a:off x="5649377" y="2517070"/>
              <a:ext cx="171369" cy="151352"/>
            </a:xfrm>
            <a:custGeom>
              <a:avLst/>
              <a:gdLst/>
              <a:ahLst/>
              <a:cxnLst/>
              <a:rect l="l" t="t" r="r" b="b"/>
              <a:pathLst>
                <a:path w="171369" h="151352" extrusionOk="0">
                  <a:moveTo>
                    <a:pt x="171370" y="151352"/>
                  </a:moveTo>
                  <a:lnTo>
                    <a:pt x="0" y="52197"/>
                  </a:lnTo>
                  <a:lnTo>
                    <a:pt x="0" y="0"/>
                  </a:lnTo>
                  <a:lnTo>
                    <a:pt x="171370" y="99155"/>
                  </a:lnTo>
                  <a:lnTo>
                    <a:pt x="171370" y="151352"/>
                  </a:lnTo>
                  <a:close/>
                </a:path>
              </a:pathLst>
            </a:custGeom>
            <a:solidFill>
              <a:srgbClr val="FF865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48" name="Google Shape;2448;p37"/>
            <p:cNvSpPr/>
            <p:nvPr/>
          </p:nvSpPr>
          <p:spPr>
            <a:xfrm>
              <a:off x="5477912" y="2501354"/>
              <a:ext cx="144376" cy="135731"/>
            </a:xfrm>
            <a:custGeom>
              <a:avLst/>
              <a:gdLst/>
              <a:ahLst/>
              <a:cxnLst/>
              <a:rect l="l" t="t" r="r" b="b"/>
              <a:pathLst>
                <a:path w="144376" h="135731" extrusionOk="0">
                  <a:moveTo>
                    <a:pt x="144376" y="135731"/>
                  </a:moveTo>
                  <a:lnTo>
                    <a:pt x="0" y="52197"/>
                  </a:lnTo>
                  <a:lnTo>
                    <a:pt x="0" y="0"/>
                  </a:lnTo>
                  <a:lnTo>
                    <a:pt x="144376" y="83534"/>
                  </a:lnTo>
                  <a:lnTo>
                    <a:pt x="144376" y="135731"/>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49" name="Google Shape;2449;p37"/>
            <p:cNvSpPr/>
            <p:nvPr/>
          </p:nvSpPr>
          <p:spPr>
            <a:xfrm>
              <a:off x="5649377" y="2600604"/>
              <a:ext cx="505174" cy="344424"/>
            </a:xfrm>
            <a:custGeom>
              <a:avLst/>
              <a:gdLst/>
              <a:ahLst/>
              <a:cxnLst/>
              <a:rect l="l" t="t" r="r" b="b"/>
              <a:pathLst>
                <a:path w="505174" h="344424" extrusionOk="0">
                  <a:moveTo>
                    <a:pt x="505174" y="344424"/>
                  </a:moveTo>
                  <a:lnTo>
                    <a:pt x="0" y="52102"/>
                  </a:lnTo>
                  <a:lnTo>
                    <a:pt x="0" y="0"/>
                  </a:lnTo>
                  <a:lnTo>
                    <a:pt x="505174" y="292227"/>
                  </a:lnTo>
                  <a:lnTo>
                    <a:pt x="505174" y="344424"/>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50" name="Google Shape;2450;p37"/>
            <p:cNvSpPr/>
            <p:nvPr/>
          </p:nvSpPr>
          <p:spPr>
            <a:xfrm>
              <a:off x="5477912" y="2250846"/>
              <a:ext cx="144376" cy="135731"/>
            </a:xfrm>
            <a:custGeom>
              <a:avLst/>
              <a:gdLst/>
              <a:ahLst/>
              <a:cxnLst/>
              <a:rect l="l" t="t" r="r" b="b"/>
              <a:pathLst>
                <a:path w="144376" h="135731" extrusionOk="0">
                  <a:moveTo>
                    <a:pt x="144376" y="135731"/>
                  </a:moveTo>
                  <a:lnTo>
                    <a:pt x="0" y="52197"/>
                  </a:lnTo>
                  <a:lnTo>
                    <a:pt x="0" y="0"/>
                  </a:lnTo>
                  <a:lnTo>
                    <a:pt x="144376" y="83534"/>
                  </a:lnTo>
                  <a:lnTo>
                    <a:pt x="144376" y="135731"/>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51" name="Google Shape;2451;p37"/>
            <p:cNvSpPr/>
            <p:nvPr/>
          </p:nvSpPr>
          <p:spPr>
            <a:xfrm>
              <a:off x="5649377" y="2350001"/>
              <a:ext cx="478085" cy="328898"/>
            </a:xfrm>
            <a:custGeom>
              <a:avLst/>
              <a:gdLst/>
              <a:ahLst/>
              <a:cxnLst/>
              <a:rect l="l" t="t" r="r" b="b"/>
              <a:pathLst>
                <a:path w="478085" h="328898" extrusionOk="0">
                  <a:moveTo>
                    <a:pt x="478086" y="328898"/>
                  </a:moveTo>
                  <a:lnTo>
                    <a:pt x="0" y="52197"/>
                  </a:lnTo>
                  <a:lnTo>
                    <a:pt x="0" y="0"/>
                  </a:lnTo>
                  <a:lnTo>
                    <a:pt x="478086" y="276701"/>
                  </a:lnTo>
                  <a:lnTo>
                    <a:pt x="478086" y="328898"/>
                  </a:lnTo>
                  <a:close/>
                </a:path>
              </a:pathLst>
            </a:custGeom>
            <a:solidFill>
              <a:srgbClr val="4D3B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52" name="Google Shape;2452;p37"/>
            <p:cNvSpPr/>
            <p:nvPr/>
          </p:nvSpPr>
          <p:spPr>
            <a:xfrm>
              <a:off x="5477912" y="2584888"/>
              <a:ext cx="144376" cy="135731"/>
            </a:xfrm>
            <a:custGeom>
              <a:avLst/>
              <a:gdLst/>
              <a:ahLst/>
              <a:cxnLst/>
              <a:rect l="l" t="t" r="r" b="b"/>
              <a:pathLst>
                <a:path w="144376" h="135731" extrusionOk="0">
                  <a:moveTo>
                    <a:pt x="144376" y="135731"/>
                  </a:moveTo>
                  <a:lnTo>
                    <a:pt x="0" y="52197"/>
                  </a:lnTo>
                  <a:lnTo>
                    <a:pt x="0" y="0"/>
                  </a:lnTo>
                  <a:lnTo>
                    <a:pt x="144376" y="83534"/>
                  </a:lnTo>
                  <a:lnTo>
                    <a:pt x="144376" y="135731"/>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53" name="Google Shape;2453;p37"/>
            <p:cNvSpPr/>
            <p:nvPr/>
          </p:nvSpPr>
          <p:spPr>
            <a:xfrm>
              <a:off x="5649377" y="2684043"/>
              <a:ext cx="63110" cy="88773"/>
            </a:xfrm>
            <a:custGeom>
              <a:avLst/>
              <a:gdLst/>
              <a:ahLst/>
              <a:cxnLst/>
              <a:rect l="l" t="t" r="r" b="b"/>
              <a:pathLst>
                <a:path w="63110" h="88773" extrusionOk="0">
                  <a:moveTo>
                    <a:pt x="63111" y="88773"/>
                  </a:moveTo>
                  <a:lnTo>
                    <a:pt x="0" y="52197"/>
                  </a:lnTo>
                  <a:lnTo>
                    <a:pt x="0" y="0"/>
                  </a:lnTo>
                  <a:lnTo>
                    <a:pt x="63111" y="36576"/>
                  </a:lnTo>
                  <a:lnTo>
                    <a:pt x="63111" y="88773"/>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54" name="Google Shape;2454;p37"/>
            <p:cNvSpPr/>
            <p:nvPr/>
          </p:nvSpPr>
          <p:spPr>
            <a:xfrm>
              <a:off x="5477912" y="2751956"/>
              <a:ext cx="144376" cy="135636"/>
            </a:xfrm>
            <a:custGeom>
              <a:avLst/>
              <a:gdLst/>
              <a:ahLst/>
              <a:cxnLst/>
              <a:rect l="l" t="t" r="r" b="b"/>
              <a:pathLst>
                <a:path w="144376" h="135636" extrusionOk="0">
                  <a:moveTo>
                    <a:pt x="144376" y="135636"/>
                  </a:moveTo>
                  <a:lnTo>
                    <a:pt x="0" y="52197"/>
                  </a:lnTo>
                  <a:lnTo>
                    <a:pt x="0" y="0"/>
                  </a:lnTo>
                  <a:lnTo>
                    <a:pt x="144376" y="83534"/>
                  </a:lnTo>
                  <a:lnTo>
                    <a:pt x="144376" y="135636"/>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55" name="Google Shape;2455;p37"/>
            <p:cNvSpPr/>
            <p:nvPr/>
          </p:nvSpPr>
          <p:spPr>
            <a:xfrm>
              <a:off x="5649377" y="2851112"/>
              <a:ext cx="117287" cy="120014"/>
            </a:xfrm>
            <a:custGeom>
              <a:avLst/>
              <a:gdLst/>
              <a:ahLst/>
              <a:cxnLst/>
              <a:rect l="l" t="t" r="r" b="b"/>
              <a:pathLst>
                <a:path w="117287" h="120014" extrusionOk="0">
                  <a:moveTo>
                    <a:pt x="117288" y="120015"/>
                  </a:moveTo>
                  <a:lnTo>
                    <a:pt x="0" y="52197"/>
                  </a:lnTo>
                  <a:lnTo>
                    <a:pt x="0" y="0"/>
                  </a:lnTo>
                  <a:lnTo>
                    <a:pt x="117288" y="67818"/>
                  </a:lnTo>
                  <a:lnTo>
                    <a:pt x="117288" y="120015"/>
                  </a:ln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56" name="Google Shape;2456;p37"/>
            <p:cNvSpPr/>
            <p:nvPr/>
          </p:nvSpPr>
          <p:spPr>
            <a:xfrm>
              <a:off x="5477912" y="2835395"/>
              <a:ext cx="144376" cy="135731"/>
            </a:xfrm>
            <a:custGeom>
              <a:avLst/>
              <a:gdLst/>
              <a:ahLst/>
              <a:cxnLst/>
              <a:rect l="l" t="t" r="r" b="b"/>
              <a:pathLst>
                <a:path w="144376" h="135731" extrusionOk="0">
                  <a:moveTo>
                    <a:pt x="144376" y="135731"/>
                  </a:moveTo>
                  <a:lnTo>
                    <a:pt x="0" y="52197"/>
                  </a:lnTo>
                  <a:lnTo>
                    <a:pt x="0" y="0"/>
                  </a:lnTo>
                  <a:lnTo>
                    <a:pt x="144376" y="83534"/>
                  </a:lnTo>
                  <a:lnTo>
                    <a:pt x="144376" y="135731"/>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57" name="Google Shape;2457;p37"/>
            <p:cNvSpPr/>
            <p:nvPr/>
          </p:nvSpPr>
          <p:spPr>
            <a:xfrm>
              <a:off x="5649377" y="2934646"/>
              <a:ext cx="306716" cy="229647"/>
            </a:xfrm>
            <a:custGeom>
              <a:avLst/>
              <a:gdLst/>
              <a:ahLst/>
              <a:cxnLst/>
              <a:rect l="l" t="t" r="r" b="b"/>
              <a:pathLst>
                <a:path w="306716" h="229647" extrusionOk="0">
                  <a:moveTo>
                    <a:pt x="306716" y="229648"/>
                  </a:moveTo>
                  <a:lnTo>
                    <a:pt x="0" y="52197"/>
                  </a:lnTo>
                  <a:lnTo>
                    <a:pt x="0" y="0"/>
                  </a:lnTo>
                  <a:lnTo>
                    <a:pt x="306716" y="177451"/>
                  </a:lnTo>
                  <a:lnTo>
                    <a:pt x="306716" y="229648"/>
                  </a:lnTo>
                  <a:close/>
                </a:path>
              </a:pathLst>
            </a:custGeom>
            <a:solidFill>
              <a:srgbClr val="FF865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58" name="Google Shape;2458;p37"/>
            <p:cNvSpPr/>
            <p:nvPr/>
          </p:nvSpPr>
          <p:spPr>
            <a:xfrm>
              <a:off x="5477912" y="2918929"/>
              <a:ext cx="144376" cy="135731"/>
            </a:xfrm>
            <a:custGeom>
              <a:avLst/>
              <a:gdLst/>
              <a:ahLst/>
              <a:cxnLst/>
              <a:rect l="l" t="t" r="r" b="b"/>
              <a:pathLst>
                <a:path w="144376" h="135731" extrusionOk="0">
                  <a:moveTo>
                    <a:pt x="144376" y="135731"/>
                  </a:moveTo>
                  <a:lnTo>
                    <a:pt x="0" y="52197"/>
                  </a:lnTo>
                  <a:lnTo>
                    <a:pt x="0" y="0"/>
                  </a:lnTo>
                  <a:lnTo>
                    <a:pt x="144376" y="83534"/>
                  </a:lnTo>
                  <a:lnTo>
                    <a:pt x="144376" y="135731"/>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59" name="Google Shape;2459;p37"/>
            <p:cNvSpPr/>
            <p:nvPr/>
          </p:nvSpPr>
          <p:spPr>
            <a:xfrm>
              <a:off x="5649377" y="3018085"/>
              <a:ext cx="487115" cy="334137"/>
            </a:xfrm>
            <a:custGeom>
              <a:avLst/>
              <a:gdLst/>
              <a:ahLst/>
              <a:cxnLst/>
              <a:rect l="l" t="t" r="r" b="b"/>
              <a:pathLst>
                <a:path w="487115" h="334137" extrusionOk="0">
                  <a:moveTo>
                    <a:pt x="487115" y="334137"/>
                  </a:moveTo>
                  <a:lnTo>
                    <a:pt x="0" y="52197"/>
                  </a:lnTo>
                  <a:lnTo>
                    <a:pt x="0" y="0"/>
                  </a:lnTo>
                  <a:lnTo>
                    <a:pt x="487115" y="281940"/>
                  </a:lnTo>
                  <a:lnTo>
                    <a:pt x="487115" y="334137"/>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60" name="Google Shape;2460;p37"/>
            <p:cNvSpPr/>
            <p:nvPr/>
          </p:nvSpPr>
          <p:spPr>
            <a:xfrm>
              <a:off x="5477912" y="2668422"/>
              <a:ext cx="144376" cy="135731"/>
            </a:xfrm>
            <a:custGeom>
              <a:avLst/>
              <a:gdLst/>
              <a:ahLst/>
              <a:cxnLst/>
              <a:rect l="l" t="t" r="r" b="b"/>
              <a:pathLst>
                <a:path w="144376" h="135731" extrusionOk="0">
                  <a:moveTo>
                    <a:pt x="144376" y="135731"/>
                  </a:moveTo>
                  <a:lnTo>
                    <a:pt x="0" y="52197"/>
                  </a:lnTo>
                  <a:lnTo>
                    <a:pt x="0" y="0"/>
                  </a:lnTo>
                  <a:lnTo>
                    <a:pt x="144376" y="83534"/>
                  </a:lnTo>
                  <a:lnTo>
                    <a:pt x="144376" y="135731"/>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61" name="Google Shape;2461;p37"/>
            <p:cNvSpPr/>
            <p:nvPr/>
          </p:nvSpPr>
          <p:spPr>
            <a:xfrm>
              <a:off x="5649377" y="2767577"/>
              <a:ext cx="613432" cy="407193"/>
            </a:xfrm>
            <a:custGeom>
              <a:avLst/>
              <a:gdLst/>
              <a:ahLst/>
              <a:cxnLst/>
              <a:rect l="l" t="t" r="r" b="b"/>
              <a:pathLst>
                <a:path w="613432" h="407193" extrusionOk="0">
                  <a:moveTo>
                    <a:pt x="613433" y="407194"/>
                  </a:moveTo>
                  <a:lnTo>
                    <a:pt x="0" y="52197"/>
                  </a:lnTo>
                  <a:lnTo>
                    <a:pt x="0" y="0"/>
                  </a:lnTo>
                  <a:lnTo>
                    <a:pt x="613433" y="354902"/>
                  </a:lnTo>
                  <a:lnTo>
                    <a:pt x="613433" y="407194"/>
                  </a:lnTo>
                  <a:close/>
                </a:path>
              </a:pathLst>
            </a:custGeom>
            <a:solidFill>
              <a:srgbClr val="4D3B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62" name="Google Shape;2462;p37"/>
            <p:cNvSpPr/>
            <p:nvPr/>
          </p:nvSpPr>
          <p:spPr>
            <a:xfrm>
              <a:off x="1926580" y="1674106"/>
              <a:ext cx="1230952" cy="1017480"/>
            </a:xfrm>
            <a:custGeom>
              <a:avLst/>
              <a:gdLst/>
              <a:ahLst/>
              <a:cxnLst/>
              <a:rect l="l" t="t" r="r" b="b"/>
              <a:pathLst>
                <a:path w="1230952" h="1017480" extrusionOk="0">
                  <a:moveTo>
                    <a:pt x="342929" y="947072"/>
                  </a:moveTo>
                  <a:lnTo>
                    <a:pt x="256246" y="902495"/>
                  </a:lnTo>
                  <a:lnTo>
                    <a:pt x="74612" y="1007270"/>
                  </a:lnTo>
                  <a:cubicBezTo>
                    <a:pt x="33457" y="1031082"/>
                    <a:pt x="0" y="1011842"/>
                    <a:pt x="0" y="964122"/>
                  </a:cubicBezTo>
                  <a:lnTo>
                    <a:pt x="0" y="765811"/>
                  </a:lnTo>
                  <a:cubicBezTo>
                    <a:pt x="2848" y="713186"/>
                    <a:pt x="30561" y="665065"/>
                    <a:pt x="74612" y="636271"/>
                  </a:cubicBezTo>
                  <a:lnTo>
                    <a:pt x="1156341" y="10193"/>
                  </a:lnTo>
                  <a:cubicBezTo>
                    <a:pt x="1197496" y="-13620"/>
                    <a:pt x="1230953" y="5716"/>
                    <a:pt x="1230953" y="53341"/>
                  </a:cubicBezTo>
                  <a:lnTo>
                    <a:pt x="1230953" y="252318"/>
                  </a:lnTo>
                  <a:cubicBezTo>
                    <a:pt x="1228101" y="304944"/>
                    <a:pt x="1200395" y="353064"/>
                    <a:pt x="1156341" y="381859"/>
                  </a:cubicBezTo>
                  <a:lnTo>
                    <a:pt x="429042" y="802292"/>
                  </a:lnTo>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63" name="Google Shape;2463;p37"/>
            <p:cNvSpPr/>
            <p:nvPr/>
          </p:nvSpPr>
          <p:spPr>
            <a:xfrm>
              <a:off x="3112195" y="1676584"/>
              <a:ext cx="59119" cy="52197"/>
            </a:xfrm>
            <a:custGeom>
              <a:avLst/>
              <a:gdLst/>
              <a:ahLst/>
              <a:cxnLst/>
              <a:rect l="l" t="t" r="r" b="b"/>
              <a:pathLst>
                <a:path w="59119" h="52197" extrusionOk="0">
                  <a:moveTo>
                    <a:pt x="18249" y="0"/>
                  </a:moveTo>
                  <a:lnTo>
                    <a:pt x="59119" y="16574"/>
                  </a:lnTo>
                  <a:lnTo>
                    <a:pt x="24522" y="52197"/>
                  </a:lnTo>
                  <a:lnTo>
                    <a:pt x="0" y="12859"/>
                  </a:lnTo>
                  <a:lnTo>
                    <a:pt x="18249" y="0"/>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64" name="Google Shape;2464;p37"/>
            <p:cNvSpPr/>
            <p:nvPr/>
          </p:nvSpPr>
          <p:spPr>
            <a:xfrm>
              <a:off x="2269509" y="2593746"/>
              <a:ext cx="43151" cy="44767"/>
            </a:xfrm>
            <a:custGeom>
              <a:avLst/>
              <a:gdLst/>
              <a:ahLst/>
              <a:cxnLst/>
              <a:rect l="l" t="t" r="r" b="b"/>
              <a:pathLst>
                <a:path w="43151" h="44767" extrusionOk="0">
                  <a:moveTo>
                    <a:pt x="0" y="27432"/>
                  </a:moveTo>
                  <a:lnTo>
                    <a:pt x="43056" y="44767"/>
                  </a:lnTo>
                  <a:lnTo>
                    <a:pt x="43151" y="7620"/>
                  </a:lnTo>
                  <a:lnTo>
                    <a:pt x="5038" y="0"/>
                  </a:lnTo>
                  <a:lnTo>
                    <a:pt x="0" y="27432"/>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65" name="Google Shape;2465;p37"/>
            <p:cNvSpPr/>
            <p:nvPr/>
          </p:nvSpPr>
          <p:spPr>
            <a:xfrm>
              <a:off x="1950116" y="2650325"/>
              <a:ext cx="58584" cy="57547"/>
            </a:xfrm>
            <a:custGeom>
              <a:avLst/>
              <a:gdLst/>
              <a:ahLst/>
              <a:cxnLst/>
              <a:rect l="l" t="t" r="r" b="b"/>
              <a:pathLst>
                <a:path w="58584" h="57547" extrusionOk="0">
                  <a:moveTo>
                    <a:pt x="48415" y="57150"/>
                  </a:moveTo>
                  <a:cubicBezTo>
                    <a:pt x="50030" y="60579"/>
                    <a:pt x="1747" y="40767"/>
                    <a:pt x="36" y="38100"/>
                  </a:cubicBezTo>
                  <a:cubicBezTo>
                    <a:pt x="-1675" y="35433"/>
                    <a:pt x="58585" y="0"/>
                    <a:pt x="58585" y="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66" name="Google Shape;2466;p37"/>
            <p:cNvSpPr/>
            <p:nvPr/>
          </p:nvSpPr>
          <p:spPr>
            <a:xfrm>
              <a:off x="1969256" y="1691533"/>
              <a:ext cx="1231332" cy="1017436"/>
            </a:xfrm>
            <a:custGeom>
              <a:avLst/>
              <a:gdLst/>
              <a:ahLst/>
              <a:cxnLst/>
              <a:rect l="l" t="t" r="r" b="b"/>
              <a:pathLst>
                <a:path w="1231332" h="1017436" extrusionOk="0">
                  <a:moveTo>
                    <a:pt x="429422" y="802106"/>
                  </a:moveTo>
                  <a:lnTo>
                    <a:pt x="1156721" y="381386"/>
                  </a:lnTo>
                  <a:cubicBezTo>
                    <a:pt x="1200737" y="352554"/>
                    <a:pt x="1228443" y="304462"/>
                    <a:pt x="1231333" y="251846"/>
                  </a:cubicBezTo>
                  <a:lnTo>
                    <a:pt x="1231333" y="53250"/>
                  </a:lnTo>
                  <a:cubicBezTo>
                    <a:pt x="1231333" y="5625"/>
                    <a:pt x="1197876" y="-13425"/>
                    <a:pt x="1156721" y="10007"/>
                  </a:cubicBezTo>
                  <a:lnTo>
                    <a:pt x="74612" y="636085"/>
                  </a:lnTo>
                  <a:cubicBezTo>
                    <a:pt x="30584" y="664898"/>
                    <a:pt x="2878" y="713009"/>
                    <a:pt x="0" y="765625"/>
                  </a:cubicBezTo>
                  <a:lnTo>
                    <a:pt x="0" y="964221"/>
                  </a:lnTo>
                  <a:cubicBezTo>
                    <a:pt x="0" y="1011846"/>
                    <a:pt x="33457" y="1030896"/>
                    <a:pt x="74612" y="1007369"/>
                  </a:cubicBezTo>
                  <a:lnTo>
                    <a:pt x="256246" y="902594"/>
                  </a:lnTo>
                  <a:lnTo>
                    <a:pt x="343309" y="947266"/>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67" name="Google Shape;2467;p37"/>
            <p:cNvSpPr/>
            <p:nvPr/>
          </p:nvSpPr>
          <p:spPr>
            <a:xfrm>
              <a:off x="2066299" y="1805171"/>
              <a:ext cx="1037246" cy="669226"/>
            </a:xfrm>
            <a:custGeom>
              <a:avLst/>
              <a:gdLst/>
              <a:ahLst/>
              <a:cxnLst/>
              <a:rect l="l" t="t" r="r" b="b"/>
              <a:pathLst>
                <a:path w="1037246" h="669226" extrusionOk="0">
                  <a:moveTo>
                    <a:pt x="1037247" y="69152"/>
                  </a:moveTo>
                  <a:lnTo>
                    <a:pt x="0" y="669227"/>
                  </a:lnTo>
                  <a:lnTo>
                    <a:pt x="0" y="600170"/>
                  </a:lnTo>
                  <a:lnTo>
                    <a:pt x="1037247" y="0"/>
                  </a:lnTo>
                  <a:lnTo>
                    <a:pt x="1037247" y="69152"/>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68" name="Google Shape;2468;p37"/>
            <p:cNvSpPr/>
            <p:nvPr/>
          </p:nvSpPr>
          <p:spPr>
            <a:xfrm>
              <a:off x="2066299" y="2133308"/>
              <a:ext cx="679110" cy="462057"/>
            </a:xfrm>
            <a:custGeom>
              <a:avLst/>
              <a:gdLst/>
              <a:ahLst/>
              <a:cxnLst/>
              <a:rect l="l" t="t" r="r" b="b"/>
              <a:pathLst>
                <a:path w="679110" h="462057" extrusionOk="0">
                  <a:moveTo>
                    <a:pt x="679110" y="69151"/>
                  </a:moveTo>
                  <a:lnTo>
                    <a:pt x="0" y="462058"/>
                  </a:lnTo>
                  <a:lnTo>
                    <a:pt x="0" y="392906"/>
                  </a:lnTo>
                  <a:lnTo>
                    <a:pt x="679110" y="0"/>
                  </a:lnTo>
                  <a:lnTo>
                    <a:pt x="679110" y="69151"/>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469" name="Google Shape;2469;p37"/>
            <p:cNvGrpSpPr/>
            <p:nvPr/>
          </p:nvGrpSpPr>
          <p:grpSpPr>
            <a:xfrm>
              <a:off x="4146745" y="1006881"/>
              <a:ext cx="330894" cy="250785"/>
              <a:chOff x="6621095" y="1452181"/>
              <a:chExt cx="330894" cy="250785"/>
            </a:xfrm>
          </p:grpSpPr>
          <p:sp>
            <p:nvSpPr>
              <p:cNvPr id="2470" name="Google Shape;2470;p37"/>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71" name="Google Shape;2471;p37"/>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72" name="Google Shape;2472;p37"/>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73" name="Google Shape;2473;p37"/>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74" name="Google Shape;2474;p37"/>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475" name="Google Shape;2475;p37"/>
            <p:cNvSpPr/>
            <p:nvPr/>
          </p:nvSpPr>
          <p:spPr>
            <a:xfrm>
              <a:off x="4444588" y="826743"/>
              <a:ext cx="153590" cy="431871"/>
            </a:xfrm>
            <a:custGeom>
              <a:avLst/>
              <a:gdLst/>
              <a:ahLst/>
              <a:cxnLst/>
              <a:rect l="l" t="t" r="r" b="b"/>
              <a:pathLst>
                <a:path w="153590" h="431871" extrusionOk="0">
                  <a:moveTo>
                    <a:pt x="11570" y="362351"/>
                  </a:moveTo>
                  <a:cubicBezTo>
                    <a:pt x="19754" y="356891"/>
                    <a:pt x="28299" y="351990"/>
                    <a:pt x="37138" y="347682"/>
                  </a:cubicBezTo>
                  <a:cubicBezTo>
                    <a:pt x="45379" y="345048"/>
                    <a:pt x="52878" y="340475"/>
                    <a:pt x="58999" y="334347"/>
                  </a:cubicBezTo>
                  <a:cubicBezTo>
                    <a:pt x="66983" y="326537"/>
                    <a:pt x="80099" y="296819"/>
                    <a:pt x="89509" y="267672"/>
                  </a:cubicBezTo>
                  <a:cubicBezTo>
                    <a:pt x="98871" y="234986"/>
                    <a:pt x="102568" y="200933"/>
                    <a:pt x="100439" y="166993"/>
                  </a:cubicBezTo>
                  <a:cubicBezTo>
                    <a:pt x="96542" y="126321"/>
                    <a:pt x="81905" y="69457"/>
                    <a:pt x="78198" y="46121"/>
                  </a:cubicBezTo>
                  <a:cubicBezTo>
                    <a:pt x="74491" y="22785"/>
                    <a:pt x="82000" y="13355"/>
                    <a:pt x="92930" y="4782"/>
                  </a:cubicBezTo>
                  <a:cubicBezTo>
                    <a:pt x="105667" y="-5314"/>
                    <a:pt x="123250" y="-837"/>
                    <a:pt x="132660" y="31929"/>
                  </a:cubicBezTo>
                  <a:cubicBezTo>
                    <a:pt x="144779" y="77261"/>
                    <a:pt x="151793" y="123811"/>
                    <a:pt x="153570" y="170708"/>
                  </a:cubicBezTo>
                  <a:cubicBezTo>
                    <a:pt x="153960" y="205545"/>
                    <a:pt x="148599" y="240208"/>
                    <a:pt x="137698" y="273292"/>
                  </a:cubicBezTo>
                  <a:cubicBezTo>
                    <a:pt x="128012" y="301634"/>
                    <a:pt x="114924" y="328691"/>
                    <a:pt x="98728" y="353874"/>
                  </a:cubicBezTo>
                  <a:cubicBezTo>
                    <a:pt x="94261" y="361398"/>
                    <a:pt x="92740" y="368161"/>
                    <a:pt x="85897" y="383592"/>
                  </a:cubicBezTo>
                  <a:cubicBezTo>
                    <a:pt x="79329" y="399096"/>
                    <a:pt x="69083" y="412763"/>
                    <a:pt x="56052" y="423406"/>
                  </a:cubicBezTo>
                  <a:cubicBezTo>
                    <a:pt x="44647" y="431598"/>
                    <a:pt x="39229" y="432931"/>
                    <a:pt x="36473" y="431217"/>
                  </a:cubicBezTo>
                  <a:cubicBezTo>
                    <a:pt x="33716" y="429502"/>
                    <a:pt x="33811" y="425597"/>
                    <a:pt x="38659" y="421692"/>
                  </a:cubicBezTo>
                  <a:cubicBezTo>
                    <a:pt x="46747" y="415317"/>
                    <a:pt x="53638" y="407542"/>
                    <a:pt x="58999" y="398736"/>
                  </a:cubicBezTo>
                  <a:cubicBezTo>
                    <a:pt x="58999" y="398736"/>
                    <a:pt x="49019" y="408833"/>
                    <a:pt x="42461" y="414357"/>
                  </a:cubicBezTo>
                  <a:cubicBezTo>
                    <a:pt x="36691" y="419245"/>
                    <a:pt x="30295" y="423344"/>
                    <a:pt x="23451" y="426549"/>
                  </a:cubicBezTo>
                  <a:cubicBezTo>
                    <a:pt x="16798" y="429502"/>
                    <a:pt x="7483" y="423787"/>
                    <a:pt x="12236" y="419310"/>
                  </a:cubicBezTo>
                  <a:cubicBezTo>
                    <a:pt x="16988" y="414834"/>
                    <a:pt x="21740" y="412548"/>
                    <a:pt x="31245" y="404261"/>
                  </a:cubicBezTo>
                  <a:cubicBezTo>
                    <a:pt x="36359" y="399914"/>
                    <a:pt x="40921" y="394956"/>
                    <a:pt x="44837" y="389497"/>
                  </a:cubicBezTo>
                  <a:cubicBezTo>
                    <a:pt x="38146" y="394658"/>
                    <a:pt x="31064" y="399276"/>
                    <a:pt x="23641" y="403308"/>
                  </a:cubicBezTo>
                  <a:cubicBezTo>
                    <a:pt x="17910" y="406783"/>
                    <a:pt x="11333" y="408597"/>
                    <a:pt x="4632" y="408547"/>
                  </a:cubicBezTo>
                  <a:cubicBezTo>
                    <a:pt x="1115" y="408547"/>
                    <a:pt x="-3162" y="403404"/>
                    <a:pt x="3491" y="399022"/>
                  </a:cubicBezTo>
                  <a:cubicBezTo>
                    <a:pt x="12635" y="394058"/>
                    <a:pt x="21161" y="388014"/>
                    <a:pt x="28869" y="381020"/>
                  </a:cubicBezTo>
                  <a:cubicBezTo>
                    <a:pt x="36187" y="373781"/>
                    <a:pt x="40275" y="367590"/>
                    <a:pt x="38374" y="367494"/>
                  </a:cubicBezTo>
                  <a:cubicBezTo>
                    <a:pt x="36473" y="367399"/>
                    <a:pt x="32290" y="371876"/>
                    <a:pt x="23736" y="374638"/>
                  </a:cubicBezTo>
                  <a:cubicBezTo>
                    <a:pt x="15182" y="377400"/>
                    <a:pt x="5963" y="374638"/>
                    <a:pt x="4727" y="370161"/>
                  </a:cubicBezTo>
                  <a:cubicBezTo>
                    <a:pt x="3491" y="365685"/>
                    <a:pt x="3586" y="366256"/>
                    <a:pt x="11570" y="362351"/>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76" name="Google Shape;2476;p37"/>
            <p:cNvSpPr/>
            <p:nvPr/>
          </p:nvSpPr>
          <p:spPr>
            <a:xfrm>
              <a:off x="4515562" y="822838"/>
              <a:ext cx="88583" cy="120566"/>
            </a:xfrm>
            <a:custGeom>
              <a:avLst/>
              <a:gdLst/>
              <a:ahLst/>
              <a:cxnLst/>
              <a:rect l="l" t="t" r="r" b="b"/>
              <a:pathLst>
                <a:path w="88583" h="120566" extrusionOk="0">
                  <a:moveTo>
                    <a:pt x="88584" y="96127"/>
                  </a:moveTo>
                  <a:cubicBezTo>
                    <a:pt x="88584" y="96127"/>
                    <a:pt x="56458" y="128131"/>
                    <a:pt x="18534" y="118892"/>
                  </a:cubicBezTo>
                  <a:cubicBezTo>
                    <a:pt x="13117" y="115177"/>
                    <a:pt x="0" y="40406"/>
                    <a:pt x="0" y="40406"/>
                  </a:cubicBezTo>
                  <a:cubicBezTo>
                    <a:pt x="0" y="40406"/>
                    <a:pt x="0" y="-1028"/>
                    <a:pt x="31746" y="20"/>
                  </a:cubicBezTo>
                  <a:cubicBezTo>
                    <a:pt x="63491" y="1067"/>
                    <a:pt x="88584" y="96127"/>
                    <a:pt x="88584" y="9612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477" name="Google Shape;2477;p37"/>
          <p:cNvGrpSpPr/>
          <p:nvPr/>
        </p:nvGrpSpPr>
        <p:grpSpPr>
          <a:xfrm>
            <a:off x="7020695" y="311246"/>
            <a:ext cx="1782593" cy="1812070"/>
            <a:chOff x="2011725" y="44285"/>
            <a:chExt cx="4684870" cy="4762340"/>
          </a:xfrm>
        </p:grpSpPr>
        <p:grpSp>
          <p:nvGrpSpPr>
            <p:cNvPr id="2478" name="Google Shape;2478;p37"/>
            <p:cNvGrpSpPr/>
            <p:nvPr/>
          </p:nvGrpSpPr>
          <p:grpSpPr>
            <a:xfrm>
              <a:off x="2119596" y="326448"/>
              <a:ext cx="3544299" cy="3707706"/>
              <a:chOff x="3860721" y="1330073"/>
              <a:chExt cx="3544299" cy="3707706"/>
            </a:xfrm>
          </p:grpSpPr>
          <p:sp>
            <p:nvSpPr>
              <p:cNvPr id="2479" name="Google Shape;2479;p37"/>
              <p:cNvSpPr/>
              <p:nvPr/>
            </p:nvSpPr>
            <p:spPr>
              <a:xfrm>
                <a:off x="5336000" y="1330073"/>
                <a:ext cx="2069020" cy="2805419"/>
              </a:xfrm>
              <a:custGeom>
                <a:avLst/>
                <a:gdLst/>
                <a:ahLst/>
                <a:cxnLst/>
                <a:rect l="l" t="t" r="r" b="b"/>
                <a:pathLst>
                  <a:path w="2069020" h="2805419" extrusionOk="0">
                    <a:moveTo>
                      <a:pt x="2019014" y="2799395"/>
                    </a:moveTo>
                    <a:lnTo>
                      <a:pt x="50006" y="1662586"/>
                    </a:lnTo>
                    <a:cubicBezTo>
                      <a:pt x="22384" y="1646680"/>
                      <a:pt x="0" y="1603912"/>
                      <a:pt x="0" y="1567336"/>
                    </a:cubicBezTo>
                    <a:lnTo>
                      <a:pt x="0" y="43908"/>
                    </a:lnTo>
                    <a:cubicBezTo>
                      <a:pt x="0" y="7141"/>
                      <a:pt x="22384" y="-9813"/>
                      <a:pt x="50006" y="5808"/>
                    </a:cubicBezTo>
                    <a:lnTo>
                      <a:pt x="2019014" y="1142998"/>
                    </a:lnTo>
                    <a:cubicBezTo>
                      <a:pt x="2046637" y="1158904"/>
                      <a:pt x="2069020" y="1201672"/>
                      <a:pt x="2069020" y="1238248"/>
                    </a:cubicBezTo>
                    <a:lnTo>
                      <a:pt x="2069020" y="2761295"/>
                    </a:lnTo>
                    <a:cubicBezTo>
                      <a:pt x="2069020" y="2798443"/>
                      <a:pt x="2046637" y="2815397"/>
                      <a:pt x="2019014" y="2799395"/>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80" name="Google Shape;2480;p37"/>
              <p:cNvSpPr/>
              <p:nvPr/>
            </p:nvSpPr>
            <p:spPr>
              <a:xfrm>
                <a:off x="7365110" y="4067936"/>
                <a:ext cx="21907" cy="77247"/>
              </a:xfrm>
              <a:custGeom>
                <a:avLst/>
                <a:gdLst/>
                <a:ahLst/>
                <a:cxnLst/>
                <a:rect l="l" t="t" r="r" b="b"/>
                <a:pathLst>
                  <a:path w="21907" h="77247" extrusionOk="0">
                    <a:moveTo>
                      <a:pt x="0" y="77248"/>
                    </a:moveTo>
                    <a:lnTo>
                      <a:pt x="21908" y="64675"/>
                    </a:lnTo>
                    <a:lnTo>
                      <a:pt x="12383" y="0"/>
                    </a:lnTo>
                    <a:lnTo>
                      <a:pt x="0" y="77248"/>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81" name="Google Shape;2481;p37"/>
              <p:cNvSpPr/>
              <p:nvPr/>
            </p:nvSpPr>
            <p:spPr>
              <a:xfrm>
                <a:off x="5332475" y="1333214"/>
                <a:ext cx="52292" cy="22389"/>
              </a:xfrm>
              <a:custGeom>
                <a:avLst/>
                <a:gdLst/>
                <a:ahLst/>
                <a:cxnLst/>
                <a:rect l="l" t="t" r="r" b="b"/>
                <a:pathLst>
                  <a:path w="52292" h="22389" extrusionOk="0">
                    <a:moveTo>
                      <a:pt x="0" y="12383"/>
                    </a:moveTo>
                    <a:lnTo>
                      <a:pt x="21431" y="0"/>
                    </a:lnTo>
                    <a:lnTo>
                      <a:pt x="52292" y="17621"/>
                    </a:lnTo>
                    <a:cubicBezTo>
                      <a:pt x="52292" y="17621"/>
                      <a:pt x="19431" y="22574"/>
                      <a:pt x="18669" y="22384"/>
                    </a:cubicBezTo>
                    <a:cubicBezTo>
                      <a:pt x="17907" y="22193"/>
                      <a:pt x="0" y="12383"/>
                      <a:pt x="0" y="12383"/>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82" name="Google Shape;2482;p37"/>
              <p:cNvSpPr/>
              <p:nvPr/>
            </p:nvSpPr>
            <p:spPr>
              <a:xfrm>
                <a:off x="5317902" y="1340537"/>
                <a:ext cx="2069115" cy="2805383"/>
              </a:xfrm>
              <a:custGeom>
                <a:avLst/>
                <a:gdLst/>
                <a:ahLst/>
                <a:cxnLst/>
                <a:rect l="l" t="t" r="r" b="b"/>
                <a:pathLst>
                  <a:path w="2069115" h="2805383" extrusionOk="0">
                    <a:moveTo>
                      <a:pt x="2019110" y="2799409"/>
                    </a:moveTo>
                    <a:lnTo>
                      <a:pt x="50006" y="1662600"/>
                    </a:lnTo>
                    <a:cubicBezTo>
                      <a:pt x="22384" y="1646598"/>
                      <a:pt x="0" y="1603831"/>
                      <a:pt x="0" y="1567350"/>
                    </a:cubicBezTo>
                    <a:lnTo>
                      <a:pt x="0" y="43921"/>
                    </a:lnTo>
                    <a:cubicBezTo>
                      <a:pt x="0" y="7060"/>
                      <a:pt x="22384" y="-9800"/>
                      <a:pt x="50006" y="5821"/>
                    </a:cubicBezTo>
                    <a:lnTo>
                      <a:pt x="2019110" y="1142916"/>
                    </a:lnTo>
                    <a:cubicBezTo>
                      <a:pt x="2046732" y="1158823"/>
                      <a:pt x="2069116" y="1201685"/>
                      <a:pt x="2069116" y="1238166"/>
                    </a:cubicBezTo>
                    <a:lnTo>
                      <a:pt x="2069116" y="2761595"/>
                    </a:lnTo>
                    <a:cubicBezTo>
                      <a:pt x="2069116" y="2798361"/>
                      <a:pt x="2046732" y="2815315"/>
                      <a:pt x="2019110" y="2799409"/>
                    </a:cubicBezTo>
                    <a:close/>
                  </a:path>
                </a:pathLst>
              </a:custGeom>
              <a:solidFill>
                <a:srgbClr val="E4E7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83" name="Google Shape;2483;p37"/>
              <p:cNvSpPr/>
              <p:nvPr/>
            </p:nvSpPr>
            <p:spPr>
              <a:xfrm>
                <a:off x="5314473" y="1342497"/>
                <a:ext cx="2069020" cy="2805423"/>
              </a:xfrm>
              <a:custGeom>
                <a:avLst/>
                <a:gdLst/>
                <a:ahLst/>
                <a:cxnLst/>
                <a:rect l="l" t="t" r="r" b="b"/>
                <a:pathLst>
                  <a:path w="2069020" h="2805423" extrusionOk="0">
                    <a:moveTo>
                      <a:pt x="2019014" y="2799449"/>
                    </a:moveTo>
                    <a:lnTo>
                      <a:pt x="50006" y="1662545"/>
                    </a:lnTo>
                    <a:cubicBezTo>
                      <a:pt x="22384" y="1646638"/>
                      <a:pt x="0" y="1603871"/>
                      <a:pt x="0" y="1567295"/>
                    </a:cubicBezTo>
                    <a:lnTo>
                      <a:pt x="0" y="43962"/>
                    </a:lnTo>
                    <a:cubicBezTo>
                      <a:pt x="0" y="7100"/>
                      <a:pt x="22384" y="-9855"/>
                      <a:pt x="50006" y="5862"/>
                    </a:cubicBezTo>
                    <a:lnTo>
                      <a:pt x="2019014" y="1142956"/>
                    </a:lnTo>
                    <a:cubicBezTo>
                      <a:pt x="2046637" y="1158863"/>
                      <a:pt x="2069021" y="1201630"/>
                      <a:pt x="2069021" y="1238206"/>
                    </a:cubicBezTo>
                    <a:lnTo>
                      <a:pt x="2069021" y="2761635"/>
                    </a:lnTo>
                    <a:cubicBezTo>
                      <a:pt x="2069021" y="2798401"/>
                      <a:pt x="2046637" y="2815356"/>
                      <a:pt x="2019014" y="2799449"/>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84" name="Google Shape;2484;p37"/>
              <p:cNvSpPr/>
              <p:nvPr/>
            </p:nvSpPr>
            <p:spPr>
              <a:xfrm>
                <a:off x="5339429" y="1375389"/>
                <a:ext cx="2018061" cy="2673878"/>
              </a:xfrm>
              <a:custGeom>
                <a:avLst/>
                <a:gdLst/>
                <a:ahLst/>
                <a:cxnLst/>
                <a:rect l="l" t="t" r="r" b="b"/>
                <a:pathLst>
                  <a:path w="2018061" h="2673878" extrusionOk="0">
                    <a:moveTo>
                      <a:pt x="2017014" y="2673878"/>
                    </a:moveTo>
                    <a:lnTo>
                      <a:pt x="0" y="1509352"/>
                    </a:lnTo>
                    <a:lnTo>
                      <a:pt x="1048" y="17165"/>
                    </a:lnTo>
                    <a:cubicBezTo>
                      <a:pt x="1048" y="1830"/>
                      <a:pt x="11811" y="-4361"/>
                      <a:pt x="25051" y="3259"/>
                    </a:cubicBezTo>
                    <a:lnTo>
                      <a:pt x="1994059" y="1140163"/>
                    </a:lnTo>
                    <a:cubicBezTo>
                      <a:pt x="2008213" y="1149354"/>
                      <a:pt x="2017138" y="1164747"/>
                      <a:pt x="2018062" y="1181596"/>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85" name="Google Shape;2485;p37"/>
              <p:cNvSpPr/>
              <p:nvPr/>
            </p:nvSpPr>
            <p:spPr>
              <a:xfrm>
                <a:off x="5339238" y="1374339"/>
                <a:ext cx="2018061" cy="2673785"/>
              </a:xfrm>
              <a:custGeom>
                <a:avLst/>
                <a:gdLst/>
                <a:ahLst/>
                <a:cxnLst/>
                <a:rect l="l" t="t" r="r" b="b"/>
                <a:pathLst>
                  <a:path w="2018061" h="2673785" extrusionOk="0">
                    <a:moveTo>
                      <a:pt x="2017014" y="2673785"/>
                    </a:moveTo>
                    <a:lnTo>
                      <a:pt x="0" y="1509354"/>
                    </a:lnTo>
                    <a:lnTo>
                      <a:pt x="1048" y="17072"/>
                    </a:lnTo>
                    <a:cubicBezTo>
                      <a:pt x="1048" y="1832"/>
                      <a:pt x="11811" y="-4359"/>
                      <a:pt x="25051" y="3261"/>
                    </a:cubicBezTo>
                    <a:lnTo>
                      <a:pt x="1994059" y="1140260"/>
                    </a:lnTo>
                    <a:cubicBezTo>
                      <a:pt x="2008232" y="1149481"/>
                      <a:pt x="2017147" y="1164911"/>
                      <a:pt x="2018062" y="1181789"/>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86" name="Google Shape;2486;p37"/>
              <p:cNvSpPr/>
              <p:nvPr/>
            </p:nvSpPr>
            <p:spPr>
              <a:xfrm>
                <a:off x="3860721" y="3051171"/>
                <a:ext cx="3440851" cy="1986608"/>
              </a:xfrm>
              <a:custGeom>
                <a:avLst/>
                <a:gdLst/>
                <a:ahLst/>
                <a:cxnLst/>
                <a:rect l="l" t="t" r="r" b="b"/>
                <a:pathLst>
                  <a:path w="3440851" h="1986608" extrusionOk="0">
                    <a:moveTo>
                      <a:pt x="1987629" y="1975838"/>
                    </a:moveTo>
                    <a:lnTo>
                      <a:pt x="18621" y="838934"/>
                    </a:lnTo>
                    <a:cubicBezTo>
                      <a:pt x="-9002" y="823027"/>
                      <a:pt x="-5477" y="795214"/>
                      <a:pt x="26432" y="776736"/>
                    </a:cubicBezTo>
                    <a:lnTo>
                      <a:pt x="1345454" y="15212"/>
                    </a:lnTo>
                    <a:cubicBezTo>
                      <a:pt x="1377362" y="-3172"/>
                      <a:pt x="1425559" y="-5172"/>
                      <a:pt x="1453181" y="10735"/>
                    </a:cubicBezTo>
                    <a:lnTo>
                      <a:pt x="3422189" y="1147544"/>
                    </a:lnTo>
                    <a:cubicBezTo>
                      <a:pt x="3449812" y="1163546"/>
                      <a:pt x="3446383" y="1191359"/>
                      <a:pt x="3414474" y="1209742"/>
                    </a:cubicBezTo>
                    <a:lnTo>
                      <a:pt x="2095452" y="1971742"/>
                    </a:lnTo>
                    <a:cubicBezTo>
                      <a:pt x="2063829" y="1989744"/>
                      <a:pt x="2015347" y="1991745"/>
                      <a:pt x="1987629" y="197583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87" name="Google Shape;2487;p37"/>
              <p:cNvSpPr/>
              <p:nvPr/>
            </p:nvSpPr>
            <p:spPr>
              <a:xfrm>
                <a:off x="3903733" y="3024882"/>
                <a:ext cx="3440892" cy="1987084"/>
              </a:xfrm>
              <a:custGeom>
                <a:avLst/>
                <a:gdLst/>
                <a:ahLst/>
                <a:cxnLst/>
                <a:rect l="l" t="t" r="r" b="b"/>
                <a:pathLst>
                  <a:path w="3440892" h="1987084" extrusionOk="0">
                    <a:moveTo>
                      <a:pt x="1987670" y="1976314"/>
                    </a:moveTo>
                    <a:lnTo>
                      <a:pt x="18662" y="839410"/>
                    </a:lnTo>
                    <a:cubicBezTo>
                      <a:pt x="-8961" y="823503"/>
                      <a:pt x="-5532" y="795690"/>
                      <a:pt x="26377" y="777212"/>
                    </a:cubicBezTo>
                    <a:lnTo>
                      <a:pt x="1345495" y="15212"/>
                    </a:lnTo>
                    <a:cubicBezTo>
                      <a:pt x="1377308" y="-3172"/>
                      <a:pt x="1425600" y="-5172"/>
                      <a:pt x="1453222" y="10735"/>
                    </a:cubicBezTo>
                    <a:lnTo>
                      <a:pt x="3422230" y="1148020"/>
                    </a:lnTo>
                    <a:cubicBezTo>
                      <a:pt x="3449853" y="1164022"/>
                      <a:pt x="3446424" y="1191835"/>
                      <a:pt x="3414515" y="1210218"/>
                    </a:cubicBezTo>
                    <a:lnTo>
                      <a:pt x="2095493" y="1972218"/>
                    </a:lnTo>
                    <a:cubicBezTo>
                      <a:pt x="2063584" y="1990220"/>
                      <a:pt x="2015292" y="1992221"/>
                      <a:pt x="1987670" y="1976314"/>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88" name="Google Shape;2488;p37"/>
              <p:cNvSpPr/>
              <p:nvPr/>
            </p:nvSpPr>
            <p:spPr>
              <a:xfrm>
                <a:off x="3903726" y="3801522"/>
                <a:ext cx="41719" cy="37052"/>
              </a:xfrm>
              <a:custGeom>
                <a:avLst/>
                <a:gdLst/>
                <a:ahLst/>
                <a:cxnLst/>
                <a:rect l="l" t="t" r="r" b="b"/>
                <a:pathLst>
                  <a:path w="41719" h="37052" extrusionOk="0">
                    <a:moveTo>
                      <a:pt x="0" y="37052"/>
                    </a:moveTo>
                    <a:lnTo>
                      <a:pt x="0" y="0"/>
                    </a:lnTo>
                    <a:lnTo>
                      <a:pt x="41719" y="17431"/>
                    </a:lnTo>
                    <a:lnTo>
                      <a:pt x="0" y="37052"/>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89" name="Google Shape;2489;p37"/>
              <p:cNvSpPr/>
              <p:nvPr/>
            </p:nvSpPr>
            <p:spPr>
              <a:xfrm>
                <a:off x="7313771" y="4164425"/>
                <a:ext cx="30860" cy="40671"/>
              </a:xfrm>
              <a:custGeom>
                <a:avLst/>
                <a:gdLst/>
                <a:ahLst/>
                <a:cxnLst/>
                <a:rect l="l" t="t" r="r" b="b"/>
                <a:pathLst>
                  <a:path w="30860" h="40671" extrusionOk="0">
                    <a:moveTo>
                      <a:pt x="30861" y="36290"/>
                    </a:moveTo>
                    <a:lnTo>
                      <a:pt x="30861" y="0"/>
                    </a:lnTo>
                    <a:lnTo>
                      <a:pt x="0" y="10573"/>
                    </a:lnTo>
                    <a:lnTo>
                      <a:pt x="20479" y="40672"/>
                    </a:lnTo>
                    <a:lnTo>
                      <a:pt x="30861" y="36290"/>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90" name="Google Shape;2490;p37"/>
              <p:cNvSpPr/>
              <p:nvPr/>
            </p:nvSpPr>
            <p:spPr>
              <a:xfrm>
                <a:off x="3903733" y="2994046"/>
                <a:ext cx="3440892" cy="1986618"/>
              </a:xfrm>
              <a:custGeom>
                <a:avLst/>
                <a:gdLst/>
                <a:ahLst/>
                <a:cxnLst/>
                <a:rect l="l" t="t" r="r" b="b"/>
                <a:pathLst>
                  <a:path w="3440892" h="1986618" extrusionOk="0">
                    <a:moveTo>
                      <a:pt x="1987670" y="1975813"/>
                    </a:moveTo>
                    <a:lnTo>
                      <a:pt x="18662" y="839005"/>
                    </a:lnTo>
                    <a:cubicBezTo>
                      <a:pt x="-8961" y="823098"/>
                      <a:pt x="-5532" y="795190"/>
                      <a:pt x="26377" y="776806"/>
                    </a:cubicBezTo>
                    <a:lnTo>
                      <a:pt x="1345495" y="15283"/>
                    </a:lnTo>
                    <a:cubicBezTo>
                      <a:pt x="1377308" y="-3196"/>
                      <a:pt x="1425600" y="-5196"/>
                      <a:pt x="1453222" y="10806"/>
                    </a:cubicBezTo>
                    <a:lnTo>
                      <a:pt x="3422230" y="1147615"/>
                    </a:lnTo>
                    <a:cubicBezTo>
                      <a:pt x="3449853" y="1163521"/>
                      <a:pt x="3446424" y="1191430"/>
                      <a:pt x="3414515" y="1209813"/>
                    </a:cubicBezTo>
                    <a:lnTo>
                      <a:pt x="2095493" y="1971336"/>
                    </a:lnTo>
                    <a:cubicBezTo>
                      <a:pt x="2063584" y="1989815"/>
                      <a:pt x="2015292" y="1991815"/>
                      <a:pt x="1987670" y="1975813"/>
                    </a:cubicBezTo>
                    <a:close/>
                  </a:path>
                </a:pathLst>
              </a:custGeom>
              <a:solidFill>
                <a:srgbClr val="E4E7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91" name="Google Shape;2491;p37"/>
              <p:cNvSpPr/>
              <p:nvPr/>
            </p:nvSpPr>
            <p:spPr>
              <a:xfrm>
                <a:off x="3903733" y="2989259"/>
                <a:ext cx="3440892" cy="1986608"/>
              </a:xfrm>
              <a:custGeom>
                <a:avLst/>
                <a:gdLst/>
                <a:ahLst/>
                <a:cxnLst/>
                <a:rect l="l" t="t" r="r" b="b"/>
                <a:pathLst>
                  <a:path w="3440892" h="1986608" extrusionOk="0">
                    <a:moveTo>
                      <a:pt x="1987670" y="1975838"/>
                    </a:moveTo>
                    <a:lnTo>
                      <a:pt x="18662" y="838934"/>
                    </a:lnTo>
                    <a:cubicBezTo>
                      <a:pt x="-8961" y="823027"/>
                      <a:pt x="-5532" y="795214"/>
                      <a:pt x="26377" y="776736"/>
                    </a:cubicBezTo>
                    <a:lnTo>
                      <a:pt x="1345495" y="15212"/>
                    </a:lnTo>
                    <a:cubicBezTo>
                      <a:pt x="1377308" y="-3172"/>
                      <a:pt x="1425600" y="-5172"/>
                      <a:pt x="1453222" y="10735"/>
                    </a:cubicBezTo>
                    <a:lnTo>
                      <a:pt x="3422230" y="1147544"/>
                    </a:lnTo>
                    <a:cubicBezTo>
                      <a:pt x="3449853" y="1163546"/>
                      <a:pt x="3446424" y="1191359"/>
                      <a:pt x="3414515" y="1209742"/>
                    </a:cubicBezTo>
                    <a:lnTo>
                      <a:pt x="2095493" y="1971742"/>
                    </a:lnTo>
                    <a:cubicBezTo>
                      <a:pt x="2063584" y="1989744"/>
                      <a:pt x="2015292" y="1991745"/>
                      <a:pt x="1987670" y="1975838"/>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92" name="Google Shape;2492;p37"/>
              <p:cNvSpPr/>
              <p:nvPr/>
            </p:nvSpPr>
            <p:spPr>
              <a:xfrm>
                <a:off x="5115918" y="3136967"/>
                <a:ext cx="220549" cy="127281"/>
              </a:xfrm>
              <a:custGeom>
                <a:avLst/>
                <a:gdLst/>
                <a:ahLst/>
                <a:cxnLst/>
                <a:rect l="l" t="t" r="r" b="b"/>
                <a:pathLst>
                  <a:path w="220549" h="127281" extrusionOk="0">
                    <a:moveTo>
                      <a:pt x="96733" y="124392"/>
                    </a:moveTo>
                    <a:lnTo>
                      <a:pt x="5007" y="71433"/>
                    </a:lnTo>
                    <a:cubicBezTo>
                      <a:pt x="-2422" y="67147"/>
                      <a:pt x="-1470" y="59623"/>
                      <a:pt x="7103" y="54574"/>
                    </a:cubicBezTo>
                    <a:lnTo>
                      <a:pt x="94638" y="4092"/>
                    </a:lnTo>
                    <a:cubicBezTo>
                      <a:pt x="103610" y="-890"/>
                      <a:pt x="114421" y="-1347"/>
                      <a:pt x="123784" y="2853"/>
                    </a:cubicBezTo>
                    <a:lnTo>
                      <a:pt x="215510" y="55812"/>
                    </a:lnTo>
                    <a:cubicBezTo>
                      <a:pt x="222939" y="60099"/>
                      <a:pt x="222082" y="67719"/>
                      <a:pt x="213414" y="72672"/>
                    </a:cubicBezTo>
                    <a:lnTo>
                      <a:pt x="125880" y="123154"/>
                    </a:lnTo>
                    <a:cubicBezTo>
                      <a:pt x="116917" y="128183"/>
                      <a:pt x="106096" y="128641"/>
                      <a:pt x="96733"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93" name="Google Shape;2493;p37"/>
              <p:cNvSpPr/>
              <p:nvPr/>
            </p:nvSpPr>
            <p:spPr>
              <a:xfrm>
                <a:off x="5245712" y="3211893"/>
                <a:ext cx="220524" cy="127281"/>
              </a:xfrm>
              <a:custGeom>
                <a:avLst/>
                <a:gdLst/>
                <a:ahLst/>
                <a:cxnLst/>
                <a:rect l="l" t="t" r="r" b="b"/>
                <a:pathLst>
                  <a:path w="220524" h="127281" extrusionOk="0">
                    <a:moveTo>
                      <a:pt x="96765" y="124428"/>
                    </a:moveTo>
                    <a:lnTo>
                      <a:pt x="5039" y="71469"/>
                    </a:lnTo>
                    <a:cubicBezTo>
                      <a:pt x="-2390" y="67183"/>
                      <a:pt x="-1533" y="59563"/>
                      <a:pt x="7135" y="54610"/>
                    </a:cubicBezTo>
                    <a:lnTo>
                      <a:pt x="94670" y="4127"/>
                    </a:lnTo>
                    <a:cubicBezTo>
                      <a:pt x="103633" y="-902"/>
                      <a:pt x="114453" y="-1359"/>
                      <a:pt x="123816" y="2889"/>
                    </a:cubicBezTo>
                    <a:lnTo>
                      <a:pt x="215447" y="55848"/>
                    </a:lnTo>
                    <a:cubicBezTo>
                      <a:pt x="222971" y="60134"/>
                      <a:pt x="222019" y="67659"/>
                      <a:pt x="213351" y="72707"/>
                    </a:cubicBezTo>
                    <a:lnTo>
                      <a:pt x="125912" y="123190"/>
                    </a:lnTo>
                    <a:cubicBezTo>
                      <a:pt x="116930" y="128171"/>
                      <a:pt x="106128" y="128628"/>
                      <a:pt x="96765"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94" name="Google Shape;2494;p37"/>
              <p:cNvSpPr/>
              <p:nvPr/>
            </p:nvSpPr>
            <p:spPr>
              <a:xfrm>
                <a:off x="5376617" y="3287669"/>
                <a:ext cx="220517" cy="127212"/>
              </a:xfrm>
              <a:custGeom>
                <a:avLst/>
                <a:gdLst/>
                <a:ahLst/>
                <a:cxnLst/>
                <a:rect l="l" t="t" r="r" b="b"/>
                <a:pathLst>
                  <a:path w="220517" h="127212" extrusionOk="0">
                    <a:moveTo>
                      <a:pt x="97114" y="124376"/>
                    </a:moveTo>
                    <a:lnTo>
                      <a:pt x="5007" y="71512"/>
                    </a:lnTo>
                    <a:cubicBezTo>
                      <a:pt x="-2422" y="67131"/>
                      <a:pt x="-1470" y="59606"/>
                      <a:pt x="7103" y="54653"/>
                    </a:cubicBezTo>
                    <a:lnTo>
                      <a:pt x="94638" y="4075"/>
                    </a:lnTo>
                    <a:cubicBezTo>
                      <a:pt x="103620" y="-925"/>
                      <a:pt x="114440" y="-1345"/>
                      <a:pt x="123784" y="2932"/>
                    </a:cubicBezTo>
                    <a:lnTo>
                      <a:pt x="215510" y="55796"/>
                    </a:lnTo>
                    <a:cubicBezTo>
                      <a:pt x="222939" y="60177"/>
                      <a:pt x="221987" y="67702"/>
                      <a:pt x="213414" y="72655"/>
                    </a:cubicBezTo>
                    <a:lnTo>
                      <a:pt x="125880" y="123233"/>
                    </a:lnTo>
                    <a:cubicBezTo>
                      <a:pt x="117002" y="128100"/>
                      <a:pt x="106353" y="128529"/>
                      <a:pt x="97114"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95" name="Google Shape;2495;p37"/>
              <p:cNvSpPr/>
              <p:nvPr/>
            </p:nvSpPr>
            <p:spPr>
              <a:xfrm>
                <a:off x="5505300" y="3361757"/>
                <a:ext cx="220517" cy="127281"/>
              </a:xfrm>
              <a:custGeom>
                <a:avLst/>
                <a:gdLst/>
                <a:ahLst/>
                <a:cxnLst/>
                <a:rect l="l" t="t" r="r" b="b"/>
                <a:pathLst>
                  <a:path w="220517" h="127281" extrusionOk="0">
                    <a:moveTo>
                      <a:pt x="96733" y="124393"/>
                    </a:moveTo>
                    <a:lnTo>
                      <a:pt x="5007" y="71434"/>
                    </a:lnTo>
                    <a:cubicBezTo>
                      <a:pt x="-2422" y="67147"/>
                      <a:pt x="-1470" y="59622"/>
                      <a:pt x="7103" y="54574"/>
                    </a:cubicBezTo>
                    <a:lnTo>
                      <a:pt x="94638" y="4092"/>
                    </a:lnTo>
                    <a:cubicBezTo>
                      <a:pt x="103620" y="-890"/>
                      <a:pt x="114421" y="-1347"/>
                      <a:pt x="123784" y="2854"/>
                    </a:cubicBezTo>
                    <a:lnTo>
                      <a:pt x="215510" y="55813"/>
                    </a:lnTo>
                    <a:cubicBezTo>
                      <a:pt x="222939" y="60099"/>
                      <a:pt x="221987" y="67719"/>
                      <a:pt x="213414" y="72672"/>
                    </a:cubicBezTo>
                    <a:lnTo>
                      <a:pt x="125880" y="123154"/>
                    </a:lnTo>
                    <a:cubicBezTo>
                      <a:pt x="116917" y="128184"/>
                      <a:pt x="106096" y="128641"/>
                      <a:pt x="96733"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96" name="Google Shape;2496;p37"/>
              <p:cNvSpPr/>
              <p:nvPr/>
            </p:nvSpPr>
            <p:spPr>
              <a:xfrm>
                <a:off x="5635055" y="3436683"/>
                <a:ext cx="220563" cy="127281"/>
              </a:xfrm>
              <a:custGeom>
                <a:avLst/>
                <a:gdLst/>
                <a:ahLst/>
                <a:cxnLst/>
                <a:rect l="l" t="t" r="r" b="b"/>
                <a:pathLst>
                  <a:path w="220563" h="127281" extrusionOk="0">
                    <a:moveTo>
                      <a:pt x="96709" y="124428"/>
                    </a:moveTo>
                    <a:lnTo>
                      <a:pt x="5078" y="71469"/>
                    </a:lnTo>
                    <a:cubicBezTo>
                      <a:pt x="-2447" y="67183"/>
                      <a:pt x="-1494" y="59563"/>
                      <a:pt x="7174" y="54610"/>
                    </a:cubicBezTo>
                    <a:lnTo>
                      <a:pt x="94613" y="4127"/>
                    </a:lnTo>
                    <a:cubicBezTo>
                      <a:pt x="103614" y="-902"/>
                      <a:pt x="114463" y="-1359"/>
                      <a:pt x="123855" y="2889"/>
                    </a:cubicBezTo>
                    <a:lnTo>
                      <a:pt x="215485" y="55848"/>
                    </a:lnTo>
                    <a:cubicBezTo>
                      <a:pt x="223010" y="60134"/>
                      <a:pt x="222058" y="67659"/>
                      <a:pt x="213390" y="72707"/>
                    </a:cubicBezTo>
                    <a:lnTo>
                      <a:pt x="125950" y="123190"/>
                    </a:lnTo>
                    <a:cubicBezTo>
                      <a:pt x="116940" y="128171"/>
                      <a:pt x="106110" y="128628"/>
                      <a:pt x="96709"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97" name="Google Shape;2497;p37"/>
              <p:cNvSpPr/>
              <p:nvPr/>
            </p:nvSpPr>
            <p:spPr>
              <a:xfrm>
                <a:off x="5764856" y="3511602"/>
                <a:ext cx="220517" cy="127307"/>
              </a:xfrm>
              <a:custGeom>
                <a:avLst/>
                <a:gdLst/>
                <a:ahLst/>
                <a:cxnLst/>
                <a:rect l="l" t="t" r="r" b="b"/>
                <a:pathLst>
                  <a:path w="220517" h="127307" extrusionOk="0">
                    <a:moveTo>
                      <a:pt x="96733" y="124376"/>
                    </a:moveTo>
                    <a:lnTo>
                      <a:pt x="5007" y="71512"/>
                    </a:lnTo>
                    <a:cubicBezTo>
                      <a:pt x="-2422" y="67131"/>
                      <a:pt x="-1470" y="59606"/>
                      <a:pt x="7103" y="54653"/>
                    </a:cubicBezTo>
                    <a:lnTo>
                      <a:pt x="94638" y="4075"/>
                    </a:lnTo>
                    <a:cubicBezTo>
                      <a:pt x="103620" y="-925"/>
                      <a:pt x="114440" y="-1345"/>
                      <a:pt x="123784" y="2932"/>
                    </a:cubicBezTo>
                    <a:lnTo>
                      <a:pt x="215510" y="55796"/>
                    </a:lnTo>
                    <a:cubicBezTo>
                      <a:pt x="222939" y="60177"/>
                      <a:pt x="221987" y="67702"/>
                      <a:pt x="213414" y="72655"/>
                    </a:cubicBezTo>
                    <a:lnTo>
                      <a:pt x="125880" y="123233"/>
                    </a:lnTo>
                    <a:cubicBezTo>
                      <a:pt x="116898" y="128234"/>
                      <a:pt x="106077" y="128652"/>
                      <a:pt x="96733"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98" name="Google Shape;2498;p37"/>
              <p:cNvSpPr/>
              <p:nvPr/>
            </p:nvSpPr>
            <p:spPr>
              <a:xfrm>
                <a:off x="5894611" y="3586162"/>
                <a:ext cx="220563" cy="127549"/>
              </a:xfrm>
              <a:custGeom>
                <a:avLst/>
                <a:gdLst/>
                <a:ahLst/>
                <a:cxnLst/>
                <a:rect l="l" t="t" r="r" b="b"/>
                <a:pathLst>
                  <a:path w="220563" h="127549" extrusionOk="0">
                    <a:moveTo>
                      <a:pt x="96613" y="124777"/>
                    </a:moveTo>
                    <a:lnTo>
                      <a:pt x="5078" y="71437"/>
                    </a:lnTo>
                    <a:cubicBezTo>
                      <a:pt x="-2447" y="67151"/>
                      <a:pt x="-1494" y="59626"/>
                      <a:pt x="7174" y="54578"/>
                    </a:cubicBezTo>
                    <a:lnTo>
                      <a:pt x="94613" y="4096"/>
                    </a:lnTo>
                    <a:cubicBezTo>
                      <a:pt x="103624" y="-886"/>
                      <a:pt x="114454" y="-1353"/>
                      <a:pt x="123855" y="2857"/>
                    </a:cubicBezTo>
                    <a:lnTo>
                      <a:pt x="215485" y="55816"/>
                    </a:lnTo>
                    <a:cubicBezTo>
                      <a:pt x="223010" y="60103"/>
                      <a:pt x="222058" y="67722"/>
                      <a:pt x="213390" y="72676"/>
                    </a:cubicBezTo>
                    <a:lnTo>
                      <a:pt x="125950" y="123158"/>
                    </a:lnTo>
                    <a:cubicBezTo>
                      <a:pt x="116997" y="128378"/>
                      <a:pt x="106081" y="128978"/>
                      <a:pt x="96613" y="12477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99" name="Google Shape;2499;p37"/>
              <p:cNvSpPr/>
              <p:nvPr/>
            </p:nvSpPr>
            <p:spPr>
              <a:xfrm>
                <a:off x="6024246" y="3661473"/>
                <a:ext cx="220563" cy="127238"/>
              </a:xfrm>
              <a:custGeom>
                <a:avLst/>
                <a:gdLst/>
                <a:ahLst/>
                <a:cxnLst/>
                <a:rect l="l" t="t" r="r" b="b"/>
                <a:pathLst>
                  <a:path w="220563" h="127238" extrusionOk="0">
                    <a:moveTo>
                      <a:pt x="96899" y="124428"/>
                    </a:moveTo>
                    <a:lnTo>
                      <a:pt x="5078" y="71469"/>
                    </a:lnTo>
                    <a:cubicBezTo>
                      <a:pt x="-2447" y="67183"/>
                      <a:pt x="-1494" y="59563"/>
                      <a:pt x="7174" y="54610"/>
                    </a:cubicBezTo>
                    <a:lnTo>
                      <a:pt x="94613" y="4127"/>
                    </a:lnTo>
                    <a:cubicBezTo>
                      <a:pt x="103576" y="-902"/>
                      <a:pt x="114397" y="-1359"/>
                      <a:pt x="123760" y="2889"/>
                    </a:cubicBezTo>
                    <a:lnTo>
                      <a:pt x="215485" y="55848"/>
                    </a:lnTo>
                    <a:cubicBezTo>
                      <a:pt x="223010" y="60134"/>
                      <a:pt x="222058" y="67659"/>
                      <a:pt x="213390" y="72707"/>
                    </a:cubicBezTo>
                    <a:lnTo>
                      <a:pt x="125855" y="123190"/>
                    </a:lnTo>
                    <a:cubicBezTo>
                      <a:pt x="116930" y="128114"/>
                      <a:pt x="106215" y="128571"/>
                      <a:pt x="96899"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00" name="Google Shape;2500;p37"/>
              <p:cNvSpPr/>
              <p:nvPr/>
            </p:nvSpPr>
            <p:spPr>
              <a:xfrm>
                <a:off x="6154238" y="3736400"/>
                <a:ext cx="220517" cy="127300"/>
              </a:xfrm>
              <a:custGeom>
                <a:avLst/>
                <a:gdLst/>
                <a:ahLst/>
                <a:cxnLst/>
                <a:rect l="l" t="t" r="r" b="b"/>
                <a:pathLst>
                  <a:path w="220517" h="127300" extrusionOk="0">
                    <a:moveTo>
                      <a:pt x="96733" y="124368"/>
                    </a:moveTo>
                    <a:lnTo>
                      <a:pt x="5007" y="71504"/>
                    </a:lnTo>
                    <a:cubicBezTo>
                      <a:pt x="-2422" y="67123"/>
                      <a:pt x="-1470" y="59598"/>
                      <a:pt x="7103" y="54645"/>
                    </a:cubicBezTo>
                    <a:lnTo>
                      <a:pt x="94637" y="4163"/>
                    </a:lnTo>
                    <a:cubicBezTo>
                      <a:pt x="103591" y="-914"/>
                      <a:pt x="114430" y="-1371"/>
                      <a:pt x="123784" y="2924"/>
                    </a:cubicBezTo>
                    <a:lnTo>
                      <a:pt x="215510" y="55884"/>
                    </a:lnTo>
                    <a:cubicBezTo>
                      <a:pt x="222939" y="60170"/>
                      <a:pt x="221987" y="67694"/>
                      <a:pt x="213414" y="72647"/>
                    </a:cubicBezTo>
                    <a:lnTo>
                      <a:pt x="125879" y="123225"/>
                    </a:lnTo>
                    <a:cubicBezTo>
                      <a:pt x="116897" y="128226"/>
                      <a:pt x="106077" y="128645"/>
                      <a:pt x="96733" y="1243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01" name="Google Shape;2501;p37"/>
              <p:cNvSpPr/>
              <p:nvPr/>
            </p:nvSpPr>
            <p:spPr>
              <a:xfrm>
                <a:off x="6283993" y="3811354"/>
                <a:ext cx="220563" cy="127264"/>
              </a:xfrm>
              <a:custGeom>
                <a:avLst/>
                <a:gdLst/>
                <a:ahLst/>
                <a:cxnLst/>
                <a:rect l="l" t="t" r="r" b="b"/>
                <a:pathLst>
                  <a:path w="220563" h="127264" extrusionOk="0">
                    <a:moveTo>
                      <a:pt x="96709" y="124376"/>
                    </a:moveTo>
                    <a:lnTo>
                      <a:pt x="5078" y="71417"/>
                    </a:lnTo>
                    <a:cubicBezTo>
                      <a:pt x="-2446" y="67131"/>
                      <a:pt x="-1494" y="59606"/>
                      <a:pt x="7174" y="54558"/>
                    </a:cubicBezTo>
                    <a:lnTo>
                      <a:pt x="94613" y="4075"/>
                    </a:lnTo>
                    <a:cubicBezTo>
                      <a:pt x="103624" y="-925"/>
                      <a:pt x="114482" y="-1345"/>
                      <a:pt x="123855" y="2932"/>
                    </a:cubicBezTo>
                    <a:lnTo>
                      <a:pt x="215485" y="55796"/>
                    </a:lnTo>
                    <a:cubicBezTo>
                      <a:pt x="223010" y="60177"/>
                      <a:pt x="222058" y="67702"/>
                      <a:pt x="213390" y="72655"/>
                    </a:cubicBezTo>
                    <a:lnTo>
                      <a:pt x="125950" y="123138"/>
                    </a:lnTo>
                    <a:cubicBezTo>
                      <a:pt x="116949" y="128167"/>
                      <a:pt x="106100" y="128624"/>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02" name="Google Shape;2502;p37"/>
              <p:cNvSpPr/>
              <p:nvPr/>
            </p:nvSpPr>
            <p:spPr>
              <a:xfrm>
                <a:off x="6413794" y="3886299"/>
                <a:ext cx="220517" cy="127246"/>
              </a:xfrm>
              <a:custGeom>
                <a:avLst/>
                <a:gdLst/>
                <a:ahLst/>
                <a:cxnLst/>
                <a:rect l="l" t="t" r="r" b="b"/>
                <a:pathLst>
                  <a:path w="220517" h="127246" extrusionOk="0">
                    <a:moveTo>
                      <a:pt x="96733" y="124393"/>
                    </a:moveTo>
                    <a:lnTo>
                      <a:pt x="5008" y="71434"/>
                    </a:lnTo>
                    <a:cubicBezTo>
                      <a:pt x="-2422" y="67147"/>
                      <a:pt x="-1470" y="59622"/>
                      <a:pt x="7103" y="54574"/>
                    </a:cubicBezTo>
                    <a:lnTo>
                      <a:pt x="94638" y="4092"/>
                    </a:lnTo>
                    <a:cubicBezTo>
                      <a:pt x="103610" y="-890"/>
                      <a:pt x="114412" y="-1347"/>
                      <a:pt x="123784" y="2854"/>
                    </a:cubicBezTo>
                    <a:lnTo>
                      <a:pt x="215510" y="55813"/>
                    </a:lnTo>
                    <a:cubicBezTo>
                      <a:pt x="222939" y="60099"/>
                      <a:pt x="221987" y="67623"/>
                      <a:pt x="213414" y="72672"/>
                    </a:cubicBezTo>
                    <a:lnTo>
                      <a:pt x="125880" y="123154"/>
                    </a:lnTo>
                    <a:cubicBezTo>
                      <a:pt x="116898" y="128136"/>
                      <a:pt x="106096" y="128593"/>
                      <a:pt x="96733"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03" name="Google Shape;2503;p37"/>
              <p:cNvSpPr/>
              <p:nvPr/>
            </p:nvSpPr>
            <p:spPr>
              <a:xfrm>
                <a:off x="6543549" y="3961225"/>
                <a:ext cx="220563" cy="127264"/>
              </a:xfrm>
              <a:custGeom>
                <a:avLst/>
                <a:gdLst/>
                <a:ahLst/>
                <a:cxnLst/>
                <a:rect l="l" t="t" r="r" b="b"/>
                <a:pathLst>
                  <a:path w="220563" h="127264" extrusionOk="0">
                    <a:moveTo>
                      <a:pt x="96709" y="124333"/>
                    </a:moveTo>
                    <a:lnTo>
                      <a:pt x="5078" y="71469"/>
                    </a:lnTo>
                    <a:cubicBezTo>
                      <a:pt x="-2446" y="67087"/>
                      <a:pt x="-1494" y="59563"/>
                      <a:pt x="7174" y="54609"/>
                    </a:cubicBezTo>
                    <a:lnTo>
                      <a:pt x="94613" y="4127"/>
                    </a:lnTo>
                    <a:cubicBezTo>
                      <a:pt x="103614" y="-902"/>
                      <a:pt x="114463" y="-1359"/>
                      <a:pt x="123855" y="2889"/>
                    </a:cubicBezTo>
                    <a:lnTo>
                      <a:pt x="215485" y="55848"/>
                    </a:lnTo>
                    <a:cubicBezTo>
                      <a:pt x="223010" y="60134"/>
                      <a:pt x="222058" y="67659"/>
                      <a:pt x="213390" y="72612"/>
                    </a:cubicBezTo>
                    <a:lnTo>
                      <a:pt x="125950" y="123190"/>
                    </a:lnTo>
                    <a:cubicBezTo>
                      <a:pt x="116940" y="128190"/>
                      <a:pt x="106081" y="128609"/>
                      <a:pt x="96709"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04" name="Google Shape;2504;p37"/>
              <p:cNvSpPr/>
              <p:nvPr/>
            </p:nvSpPr>
            <p:spPr>
              <a:xfrm>
                <a:off x="6673375" y="4036144"/>
                <a:ext cx="220524" cy="127300"/>
              </a:xfrm>
              <a:custGeom>
                <a:avLst/>
                <a:gdLst/>
                <a:ahLst/>
                <a:cxnLst/>
                <a:rect l="l" t="t" r="r" b="b"/>
                <a:pathLst>
                  <a:path w="220524" h="127300" extrusionOk="0">
                    <a:moveTo>
                      <a:pt x="96709" y="124376"/>
                    </a:moveTo>
                    <a:lnTo>
                      <a:pt x="5078" y="71417"/>
                    </a:lnTo>
                    <a:cubicBezTo>
                      <a:pt x="-2447" y="67131"/>
                      <a:pt x="-1494" y="59606"/>
                      <a:pt x="7174" y="54653"/>
                    </a:cubicBezTo>
                    <a:lnTo>
                      <a:pt x="94613" y="4075"/>
                    </a:lnTo>
                    <a:cubicBezTo>
                      <a:pt x="103595" y="-926"/>
                      <a:pt x="114416" y="-1344"/>
                      <a:pt x="123760" y="2932"/>
                    </a:cubicBezTo>
                    <a:lnTo>
                      <a:pt x="215485" y="55796"/>
                    </a:lnTo>
                    <a:cubicBezTo>
                      <a:pt x="222915" y="60177"/>
                      <a:pt x="222058" y="67702"/>
                      <a:pt x="213390" y="72655"/>
                    </a:cubicBezTo>
                    <a:lnTo>
                      <a:pt x="125855" y="123138"/>
                    </a:lnTo>
                    <a:cubicBezTo>
                      <a:pt x="116902" y="128215"/>
                      <a:pt x="106062" y="128672"/>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05" name="Google Shape;2505;p37"/>
              <p:cNvSpPr/>
              <p:nvPr/>
            </p:nvSpPr>
            <p:spPr>
              <a:xfrm>
                <a:off x="6803525" y="4111089"/>
                <a:ext cx="283033" cy="163345"/>
              </a:xfrm>
              <a:custGeom>
                <a:avLst/>
                <a:gdLst/>
                <a:ahLst/>
                <a:cxnLst/>
                <a:rect l="l" t="t" r="r" b="b"/>
                <a:pathLst>
                  <a:path w="283033" h="163345" extrusionOk="0">
                    <a:moveTo>
                      <a:pt x="159249" y="160492"/>
                    </a:moveTo>
                    <a:lnTo>
                      <a:pt x="5039" y="71433"/>
                    </a:lnTo>
                    <a:cubicBezTo>
                      <a:pt x="-2390" y="67147"/>
                      <a:pt x="-1533" y="59622"/>
                      <a:pt x="7135" y="54574"/>
                    </a:cubicBezTo>
                    <a:lnTo>
                      <a:pt x="94670" y="4092"/>
                    </a:lnTo>
                    <a:cubicBezTo>
                      <a:pt x="103652" y="-890"/>
                      <a:pt x="114453" y="-1347"/>
                      <a:pt x="123816" y="2854"/>
                    </a:cubicBezTo>
                    <a:lnTo>
                      <a:pt x="278026" y="91912"/>
                    </a:lnTo>
                    <a:cubicBezTo>
                      <a:pt x="285455" y="96198"/>
                      <a:pt x="284503" y="103723"/>
                      <a:pt x="275930" y="108772"/>
                    </a:cubicBezTo>
                    <a:lnTo>
                      <a:pt x="188396" y="159254"/>
                    </a:lnTo>
                    <a:cubicBezTo>
                      <a:pt x="179414" y="164236"/>
                      <a:pt x="168612" y="164693"/>
                      <a:pt x="159249" y="1604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06" name="Google Shape;2506;p37"/>
              <p:cNvSpPr/>
              <p:nvPr/>
            </p:nvSpPr>
            <p:spPr>
              <a:xfrm>
                <a:off x="5182617" y="3320721"/>
                <a:ext cx="220563" cy="127308"/>
              </a:xfrm>
              <a:custGeom>
                <a:avLst/>
                <a:gdLst/>
                <a:ahLst/>
                <a:cxnLst/>
                <a:rect l="l" t="t" r="r" b="b"/>
                <a:pathLst>
                  <a:path w="220563" h="127308" extrusionOk="0">
                    <a:moveTo>
                      <a:pt x="96804"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7"/>
                      <a:pt x="222058" y="67702"/>
                      <a:pt x="213390" y="72655"/>
                    </a:cubicBezTo>
                    <a:lnTo>
                      <a:pt x="125950" y="123233"/>
                    </a:lnTo>
                    <a:cubicBezTo>
                      <a:pt x="116968" y="128234"/>
                      <a:pt x="106148" y="128653"/>
                      <a:pt x="96804"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07" name="Google Shape;2507;p37"/>
              <p:cNvSpPr/>
              <p:nvPr/>
            </p:nvSpPr>
            <p:spPr>
              <a:xfrm>
                <a:off x="5312634" y="3395587"/>
                <a:ext cx="220563" cy="127548"/>
              </a:xfrm>
              <a:custGeom>
                <a:avLst/>
                <a:gdLst/>
                <a:ahLst/>
                <a:cxnLst/>
                <a:rect l="l" t="t" r="r" b="b"/>
                <a:pathLst>
                  <a:path w="220563" h="127548" extrusionOk="0">
                    <a:moveTo>
                      <a:pt x="96709" y="12456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7"/>
                      <a:pt x="222058" y="67702"/>
                      <a:pt x="213390" y="72655"/>
                    </a:cubicBezTo>
                    <a:lnTo>
                      <a:pt x="126141" y="123424"/>
                    </a:lnTo>
                    <a:cubicBezTo>
                      <a:pt x="117073" y="128491"/>
                      <a:pt x="106138" y="128910"/>
                      <a:pt x="96709" y="12456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08" name="Google Shape;2508;p37"/>
              <p:cNvSpPr/>
              <p:nvPr/>
            </p:nvSpPr>
            <p:spPr>
              <a:xfrm>
                <a:off x="5442650" y="3470843"/>
                <a:ext cx="220563" cy="127300"/>
              </a:xfrm>
              <a:custGeom>
                <a:avLst/>
                <a:gdLst/>
                <a:ahLst/>
                <a:cxnLst/>
                <a:rect l="l" t="t" r="r" b="b"/>
                <a:pathLst>
                  <a:path w="220563" h="127300" extrusionOk="0">
                    <a:moveTo>
                      <a:pt x="96709" y="124368"/>
                    </a:moveTo>
                    <a:lnTo>
                      <a:pt x="5078" y="71504"/>
                    </a:lnTo>
                    <a:cubicBezTo>
                      <a:pt x="-2447" y="67123"/>
                      <a:pt x="-1494" y="59598"/>
                      <a:pt x="7174" y="54645"/>
                    </a:cubicBezTo>
                    <a:lnTo>
                      <a:pt x="94613" y="4163"/>
                    </a:lnTo>
                    <a:cubicBezTo>
                      <a:pt x="103595" y="-914"/>
                      <a:pt x="114473" y="-1371"/>
                      <a:pt x="123855" y="2924"/>
                    </a:cubicBezTo>
                    <a:lnTo>
                      <a:pt x="215485" y="55883"/>
                    </a:lnTo>
                    <a:cubicBezTo>
                      <a:pt x="223010" y="60170"/>
                      <a:pt x="222058" y="67694"/>
                      <a:pt x="213390" y="72647"/>
                    </a:cubicBezTo>
                    <a:lnTo>
                      <a:pt x="125950" y="123225"/>
                    </a:lnTo>
                    <a:cubicBezTo>
                      <a:pt x="116940" y="128226"/>
                      <a:pt x="106081" y="128645"/>
                      <a:pt x="96709" y="1243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09" name="Google Shape;2509;p37"/>
              <p:cNvSpPr/>
              <p:nvPr/>
            </p:nvSpPr>
            <p:spPr>
              <a:xfrm>
                <a:off x="5572666" y="3545935"/>
                <a:ext cx="220563" cy="127264"/>
              </a:xfrm>
              <a:custGeom>
                <a:avLst/>
                <a:gdLst/>
                <a:ahLst/>
                <a:cxnLst/>
                <a:rect l="l" t="t" r="r" b="b"/>
                <a:pathLst>
                  <a:path w="220563" h="127264" extrusionOk="0">
                    <a:moveTo>
                      <a:pt x="96709" y="124333"/>
                    </a:moveTo>
                    <a:lnTo>
                      <a:pt x="5078" y="71469"/>
                    </a:lnTo>
                    <a:cubicBezTo>
                      <a:pt x="-2447" y="67087"/>
                      <a:pt x="-1494" y="59563"/>
                      <a:pt x="7174" y="54610"/>
                    </a:cubicBezTo>
                    <a:lnTo>
                      <a:pt x="94613" y="4127"/>
                    </a:lnTo>
                    <a:cubicBezTo>
                      <a:pt x="103614" y="-902"/>
                      <a:pt x="114463" y="-1359"/>
                      <a:pt x="123855" y="2889"/>
                    </a:cubicBezTo>
                    <a:lnTo>
                      <a:pt x="215485" y="55848"/>
                    </a:lnTo>
                    <a:cubicBezTo>
                      <a:pt x="223010" y="60134"/>
                      <a:pt x="222058" y="67659"/>
                      <a:pt x="213390" y="72612"/>
                    </a:cubicBezTo>
                    <a:lnTo>
                      <a:pt x="125950" y="123190"/>
                    </a:lnTo>
                    <a:cubicBezTo>
                      <a:pt x="116940" y="128190"/>
                      <a:pt x="106081" y="128609"/>
                      <a:pt x="96709"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10" name="Google Shape;2510;p37"/>
              <p:cNvSpPr/>
              <p:nvPr/>
            </p:nvSpPr>
            <p:spPr>
              <a:xfrm>
                <a:off x="5701635" y="3620377"/>
                <a:ext cx="220563" cy="127300"/>
              </a:xfrm>
              <a:custGeom>
                <a:avLst/>
                <a:gdLst/>
                <a:ahLst/>
                <a:cxnLst/>
                <a:rect l="l" t="t" r="r" b="b"/>
                <a:pathLst>
                  <a:path w="220563" h="127300" extrusionOk="0">
                    <a:moveTo>
                      <a:pt x="96709" y="124376"/>
                    </a:moveTo>
                    <a:lnTo>
                      <a:pt x="5078" y="71417"/>
                    </a:lnTo>
                    <a:cubicBezTo>
                      <a:pt x="-2447" y="67131"/>
                      <a:pt x="-1494" y="59606"/>
                      <a:pt x="7174" y="54653"/>
                    </a:cubicBezTo>
                    <a:lnTo>
                      <a:pt x="94613" y="4075"/>
                    </a:lnTo>
                    <a:cubicBezTo>
                      <a:pt x="103624" y="-925"/>
                      <a:pt x="114482" y="-1345"/>
                      <a:pt x="123855" y="2932"/>
                    </a:cubicBezTo>
                    <a:lnTo>
                      <a:pt x="215485" y="55796"/>
                    </a:lnTo>
                    <a:cubicBezTo>
                      <a:pt x="223010" y="60178"/>
                      <a:pt x="222058" y="67702"/>
                      <a:pt x="213390" y="72655"/>
                    </a:cubicBezTo>
                    <a:lnTo>
                      <a:pt x="125950" y="123138"/>
                    </a:lnTo>
                    <a:cubicBezTo>
                      <a:pt x="116968" y="128215"/>
                      <a:pt x="106091" y="128672"/>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11" name="Google Shape;2511;p37"/>
              <p:cNvSpPr/>
              <p:nvPr/>
            </p:nvSpPr>
            <p:spPr>
              <a:xfrm>
                <a:off x="5831651" y="3695149"/>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8"/>
                      <a:pt x="222058" y="67702"/>
                      <a:pt x="213390" y="72655"/>
                    </a:cubicBezTo>
                    <a:lnTo>
                      <a:pt x="125950" y="123233"/>
                    </a:lnTo>
                    <a:cubicBezTo>
                      <a:pt x="116940" y="128234"/>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12" name="Google Shape;2512;p37"/>
              <p:cNvSpPr/>
              <p:nvPr/>
            </p:nvSpPr>
            <p:spPr>
              <a:xfrm>
                <a:off x="5961667" y="3770491"/>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8"/>
                      <a:pt x="222058" y="67702"/>
                      <a:pt x="213390" y="72655"/>
                    </a:cubicBezTo>
                    <a:lnTo>
                      <a:pt x="125950" y="123233"/>
                    </a:lnTo>
                    <a:cubicBezTo>
                      <a:pt x="116940" y="128234"/>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13" name="Google Shape;2513;p37"/>
              <p:cNvSpPr/>
              <p:nvPr/>
            </p:nvSpPr>
            <p:spPr>
              <a:xfrm>
                <a:off x="6091683" y="3845548"/>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595" y="-925"/>
                      <a:pt x="114416" y="-1345"/>
                      <a:pt x="123760" y="2932"/>
                    </a:cubicBezTo>
                    <a:lnTo>
                      <a:pt x="215486" y="55796"/>
                    </a:lnTo>
                    <a:cubicBezTo>
                      <a:pt x="223010" y="60177"/>
                      <a:pt x="222058" y="67702"/>
                      <a:pt x="213390" y="72655"/>
                    </a:cubicBezTo>
                    <a:lnTo>
                      <a:pt x="125950" y="123233"/>
                    </a:lnTo>
                    <a:cubicBezTo>
                      <a:pt x="116940" y="128234"/>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14" name="Google Shape;2514;p37"/>
              <p:cNvSpPr/>
              <p:nvPr/>
            </p:nvSpPr>
            <p:spPr>
              <a:xfrm>
                <a:off x="6221700" y="3920605"/>
                <a:ext cx="220524" cy="127307"/>
              </a:xfrm>
              <a:custGeom>
                <a:avLst/>
                <a:gdLst/>
                <a:ahLst/>
                <a:cxnLst/>
                <a:rect l="l" t="t" r="r" b="b"/>
                <a:pathLst>
                  <a:path w="220524" h="127307" extrusionOk="0">
                    <a:moveTo>
                      <a:pt x="96709" y="124376"/>
                    </a:moveTo>
                    <a:lnTo>
                      <a:pt x="5078" y="71512"/>
                    </a:lnTo>
                    <a:cubicBezTo>
                      <a:pt x="-2447" y="67131"/>
                      <a:pt x="-1494" y="59606"/>
                      <a:pt x="7174" y="54653"/>
                    </a:cubicBezTo>
                    <a:lnTo>
                      <a:pt x="94613" y="4075"/>
                    </a:lnTo>
                    <a:cubicBezTo>
                      <a:pt x="103595" y="-925"/>
                      <a:pt x="114416" y="-1345"/>
                      <a:pt x="123760" y="2932"/>
                    </a:cubicBezTo>
                    <a:lnTo>
                      <a:pt x="215485" y="55891"/>
                    </a:lnTo>
                    <a:cubicBezTo>
                      <a:pt x="222915" y="60177"/>
                      <a:pt x="222058" y="67702"/>
                      <a:pt x="213390" y="72655"/>
                    </a:cubicBezTo>
                    <a:lnTo>
                      <a:pt x="125855" y="123233"/>
                    </a:lnTo>
                    <a:cubicBezTo>
                      <a:pt x="116873" y="128234"/>
                      <a:pt x="106053" y="128652"/>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15" name="Google Shape;2515;p37"/>
              <p:cNvSpPr/>
              <p:nvPr/>
            </p:nvSpPr>
            <p:spPr>
              <a:xfrm>
                <a:off x="6351691" y="3995706"/>
                <a:ext cx="220549" cy="127264"/>
              </a:xfrm>
              <a:custGeom>
                <a:avLst/>
                <a:gdLst/>
                <a:ahLst/>
                <a:cxnLst/>
                <a:rect l="l" t="t" r="r" b="b"/>
                <a:pathLst>
                  <a:path w="220549" h="127264" extrusionOk="0">
                    <a:moveTo>
                      <a:pt x="96733" y="124333"/>
                    </a:moveTo>
                    <a:lnTo>
                      <a:pt x="5007" y="71469"/>
                    </a:lnTo>
                    <a:cubicBezTo>
                      <a:pt x="-2422" y="67087"/>
                      <a:pt x="-1470" y="59563"/>
                      <a:pt x="7103" y="54610"/>
                    </a:cubicBezTo>
                    <a:lnTo>
                      <a:pt x="94638" y="4127"/>
                    </a:lnTo>
                    <a:cubicBezTo>
                      <a:pt x="103601" y="-902"/>
                      <a:pt x="114421" y="-1359"/>
                      <a:pt x="123784" y="2889"/>
                    </a:cubicBezTo>
                    <a:lnTo>
                      <a:pt x="215510" y="55848"/>
                    </a:lnTo>
                    <a:cubicBezTo>
                      <a:pt x="222939" y="60134"/>
                      <a:pt x="222082" y="67659"/>
                      <a:pt x="213414" y="72612"/>
                    </a:cubicBezTo>
                    <a:lnTo>
                      <a:pt x="125880" y="123190"/>
                    </a:lnTo>
                    <a:cubicBezTo>
                      <a:pt x="116898" y="128190"/>
                      <a:pt x="106077" y="128609"/>
                      <a:pt x="96733"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16" name="Google Shape;2516;p37"/>
              <p:cNvSpPr/>
              <p:nvPr/>
            </p:nvSpPr>
            <p:spPr>
              <a:xfrm>
                <a:off x="6481517" y="4070763"/>
                <a:ext cx="220517" cy="127215"/>
              </a:xfrm>
              <a:custGeom>
                <a:avLst/>
                <a:gdLst/>
                <a:ahLst/>
                <a:cxnLst/>
                <a:rect l="l" t="t" r="r" b="b"/>
                <a:pathLst>
                  <a:path w="220517" h="127215" extrusionOk="0">
                    <a:moveTo>
                      <a:pt x="96924" y="124333"/>
                    </a:moveTo>
                    <a:lnTo>
                      <a:pt x="5007" y="71469"/>
                    </a:lnTo>
                    <a:cubicBezTo>
                      <a:pt x="-2422" y="67087"/>
                      <a:pt x="-1470" y="59563"/>
                      <a:pt x="7103" y="54609"/>
                    </a:cubicBezTo>
                    <a:lnTo>
                      <a:pt x="94638" y="4127"/>
                    </a:lnTo>
                    <a:cubicBezTo>
                      <a:pt x="103601" y="-902"/>
                      <a:pt x="114421" y="-1359"/>
                      <a:pt x="123784" y="2889"/>
                    </a:cubicBezTo>
                    <a:lnTo>
                      <a:pt x="215510" y="55848"/>
                    </a:lnTo>
                    <a:cubicBezTo>
                      <a:pt x="222939" y="60134"/>
                      <a:pt x="221987" y="67659"/>
                      <a:pt x="213414" y="72612"/>
                    </a:cubicBezTo>
                    <a:lnTo>
                      <a:pt x="125880" y="123190"/>
                    </a:lnTo>
                    <a:cubicBezTo>
                      <a:pt x="116955" y="128124"/>
                      <a:pt x="106210" y="128543"/>
                      <a:pt x="96924"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17" name="Google Shape;2517;p37"/>
              <p:cNvSpPr/>
              <p:nvPr/>
            </p:nvSpPr>
            <p:spPr>
              <a:xfrm>
                <a:off x="6611724" y="4145820"/>
                <a:ext cx="220517" cy="127281"/>
              </a:xfrm>
              <a:custGeom>
                <a:avLst/>
                <a:gdLst/>
                <a:ahLst/>
                <a:cxnLst/>
                <a:rect l="l" t="t" r="r" b="b"/>
                <a:pathLst>
                  <a:path w="220517" h="127281" extrusionOk="0">
                    <a:moveTo>
                      <a:pt x="96733" y="124428"/>
                    </a:moveTo>
                    <a:lnTo>
                      <a:pt x="5007" y="71469"/>
                    </a:lnTo>
                    <a:cubicBezTo>
                      <a:pt x="-2422" y="67087"/>
                      <a:pt x="-1470" y="59563"/>
                      <a:pt x="7103" y="54610"/>
                    </a:cubicBezTo>
                    <a:lnTo>
                      <a:pt x="94637" y="4127"/>
                    </a:lnTo>
                    <a:cubicBezTo>
                      <a:pt x="103601" y="-902"/>
                      <a:pt x="114421" y="-1359"/>
                      <a:pt x="123784" y="2889"/>
                    </a:cubicBezTo>
                    <a:lnTo>
                      <a:pt x="215510" y="55848"/>
                    </a:lnTo>
                    <a:cubicBezTo>
                      <a:pt x="222939" y="60134"/>
                      <a:pt x="221987" y="67659"/>
                      <a:pt x="213414" y="72707"/>
                    </a:cubicBezTo>
                    <a:lnTo>
                      <a:pt x="125879" y="123190"/>
                    </a:lnTo>
                    <a:cubicBezTo>
                      <a:pt x="116897" y="128171"/>
                      <a:pt x="106096" y="128628"/>
                      <a:pt x="96733"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18" name="Google Shape;2518;p37"/>
              <p:cNvSpPr/>
              <p:nvPr/>
            </p:nvSpPr>
            <p:spPr>
              <a:xfrm>
                <a:off x="4990117" y="3209572"/>
                <a:ext cx="283047" cy="163399"/>
              </a:xfrm>
              <a:custGeom>
                <a:avLst/>
                <a:gdLst/>
                <a:ahLst/>
                <a:cxnLst/>
                <a:rect l="l" t="t" r="r" b="b"/>
                <a:pathLst>
                  <a:path w="283047" h="163399" extrusionOk="0">
                    <a:moveTo>
                      <a:pt x="159288" y="160468"/>
                    </a:moveTo>
                    <a:lnTo>
                      <a:pt x="5078" y="71504"/>
                    </a:lnTo>
                    <a:cubicBezTo>
                      <a:pt x="-2447" y="67123"/>
                      <a:pt x="-1494" y="59598"/>
                      <a:pt x="7174" y="54645"/>
                    </a:cubicBezTo>
                    <a:lnTo>
                      <a:pt x="94613" y="4163"/>
                    </a:lnTo>
                    <a:cubicBezTo>
                      <a:pt x="103595" y="-914"/>
                      <a:pt x="114473" y="-1371"/>
                      <a:pt x="123855" y="2924"/>
                    </a:cubicBezTo>
                    <a:lnTo>
                      <a:pt x="277969" y="91888"/>
                    </a:lnTo>
                    <a:cubicBezTo>
                      <a:pt x="285494" y="96269"/>
                      <a:pt x="284542" y="103794"/>
                      <a:pt x="275874" y="108747"/>
                    </a:cubicBezTo>
                    <a:lnTo>
                      <a:pt x="188434" y="159325"/>
                    </a:lnTo>
                    <a:cubicBezTo>
                      <a:pt x="179452" y="164325"/>
                      <a:pt x="168632" y="164745"/>
                      <a:pt x="159288" y="1604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19" name="Google Shape;2519;p37"/>
              <p:cNvSpPr/>
              <p:nvPr/>
            </p:nvSpPr>
            <p:spPr>
              <a:xfrm>
                <a:off x="6648640" y="4220618"/>
                <a:ext cx="313122" cy="199558"/>
              </a:xfrm>
              <a:custGeom>
                <a:avLst/>
                <a:gdLst/>
                <a:ahLst/>
                <a:cxnLst/>
                <a:rect l="l" t="t" r="r" b="b"/>
                <a:pathLst>
                  <a:path w="313122" h="199558" extrusionOk="0">
                    <a:moveTo>
                      <a:pt x="307467" y="56107"/>
                    </a:moveTo>
                    <a:lnTo>
                      <a:pt x="215836" y="3243"/>
                    </a:lnTo>
                    <a:cubicBezTo>
                      <a:pt x="207274" y="-1081"/>
                      <a:pt x="197158" y="-1081"/>
                      <a:pt x="188595" y="3243"/>
                    </a:cubicBezTo>
                    <a:lnTo>
                      <a:pt x="96107" y="56107"/>
                    </a:lnTo>
                    <a:cubicBezTo>
                      <a:pt x="91764" y="57564"/>
                      <a:pt x="89430" y="62260"/>
                      <a:pt x="90878" y="66594"/>
                    </a:cubicBezTo>
                    <a:cubicBezTo>
                      <a:pt x="91707" y="69061"/>
                      <a:pt x="93640" y="70994"/>
                      <a:pt x="96107" y="71823"/>
                    </a:cubicBezTo>
                    <a:lnTo>
                      <a:pt x="103442" y="76014"/>
                    </a:lnTo>
                    <a:cubicBezTo>
                      <a:pt x="107442" y="77329"/>
                      <a:pt x="109614" y="81634"/>
                      <a:pt x="108299" y="85635"/>
                    </a:cubicBezTo>
                    <a:cubicBezTo>
                      <a:pt x="107547" y="87930"/>
                      <a:pt x="105737" y="89740"/>
                      <a:pt x="103442" y="90492"/>
                    </a:cubicBezTo>
                    <a:lnTo>
                      <a:pt x="5715" y="146880"/>
                    </a:lnTo>
                    <a:cubicBezTo>
                      <a:pt x="-1905" y="151262"/>
                      <a:pt x="-1905" y="158310"/>
                      <a:pt x="5715" y="162596"/>
                    </a:cubicBezTo>
                    <a:lnTo>
                      <a:pt x="64103" y="196315"/>
                    </a:lnTo>
                    <a:cubicBezTo>
                      <a:pt x="72666" y="200639"/>
                      <a:pt x="82782" y="200639"/>
                      <a:pt x="91345" y="196315"/>
                    </a:cubicBezTo>
                    <a:lnTo>
                      <a:pt x="182690" y="143546"/>
                    </a:lnTo>
                    <a:lnTo>
                      <a:pt x="201740" y="132593"/>
                    </a:lnTo>
                    <a:lnTo>
                      <a:pt x="215360" y="124782"/>
                    </a:lnTo>
                    <a:lnTo>
                      <a:pt x="229076" y="116877"/>
                    </a:lnTo>
                    <a:lnTo>
                      <a:pt x="307848" y="71347"/>
                    </a:lnTo>
                    <a:cubicBezTo>
                      <a:pt x="314896" y="67061"/>
                      <a:pt x="314992" y="60108"/>
                      <a:pt x="307467" y="5610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20" name="Google Shape;2520;p37"/>
              <p:cNvSpPr/>
              <p:nvPr/>
            </p:nvSpPr>
            <p:spPr>
              <a:xfrm>
                <a:off x="4613284" y="3427765"/>
                <a:ext cx="220517" cy="127281"/>
              </a:xfrm>
              <a:custGeom>
                <a:avLst/>
                <a:gdLst/>
                <a:ahLst/>
                <a:cxnLst/>
                <a:rect l="l" t="t" r="r" b="b"/>
                <a:pathLst>
                  <a:path w="220517" h="127281" extrusionOk="0">
                    <a:moveTo>
                      <a:pt x="96733" y="124392"/>
                    </a:moveTo>
                    <a:lnTo>
                      <a:pt x="5007" y="71433"/>
                    </a:lnTo>
                    <a:cubicBezTo>
                      <a:pt x="-2422" y="67147"/>
                      <a:pt x="-1470" y="59623"/>
                      <a:pt x="7103" y="54574"/>
                    </a:cubicBezTo>
                    <a:lnTo>
                      <a:pt x="94638" y="4092"/>
                    </a:lnTo>
                    <a:cubicBezTo>
                      <a:pt x="103620" y="-890"/>
                      <a:pt x="114421" y="-1347"/>
                      <a:pt x="123784" y="2853"/>
                    </a:cubicBezTo>
                    <a:lnTo>
                      <a:pt x="215510" y="55812"/>
                    </a:lnTo>
                    <a:cubicBezTo>
                      <a:pt x="222939" y="60194"/>
                      <a:pt x="221987" y="67719"/>
                      <a:pt x="213414" y="72672"/>
                    </a:cubicBezTo>
                    <a:lnTo>
                      <a:pt x="125880" y="123154"/>
                    </a:lnTo>
                    <a:cubicBezTo>
                      <a:pt x="116917" y="128183"/>
                      <a:pt x="106096" y="128641"/>
                      <a:pt x="96733"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21" name="Google Shape;2521;p37"/>
              <p:cNvSpPr/>
              <p:nvPr/>
            </p:nvSpPr>
            <p:spPr>
              <a:xfrm>
                <a:off x="4742658" y="3502501"/>
                <a:ext cx="220563" cy="127281"/>
              </a:xfrm>
              <a:custGeom>
                <a:avLst/>
                <a:gdLst/>
                <a:ahLst/>
                <a:cxnLst/>
                <a:rect l="l" t="t" r="r" b="b"/>
                <a:pathLst>
                  <a:path w="220563" h="127281" extrusionOk="0">
                    <a:moveTo>
                      <a:pt x="96709" y="124428"/>
                    </a:moveTo>
                    <a:lnTo>
                      <a:pt x="5078" y="71469"/>
                    </a:lnTo>
                    <a:cubicBezTo>
                      <a:pt x="-2447" y="67087"/>
                      <a:pt x="-1494" y="59563"/>
                      <a:pt x="7174" y="54610"/>
                    </a:cubicBezTo>
                    <a:lnTo>
                      <a:pt x="94613" y="4127"/>
                    </a:lnTo>
                    <a:cubicBezTo>
                      <a:pt x="103614" y="-902"/>
                      <a:pt x="114463" y="-1359"/>
                      <a:pt x="123855" y="2889"/>
                    </a:cubicBezTo>
                    <a:lnTo>
                      <a:pt x="215485" y="55848"/>
                    </a:lnTo>
                    <a:cubicBezTo>
                      <a:pt x="223010" y="60134"/>
                      <a:pt x="222058" y="67659"/>
                      <a:pt x="213390" y="72707"/>
                    </a:cubicBezTo>
                    <a:lnTo>
                      <a:pt x="125950" y="123190"/>
                    </a:lnTo>
                    <a:cubicBezTo>
                      <a:pt x="116940" y="128171"/>
                      <a:pt x="106110" y="128628"/>
                      <a:pt x="96709"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22" name="Google Shape;2522;p37"/>
              <p:cNvSpPr/>
              <p:nvPr/>
            </p:nvSpPr>
            <p:spPr>
              <a:xfrm>
                <a:off x="4871721" y="3577213"/>
                <a:ext cx="220563" cy="127189"/>
              </a:xfrm>
              <a:custGeom>
                <a:avLst/>
                <a:gdLst/>
                <a:ahLst/>
                <a:cxnLst/>
                <a:rect l="l" t="t" r="r" b="b"/>
                <a:pathLst>
                  <a:path w="220563" h="127189" extrusionOk="0">
                    <a:moveTo>
                      <a:pt x="97090" y="124392"/>
                    </a:moveTo>
                    <a:lnTo>
                      <a:pt x="5078" y="71433"/>
                    </a:lnTo>
                    <a:cubicBezTo>
                      <a:pt x="-2447" y="67147"/>
                      <a:pt x="-1494" y="59623"/>
                      <a:pt x="7174" y="54574"/>
                    </a:cubicBezTo>
                    <a:lnTo>
                      <a:pt x="94613" y="4092"/>
                    </a:lnTo>
                    <a:cubicBezTo>
                      <a:pt x="103595" y="-890"/>
                      <a:pt x="114397" y="-1347"/>
                      <a:pt x="123760" y="2853"/>
                    </a:cubicBezTo>
                    <a:lnTo>
                      <a:pt x="215485" y="55813"/>
                    </a:lnTo>
                    <a:cubicBezTo>
                      <a:pt x="223010" y="60099"/>
                      <a:pt x="222058" y="67719"/>
                      <a:pt x="213390" y="72672"/>
                    </a:cubicBezTo>
                    <a:lnTo>
                      <a:pt x="125950" y="123154"/>
                    </a:lnTo>
                    <a:cubicBezTo>
                      <a:pt x="117054" y="128060"/>
                      <a:pt x="106376" y="128517"/>
                      <a:pt x="97090"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23" name="Google Shape;2523;p37"/>
              <p:cNvSpPr/>
              <p:nvPr/>
            </p:nvSpPr>
            <p:spPr>
              <a:xfrm>
                <a:off x="5974216" y="4213507"/>
                <a:ext cx="220549" cy="127300"/>
              </a:xfrm>
              <a:custGeom>
                <a:avLst/>
                <a:gdLst/>
                <a:ahLst/>
                <a:cxnLst/>
                <a:rect l="l" t="t" r="r" b="b"/>
                <a:pathLst>
                  <a:path w="220549" h="127300" extrusionOk="0">
                    <a:moveTo>
                      <a:pt x="96733" y="124368"/>
                    </a:moveTo>
                    <a:lnTo>
                      <a:pt x="5007" y="71504"/>
                    </a:lnTo>
                    <a:cubicBezTo>
                      <a:pt x="-2422" y="67123"/>
                      <a:pt x="-1470" y="59598"/>
                      <a:pt x="7103" y="54645"/>
                    </a:cubicBezTo>
                    <a:lnTo>
                      <a:pt x="94638" y="4162"/>
                    </a:lnTo>
                    <a:cubicBezTo>
                      <a:pt x="103591" y="-914"/>
                      <a:pt x="114430" y="-1371"/>
                      <a:pt x="123784" y="2924"/>
                    </a:cubicBezTo>
                    <a:lnTo>
                      <a:pt x="215510" y="55883"/>
                    </a:lnTo>
                    <a:cubicBezTo>
                      <a:pt x="222939" y="60170"/>
                      <a:pt x="222082" y="67694"/>
                      <a:pt x="213414" y="72647"/>
                    </a:cubicBezTo>
                    <a:lnTo>
                      <a:pt x="125879" y="123225"/>
                    </a:lnTo>
                    <a:cubicBezTo>
                      <a:pt x="116897" y="128226"/>
                      <a:pt x="106077" y="128645"/>
                      <a:pt x="96733" y="1243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24" name="Google Shape;2524;p37"/>
              <p:cNvSpPr/>
              <p:nvPr/>
            </p:nvSpPr>
            <p:spPr>
              <a:xfrm>
                <a:off x="6104041" y="4288254"/>
                <a:ext cx="220517" cy="127281"/>
              </a:xfrm>
              <a:custGeom>
                <a:avLst/>
                <a:gdLst/>
                <a:ahLst/>
                <a:cxnLst/>
                <a:rect l="l" t="t" r="r" b="b"/>
                <a:pathLst>
                  <a:path w="220517" h="127281" extrusionOk="0">
                    <a:moveTo>
                      <a:pt x="96733" y="124392"/>
                    </a:moveTo>
                    <a:lnTo>
                      <a:pt x="5007" y="71433"/>
                    </a:lnTo>
                    <a:cubicBezTo>
                      <a:pt x="-2422" y="67147"/>
                      <a:pt x="-1470" y="59622"/>
                      <a:pt x="7103" y="54574"/>
                    </a:cubicBezTo>
                    <a:lnTo>
                      <a:pt x="94638" y="4092"/>
                    </a:lnTo>
                    <a:cubicBezTo>
                      <a:pt x="103620" y="-890"/>
                      <a:pt x="114421" y="-1347"/>
                      <a:pt x="123784" y="2854"/>
                    </a:cubicBezTo>
                    <a:lnTo>
                      <a:pt x="215510" y="55813"/>
                    </a:lnTo>
                    <a:cubicBezTo>
                      <a:pt x="222939" y="60099"/>
                      <a:pt x="221987" y="67719"/>
                      <a:pt x="213414" y="72672"/>
                    </a:cubicBezTo>
                    <a:lnTo>
                      <a:pt x="125880" y="123154"/>
                    </a:lnTo>
                    <a:cubicBezTo>
                      <a:pt x="116916" y="128183"/>
                      <a:pt x="106096" y="128641"/>
                      <a:pt x="96733"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25" name="Google Shape;2525;p37"/>
              <p:cNvSpPr/>
              <p:nvPr/>
            </p:nvSpPr>
            <p:spPr>
              <a:xfrm>
                <a:off x="6233034" y="4362946"/>
                <a:ext cx="220563" cy="127351"/>
              </a:xfrm>
              <a:custGeom>
                <a:avLst/>
                <a:gdLst/>
                <a:ahLst/>
                <a:cxnLst/>
                <a:rect l="l" t="t" r="r" b="b"/>
                <a:pathLst>
                  <a:path w="220563" h="127351" extrusionOk="0">
                    <a:moveTo>
                      <a:pt x="96709" y="124376"/>
                    </a:moveTo>
                    <a:lnTo>
                      <a:pt x="5078" y="71512"/>
                    </a:lnTo>
                    <a:cubicBezTo>
                      <a:pt x="-2447" y="67131"/>
                      <a:pt x="-1494" y="59606"/>
                      <a:pt x="7174" y="54653"/>
                    </a:cubicBezTo>
                    <a:lnTo>
                      <a:pt x="94613" y="4075"/>
                    </a:lnTo>
                    <a:cubicBezTo>
                      <a:pt x="103624" y="-926"/>
                      <a:pt x="114482" y="-1344"/>
                      <a:pt x="123855" y="2932"/>
                    </a:cubicBezTo>
                    <a:lnTo>
                      <a:pt x="215485" y="55796"/>
                    </a:lnTo>
                    <a:cubicBezTo>
                      <a:pt x="223010" y="60177"/>
                      <a:pt x="222058" y="67702"/>
                      <a:pt x="213390" y="72655"/>
                    </a:cubicBezTo>
                    <a:lnTo>
                      <a:pt x="125950" y="123328"/>
                    </a:lnTo>
                    <a:cubicBezTo>
                      <a:pt x="116920" y="128300"/>
                      <a:pt x="106072" y="128681"/>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26" name="Google Shape;2526;p37"/>
              <p:cNvSpPr/>
              <p:nvPr/>
            </p:nvSpPr>
            <p:spPr>
              <a:xfrm>
                <a:off x="6362479" y="4438082"/>
                <a:ext cx="220563" cy="127246"/>
              </a:xfrm>
              <a:custGeom>
                <a:avLst/>
                <a:gdLst/>
                <a:ahLst/>
                <a:cxnLst/>
                <a:rect l="l" t="t" r="r" b="b"/>
                <a:pathLst>
                  <a:path w="220563" h="127246" extrusionOk="0">
                    <a:moveTo>
                      <a:pt x="96709" y="124393"/>
                    </a:moveTo>
                    <a:lnTo>
                      <a:pt x="5078" y="71434"/>
                    </a:lnTo>
                    <a:cubicBezTo>
                      <a:pt x="-2447" y="67147"/>
                      <a:pt x="-1494" y="59623"/>
                      <a:pt x="7174" y="54574"/>
                    </a:cubicBezTo>
                    <a:lnTo>
                      <a:pt x="94613" y="4092"/>
                    </a:lnTo>
                    <a:cubicBezTo>
                      <a:pt x="103595" y="-890"/>
                      <a:pt x="114397" y="-1347"/>
                      <a:pt x="123760" y="2853"/>
                    </a:cubicBezTo>
                    <a:lnTo>
                      <a:pt x="215485" y="55812"/>
                    </a:lnTo>
                    <a:cubicBezTo>
                      <a:pt x="223010" y="60099"/>
                      <a:pt x="222058" y="67624"/>
                      <a:pt x="213390" y="72672"/>
                    </a:cubicBezTo>
                    <a:lnTo>
                      <a:pt x="125950" y="123154"/>
                    </a:lnTo>
                    <a:cubicBezTo>
                      <a:pt x="116940" y="128136"/>
                      <a:pt x="106110" y="128593"/>
                      <a:pt x="96709"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27" name="Google Shape;2527;p37"/>
              <p:cNvSpPr/>
              <p:nvPr/>
            </p:nvSpPr>
            <p:spPr>
              <a:xfrm>
                <a:off x="5001523" y="3651913"/>
                <a:ext cx="253854" cy="146540"/>
              </a:xfrm>
              <a:custGeom>
                <a:avLst/>
                <a:gdLst/>
                <a:ahLst/>
                <a:cxnLst/>
                <a:rect l="l" t="t" r="r" b="b"/>
                <a:pathLst>
                  <a:path w="253854" h="146540" extrusionOk="0">
                    <a:moveTo>
                      <a:pt x="130071" y="143609"/>
                    </a:moveTo>
                    <a:lnTo>
                      <a:pt x="5007" y="71504"/>
                    </a:lnTo>
                    <a:cubicBezTo>
                      <a:pt x="-2422" y="67123"/>
                      <a:pt x="-1470" y="59598"/>
                      <a:pt x="7103" y="54645"/>
                    </a:cubicBezTo>
                    <a:lnTo>
                      <a:pt x="94638" y="4163"/>
                    </a:lnTo>
                    <a:cubicBezTo>
                      <a:pt x="103591" y="-914"/>
                      <a:pt x="114431" y="-1371"/>
                      <a:pt x="123784" y="2924"/>
                    </a:cubicBezTo>
                    <a:lnTo>
                      <a:pt x="248847" y="75124"/>
                    </a:lnTo>
                    <a:cubicBezTo>
                      <a:pt x="256277" y="79410"/>
                      <a:pt x="255324" y="86935"/>
                      <a:pt x="246752" y="91888"/>
                    </a:cubicBezTo>
                    <a:lnTo>
                      <a:pt x="159217" y="142465"/>
                    </a:lnTo>
                    <a:cubicBezTo>
                      <a:pt x="150235" y="147466"/>
                      <a:pt x="139415" y="147885"/>
                      <a:pt x="130071" y="143609"/>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28" name="Google Shape;2528;p37"/>
              <p:cNvSpPr/>
              <p:nvPr/>
            </p:nvSpPr>
            <p:spPr>
              <a:xfrm>
                <a:off x="5811458" y="4119562"/>
                <a:ext cx="253901" cy="146525"/>
              </a:xfrm>
              <a:custGeom>
                <a:avLst/>
                <a:gdLst/>
                <a:ahLst/>
                <a:cxnLst/>
                <a:rect l="l" t="t" r="r" b="b"/>
                <a:pathLst>
                  <a:path w="253901" h="146525" extrusionOk="0">
                    <a:moveTo>
                      <a:pt x="130046" y="143637"/>
                    </a:moveTo>
                    <a:lnTo>
                      <a:pt x="5078" y="71437"/>
                    </a:lnTo>
                    <a:cubicBezTo>
                      <a:pt x="-2447" y="67151"/>
                      <a:pt x="-1494" y="59626"/>
                      <a:pt x="7174" y="54578"/>
                    </a:cubicBezTo>
                    <a:lnTo>
                      <a:pt x="94613" y="4096"/>
                    </a:lnTo>
                    <a:cubicBezTo>
                      <a:pt x="103624" y="-886"/>
                      <a:pt x="114454" y="-1353"/>
                      <a:pt x="123855" y="2857"/>
                    </a:cubicBezTo>
                    <a:lnTo>
                      <a:pt x="248823" y="75057"/>
                    </a:lnTo>
                    <a:cubicBezTo>
                      <a:pt x="256348" y="79343"/>
                      <a:pt x="255395" y="86963"/>
                      <a:pt x="246727" y="91916"/>
                    </a:cubicBezTo>
                    <a:lnTo>
                      <a:pt x="159288" y="142399"/>
                    </a:lnTo>
                    <a:cubicBezTo>
                      <a:pt x="150287" y="147428"/>
                      <a:pt x="139438" y="147885"/>
                      <a:pt x="130046" y="14363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29" name="Google Shape;2529;p37"/>
              <p:cNvSpPr/>
              <p:nvPr/>
            </p:nvSpPr>
            <p:spPr>
              <a:xfrm>
                <a:off x="5164178" y="3745900"/>
                <a:ext cx="738494" cy="426244"/>
              </a:xfrm>
              <a:custGeom>
                <a:avLst/>
                <a:gdLst/>
                <a:ahLst/>
                <a:cxnLst/>
                <a:rect l="l" t="t" r="r" b="b"/>
                <a:pathLst>
                  <a:path w="738494" h="426244" extrusionOk="0">
                    <a:moveTo>
                      <a:pt x="614639" y="423287"/>
                    </a:moveTo>
                    <a:lnTo>
                      <a:pt x="5039" y="71433"/>
                    </a:lnTo>
                    <a:cubicBezTo>
                      <a:pt x="-2390" y="67147"/>
                      <a:pt x="-1533" y="59622"/>
                      <a:pt x="7135" y="54574"/>
                    </a:cubicBezTo>
                    <a:lnTo>
                      <a:pt x="94670" y="4092"/>
                    </a:lnTo>
                    <a:cubicBezTo>
                      <a:pt x="103652" y="-890"/>
                      <a:pt x="114453" y="-1347"/>
                      <a:pt x="123816" y="2854"/>
                    </a:cubicBezTo>
                    <a:lnTo>
                      <a:pt x="733416" y="354802"/>
                    </a:lnTo>
                    <a:cubicBezTo>
                      <a:pt x="740941" y="359089"/>
                      <a:pt x="739989" y="366613"/>
                      <a:pt x="731321" y="371566"/>
                    </a:cubicBezTo>
                    <a:lnTo>
                      <a:pt x="643881" y="422144"/>
                    </a:lnTo>
                    <a:cubicBezTo>
                      <a:pt x="634880" y="427173"/>
                      <a:pt x="624012" y="427602"/>
                      <a:pt x="614639" y="42328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30" name="Google Shape;2530;p37"/>
              <p:cNvSpPr/>
              <p:nvPr/>
            </p:nvSpPr>
            <p:spPr>
              <a:xfrm>
                <a:off x="5092169" y="3413764"/>
                <a:ext cx="220524" cy="127281"/>
              </a:xfrm>
              <a:custGeom>
                <a:avLst/>
                <a:gdLst/>
                <a:ahLst/>
                <a:cxnLst/>
                <a:rect l="l" t="t" r="r" b="b"/>
                <a:pathLst>
                  <a:path w="220524" h="127281" extrusionOk="0">
                    <a:moveTo>
                      <a:pt x="96765" y="124392"/>
                    </a:moveTo>
                    <a:lnTo>
                      <a:pt x="5039" y="71433"/>
                    </a:lnTo>
                    <a:cubicBezTo>
                      <a:pt x="-2390" y="67147"/>
                      <a:pt x="-1533" y="59623"/>
                      <a:pt x="7135" y="54574"/>
                    </a:cubicBezTo>
                    <a:lnTo>
                      <a:pt x="94670" y="4092"/>
                    </a:lnTo>
                    <a:cubicBezTo>
                      <a:pt x="103652" y="-890"/>
                      <a:pt x="114453" y="-1347"/>
                      <a:pt x="123816" y="2853"/>
                    </a:cubicBezTo>
                    <a:lnTo>
                      <a:pt x="215447" y="55812"/>
                    </a:lnTo>
                    <a:cubicBezTo>
                      <a:pt x="222972" y="60099"/>
                      <a:pt x="222019" y="67719"/>
                      <a:pt x="213351" y="72672"/>
                    </a:cubicBezTo>
                    <a:lnTo>
                      <a:pt x="125912" y="123154"/>
                    </a:lnTo>
                    <a:cubicBezTo>
                      <a:pt x="116949" y="128183"/>
                      <a:pt x="106128" y="128641"/>
                      <a:pt x="96765"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31" name="Google Shape;2531;p37"/>
              <p:cNvSpPr/>
              <p:nvPr/>
            </p:nvSpPr>
            <p:spPr>
              <a:xfrm>
                <a:off x="5221804" y="3488595"/>
                <a:ext cx="220524" cy="127281"/>
              </a:xfrm>
              <a:custGeom>
                <a:avLst/>
                <a:gdLst/>
                <a:ahLst/>
                <a:cxnLst/>
                <a:rect l="l" t="t" r="r" b="b"/>
                <a:pathLst>
                  <a:path w="220524" h="127281" extrusionOk="0">
                    <a:moveTo>
                      <a:pt x="96765" y="124428"/>
                    </a:moveTo>
                    <a:lnTo>
                      <a:pt x="5039" y="71469"/>
                    </a:lnTo>
                    <a:cubicBezTo>
                      <a:pt x="-2390" y="67183"/>
                      <a:pt x="-1533" y="59563"/>
                      <a:pt x="7135" y="54610"/>
                    </a:cubicBezTo>
                    <a:lnTo>
                      <a:pt x="94670" y="4127"/>
                    </a:lnTo>
                    <a:cubicBezTo>
                      <a:pt x="103633" y="-902"/>
                      <a:pt x="114453" y="-1359"/>
                      <a:pt x="123816" y="2889"/>
                    </a:cubicBezTo>
                    <a:lnTo>
                      <a:pt x="215447" y="55848"/>
                    </a:lnTo>
                    <a:cubicBezTo>
                      <a:pt x="222972" y="60134"/>
                      <a:pt x="222019" y="67659"/>
                      <a:pt x="213351" y="72707"/>
                    </a:cubicBezTo>
                    <a:lnTo>
                      <a:pt x="125912" y="123190"/>
                    </a:lnTo>
                    <a:cubicBezTo>
                      <a:pt x="116930" y="128171"/>
                      <a:pt x="106128" y="128628"/>
                      <a:pt x="96765"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32" name="Google Shape;2532;p37"/>
              <p:cNvSpPr/>
              <p:nvPr/>
            </p:nvSpPr>
            <p:spPr>
              <a:xfrm>
                <a:off x="5351534" y="3563461"/>
                <a:ext cx="220549" cy="127264"/>
              </a:xfrm>
              <a:custGeom>
                <a:avLst/>
                <a:gdLst/>
                <a:ahLst/>
                <a:cxnLst/>
                <a:rect l="l" t="t" r="r" b="b"/>
                <a:pathLst>
                  <a:path w="220549" h="127264" extrusionOk="0">
                    <a:moveTo>
                      <a:pt x="96765" y="124333"/>
                    </a:moveTo>
                    <a:lnTo>
                      <a:pt x="5039" y="71469"/>
                    </a:lnTo>
                    <a:cubicBezTo>
                      <a:pt x="-2390" y="67087"/>
                      <a:pt x="-1533" y="59563"/>
                      <a:pt x="7135" y="54610"/>
                    </a:cubicBezTo>
                    <a:lnTo>
                      <a:pt x="94670" y="4127"/>
                    </a:lnTo>
                    <a:cubicBezTo>
                      <a:pt x="103633" y="-902"/>
                      <a:pt x="114453" y="-1359"/>
                      <a:pt x="123816" y="2889"/>
                    </a:cubicBezTo>
                    <a:lnTo>
                      <a:pt x="215542" y="55848"/>
                    </a:lnTo>
                    <a:cubicBezTo>
                      <a:pt x="222972" y="60134"/>
                      <a:pt x="222019" y="67659"/>
                      <a:pt x="213447" y="72707"/>
                    </a:cubicBezTo>
                    <a:lnTo>
                      <a:pt x="125912" y="123190"/>
                    </a:lnTo>
                    <a:cubicBezTo>
                      <a:pt x="116930" y="128190"/>
                      <a:pt x="106109" y="128609"/>
                      <a:pt x="96765"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33" name="Google Shape;2533;p37"/>
              <p:cNvSpPr/>
              <p:nvPr/>
            </p:nvSpPr>
            <p:spPr>
              <a:xfrm>
                <a:off x="5481392" y="3638284"/>
                <a:ext cx="220517" cy="127225"/>
              </a:xfrm>
              <a:custGeom>
                <a:avLst/>
                <a:gdLst/>
                <a:ahLst/>
                <a:cxnLst/>
                <a:rect l="l" t="t" r="r" b="b"/>
                <a:pathLst>
                  <a:path w="220517" h="127225" extrusionOk="0">
                    <a:moveTo>
                      <a:pt x="96447" y="124090"/>
                    </a:moveTo>
                    <a:lnTo>
                      <a:pt x="5007" y="71512"/>
                    </a:lnTo>
                    <a:cubicBezTo>
                      <a:pt x="-2422" y="67131"/>
                      <a:pt x="-1470" y="59606"/>
                      <a:pt x="7103" y="54653"/>
                    </a:cubicBezTo>
                    <a:lnTo>
                      <a:pt x="94638" y="4075"/>
                    </a:lnTo>
                    <a:cubicBezTo>
                      <a:pt x="103620" y="-925"/>
                      <a:pt x="114440" y="-1345"/>
                      <a:pt x="123784" y="2932"/>
                    </a:cubicBezTo>
                    <a:lnTo>
                      <a:pt x="215510" y="55796"/>
                    </a:lnTo>
                    <a:cubicBezTo>
                      <a:pt x="222939" y="60178"/>
                      <a:pt x="221987" y="67702"/>
                      <a:pt x="213414" y="72655"/>
                    </a:cubicBezTo>
                    <a:lnTo>
                      <a:pt x="125880" y="123233"/>
                    </a:lnTo>
                    <a:cubicBezTo>
                      <a:pt x="116774" y="128234"/>
                      <a:pt x="105830" y="128557"/>
                      <a:pt x="96447" y="124090"/>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34" name="Google Shape;2534;p37"/>
              <p:cNvSpPr/>
              <p:nvPr/>
            </p:nvSpPr>
            <p:spPr>
              <a:xfrm>
                <a:off x="5610742" y="3713151"/>
                <a:ext cx="220517" cy="127264"/>
              </a:xfrm>
              <a:custGeom>
                <a:avLst/>
                <a:gdLst/>
                <a:ahLst/>
                <a:cxnLst/>
                <a:rect l="l" t="t" r="r" b="b"/>
                <a:pathLst>
                  <a:path w="220517" h="127264" extrusionOk="0">
                    <a:moveTo>
                      <a:pt x="96733" y="124376"/>
                    </a:moveTo>
                    <a:lnTo>
                      <a:pt x="5007" y="71417"/>
                    </a:lnTo>
                    <a:cubicBezTo>
                      <a:pt x="-2422" y="67131"/>
                      <a:pt x="-1470" y="59606"/>
                      <a:pt x="7103" y="54653"/>
                    </a:cubicBezTo>
                    <a:lnTo>
                      <a:pt x="94638" y="4075"/>
                    </a:lnTo>
                    <a:cubicBezTo>
                      <a:pt x="103620" y="-926"/>
                      <a:pt x="114440" y="-1344"/>
                      <a:pt x="123784" y="2932"/>
                    </a:cubicBezTo>
                    <a:lnTo>
                      <a:pt x="215510" y="55796"/>
                    </a:lnTo>
                    <a:cubicBezTo>
                      <a:pt x="222939" y="60177"/>
                      <a:pt x="221987" y="67702"/>
                      <a:pt x="213414" y="72655"/>
                    </a:cubicBezTo>
                    <a:lnTo>
                      <a:pt x="125880" y="123138"/>
                    </a:lnTo>
                    <a:cubicBezTo>
                      <a:pt x="116917" y="128167"/>
                      <a:pt x="106096" y="128624"/>
                      <a:pt x="96733"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35" name="Google Shape;2535;p37"/>
              <p:cNvSpPr/>
              <p:nvPr/>
            </p:nvSpPr>
            <p:spPr>
              <a:xfrm>
                <a:off x="5740377" y="3788001"/>
                <a:ext cx="220517" cy="127281"/>
              </a:xfrm>
              <a:custGeom>
                <a:avLst/>
                <a:gdLst/>
                <a:ahLst/>
                <a:cxnLst/>
                <a:rect l="l" t="t" r="r" b="b"/>
                <a:pathLst>
                  <a:path w="220517" h="127281" extrusionOk="0">
                    <a:moveTo>
                      <a:pt x="96733" y="124393"/>
                    </a:moveTo>
                    <a:lnTo>
                      <a:pt x="5007" y="71434"/>
                    </a:lnTo>
                    <a:cubicBezTo>
                      <a:pt x="-2422" y="67147"/>
                      <a:pt x="-1470" y="59623"/>
                      <a:pt x="7103" y="54574"/>
                    </a:cubicBezTo>
                    <a:lnTo>
                      <a:pt x="94638" y="4092"/>
                    </a:lnTo>
                    <a:cubicBezTo>
                      <a:pt x="103620" y="-890"/>
                      <a:pt x="114421" y="-1347"/>
                      <a:pt x="123784" y="2853"/>
                    </a:cubicBezTo>
                    <a:lnTo>
                      <a:pt x="215510" y="55812"/>
                    </a:lnTo>
                    <a:cubicBezTo>
                      <a:pt x="222939" y="60099"/>
                      <a:pt x="221987" y="67719"/>
                      <a:pt x="213414" y="72672"/>
                    </a:cubicBezTo>
                    <a:lnTo>
                      <a:pt x="125880" y="123154"/>
                    </a:lnTo>
                    <a:cubicBezTo>
                      <a:pt x="116917" y="128184"/>
                      <a:pt x="106096" y="128641"/>
                      <a:pt x="96733"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36" name="Google Shape;2536;p37"/>
              <p:cNvSpPr/>
              <p:nvPr/>
            </p:nvSpPr>
            <p:spPr>
              <a:xfrm>
                <a:off x="5870012" y="3862832"/>
                <a:ext cx="220517" cy="127281"/>
              </a:xfrm>
              <a:custGeom>
                <a:avLst/>
                <a:gdLst/>
                <a:ahLst/>
                <a:cxnLst/>
                <a:rect l="l" t="t" r="r" b="b"/>
                <a:pathLst>
                  <a:path w="220517" h="127281" extrusionOk="0">
                    <a:moveTo>
                      <a:pt x="96733" y="124428"/>
                    </a:moveTo>
                    <a:lnTo>
                      <a:pt x="5007" y="71469"/>
                    </a:lnTo>
                    <a:cubicBezTo>
                      <a:pt x="-2422" y="67183"/>
                      <a:pt x="-1470" y="59563"/>
                      <a:pt x="7103" y="54610"/>
                    </a:cubicBezTo>
                    <a:lnTo>
                      <a:pt x="94638" y="4127"/>
                    </a:lnTo>
                    <a:cubicBezTo>
                      <a:pt x="103601" y="-902"/>
                      <a:pt x="114421" y="-1359"/>
                      <a:pt x="123784" y="2889"/>
                    </a:cubicBezTo>
                    <a:lnTo>
                      <a:pt x="215510" y="55848"/>
                    </a:lnTo>
                    <a:cubicBezTo>
                      <a:pt x="222939" y="60134"/>
                      <a:pt x="221987" y="67659"/>
                      <a:pt x="213414" y="72707"/>
                    </a:cubicBezTo>
                    <a:lnTo>
                      <a:pt x="125880" y="123190"/>
                    </a:lnTo>
                    <a:cubicBezTo>
                      <a:pt x="116907" y="128171"/>
                      <a:pt x="106096" y="128628"/>
                      <a:pt x="96733"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37" name="Google Shape;2537;p37"/>
              <p:cNvSpPr/>
              <p:nvPr/>
            </p:nvSpPr>
            <p:spPr>
              <a:xfrm>
                <a:off x="5999266" y="3937698"/>
                <a:ext cx="220549" cy="127281"/>
              </a:xfrm>
              <a:custGeom>
                <a:avLst/>
                <a:gdLst/>
                <a:ahLst/>
                <a:cxnLst/>
                <a:rect l="l" t="t" r="r" b="b"/>
                <a:pathLst>
                  <a:path w="220549" h="127281" extrusionOk="0">
                    <a:moveTo>
                      <a:pt x="96733" y="124428"/>
                    </a:moveTo>
                    <a:lnTo>
                      <a:pt x="5007" y="71469"/>
                    </a:lnTo>
                    <a:cubicBezTo>
                      <a:pt x="-2422" y="67087"/>
                      <a:pt x="-1470" y="59563"/>
                      <a:pt x="7103" y="54610"/>
                    </a:cubicBezTo>
                    <a:lnTo>
                      <a:pt x="94638" y="4127"/>
                    </a:lnTo>
                    <a:cubicBezTo>
                      <a:pt x="103601" y="-902"/>
                      <a:pt x="114421" y="-1359"/>
                      <a:pt x="123784" y="2889"/>
                    </a:cubicBezTo>
                    <a:lnTo>
                      <a:pt x="215510" y="55848"/>
                    </a:lnTo>
                    <a:cubicBezTo>
                      <a:pt x="222939" y="60134"/>
                      <a:pt x="222082" y="67659"/>
                      <a:pt x="213414" y="72707"/>
                    </a:cubicBezTo>
                    <a:lnTo>
                      <a:pt x="125880" y="123190"/>
                    </a:lnTo>
                    <a:cubicBezTo>
                      <a:pt x="116898" y="128171"/>
                      <a:pt x="106096" y="128628"/>
                      <a:pt x="96733"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38" name="Google Shape;2538;p37"/>
              <p:cNvSpPr/>
              <p:nvPr/>
            </p:nvSpPr>
            <p:spPr>
              <a:xfrm>
                <a:off x="6129021" y="4012522"/>
                <a:ext cx="220524" cy="127237"/>
              </a:xfrm>
              <a:custGeom>
                <a:avLst/>
                <a:gdLst/>
                <a:ahLst/>
                <a:cxnLst/>
                <a:rect l="l" t="t" r="r" b="b"/>
                <a:pathLst>
                  <a:path w="220524" h="127237" extrusionOk="0">
                    <a:moveTo>
                      <a:pt x="96994" y="124376"/>
                    </a:moveTo>
                    <a:lnTo>
                      <a:pt x="5078" y="71512"/>
                    </a:lnTo>
                    <a:cubicBezTo>
                      <a:pt x="-2447" y="67131"/>
                      <a:pt x="-1494" y="59606"/>
                      <a:pt x="7174" y="54653"/>
                    </a:cubicBezTo>
                    <a:lnTo>
                      <a:pt x="94613" y="4075"/>
                    </a:lnTo>
                    <a:cubicBezTo>
                      <a:pt x="103595" y="-925"/>
                      <a:pt x="114416" y="-1345"/>
                      <a:pt x="123760" y="2932"/>
                    </a:cubicBezTo>
                    <a:lnTo>
                      <a:pt x="215485" y="55796"/>
                    </a:lnTo>
                    <a:cubicBezTo>
                      <a:pt x="222915" y="60177"/>
                      <a:pt x="222058" y="67702"/>
                      <a:pt x="213390" y="72655"/>
                    </a:cubicBezTo>
                    <a:lnTo>
                      <a:pt x="125855" y="123233"/>
                    </a:lnTo>
                    <a:cubicBezTo>
                      <a:pt x="116949" y="128138"/>
                      <a:pt x="106262" y="128557"/>
                      <a:pt x="96994"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39" name="Google Shape;2539;p37"/>
              <p:cNvSpPr/>
              <p:nvPr/>
            </p:nvSpPr>
            <p:spPr>
              <a:xfrm>
                <a:off x="6258942" y="4087388"/>
                <a:ext cx="220563" cy="127300"/>
              </a:xfrm>
              <a:custGeom>
                <a:avLst/>
                <a:gdLst/>
                <a:ahLst/>
                <a:cxnLst/>
                <a:rect l="l" t="t" r="r" b="b"/>
                <a:pathLst>
                  <a:path w="220563" h="127300" extrusionOk="0">
                    <a:moveTo>
                      <a:pt x="96709" y="124376"/>
                    </a:moveTo>
                    <a:lnTo>
                      <a:pt x="5078" y="71417"/>
                    </a:lnTo>
                    <a:cubicBezTo>
                      <a:pt x="-2447" y="67131"/>
                      <a:pt x="-1494" y="59606"/>
                      <a:pt x="7173" y="54653"/>
                    </a:cubicBezTo>
                    <a:lnTo>
                      <a:pt x="94613" y="4075"/>
                    </a:lnTo>
                    <a:cubicBezTo>
                      <a:pt x="103595" y="-925"/>
                      <a:pt x="114415" y="-1345"/>
                      <a:pt x="123760" y="2932"/>
                    </a:cubicBezTo>
                    <a:lnTo>
                      <a:pt x="215485" y="55796"/>
                    </a:lnTo>
                    <a:cubicBezTo>
                      <a:pt x="223010" y="60178"/>
                      <a:pt x="222058" y="67702"/>
                      <a:pt x="213390" y="72655"/>
                    </a:cubicBezTo>
                    <a:lnTo>
                      <a:pt x="125950" y="123138"/>
                    </a:lnTo>
                    <a:cubicBezTo>
                      <a:pt x="116968" y="128215"/>
                      <a:pt x="106091" y="128672"/>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40" name="Google Shape;2540;p37"/>
              <p:cNvSpPr/>
              <p:nvPr/>
            </p:nvSpPr>
            <p:spPr>
              <a:xfrm>
                <a:off x="6388578" y="4161853"/>
                <a:ext cx="220563" cy="127285"/>
              </a:xfrm>
              <a:custGeom>
                <a:avLst/>
                <a:gdLst/>
                <a:ahLst/>
                <a:cxnLst/>
                <a:rect l="l" t="t" r="r" b="b"/>
                <a:pathLst>
                  <a:path w="220563" h="127285" extrusionOk="0">
                    <a:moveTo>
                      <a:pt x="96709" y="124396"/>
                    </a:moveTo>
                    <a:lnTo>
                      <a:pt x="5078" y="71437"/>
                    </a:lnTo>
                    <a:cubicBezTo>
                      <a:pt x="-2447" y="67151"/>
                      <a:pt x="-1494" y="59627"/>
                      <a:pt x="7174" y="54578"/>
                    </a:cubicBezTo>
                    <a:lnTo>
                      <a:pt x="94613" y="4096"/>
                    </a:lnTo>
                    <a:cubicBezTo>
                      <a:pt x="103624" y="-886"/>
                      <a:pt x="114454" y="-1353"/>
                      <a:pt x="123855" y="2857"/>
                    </a:cubicBezTo>
                    <a:lnTo>
                      <a:pt x="215485" y="55816"/>
                    </a:lnTo>
                    <a:cubicBezTo>
                      <a:pt x="223010" y="60103"/>
                      <a:pt x="222058" y="67723"/>
                      <a:pt x="213390" y="72676"/>
                    </a:cubicBezTo>
                    <a:lnTo>
                      <a:pt x="125950" y="123158"/>
                    </a:lnTo>
                    <a:cubicBezTo>
                      <a:pt x="116949" y="128187"/>
                      <a:pt x="106100" y="128645"/>
                      <a:pt x="96709" y="12439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41" name="Google Shape;2541;p37"/>
              <p:cNvSpPr/>
              <p:nvPr/>
            </p:nvSpPr>
            <p:spPr>
              <a:xfrm>
                <a:off x="6518213" y="4237101"/>
                <a:ext cx="221039" cy="127370"/>
              </a:xfrm>
              <a:custGeom>
                <a:avLst/>
                <a:gdLst/>
                <a:ahLst/>
                <a:cxnLst/>
                <a:rect l="l" t="t" r="r" b="b"/>
                <a:pathLst>
                  <a:path w="221039" h="127370" extrusionOk="0">
                    <a:moveTo>
                      <a:pt x="96709" y="124396"/>
                    </a:moveTo>
                    <a:lnTo>
                      <a:pt x="5078" y="71437"/>
                    </a:lnTo>
                    <a:cubicBezTo>
                      <a:pt x="-2447" y="67151"/>
                      <a:pt x="-1494" y="59626"/>
                      <a:pt x="7173" y="54578"/>
                    </a:cubicBezTo>
                    <a:lnTo>
                      <a:pt x="94613" y="4095"/>
                    </a:lnTo>
                    <a:cubicBezTo>
                      <a:pt x="103624" y="-886"/>
                      <a:pt x="114454" y="-1353"/>
                      <a:pt x="123855" y="2857"/>
                    </a:cubicBezTo>
                    <a:lnTo>
                      <a:pt x="215962" y="55816"/>
                    </a:lnTo>
                    <a:cubicBezTo>
                      <a:pt x="223486" y="60103"/>
                      <a:pt x="222534" y="67627"/>
                      <a:pt x="213866" y="72676"/>
                    </a:cubicBezTo>
                    <a:lnTo>
                      <a:pt x="126427" y="123158"/>
                    </a:lnTo>
                    <a:cubicBezTo>
                      <a:pt x="117292" y="128302"/>
                      <a:pt x="106243" y="128759"/>
                      <a:pt x="96709" y="12439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42" name="Google Shape;2542;p37"/>
              <p:cNvSpPr/>
              <p:nvPr/>
            </p:nvSpPr>
            <p:spPr>
              <a:xfrm>
                <a:off x="4864578" y="3282378"/>
                <a:ext cx="318480" cy="183800"/>
              </a:xfrm>
              <a:custGeom>
                <a:avLst/>
                <a:gdLst/>
                <a:ahLst/>
                <a:cxnLst/>
                <a:rect l="l" t="t" r="r" b="b"/>
                <a:pathLst>
                  <a:path w="318480" h="183800" extrusionOk="0">
                    <a:moveTo>
                      <a:pt x="194721" y="180911"/>
                    </a:moveTo>
                    <a:lnTo>
                      <a:pt x="5078" y="71469"/>
                    </a:lnTo>
                    <a:cubicBezTo>
                      <a:pt x="-2447" y="67087"/>
                      <a:pt x="-1494" y="59563"/>
                      <a:pt x="7174" y="54610"/>
                    </a:cubicBezTo>
                    <a:lnTo>
                      <a:pt x="94613" y="4127"/>
                    </a:lnTo>
                    <a:cubicBezTo>
                      <a:pt x="103614" y="-902"/>
                      <a:pt x="114463" y="-1359"/>
                      <a:pt x="123855" y="2889"/>
                    </a:cubicBezTo>
                    <a:lnTo>
                      <a:pt x="313402" y="112331"/>
                    </a:lnTo>
                    <a:cubicBezTo>
                      <a:pt x="320927" y="116713"/>
                      <a:pt x="319975" y="124237"/>
                      <a:pt x="311307" y="129190"/>
                    </a:cubicBezTo>
                    <a:lnTo>
                      <a:pt x="223867" y="179673"/>
                    </a:lnTo>
                    <a:cubicBezTo>
                      <a:pt x="214904" y="184702"/>
                      <a:pt x="204084" y="185159"/>
                      <a:pt x="194721" y="180911"/>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43" name="Google Shape;2543;p37"/>
              <p:cNvSpPr/>
              <p:nvPr/>
            </p:nvSpPr>
            <p:spPr>
              <a:xfrm>
                <a:off x="4902011" y="3449213"/>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624" y="-926"/>
                      <a:pt x="114482" y="-1345"/>
                      <a:pt x="123855" y="2932"/>
                    </a:cubicBezTo>
                    <a:lnTo>
                      <a:pt x="215485" y="55796"/>
                    </a:lnTo>
                    <a:cubicBezTo>
                      <a:pt x="223010" y="60177"/>
                      <a:pt x="222058" y="67702"/>
                      <a:pt x="213390" y="72655"/>
                    </a:cubicBezTo>
                    <a:lnTo>
                      <a:pt x="125950" y="123233"/>
                    </a:lnTo>
                    <a:cubicBezTo>
                      <a:pt x="116940" y="128233"/>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44" name="Google Shape;2544;p37"/>
              <p:cNvSpPr/>
              <p:nvPr/>
            </p:nvSpPr>
            <p:spPr>
              <a:xfrm>
                <a:off x="5031646" y="3523682"/>
                <a:ext cx="220524" cy="127281"/>
              </a:xfrm>
              <a:custGeom>
                <a:avLst/>
                <a:gdLst/>
                <a:ahLst/>
                <a:cxnLst/>
                <a:rect l="l" t="t" r="r" b="b"/>
                <a:pathLst>
                  <a:path w="220524" h="127281" extrusionOk="0">
                    <a:moveTo>
                      <a:pt x="96709" y="124393"/>
                    </a:moveTo>
                    <a:lnTo>
                      <a:pt x="5078" y="71434"/>
                    </a:lnTo>
                    <a:cubicBezTo>
                      <a:pt x="-2447" y="67147"/>
                      <a:pt x="-1494" y="59623"/>
                      <a:pt x="7174" y="54574"/>
                    </a:cubicBezTo>
                    <a:lnTo>
                      <a:pt x="94613" y="4092"/>
                    </a:lnTo>
                    <a:cubicBezTo>
                      <a:pt x="103595" y="-890"/>
                      <a:pt x="114397" y="-1347"/>
                      <a:pt x="123760" y="2853"/>
                    </a:cubicBezTo>
                    <a:lnTo>
                      <a:pt x="215485" y="55812"/>
                    </a:lnTo>
                    <a:cubicBezTo>
                      <a:pt x="222915" y="60099"/>
                      <a:pt x="222058" y="67719"/>
                      <a:pt x="213390" y="72672"/>
                    </a:cubicBezTo>
                    <a:lnTo>
                      <a:pt x="125855" y="123154"/>
                    </a:lnTo>
                    <a:cubicBezTo>
                      <a:pt x="116892" y="128184"/>
                      <a:pt x="106072" y="128641"/>
                      <a:pt x="96709"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45" name="Google Shape;2545;p37"/>
              <p:cNvSpPr/>
              <p:nvPr/>
            </p:nvSpPr>
            <p:spPr>
              <a:xfrm>
                <a:off x="5161066" y="3598894"/>
                <a:ext cx="220517" cy="127281"/>
              </a:xfrm>
              <a:custGeom>
                <a:avLst/>
                <a:gdLst/>
                <a:ahLst/>
                <a:cxnLst/>
                <a:rect l="l" t="t" r="r" b="b"/>
                <a:pathLst>
                  <a:path w="220517" h="127281" extrusionOk="0">
                    <a:moveTo>
                      <a:pt x="96733" y="124428"/>
                    </a:moveTo>
                    <a:lnTo>
                      <a:pt x="5007" y="71469"/>
                    </a:lnTo>
                    <a:cubicBezTo>
                      <a:pt x="-2422" y="67183"/>
                      <a:pt x="-1470" y="59563"/>
                      <a:pt x="7103" y="54610"/>
                    </a:cubicBezTo>
                    <a:lnTo>
                      <a:pt x="94638" y="4127"/>
                    </a:lnTo>
                    <a:cubicBezTo>
                      <a:pt x="103601" y="-902"/>
                      <a:pt x="114421" y="-1359"/>
                      <a:pt x="123784" y="2889"/>
                    </a:cubicBezTo>
                    <a:lnTo>
                      <a:pt x="215510" y="55848"/>
                    </a:lnTo>
                    <a:cubicBezTo>
                      <a:pt x="222939" y="60134"/>
                      <a:pt x="221987" y="67659"/>
                      <a:pt x="213414" y="72707"/>
                    </a:cubicBezTo>
                    <a:lnTo>
                      <a:pt x="125880" y="123190"/>
                    </a:lnTo>
                    <a:cubicBezTo>
                      <a:pt x="116898" y="128171"/>
                      <a:pt x="106096" y="128628"/>
                      <a:pt x="96733"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46" name="Google Shape;2546;p37"/>
              <p:cNvSpPr/>
              <p:nvPr/>
            </p:nvSpPr>
            <p:spPr>
              <a:xfrm>
                <a:off x="5290892" y="3673717"/>
                <a:ext cx="220517" cy="127308"/>
              </a:xfrm>
              <a:custGeom>
                <a:avLst/>
                <a:gdLst/>
                <a:ahLst/>
                <a:cxnLst/>
                <a:rect l="l" t="t" r="r" b="b"/>
                <a:pathLst>
                  <a:path w="220517" h="127308" extrusionOk="0">
                    <a:moveTo>
                      <a:pt x="96733" y="124376"/>
                    </a:moveTo>
                    <a:lnTo>
                      <a:pt x="5007" y="71512"/>
                    </a:lnTo>
                    <a:cubicBezTo>
                      <a:pt x="-2422" y="67131"/>
                      <a:pt x="-1470" y="59606"/>
                      <a:pt x="7103" y="54653"/>
                    </a:cubicBezTo>
                    <a:lnTo>
                      <a:pt x="94638" y="4075"/>
                    </a:lnTo>
                    <a:cubicBezTo>
                      <a:pt x="103620" y="-925"/>
                      <a:pt x="114440" y="-1345"/>
                      <a:pt x="123784" y="2932"/>
                    </a:cubicBezTo>
                    <a:lnTo>
                      <a:pt x="215510" y="55796"/>
                    </a:lnTo>
                    <a:cubicBezTo>
                      <a:pt x="222939" y="60178"/>
                      <a:pt x="221987" y="67702"/>
                      <a:pt x="213414" y="72655"/>
                    </a:cubicBezTo>
                    <a:lnTo>
                      <a:pt x="125880" y="123233"/>
                    </a:lnTo>
                    <a:cubicBezTo>
                      <a:pt x="116897" y="128234"/>
                      <a:pt x="106077" y="128653"/>
                      <a:pt x="96733"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47" name="Google Shape;2547;p37"/>
              <p:cNvSpPr/>
              <p:nvPr/>
            </p:nvSpPr>
            <p:spPr>
              <a:xfrm>
                <a:off x="5420495" y="3748758"/>
                <a:ext cx="220334" cy="127131"/>
              </a:xfrm>
              <a:custGeom>
                <a:avLst/>
                <a:gdLst/>
                <a:ahLst/>
                <a:cxnLst/>
                <a:rect l="l" t="t" r="r" b="b"/>
                <a:pathLst>
                  <a:path w="220334" h="127131" extrusionOk="0">
                    <a:moveTo>
                      <a:pt x="96765" y="124202"/>
                    </a:moveTo>
                    <a:lnTo>
                      <a:pt x="5039" y="71243"/>
                    </a:lnTo>
                    <a:cubicBezTo>
                      <a:pt x="-2390" y="66957"/>
                      <a:pt x="-1533" y="59432"/>
                      <a:pt x="7135" y="54384"/>
                    </a:cubicBezTo>
                    <a:lnTo>
                      <a:pt x="94479" y="4092"/>
                    </a:lnTo>
                    <a:cubicBezTo>
                      <a:pt x="103461" y="-890"/>
                      <a:pt x="114263" y="-1347"/>
                      <a:pt x="123626" y="2854"/>
                    </a:cubicBezTo>
                    <a:lnTo>
                      <a:pt x="215256" y="55813"/>
                    </a:lnTo>
                    <a:cubicBezTo>
                      <a:pt x="222781" y="60099"/>
                      <a:pt x="221828" y="67719"/>
                      <a:pt x="213161" y="72672"/>
                    </a:cubicBezTo>
                    <a:lnTo>
                      <a:pt x="125721" y="123154"/>
                    </a:lnTo>
                    <a:cubicBezTo>
                      <a:pt x="116777" y="128060"/>
                      <a:pt x="106043" y="128450"/>
                      <a:pt x="96765" y="12420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48" name="Google Shape;2548;p37"/>
              <p:cNvSpPr/>
              <p:nvPr/>
            </p:nvSpPr>
            <p:spPr>
              <a:xfrm>
                <a:off x="5550092" y="3823398"/>
                <a:ext cx="220563" cy="127281"/>
              </a:xfrm>
              <a:custGeom>
                <a:avLst/>
                <a:gdLst/>
                <a:ahLst/>
                <a:cxnLst/>
                <a:rect l="l" t="t" r="r" b="b"/>
                <a:pathLst>
                  <a:path w="220563" h="127281" extrusionOk="0">
                    <a:moveTo>
                      <a:pt x="96709" y="124428"/>
                    </a:moveTo>
                    <a:lnTo>
                      <a:pt x="5078" y="71469"/>
                    </a:lnTo>
                    <a:cubicBezTo>
                      <a:pt x="-2447" y="67183"/>
                      <a:pt x="-1494" y="59563"/>
                      <a:pt x="7174" y="54610"/>
                    </a:cubicBezTo>
                    <a:lnTo>
                      <a:pt x="94613" y="4127"/>
                    </a:lnTo>
                    <a:cubicBezTo>
                      <a:pt x="103614" y="-902"/>
                      <a:pt x="114463" y="-1359"/>
                      <a:pt x="123855" y="2889"/>
                    </a:cubicBezTo>
                    <a:lnTo>
                      <a:pt x="215485" y="55848"/>
                    </a:lnTo>
                    <a:cubicBezTo>
                      <a:pt x="223010" y="60134"/>
                      <a:pt x="222058" y="67659"/>
                      <a:pt x="213390" y="72707"/>
                    </a:cubicBezTo>
                    <a:lnTo>
                      <a:pt x="125950" y="123190"/>
                    </a:lnTo>
                    <a:cubicBezTo>
                      <a:pt x="116940" y="128171"/>
                      <a:pt x="106110" y="128628"/>
                      <a:pt x="96709"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49" name="Google Shape;2549;p37"/>
              <p:cNvSpPr/>
              <p:nvPr/>
            </p:nvSpPr>
            <p:spPr>
              <a:xfrm>
                <a:off x="5679727" y="3898222"/>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7"/>
                      <a:pt x="222058" y="67702"/>
                      <a:pt x="213390" y="72655"/>
                    </a:cubicBezTo>
                    <a:lnTo>
                      <a:pt x="125950" y="123233"/>
                    </a:lnTo>
                    <a:cubicBezTo>
                      <a:pt x="116940" y="128234"/>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50" name="Google Shape;2550;p37"/>
              <p:cNvSpPr/>
              <p:nvPr/>
            </p:nvSpPr>
            <p:spPr>
              <a:xfrm>
                <a:off x="5809362" y="3973072"/>
                <a:ext cx="220524" cy="127281"/>
              </a:xfrm>
              <a:custGeom>
                <a:avLst/>
                <a:gdLst/>
                <a:ahLst/>
                <a:cxnLst/>
                <a:rect l="l" t="t" r="r" b="b"/>
                <a:pathLst>
                  <a:path w="220524" h="127281" extrusionOk="0">
                    <a:moveTo>
                      <a:pt x="96709" y="124392"/>
                    </a:moveTo>
                    <a:lnTo>
                      <a:pt x="5078" y="71433"/>
                    </a:lnTo>
                    <a:cubicBezTo>
                      <a:pt x="-2447" y="67147"/>
                      <a:pt x="-1494" y="59622"/>
                      <a:pt x="7174" y="54574"/>
                    </a:cubicBezTo>
                    <a:lnTo>
                      <a:pt x="94613" y="4092"/>
                    </a:lnTo>
                    <a:cubicBezTo>
                      <a:pt x="103595" y="-890"/>
                      <a:pt x="114397" y="-1347"/>
                      <a:pt x="123760" y="2854"/>
                    </a:cubicBezTo>
                    <a:lnTo>
                      <a:pt x="215485" y="55813"/>
                    </a:lnTo>
                    <a:cubicBezTo>
                      <a:pt x="222915" y="60194"/>
                      <a:pt x="222058" y="67719"/>
                      <a:pt x="213390" y="72672"/>
                    </a:cubicBezTo>
                    <a:lnTo>
                      <a:pt x="125855" y="123154"/>
                    </a:lnTo>
                    <a:cubicBezTo>
                      <a:pt x="116892" y="128183"/>
                      <a:pt x="106072" y="128641"/>
                      <a:pt x="96709"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51" name="Google Shape;2551;p37"/>
              <p:cNvSpPr/>
              <p:nvPr/>
            </p:nvSpPr>
            <p:spPr>
              <a:xfrm>
                <a:off x="5938592" y="4047903"/>
                <a:ext cx="220517" cy="126979"/>
              </a:xfrm>
              <a:custGeom>
                <a:avLst/>
                <a:gdLst/>
                <a:ahLst/>
                <a:cxnLst/>
                <a:rect l="l" t="t" r="r" b="b"/>
                <a:pathLst>
                  <a:path w="220517" h="126979" extrusionOk="0">
                    <a:moveTo>
                      <a:pt x="97114" y="124047"/>
                    </a:moveTo>
                    <a:lnTo>
                      <a:pt x="5007" y="71469"/>
                    </a:lnTo>
                    <a:cubicBezTo>
                      <a:pt x="-2422" y="67183"/>
                      <a:pt x="-1470" y="59563"/>
                      <a:pt x="7103" y="54610"/>
                    </a:cubicBezTo>
                    <a:lnTo>
                      <a:pt x="94638" y="4127"/>
                    </a:lnTo>
                    <a:cubicBezTo>
                      <a:pt x="103601" y="-902"/>
                      <a:pt x="114421" y="-1359"/>
                      <a:pt x="123784" y="2889"/>
                    </a:cubicBezTo>
                    <a:lnTo>
                      <a:pt x="215510" y="55848"/>
                    </a:lnTo>
                    <a:cubicBezTo>
                      <a:pt x="222939" y="60134"/>
                      <a:pt x="221987" y="67659"/>
                      <a:pt x="213414" y="72707"/>
                    </a:cubicBezTo>
                    <a:lnTo>
                      <a:pt x="125880" y="123190"/>
                    </a:lnTo>
                    <a:cubicBezTo>
                      <a:pt x="116945" y="127924"/>
                      <a:pt x="106315" y="128238"/>
                      <a:pt x="97114" y="12404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52" name="Google Shape;2552;p37"/>
              <p:cNvSpPr/>
              <p:nvPr/>
            </p:nvSpPr>
            <p:spPr>
              <a:xfrm>
                <a:off x="6068608" y="4122734"/>
                <a:ext cx="220517" cy="127300"/>
              </a:xfrm>
              <a:custGeom>
                <a:avLst/>
                <a:gdLst/>
                <a:ahLst/>
                <a:cxnLst/>
                <a:rect l="l" t="t" r="r" b="b"/>
                <a:pathLst>
                  <a:path w="220517" h="127300" extrusionOk="0">
                    <a:moveTo>
                      <a:pt x="96733" y="124368"/>
                    </a:moveTo>
                    <a:lnTo>
                      <a:pt x="5007" y="71504"/>
                    </a:lnTo>
                    <a:cubicBezTo>
                      <a:pt x="-2422" y="67123"/>
                      <a:pt x="-1470" y="59598"/>
                      <a:pt x="7103" y="54645"/>
                    </a:cubicBezTo>
                    <a:lnTo>
                      <a:pt x="94638" y="4162"/>
                    </a:lnTo>
                    <a:cubicBezTo>
                      <a:pt x="103591" y="-914"/>
                      <a:pt x="114431" y="-1371"/>
                      <a:pt x="123784" y="2924"/>
                    </a:cubicBezTo>
                    <a:lnTo>
                      <a:pt x="215510" y="55883"/>
                    </a:lnTo>
                    <a:cubicBezTo>
                      <a:pt x="222939" y="60170"/>
                      <a:pt x="221987" y="67694"/>
                      <a:pt x="213414" y="72647"/>
                    </a:cubicBezTo>
                    <a:lnTo>
                      <a:pt x="125880" y="123225"/>
                    </a:lnTo>
                    <a:cubicBezTo>
                      <a:pt x="116898" y="128226"/>
                      <a:pt x="106077" y="128645"/>
                      <a:pt x="96733" y="1243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53" name="Google Shape;2553;p37"/>
              <p:cNvSpPr/>
              <p:nvPr/>
            </p:nvSpPr>
            <p:spPr>
              <a:xfrm>
                <a:off x="6198212" y="4197576"/>
                <a:ext cx="220524" cy="127281"/>
              </a:xfrm>
              <a:custGeom>
                <a:avLst/>
                <a:gdLst/>
                <a:ahLst/>
                <a:cxnLst/>
                <a:rect l="l" t="t" r="r" b="b"/>
                <a:pathLst>
                  <a:path w="220524" h="127281" extrusionOk="0">
                    <a:moveTo>
                      <a:pt x="96765" y="124393"/>
                    </a:moveTo>
                    <a:lnTo>
                      <a:pt x="5039" y="71434"/>
                    </a:lnTo>
                    <a:cubicBezTo>
                      <a:pt x="-2390" y="67147"/>
                      <a:pt x="-1533" y="59623"/>
                      <a:pt x="7135" y="54574"/>
                    </a:cubicBezTo>
                    <a:lnTo>
                      <a:pt x="94670" y="4092"/>
                    </a:lnTo>
                    <a:cubicBezTo>
                      <a:pt x="103652" y="-890"/>
                      <a:pt x="114453" y="-1347"/>
                      <a:pt x="123816" y="2853"/>
                    </a:cubicBezTo>
                    <a:lnTo>
                      <a:pt x="215447" y="55812"/>
                    </a:lnTo>
                    <a:cubicBezTo>
                      <a:pt x="222972" y="60194"/>
                      <a:pt x="222019" y="67719"/>
                      <a:pt x="213351" y="72672"/>
                    </a:cubicBezTo>
                    <a:lnTo>
                      <a:pt x="125912" y="123154"/>
                    </a:lnTo>
                    <a:cubicBezTo>
                      <a:pt x="116949" y="128184"/>
                      <a:pt x="106128" y="128641"/>
                      <a:pt x="96765"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54" name="Google Shape;2554;p37"/>
              <p:cNvSpPr/>
              <p:nvPr/>
            </p:nvSpPr>
            <p:spPr>
              <a:xfrm>
                <a:off x="6327808" y="4272442"/>
                <a:ext cx="380989" cy="219907"/>
              </a:xfrm>
              <a:custGeom>
                <a:avLst/>
                <a:gdLst/>
                <a:ahLst/>
                <a:cxnLst/>
                <a:rect l="l" t="t" r="r" b="b"/>
                <a:pathLst>
                  <a:path w="380989" h="219907" extrusionOk="0">
                    <a:moveTo>
                      <a:pt x="257205" y="216975"/>
                    </a:moveTo>
                    <a:lnTo>
                      <a:pt x="5078" y="71433"/>
                    </a:lnTo>
                    <a:cubicBezTo>
                      <a:pt x="-2447" y="67147"/>
                      <a:pt x="-1494" y="59622"/>
                      <a:pt x="7174" y="54574"/>
                    </a:cubicBezTo>
                    <a:lnTo>
                      <a:pt x="94613" y="4092"/>
                    </a:lnTo>
                    <a:cubicBezTo>
                      <a:pt x="103624" y="-890"/>
                      <a:pt x="114454" y="-1347"/>
                      <a:pt x="123855" y="2854"/>
                    </a:cubicBezTo>
                    <a:lnTo>
                      <a:pt x="375982" y="148396"/>
                    </a:lnTo>
                    <a:cubicBezTo>
                      <a:pt x="383411" y="152777"/>
                      <a:pt x="382459" y="160302"/>
                      <a:pt x="373886" y="165255"/>
                    </a:cubicBezTo>
                    <a:lnTo>
                      <a:pt x="286351" y="215832"/>
                    </a:lnTo>
                    <a:cubicBezTo>
                      <a:pt x="277369" y="220833"/>
                      <a:pt x="266549" y="221252"/>
                      <a:pt x="257205" y="216975"/>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55" name="Google Shape;2555;p37"/>
              <p:cNvSpPr/>
              <p:nvPr/>
            </p:nvSpPr>
            <p:spPr>
              <a:xfrm>
                <a:off x="4739038" y="3355149"/>
                <a:ext cx="253901" cy="146525"/>
              </a:xfrm>
              <a:custGeom>
                <a:avLst/>
                <a:gdLst/>
                <a:ahLst/>
                <a:cxnLst/>
                <a:rect l="l" t="t" r="r" b="b"/>
                <a:pathLst>
                  <a:path w="253901" h="146525" extrusionOk="0">
                    <a:moveTo>
                      <a:pt x="130046" y="143668"/>
                    </a:moveTo>
                    <a:lnTo>
                      <a:pt x="5078" y="71469"/>
                    </a:lnTo>
                    <a:cubicBezTo>
                      <a:pt x="-2447" y="67183"/>
                      <a:pt x="-1494" y="59563"/>
                      <a:pt x="7174" y="54610"/>
                    </a:cubicBezTo>
                    <a:lnTo>
                      <a:pt x="94613" y="4127"/>
                    </a:lnTo>
                    <a:cubicBezTo>
                      <a:pt x="103614" y="-902"/>
                      <a:pt x="114463" y="-1359"/>
                      <a:pt x="123855" y="2889"/>
                    </a:cubicBezTo>
                    <a:lnTo>
                      <a:pt x="248823" y="75088"/>
                    </a:lnTo>
                    <a:cubicBezTo>
                      <a:pt x="256348" y="79375"/>
                      <a:pt x="255395" y="86899"/>
                      <a:pt x="246727" y="91948"/>
                    </a:cubicBezTo>
                    <a:lnTo>
                      <a:pt x="159288" y="142430"/>
                    </a:lnTo>
                    <a:cubicBezTo>
                      <a:pt x="150277" y="147412"/>
                      <a:pt x="139447" y="147879"/>
                      <a:pt x="130046" y="1436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56" name="Google Shape;2556;p37"/>
              <p:cNvSpPr/>
              <p:nvPr/>
            </p:nvSpPr>
            <p:spPr>
              <a:xfrm>
                <a:off x="5246664" y="3087528"/>
                <a:ext cx="1926000" cy="1111651"/>
              </a:xfrm>
              <a:custGeom>
                <a:avLst/>
                <a:gdLst/>
                <a:ahLst/>
                <a:cxnLst/>
                <a:rect l="l" t="t" r="r" b="b"/>
                <a:pathLst>
                  <a:path w="1926000" h="1111651" extrusionOk="0">
                    <a:moveTo>
                      <a:pt x="1845936" y="1108805"/>
                    </a:moveTo>
                    <a:lnTo>
                      <a:pt x="5039" y="46196"/>
                    </a:lnTo>
                    <a:cubicBezTo>
                      <a:pt x="-2390" y="41910"/>
                      <a:pt x="-1533" y="34290"/>
                      <a:pt x="7135" y="29337"/>
                    </a:cubicBezTo>
                    <a:lnTo>
                      <a:pt x="50855" y="4096"/>
                    </a:lnTo>
                    <a:cubicBezTo>
                      <a:pt x="59865" y="-886"/>
                      <a:pt x="70695" y="-1353"/>
                      <a:pt x="80097" y="2857"/>
                    </a:cubicBezTo>
                    <a:lnTo>
                      <a:pt x="1920993" y="1065371"/>
                    </a:lnTo>
                    <a:cubicBezTo>
                      <a:pt x="1928423" y="1069658"/>
                      <a:pt x="1927470" y="1077182"/>
                      <a:pt x="1918898" y="1082230"/>
                    </a:cubicBezTo>
                    <a:lnTo>
                      <a:pt x="1875083" y="1107472"/>
                    </a:lnTo>
                    <a:cubicBezTo>
                      <a:pt x="1866129" y="1112529"/>
                      <a:pt x="1855309" y="1113025"/>
                      <a:pt x="1845936" y="1108805"/>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57" name="Google Shape;2557;p37"/>
              <p:cNvSpPr/>
              <p:nvPr/>
            </p:nvSpPr>
            <p:spPr>
              <a:xfrm>
                <a:off x="4501288" y="3792632"/>
                <a:ext cx="1451798" cy="838156"/>
              </a:xfrm>
              <a:custGeom>
                <a:avLst/>
                <a:gdLst/>
                <a:ahLst/>
                <a:cxnLst/>
                <a:rect l="l" t="t" r="r" b="b"/>
                <a:pathLst>
                  <a:path w="1451798" h="838156" extrusionOk="0">
                    <a:moveTo>
                      <a:pt x="1450884" y="524573"/>
                    </a:moveTo>
                    <a:cubicBezTo>
                      <a:pt x="1448283" y="530298"/>
                      <a:pt x="1443816" y="534965"/>
                      <a:pt x="1438216" y="537813"/>
                    </a:cubicBezTo>
                    <a:lnTo>
                      <a:pt x="931581" y="830231"/>
                    </a:lnTo>
                    <a:cubicBezTo>
                      <a:pt x="914321" y="839889"/>
                      <a:pt x="893500" y="840766"/>
                      <a:pt x="875479" y="832612"/>
                    </a:cubicBezTo>
                    <a:lnTo>
                      <a:pt x="9751" y="332740"/>
                    </a:lnTo>
                    <a:cubicBezTo>
                      <a:pt x="5808" y="330683"/>
                      <a:pt x="2709" y="327311"/>
                      <a:pt x="988" y="323215"/>
                    </a:cubicBezTo>
                    <a:cubicBezTo>
                      <a:pt x="-2155" y="315595"/>
                      <a:pt x="2226" y="306641"/>
                      <a:pt x="13752" y="299974"/>
                    </a:cubicBezTo>
                    <a:lnTo>
                      <a:pt x="520387" y="7842"/>
                    </a:lnTo>
                    <a:cubicBezTo>
                      <a:pt x="537674" y="-1740"/>
                      <a:pt x="558477" y="-2588"/>
                      <a:pt x="576489" y="5556"/>
                    </a:cubicBezTo>
                    <a:lnTo>
                      <a:pt x="1442311" y="505428"/>
                    </a:lnTo>
                    <a:cubicBezTo>
                      <a:pt x="1449874" y="508438"/>
                      <a:pt x="1453675" y="516925"/>
                      <a:pt x="1450884" y="524573"/>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58" name="Google Shape;2558;p37"/>
              <p:cNvSpPr/>
              <p:nvPr/>
            </p:nvSpPr>
            <p:spPr>
              <a:xfrm>
                <a:off x="4502277" y="3802740"/>
                <a:ext cx="1449895" cy="828048"/>
              </a:xfrm>
              <a:custGeom>
                <a:avLst/>
                <a:gdLst/>
                <a:ahLst/>
                <a:cxnLst/>
                <a:rect l="l" t="t" r="r" b="b"/>
                <a:pathLst>
                  <a:path w="1449895" h="828048" extrusionOk="0">
                    <a:moveTo>
                      <a:pt x="1449896" y="514465"/>
                    </a:moveTo>
                    <a:cubicBezTo>
                      <a:pt x="1447295" y="520190"/>
                      <a:pt x="1442828" y="524857"/>
                      <a:pt x="1437227" y="527705"/>
                    </a:cubicBezTo>
                    <a:lnTo>
                      <a:pt x="930593" y="820123"/>
                    </a:lnTo>
                    <a:cubicBezTo>
                      <a:pt x="913333" y="829781"/>
                      <a:pt x="892512" y="830657"/>
                      <a:pt x="874490" y="822504"/>
                    </a:cubicBezTo>
                    <a:lnTo>
                      <a:pt x="8763" y="322632"/>
                    </a:lnTo>
                    <a:cubicBezTo>
                      <a:pt x="4820" y="320575"/>
                      <a:pt x="1720" y="317203"/>
                      <a:pt x="0" y="313107"/>
                    </a:cubicBezTo>
                    <a:cubicBezTo>
                      <a:pt x="2669" y="307582"/>
                      <a:pt x="7089" y="303096"/>
                      <a:pt x="12573" y="300343"/>
                    </a:cubicBezTo>
                    <a:lnTo>
                      <a:pt x="519208" y="7926"/>
                    </a:lnTo>
                    <a:cubicBezTo>
                      <a:pt x="536467" y="-1732"/>
                      <a:pt x="557289" y="-2609"/>
                      <a:pt x="575310" y="5545"/>
                    </a:cubicBezTo>
                    <a:lnTo>
                      <a:pt x="1441323" y="505417"/>
                    </a:lnTo>
                    <a:cubicBezTo>
                      <a:pt x="1445095" y="507417"/>
                      <a:pt x="1448105" y="510598"/>
                      <a:pt x="1449896" y="514465"/>
                    </a:cubicBezTo>
                    <a:close/>
                  </a:path>
                </a:pathLst>
              </a:custGeom>
              <a:solidFill>
                <a:srgbClr val="C3C6D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59" name="Google Shape;2559;p37"/>
              <p:cNvSpPr/>
              <p:nvPr/>
            </p:nvSpPr>
            <p:spPr>
              <a:xfrm>
                <a:off x="5378291" y="2993528"/>
                <a:ext cx="1867947" cy="1123828"/>
              </a:xfrm>
              <a:custGeom>
                <a:avLst/>
                <a:gdLst/>
                <a:ahLst/>
                <a:cxnLst/>
                <a:rect l="l" t="t" r="r" b="b"/>
                <a:pathLst>
                  <a:path w="1867947" h="1123828" extrusionOk="0">
                    <a:moveTo>
                      <a:pt x="1854422" y="1122224"/>
                    </a:moveTo>
                    <a:lnTo>
                      <a:pt x="13526" y="59425"/>
                    </a:lnTo>
                    <a:cubicBezTo>
                      <a:pt x="5191" y="53395"/>
                      <a:pt x="181" y="43804"/>
                      <a:pt x="0" y="33517"/>
                    </a:cubicBezTo>
                    <a:lnTo>
                      <a:pt x="0" y="11895"/>
                    </a:lnTo>
                    <a:cubicBezTo>
                      <a:pt x="0" y="1894"/>
                      <a:pt x="6096" y="-2678"/>
                      <a:pt x="13526" y="1608"/>
                    </a:cubicBezTo>
                    <a:lnTo>
                      <a:pt x="1854422" y="1064122"/>
                    </a:lnTo>
                    <a:cubicBezTo>
                      <a:pt x="1862804" y="1070103"/>
                      <a:pt x="1867833" y="1079733"/>
                      <a:pt x="1867948" y="1090030"/>
                    </a:cubicBezTo>
                    <a:lnTo>
                      <a:pt x="1867948" y="1111747"/>
                    </a:lnTo>
                    <a:cubicBezTo>
                      <a:pt x="1867948" y="1121938"/>
                      <a:pt x="1861947" y="1126510"/>
                      <a:pt x="1854422" y="1122224"/>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60" name="Google Shape;2560;p37"/>
              <p:cNvSpPr/>
              <p:nvPr/>
            </p:nvSpPr>
            <p:spPr>
              <a:xfrm>
                <a:off x="5482399" y="1596347"/>
                <a:ext cx="657230" cy="440903"/>
              </a:xfrm>
              <a:custGeom>
                <a:avLst/>
                <a:gdLst/>
                <a:ahLst/>
                <a:cxnLst/>
                <a:rect l="l" t="t" r="r" b="b"/>
                <a:pathLst>
                  <a:path w="657230" h="440903" extrusionOk="0">
                    <a:moveTo>
                      <a:pt x="647700" y="439716"/>
                    </a:moveTo>
                    <a:lnTo>
                      <a:pt x="9525" y="71480"/>
                    </a:lnTo>
                    <a:cubicBezTo>
                      <a:pt x="3610" y="67173"/>
                      <a:pt x="76" y="60320"/>
                      <a:pt x="0" y="53001"/>
                    </a:cubicBezTo>
                    <a:lnTo>
                      <a:pt x="0" y="8520"/>
                    </a:lnTo>
                    <a:cubicBezTo>
                      <a:pt x="0" y="1376"/>
                      <a:pt x="4381" y="-1958"/>
                      <a:pt x="9525" y="1185"/>
                    </a:cubicBezTo>
                    <a:lnTo>
                      <a:pt x="647700" y="369422"/>
                    </a:lnTo>
                    <a:cubicBezTo>
                      <a:pt x="653615" y="373729"/>
                      <a:pt x="657149" y="380581"/>
                      <a:pt x="657225" y="387900"/>
                    </a:cubicBezTo>
                    <a:lnTo>
                      <a:pt x="657225" y="432477"/>
                    </a:lnTo>
                    <a:cubicBezTo>
                      <a:pt x="657416" y="439526"/>
                      <a:pt x="653034" y="442860"/>
                      <a:pt x="647700" y="439716"/>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61" name="Google Shape;2561;p37"/>
              <p:cNvSpPr/>
              <p:nvPr/>
            </p:nvSpPr>
            <p:spPr>
              <a:xfrm>
                <a:off x="5485731" y="1725601"/>
                <a:ext cx="490070" cy="322282"/>
              </a:xfrm>
              <a:custGeom>
                <a:avLst/>
                <a:gdLst/>
                <a:ahLst/>
                <a:cxnLst/>
                <a:rect l="l" t="t" r="r" b="b"/>
                <a:pathLst>
                  <a:path w="490070" h="322282" extrusionOk="0">
                    <a:moveTo>
                      <a:pt x="480538" y="321130"/>
                    </a:moveTo>
                    <a:lnTo>
                      <a:pt x="9527" y="49191"/>
                    </a:lnTo>
                    <a:cubicBezTo>
                      <a:pt x="3460" y="44756"/>
                      <a:pt x="-93" y="37658"/>
                      <a:pt x="2" y="30141"/>
                    </a:cubicBezTo>
                    <a:lnTo>
                      <a:pt x="2" y="8520"/>
                    </a:lnTo>
                    <a:cubicBezTo>
                      <a:pt x="2" y="1376"/>
                      <a:pt x="4288" y="-1958"/>
                      <a:pt x="9527" y="1185"/>
                    </a:cubicBezTo>
                    <a:lnTo>
                      <a:pt x="480538" y="273124"/>
                    </a:lnTo>
                    <a:cubicBezTo>
                      <a:pt x="486606" y="277563"/>
                      <a:pt x="490158" y="284659"/>
                      <a:pt x="490063" y="292174"/>
                    </a:cubicBezTo>
                    <a:lnTo>
                      <a:pt x="490063" y="314272"/>
                    </a:lnTo>
                    <a:cubicBezTo>
                      <a:pt x="490254" y="320940"/>
                      <a:pt x="486444" y="324178"/>
                      <a:pt x="480538" y="32113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62" name="Google Shape;2562;p37"/>
              <p:cNvSpPr/>
              <p:nvPr/>
            </p:nvSpPr>
            <p:spPr>
              <a:xfrm>
                <a:off x="5485731" y="1809557"/>
                <a:ext cx="490070" cy="322194"/>
              </a:xfrm>
              <a:custGeom>
                <a:avLst/>
                <a:gdLst/>
                <a:ahLst/>
                <a:cxnLst/>
                <a:rect l="l" t="t" r="r" b="b"/>
                <a:pathLst>
                  <a:path w="490070" h="322194" extrusionOk="0">
                    <a:moveTo>
                      <a:pt x="480538" y="321090"/>
                    </a:moveTo>
                    <a:lnTo>
                      <a:pt x="9527" y="49151"/>
                    </a:lnTo>
                    <a:cubicBezTo>
                      <a:pt x="3460" y="44715"/>
                      <a:pt x="-93" y="37618"/>
                      <a:pt x="2" y="30101"/>
                    </a:cubicBezTo>
                    <a:lnTo>
                      <a:pt x="2" y="8479"/>
                    </a:lnTo>
                    <a:cubicBezTo>
                      <a:pt x="2" y="1335"/>
                      <a:pt x="4288" y="-1903"/>
                      <a:pt x="9527" y="1145"/>
                    </a:cubicBezTo>
                    <a:lnTo>
                      <a:pt x="480538" y="273179"/>
                    </a:lnTo>
                    <a:cubicBezTo>
                      <a:pt x="486491" y="277456"/>
                      <a:pt x="490035" y="284323"/>
                      <a:pt x="490063" y="291657"/>
                    </a:cubicBezTo>
                    <a:lnTo>
                      <a:pt x="490063" y="313755"/>
                    </a:lnTo>
                    <a:cubicBezTo>
                      <a:pt x="490254" y="320899"/>
                      <a:pt x="486444" y="324042"/>
                      <a:pt x="480538" y="32109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63" name="Google Shape;2563;p37"/>
              <p:cNvSpPr/>
              <p:nvPr/>
            </p:nvSpPr>
            <p:spPr>
              <a:xfrm>
                <a:off x="5485733" y="1893472"/>
                <a:ext cx="401289" cy="270998"/>
              </a:xfrm>
              <a:custGeom>
                <a:avLst/>
                <a:gdLst/>
                <a:ahLst/>
                <a:cxnLst/>
                <a:rect l="l" t="t" r="r" b="b"/>
                <a:pathLst>
                  <a:path w="401289" h="270998" extrusionOk="0">
                    <a:moveTo>
                      <a:pt x="391763" y="269845"/>
                    </a:moveTo>
                    <a:lnTo>
                      <a:pt x="9525" y="49627"/>
                    </a:lnTo>
                    <a:cubicBezTo>
                      <a:pt x="3572" y="45351"/>
                      <a:pt x="29" y="38479"/>
                      <a:pt x="0" y="31149"/>
                    </a:cubicBezTo>
                    <a:lnTo>
                      <a:pt x="0" y="8479"/>
                    </a:lnTo>
                    <a:cubicBezTo>
                      <a:pt x="0" y="1335"/>
                      <a:pt x="4286" y="-1903"/>
                      <a:pt x="9525" y="1145"/>
                    </a:cubicBezTo>
                    <a:lnTo>
                      <a:pt x="391763" y="221839"/>
                    </a:lnTo>
                    <a:cubicBezTo>
                      <a:pt x="397821" y="226287"/>
                      <a:pt x="401364" y="233374"/>
                      <a:pt x="401288" y="240889"/>
                    </a:cubicBezTo>
                    <a:lnTo>
                      <a:pt x="401288" y="262987"/>
                    </a:lnTo>
                    <a:cubicBezTo>
                      <a:pt x="401384" y="269655"/>
                      <a:pt x="397097" y="272893"/>
                      <a:pt x="391763" y="26984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64" name="Google Shape;2564;p37"/>
              <p:cNvSpPr/>
              <p:nvPr/>
            </p:nvSpPr>
            <p:spPr>
              <a:xfrm>
                <a:off x="5482398" y="2477545"/>
                <a:ext cx="657231" cy="440923"/>
              </a:xfrm>
              <a:custGeom>
                <a:avLst/>
                <a:gdLst/>
                <a:ahLst/>
                <a:cxnLst/>
                <a:rect l="l" t="t" r="r" b="b"/>
                <a:pathLst>
                  <a:path w="657231" h="440923" extrusionOk="0">
                    <a:moveTo>
                      <a:pt x="647701" y="439771"/>
                    </a:moveTo>
                    <a:lnTo>
                      <a:pt x="9526" y="71535"/>
                    </a:lnTo>
                    <a:cubicBezTo>
                      <a:pt x="3477" y="67077"/>
                      <a:pt x="-56" y="59990"/>
                      <a:pt x="1" y="52485"/>
                    </a:cubicBezTo>
                    <a:lnTo>
                      <a:pt x="1" y="8479"/>
                    </a:lnTo>
                    <a:cubicBezTo>
                      <a:pt x="1" y="1335"/>
                      <a:pt x="4382" y="-1903"/>
                      <a:pt x="9526" y="1145"/>
                    </a:cubicBezTo>
                    <a:lnTo>
                      <a:pt x="647701" y="369381"/>
                    </a:lnTo>
                    <a:cubicBezTo>
                      <a:pt x="653749" y="373839"/>
                      <a:pt x="657283" y="380926"/>
                      <a:pt x="657226" y="388431"/>
                    </a:cubicBezTo>
                    <a:lnTo>
                      <a:pt x="657226" y="432913"/>
                    </a:lnTo>
                    <a:cubicBezTo>
                      <a:pt x="657416" y="439581"/>
                      <a:pt x="653035" y="442819"/>
                      <a:pt x="647701" y="439771"/>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65" name="Google Shape;2565;p37"/>
              <p:cNvSpPr/>
              <p:nvPr/>
            </p:nvSpPr>
            <p:spPr>
              <a:xfrm>
                <a:off x="5485733" y="2606854"/>
                <a:ext cx="490068" cy="322274"/>
              </a:xfrm>
              <a:custGeom>
                <a:avLst/>
                <a:gdLst/>
                <a:ahLst/>
                <a:cxnLst/>
                <a:rect l="l" t="t" r="r" b="b"/>
                <a:pathLst>
                  <a:path w="490068" h="322274" extrusionOk="0">
                    <a:moveTo>
                      <a:pt x="480536" y="321130"/>
                    </a:moveTo>
                    <a:lnTo>
                      <a:pt x="9525" y="49096"/>
                    </a:lnTo>
                    <a:cubicBezTo>
                      <a:pt x="3572" y="44819"/>
                      <a:pt x="29" y="37952"/>
                      <a:pt x="0" y="30618"/>
                    </a:cubicBezTo>
                    <a:lnTo>
                      <a:pt x="0" y="8520"/>
                    </a:lnTo>
                    <a:cubicBezTo>
                      <a:pt x="0" y="1376"/>
                      <a:pt x="4286" y="-1958"/>
                      <a:pt x="9525" y="1185"/>
                    </a:cubicBezTo>
                    <a:lnTo>
                      <a:pt x="480536" y="273124"/>
                    </a:lnTo>
                    <a:cubicBezTo>
                      <a:pt x="486470" y="277420"/>
                      <a:pt x="490004" y="284278"/>
                      <a:pt x="490061" y="291603"/>
                    </a:cubicBezTo>
                    <a:lnTo>
                      <a:pt x="490061" y="313796"/>
                    </a:lnTo>
                    <a:cubicBezTo>
                      <a:pt x="490252" y="320940"/>
                      <a:pt x="486442" y="324178"/>
                      <a:pt x="480536" y="32113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66" name="Google Shape;2566;p37"/>
              <p:cNvSpPr/>
              <p:nvPr/>
            </p:nvSpPr>
            <p:spPr>
              <a:xfrm>
                <a:off x="5485733" y="2690770"/>
                <a:ext cx="490068" cy="322283"/>
              </a:xfrm>
              <a:custGeom>
                <a:avLst/>
                <a:gdLst/>
                <a:ahLst/>
                <a:cxnLst/>
                <a:rect l="l" t="t" r="r" b="b"/>
                <a:pathLst>
                  <a:path w="490068" h="322283" extrusionOk="0">
                    <a:moveTo>
                      <a:pt x="480536" y="321130"/>
                    </a:moveTo>
                    <a:lnTo>
                      <a:pt x="9525" y="49191"/>
                    </a:lnTo>
                    <a:cubicBezTo>
                      <a:pt x="3591" y="44858"/>
                      <a:pt x="57" y="37971"/>
                      <a:pt x="0" y="30618"/>
                    </a:cubicBezTo>
                    <a:lnTo>
                      <a:pt x="0" y="8520"/>
                    </a:lnTo>
                    <a:cubicBezTo>
                      <a:pt x="0" y="1376"/>
                      <a:pt x="4286" y="-1958"/>
                      <a:pt x="9525" y="1185"/>
                    </a:cubicBezTo>
                    <a:lnTo>
                      <a:pt x="480536" y="273124"/>
                    </a:lnTo>
                    <a:cubicBezTo>
                      <a:pt x="486604" y="277563"/>
                      <a:pt x="490157" y="284659"/>
                      <a:pt x="490061" y="292174"/>
                    </a:cubicBezTo>
                    <a:lnTo>
                      <a:pt x="490061" y="314272"/>
                    </a:lnTo>
                    <a:cubicBezTo>
                      <a:pt x="490252" y="320940"/>
                      <a:pt x="486442" y="324178"/>
                      <a:pt x="480536" y="32113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67" name="Google Shape;2567;p37"/>
              <p:cNvSpPr/>
              <p:nvPr/>
            </p:nvSpPr>
            <p:spPr>
              <a:xfrm>
                <a:off x="5485733" y="2774725"/>
                <a:ext cx="401289" cy="271152"/>
              </a:xfrm>
              <a:custGeom>
                <a:avLst/>
                <a:gdLst/>
                <a:ahLst/>
                <a:cxnLst/>
                <a:rect l="l" t="t" r="r" b="b"/>
                <a:pathLst>
                  <a:path w="401289" h="271152" extrusionOk="0">
                    <a:moveTo>
                      <a:pt x="391763" y="269845"/>
                    </a:moveTo>
                    <a:lnTo>
                      <a:pt x="9525" y="49151"/>
                    </a:lnTo>
                    <a:cubicBezTo>
                      <a:pt x="3591" y="44817"/>
                      <a:pt x="57" y="37931"/>
                      <a:pt x="0" y="30577"/>
                    </a:cubicBezTo>
                    <a:lnTo>
                      <a:pt x="0" y="8479"/>
                    </a:lnTo>
                    <a:cubicBezTo>
                      <a:pt x="0" y="1335"/>
                      <a:pt x="4286" y="-1903"/>
                      <a:pt x="9525" y="1145"/>
                    </a:cubicBezTo>
                    <a:lnTo>
                      <a:pt x="391763" y="221839"/>
                    </a:lnTo>
                    <a:cubicBezTo>
                      <a:pt x="397697" y="226135"/>
                      <a:pt x="401231" y="232993"/>
                      <a:pt x="401288" y="240318"/>
                    </a:cubicBezTo>
                    <a:lnTo>
                      <a:pt x="401288" y="262511"/>
                    </a:lnTo>
                    <a:cubicBezTo>
                      <a:pt x="401384" y="269655"/>
                      <a:pt x="397097" y="273274"/>
                      <a:pt x="391763" y="26984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68" name="Google Shape;2568;p37"/>
              <p:cNvSpPr/>
              <p:nvPr/>
            </p:nvSpPr>
            <p:spPr>
              <a:xfrm>
                <a:off x="6293929" y="2971606"/>
                <a:ext cx="893444" cy="828868"/>
              </a:xfrm>
              <a:custGeom>
                <a:avLst/>
                <a:gdLst/>
                <a:ahLst/>
                <a:cxnLst/>
                <a:rect l="l" t="t" r="r" b="b"/>
                <a:pathLst>
                  <a:path w="893444" h="828868" extrusionOk="0">
                    <a:moveTo>
                      <a:pt x="6858" y="55057"/>
                    </a:moveTo>
                    <a:cubicBezTo>
                      <a:pt x="6858" y="55057"/>
                      <a:pt x="77248" y="114113"/>
                      <a:pt x="178784" y="33436"/>
                    </a:cubicBezTo>
                    <a:cubicBezTo>
                      <a:pt x="251365" y="-26096"/>
                      <a:pt x="316230" y="7909"/>
                      <a:pt x="352330" y="28483"/>
                    </a:cubicBezTo>
                    <a:cubicBezTo>
                      <a:pt x="388430" y="49057"/>
                      <a:pt x="441007" y="61344"/>
                      <a:pt x="540068" y="240795"/>
                    </a:cubicBezTo>
                    <a:cubicBezTo>
                      <a:pt x="561489" y="276076"/>
                      <a:pt x="590845" y="305889"/>
                      <a:pt x="625793" y="327853"/>
                    </a:cubicBezTo>
                    <a:cubicBezTo>
                      <a:pt x="679228" y="358619"/>
                      <a:pt x="704850" y="343665"/>
                      <a:pt x="746855" y="280228"/>
                    </a:cubicBezTo>
                    <a:cubicBezTo>
                      <a:pt x="788861" y="216792"/>
                      <a:pt x="816293" y="146878"/>
                      <a:pt x="893445" y="192598"/>
                    </a:cubicBezTo>
                    <a:lnTo>
                      <a:pt x="893445" y="828868"/>
                    </a:lnTo>
                    <a:lnTo>
                      <a:pt x="0" y="313090"/>
                    </a:lnTo>
                    <a:lnTo>
                      <a:pt x="0" y="50867"/>
                    </a:lnTo>
                    <a:close/>
                  </a:path>
                </a:pathLst>
              </a:custGeom>
              <a:solidFill>
                <a:srgbClr val="F5F6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69" name="Google Shape;2569;p37"/>
              <p:cNvSpPr/>
              <p:nvPr/>
            </p:nvSpPr>
            <p:spPr>
              <a:xfrm>
                <a:off x="5485733" y="2024441"/>
                <a:ext cx="630461" cy="733619"/>
              </a:xfrm>
              <a:custGeom>
                <a:avLst/>
                <a:gdLst/>
                <a:ahLst/>
                <a:cxnLst/>
                <a:rect l="l" t="t" r="r" b="b"/>
                <a:pathLst>
                  <a:path w="630461" h="733619" extrusionOk="0">
                    <a:moveTo>
                      <a:pt x="620935" y="732474"/>
                    </a:moveTo>
                    <a:lnTo>
                      <a:pt x="9525" y="379478"/>
                    </a:lnTo>
                    <a:cubicBezTo>
                      <a:pt x="3591" y="375144"/>
                      <a:pt x="57" y="368257"/>
                      <a:pt x="0" y="360904"/>
                    </a:cubicBezTo>
                    <a:lnTo>
                      <a:pt x="0" y="8479"/>
                    </a:lnTo>
                    <a:cubicBezTo>
                      <a:pt x="0" y="1335"/>
                      <a:pt x="4286" y="-1903"/>
                      <a:pt x="9525" y="1145"/>
                    </a:cubicBezTo>
                    <a:lnTo>
                      <a:pt x="620935" y="354141"/>
                    </a:lnTo>
                    <a:cubicBezTo>
                      <a:pt x="626859" y="358485"/>
                      <a:pt x="630384" y="365371"/>
                      <a:pt x="630460" y="372715"/>
                    </a:cubicBezTo>
                    <a:lnTo>
                      <a:pt x="630460" y="725140"/>
                    </a:lnTo>
                    <a:cubicBezTo>
                      <a:pt x="630555" y="732284"/>
                      <a:pt x="626269" y="735522"/>
                      <a:pt x="620935" y="73247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70" name="Google Shape;2570;p37"/>
              <p:cNvSpPr/>
              <p:nvPr/>
            </p:nvSpPr>
            <p:spPr>
              <a:xfrm>
                <a:off x="6293834" y="3011804"/>
                <a:ext cx="893445" cy="788955"/>
              </a:xfrm>
              <a:custGeom>
                <a:avLst/>
                <a:gdLst/>
                <a:ahLst/>
                <a:cxnLst/>
                <a:rect l="l" t="t" r="r" b="b"/>
                <a:pathLst>
                  <a:path w="893445" h="788955" extrusionOk="0">
                    <a:moveTo>
                      <a:pt x="0" y="0"/>
                    </a:moveTo>
                    <a:lnTo>
                      <a:pt x="0" y="273177"/>
                    </a:lnTo>
                    <a:lnTo>
                      <a:pt x="893445" y="788956"/>
                    </a:lnTo>
                    <a:lnTo>
                      <a:pt x="893445" y="152591"/>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71" name="Google Shape;2571;p37"/>
              <p:cNvSpPr/>
              <p:nvPr/>
            </p:nvSpPr>
            <p:spPr>
              <a:xfrm>
                <a:off x="6645021" y="3003137"/>
                <a:ext cx="9525" cy="483869"/>
              </a:xfrm>
              <a:custGeom>
                <a:avLst/>
                <a:gdLst/>
                <a:ahLst/>
                <a:cxnLst/>
                <a:rect l="l" t="t" r="r" b="b"/>
                <a:pathLst>
                  <a:path w="9525" h="483869" extrusionOk="0">
                    <a:moveTo>
                      <a:pt x="0" y="0"/>
                    </a:moveTo>
                    <a:lnTo>
                      <a:pt x="0" y="483870"/>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72" name="Google Shape;2572;p37"/>
              <p:cNvSpPr/>
              <p:nvPr/>
            </p:nvSpPr>
            <p:spPr>
              <a:xfrm>
                <a:off x="6918293" y="3309175"/>
                <a:ext cx="9525" cy="335661"/>
              </a:xfrm>
              <a:custGeom>
                <a:avLst/>
                <a:gdLst/>
                <a:ahLst/>
                <a:cxnLst/>
                <a:rect l="l" t="t" r="r" b="b"/>
                <a:pathLst>
                  <a:path w="9525" h="335661" extrusionOk="0">
                    <a:moveTo>
                      <a:pt x="0" y="0"/>
                    </a:moveTo>
                    <a:lnTo>
                      <a:pt x="0" y="335661"/>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73" name="Google Shape;2573;p37"/>
              <p:cNvSpPr/>
              <p:nvPr/>
            </p:nvSpPr>
            <p:spPr>
              <a:xfrm>
                <a:off x="6293834" y="2971929"/>
                <a:ext cx="893349" cy="341800"/>
              </a:xfrm>
              <a:custGeom>
                <a:avLst/>
                <a:gdLst/>
                <a:ahLst/>
                <a:cxnLst/>
                <a:rect l="l" t="t" r="r" b="b"/>
                <a:pathLst>
                  <a:path w="893349" h="341800" extrusionOk="0">
                    <a:moveTo>
                      <a:pt x="0" y="50543"/>
                    </a:moveTo>
                    <a:cubicBezTo>
                      <a:pt x="158496" y="148841"/>
                      <a:pt x="180975" y="-73282"/>
                      <a:pt x="353663" y="26350"/>
                    </a:cubicBezTo>
                    <a:cubicBezTo>
                      <a:pt x="526352" y="125981"/>
                      <a:pt x="502539" y="255997"/>
                      <a:pt x="629888" y="329626"/>
                    </a:cubicBezTo>
                    <a:cubicBezTo>
                      <a:pt x="757238" y="403254"/>
                      <a:pt x="760381" y="115694"/>
                      <a:pt x="893350" y="192466"/>
                    </a:cubicBezTo>
                  </a:path>
                </a:pathLst>
              </a:custGeom>
              <a:noFill/>
              <a:ln w="1037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74" name="Google Shape;2574;p37"/>
              <p:cNvSpPr/>
              <p:nvPr/>
            </p:nvSpPr>
            <p:spPr>
              <a:xfrm rot="-1801764">
                <a:off x="6627823" y="2973379"/>
                <a:ext cx="34449" cy="59573"/>
              </a:xfrm>
              <a:custGeom>
                <a:avLst/>
                <a:gdLst/>
                <a:ahLst/>
                <a:cxnLst/>
                <a:rect l="l" t="t" r="r" b="b"/>
                <a:pathLst>
                  <a:path w="34480" h="59626" extrusionOk="0">
                    <a:moveTo>
                      <a:pt x="34481" y="29813"/>
                    </a:moveTo>
                    <a:cubicBezTo>
                      <a:pt x="34481" y="46279"/>
                      <a:pt x="26762" y="59626"/>
                      <a:pt x="17240" y="59626"/>
                    </a:cubicBezTo>
                    <a:cubicBezTo>
                      <a:pt x="7719" y="59626"/>
                      <a:pt x="0" y="46279"/>
                      <a:pt x="0" y="29813"/>
                    </a:cubicBezTo>
                    <a:cubicBezTo>
                      <a:pt x="0" y="13348"/>
                      <a:pt x="7719" y="0"/>
                      <a:pt x="17240" y="0"/>
                    </a:cubicBezTo>
                    <a:cubicBezTo>
                      <a:pt x="26762" y="0"/>
                      <a:pt x="34481" y="13348"/>
                      <a:pt x="34481" y="2981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75" name="Google Shape;2575;p37"/>
              <p:cNvSpPr/>
              <p:nvPr/>
            </p:nvSpPr>
            <p:spPr>
              <a:xfrm rot="-1790023">
                <a:off x="7183546" y="3143044"/>
                <a:ext cx="34600" cy="59833"/>
              </a:xfrm>
              <a:custGeom>
                <a:avLst/>
                <a:gdLst/>
                <a:ahLst/>
                <a:cxnLst/>
                <a:rect l="l" t="t" r="r" b="b"/>
                <a:pathLst>
                  <a:path w="34599" h="59831" extrusionOk="0">
                    <a:moveTo>
                      <a:pt x="34601" y="29917"/>
                    </a:moveTo>
                    <a:cubicBezTo>
                      <a:pt x="34601" y="46439"/>
                      <a:pt x="26855" y="59833"/>
                      <a:pt x="17301" y="59833"/>
                    </a:cubicBezTo>
                    <a:cubicBezTo>
                      <a:pt x="7747" y="59833"/>
                      <a:pt x="2" y="46439"/>
                      <a:pt x="2" y="29917"/>
                    </a:cubicBezTo>
                    <a:cubicBezTo>
                      <a:pt x="2" y="13395"/>
                      <a:pt x="7747" y="1"/>
                      <a:pt x="17301" y="1"/>
                    </a:cubicBezTo>
                    <a:cubicBezTo>
                      <a:pt x="26855" y="1"/>
                      <a:pt x="34601" y="13395"/>
                      <a:pt x="34601" y="2991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76" name="Google Shape;2576;p37"/>
              <p:cNvSpPr/>
              <p:nvPr/>
            </p:nvSpPr>
            <p:spPr>
              <a:xfrm rot="-1790023">
                <a:off x="6913571" y="3282356"/>
                <a:ext cx="34600" cy="59833"/>
              </a:xfrm>
              <a:custGeom>
                <a:avLst/>
                <a:gdLst/>
                <a:ahLst/>
                <a:cxnLst/>
                <a:rect l="l" t="t" r="r" b="b"/>
                <a:pathLst>
                  <a:path w="34599" h="59831" extrusionOk="0">
                    <a:moveTo>
                      <a:pt x="34601" y="29917"/>
                    </a:moveTo>
                    <a:cubicBezTo>
                      <a:pt x="34601" y="46439"/>
                      <a:pt x="26855" y="59833"/>
                      <a:pt x="17301" y="59833"/>
                    </a:cubicBezTo>
                    <a:cubicBezTo>
                      <a:pt x="7747" y="59833"/>
                      <a:pt x="2" y="46439"/>
                      <a:pt x="2" y="29917"/>
                    </a:cubicBezTo>
                    <a:cubicBezTo>
                      <a:pt x="2" y="13395"/>
                      <a:pt x="7747" y="1"/>
                      <a:pt x="17301" y="1"/>
                    </a:cubicBezTo>
                    <a:cubicBezTo>
                      <a:pt x="26855" y="1"/>
                      <a:pt x="34601" y="13395"/>
                      <a:pt x="34601" y="2991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77" name="Google Shape;2577;p37"/>
              <p:cNvSpPr/>
              <p:nvPr/>
            </p:nvSpPr>
            <p:spPr>
              <a:xfrm rot="-1790023">
                <a:off x="6286614" y="3000522"/>
                <a:ext cx="34600" cy="59833"/>
              </a:xfrm>
              <a:custGeom>
                <a:avLst/>
                <a:gdLst/>
                <a:ahLst/>
                <a:cxnLst/>
                <a:rect l="l" t="t" r="r" b="b"/>
                <a:pathLst>
                  <a:path w="34599" h="59831" extrusionOk="0">
                    <a:moveTo>
                      <a:pt x="34600" y="29917"/>
                    </a:moveTo>
                    <a:cubicBezTo>
                      <a:pt x="34600" y="46439"/>
                      <a:pt x="26855" y="59833"/>
                      <a:pt x="17301" y="59833"/>
                    </a:cubicBezTo>
                    <a:cubicBezTo>
                      <a:pt x="7746" y="59833"/>
                      <a:pt x="1" y="46439"/>
                      <a:pt x="1" y="29917"/>
                    </a:cubicBezTo>
                    <a:cubicBezTo>
                      <a:pt x="1" y="13395"/>
                      <a:pt x="7746" y="1"/>
                      <a:pt x="17301" y="1"/>
                    </a:cubicBezTo>
                    <a:cubicBezTo>
                      <a:pt x="26855" y="1"/>
                      <a:pt x="34600" y="13395"/>
                      <a:pt x="34600" y="2991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78" name="Google Shape;2578;p37"/>
              <p:cNvSpPr/>
              <p:nvPr/>
            </p:nvSpPr>
            <p:spPr>
              <a:xfrm>
                <a:off x="6272974" y="2328193"/>
                <a:ext cx="55632" cy="226128"/>
              </a:xfrm>
              <a:custGeom>
                <a:avLst/>
                <a:gdLst/>
                <a:ahLst/>
                <a:cxnLst/>
                <a:rect l="l" t="t" r="r" b="b"/>
                <a:pathLst>
                  <a:path w="55632" h="226128" extrusionOk="0">
                    <a:moveTo>
                      <a:pt x="46101" y="224982"/>
                    </a:moveTo>
                    <a:lnTo>
                      <a:pt x="9525" y="203837"/>
                    </a:lnTo>
                    <a:cubicBezTo>
                      <a:pt x="3610" y="199532"/>
                      <a:pt x="76" y="192674"/>
                      <a:pt x="0" y="185358"/>
                    </a:cubicBezTo>
                    <a:lnTo>
                      <a:pt x="0" y="8479"/>
                    </a:lnTo>
                    <a:cubicBezTo>
                      <a:pt x="0" y="1335"/>
                      <a:pt x="4382" y="-1903"/>
                      <a:pt x="9525" y="1145"/>
                    </a:cubicBezTo>
                    <a:lnTo>
                      <a:pt x="46101" y="22290"/>
                    </a:lnTo>
                    <a:cubicBezTo>
                      <a:pt x="52007" y="26605"/>
                      <a:pt x="55541" y="33454"/>
                      <a:pt x="55626" y="40769"/>
                    </a:cubicBezTo>
                    <a:lnTo>
                      <a:pt x="55626" y="217743"/>
                    </a:lnTo>
                    <a:cubicBezTo>
                      <a:pt x="55817" y="224506"/>
                      <a:pt x="51626" y="228126"/>
                      <a:pt x="46101" y="22498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79" name="Google Shape;2579;p37"/>
              <p:cNvSpPr/>
              <p:nvPr/>
            </p:nvSpPr>
            <p:spPr>
              <a:xfrm>
                <a:off x="6357270" y="2193891"/>
                <a:ext cx="55722" cy="409197"/>
              </a:xfrm>
              <a:custGeom>
                <a:avLst/>
                <a:gdLst/>
                <a:ahLst/>
                <a:cxnLst/>
                <a:rect l="l" t="t" r="r" b="b"/>
                <a:pathLst>
                  <a:path w="55722" h="409197" extrusionOk="0">
                    <a:moveTo>
                      <a:pt x="46196" y="408053"/>
                    </a:moveTo>
                    <a:lnTo>
                      <a:pt x="9525" y="387384"/>
                    </a:lnTo>
                    <a:cubicBezTo>
                      <a:pt x="3620" y="383031"/>
                      <a:pt x="86" y="376154"/>
                      <a:pt x="0" y="368810"/>
                    </a:cubicBezTo>
                    <a:lnTo>
                      <a:pt x="0" y="8479"/>
                    </a:lnTo>
                    <a:cubicBezTo>
                      <a:pt x="0" y="1335"/>
                      <a:pt x="4382" y="-1903"/>
                      <a:pt x="9525" y="1145"/>
                    </a:cubicBezTo>
                    <a:lnTo>
                      <a:pt x="46196" y="22290"/>
                    </a:lnTo>
                    <a:cubicBezTo>
                      <a:pt x="52254" y="26739"/>
                      <a:pt x="55797" y="33825"/>
                      <a:pt x="55721" y="41340"/>
                    </a:cubicBezTo>
                    <a:lnTo>
                      <a:pt x="55721" y="400719"/>
                    </a:lnTo>
                    <a:cubicBezTo>
                      <a:pt x="55817" y="407862"/>
                      <a:pt x="51530" y="411101"/>
                      <a:pt x="46196" y="40805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80" name="Google Shape;2580;p37"/>
              <p:cNvSpPr/>
              <p:nvPr/>
            </p:nvSpPr>
            <p:spPr>
              <a:xfrm>
                <a:off x="6526149" y="2326193"/>
                <a:ext cx="55625" cy="374240"/>
              </a:xfrm>
              <a:custGeom>
                <a:avLst/>
                <a:gdLst/>
                <a:ahLst/>
                <a:cxnLst/>
                <a:rect l="l" t="t" r="r" b="b"/>
                <a:pathLst>
                  <a:path w="55625" h="374240" extrusionOk="0">
                    <a:moveTo>
                      <a:pt x="46101" y="373096"/>
                    </a:moveTo>
                    <a:lnTo>
                      <a:pt x="9525" y="351951"/>
                    </a:lnTo>
                    <a:cubicBezTo>
                      <a:pt x="3591" y="347617"/>
                      <a:pt x="57" y="340730"/>
                      <a:pt x="0" y="333377"/>
                    </a:cubicBezTo>
                    <a:lnTo>
                      <a:pt x="0" y="8479"/>
                    </a:lnTo>
                    <a:cubicBezTo>
                      <a:pt x="0" y="1335"/>
                      <a:pt x="4286" y="-1903"/>
                      <a:pt x="9525" y="1145"/>
                    </a:cubicBezTo>
                    <a:lnTo>
                      <a:pt x="46101" y="22290"/>
                    </a:lnTo>
                    <a:cubicBezTo>
                      <a:pt x="52006" y="26643"/>
                      <a:pt x="55540" y="33520"/>
                      <a:pt x="55626" y="40864"/>
                    </a:cubicBezTo>
                    <a:lnTo>
                      <a:pt x="55626" y="365762"/>
                    </a:lnTo>
                    <a:cubicBezTo>
                      <a:pt x="55626" y="372906"/>
                      <a:pt x="51245" y="376144"/>
                      <a:pt x="46101" y="373096"/>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81" name="Google Shape;2581;p37"/>
              <p:cNvSpPr/>
              <p:nvPr/>
            </p:nvSpPr>
            <p:spPr>
              <a:xfrm>
                <a:off x="6610350" y="2430587"/>
                <a:ext cx="55627" cy="318519"/>
              </a:xfrm>
              <a:custGeom>
                <a:avLst/>
                <a:gdLst/>
                <a:ahLst/>
                <a:cxnLst/>
                <a:rect l="l" t="t" r="r" b="b"/>
                <a:pathLst>
                  <a:path w="55627" h="318519" extrusionOk="0">
                    <a:moveTo>
                      <a:pt x="46006" y="317375"/>
                    </a:moveTo>
                    <a:lnTo>
                      <a:pt x="9525" y="296229"/>
                    </a:lnTo>
                    <a:cubicBezTo>
                      <a:pt x="3620" y="291915"/>
                      <a:pt x="86" y="285066"/>
                      <a:pt x="0" y="277751"/>
                    </a:cubicBezTo>
                    <a:lnTo>
                      <a:pt x="0" y="8479"/>
                    </a:lnTo>
                    <a:cubicBezTo>
                      <a:pt x="0" y="1335"/>
                      <a:pt x="4381" y="-1903"/>
                      <a:pt x="9525" y="1145"/>
                    </a:cubicBezTo>
                    <a:lnTo>
                      <a:pt x="46101" y="22290"/>
                    </a:lnTo>
                    <a:cubicBezTo>
                      <a:pt x="52035" y="26624"/>
                      <a:pt x="55569" y="33511"/>
                      <a:pt x="55626" y="40864"/>
                    </a:cubicBezTo>
                    <a:lnTo>
                      <a:pt x="55626" y="310041"/>
                    </a:lnTo>
                    <a:cubicBezTo>
                      <a:pt x="55721" y="317184"/>
                      <a:pt x="51435" y="320423"/>
                      <a:pt x="46006" y="31737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82" name="Google Shape;2582;p37"/>
              <p:cNvSpPr/>
              <p:nvPr/>
            </p:nvSpPr>
            <p:spPr>
              <a:xfrm>
                <a:off x="6778179" y="2662902"/>
                <a:ext cx="55632" cy="183161"/>
              </a:xfrm>
              <a:custGeom>
                <a:avLst/>
                <a:gdLst/>
                <a:ahLst/>
                <a:cxnLst/>
                <a:rect l="l" t="t" r="r" b="b"/>
                <a:pathLst>
                  <a:path w="55632" h="183161" extrusionOk="0">
                    <a:moveTo>
                      <a:pt x="46102" y="182025"/>
                    </a:moveTo>
                    <a:lnTo>
                      <a:pt x="9526" y="160879"/>
                    </a:lnTo>
                    <a:cubicBezTo>
                      <a:pt x="3477" y="156421"/>
                      <a:pt x="-56" y="149335"/>
                      <a:pt x="1" y="141829"/>
                    </a:cubicBezTo>
                    <a:lnTo>
                      <a:pt x="1" y="8479"/>
                    </a:lnTo>
                    <a:cubicBezTo>
                      <a:pt x="1" y="1335"/>
                      <a:pt x="4382" y="-1903"/>
                      <a:pt x="9526" y="1145"/>
                    </a:cubicBezTo>
                    <a:lnTo>
                      <a:pt x="46102" y="22290"/>
                    </a:lnTo>
                    <a:cubicBezTo>
                      <a:pt x="52036" y="26624"/>
                      <a:pt x="55570" y="33511"/>
                      <a:pt x="55627" y="40864"/>
                    </a:cubicBezTo>
                    <a:lnTo>
                      <a:pt x="55627" y="174214"/>
                    </a:lnTo>
                    <a:cubicBezTo>
                      <a:pt x="55817" y="181834"/>
                      <a:pt x="51245" y="185073"/>
                      <a:pt x="46102" y="182025"/>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83" name="Google Shape;2583;p37"/>
              <p:cNvSpPr/>
              <p:nvPr/>
            </p:nvSpPr>
            <p:spPr>
              <a:xfrm>
                <a:off x="6862476" y="2392923"/>
                <a:ext cx="55722" cy="501818"/>
              </a:xfrm>
              <a:custGeom>
                <a:avLst/>
                <a:gdLst/>
                <a:ahLst/>
                <a:cxnLst/>
                <a:rect l="l" t="t" r="r" b="b"/>
                <a:pathLst>
                  <a:path w="55722" h="501818" extrusionOk="0">
                    <a:moveTo>
                      <a:pt x="46196" y="500676"/>
                    </a:moveTo>
                    <a:lnTo>
                      <a:pt x="9525" y="479531"/>
                    </a:lnTo>
                    <a:cubicBezTo>
                      <a:pt x="3620" y="475178"/>
                      <a:pt x="86" y="468301"/>
                      <a:pt x="0" y="460957"/>
                    </a:cubicBezTo>
                    <a:lnTo>
                      <a:pt x="0" y="8520"/>
                    </a:lnTo>
                    <a:cubicBezTo>
                      <a:pt x="0" y="1376"/>
                      <a:pt x="4381" y="-1958"/>
                      <a:pt x="9525" y="1185"/>
                    </a:cubicBezTo>
                    <a:lnTo>
                      <a:pt x="46196" y="22331"/>
                    </a:lnTo>
                    <a:cubicBezTo>
                      <a:pt x="52130" y="26627"/>
                      <a:pt x="55664" y="33485"/>
                      <a:pt x="55721" y="40809"/>
                    </a:cubicBezTo>
                    <a:lnTo>
                      <a:pt x="55721" y="493152"/>
                    </a:lnTo>
                    <a:cubicBezTo>
                      <a:pt x="55816" y="500486"/>
                      <a:pt x="51530" y="503724"/>
                      <a:pt x="46196" y="50067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84" name="Google Shape;2584;p37"/>
              <p:cNvSpPr/>
              <p:nvPr/>
            </p:nvSpPr>
            <p:spPr>
              <a:xfrm>
                <a:off x="7068216" y="2830406"/>
                <a:ext cx="55722" cy="183106"/>
              </a:xfrm>
              <a:custGeom>
                <a:avLst/>
                <a:gdLst/>
                <a:ahLst/>
                <a:cxnLst/>
                <a:rect l="l" t="t" r="r" b="b"/>
                <a:pathLst>
                  <a:path w="55722" h="183106" extrusionOk="0">
                    <a:moveTo>
                      <a:pt x="46196" y="181970"/>
                    </a:moveTo>
                    <a:lnTo>
                      <a:pt x="9525" y="160443"/>
                    </a:lnTo>
                    <a:cubicBezTo>
                      <a:pt x="3620" y="156090"/>
                      <a:pt x="86" y="149213"/>
                      <a:pt x="0" y="141870"/>
                    </a:cubicBezTo>
                    <a:lnTo>
                      <a:pt x="0" y="8520"/>
                    </a:lnTo>
                    <a:cubicBezTo>
                      <a:pt x="0" y="1376"/>
                      <a:pt x="4381" y="-1958"/>
                      <a:pt x="9525" y="1185"/>
                    </a:cubicBezTo>
                    <a:lnTo>
                      <a:pt x="46196" y="22331"/>
                    </a:lnTo>
                    <a:cubicBezTo>
                      <a:pt x="52130" y="26627"/>
                      <a:pt x="55664" y="33485"/>
                      <a:pt x="55721" y="40809"/>
                    </a:cubicBezTo>
                    <a:lnTo>
                      <a:pt x="55721" y="174159"/>
                    </a:lnTo>
                    <a:cubicBezTo>
                      <a:pt x="55816" y="181779"/>
                      <a:pt x="51530" y="185018"/>
                      <a:pt x="46196" y="18197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85" name="Google Shape;2585;p37"/>
              <p:cNvSpPr/>
              <p:nvPr/>
            </p:nvSpPr>
            <p:spPr>
              <a:xfrm>
                <a:off x="7152513" y="2836026"/>
                <a:ext cx="55727" cy="226167"/>
              </a:xfrm>
              <a:custGeom>
                <a:avLst/>
                <a:gdLst/>
                <a:ahLst/>
                <a:cxnLst/>
                <a:rect l="l" t="t" r="r" b="b"/>
                <a:pathLst>
                  <a:path w="55727" h="226167" extrusionOk="0">
                    <a:moveTo>
                      <a:pt x="46196" y="225023"/>
                    </a:moveTo>
                    <a:lnTo>
                      <a:pt x="9525" y="203877"/>
                    </a:lnTo>
                    <a:cubicBezTo>
                      <a:pt x="3591" y="199582"/>
                      <a:pt x="57" y="192724"/>
                      <a:pt x="0" y="185399"/>
                    </a:cubicBezTo>
                    <a:lnTo>
                      <a:pt x="0" y="8520"/>
                    </a:lnTo>
                    <a:cubicBezTo>
                      <a:pt x="0" y="1376"/>
                      <a:pt x="4286" y="-1958"/>
                      <a:pt x="9525" y="1185"/>
                    </a:cubicBezTo>
                    <a:lnTo>
                      <a:pt x="46196" y="22331"/>
                    </a:lnTo>
                    <a:cubicBezTo>
                      <a:pt x="52111" y="26636"/>
                      <a:pt x="55645" y="33494"/>
                      <a:pt x="55721" y="40809"/>
                    </a:cubicBezTo>
                    <a:lnTo>
                      <a:pt x="55721" y="217689"/>
                    </a:lnTo>
                    <a:cubicBezTo>
                      <a:pt x="55912" y="224832"/>
                      <a:pt x="51530" y="228071"/>
                      <a:pt x="46196" y="22502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586" name="Google Shape;2586;p37"/>
            <p:cNvSpPr/>
            <p:nvPr/>
          </p:nvSpPr>
          <p:spPr>
            <a:xfrm>
              <a:off x="4424312" y="3389781"/>
              <a:ext cx="2237898" cy="1292066"/>
            </a:xfrm>
            <a:custGeom>
              <a:avLst/>
              <a:gdLst/>
              <a:ahLst/>
              <a:cxnLst/>
              <a:rect l="l" t="t" r="r" b="b"/>
              <a:pathLst>
                <a:path w="2237898" h="1292066" extrusionOk="0">
                  <a:moveTo>
                    <a:pt x="942784" y="1292066"/>
                  </a:moveTo>
                  <a:lnTo>
                    <a:pt x="0" y="747713"/>
                  </a:lnTo>
                  <a:lnTo>
                    <a:pt x="1295114" y="0"/>
                  </a:lnTo>
                  <a:lnTo>
                    <a:pt x="2237899" y="544259"/>
                  </a:lnTo>
                  <a:lnTo>
                    <a:pt x="942784" y="1292066"/>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87" name="Google Shape;2587;p37"/>
            <p:cNvSpPr/>
            <p:nvPr/>
          </p:nvSpPr>
          <p:spPr>
            <a:xfrm>
              <a:off x="4458697" y="3370540"/>
              <a:ext cx="2237898" cy="1292066"/>
            </a:xfrm>
            <a:custGeom>
              <a:avLst/>
              <a:gdLst/>
              <a:ahLst/>
              <a:cxnLst/>
              <a:rect l="l" t="t" r="r" b="b"/>
              <a:pathLst>
                <a:path w="2237898" h="1292066" extrusionOk="0">
                  <a:moveTo>
                    <a:pt x="2206847" y="526447"/>
                  </a:moveTo>
                  <a:lnTo>
                    <a:pt x="1295210" y="0"/>
                  </a:lnTo>
                  <a:lnTo>
                    <a:pt x="31052" y="729901"/>
                  </a:lnTo>
                  <a:lnTo>
                    <a:pt x="0" y="711994"/>
                  </a:lnTo>
                  <a:lnTo>
                    <a:pt x="0" y="747808"/>
                  </a:lnTo>
                  <a:lnTo>
                    <a:pt x="942785" y="1292066"/>
                  </a:lnTo>
                  <a:lnTo>
                    <a:pt x="2237899" y="544354"/>
                  </a:lnTo>
                  <a:lnTo>
                    <a:pt x="2237899" y="508540"/>
                  </a:lnTo>
                  <a:lnTo>
                    <a:pt x="2206847" y="526447"/>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88" name="Google Shape;2588;p37"/>
            <p:cNvSpPr/>
            <p:nvPr/>
          </p:nvSpPr>
          <p:spPr>
            <a:xfrm>
              <a:off x="4458697" y="3334726"/>
              <a:ext cx="2237898" cy="1292066"/>
            </a:xfrm>
            <a:custGeom>
              <a:avLst/>
              <a:gdLst/>
              <a:ahLst/>
              <a:cxnLst/>
              <a:rect l="l" t="t" r="r" b="b"/>
              <a:pathLst>
                <a:path w="2237898" h="1292066" extrusionOk="0">
                  <a:moveTo>
                    <a:pt x="942785" y="1292066"/>
                  </a:moveTo>
                  <a:lnTo>
                    <a:pt x="0" y="747808"/>
                  </a:lnTo>
                  <a:lnTo>
                    <a:pt x="1295210" y="0"/>
                  </a:lnTo>
                  <a:lnTo>
                    <a:pt x="2237899" y="544354"/>
                  </a:lnTo>
                  <a:lnTo>
                    <a:pt x="942785" y="1292066"/>
                  </a:lnTo>
                  <a:close/>
                </a:path>
              </a:pathLst>
            </a:custGeom>
            <a:solidFill>
              <a:srgbClr val="FAFB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89" name="Google Shape;2589;p37"/>
            <p:cNvSpPr/>
            <p:nvPr/>
          </p:nvSpPr>
          <p:spPr>
            <a:xfrm>
              <a:off x="5662371" y="3457123"/>
              <a:ext cx="830865" cy="479678"/>
            </a:xfrm>
            <a:custGeom>
              <a:avLst/>
              <a:gdLst/>
              <a:ahLst/>
              <a:cxnLst/>
              <a:rect l="l" t="t" r="r" b="b"/>
              <a:pathLst>
                <a:path w="830865" h="479678" extrusionOk="0">
                  <a:moveTo>
                    <a:pt x="755904" y="479679"/>
                  </a:moveTo>
                  <a:lnTo>
                    <a:pt x="0" y="43243"/>
                  </a:lnTo>
                  <a:lnTo>
                    <a:pt x="74867" y="0"/>
                  </a:lnTo>
                  <a:lnTo>
                    <a:pt x="830866" y="436436"/>
                  </a:lnTo>
                  <a:lnTo>
                    <a:pt x="755904" y="47967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90" name="Google Shape;2590;p37"/>
            <p:cNvSpPr/>
            <p:nvPr/>
          </p:nvSpPr>
          <p:spPr>
            <a:xfrm>
              <a:off x="5582647" y="3524845"/>
              <a:ext cx="793337" cy="458057"/>
            </a:xfrm>
            <a:custGeom>
              <a:avLst/>
              <a:gdLst/>
              <a:ahLst/>
              <a:cxnLst/>
              <a:rect l="l" t="t" r="r" b="b"/>
              <a:pathLst>
                <a:path w="793337" h="458057" extrusionOk="0">
                  <a:moveTo>
                    <a:pt x="755904" y="458057"/>
                  </a:moveTo>
                  <a:lnTo>
                    <a:pt x="0" y="21622"/>
                  </a:lnTo>
                  <a:lnTo>
                    <a:pt x="37433" y="0"/>
                  </a:lnTo>
                  <a:lnTo>
                    <a:pt x="793337" y="436436"/>
                  </a:lnTo>
                  <a:lnTo>
                    <a:pt x="755904" y="458057"/>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91" name="Google Shape;2591;p37"/>
            <p:cNvSpPr/>
            <p:nvPr/>
          </p:nvSpPr>
          <p:spPr>
            <a:xfrm>
              <a:off x="5520830" y="3560469"/>
              <a:ext cx="793337" cy="458057"/>
            </a:xfrm>
            <a:custGeom>
              <a:avLst/>
              <a:gdLst/>
              <a:ahLst/>
              <a:cxnLst/>
              <a:rect l="l" t="t" r="r" b="b"/>
              <a:pathLst>
                <a:path w="793337" h="458057" extrusionOk="0">
                  <a:moveTo>
                    <a:pt x="755904" y="458057"/>
                  </a:moveTo>
                  <a:lnTo>
                    <a:pt x="0" y="21622"/>
                  </a:lnTo>
                  <a:lnTo>
                    <a:pt x="37433" y="0"/>
                  </a:lnTo>
                  <a:lnTo>
                    <a:pt x="793337" y="436435"/>
                  </a:lnTo>
                  <a:lnTo>
                    <a:pt x="755904" y="458057"/>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92" name="Google Shape;2592;p37"/>
            <p:cNvSpPr/>
            <p:nvPr/>
          </p:nvSpPr>
          <p:spPr>
            <a:xfrm>
              <a:off x="5459108" y="3596188"/>
              <a:ext cx="793337" cy="458057"/>
            </a:xfrm>
            <a:custGeom>
              <a:avLst/>
              <a:gdLst/>
              <a:ahLst/>
              <a:cxnLst/>
              <a:rect l="l" t="t" r="r" b="b"/>
              <a:pathLst>
                <a:path w="793337" h="458057" extrusionOk="0">
                  <a:moveTo>
                    <a:pt x="755904" y="458057"/>
                  </a:moveTo>
                  <a:lnTo>
                    <a:pt x="0" y="21622"/>
                  </a:lnTo>
                  <a:lnTo>
                    <a:pt x="37433" y="0"/>
                  </a:lnTo>
                  <a:lnTo>
                    <a:pt x="793337" y="436435"/>
                  </a:lnTo>
                  <a:lnTo>
                    <a:pt x="755904" y="458057"/>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93" name="Google Shape;2593;p37"/>
            <p:cNvSpPr/>
            <p:nvPr/>
          </p:nvSpPr>
          <p:spPr>
            <a:xfrm>
              <a:off x="5006003" y="3836122"/>
              <a:ext cx="830770" cy="479679"/>
            </a:xfrm>
            <a:custGeom>
              <a:avLst/>
              <a:gdLst/>
              <a:ahLst/>
              <a:cxnLst/>
              <a:rect l="l" t="t" r="r" b="b"/>
              <a:pathLst>
                <a:path w="830770" h="479679" extrusionOk="0">
                  <a:moveTo>
                    <a:pt x="756000" y="479679"/>
                  </a:moveTo>
                  <a:lnTo>
                    <a:pt x="0" y="43244"/>
                  </a:lnTo>
                  <a:lnTo>
                    <a:pt x="74962" y="0"/>
                  </a:lnTo>
                  <a:lnTo>
                    <a:pt x="830771" y="436436"/>
                  </a:lnTo>
                  <a:lnTo>
                    <a:pt x="756000" y="47967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94" name="Google Shape;2594;p37"/>
            <p:cNvSpPr/>
            <p:nvPr/>
          </p:nvSpPr>
          <p:spPr>
            <a:xfrm>
              <a:off x="4926279" y="3903750"/>
              <a:ext cx="741616" cy="428244"/>
            </a:xfrm>
            <a:custGeom>
              <a:avLst/>
              <a:gdLst/>
              <a:ahLst/>
              <a:cxnLst/>
              <a:rect l="l" t="t" r="r" b="b"/>
              <a:pathLst>
                <a:path w="741616" h="428244" extrusionOk="0">
                  <a:moveTo>
                    <a:pt x="704184" y="428244"/>
                  </a:moveTo>
                  <a:lnTo>
                    <a:pt x="0" y="21622"/>
                  </a:lnTo>
                  <a:lnTo>
                    <a:pt x="37433" y="0"/>
                  </a:lnTo>
                  <a:lnTo>
                    <a:pt x="741617" y="406622"/>
                  </a:lnTo>
                  <a:lnTo>
                    <a:pt x="704184" y="428244"/>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95" name="Google Shape;2595;p37"/>
            <p:cNvSpPr/>
            <p:nvPr/>
          </p:nvSpPr>
          <p:spPr>
            <a:xfrm>
              <a:off x="4864462" y="3939468"/>
              <a:ext cx="727614" cy="420052"/>
            </a:xfrm>
            <a:custGeom>
              <a:avLst/>
              <a:gdLst/>
              <a:ahLst/>
              <a:cxnLst/>
              <a:rect l="l" t="t" r="r" b="b"/>
              <a:pathLst>
                <a:path w="727614" h="420052" extrusionOk="0">
                  <a:moveTo>
                    <a:pt x="690181" y="420053"/>
                  </a:moveTo>
                  <a:lnTo>
                    <a:pt x="0" y="21622"/>
                  </a:lnTo>
                  <a:lnTo>
                    <a:pt x="37433" y="0"/>
                  </a:lnTo>
                  <a:lnTo>
                    <a:pt x="727615" y="398431"/>
                  </a:lnTo>
                  <a:lnTo>
                    <a:pt x="690181" y="420053"/>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96" name="Google Shape;2596;p37"/>
            <p:cNvSpPr/>
            <p:nvPr/>
          </p:nvSpPr>
          <p:spPr>
            <a:xfrm>
              <a:off x="4802740" y="3975092"/>
              <a:ext cx="620839" cy="358520"/>
            </a:xfrm>
            <a:custGeom>
              <a:avLst/>
              <a:gdLst/>
              <a:ahLst/>
              <a:cxnLst/>
              <a:rect l="l" t="t" r="r" b="b"/>
              <a:pathLst>
                <a:path w="620839" h="358520" extrusionOk="0">
                  <a:moveTo>
                    <a:pt x="583406" y="358521"/>
                  </a:moveTo>
                  <a:lnTo>
                    <a:pt x="0" y="21622"/>
                  </a:lnTo>
                  <a:lnTo>
                    <a:pt x="37433" y="0"/>
                  </a:lnTo>
                  <a:lnTo>
                    <a:pt x="620840" y="336899"/>
                  </a:lnTo>
                  <a:lnTo>
                    <a:pt x="583406" y="358521"/>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97" name="Google Shape;2597;p37"/>
            <p:cNvSpPr/>
            <p:nvPr/>
          </p:nvSpPr>
          <p:spPr>
            <a:xfrm>
              <a:off x="5169357" y="3663339"/>
              <a:ext cx="421766" cy="243458"/>
            </a:xfrm>
            <a:custGeom>
              <a:avLst/>
              <a:gdLst/>
              <a:ahLst/>
              <a:cxnLst/>
              <a:rect l="l" t="t" r="r" b="b"/>
              <a:pathLst>
                <a:path w="421766" h="243458" extrusionOk="0">
                  <a:moveTo>
                    <a:pt x="210883" y="243459"/>
                  </a:moveTo>
                  <a:lnTo>
                    <a:pt x="0" y="121729"/>
                  </a:lnTo>
                  <a:lnTo>
                    <a:pt x="210883" y="0"/>
                  </a:lnTo>
                  <a:lnTo>
                    <a:pt x="421767" y="121729"/>
                  </a:lnTo>
                  <a:lnTo>
                    <a:pt x="210883" y="24345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98" name="Google Shape;2598;p37"/>
            <p:cNvSpPr/>
            <p:nvPr/>
          </p:nvSpPr>
          <p:spPr>
            <a:xfrm>
              <a:off x="5441867" y="3820597"/>
              <a:ext cx="421766" cy="243554"/>
            </a:xfrm>
            <a:custGeom>
              <a:avLst/>
              <a:gdLst/>
              <a:ahLst/>
              <a:cxnLst/>
              <a:rect l="l" t="t" r="r" b="b"/>
              <a:pathLst>
                <a:path w="421766" h="243554" extrusionOk="0">
                  <a:moveTo>
                    <a:pt x="210884" y="243554"/>
                  </a:moveTo>
                  <a:lnTo>
                    <a:pt x="0" y="121825"/>
                  </a:lnTo>
                  <a:lnTo>
                    <a:pt x="210884" y="0"/>
                  </a:lnTo>
                  <a:lnTo>
                    <a:pt x="421767" y="121825"/>
                  </a:lnTo>
                  <a:lnTo>
                    <a:pt x="210884" y="243554"/>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99" name="Google Shape;2599;p37"/>
            <p:cNvSpPr/>
            <p:nvPr/>
          </p:nvSpPr>
          <p:spPr>
            <a:xfrm>
              <a:off x="5714378" y="3977950"/>
              <a:ext cx="421766" cy="243554"/>
            </a:xfrm>
            <a:custGeom>
              <a:avLst/>
              <a:gdLst/>
              <a:ahLst/>
              <a:cxnLst/>
              <a:rect l="l" t="t" r="r" b="b"/>
              <a:pathLst>
                <a:path w="421766" h="243554" extrusionOk="0">
                  <a:moveTo>
                    <a:pt x="210883" y="243554"/>
                  </a:moveTo>
                  <a:lnTo>
                    <a:pt x="0" y="121729"/>
                  </a:lnTo>
                  <a:lnTo>
                    <a:pt x="210883" y="0"/>
                  </a:lnTo>
                  <a:lnTo>
                    <a:pt x="421767" y="121825"/>
                  </a:lnTo>
                  <a:lnTo>
                    <a:pt x="210883" y="243554"/>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00" name="Google Shape;2600;p37"/>
            <p:cNvSpPr/>
            <p:nvPr/>
          </p:nvSpPr>
          <p:spPr>
            <a:xfrm>
              <a:off x="2242896" y="2171438"/>
              <a:ext cx="357473" cy="206406"/>
            </a:xfrm>
            <a:custGeom>
              <a:avLst/>
              <a:gdLst/>
              <a:ahLst/>
              <a:cxnLst/>
              <a:rect l="l" t="t" r="r" b="b"/>
              <a:pathLst>
                <a:path w="357473" h="206406" extrusionOk="0">
                  <a:moveTo>
                    <a:pt x="178689" y="206407"/>
                  </a:moveTo>
                  <a:lnTo>
                    <a:pt x="0" y="103251"/>
                  </a:lnTo>
                  <a:lnTo>
                    <a:pt x="178689" y="0"/>
                  </a:lnTo>
                  <a:lnTo>
                    <a:pt x="357473" y="103251"/>
                  </a:lnTo>
                  <a:lnTo>
                    <a:pt x="178689" y="206407"/>
                  </a:ln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01" name="Google Shape;2601;p37"/>
            <p:cNvSpPr/>
            <p:nvPr/>
          </p:nvSpPr>
          <p:spPr>
            <a:xfrm>
              <a:off x="2526170" y="2006084"/>
              <a:ext cx="357473" cy="206406"/>
            </a:xfrm>
            <a:custGeom>
              <a:avLst/>
              <a:gdLst/>
              <a:ahLst/>
              <a:cxnLst/>
              <a:rect l="l" t="t" r="r" b="b"/>
              <a:pathLst>
                <a:path w="357473" h="206406" extrusionOk="0">
                  <a:moveTo>
                    <a:pt x="178784" y="206407"/>
                  </a:moveTo>
                  <a:lnTo>
                    <a:pt x="0" y="103251"/>
                  </a:lnTo>
                  <a:lnTo>
                    <a:pt x="178784" y="0"/>
                  </a:lnTo>
                  <a:lnTo>
                    <a:pt x="357473" y="103251"/>
                  </a:lnTo>
                  <a:lnTo>
                    <a:pt x="178784" y="206407"/>
                  </a:ln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02" name="Google Shape;2602;p37"/>
            <p:cNvSpPr/>
            <p:nvPr/>
          </p:nvSpPr>
          <p:spPr>
            <a:xfrm>
              <a:off x="2632278" y="1017294"/>
              <a:ext cx="357473" cy="206311"/>
            </a:xfrm>
            <a:custGeom>
              <a:avLst/>
              <a:gdLst/>
              <a:ahLst/>
              <a:cxnLst/>
              <a:rect l="l" t="t" r="r" b="b"/>
              <a:pathLst>
                <a:path w="357473" h="206311" extrusionOk="0">
                  <a:moveTo>
                    <a:pt x="178784" y="206312"/>
                  </a:moveTo>
                  <a:lnTo>
                    <a:pt x="0" y="103156"/>
                  </a:lnTo>
                  <a:lnTo>
                    <a:pt x="178784" y="0"/>
                  </a:lnTo>
                  <a:lnTo>
                    <a:pt x="357473" y="103156"/>
                  </a:lnTo>
                  <a:lnTo>
                    <a:pt x="178784" y="206312"/>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03" name="Google Shape;2603;p37"/>
            <p:cNvSpPr/>
            <p:nvPr/>
          </p:nvSpPr>
          <p:spPr>
            <a:xfrm>
              <a:off x="2632278" y="1120450"/>
              <a:ext cx="178784" cy="1032319"/>
            </a:xfrm>
            <a:custGeom>
              <a:avLst/>
              <a:gdLst/>
              <a:ahLst/>
              <a:cxnLst/>
              <a:rect l="l" t="t" r="r" b="b"/>
              <a:pathLst>
                <a:path w="178784" h="1032319" extrusionOk="0">
                  <a:moveTo>
                    <a:pt x="178784" y="1032320"/>
                  </a:moveTo>
                  <a:lnTo>
                    <a:pt x="0" y="929068"/>
                  </a:lnTo>
                  <a:lnTo>
                    <a:pt x="0" y="0"/>
                  </a:lnTo>
                  <a:lnTo>
                    <a:pt x="178784" y="103251"/>
                  </a:lnTo>
                  <a:lnTo>
                    <a:pt x="178784" y="103232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04" name="Google Shape;2604;p37"/>
            <p:cNvSpPr/>
            <p:nvPr/>
          </p:nvSpPr>
          <p:spPr>
            <a:xfrm>
              <a:off x="2632278" y="1120450"/>
              <a:ext cx="178784" cy="1032319"/>
            </a:xfrm>
            <a:custGeom>
              <a:avLst/>
              <a:gdLst/>
              <a:ahLst/>
              <a:cxnLst/>
              <a:rect l="l" t="t" r="r" b="b"/>
              <a:pathLst>
                <a:path w="178784" h="1032319" extrusionOk="0">
                  <a:moveTo>
                    <a:pt x="178784" y="1032320"/>
                  </a:moveTo>
                  <a:lnTo>
                    <a:pt x="0" y="929068"/>
                  </a:lnTo>
                  <a:lnTo>
                    <a:pt x="0" y="0"/>
                  </a:lnTo>
                  <a:lnTo>
                    <a:pt x="178784" y="103251"/>
                  </a:lnTo>
                  <a:lnTo>
                    <a:pt x="178784" y="1032320"/>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05" name="Google Shape;2605;p37"/>
            <p:cNvSpPr/>
            <p:nvPr/>
          </p:nvSpPr>
          <p:spPr>
            <a:xfrm>
              <a:off x="2811062" y="1120450"/>
              <a:ext cx="178689" cy="1032319"/>
            </a:xfrm>
            <a:custGeom>
              <a:avLst/>
              <a:gdLst/>
              <a:ahLst/>
              <a:cxnLst/>
              <a:rect l="l" t="t" r="r" b="b"/>
              <a:pathLst>
                <a:path w="178689" h="1032319" extrusionOk="0">
                  <a:moveTo>
                    <a:pt x="178689" y="929068"/>
                  </a:moveTo>
                  <a:lnTo>
                    <a:pt x="0" y="1032320"/>
                  </a:lnTo>
                  <a:lnTo>
                    <a:pt x="0" y="103251"/>
                  </a:lnTo>
                  <a:lnTo>
                    <a:pt x="178689" y="0"/>
                  </a:lnTo>
                  <a:lnTo>
                    <a:pt x="178689" y="92906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06" name="Google Shape;2606;p37"/>
            <p:cNvSpPr/>
            <p:nvPr/>
          </p:nvSpPr>
          <p:spPr>
            <a:xfrm>
              <a:off x="2364150" y="1481542"/>
              <a:ext cx="357473" cy="206501"/>
            </a:xfrm>
            <a:custGeom>
              <a:avLst/>
              <a:gdLst/>
              <a:ahLst/>
              <a:cxnLst/>
              <a:rect l="l" t="t" r="r" b="b"/>
              <a:pathLst>
                <a:path w="357473" h="206501" extrusionOk="0">
                  <a:moveTo>
                    <a:pt x="178784" y="206502"/>
                  </a:moveTo>
                  <a:lnTo>
                    <a:pt x="0" y="103251"/>
                  </a:lnTo>
                  <a:lnTo>
                    <a:pt x="178784" y="0"/>
                  </a:lnTo>
                  <a:lnTo>
                    <a:pt x="357473" y="103251"/>
                  </a:lnTo>
                  <a:lnTo>
                    <a:pt x="178784" y="206502"/>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07" name="Google Shape;2607;p37"/>
            <p:cNvSpPr/>
            <p:nvPr/>
          </p:nvSpPr>
          <p:spPr>
            <a:xfrm>
              <a:off x="2364150" y="1584793"/>
              <a:ext cx="178784" cy="721899"/>
            </a:xfrm>
            <a:custGeom>
              <a:avLst/>
              <a:gdLst/>
              <a:ahLst/>
              <a:cxnLst/>
              <a:rect l="l" t="t" r="r" b="b"/>
              <a:pathLst>
                <a:path w="178784" h="721899" extrusionOk="0">
                  <a:moveTo>
                    <a:pt x="178784" y="721900"/>
                  </a:moveTo>
                  <a:lnTo>
                    <a:pt x="0" y="618744"/>
                  </a:lnTo>
                  <a:lnTo>
                    <a:pt x="0" y="0"/>
                  </a:lnTo>
                  <a:lnTo>
                    <a:pt x="178784" y="103251"/>
                  </a:lnTo>
                  <a:lnTo>
                    <a:pt x="178784" y="72190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08" name="Google Shape;2608;p37"/>
            <p:cNvSpPr/>
            <p:nvPr/>
          </p:nvSpPr>
          <p:spPr>
            <a:xfrm>
              <a:off x="2364150" y="1584793"/>
              <a:ext cx="178784" cy="721899"/>
            </a:xfrm>
            <a:custGeom>
              <a:avLst/>
              <a:gdLst/>
              <a:ahLst/>
              <a:cxnLst/>
              <a:rect l="l" t="t" r="r" b="b"/>
              <a:pathLst>
                <a:path w="178784" h="721899" extrusionOk="0">
                  <a:moveTo>
                    <a:pt x="178784" y="721900"/>
                  </a:moveTo>
                  <a:lnTo>
                    <a:pt x="0" y="618744"/>
                  </a:lnTo>
                  <a:lnTo>
                    <a:pt x="0" y="0"/>
                  </a:lnTo>
                  <a:lnTo>
                    <a:pt x="178784" y="103251"/>
                  </a:lnTo>
                  <a:lnTo>
                    <a:pt x="178784" y="721900"/>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09" name="Google Shape;2609;p37"/>
            <p:cNvSpPr/>
            <p:nvPr/>
          </p:nvSpPr>
          <p:spPr>
            <a:xfrm>
              <a:off x="2542934" y="1584793"/>
              <a:ext cx="178688" cy="721899"/>
            </a:xfrm>
            <a:custGeom>
              <a:avLst/>
              <a:gdLst/>
              <a:ahLst/>
              <a:cxnLst/>
              <a:rect l="l" t="t" r="r" b="b"/>
              <a:pathLst>
                <a:path w="178688" h="721899" extrusionOk="0">
                  <a:moveTo>
                    <a:pt x="178689" y="618744"/>
                  </a:moveTo>
                  <a:lnTo>
                    <a:pt x="0" y="721900"/>
                  </a:lnTo>
                  <a:lnTo>
                    <a:pt x="0" y="103251"/>
                  </a:lnTo>
                  <a:lnTo>
                    <a:pt x="178689" y="0"/>
                  </a:lnTo>
                  <a:lnTo>
                    <a:pt x="178689" y="618744"/>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10" name="Google Shape;2610;p37"/>
            <p:cNvSpPr/>
            <p:nvPr/>
          </p:nvSpPr>
          <p:spPr>
            <a:xfrm>
              <a:off x="2013915" y="2306693"/>
              <a:ext cx="357473" cy="206406"/>
            </a:xfrm>
            <a:custGeom>
              <a:avLst/>
              <a:gdLst/>
              <a:ahLst/>
              <a:cxnLst/>
              <a:rect l="l" t="t" r="r" b="b"/>
              <a:pathLst>
                <a:path w="357473" h="206406" extrusionOk="0">
                  <a:moveTo>
                    <a:pt x="178784" y="206407"/>
                  </a:moveTo>
                  <a:lnTo>
                    <a:pt x="0" y="103251"/>
                  </a:lnTo>
                  <a:lnTo>
                    <a:pt x="178784" y="0"/>
                  </a:lnTo>
                  <a:lnTo>
                    <a:pt x="357473" y="103251"/>
                  </a:lnTo>
                  <a:lnTo>
                    <a:pt x="178784" y="206407"/>
                  </a:ln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11" name="Google Shape;2611;p37"/>
            <p:cNvSpPr/>
            <p:nvPr/>
          </p:nvSpPr>
          <p:spPr>
            <a:xfrm>
              <a:off x="2078685" y="1971984"/>
              <a:ext cx="357473" cy="206406"/>
            </a:xfrm>
            <a:custGeom>
              <a:avLst/>
              <a:gdLst/>
              <a:ahLst/>
              <a:cxnLst/>
              <a:rect l="l" t="t" r="r" b="b"/>
              <a:pathLst>
                <a:path w="357473" h="206406" extrusionOk="0">
                  <a:moveTo>
                    <a:pt x="178784" y="206407"/>
                  </a:moveTo>
                  <a:lnTo>
                    <a:pt x="0" y="103156"/>
                  </a:lnTo>
                  <a:lnTo>
                    <a:pt x="178689" y="0"/>
                  </a:lnTo>
                  <a:lnTo>
                    <a:pt x="357473" y="103156"/>
                  </a:lnTo>
                  <a:lnTo>
                    <a:pt x="178784" y="206407"/>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12" name="Google Shape;2612;p37"/>
            <p:cNvSpPr/>
            <p:nvPr/>
          </p:nvSpPr>
          <p:spPr>
            <a:xfrm>
              <a:off x="2078685" y="2075140"/>
              <a:ext cx="178784" cy="399097"/>
            </a:xfrm>
            <a:custGeom>
              <a:avLst/>
              <a:gdLst/>
              <a:ahLst/>
              <a:cxnLst/>
              <a:rect l="l" t="t" r="r" b="b"/>
              <a:pathLst>
                <a:path w="178784" h="399097" extrusionOk="0">
                  <a:moveTo>
                    <a:pt x="178784" y="399098"/>
                  </a:moveTo>
                  <a:lnTo>
                    <a:pt x="0" y="295846"/>
                  </a:lnTo>
                  <a:lnTo>
                    <a:pt x="0" y="0"/>
                  </a:lnTo>
                  <a:lnTo>
                    <a:pt x="178784" y="103251"/>
                  </a:lnTo>
                  <a:lnTo>
                    <a:pt x="178784" y="39909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13" name="Google Shape;2613;p37"/>
            <p:cNvSpPr/>
            <p:nvPr/>
          </p:nvSpPr>
          <p:spPr>
            <a:xfrm>
              <a:off x="2078685" y="2075140"/>
              <a:ext cx="178784" cy="399097"/>
            </a:xfrm>
            <a:custGeom>
              <a:avLst/>
              <a:gdLst/>
              <a:ahLst/>
              <a:cxnLst/>
              <a:rect l="l" t="t" r="r" b="b"/>
              <a:pathLst>
                <a:path w="178784" h="399097" extrusionOk="0">
                  <a:moveTo>
                    <a:pt x="178784" y="399098"/>
                  </a:moveTo>
                  <a:lnTo>
                    <a:pt x="0" y="295846"/>
                  </a:lnTo>
                  <a:lnTo>
                    <a:pt x="0" y="0"/>
                  </a:lnTo>
                  <a:lnTo>
                    <a:pt x="178784" y="103251"/>
                  </a:lnTo>
                  <a:lnTo>
                    <a:pt x="178784" y="399098"/>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14" name="Google Shape;2614;p37"/>
            <p:cNvSpPr/>
            <p:nvPr/>
          </p:nvSpPr>
          <p:spPr>
            <a:xfrm>
              <a:off x="2257469" y="2075140"/>
              <a:ext cx="178689" cy="399097"/>
            </a:xfrm>
            <a:custGeom>
              <a:avLst/>
              <a:gdLst/>
              <a:ahLst/>
              <a:cxnLst/>
              <a:rect l="l" t="t" r="r" b="b"/>
              <a:pathLst>
                <a:path w="178689" h="399097" extrusionOk="0">
                  <a:moveTo>
                    <a:pt x="178689" y="295846"/>
                  </a:moveTo>
                  <a:lnTo>
                    <a:pt x="0" y="399098"/>
                  </a:lnTo>
                  <a:lnTo>
                    <a:pt x="0" y="103251"/>
                  </a:lnTo>
                  <a:lnTo>
                    <a:pt x="178689" y="0"/>
                  </a:lnTo>
                  <a:lnTo>
                    <a:pt x="178689" y="295846"/>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15" name="Google Shape;2615;p37"/>
            <p:cNvSpPr/>
            <p:nvPr/>
          </p:nvSpPr>
          <p:spPr>
            <a:xfrm>
              <a:off x="4050634" y="46890"/>
              <a:ext cx="205002" cy="299719"/>
            </a:xfrm>
            <a:custGeom>
              <a:avLst/>
              <a:gdLst/>
              <a:ahLst/>
              <a:cxnLst/>
              <a:rect l="l" t="t" r="r" b="b"/>
              <a:pathLst>
                <a:path w="205002" h="299719" extrusionOk="0">
                  <a:moveTo>
                    <a:pt x="72307" y="9903"/>
                  </a:moveTo>
                  <a:cubicBezTo>
                    <a:pt x="80498" y="-3146"/>
                    <a:pt x="142792" y="-11814"/>
                    <a:pt x="163271" y="41050"/>
                  </a:cubicBezTo>
                  <a:cubicBezTo>
                    <a:pt x="171081" y="61052"/>
                    <a:pt x="169843" y="112201"/>
                    <a:pt x="176320" y="144396"/>
                  </a:cubicBezTo>
                  <a:cubicBezTo>
                    <a:pt x="182797" y="176590"/>
                    <a:pt x="198227" y="194783"/>
                    <a:pt x="203657" y="220596"/>
                  </a:cubicBezTo>
                  <a:cubicBezTo>
                    <a:pt x="209086" y="246409"/>
                    <a:pt x="200228" y="290414"/>
                    <a:pt x="136982" y="298129"/>
                  </a:cubicBezTo>
                  <a:cubicBezTo>
                    <a:pt x="73736" y="305845"/>
                    <a:pt x="26111" y="284032"/>
                    <a:pt x="11252" y="263935"/>
                  </a:cubicBezTo>
                  <a:cubicBezTo>
                    <a:pt x="-3607" y="243837"/>
                    <a:pt x="-3893" y="201260"/>
                    <a:pt x="11252" y="178210"/>
                  </a:cubicBezTo>
                  <a:cubicBezTo>
                    <a:pt x="26396" y="155159"/>
                    <a:pt x="38398" y="136776"/>
                    <a:pt x="38017" y="106963"/>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16" name="Google Shape;2616;p37"/>
            <p:cNvSpPr/>
            <p:nvPr/>
          </p:nvSpPr>
          <p:spPr>
            <a:xfrm>
              <a:off x="4066180" y="44285"/>
              <a:ext cx="98194" cy="121006"/>
            </a:xfrm>
            <a:custGeom>
              <a:avLst/>
              <a:gdLst/>
              <a:ahLst/>
              <a:cxnLst/>
              <a:rect l="l" t="t" r="r" b="b"/>
              <a:pathLst>
                <a:path w="98194" h="121006" extrusionOk="0">
                  <a:moveTo>
                    <a:pt x="98195" y="3459"/>
                  </a:moveTo>
                  <a:cubicBezTo>
                    <a:pt x="98195" y="3459"/>
                    <a:pt x="50570" y="-9685"/>
                    <a:pt x="22471" y="15270"/>
                  </a:cubicBezTo>
                  <a:cubicBezTo>
                    <a:pt x="3316" y="32880"/>
                    <a:pt x="-4399" y="59709"/>
                    <a:pt x="2468" y="84803"/>
                  </a:cubicBezTo>
                  <a:cubicBezTo>
                    <a:pt x="6278" y="99662"/>
                    <a:pt x="13803" y="119855"/>
                    <a:pt x="25614" y="120998"/>
                  </a:cubicBezTo>
                  <a:cubicBezTo>
                    <a:pt x="37425" y="122141"/>
                    <a:pt x="98195" y="3459"/>
                    <a:pt x="98195" y="3459"/>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17" name="Google Shape;2617;p37"/>
            <p:cNvSpPr/>
            <p:nvPr/>
          </p:nvSpPr>
          <p:spPr>
            <a:xfrm>
              <a:off x="4085379" y="175665"/>
              <a:ext cx="121123" cy="135560"/>
            </a:xfrm>
            <a:custGeom>
              <a:avLst/>
              <a:gdLst/>
              <a:ahLst/>
              <a:cxnLst/>
              <a:rect l="l" t="t" r="r" b="b"/>
              <a:pathLst>
                <a:path w="121123" h="135560" extrusionOk="0">
                  <a:moveTo>
                    <a:pt x="96617" y="0"/>
                  </a:moveTo>
                  <a:cubicBezTo>
                    <a:pt x="96617" y="0"/>
                    <a:pt x="93569" y="52387"/>
                    <a:pt x="94522" y="56197"/>
                  </a:cubicBezTo>
                  <a:cubicBezTo>
                    <a:pt x="95474" y="60008"/>
                    <a:pt x="115000" y="63722"/>
                    <a:pt x="120525" y="68294"/>
                  </a:cubicBezTo>
                  <a:cubicBezTo>
                    <a:pt x="126049" y="72866"/>
                    <a:pt x="91950" y="125921"/>
                    <a:pt x="74805" y="133826"/>
                  </a:cubicBezTo>
                  <a:cubicBezTo>
                    <a:pt x="57660" y="141732"/>
                    <a:pt x="4129" y="121539"/>
                    <a:pt x="414" y="94964"/>
                  </a:cubicBezTo>
                  <a:cubicBezTo>
                    <a:pt x="-3015" y="70580"/>
                    <a:pt x="15750" y="51530"/>
                    <a:pt x="22989" y="44863"/>
                  </a:cubicBezTo>
                  <a:cubicBezTo>
                    <a:pt x="27875" y="44509"/>
                    <a:pt x="32771" y="44509"/>
                    <a:pt x="37657" y="44863"/>
                  </a:cubicBezTo>
                  <a:lnTo>
                    <a:pt x="39276" y="19526"/>
                  </a:lnTo>
                  <a:cubicBezTo>
                    <a:pt x="62613" y="11335"/>
                    <a:pt x="96617" y="0"/>
                    <a:pt x="96617"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18" name="Google Shape;2618;p37"/>
            <p:cNvSpPr/>
            <p:nvPr/>
          </p:nvSpPr>
          <p:spPr>
            <a:xfrm>
              <a:off x="3878508" y="229758"/>
              <a:ext cx="228579" cy="325392"/>
            </a:xfrm>
            <a:custGeom>
              <a:avLst/>
              <a:gdLst/>
              <a:ahLst/>
              <a:cxnLst/>
              <a:rect l="l" t="t" r="r" b="b"/>
              <a:pathLst>
                <a:path w="228579" h="325392" extrusionOk="0">
                  <a:moveTo>
                    <a:pt x="149659" y="225085"/>
                  </a:moveTo>
                  <a:cubicBezTo>
                    <a:pt x="134829" y="245426"/>
                    <a:pt x="117303" y="263658"/>
                    <a:pt x="97557" y="279282"/>
                  </a:cubicBezTo>
                  <a:cubicBezTo>
                    <a:pt x="91252" y="285914"/>
                    <a:pt x="85308" y="292878"/>
                    <a:pt x="79746" y="300142"/>
                  </a:cubicBezTo>
                  <a:cubicBezTo>
                    <a:pt x="70392" y="310933"/>
                    <a:pt x="58276" y="318969"/>
                    <a:pt x="44694" y="323383"/>
                  </a:cubicBezTo>
                  <a:cubicBezTo>
                    <a:pt x="32883" y="326431"/>
                    <a:pt x="27930" y="325669"/>
                    <a:pt x="25644" y="323383"/>
                  </a:cubicBezTo>
                  <a:cubicBezTo>
                    <a:pt x="23358" y="321097"/>
                    <a:pt x="24596" y="317858"/>
                    <a:pt x="29739" y="315763"/>
                  </a:cubicBezTo>
                  <a:cubicBezTo>
                    <a:pt x="38150" y="313277"/>
                    <a:pt x="45961" y="309096"/>
                    <a:pt x="52695" y="303475"/>
                  </a:cubicBezTo>
                  <a:cubicBezTo>
                    <a:pt x="52695" y="303475"/>
                    <a:pt x="41741" y="308524"/>
                    <a:pt x="34788" y="310905"/>
                  </a:cubicBezTo>
                  <a:cubicBezTo>
                    <a:pt x="28644" y="313041"/>
                    <a:pt x="22234" y="314323"/>
                    <a:pt x="15738" y="314715"/>
                  </a:cubicBezTo>
                  <a:cubicBezTo>
                    <a:pt x="9165" y="314715"/>
                    <a:pt x="2403" y="307190"/>
                    <a:pt x="7546" y="305190"/>
                  </a:cubicBezTo>
                  <a:cubicBezTo>
                    <a:pt x="12690" y="303190"/>
                    <a:pt x="17071" y="302713"/>
                    <a:pt x="27549" y="298999"/>
                  </a:cubicBezTo>
                  <a:cubicBezTo>
                    <a:pt x="32921" y="297080"/>
                    <a:pt x="38017" y="294454"/>
                    <a:pt x="42693" y="291188"/>
                  </a:cubicBezTo>
                  <a:cubicBezTo>
                    <a:pt x="35655" y="293262"/>
                    <a:pt x="28454" y="294759"/>
                    <a:pt x="21167" y="295665"/>
                  </a:cubicBezTo>
                  <a:cubicBezTo>
                    <a:pt x="15090" y="296657"/>
                    <a:pt x="8851" y="295932"/>
                    <a:pt x="3165" y="293569"/>
                  </a:cubicBezTo>
                  <a:cubicBezTo>
                    <a:pt x="117" y="292236"/>
                    <a:pt x="-2550" y="286711"/>
                    <a:pt x="4308" y="284902"/>
                  </a:cubicBezTo>
                  <a:cubicBezTo>
                    <a:pt x="13166" y="284041"/>
                    <a:pt x="21881" y="282023"/>
                    <a:pt x="30216" y="278901"/>
                  </a:cubicBezTo>
                  <a:cubicBezTo>
                    <a:pt x="38217" y="275281"/>
                    <a:pt x="43265" y="271471"/>
                    <a:pt x="41455" y="270709"/>
                  </a:cubicBezTo>
                  <a:cubicBezTo>
                    <a:pt x="39645" y="269947"/>
                    <a:pt x="35169" y="272424"/>
                    <a:pt x="27168" y="271852"/>
                  </a:cubicBezTo>
                  <a:cubicBezTo>
                    <a:pt x="19167" y="271281"/>
                    <a:pt x="11642" y="266137"/>
                    <a:pt x="11737" y="262327"/>
                  </a:cubicBezTo>
                  <a:cubicBezTo>
                    <a:pt x="11832" y="258517"/>
                    <a:pt x="13452" y="260422"/>
                    <a:pt x="21262" y="259756"/>
                  </a:cubicBezTo>
                  <a:cubicBezTo>
                    <a:pt x="29559" y="257716"/>
                    <a:pt x="37998" y="256284"/>
                    <a:pt x="46503" y="255469"/>
                  </a:cubicBezTo>
                  <a:cubicBezTo>
                    <a:pt x="54924" y="255791"/>
                    <a:pt x="63344" y="254795"/>
                    <a:pt x="71459" y="252517"/>
                  </a:cubicBezTo>
                  <a:cubicBezTo>
                    <a:pt x="79936" y="249945"/>
                    <a:pt x="99081" y="226990"/>
                    <a:pt x="113750" y="205939"/>
                  </a:cubicBezTo>
                  <a:cubicBezTo>
                    <a:pt x="129714" y="182391"/>
                    <a:pt x="142344" y="156747"/>
                    <a:pt x="151278" y="129739"/>
                  </a:cubicBezTo>
                  <a:cubicBezTo>
                    <a:pt x="160041" y="101164"/>
                    <a:pt x="170328" y="46586"/>
                    <a:pt x="178044" y="27727"/>
                  </a:cubicBezTo>
                  <a:cubicBezTo>
                    <a:pt x="185759" y="8867"/>
                    <a:pt x="198427" y="390"/>
                    <a:pt x="210714" y="9"/>
                  </a:cubicBezTo>
                  <a:cubicBezTo>
                    <a:pt x="225097" y="-467"/>
                    <a:pt x="231289" y="18487"/>
                    <a:pt x="227478" y="34870"/>
                  </a:cubicBezTo>
                  <a:cubicBezTo>
                    <a:pt x="220811" y="62969"/>
                    <a:pt x="188807" y="173650"/>
                    <a:pt x="149659" y="225085"/>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19" name="Google Shape;2619;p37"/>
            <p:cNvSpPr/>
            <p:nvPr/>
          </p:nvSpPr>
          <p:spPr>
            <a:xfrm>
              <a:off x="4050113" y="220052"/>
              <a:ext cx="176568" cy="232904"/>
            </a:xfrm>
            <a:custGeom>
              <a:avLst/>
              <a:gdLst/>
              <a:ahLst/>
              <a:cxnLst/>
              <a:rect l="l" t="t" r="r" b="b"/>
              <a:pathLst>
                <a:path w="176568" h="232904" extrusionOk="0">
                  <a:moveTo>
                    <a:pt x="139122" y="16859"/>
                  </a:moveTo>
                  <a:cubicBezTo>
                    <a:pt x="153790" y="19145"/>
                    <a:pt x="170554" y="26955"/>
                    <a:pt x="172840" y="35051"/>
                  </a:cubicBezTo>
                  <a:cubicBezTo>
                    <a:pt x="178965" y="64011"/>
                    <a:pt x="177526" y="94062"/>
                    <a:pt x="168649" y="122300"/>
                  </a:cubicBezTo>
                  <a:cubicBezTo>
                    <a:pt x="155981" y="156019"/>
                    <a:pt x="141503" y="216693"/>
                    <a:pt x="134264" y="231266"/>
                  </a:cubicBezTo>
                  <a:cubicBezTo>
                    <a:pt x="96383" y="236540"/>
                    <a:pt x="57826" y="228996"/>
                    <a:pt x="24726" y="209835"/>
                  </a:cubicBezTo>
                  <a:cubicBezTo>
                    <a:pt x="24726" y="209835"/>
                    <a:pt x="21678" y="151352"/>
                    <a:pt x="21488" y="132016"/>
                  </a:cubicBezTo>
                  <a:cubicBezTo>
                    <a:pt x="-26137" y="90773"/>
                    <a:pt x="14630" y="39814"/>
                    <a:pt x="54635" y="285"/>
                  </a:cubicBezTo>
                  <a:cubicBezTo>
                    <a:pt x="59455" y="-95"/>
                    <a:pt x="64293" y="-95"/>
                    <a:pt x="69113" y="285"/>
                  </a:cubicBezTo>
                  <a:cubicBezTo>
                    <a:pt x="69113" y="285"/>
                    <a:pt x="33394" y="42576"/>
                    <a:pt x="58159" y="66960"/>
                  </a:cubicBezTo>
                  <a:cubicBezTo>
                    <a:pt x="111499" y="50291"/>
                    <a:pt x="122072" y="26384"/>
                    <a:pt x="139122" y="16859"/>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20" name="Google Shape;2620;p37"/>
            <p:cNvSpPr/>
            <p:nvPr/>
          </p:nvSpPr>
          <p:spPr>
            <a:xfrm>
              <a:off x="4081568" y="53558"/>
              <a:ext cx="129892" cy="160015"/>
            </a:xfrm>
            <a:custGeom>
              <a:avLst/>
              <a:gdLst/>
              <a:ahLst/>
              <a:cxnLst/>
              <a:rect l="l" t="t" r="r" b="b"/>
              <a:pathLst>
                <a:path w="129892" h="160015" extrusionOk="0">
                  <a:moveTo>
                    <a:pt x="2701" y="57241"/>
                  </a:moveTo>
                  <a:lnTo>
                    <a:pt x="2701" y="57241"/>
                  </a:lnTo>
                  <a:cubicBezTo>
                    <a:pt x="8035" y="23618"/>
                    <a:pt x="32324" y="-1719"/>
                    <a:pt x="66995" y="91"/>
                  </a:cubicBezTo>
                  <a:cubicBezTo>
                    <a:pt x="103761" y="2178"/>
                    <a:pt x="131870" y="33673"/>
                    <a:pt x="129784" y="70438"/>
                  </a:cubicBezTo>
                  <a:cubicBezTo>
                    <a:pt x="129774" y="70547"/>
                    <a:pt x="129774" y="70657"/>
                    <a:pt x="129765" y="70767"/>
                  </a:cubicBezTo>
                  <a:cubicBezTo>
                    <a:pt x="128441" y="91415"/>
                    <a:pt x="117601" y="110276"/>
                    <a:pt x="100428" y="121821"/>
                  </a:cubicBezTo>
                  <a:cubicBezTo>
                    <a:pt x="99228" y="126932"/>
                    <a:pt x="97437" y="131886"/>
                    <a:pt x="95094" y="136584"/>
                  </a:cubicBezTo>
                  <a:cubicBezTo>
                    <a:pt x="82806" y="150872"/>
                    <a:pt x="50231" y="159921"/>
                    <a:pt x="39468" y="160016"/>
                  </a:cubicBezTo>
                  <a:cubicBezTo>
                    <a:pt x="29943" y="160016"/>
                    <a:pt x="22132" y="151443"/>
                    <a:pt x="13369" y="137061"/>
                  </a:cubicBezTo>
                  <a:cubicBezTo>
                    <a:pt x="-4728" y="107247"/>
                    <a:pt x="-156" y="73910"/>
                    <a:pt x="2701" y="57241"/>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21" name="Google Shape;2621;p37"/>
            <p:cNvSpPr/>
            <p:nvPr/>
          </p:nvSpPr>
          <p:spPr>
            <a:xfrm>
              <a:off x="4086841" y="52931"/>
              <a:ext cx="130406" cy="122734"/>
            </a:xfrm>
            <a:custGeom>
              <a:avLst/>
              <a:gdLst/>
              <a:ahLst/>
              <a:cxnLst/>
              <a:rect l="l" t="t" r="r" b="b"/>
              <a:pathLst>
                <a:path w="130406" h="122734" extrusionOk="0">
                  <a:moveTo>
                    <a:pt x="72390" y="1671"/>
                  </a:moveTo>
                  <a:cubicBezTo>
                    <a:pt x="96679" y="6339"/>
                    <a:pt x="116681" y="13197"/>
                    <a:pt x="123254" y="37104"/>
                  </a:cubicBezTo>
                  <a:cubicBezTo>
                    <a:pt x="127825" y="53487"/>
                    <a:pt x="133731" y="84729"/>
                    <a:pt x="128111" y="98064"/>
                  </a:cubicBezTo>
                  <a:lnTo>
                    <a:pt x="124587" y="107589"/>
                  </a:lnTo>
                  <a:lnTo>
                    <a:pt x="95155" y="122734"/>
                  </a:lnTo>
                  <a:cubicBezTo>
                    <a:pt x="95155" y="122734"/>
                    <a:pt x="81439" y="111304"/>
                    <a:pt x="85630" y="77776"/>
                  </a:cubicBezTo>
                  <a:cubicBezTo>
                    <a:pt x="85506" y="73249"/>
                    <a:pt x="84077" y="68853"/>
                    <a:pt x="81534" y="65108"/>
                  </a:cubicBezTo>
                  <a:cubicBezTo>
                    <a:pt x="79667" y="61944"/>
                    <a:pt x="78315" y="58504"/>
                    <a:pt x="77533" y="54916"/>
                  </a:cubicBezTo>
                  <a:cubicBezTo>
                    <a:pt x="74028" y="45886"/>
                    <a:pt x="67218" y="38529"/>
                    <a:pt x="58483" y="34342"/>
                  </a:cubicBezTo>
                  <a:cubicBezTo>
                    <a:pt x="39653" y="26020"/>
                    <a:pt x="18002" y="27007"/>
                    <a:pt x="0" y="37009"/>
                  </a:cubicBezTo>
                  <a:cubicBezTo>
                    <a:pt x="12706" y="9565"/>
                    <a:pt x="42939" y="-5191"/>
                    <a:pt x="72390" y="1671"/>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22" name="Google Shape;2622;p37"/>
            <p:cNvSpPr/>
            <p:nvPr/>
          </p:nvSpPr>
          <p:spPr>
            <a:xfrm>
              <a:off x="3930273" y="858890"/>
              <a:ext cx="102549" cy="78223"/>
            </a:xfrm>
            <a:custGeom>
              <a:avLst/>
              <a:gdLst/>
              <a:ahLst/>
              <a:cxnLst/>
              <a:rect l="l" t="t" r="r" b="b"/>
              <a:pathLst>
                <a:path w="102549" h="78223" extrusionOk="0">
                  <a:moveTo>
                    <a:pt x="95132" y="3"/>
                  </a:moveTo>
                  <a:cubicBezTo>
                    <a:pt x="82845" y="9528"/>
                    <a:pt x="63699" y="3051"/>
                    <a:pt x="62747" y="4003"/>
                  </a:cubicBezTo>
                  <a:cubicBezTo>
                    <a:pt x="48374" y="16282"/>
                    <a:pt x="33334" y="27761"/>
                    <a:pt x="17694" y="38388"/>
                  </a:cubicBezTo>
                  <a:cubicBezTo>
                    <a:pt x="10074" y="44389"/>
                    <a:pt x="-1928" y="52485"/>
                    <a:pt x="263" y="64106"/>
                  </a:cubicBezTo>
                  <a:cubicBezTo>
                    <a:pt x="4168" y="84775"/>
                    <a:pt x="37315" y="78393"/>
                    <a:pt x="49888" y="72107"/>
                  </a:cubicBezTo>
                  <a:cubicBezTo>
                    <a:pt x="62461" y="65820"/>
                    <a:pt x="72558" y="55248"/>
                    <a:pt x="84464" y="47913"/>
                  </a:cubicBezTo>
                  <a:cubicBezTo>
                    <a:pt x="92846" y="42675"/>
                    <a:pt x="101228" y="39912"/>
                    <a:pt x="102466" y="28863"/>
                  </a:cubicBezTo>
                  <a:cubicBezTo>
                    <a:pt x="103323" y="22767"/>
                    <a:pt x="97323" y="-283"/>
                    <a:pt x="95132" y="3"/>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23" name="Google Shape;2623;p37"/>
            <p:cNvSpPr/>
            <p:nvPr/>
          </p:nvSpPr>
          <p:spPr>
            <a:xfrm>
              <a:off x="3930726" y="883849"/>
              <a:ext cx="102084" cy="53297"/>
            </a:xfrm>
            <a:custGeom>
              <a:avLst/>
              <a:gdLst/>
              <a:ahLst/>
              <a:cxnLst/>
              <a:rect l="l" t="t" r="r" b="b"/>
              <a:pathLst>
                <a:path w="102084" h="53297" extrusionOk="0">
                  <a:moveTo>
                    <a:pt x="101917" y="0"/>
                  </a:moveTo>
                  <a:cubicBezTo>
                    <a:pt x="100298" y="10192"/>
                    <a:pt x="92392" y="13049"/>
                    <a:pt x="83725" y="18193"/>
                  </a:cubicBezTo>
                  <a:cubicBezTo>
                    <a:pt x="71628" y="25717"/>
                    <a:pt x="61055" y="36481"/>
                    <a:pt x="48482" y="42863"/>
                  </a:cubicBezTo>
                  <a:cubicBezTo>
                    <a:pt x="35909" y="49244"/>
                    <a:pt x="8096" y="54483"/>
                    <a:pt x="0" y="39719"/>
                  </a:cubicBezTo>
                  <a:cubicBezTo>
                    <a:pt x="4381" y="59722"/>
                    <a:pt x="36957" y="53435"/>
                    <a:pt x="49435" y="47149"/>
                  </a:cubicBezTo>
                  <a:cubicBezTo>
                    <a:pt x="61913" y="40862"/>
                    <a:pt x="72104" y="30289"/>
                    <a:pt x="84010" y="22955"/>
                  </a:cubicBezTo>
                  <a:cubicBezTo>
                    <a:pt x="92392" y="17716"/>
                    <a:pt x="100775" y="14954"/>
                    <a:pt x="102013" y="3905"/>
                  </a:cubicBezTo>
                  <a:cubicBezTo>
                    <a:pt x="102137" y="2604"/>
                    <a:pt x="102098" y="1293"/>
                    <a:pt x="10191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24" name="Google Shape;2624;p37"/>
            <p:cNvSpPr/>
            <p:nvPr/>
          </p:nvSpPr>
          <p:spPr>
            <a:xfrm>
              <a:off x="3878956" y="825175"/>
              <a:ext cx="93870" cy="72719"/>
            </a:xfrm>
            <a:custGeom>
              <a:avLst/>
              <a:gdLst/>
              <a:ahLst/>
              <a:cxnLst/>
              <a:rect l="l" t="t" r="r" b="b"/>
              <a:pathLst>
                <a:path w="93870" h="72719" extrusionOk="0">
                  <a:moveTo>
                    <a:pt x="86537" y="0"/>
                  </a:moveTo>
                  <a:cubicBezTo>
                    <a:pt x="75297" y="9525"/>
                    <a:pt x="57962" y="4000"/>
                    <a:pt x="57390" y="4858"/>
                  </a:cubicBezTo>
                  <a:cubicBezTo>
                    <a:pt x="44255" y="16047"/>
                    <a:pt x="30520" y="26508"/>
                    <a:pt x="16242" y="36195"/>
                  </a:cubicBezTo>
                  <a:cubicBezTo>
                    <a:pt x="9194" y="41719"/>
                    <a:pt x="-1760" y="49149"/>
                    <a:pt x="240" y="59722"/>
                  </a:cubicBezTo>
                  <a:cubicBezTo>
                    <a:pt x="3764" y="78772"/>
                    <a:pt x="34149" y="72866"/>
                    <a:pt x="45674" y="67056"/>
                  </a:cubicBezTo>
                  <a:cubicBezTo>
                    <a:pt x="57200" y="61246"/>
                    <a:pt x="66439" y="51625"/>
                    <a:pt x="77297" y="44958"/>
                  </a:cubicBezTo>
                  <a:cubicBezTo>
                    <a:pt x="85013" y="40100"/>
                    <a:pt x="92633" y="37624"/>
                    <a:pt x="93871" y="27813"/>
                  </a:cubicBezTo>
                  <a:cubicBezTo>
                    <a:pt x="93547" y="18108"/>
                    <a:pt x="91042" y="8600"/>
                    <a:pt x="86537" y="0"/>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25" name="Google Shape;2625;p37"/>
            <p:cNvSpPr/>
            <p:nvPr/>
          </p:nvSpPr>
          <p:spPr>
            <a:xfrm>
              <a:off x="3879387" y="849177"/>
              <a:ext cx="93498" cy="48808"/>
            </a:xfrm>
            <a:custGeom>
              <a:avLst/>
              <a:gdLst/>
              <a:ahLst/>
              <a:cxnLst/>
              <a:rect l="l" t="t" r="r" b="b"/>
              <a:pathLst>
                <a:path w="93498" h="48808" extrusionOk="0">
                  <a:moveTo>
                    <a:pt x="93345" y="0"/>
                  </a:moveTo>
                  <a:cubicBezTo>
                    <a:pt x="91821" y="9525"/>
                    <a:pt x="84296" y="11906"/>
                    <a:pt x="76581" y="16669"/>
                  </a:cubicBezTo>
                  <a:cubicBezTo>
                    <a:pt x="65913" y="23622"/>
                    <a:pt x="56388" y="33147"/>
                    <a:pt x="44387" y="39243"/>
                  </a:cubicBezTo>
                  <a:cubicBezTo>
                    <a:pt x="32385" y="45339"/>
                    <a:pt x="7429" y="49911"/>
                    <a:pt x="0" y="36385"/>
                  </a:cubicBezTo>
                  <a:cubicBezTo>
                    <a:pt x="4000" y="54674"/>
                    <a:pt x="33814" y="48959"/>
                    <a:pt x="45244" y="43148"/>
                  </a:cubicBezTo>
                  <a:cubicBezTo>
                    <a:pt x="56674" y="37338"/>
                    <a:pt x="66008" y="27718"/>
                    <a:pt x="76867" y="21050"/>
                  </a:cubicBezTo>
                  <a:cubicBezTo>
                    <a:pt x="84582" y="16193"/>
                    <a:pt x="92202" y="13716"/>
                    <a:pt x="93440" y="3905"/>
                  </a:cubicBezTo>
                  <a:cubicBezTo>
                    <a:pt x="93545" y="2604"/>
                    <a:pt x="93507" y="1295"/>
                    <a:pt x="93345"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26" name="Google Shape;2626;p37"/>
            <p:cNvSpPr/>
            <p:nvPr/>
          </p:nvSpPr>
          <p:spPr>
            <a:xfrm>
              <a:off x="3913772" y="449985"/>
              <a:ext cx="223526" cy="385528"/>
            </a:xfrm>
            <a:custGeom>
              <a:avLst/>
              <a:gdLst/>
              <a:ahLst/>
              <a:cxnLst/>
              <a:rect l="l" t="t" r="r" b="b"/>
              <a:pathLst>
                <a:path w="223526" h="385528" extrusionOk="0">
                  <a:moveTo>
                    <a:pt x="222028" y="14192"/>
                  </a:moveTo>
                  <a:cubicBezTo>
                    <a:pt x="188671" y="18631"/>
                    <a:pt x="154743" y="13718"/>
                    <a:pt x="124016" y="0"/>
                  </a:cubicBezTo>
                  <a:cubicBezTo>
                    <a:pt x="124587" y="10477"/>
                    <a:pt x="125158" y="19717"/>
                    <a:pt x="125158" y="19717"/>
                  </a:cubicBezTo>
                  <a:cubicBezTo>
                    <a:pt x="85249" y="48292"/>
                    <a:pt x="5239" y="95345"/>
                    <a:pt x="0" y="128111"/>
                  </a:cubicBezTo>
                  <a:cubicBezTo>
                    <a:pt x="5239" y="231553"/>
                    <a:pt x="20955" y="379381"/>
                    <a:pt x="25432" y="381476"/>
                  </a:cubicBezTo>
                  <a:cubicBezTo>
                    <a:pt x="37909" y="387477"/>
                    <a:pt x="46672" y="386525"/>
                    <a:pt x="52578" y="380524"/>
                  </a:cubicBezTo>
                  <a:cubicBezTo>
                    <a:pt x="52578" y="380524"/>
                    <a:pt x="77724" y="292894"/>
                    <a:pt x="70390" y="164306"/>
                  </a:cubicBezTo>
                  <a:cubicBezTo>
                    <a:pt x="70390" y="164306"/>
                    <a:pt x="209931" y="102489"/>
                    <a:pt x="219075" y="69056"/>
                  </a:cubicBezTo>
                  <a:cubicBezTo>
                    <a:pt x="223152" y="55420"/>
                    <a:pt x="224447" y="41103"/>
                    <a:pt x="222885" y="26956"/>
                  </a:cubicBezTo>
                  <a:cubicBezTo>
                    <a:pt x="222790" y="22765"/>
                    <a:pt x="222504" y="18288"/>
                    <a:pt x="222028" y="14192"/>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27" name="Google Shape;2627;p37"/>
            <p:cNvSpPr/>
            <p:nvPr/>
          </p:nvSpPr>
          <p:spPr>
            <a:xfrm>
              <a:off x="3974732" y="450747"/>
              <a:ext cx="222535" cy="417442"/>
            </a:xfrm>
            <a:custGeom>
              <a:avLst/>
              <a:gdLst/>
              <a:ahLst/>
              <a:cxnLst/>
              <a:rect l="l" t="t" r="r" b="b"/>
              <a:pathLst>
                <a:path w="222535" h="417442" extrusionOk="0">
                  <a:moveTo>
                    <a:pt x="207359" y="0"/>
                  </a:moveTo>
                  <a:cubicBezTo>
                    <a:pt x="180927" y="11882"/>
                    <a:pt x="151600" y="15820"/>
                    <a:pt x="122968" y="11335"/>
                  </a:cubicBezTo>
                  <a:cubicBezTo>
                    <a:pt x="122968" y="25146"/>
                    <a:pt x="124968" y="51149"/>
                    <a:pt x="124968" y="51149"/>
                  </a:cubicBezTo>
                  <a:cubicBezTo>
                    <a:pt x="84868" y="79153"/>
                    <a:pt x="5144" y="126778"/>
                    <a:pt x="0" y="159544"/>
                  </a:cubicBezTo>
                  <a:cubicBezTo>
                    <a:pt x="5144" y="263081"/>
                    <a:pt x="14859" y="412909"/>
                    <a:pt x="19050" y="414814"/>
                  </a:cubicBezTo>
                  <a:cubicBezTo>
                    <a:pt x="29994" y="419399"/>
                    <a:pt x="42529" y="417917"/>
                    <a:pt x="52102" y="410909"/>
                  </a:cubicBezTo>
                  <a:cubicBezTo>
                    <a:pt x="52102" y="410909"/>
                    <a:pt x="77343" y="324326"/>
                    <a:pt x="70009" y="195739"/>
                  </a:cubicBezTo>
                  <a:cubicBezTo>
                    <a:pt x="70009" y="193358"/>
                    <a:pt x="189643" y="134398"/>
                    <a:pt x="204788" y="118872"/>
                  </a:cubicBezTo>
                  <a:cubicBezTo>
                    <a:pt x="219932" y="103346"/>
                    <a:pt x="222885" y="80105"/>
                    <a:pt x="222504" y="58103"/>
                  </a:cubicBezTo>
                  <a:cubicBezTo>
                    <a:pt x="221466" y="37907"/>
                    <a:pt x="216313" y="18135"/>
                    <a:pt x="207359"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28" name="Google Shape;2628;p37"/>
            <p:cNvSpPr/>
            <p:nvPr/>
          </p:nvSpPr>
          <p:spPr>
            <a:xfrm>
              <a:off x="3891839" y="424458"/>
              <a:ext cx="332782" cy="306321"/>
            </a:xfrm>
            <a:custGeom>
              <a:avLst/>
              <a:gdLst/>
              <a:ahLst/>
              <a:cxnLst/>
              <a:rect l="l" t="t" r="r" b="b"/>
              <a:pathLst>
                <a:path w="332782" h="306321" extrusionOk="0">
                  <a:moveTo>
                    <a:pt x="319589" y="48292"/>
                  </a:moveTo>
                  <a:cubicBezTo>
                    <a:pt x="319589" y="48292"/>
                    <a:pt x="363881" y="126682"/>
                    <a:pt x="290157" y="166973"/>
                  </a:cubicBezTo>
                  <a:cubicBezTo>
                    <a:pt x="212338" y="209455"/>
                    <a:pt x="164999" y="219361"/>
                    <a:pt x="164999" y="219361"/>
                  </a:cubicBezTo>
                  <a:lnTo>
                    <a:pt x="153283" y="222123"/>
                  </a:lnTo>
                  <a:cubicBezTo>
                    <a:pt x="156950" y="249145"/>
                    <a:pt x="156950" y="276539"/>
                    <a:pt x="153283" y="303562"/>
                  </a:cubicBezTo>
                  <a:cubicBezTo>
                    <a:pt x="153283" y="303562"/>
                    <a:pt x="97752" y="322612"/>
                    <a:pt x="26981" y="260604"/>
                  </a:cubicBezTo>
                  <a:lnTo>
                    <a:pt x="3550" y="185071"/>
                  </a:lnTo>
                  <a:lnTo>
                    <a:pt x="788" y="165068"/>
                  </a:lnTo>
                  <a:cubicBezTo>
                    <a:pt x="-1936" y="151189"/>
                    <a:pt x="2502" y="136869"/>
                    <a:pt x="12599" y="126968"/>
                  </a:cubicBezTo>
                  <a:cubicBezTo>
                    <a:pt x="29553" y="111538"/>
                    <a:pt x="83369" y="72104"/>
                    <a:pt x="116802" y="49625"/>
                  </a:cubicBezTo>
                  <a:cubicBezTo>
                    <a:pt x="150235" y="27146"/>
                    <a:pt x="177286" y="5429"/>
                    <a:pt x="177286" y="5429"/>
                  </a:cubicBezTo>
                  <a:lnTo>
                    <a:pt x="183096" y="0"/>
                  </a:lnTo>
                  <a:cubicBezTo>
                    <a:pt x="183096" y="0"/>
                    <a:pt x="222815" y="31623"/>
                    <a:pt x="295301" y="21050"/>
                  </a:cubicBezTo>
                  <a:cubicBezTo>
                    <a:pt x="304826" y="28750"/>
                    <a:pt x="313027" y="37951"/>
                    <a:pt x="319589" y="48292"/>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29" name="Google Shape;2629;p37"/>
            <p:cNvSpPr/>
            <p:nvPr/>
          </p:nvSpPr>
          <p:spPr>
            <a:xfrm>
              <a:off x="4159410" y="243442"/>
              <a:ext cx="115651" cy="405453"/>
            </a:xfrm>
            <a:custGeom>
              <a:avLst/>
              <a:gdLst/>
              <a:ahLst/>
              <a:cxnLst/>
              <a:rect l="l" t="t" r="r" b="b"/>
              <a:pathLst>
                <a:path w="115651" h="405453" extrusionOk="0">
                  <a:moveTo>
                    <a:pt x="8203" y="345513"/>
                  </a:moveTo>
                  <a:cubicBezTo>
                    <a:pt x="14946" y="339437"/>
                    <a:pt x="22071" y="333806"/>
                    <a:pt x="29539" y="328654"/>
                  </a:cubicBezTo>
                  <a:cubicBezTo>
                    <a:pt x="37482" y="324626"/>
                    <a:pt x="44769" y="319424"/>
                    <a:pt x="51160" y="313223"/>
                  </a:cubicBezTo>
                  <a:cubicBezTo>
                    <a:pt x="57923" y="306460"/>
                    <a:pt x="67924" y="277981"/>
                    <a:pt x="73163" y="250263"/>
                  </a:cubicBezTo>
                  <a:cubicBezTo>
                    <a:pt x="77992" y="219257"/>
                    <a:pt x="77478" y="187654"/>
                    <a:pt x="71639" y="156823"/>
                  </a:cubicBezTo>
                  <a:cubicBezTo>
                    <a:pt x="62447" y="119935"/>
                    <a:pt x="50046" y="83921"/>
                    <a:pt x="34587" y="49190"/>
                  </a:cubicBezTo>
                  <a:cubicBezTo>
                    <a:pt x="25062" y="28426"/>
                    <a:pt x="30301" y="15757"/>
                    <a:pt x="39254" y="6518"/>
                  </a:cubicBezTo>
                  <a:cubicBezTo>
                    <a:pt x="49827" y="-4245"/>
                    <a:pt x="60781" y="-3959"/>
                    <a:pt x="73354" y="24997"/>
                  </a:cubicBezTo>
                  <a:cubicBezTo>
                    <a:pt x="90984" y="65646"/>
                    <a:pt x="104015" y="108137"/>
                    <a:pt x="112216" y="151679"/>
                  </a:cubicBezTo>
                  <a:cubicBezTo>
                    <a:pt x="117207" y="183273"/>
                    <a:pt x="116759" y="215488"/>
                    <a:pt x="110882" y="246929"/>
                  </a:cubicBezTo>
                  <a:cubicBezTo>
                    <a:pt x="105701" y="274524"/>
                    <a:pt x="97195" y="301390"/>
                    <a:pt x="85546" y="326939"/>
                  </a:cubicBezTo>
                  <a:cubicBezTo>
                    <a:pt x="82307" y="334464"/>
                    <a:pt x="81736" y="340750"/>
                    <a:pt x="77259" y="355514"/>
                  </a:cubicBezTo>
                  <a:cubicBezTo>
                    <a:pt x="72992" y="370530"/>
                    <a:pt x="65143" y="384289"/>
                    <a:pt x="54399" y="395614"/>
                  </a:cubicBezTo>
                  <a:cubicBezTo>
                    <a:pt x="44874" y="404568"/>
                    <a:pt x="39921" y="406282"/>
                    <a:pt x="37349" y="405139"/>
                  </a:cubicBezTo>
                  <a:cubicBezTo>
                    <a:pt x="34777" y="403996"/>
                    <a:pt x="34206" y="400186"/>
                    <a:pt x="38111" y="395614"/>
                  </a:cubicBezTo>
                  <a:cubicBezTo>
                    <a:pt x="44836" y="388828"/>
                    <a:pt x="50284" y="380892"/>
                    <a:pt x="54208" y="372183"/>
                  </a:cubicBezTo>
                  <a:cubicBezTo>
                    <a:pt x="54208" y="372183"/>
                    <a:pt x="46112" y="382565"/>
                    <a:pt x="40778" y="388375"/>
                  </a:cubicBezTo>
                  <a:cubicBezTo>
                    <a:pt x="36044" y="393624"/>
                    <a:pt x="30596" y="398178"/>
                    <a:pt x="24586" y="401901"/>
                  </a:cubicBezTo>
                  <a:cubicBezTo>
                    <a:pt x="18775" y="405425"/>
                    <a:pt x="9536" y="401234"/>
                    <a:pt x="13346" y="396567"/>
                  </a:cubicBezTo>
                  <a:cubicBezTo>
                    <a:pt x="17156" y="391900"/>
                    <a:pt x="21442" y="389233"/>
                    <a:pt x="29253" y="380470"/>
                  </a:cubicBezTo>
                  <a:cubicBezTo>
                    <a:pt x="33444" y="375880"/>
                    <a:pt x="37063" y="370793"/>
                    <a:pt x="40016" y="365325"/>
                  </a:cubicBezTo>
                  <a:cubicBezTo>
                    <a:pt x="34473" y="370853"/>
                    <a:pt x="28481" y="375918"/>
                    <a:pt x="22109" y="380470"/>
                  </a:cubicBezTo>
                  <a:cubicBezTo>
                    <a:pt x="17156" y="384430"/>
                    <a:pt x="11174" y="386907"/>
                    <a:pt x="4869" y="387613"/>
                  </a:cubicBezTo>
                  <a:cubicBezTo>
                    <a:pt x="1630" y="387613"/>
                    <a:pt x="-2942" y="383803"/>
                    <a:pt x="2583" y="378565"/>
                  </a:cubicBezTo>
                  <a:cubicBezTo>
                    <a:pt x="10451" y="373116"/>
                    <a:pt x="17613" y="366718"/>
                    <a:pt x="23919" y="359515"/>
                  </a:cubicBezTo>
                  <a:cubicBezTo>
                    <a:pt x="29824" y="351990"/>
                    <a:pt x="32872" y="345799"/>
                    <a:pt x="30967" y="345989"/>
                  </a:cubicBezTo>
                  <a:cubicBezTo>
                    <a:pt x="29062" y="346180"/>
                    <a:pt x="25919" y="350752"/>
                    <a:pt x="18394" y="354276"/>
                  </a:cubicBezTo>
                  <a:cubicBezTo>
                    <a:pt x="10870" y="357800"/>
                    <a:pt x="2011" y="356562"/>
                    <a:pt x="487" y="352371"/>
                  </a:cubicBezTo>
                  <a:cubicBezTo>
                    <a:pt x="-1037" y="348180"/>
                    <a:pt x="1249" y="350085"/>
                    <a:pt x="8203" y="345513"/>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30" name="Google Shape;2630;p37"/>
            <p:cNvSpPr/>
            <p:nvPr/>
          </p:nvSpPr>
          <p:spPr>
            <a:xfrm>
              <a:off x="4182076" y="238331"/>
              <a:ext cx="69928" cy="88934"/>
            </a:xfrm>
            <a:custGeom>
              <a:avLst/>
              <a:gdLst/>
              <a:ahLst/>
              <a:cxnLst/>
              <a:rect l="l" t="t" r="r" b="b"/>
              <a:pathLst>
                <a:path w="69928" h="88934" extrusionOk="0">
                  <a:moveTo>
                    <a:pt x="69928" y="69255"/>
                  </a:moveTo>
                  <a:cubicBezTo>
                    <a:pt x="69928" y="69255"/>
                    <a:pt x="43163" y="93068"/>
                    <a:pt x="13350" y="88305"/>
                  </a:cubicBezTo>
                  <a:lnTo>
                    <a:pt x="1348" y="38299"/>
                  </a:lnTo>
                  <a:cubicBezTo>
                    <a:pt x="1348" y="38299"/>
                    <a:pt x="-6558" y="12105"/>
                    <a:pt x="15921" y="2104"/>
                  </a:cubicBezTo>
                  <a:cubicBezTo>
                    <a:pt x="38400" y="-7897"/>
                    <a:pt x="60212" y="18296"/>
                    <a:pt x="69928" y="69255"/>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31" name="Google Shape;2631;p37"/>
            <p:cNvSpPr/>
            <p:nvPr/>
          </p:nvSpPr>
          <p:spPr>
            <a:xfrm>
              <a:off x="4044931" y="219924"/>
              <a:ext cx="59816" cy="62802"/>
            </a:xfrm>
            <a:custGeom>
              <a:avLst/>
              <a:gdLst/>
              <a:ahLst/>
              <a:cxnLst/>
              <a:rect l="l" t="t" r="r" b="b"/>
              <a:pathLst>
                <a:path w="59816" h="62802" extrusionOk="0">
                  <a:moveTo>
                    <a:pt x="59817" y="413"/>
                  </a:moveTo>
                  <a:cubicBezTo>
                    <a:pt x="59817" y="413"/>
                    <a:pt x="30766" y="-8445"/>
                    <a:pt x="0" y="55849"/>
                  </a:cubicBezTo>
                  <a:lnTo>
                    <a:pt x="11525" y="62802"/>
                  </a:lnTo>
                  <a:cubicBezTo>
                    <a:pt x="25917" y="40743"/>
                    <a:pt x="42072" y="19879"/>
                    <a:pt x="59817" y="413"/>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32" name="Google Shape;2632;p37"/>
            <p:cNvSpPr/>
            <p:nvPr/>
          </p:nvSpPr>
          <p:spPr>
            <a:xfrm>
              <a:off x="2494198" y="1192008"/>
              <a:ext cx="154251" cy="303342"/>
            </a:xfrm>
            <a:custGeom>
              <a:avLst/>
              <a:gdLst/>
              <a:ahLst/>
              <a:cxnLst/>
              <a:rect l="l" t="t" r="r" b="b"/>
              <a:pathLst>
                <a:path w="154251" h="303342" extrusionOk="0">
                  <a:moveTo>
                    <a:pt x="65595" y="234575"/>
                  </a:moveTo>
                  <a:cubicBezTo>
                    <a:pt x="79310" y="258921"/>
                    <a:pt x="95907" y="281534"/>
                    <a:pt x="115030" y="301917"/>
                  </a:cubicBezTo>
                  <a:cubicBezTo>
                    <a:pt x="120364" y="308108"/>
                    <a:pt x="161512" y="292392"/>
                    <a:pt x="153130" y="288010"/>
                  </a:cubicBezTo>
                  <a:cubicBezTo>
                    <a:pt x="144747" y="283629"/>
                    <a:pt x="117601" y="246005"/>
                    <a:pt x="104171" y="221335"/>
                  </a:cubicBezTo>
                  <a:cubicBezTo>
                    <a:pt x="92896" y="191398"/>
                    <a:pt x="83356" y="160833"/>
                    <a:pt x="75596" y="129800"/>
                  </a:cubicBezTo>
                  <a:cubicBezTo>
                    <a:pt x="67119" y="99225"/>
                    <a:pt x="59880" y="54267"/>
                    <a:pt x="53689" y="33121"/>
                  </a:cubicBezTo>
                  <a:cubicBezTo>
                    <a:pt x="50377" y="17186"/>
                    <a:pt x="38044" y="4670"/>
                    <a:pt x="22161" y="1117"/>
                  </a:cubicBezTo>
                  <a:cubicBezTo>
                    <a:pt x="7397" y="-2312"/>
                    <a:pt x="-2223" y="1689"/>
                    <a:pt x="444" y="19596"/>
                  </a:cubicBezTo>
                  <a:cubicBezTo>
                    <a:pt x="4730" y="50743"/>
                    <a:pt x="29305" y="172853"/>
                    <a:pt x="65595" y="234575"/>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33" name="Google Shape;2633;p37"/>
            <p:cNvSpPr/>
            <p:nvPr/>
          </p:nvSpPr>
          <p:spPr>
            <a:xfrm>
              <a:off x="2527565" y="1904831"/>
              <a:ext cx="106588" cy="82319"/>
            </a:xfrm>
            <a:custGeom>
              <a:avLst/>
              <a:gdLst/>
              <a:ahLst/>
              <a:cxnLst/>
              <a:rect l="l" t="t" r="r" b="b"/>
              <a:pathLst>
                <a:path w="106588" h="82319" extrusionOk="0">
                  <a:moveTo>
                    <a:pt x="8606" y="2"/>
                  </a:moveTo>
                  <a:cubicBezTo>
                    <a:pt x="21369" y="10385"/>
                    <a:pt x="40229" y="860"/>
                    <a:pt x="41181" y="1812"/>
                  </a:cubicBezTo>
                  <a:cubicBezTo>
                    <a:pt x="56119" y="15766"/>
                    <a:pt x="71828" y="28863"/>
                    <a:pt x="88235" y="41055"/>
                  </a:cubicBezTo>
                  <a:cubicBezTo>
                    <a:pt x="96141" y="47246"/>
                    <a:pt x="108523" y="55628"/>
                    <a:pt x="106332" y="67630"/>
                  </a:cubicBezTo>
                  <a:cubicBezTo>
                    <a:pt x="102332" y="89156"/>
                    <a:pt x="68232" y="82489"/>
                    <a:pt x="54897" y="75917"/>
                  </a:cubicBezTo>
                  <a:cubicBezTo>
                    <a:pt x="41562" y="69344"/>
                    <a:pt x="31371" y="58486"/>
                    <a:pt x="19083" y="50866"/>
                  </a:cubicBezTo>
                  <a:cubicBezTo>
                    <a:pt x="10320" y="45437"/>
                    <a:pt x="1653" y="42579"/>
                    <a:pt x="33" y="31816"/>
                  </a:cubicBezTo>
                  <a:cubicBezTo>
                    <a:pt x="-538" y="25244"/>
                    <a:pt x="6415" y="-283"/>
                    <a:pt x="8606"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34" name="Google Shape;2634;p37"/>
            <p:cNvSpPr/>
            <p:nvPr/>
          </p:nvSpPr>
          <p:spPr>
            <a:xfrm>
              <a:off x="2527774" y="1931884"/>
              <a:ext cx="106123" cy="55368"/>
            </a:xfrm>
            <a:custGeom>
              <a:avLst/>
              <a:gdLst/>
              <a:ahLst/>
              <a:cxnLst/>
              <a:rect l="l" t="t" r="r" b="b"/>
              <a:pathLst>
                <a:path w="106123" h="55368" extrusionOk="0">
                  <a:moveTo>
                    <a:pt x="301" y="0"/>
                  </a:moveTo>
                  <a:cubicBezTo>
                    <a:pt x="1920" y="10668"/>
                    <a:pt x="10492" y="13525"/>
                    <a:pt x="19351" y="19050"/>
                  </a:cubicBezTo>
                  <a:cubicBezTo>
                    <a:pt x="31828" y="26765"/>
                    <a:pt x="42782" y="38100"/>
                    <a:pt x="55831" y="44577"/>
                  </a:cubicBezTo>
                  <a:cubicBezTo>
                    <a:pt x="68881" y="51054"/>
                    <a:pt x="97646" y="56674"/>
                    <a:pt x="106123" y="41338"/>
                  </a:cubicBezTo>
                  <a:cubicBezTo>
                    <a:pt x="101551" y="62008"/>
                    <a:pt x="68023" y="55531"/>
                    <a:pt x="54879" y="48958"/>
                  </a:cubicBezTo>
                  <a:cubicBezTo>
                    <a:pt x="41734" y="42386"/>
                    <a:pt x="31352" y="31528"/>
                    <a:pt x="19065" y="23908"/>
                  </a:cubicBezTo>
                  <a:cubicBezTo>
                    <a:pt x="10302" y="18479"/>
                    <a:pt x="1634" y="15621"/>
                    <a:pt x="15" y="4858"/>
                  </a:cubicBezTo>
                  <a:cubicBezTo>
                    <a:pt x="-40" y="3229"/>
                    <a:pt x="56" y="1610"/>
                    <a:pt x="301"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35" name="Google Shape;2635;p37"/>
            <p:cNvSpPr/>
            <p:nvPr/>
          </p:nvSpPr>
          <p:spPr>
            <a:xfrm>
              <a:off x="2655329" y="1830290"/>
              <a:ext cx="106576" cy="79516"/>
            </a:xfrm>
            <a:custGeom>
              <a:avLst/>
              <a:gdLst/>
              <a:ahLst/>
              <a:cxnLst/>
              <a:rect l="l" t="t" r="r" b="b"/>
              <a:pathLst>
                <a:path w="106576" h="79516" extrusionOk="0">
                  <a:moveTo>
                    <a:pt x="10192" y="58"/>
                  </a:moveTo>
                  <a:cubicBezTo>
                    <a:pt x="22955" y="10440"/>
                    <a:pt x="45244" y="-895"/>
                    <a:pt x="46196" y="58"/>
                  </a:cubicBezTo>
                  <a:cubicBezTo>
                    <a:pt x="59433" y="13574"/>
                    <a:pt x="73460" y="26299"/>
                    <a:pt x="88202" y="38158"/>
                  </a:cubicBezTo>
                  <a:cubicBezTo>
                    <a:pt x="96202" y="44444"/>
                    <a:pt x="108585" y="52826"/>
                    <a:pt x="106299" y="64828"/>
                  </a:cubicBezTo>
                  <a:cubicBezTo>
                    <a:pt x="102298" y="86354"/>
                    <a:pt x="68199" y="79687"/>
                    <a:pt x="54959" y="73114"/>
                  </a:cubicBezTo>
                  <a:cubicBezTo>
                    <a:pt x="41719" y="66542"/>
                    <a:pt x="31337" y="55684"/>
                    <a:pt x="19050" y="48064"/>
                  </a:cubicBezTo>
                  <a:cubicBezTo>
                    <a:pt x="10287" y="42634"/>
                    <a:pt x="1715" y="39777"/>
                    <a:pt x="0" y="29014"/>
                  </a:cubicBezTo>
                  <a:cubicBezTo>
                    <a:pt x="721" y="18622"/>
                    <a:pt x="4243" y="8611"/>
                    <a:pt x="10192" y="58"/>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36" name="Google Shape;2636;p37"/>
            <p:cNvSpPr/>
            <p:nvPr/>
          </p:nvSpPr>
          <p:spPr>
            <a:xfrm>
              <a:off x="2655759" y="1855875"/>
              <a:ext cx="106154" cy="55320"/>
            </a:xfrm>
            <a:custGeom>
              <a:avLst/>
              <a:gdLst/>
              <a:ahLst/>
              <a:cxnLst/>
              <a:rect l="l" t="t" r="r" b="b"/>
              <a:pathLst>
                <a:path w="106154" h="55320" extrusionOk="0">
                  <a:moveTo>
                    <a:pt x="331" y="0"/>
                  </a:moveTo>
                  <a:cubicBezTo>
                    <a:pt x="1951" y="10573"/>
                    <a:pt x="10523" y="13525"/>
                    <a:pt x="19381" y="19050"/>
                  </a:cubicBezTo>
                  <a:cubicBezTo>
                    <a:pt x="31859" y="26765"/>
                    <a:pt x="42813" y="38100"/>
                    <a:pt x="55767" y="44482"/>
                  </a:cubicBezTo>
                  <a:cubicBezTo>
                    <a:pt x="68721" y="50863"/>
                    <a:pt x="97677" y="56578"/>
                    <a:pt x="106154" y="41243"/>
                  </a:cubicBezTo>
                  <a:cubicBezTo>
                    <a:pt x="101582" y="62008"/>
                    <a:pt x="68054" y="55435"/>
                    <a:pt x="54910" y="48958"/>
                  </a:cubicBezTo>
                  <a:cubicBezTo>
                    <a:pt x="41765" y="42481"/>
                    <a:pt x="31383" y="31528"/>
                    <a:pt x="19096" y="23908"/>
                  </a:cubicBezTo>
                  <a:cubicBezTo>
                    <a:pt x="10333" y="18478"/>
                    <a:pt x="1665" y="15621"/>
                    <a:pt x="46" y="4858"/>
                  </a:cubicBezTo>
                  <a:cubicBezTo>
                    <a:pt x="-67" y="3229"/>
                    <a:pt x="28" y="1600"/>
                    <a:pt x="331"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37" name="Google Shape;2637;p37"/>
            <p:cNvSpPr/>
            <p:nvPr/>
          </p:nvSpPr>
          <p:spPr>
            <a:xfrm>
              <a:off x="2362866" y="1465363"/>
              <a:ext cx="372536" cy="450662"/>
            </a:xfrm>
            <a:custGeom>
              <a:avLst/>
              <a:gdLst/>
              <a:ahLst/>
              <a:cxnLst/>
              <a:rect l="l" t="t" r="r" b="b"/>
              <a:pathLst>
                <a:path w="372536" h="450662" extrusionOk="0">
                  <a:moveTo>
                    <a:pt x="2903" y="30848"/>
                  </a:moveTo>
                  <a:cubicBezTo>
                    <a:pt x="-11194" y="119145"/>
                    <a:pt x="27954" y="152006"/>
                    <a:pt x="79103" y="170865"/>
                  </a:cubicBezTo>
                  <a:cubicBezTo>
                    <a:pt x="115679" y="184296"/>
                    <a:pt x="168162" y="205060"/>
                    <a:pt x="168162" y="205060"/>
                  </a:cubicBezTo>
                  <a:cubicBezTo>
                    <a:pt x="168162" y="205060"/>
                    <a:pt x="167400" y="224110"/>
                    <a:pt x="167019" y="267925"/>
                  </a:cubicBezTo>
                  <a:cubicBezTo>
                    <a:pt x="167019" y="306025"/>
                    <a:pt x="171686" y="445947"/>
                    <a:pt x="171686" y="445947"/>
                  </a:cubicBezTo>
                  <a:cubicBezTo>
                    <a:pt x="183944" y="452234"/>
                    <a:pt x="198481" y="452234"/>
                    <a:pt x="210739" y="445947"/>
                  </a:cubicBezTo>
                  <a:cubicBezTo>
                    <a:pt x="210739" y="445947"/>
                    <a:pt x="231313" y="338886"/>
                    <a:pt x="235694" y="290595"/>
                  </a:cubicBezTo>
                  <a:cubicBezTo>
                    <a:pt x="241600" y="225063"/>
                    <a:pt x="251601" y="182200"/>
                    <a:pt x="248267" y="168103"/>
                  </a:cubicBezTo>
                  <a:cubicBezTo>
                    <a:pt x="245314" y="155721"/>
                    <a:pt x="173782" y="120478"/>
                    <a:pt x="151017" y="101428"/>
                  </a:cubicBezTo>
                  <a:lnTo>
                    <a:pt x="301036" y="151720"/>
                  </a:lnTo>
                  <a:cubicBezTo>
                    <a:pt x="298036" y="167932"/>
                    <a:pt x="296538" y="184381"/>
                    <a:pt x="296559" y="200869"/>
                  </a:cubicBezTo>
                  <a:cubicBezTo>
                    <a:pt x="297892" y="252780"/>
                    <a:pt x="300845" y="365271"/>
                    <a:pt x="300845" y="365271"/>
                  </a:cubicBezTo>
                  <a:cubicBezTo>
                    <a:pt x="300845" y="365271"/>
                    <a:pt x="321419" y="380130"/>
                    <a:pt x="338945" y="365271"/>
                  </a:cubicBezTo>
                  <a:cubicBezTo>
                    <a:pt x="338945" y="365271"/>
                    <a:pt x="377045" y="142576"/>
                    <a:pt x="372092" y="113144"/>
                  </a:cubicBezTo>
                  <a:cubicBezTo>
                    <a:pt x="367711" y="85140"/>
                    <a:pt x="235599" y="27990"/>
                    <a:pt x="212263" y="8369"/>
                  </a:cubicBezTo>
                  <a:cubicBezTo>
                    <a:pt x="204058" y="1673"/>
                    <a:pt x="193384" y="-1204"/>
                    <a:pt x="182926" y="463"/>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38" name="Google Shape;2638;p37"/>
            <p:cNvSpPr/>
            <p:nvPr/>
          </p:nvSpPr>
          <p:spPr>
            <a:xfrm>
              <a:off x="2393925" y="1163883"/>
              <a:ext cx="117160" cy="114020"/>
            </a:xfrm>
            <a:custGeom>
              <a:avLst/>
              <a:gdLst/>
              <a:ahLst/>
              <a:cxnLst/>
              <a:rect l="l" t="t" r="r" b="b"/>
              <a:pathLst>
                <a:path w="117160" h="114020" extrusionOk="0">
                  <a:moveTo>
                    <a:pt x="24041" y="0"/>
                  </a:moveTo>
                  <a:cubicBezTo>
                    <a:pt x="24041" y="0"/>
                    <a:pt x="26232" y="42101"/>
                    <a:pt x="25279" y="45815"/>
                  </a:cubicBezTo>
                  <a:cubicBezTo>
                    <a:pt x="24327" y="49530"/>
                    <a:pt x="6229" y="61817"/>
                    <a:pt x="609" y="66294"/>
                  </a:cubicBezTo>
                  <a:cubicBezTo>
                    <a:pt x="-5010" y="70771"/>
                    <a:pt x="29661" y="104394"/>
                    <a:pt x="46425" y="112300"/>
                  </a:cubicBezTo>
                  <a:cubicBezTo>
                    <a:pt x="63189" y="120205"/>
                    <a:pt x="116148" y="99727"/>
                    <a:pt x="117100" y="74200"/>
                  </a:cubicBezTo>
                  <a:cubicBezTo>
                    <a:pt x="118053" y="48673"/>
                    <a:pt x="107575" y="26575"/>
                    <a:pt x="99860" y="25146"/>
                  </a:cubicBezTo>
                  <a:cubicBezTo>
                    <a:pt x="92145" y="23717"/>
                    <a:pt x="24041" y="0"/>
                    <a:pt x="24041" y="0"/>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39" name="Google Shape;2639;p37"/>
            <p:cNvSpPr/>
            <p:nvPr/>
          </p:nvSpPr>
          <p:spPr>
            <a:xfrm>
              <a:off x="2362970" y="1179922"/>
              <a:ext cx="189574" cy="370837"/>
            </a:xfrm>
            <a:custGeom>
              <a:avLst/>
              <a:gdLst/>
              <a:ahLst/>
              <a:cxnLst/>
              <a:rect l="l" t="t" r="r" b="b"/>
              <a:pathLst>
                <a:path w="189574" h="370837" extrusionOk="0">
                  <a:moveTo>
                    <a:pt x="50329" y="37015"/>
                  </a:moveTo>
                  <a:cubicBezTo>
                    <a:pt x="50329" y="37015"/>
                    <a:pt x="80809" y="82450"/>
                    <a:pt x="123386" y="86736"/>
                  </a:cubicBezTo>
                  <a:cubicBezTo>
                    <a:pt x="136816" y="73496"/>
                    <a:pt x="137959" y="26442"/>
                    <a:pt x="119385" y="11393"/>
                  </a:cubicBezTo>
                  <a:cubicBezTo>
                    <a:pt x="119385" y="11393"/>
                    <a:pt x="136530" y="-2323"/>
                    <a:pt x="147960" y="344"/>
                  </a:cubicBezTo>
                  <a:cubicBezTo>
                    <a:pt x="160529" y="7926"/>
                    <a:pt x="169882" y="19861"/>
                    <a:pt x="174249" y="33872"/>
                  </a:cubicBezTo>
                  <a:cubicBezTo>
                    <a:pt x="185150" y="65076"/>
                    <a:pt x="190313" y="97985"/>
                    <a:pt x="189489" y="131027"/>
                  </a:cubicBezTo>
                  <a:cubicBezTo>
                    <a:pt x="188727" y="175604"/>
                    <a:pt x="189489" y="288380"/>
                    <a:pt x="189489" y="288380"/>
                  </a:cubicBezTo>
                  <a:cubicBezTo>
                    <a:pt x="184440" y="315326"/>
                    <a:pt x="168114" y="338824"/>
                    <a:pt x="144626" y="352960"/>
                  </a:cubicBezTo>
                  <a:cubicBezTo>
                    <a:pt x="113965" y="370266"/>
                    <a:pt x="77860" y="375239"/>
                    <a:pt x="43661" y="366866"/>
                  </a:cubicBezTo>
                  <a:cubicBezTo>
                    <a:pt x="26445" y="363208"/>
                    <a:pt x="12392" y="350816"/>
                    <a:pt x="6609" y="334195"/>
                  </a:cubicBezTo>
                  <a:cubicBezTo>
                    <a:pt x="8609" y="302858"/>
                    <a:pt x="20992" y="238945"/>
                    <a:pt x="16134" y="199226"/>
                  </a:cubicBezTo>
                  <a:cubicBezTo>
                    <a:pt x="11276" y="159507"/>
                    <a:pt x="2609" y="130551"/>
                    <a:pt x="418" y="98832"/>
                  </a:cubicBezTo>
                  <a:cubicBezTo>
                    <a:pt x="-1773" y="67114"/>
                    <a:pt x="4609" y="67686"/>
                    <a:pt x="20611" y="56351"/>
                  </a:cubicBezTo>
                  <a:cubicBezTo>
                    <a:pt x="30053" y="49217"/>
                    <a:pt x="39984" y="42759"/>
                    <a:pt x="50329" y="37015"/>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40" name="Google Shape;2640;p37"/>
            <p:cNvSpPr/>
            <p:nvPr/>
          </p:nvSpPr>
          <p:spPr>
            <a:xfrm>
              <a:off x="2389574" y="1045793"/>
              <a:ext cx="126365" cy="153696"/>
            </a:xfrm>
            <a:custGeom>
              <a:avLst/>
              <a:gdLst/>
              <a:ahLst/>
              <a:cxnLst/>
              <a:rect l="l" t="t" r="r" b="b"/>
              <a:pathLst>
                <a:path w="126365" h="153696" extrusionOk="0">
                  <a:moveTo>
                    <a:pt x="123547" y="55607"/>
                  </a:moveTo>
                  <a:lnTo>
                    <a:pt x="123547" y="55607"/>
                  </a:lnTo>
                  <a:cubicBezTo>
                    <a:pt x="118499" y="22936"/>
                    <a:pt x="94972" y="-1543"/>
                    <a:pt x="61349" y="76"/>
                  </a:cubicBezTo>
                  <a:cubicBezTo>
                    <a:pt x="25578" y="2019"/>
                    <a:pt x="-1846" y="32594"/>
                    <a:pt x="97" y="68361"/>
                  </a:cubicBezTo>
                  <a:cubicBezTo>
                    <a:pt x="99" y="68399"/>
                    <a:pt x="101" y="68427"/>
                    <a:pt x="103" y="68465"/>
                  </a:cubicBezTo>
                  <a:cubicBezTo>
                    <a:pt x="1271" y="88611"/>
                    <a:pt x="11858" y="107032"/>
                    <a:pt x="28678" y="118186"/>
                  </a:cubicBezTo>
                  <a:cubicBezTo>
                    <a:pt x="29839" y="123139"/>
                    <a:pt x="31598" y="127940"/>
                    <a:pt x="33917" y="132473"/>
                  </a:cubicBezTo>
                  <a:cubicBezTo>
                    <a:pt x="45728" y="146380"/>
                    <a:pt x="81542" y="155048"/>
                    <a:pt x="92114" y="153524"/>
                  </a:cubicBezTo>
                  <a:cubicBezTo>
                    <a:pt x="104686" y="152400"/>
                    <a:pt x="115295" y="143713"/>
                    <a:pt x="118880" y="131616"/>
                  </a:cubicBezTo>
                  <a:cubicBezTo>
                    <a:pt x="129833" y="105899"/>
                    <a:pt x="126309" y="71609"/>
                    <a:pt x="123547" y="55607"/>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41" name="Google Shape;2641;p37"/>
            <p:cNvSpPr/>
            <p:nvPr/>
          </p:nvSpPr>
          <p:spPr>
            <a:xfrm>
              <a:off x="2377852" y="1032078"/>
              <a:ext cx="133256" cy="131805"/>
            </a:xfrm>
            <a:custGeom>
              <a:avLst/>
              <a:gdLst/>
              <a:ahLst/>
              <a:cxnLst/>
              <a:rect l="l" t="t" r="r" b="b"/>
              <a:pathLst>
                <a:path w="133256" h="131805" extrusionOk="0">
                  <a:moveTo>
                    <a:pt x="40114" y="131806"/>
                  </a:moveTo>
                  <a:lnTo>
                    <a:pt x="40114" y="131806"/>
                  </a:lnTo>
                  <a:lnTo>
                    <a:pt x="43162" y="103231"/>
                  </a:lnTo>
                  <a:cubicBezTo>
                    <a:pt x="43162" y="103231"/>
                    <a:pt x="19921" y="43033"/>
                    <a:pt x="74880" y="54653"/>
                  </a:cubicBezTo>
                  <a:cubicBezTo>
                    <a:pt x="111170" y="62273"/>
                    <a:pt x="120314" y="65512"/>
                    <a:pt x="131363" y="41223"/>
                  </a:cubicBezTo>
                  <a:cubicBezTo>
                    <a:pt x="142412" y="16934"/>
                    <a:pt x="103455" y="-5068"/>
                    <a:pt x="57164" y="1028"/>
                  </a:cubicBezTo>
                  <a:cubicBezTo>
                    <a:pt x="24162" y="4533"/>
                    <a:pt x="-666" y="32717"/>
                    <a:pt x="14" y="65893"/>
                  </a:cubicBezTo>
                  <a:cubicBezTo>
                    <a:pt x="1252" y="83895"/>
                    <a:pt x="6014" y="120185"/>
                    <a:pt x="40114" y="1318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42" name="Google Shape;2642;p37"/>
            <p:cNvSpPr/>
            <p:nvPr/>
          </p:nvSpPr>
          <p:spPr>
            <a:xfrm>
              <a:off x="2511120" y="1180647"/>
              <a:ext cx="61436" cy="88868"/>
            </a:xfrm>
            <a:custGeom>
              <a:avLst/>
              <a:gdLst/>
              <a:ahLst/>
              <a:cxnLst/>
              <a:rect l="l" t="t" r="r" b="b"/>
              <a:pathLst>
                <a:path w="61436" h="88868" extrusionOk="0">
                  <a:moveTo>
                    <a:pt x="39243" y="88868"/>
                  </a:moveTo>
                  <a:cubicBezTo>
                    <a:pt x="47575" y="88601"/>
                    <a:pt x="55499" y="85192"/>
                    <a:pt x="61436" y="79343"/>
                  </a:cubicBezTo>
                  <a:cubicBezTo>
                    <a:pt x="60198" y="63722"/>
                    <a:pt x="40196" y="4381"/>
                    <a:pt x="0" y="0"/>
                  </a:cubicBezTo>
                  <a:cubicBezTo>
                    <a:pt x="10976" y="7630"/>
                    <a:pt x="19668" y="18098"/>
                    <a:pt x="25146" y="30290"/>
                  </a:cubicBezTo>
                  <a:cubicBezTo>
                    <a:pt x="31347" y="49425"/>
                    <a:pt x="36060" y="69009"/>
                    <a:pt x="39243" y="88868"/>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43" name="Google Shape;2643;p37"/>
            <p:cNvSpPr/>
            <p:nvPr/>
          </p:nvSpPr>
          <p:spPr>
            <a:xfrm>
              <a:off x="6137574" y="3350157"/>
              <a:ext cx="432244" cy="249555"/>
            </a:xfrm>
            <a:custGeom>
              <a:avLst/>
              <a:gdLst/>
              <a:ahLst/>
              <a:cxnLst/>
              <a:rect l="l" t="t" r="r" b="b"/>
              <a:pathLst>
                <a:path w="432244" h="249555" extrusionOk="0">
                  <a:moveTo>
                    <a:pt x="432245" y="124778"/>
                  </a:moveTo>
                  <a:cubicBezTo>
                    <a:pt x="432245" y="193690"/>
                    <a:pt x="335483" y="249555"/>
                    <a:pt x="216122" y="249555"/>
                  </a:cubicBezTo>
                  <a:cubicBezTo>
                    <a:pt x="96761" y="249555"/>
                    <a:pt x="0" y="193690"/>
                    <a:pt x="0" y="124778"/>
                  </a:cubicBezTo>
                  <a:cubicBezTo>
                    <a:pt x="0" y="55865"/>
                    <a:pt x="96761" y="0"/>
                    <a:pt x="216122" y="0"/>
                  </a:cubicBezTo>
                  <a:cubicBezTo>
                    <a:pt x="335483" y="0"/>
                    <a:pt x="432245" y="55865"/>
                    <a:pt x="432245" y="12477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44" name="Google Shape;2644;p37"/>
            <p:cNvSpPr/>
            <p:nvPr/>
          </p:nvSpPr>
          <p:spPr>
            <a:xfrm>
              <a:off x="6267054" y="2297586"/>
              <a:ext cx="217597" cy="318657"/>
            </a:xfrm>
            <a:custGeom>
              <a:avLst/>
              <a:gdLst/>
              <a:ahLst/>
              <a:cxnLst/>
              <a:rect l="l" t="t" r="r" b="b"/>
              <a:pathLst>
                <a:path w="217597" h="318657" extrusionOk="0">
                  <a:moveTo>
                    <a:pt x="77117" y="10535"/>
                  </a:moveTo>
                  <a:cubicBezTo>
                    <a:pt x="85785" y="-3371"/>
                    <a:pt x="151983" y="-12515"/>
                    <a:pt x="173796" y="43587"/>
                  </a:cubicBezTo>
                  <a:cubicBezTo>
                    <a:pt x="181987" y="64828"/>
                    <a:pt x="180749" y="119216"/>
                    <a:pt x="187702" y="153315"/>
                  </a:cubicBezTo>
                  <a:cubicBezTo>
                    <a:pt x="194655" y="187415"/>
                    <a:pt x="210848" y="206846"/>
                    <a:pt x="216277" y="234563"/>
                  </a:cubicBezTo>
                  <a:cubicBezTo>
                    <a:pt x="221706" y="262281"/>
                    <a:pt x="212658" y="308668"/>
                    <a:pt x="145888" y="316954"/>
                  </a:cubicBezTo>
                  <a:cubicBezTo>
                    <a:pt x="79117" y="325241"/>
                    <a:pt x="27778" y="301715"/>
                    <a:pt x="11966" y="280379"/>
                  </a:cubicBezTo>
                  <a:cubicBezTo>
                    <a:pt x="-3845" y="259043"/>
                    <a:pt x="-4131" y="213704"/>
                    <a:pt x="11966" y="189605"/>
                  </a:cubicBezTo>
                  <a:cubicBezTo>
                    <a:pt x="28063" y="165507"/>
                    <a:pt x="40541" y="145505"/>
                    <a:pt x="40541" y="113405"/>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45" name="Google Shape;2645;p37"/>
            <p:cNvSpPr/>
            <p:nvPr/>
          </p:nvSpPr>
          <p:spPr>
            <a:xfrm>
              <a:off x="6260770" y="2526901"/>
              <a:ext cx="40647" cy="235450"/>
            </a:xfrm>
            <a:custGeom>
              <a:avLst/>
              <a:gdLst/>
              <a:ahLst/>
              <a:cxnLst/>
              <a:rect l="l" t="t" r="r" b="b"/>
              <a:pathLst>
                <a:path w="40647" h="235450" extrusionOk="0">
                  <a:moveTo>
                    <a:pt x="4152" y="15917"/>
                  </a:moveTo>
                  <a:cubicBezTo>
                    <a:pt x="4152" y="15917"/>
                    <a:pt x="-11564" y="127074"/>
                    <a:pt x="18154" y="205274"/>
                  </a:cubicBezTo>
                  <a:cubicBezTo>
                    <a:pt x="47872" y="283474"/>
                    <a:pt x="39585" y="184986"/>
                    <a:pt x="39585" y="184986"/>
                  </a:cubicBezTo>
                  <a:lnTo>
                    <a:pt x="32442" y="161554"/>
                  </a:lnTo>
                  <a:cubicBezTo>
                    <a:pt x="32442" y="161554"/>
                    <a:pt x="26536" y="71067"/>
                    <a:pt x="29013" y="48873"/>
                  </a:cubicBezTo>
                  <a:cubicBezTo>
                    <a:pt x="31489" y="26680"/>
                    <a:pt x="30918" y="7630"/>
                    <a:pt x="32442" y="5820"/>
                  </a:cubicBezTo>
                  <a:cubicBezTo>
                    <a:pt x="33966" y="4011"/>
                    <a:pt x="26632" y="486"/>
                    <a:pt x="23488" y="10"/>
                  </a:cubicBezTo>
                  <a:cubicBezTo>
                    <a:pt x="20345" y="-466"/>
                    <a:pt x="4152" y="15917"/>
                    <a:pt x="4152" y="15917"/>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46" name="Google Shape;2646;p37"/>
            <p:cNvSpPr/>
            <p:nvPr/>
          </p:nvSpPr>
          <p:spPr>
            <a:xfrm>
              <a:off x="6283969" y="2294668"/>
              <a:ext cx="103921" cy="128329"/>
            </a:xfrm>
            <a:custGeom>
              <a:avLst/>
              <a:gdLst/>
              <a:ahLst/>
              <a:cxnLst/>
              <a:rect l="l" t="t" r="r" b="b"/>
              <a:pathLst>
                <a:path w="103921" h="128329" extrusionOk="0">
                  <a:moveTo>
                    <a:pt x="103921" y="3833"/>
                  </a:moveTo>
                  <a:cubicBezTo>
                    <a:pt x="103921" y="3833"/>
                    <a:pt x="54105" y="-10550"/>
                    <a:pt x="23911" y="16406"/>
                  </a:cubicBezTo>
                  <a:cubicBezTo>
                    <a:pt x="3585" y="35104"/>
                    <a:pt x="-4645" y="63564"/>
                    <a:pt x="2575" y="90225"/>
                  </a:cubicBezTo>
                  <a:cubicBezTo>
                    <a:pt x="6576" y="105941"/>
                    <a:pt x="14672" y="127468"/>
                    <a:pt x="27150" y="128325"/>
                  </a:cubicBezTo>
                  <a:cubicBezTo>
                    <a:pt x="39627" y="129182"/>
                    <a:pt x="103921" y="3833"/>
                    <a:pt x="103921" y="3833"/>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47" name="Google Shape;2647;p37"/>
            <p:cNvSpPr/>
            <p:nvPr/>
          </p:nvSpPr>
          <p:spPr>
            <a:xfrm>
              <a:off x="6304395" y="2434900"/>
              <a:ext cx="128622" cy="143860"/>
            </a:xfrm>
            <a:custGeom>
              <a:avLst/>
              <a:gdLst/>
              <a:ahLst/>
              <a:cxnLst/>
              <a:rect l="l" t="t" r="r" b="b"/>
              <a:pathLst>
                <a:path w="128622" h="143860" extrusionOk="0">
                  <a:moveTo>
                    <a:pt x="102545" y="0"/>
                  </a:moveTo>
                  <a:cubicBezTo>
                    <a:pt x="102545" y="0"/>
                    <a:pt x="99307" y="55531"/>
                    <a:pt x="100355" y="59627"/>
                  </a:cubicBezTo>
                  <a:cubicBezTo>
                    <a:pt x="101402" y="63722"/>
                    <a:pt x="122071" y="67628"/>
                    <a:pt x="127977" y="72485"/>
                  </a:cubicBezTo>
                  <a:cubicBezTo>
                    <a:pt x="133883" y="77343"/>
                    <a:pt x="97783" y="133636"/>
                    <a:pt x="79400" y="142018"/>
                  </a:cubicBezTo>
                  <a:cubicBezTo>
                    <a:pt x="61016" y="150400"/>
                    <a:pt x="4343" y="129064"/>
                    <a:pt x="437" y="100774"/>
                  </a:cubicBezTo>
                  <a:cubicBezTo>
                    <a:pt x="-3182" y="74866"/>
                    <a:pt x="16630" y="54673"/>
                    <a:pt x="24345" y="47625"/>
                  </a:cubicBezTo>
                  <a:cubicBezTo>
                    <a:pt x="29546" y="47282"/>
                    <a:pt x="34765" y="47282"/>
                    <a:pt x="39966" y="47625"/>
                  </a:cubicBezTo>
                  <a:lnTo>
                    <a:pt x="41585" y="20764"/>
                  </a:lnTo>
                  <a:cubicBezTo>
                    <a:pt x="66446" y="11906"/>
                    <a:pt x="102545" y="0"/>
                    <a:pt x="102545" y="0"/>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48" name="Google Shape;2648;p37"/>
            <p:cNvSpPr/>
            <p:nvPr/>
          </p:nvSpPr>
          <p:spPr>
            <a:xfrm>
              <a:off x="6266985" y="2481191"/>
              <a:ext cx="187397" cy="215209"/>
            </a:xfrm>
            <a:custGeom>
              <a:avLst/>
              <a:gdLst/>
              <a:ahLst/>
              <a:cxnLst/>
              <a:rect l="l" t="t" r="r" b="b"/>
              <a:pathLst>
                <a:path w="187397" h="215209" extrusionOk="0">
                  <a:moveTo>
                    <a:pt x="147575" y="18193"/>
                  </a:moveTo>
                  <a:cubicBezTo>
                    <a:pt x="163196" y="20669"/>
                    <a:pt x="181008" y="28956"/>
                    <a:pt x="183485" y="37243"/>
                  </a:cubicBezTo>
                  <a:cubicBezTo>
                    <a:pt x="189933" y="68008"/>
                    <a:pt x="188390" y="99917"/>
                    <a:pt x="179008" y="129921"/>
                  </a:cubicBezTo>
                  <a:cubicBezTo>
                    <a:pt x="165482" y="165640"/>
                    <a:pt x="156434" y="188405"/>
                    <a:pt x="148623" y="203835"/>
                  </a:cubicBezTo>
                  <a:cubicBezTo>
                    <a:pt x="148623" y="203835"/>
                    <a:pt x="81091" y="232410"/>
                    <a:pt x="26703" y="198977"/>
                  </a:cubicBezTo>
                  <a:cubicBezTo>
                    <a:pt x="26703" y="198977"/>
                    <a:pt x="22893" y="160877"/>
                    <a:pt x="22703" y="140208"/>
                  </a:cubicBezTo>
                  <a:cubicBezTo>
                    <a:pt x="-27589" y="96393"/>
                    <a:pt x="15368" y="42291"/>
                    <a:pt x="57945" y="286"/>
                  </a:cubicBezTo>
                  <a:cubicBezTo>
                    <a:pt x="63050" y="-95"/>
                    <a:pt x="68175" y="-95"/>
                    <a:pt x="73280" y="286"/>
                  </a:cubicBezTo>
                  <a:cubicBezTo>
                    <a:pt x="73280" y="286"/>
                    <a:pt x="35180" y="45244"/>
                    <a:pt x="61755" y="70771"/>
                  </a:cubicBezTo>
                  <a:cubicBezTo>
                    <a:pt x="118238" y="53721"/>
                    <a:pt x="129478" y="28384"/>
                    <a:pt x="147575" y="18193"/>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49" name="Google Shape;2649;p37"/>
            <p:cNvSpPr/>
            <p:nvPr/>
          </p:nvSpPr>
          <p:spPr>
            <a:xfrm>
              <a:off x="6300305" y="2304949"/>
              <a:ext cx="138529" cy="170431"/>
            </a:xfrm>
            <a:custGeom>
              <a:avLst/>
              <a:gdLst/>
              <a:ahLst/>
              <a:cxnLst/>
              <a:rect l="l" t="t" r="r" b="b"/>
              <a:pathLst>
                <a:path w="138529" h="170431" extrusionOk="0">
                  <a:moveTo>
                    <a:pt x="2908" y="60608"/>
                  </a:moveTo>
                  <a:lnTo>
                    <a:pt x="2908" y="60608"/>
                  </a:lnTo>
                  <a:cubicBezTo>
                    <a:pt x="8528" y="24890"/>
                    <a:pt x="34245" y="-2066"/>
                    <a:pt x="71107" y="125"/>
                  </a:cubicBezTo>
                  <a:cubicBezTo>
                    <a:pt x="110150" y="1972"/>
                    <a:pt x="140297" y="35129"/>
                    <a:pt x="138449" y="74172"/>
                  </a:cubicBezTo>
                  <a:cubicBezTo>
                    <a:pt x="137372" y="96775"/>
                    <a:pt x="125552" y="117511"/>
                    <a:pt x="106635" y="129950"/>
                  </a:cubicBezTo>
                  <a:cubicBezTo>
                    <a:pt x="105369" y="135322"/>
                    <a:pt x="103483" y="140533"/>
                    <a:pt x="101016" y="145476"/>
                  </a:cubicBezTo>
                  <a:cubicBezTo>
                    <a:pt x="87966" y="160716"/>
                    <a:pt x="53391" y="170336"/>
                    <a:pt x="41865" y="170432"/>
                  </a:cubicBezTo>
                  <a:cubicBezTo>
                    <a:pt x="32340" y="170432"/>
                    <a:pt x="23482" y="161383"/>
                    <a:pt x="14243" y="146048"/>
                  </a:cubicBezTo>
                  <a:cubicBezTo>
                    <a:pt x="-5093" y="113663"/>
                    <a:pt x="-140" y="78230"/>
                    <a:pt x="2908" y="60608"/>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50" name="Google Shape;2650;p37"/>
            <p:cNvSpPr/>
            <p:nvPr/>
          </p:nvSpPr>
          <p:spPr>
            <a:xfrm>
              <a:off x="6305880" y="2304032"/>
              <a:ext cx="138474" cy="130867"/>
            </a:xfrm>
            <a:custGeom>
              <a:avLst/>
              <a:gdLst/>
              <a:ahLst/>
              <a:cxnLst/>
              <a:rect l="l" t="t" r="r" b="b"/>
              <a:pathLst>
                <a:path w="138474" h="130867" extrusionOk="0">
                  <a:moveTo>
                    <a:pt x="76867" y="1709"/>
                  </a:moveTo>
                  <a:cubicBezTo>
                    <a:pt x="102679" y="6757"/>
                    <a:pt x="123920" y="13996"/>
                    <a:pt x="130969" y="39332"/>
                  </a:cubicBezTo>
                  <a:cubicBezTo>
                    <a:pt x="135731" y="56858"/>
                    <a:pt x="142018" y="90101"/>
                    <a:pt x="136017" y="104102"/>
                  </a:cubicBezTo>
                  <a:lnTo>
                    <a:pt x="132398" y="114294"/>
                  </a:lnTo>
                  <a:lnTo>
                    <a:pt x="101060" y="130868"/>
                  </a:lnTo>
                  <a:cubicBezTo>
                    <a:pt x="101060" y="130868"/>
                    <a:pt x="86487" y="118676"/>
                    <a:pt x="91059" y="83243"/>
                  </a:cubicBezTo>
                  <a:cubicBezTo>
                    <a:pt x="90850" y="78423"/>
                    <a:pt x="89335" y="73746"/>
                    <a:pt x="86678" y="69717"/>
                  </a:cubicBezTo>
                  <a:cubicBezTo>
                    <a:pt x="84687" y="66364"/>
                    <a:pt x="83211" y="62735"/>
                    <a:pt x="82296" y="58954"/>
                  </a:cubicBezTo>
                  <a:cubicBezTo>
                    <a:pt x="78591" y="49353"/>
                    <a:pt x="71371" y="41514"/>
                    <a:pt x="62103" y="37046"/>
                  </a:cubicBezTo>
                  <a:cubicBezTo>
                    <a:pt x="38767" y="23997"/>
                    <a:pt x="4953" y="35237"/>
                    <a:pt x="0" y="39999"/>
                  </a:cubicBezTo>
                  <a:cubicBezTo>
                    <a:pt x="13221" y="10548"/>
                    <a:pt x="45396" y="-5483"/>
                    <a:pt x="76867" y="1709"/>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51" name="Google Shape;2651;p37"/>
            <p:cNvSpPr/>
            <p:nvPr/>
          </p:nvSpPr>
          <p:spPr>
            <a:xfrm>
              <a:off x="6412912" y="2510225"/>
              <a:ext cx="93089" cy="307779"/>
            </a:xfrm>
            <a:custGeom>
              <a:avLst/>
              <a:gdLst/>
              <a:ahLst/>
              <a:cxnLst/>
              <a:rect l="l" t="t" r="r" b="b"/>
              <a:pathLst>
                <a:path w="93089" h="307779" extrusionOk="0">
                  <a:moveTo>
                    <a:pt x="39367" y="248524"/>
                  </a:moveTo>
                  <a:cubicBezTo>
                    <a:pt x="45177" y="212329"/>
                    <a:pt x="56036" y="188898"/>
                    <a:pt x="50988" y="168990"/>
                  </a:cubicBezTo>
                  <a:cubicBezTo>
                    <a:pt x="39739" y="128738"/>
                    <a:pt x="25013" y="89542"/>
                    <a:pt x="6982" y="51833"/>
                  </a:cubicBezTo>
                  <a:cubicBezTo>
                    <a:pt x="-4448" y="29354"/>
                    <a:pt x="-924" y="13733"/>
                    <a:pt x="10887" y="4779"/>
                  </a:cubicBezTo>
                  <a:cubicBezTo>
                    <a:pt x="24222" y="-4746"/>
                    <a:pt x="36891" y="-840"/>
                    <a:pt x="48987" y="23829"/>
                  </a:cubicBezTo>
                  <a:cubicBezTo>
                    <a:pt x="64132" y="55167"/>
                    <a:pt x="81086" y="87361"/>
                    <a:pt x="89373" y="134034"/>
                  </a:cubicBezTo>
                  <a:cubicBezTo>
                    <a:pt x="94688" y="164228"/>
                    <a:pt x="94298" y="195136"/>
                    <a:pt x="88230" y="225188"/>
                  </a:cubicBezTo>
                  <a:cubicBezTo>
                    <a:pt x="83087" y="257668"/>
                    <a:pt x="72800" y="275956"/>
                    <a:pt x="60513" y="306436"/>
                  </a:cubicBezTo>
                  <a:cubicBezTo>
                    <a:pt x="57084" y="315199"/>
                    <a:pt x="34414" y="279385"/>
                    <a:pt x="39367" y="248524"/>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52" name="Google Shape;2652;p37"/>
            <p:cNvSpPr/>
            <p:nvPr/>
          </p:nvSpPr>
          <p:spPr>
            <a:xfrm>
              <a:off x="6328850" y="3433403"/>
              <a:ext cx="108744" cy="83141"/>
            </a:xfrm>
            <a:custGeom>
              <a:avLst/>
              <a:gdLst/>
              <a:ahLst/>
              <a:cxnLst/>
              <a:rect l="l" t="t" r="r" b="b"/>
              <a:pathLst>
                <a:path w="108744" h="83141" extrusionOk="0">
                  <a:moveTo>
                    <a:pt x="100855" y="2"/>
                  </a:moveTo>
                  <a:cubicBezTo>
                    <a:pt x="87806" y="10575"/>
                    <a:pt x="67423" y="3241"/>
                    <a:pt x="66470" y="4194"/>
                  </a:cubicBezTo>
                  <a:cubicBezTo>
                    <a:pt x="51297" y="17281"/>
                    <a:pt x="35400" y="29492"/>
                    <a:pt x="18845" y="40769"/>
                  </a:cubicBezTo>
                  <a:cubicBezTo>
                    <a:pt x="10654" y="47151"/>
                    <a:pt x="-2014" y="55724"/>
                    <a:pt x="271" y="68106"/>
                  </a:cubicBezTo>
                  <a:cubicBezTo>
                    <a:pt x="4367" y="90109"/>
                    <a:pt x="39610" y="83346"/>
                    <a:pt x="52945" y="76584"/>
                  </a:cubicBezTo>
                  <a:cubicBezTo>
                    <a:pt x="66280" y="69821"/>
                    <a:pt x="77043" y="58677"/>
                    <a:pt x="89616" y="50866"/>
                  </a:cubicBezTo>
                  <a:cubicBezTo>
                    <a:pt x="98665" y="45246"/>
                    <a:pt x="107428" y="42389"/>
                    <a:pt x="108666" y="31054"/>
                  </a:cubicBezTo>
                  <a:cubicBezTo>
                    <a:pt x="109523" y="24196"/>
                    <a:pt x="103142" y="-283"/>
                    <a:pt x="100855"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53" name="Google Shape;2653;p37"/>
            <p:cNvSpPr/>
            <p:nvPr/>
          </p:nvSpPr>
          <p:spPr>
            <a:xfrm>
              <a:off x="6329407" y="3459885"/>
              <a:ext cx="108204" cy="56238"/>
            </a:xfrm>
            <a:custGeom>
              <a:avLst/>
              <a:gdLst/>
              <a:ahLst/>
              <a:cxnLst/>
              <a:rect l="l" t="t" r="r" b="b"/>
              <a:pathLst>
                <a:path w="108204" h="56238" extrusionOk="0">
                  <a:moveTo>
                    <a:pt x="107918" y="0"/>
                  </a:moveTo>
                  <a:cubicBezTo>
                    <a:pt x="106204" y="10859"/>
                    <a:pt x="97536" y="13907"/>
                    <a:pt x="88868" y="19050"/>
                  </a:cubicBezTo>
                  <a:cubicBezTo>
                    <a:pt x="76105" y="26956"/>
                    <a:pt x="64865" y="38100"/>
                    <a:pt x="51530" y="45149"/>
                  </a:cubicBezTo>
                  <a:cubicBezTo>
                    <a:pt x="38195" y="52197"/>
                    <a:pt x="8573" y="57531"/>
                    <a:pt x="0" y="41815"/>
                  </a:cubicBezTo>
                  <a:cubicBezTo>
                    <a:pt x="4667" y="63056"/>
                    <a:pt x="39338" y="56388"/>
                    <a:pt x="52483" y="49721"/>
                  </a:cubicBezTo>
                  <a:cubicBezTo>
                    <a:pt x="65627" y="43053"/>
                    <a:pt x="76581" y="31814"/>
                    <a:pt x="89154" y="24003"/>
                  </a:cubicBezTo>
                  <a:cubicBezTo>
                    <a:pt x="98203" y="18383"/>
                    <a:pt x="106966" y="15526"/>
                    <a:pt x="108204" y="4191"/>
                  </a:cubicBezTo>
                  <a:cubicBezTo>
                    <a:pt x="108214" y="2791"/>
                    <a:pt x="108118" y="1391"/>
                    <a:pt x="107918"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54" name="Google Shape;2654;p37"/>
            <p:cNvSpPr/>
            <p:nvPr/>
          </p:nvSpPr>
          <p:spPr>
            <a:xfrm>
              <a:off x="6246119" y="3415021"/>
              <a:ext cx="99827" cy="77341"/>
            </a:xfrm>
            <a:custGeom>
              <a:avLst/>
              <a:gdLst/>
              <a:ahLst/>
              <a:cxnLst/>
              <a:rect l="l" t="t" r="r" b="b"/>
              <a:pathLst>
                <a:path w="99827" h="77341" extrusionOk="0">
                  <a:moveTo>
                    <a:pt x="91860" y="1"/>
                  </a:moveTo>
                  <a:cubicBezTo>
                    <a:pt x="79954" y="9526"/>
                    <a:pt x="61856" y="4288"/>
                    <a:pt x="60999" y="5240"/>
                  </a:cubicBezTo>
                  <a:cubicBezTo>
                    <a:pt x="47045" y="17146"/>
                    <a:pt x="32453" y="28281"/>
                    <a:pt x="17279" y="38578"/>
                  </a:cubicBezTo>
                  <a:cubicBezTo>
                    <a:pt x="9754" y="44388"/>
                    <a:pt x="-1771" y="52294"/>
                    <a:pt x="229" y="63533"/>
                  </a:cubicBezTo>
                  <a:cubicBezTo>
                    <a:pt x="4040" y="83726"/>
                    <a:pt x="36329" y="77535"/>
                    <a:pt x="48521" y="71344"/>
                  </a:cubicBezTo>
                  <a:cubicBezTo>
                    <a:pt x="60713" y="65152"/>
                    <a:pt x="70619" y="54961"/>
                    <a:pt x="82145" y="47817"/>
                  </a:cubicBezTo>
                  <a:cubicBezTo>
                    <a:pt x="90336" y="42673"/>
                    <a:pt x="98433" y="40006"/>
                    <a:pt x="99766" y="29624"/>
                  </a:cubicBezTo>
                  <a:cubicBezTo>
                    <a:pt x="100528" y="23338"/>
                    <a:pt x="94051" y="-189"/>
                    <a:pt x="91860" y="1"/>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55" name="Google Shape;2655;p37"/>
            <p:cNvSpPr/>
            <p:nvPr/>
          </p:nvSpPr>
          <p:spPr>
            <a:xfrm>
              <a:off x="6246063" y="3440454"/>
              <a:ext cx="99536" cy="51729"/>
            </a:xfrm>
            <a:custGeom>
              <a:avLst/>
              <a:gdLst/>
              <a:ahLst/>
              <a:cxnLst/>
              <a:rect l="l" t="t" r="r" b="b"/>
              <a:pathLst>
                <a:path w="99536" h="51729" extrusionOk="0">
                  <a:moveTo>
                    <a:pt x="99536" y="0"/>
                  </a:moveTo>
                  <a:cubicBezTo>
                    <a:pt x="97917" y="10001"/>
                    <a:pt x="90011" y="12668"/>
                    <a:pt x="81820" y="17812"/>
                  </a:cubicBezTo>
                  <a:cubicBezTo>
                    <a:pt x="70104" y="25051"/>
                    <a:pt x="59817" y="35528"/>
                    <a:pt x="47625" y="41720"/>
                  </a:cubicBezTo>
                  <a:cubicBezTo>
                    <a:pt x="35433" y="47911"/>
                    <a:pt x="8287" y="53054"/>
                    <a:pt x="0" y="38671"/>
                  </a:cubicBezTo>
                  <a:cubicBezTo>
                    <a:pt x="4286" y="57721"/>
                    <a:pt x="36004" y="52006"/>
                    <a:pt x="47625" y="45911"/>
                  </a:cubicBezTo>
                  <a:cubicBezTo>
                    <a:pt x="59246" y="39814"/>
                    <a:pt x="69723" y="29528"/>
                    <a:pt x="81248" y="22384"/>
                  </a:cubicBezTo>
                  <a:cubicBezTo>
                    <a:pt x="89440" y="17240"/>
                    <a:pt x="97536" y="14573"/>
                    <a:pt x="98870" y="4191"/>
                  </a:cubicBezTo>
                  <a:cubicBezTo>
                    <a:pt x="99222" y="2819"/>
                    <a:pt x="99441" y="1419"/>
                    <a:pt x="99536"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56" name="Google Shape;2656;p37"/>
            <p:cNvSpPr/>
            <p:nvPr/>
          </p:nvSpPr>
          <p:spPr>
            <a:xfrm>
              <a:off x="6262125" y="2696837"/>
              <a:ext cx="213068" cy="744450"/>
            </a:xfrm>
            <a:custGeom>
              <a:avLst/>
              <a:gdLst/>
              <a:ahLst/>
              <a:cxnLst/>
              <a:rect l="l" t="t" r="r" b="b"/>
              <a:pathLst>
                <a:path w="213068" h="744450" extrusionOk="0">
                  <a:moveTo>
                    <a:pt x="5465" y="110490"/>
                  </a:moveTo>
                  <a:cubicBezTo>
                    <a:pt x="11276" y="65437"/>
                    <a:pt x="27849" y="0"/>
                    <a:pt x="27849" y="0"/>
                  </a:cubicBezTo>
                  <a:cubicBezTo>
                    <a:pt x="43546" y="7372"/>
                    <a:pt x="60529" y="11611"/>
                    <a:pt x="77855" y="12478"/>
                  </a:cubicBezTo>
                  <a:cubicBezTo>
                    <a:pt x="103211" y="12316"/>
                    <a:pt x="128490" y="9830"/>
                    <a:pt x="153388" y="5048"/>
                  </a:cubicBezTo>
                  <a:cubicBezTo>
                    <a:pt x="161532" y="19269"/>
                    <a:pt x="170429" y="33033"/>
                    <a:pt x="180059" y="46291"/>
                  </a:cubicBezTo>
                  <a:cubicBezTo>
                    <a:pt x="193012" y="64294"/>
                    <a:pt x="218159" y="103441"/>
                    <a:pt x="212158" y="172879"/>
                  </a:cubicBezTo>
                  <a:cubicBezTo>
                    <a:pt x="208253" y="217932"/>
                    <a:pt x="182916" y="409480"/>
                    <a:pt x="182916" y="409480"/>
                  </a:cubicBezTo>
                  <a:cubicBezTo>
                    <a:pt x="192755" y="441693"/>
                    <a:pt x="197985" y="475145"/>
                    <a:pt x="198442" y="508826"/>
                  </a:cubicBezTo>
                  <a:cubicBezTo>
                    <a:pt x="196156" y="548821"/>
                    <a:pt x="190869" y="588588"/>
                    <a:pt x="182630" y="627793"/>
                  </a:cubicBezTo>
                  <a:lnTo>
                    <a:pt x="167581" y="736568"/>
                  </a:lnTo>
                  <a:cubicBezTo>
                    <a:pt x="167581" y="736568"/>
                    <a:pt x="147483" y="751046"/>
                    <a:pt x="133195" y="740759"/>
                  </a:cubicBezTo>
                  <a:lnTo>
                    <a:pt x="135005" y="634365"/>
                  </a:lnTo>
                  <a:cubicBezTo>
                    <a:pt x="133291" y="608362"/>
                    <a:pt x="130719" y="569976"/>
                    <a:pt x="129004" y="545402"/>
                  </a:cubicBezTo>
                  <a:cubicBezTo>
                    <a:pt x="126337" y="505492"/>
                    <a:pt x="119479" y="442055"/>
                    <a:pt x="117098" y="426148"/>
                  </a:cubicBezTo>
                  <a:cubicBezTo>
                    <a:pt x="114717" y="410242"/>
                    <a:pt x="109954" y="382619"/>
                    <a:pt x="107573" y="351568"/>
                  </a:cubicBezTo>
                  <a:cubicBezTo>
                    <a:pt x="105192" y="320516"/>
                    <a:pt x="93476" y="162973"/>
                    <a:pt x="93476" y="162973"/>
                  </a:cubicBezTo>
                  <a:lnTo>
                    <a:pt x="91857" y="192500"/>
                  </a:lnTo>
                  <a:cubicBezTo>
                    <a:pt x="91857" y="192500"/>
                    <a:pt x="90238" y="240125"/>
                    <a:pt x="83380" y="299561"/>
                  </a:cubicBezTo>
                  <a:cubicBezTo>
                    <a:pt x="76522" y="358997"/>
                    <a:pt x="73855" y="385286"/>
                    <a:pt x="73855" y="385286"/>
                  </a:cubicBezTo>
                  <a:cubicBezTo>
                    <a:pt x="80370" y="397183"/>
                    <a:pt x="84932" y="410042"/>
                    <a:pt x="87380" y="423386"/>
                  </a:cubicBezTo>
                  <a:cubicBezTo>
                    <a:pt x="88619" y="436150"/>
                    <a:pt x="103192" y="537686"/>
                    <a:pt x="94429" y="588740"/>
                  </a:cubicBezTo>
                  <a:lnTo>
                    <a:pt x="76712" y="719138"/>
                  </a:lnTo>
                  <a:cubicBezTo>
                    <a:pt x="67645" y="725376"/>
                    <a:pt x="56138" y="726900"/>
                    <a:pt x="45756" y="723233"/>
                  </a:cubicBezTo>
                  <a:lnTo>
                    <a:pt x="35183" y="591407"/>
                  </a:lnTo>
                  <a:cubicBezTo>
                    <a:pt x="28135" y="541211"/>
                    <a:pt x="13180" y="434912"/>
                    <a:pt x="10895" y="421100"/>
                  </a:cubicBezTo>
                  <a:cubicBezTo>
                    <a:pt x="5808" y="393268"/>
                    <a:pt x="2817" y="365084"/>
                    <a:pt x="1941" y="336804"/>
                  </a:cubicBezTo>
                  <a:cubicBezTo>
                    <a:pt x="-1583" y="279749"/>
                    <a:pt x="-250" y="155543"/>
                    <a:pt x="5465" y="110490"/>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57" name="Google Shape;2657;p37"/>
            <p:cNvSpPr/>
            <p:nvPr/>
          </p:nvSpPr>
          <p:spPr>
            <a:xfrm>
              <a:off x="6253173" y="2679311"/>
              <a:ext cx="226922" cy="495109"/>
            </a:xfrm>
            <a:custGeom>
              <a:avLst/>
              <a:gdLst/>
              <a:ahLst/>
              <a:cxnLst/>
              <a:rect l="l" t="t" r="r" b="b"/>
              <a:pathLst>
                <a:path w="226922" h="495109" extrusionOk="0">
                  <a:moveTo>
                    <a:pt x="162435" y="6001"/>
                  </a:moveTo>
                  <a:lnTo>
                    <a:pt x="201202" y="83915"/>
                  </a:lnTo>
                  <a:cubicBezTo>
                    <a:pt x="201202" y="83915"/>
                    <a:pt x="260447" y="170593"/>
                    <a:pt x="199106" y="393287"/>
                  </a:cubicBezTo>
                  <a:lnTo>
                    <a:pt x="210631" y="461963"/>
                  </a:lnTo>
                  <a:cubicBezTo>
                    <a:pt x="210631" y="461963"/>
                    <a:pt x="94522" y="536543"/>
                    <a:pt x="16798" y="461963"/>
                  </a:cubicBezTo>
                  <a:cubicBezTo>
                    <a:pt x="16798" y="461963"/>
                    <a:pt x="-10158" y="256127"/>
                    <a:pt x="4224" y="161258"/>
                  </a:cubicBezTo>
                  <a:cubicBezTo>
                    <a:pt x="12149" y="106661"/>
                    <a:pt x="24246" y="52749"/>
                    <a:pt x="40420" y="0"/>
                  </a:cubicBezTo>
                  <a:cubicBezTo>
                    <a:pt x="40420" y="0"/>
                    <a:pt x="59470" y="21050"/>
                    <a:pt x="157291" y="7144"/>
                  </a:cubicBezTo>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58" name="Google Shape;2658;p37"/>
            <p:cNvSpPr/>
            <p:nvPr/>
          </p:nvSpPr>
          <p:spPr>
            <a:xfrm>
              <a:off x="6408973" y="2507035"/>
              <a:ext cx="76263" cy="95029"/>
            </a:xfrm>
            <a:custGeom>
              <a:avLst/>
              <a:gdLst/>
              <a:ahLst/>
              <a:cxnLst/>
              <a:rect l="l" t="t" r="r" b="b"/>
              <a:pathLst>
                <a:path w="76263" h="95029" extrusionOk="0">
                  <a:moveTo>
                    <a:pt x="76263" y="71216"/>
                  </a:moveTo>
                  <a:cubicBezTo>
                    <a:pt x="76263" y="71216"/>
                    <a:pt x="49307" y="98076"/>
                    <a:pt x="17303" y="94743"/>
                  </a:cubicBezTo>
                  <a:lnTo>
                    <a:pt x="1968" y="42165"/>
                  </a:lnTo>
                  <a:cubicBezTo>
                    <a:pt x="1968" y="42165"/>
                    <a:pt x="-7557" y="14828"/>
                    <a:pt x="15303" y="2826"/>
                  </a:cubicBezTo>
                  <a:cubicBezTo>
                    <a:pt x="38163" y="-9175"/>
                    <a:pt x="62833" y="17685"/>
                    <a:pt x="76263" y="7121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59" name="Google Shape;2659;p37"/>
            <p:cNvSpPr/>
            <p:nvPr/>
          </p:nvSpPr>
          <p:spPr>
            <a:xfrm>
              <a:off x="6261399" y="2481311"/>
              <a:ext cx="63531" cy="66745"/>
            </a:xfrm>
            <a:custGeom>
              <a:avLst/>
              <a:gdLst/>
              <a:ahLst/>
              <a:cxnLst/>
              <a:rect l="l" t="t" r="r" b="b"/>
              <a:pathLst>
                <a:path w="63531" h="66745" extrusionOk="0">
                  <a:moveTo>
                    <a:pt x="63532" y="451"/>
                  </a:moveTo>
                  <a:cubicBezTo>
                    <a:pt x="63532" y="451"/>
                    <a:pt x="32671" y="-9074"/>
                    <a:pt x="0" y="59411"/>
                  </a:cubicBezTo>
                  <a:lnTo>
                    <a:pt x="12192" y="66745"/>
                  </a:lnTo>
                  <a:cubicBezTo>
                    <a:pt x="27499" y="43304"/>
                    <a:pt x="44663" y="21130"/>
                    <a:pt x="63532" y="451"/>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60" name="Google Shape;2660;p37"/>
            <p:cNvSpPr/>
            <p:nvPr/>
          </p:nvSpPr>
          <p:spPr>
            <a:xfrm>
              <a:off x="2608942" y="4557070"/>
              <a:ext cx="432244" cy="249555"/>
            </a:xfrm>
            <a:custGeom>
              <a:avLst/>
              <a:gdLst/>
              <a:ahLst/>
              <a:cxnLst/>
              <a:rect l="l" t="t" r="r" b="b"/>
              <a:pathLst>
                <a:path w="432244" h="249555" extrusionOk="0">
                  <a:moveTo>
                    <a:pt x="432245" y="124777"/>
                  </a:moveTo>
                  <a:cubicBezTo>
                    <a:pt x="432245" y="193690"/>
                    <a:pt x="335483" y="249555"/>
                    <a:pt x="216122" y="249555"/>
                  </a:cubicBezTo>
                  <a:cubicBezTo>
                    <a:pt x="96761" y="249555"/>
                    <a:pt x="0" y="193690"/>
                    <a:pt x="0" y="124777"/>
                  </a:cubicBezTo>
                  <a:cubicBezTo>
                    <a:pt x="0" y="55865"/>
                    <a:pt x="96761" y="0"/>
                    <a:pt x="216122" y="0"/>
                  </a:cubicBezTo>
                  <a:cubicBezTo>
                    <a:pt x="335483" y="0"/>
                    <a:pt x="432245" y="55865"/>
                    <a:pt x="432245" y="124777"/>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61" name="Google Shape;2661;p37"/>
            <p:cNvSpPr/>
            <p:nvPr/>
          </p:nvSpPr>
          <p:spPr>
            <a:xfrm>
              <a:off x="2930982" y="3722965"/>
              <a:ext cx="85002" cy="305847"/>
            </a:xfrm>
            <a:custGeom>
              <a:avLst/>
              <a:gdLst/>
              <a:ahLst/>
              <a:cxnLst/>
              <a:rect l="l" t="t" r="r" b="b"/>
              <a:pathLst>
                <a:path w="85002" h="305847" extrusionOk="0">
                  <a:moveTo>
                    <a:pt x="18764" y="0"/>
                  </a:moveTo>
                  <a:cubicBezTo>
                    <a:pt x="37814" y="5429"/>
                    <a:pt x="48482" y="26289"/>
                    <a:pt x="65056" y="70961"/>
                  </a:cubicBezTo>
                  <a:cubicBezTo>
                    <a:pt x="78848" y="111490"/>
                    <a:pt x="85582" y="154076"/>
                    <a:pt x="84963" y="196882"/>
                  </a:cubicBezTo>
                  <a:cubicBezTo>
                    <a:pt x="79629" y="238982"/>
                    <a:pt x="62198" y="271748"/>
                    <a:pt x="20098" y="305848"/>
                  </a:cubicBezTo>
                  <a:lnTo>
                    <a:pt x="0" y="268986"/>
                  </a:lnTo>
                  <a:cubicBezTo>
                    <a:pt x="0" y="268986"/>
                    <a:pt x="41243" y="232600"/>
                    <a:pt x="45434" y="190500"/>
                  </a:cubicBezTo>
                  <a:cubicBezTo>
                    <a:pt x="47815" y="166878"/>
                    <a:pt x="20098" y="87249"/>
                    <a:pt x="20098" y="85058"/>
                  </a:cubicBezTo>
                  <a:cubicBezTo>
                    <a:pt x="20098" y="82867"/>
                    <a:pt x="18764" y="0"/>
                    <a:pt x="18764"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62" name="Google Shape;2662;p37"/>
            <p:cNvSpPr/>
            <p:nvPr/>
          </p:nvSpPr>
          <p:spPr>
            <a:xfrm>
              <a:off x="2667241" y="4676337"/>
              <a:ext cx="123900" cy="70118"/>
            </a:xfrm>
            <a:custGeom>
              <a:avLst/>
              <a:gdLst/>
              <a:ahLst/>
              <a:cxnLst/>
              <a:rect l="l" t="t" r="r" b="b"/>
              <a:pathLst>
                <a:path w="123900" h="70118" extrusionOk="0">
                  <a:moveTo>
                    <a:pt x="117628" y="16845"/>
                  </a:moveTo>
                  <a:cubicBezTo>
                    <a:pt x="104783" y="20750"/>
                    <a:pt x="90877" y="18874"/>
                    <a:pt x="79528" y="11701"/>
                  </a:cubicBezTo>
                  <a:cubicBezTo>
                    <a:pt x="69241" y="11701"/>
                    <a:pt x="8757" y="-12016"/>
                    <a:pt x="1137" y="8082"/>
                  </a:cubicBezTo>
                  <a:cubicBezTo>
                    <a:pt x="-5531" y="25703"/>
                    <a:pt x="18758" y="42086"/>
                    <a:pt x="31617" y="45229"/>
                  </a:cubicBezTo>
                  <a:cubicBezTo>
                    <a:pt x="60192" y="51992"/>
                    <a:pt x="80766" y="66089"/>
                    <a:pt x="92196" y="68470"/>
                  </a:cubicBezTo>
                  <a:cubicBezTo>
                    <a:pt x="100966" y="71585"/>
                    <a:pt x="110703" y="70232"/>
                    <a:pt x="118294" y="64851"/>
                  </a:cubicBezTo>
                  <a:cubicBezTo>
                    <a:pt x="126200" y="56850"/>
                    <a:pt x="125533" y="27322"/>
                    <a:pt x="117628" y="16845"/>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63" name="Google Shape;2663;p37"/>
            <p:cNvSpPr/>
            <p:nvPr/>
          </p:nvSpPr>
          <p:spPr>
            <a:xfrm>
              <a:off x="2667120" y="4688038"/>
              <a:ext cx="121939" cy="58416"/>
            </a:xfrm>
            <a:custGeom>
              <a:avLst/>
              <a:gdLst/>
              <a:ahLst/>
              <a:cxnLst/>
              <a:rect l="l" t="t" r="r" b="b"/>
              <a:pathLst>
                <a:path w="121939" h="58416" extrusionOk="0">
                  <a:moveTo>
                    <a:pt x="92127" y="51911"/>
                  </a:moveTo>
                  <a:cubicBezTo>
                    <a:pt x="80697" y="49530"/>
                    <a:pt x="59837" y="35433"/>
                    <a:pt x="31548" y="28575"/>
                  </a:cubicBezTo>
                  <a:cubicBezTo>
                    <a:pt x="20784" y="26003"/>
                    <a:pt x="2020" y="14097"/>
                    <a:pt x="210" y="0"/>
                  </a:cubicBezTo>
                  <a:cubicBezTo>
                    <a:pt x="-2361" y="16193"/>
                    <a:pt x="19260" y="30575"/>
                    <a:pt x="31548" y="33528"/>
                  </a:cubicBezTo>
                  <a:cubicBezTo>
                    <a:pt x="60123" y="40291"/>
                    <a:pt x="80697" y="54388"/>
                    <a:pt x="92127" y="56769"/>
                  </a:cubicBezTo>
                  <a:cubicBezTo>
                    <a:pt x="100896" y="59884"/>
                    <a:pt x="110634" y="58531"/>
                    <a:pt x="118225" y="53150"/>
                  </a:cubicBezTo>
                  <a:cubicBezTo>
                    <a:pt x="119933" y="51188"/>
                    <a:pt x="121200" y="48882"/>
                    <a:pt x="121940" y="46387"/>
                  </a:cubicBezTo>
                  <a:cubicBezTo>
                    <a:pt x="113425" y="52816"/>
                    <a:pt x="102380" y="54864"/>
                    <a:pt x="92127" y="51911"/>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64" name="Google Shape;2664;p37"/>
            <p:cNvSpPr/>
            <p:nvPr/>
          </p:nvSpPr>
          <p:spPr>
            <a:xfrm>
              <a:off x="2825027" y="4597173"/>
              <a:ext cx="119416" cy="67472"/>
            </a:xfrm>
            <a:custGeom>
              <a:avLst/>
              <a:gdLst/>
              <a:ahLst/>
              <a:cxnLst/>
              <a:rect l="l" t="t" r="r" b="b"/>
              <a:pathLst>
                <a:path w="119416" h="67472" extrusionOk="0">
                  <a:moveTo>
                    <a:pt x="113384" y="16189"/>
                  </a:moveTo>
                  <a:cubicBezTo>
                    <a:pt x="102146" y="20047"/>
                    <a:pt x="89728" y="18161"/>
                    <a:pt x="80142" y="11141"/>
                  </a:cubicBezTo>
                  <a:cubicBezTo>
                    <a:pt x="70617" y="11141"/>
                    <a:pt x="8419" y="-11529"/>
                    <a:pt x="1085" y="7807"/>
                  </a:cubicBezTo>
                  <a:cubicBezTo>
                    <a:pt x="-5297" y="24762"/>
                    <a:pt x="18039" y="40383"/>
                    <a:pt x="30422" y="43431"/>
                  </a:cubicBezTo>
                  <a:cubicBezTo>
                    <a:pt x="57663" y="50003"/>
                    <a:pt x="78047" y="63624"/>
                    <a:pt x="88715" y="65910"/>
                  </a:cubicBezTo>
                  <a:cubicBezTo>
                    <a:pt x="97172" y="68882"/>
                    <a:pt x="106547" y="67567"/>
                    <a:pt x="113861" y="62385"/>
                  </a:cubicBezTo>
                  <a:cubicBezTo>
                    <a:pt x="121671" y="54670"/>
                    <a:pt x="121004" y="26286"/>
                    <a:pt x="113384" y="16189"/>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65" name="Google Shape;2665;p37"/>
            <p:cNvSpPr/>
            <p:nvPr/>
          </p:nvSpPr>
          <p:spPr>
            <a:xfrm>
              <a:off x="2825072" y="4608314"/>
              <a:ext cx="117340" cy="56332"/>
            </a:xfrm>
            <a:custGeom>
              <a:avLst/>
              <a:gdLst/>
              <a:ahLst/>
              <a:cxnLst/>
              <a:rect l="l" t="t" r="r" b="b"/>
              <a:pathLst>
                <a:path w="117340" h="56332" extrusionOk="0">
                  <a:moveTo>
                    <a:pt x="88670" y="50102"/>
                  </a:moveTo>
                  <a:cubicBezTo>
                    <a:pt x="77717" y="47720"/>
                    <a:pt x="57619" y="34195"/>
                    <a:pt x="30377" y="27622"/>
                  </a:cubicBezTo>
                  <a:cubicBezTo>
                    <a:pt x="19995" y="25051"/>
                    <a:pt x="1802" y="13621"/>
                    <a:pt x="183" y="0"/>
                  </a:cubicBezTo>
                  <a:cubicBezTo>
                    <a:pt x="-2198" y="15621"/>
                    <a:pt x="19233" y="29528"/>
                    <a:pt x="30377" y="32290"/>
                  </a:cubicBezTo>
                  <a:cubicBezTo>
                    <a:pt x="57619" y="38862"/>
                    <a:pt x="78002" y="52483"/>
                    <a:pt x="88670" y="54769"/>
                  </a:cubicBezTo>
                  <a:cubicBezTo>
                    <a:pt x="97128" y="57741"/>
                    <a:pt x="106503" y="56426"/>
                    <a:pt x="113816" y="51245"/>
                  </a:cubicBezTo>
                  <a:cubicBezTo>
                    <a:pt x="115496" y="49368"/>
                    <a:pt x="116703" y="47111"/>
                    <a:pt x="117341" y="44672"/>
                  </a:cubicBezTo>
                  <a:cubicBezTo>
                    <a:pt x="109187" y="50930"/>
                    <a:pt x="98547" y="52940"/>
                    <a:pt x="88670" y="50102"/>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66" name="Google Shape;2666;p37"/>
            <p:cNvSpPr/>
            <p:nvPr/>
          </p:nvSpPr>
          <p:spPr>
            <a:xfrm>
              <a:off x="2742284" y="3964900"/>
              <a:ext cx="238054" cy="732926"/>
            </a:xfrm>
            <a:custGeom>
              <a:avLst/>
              <a:gdLst/>
              <a:ahLst/>
              <a:cxnLst/>
              <a:rect l="l" t="t" r="r" b="b"/>
              <a:pathLst>
                <a:path w="238054" h="732926" extrusionOk="0">
                  <a:moveTo>
                    <a:pt x="216416" y="495014"/>
                  </a:moveTo>
                  <a:cubicBezTo>
                    <a:pt x="216443" y="471802"/>
                    <a:pt x="212447" y="448761"/>
                    <a:pt x="204605" y="426911"/>
                  </a:cubicBezTo>
                  <a:cubicBezTo>
                    <a:pt x="204605" y="426911"/>
                    <a:pt x="212415" y="333661"/>
                    <a:pt x="218416" y="272415"/>
                  </a:cubicBezTo>
                  <a:cubicBezTo>
                    <a:pt x="227179" y="182118"/>
                    <a:pt x="241086" y="173164"/>
                    <a:pt x="237466" y="118300"/>
                  </a:cubicBezTo>
                  <a:cubicBezTo>
                    <a:pt x="233847" y="67437"/>
                    <a:pt x="204891" y="34480"/>
                    <a:pt x="197366" y="0"/>
                  </a:cubicBezTo>
                  <a:lnTo>
                    <a:pt x="50014" y="11621"/>
                  </a:lnTo>
                  <a:cubicBezTo>
                    <a:pt x="50014" y="11621"/>
                    <a:pt x="37155" y="53435"/>
                    <a:pt x="20582" y="136684"/>
                  </a:cubicBezTo>
                  <a:cubicBezTo>
                    <a:pt x="4008" y="219932"/>
                    <a:pt x="2865" y="318897"/>
                    <a:pt x="4199" y="449961"/>
                  </a:cubicBezTo>
                  <a:cubicBezTo>
                    <a:pt x="4199" y="483775"/>
                    <a:pt x="-1516" y="513112"/>
                    <a:pt x="389" y="597313"/>
                  </a:cubicBezTo>
                  <a:cubicBezTo>
                    <a:pt x="1722" y="653891"/>
                    <a:pt x="4961" y="723233"/>
                    <a:pt x="4961" y="723233"/>
                  </a:cubicBezTo>
                  <a:cubicBezTo>
                    <a:pt x="26487" y="741712"/>
                    <a:pt x="41442" y="728091"/>
                    <a:pt x="41442" y="728091"/>
                  </a:cubicBezTo>
                  <a:cubicBezTo>
                    <a:pt x="41442" y="728091"/>
                    <a:pt x="79542" y="560451"/>
                    <a:pt x="84780" y="521970"/>
                  </a:cubicBezTo>
                  <a:cubicBezTo>
                    <a:pt x="88780" y="500682"/>
                    <a:pt x="87003" y="478707"/>
                    <a:pt x="79637" y="458343"/>
                  </a:cubicBezTo>
                  <a:cubicBezTo>
                    <a:pt x="79637" y="458343"/>
                    <a:pt x="90686" y="405670"/>
                    <a:pt x="98687" y="364236"/>
                  </a:cubicBezTo>
                  <a:cubicBezTo>
                    <a:pt x="108212" y="313658"/>
                    <a:pt x="133453" y="204502"/>
                    <a:pt x="133453" y="204502"/>
                  </a:cubicBezTo>
                  <a:cubicBezTo>
                    <a:pt x="133453" y="204502"/>
                    <a:pt x="129167" y="372237"/>
                    <a:pt x="136501" y="405289"/>
                  </a:cubicBezTo>
                  <a:cubicBezTo>
                    <a:pt x="143835" y="438340"/>
                    <a:pt x="145074" y="467106"/>
                    <a:pt x="151360" y="512064"/>
                  </a:cubicBezTo>
                  <a:cubicBezTo>
                    <a:pt x="158885" y="566356"/>
                    <a:pt x="162314" y="645890"/>
                    <a:pt x="162314" y="645890"/>
                  </a:cubicBezTo>
                  <a:cubicBezTo>
                    <a:pt x="184793" y="660178"/>
                    <a:pt x="194794" y="649224"/>
                    <a:pt x="194794" y="649224"/>
                  </a:cubicBezTo>
                  <a:cubicBezTo>
                    <a:pt x="194794" y="649224"/>
                    <a:pt x="216416" y="542544"/>
                    <a:pt x="216416" y="495014"/>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67" name="Google Shape;2667;p37"/>
            <p:cNvSpPr/>
            <p:nvPr/>
          </p:nvSpPr>
          <p:spPr>
            <a:xfrm>
              <a:off x="2743301" y="3964900"/>
              <a:ext cx="236925" cy="409866"/>
            </a:xfrm>
            <a:custGeom>
              <a:avLst/>
              <a:gdLst/>
              <a:ahLst/>
              <a:cxnLst/>
              <a:rect l="l" t="t" r="r" b="b"/>
              <a:pathLst>
                <a:path w="236925" h="409866" extrusionOk="0">
                  <a:moveTo>
                    <a:pt x="195968" y="0"/>
                  </a:moveTo>
                  <a:cubicBezTo>
                    <a:pt x="211399" y="15812"/>
                    <a:pt x="236926" y="63913"/>
                    <a:pt x="236926" y="136684"/>
                  </a:cubicBezTo>
                  <a:cubicBezTo>
                    <a:pt x="236926" y="218599"/>
                    <a:pt x="225020" y="202025"/>
                    <a:pt x="219305" y="292227"/>
                  </a:cubicBezTo>
                  <a:lnTo>
                    <a:pt x="213590" y="382429"/>
                  </a:lnTo>
                  <a:cubicBezTo>
                    <a:pt x="213590" y="382429"/>
                    <a:pt x="90431" y="441198"/>
                    <a:pt x="2611" y="386715"/>
                  </a:cubicBezTo>
                  <a:cubicBezTo>
                    <a:pt x="-5200" y="369665"/>
                    <a:pt x="5564" y="179927"/>
                    <a:pt x="20994" y="112490"/>
                  </a:cubicBezTo>
                  <a:cubicBezTo>
                    <a:pt x="36425" y="45053"/>
                    <a:pt x="46997" y="12002"/>
                    <a:pt x="46997" y="12002"/>
                  </a:cubicBezTo>
                  <a:cubicBezTo>
                    <a:pt x="46997" y="12002"/>
                    <a:pt x="160250" y="42577"/>
                    <a:pt x="195968"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68" name="Google Shape;2668;p37"/>
            <p:cNvSpPr/>
            <p:nvPr/>
          </p:nvSpPr>
          <p:spPr>
            <a:xfrm>
              <a:off x="2790577" y="3522142"/>
              <a:ext cx="160521" cy="258577"/>
            </a:xfrm>
            <a:custGeom>
              <a:avLst/>
              <a:gdLst/>
              <a:ahLst/>
              <a:cxnLst/>
              <a:rect l="l" t="t" r="r" b="b"/>
              <a:pathLst>
                <a:path w="160521" h="258577" extrusionOk="0">
                  <a:moveTo>
                    <a:pt x="150502" y="199966"/>
                  </a:moveTo>
                  <a:cubicBezTo>
                    <a:pt x="119070" y="198061"/>
                    <a:pt x="116022" y="203299"/>
                    <a:pt x="113545" y="192155"/>
                  </a:cubicBezTo>
                  <a:cubicBezTo>
                    <a:pt x="112688" y="188155"/>
                    <a:pt x="110878" y="160532"/>
                    <a:pt x="110878" y="160532"/>
                  </a:cubicBezTo>
                  <a:cubicBezTo>
                    <a:pt x="113780" y="156846"/>
                    <a:pt x="116422" y="152960"/>
                    <a:pt x="118784" y="148912"/>
                  </a:cubicBezTo>
                  <a:cubicBezTo>
                    <a:pt x="140167" y="136015"/>
                    <a:pt x="154268" y="113831"/>
                    <a:pt x="156884" y="88999"/>
                  </a:cubicBezTo>
                  <a:cubicBezTo>
                    <a:pt x="161490" y="44708"/>
                    <a:pt x="129348" y="5065"/>
                    <a:pt x="85065" y="417"/>
                  </a:cubicBezTo>
                  <a:cubicBezTo>
                    <a:pt x="43441" y="-3869"/>
                    <a:pt x="12771" y="25373"/>
                    <a:pt x="4579" y="65568"/>
                  </a:cubicBezTo>
                  <a:cubicBezTo>
                    <a:pt x="198" y="85380"/>
                    <a:pt x="-4374" y="125861"/>
                    <a:pt x="8008" y="158341"/>
                  </a:cubicBezTo>
                  <a:cubicBezTo>
                    <a:pt x="14961" y="176725"/>
                    <a:pt x="21438" y="189583"/>
                    <a:pt x="38012" y="188917"/>
                  </a:cubicBezTo>
                  <a:cubicBezTo>
                    <a:pt x="43543" y="188422"/>
                    <a:pt x="49023" y="187469"/>
                    <a:pt x="54395" y="186059"/>
                  </a:cubicBezTo>
                  <a:cubicBezTo>
                    <a:pt x="55283" y="193679"/>
                    <a:pt x="55602" y="201347"/>
                    <a:pt x="55347" y="209015"/>
                  </a:cubicBezTo>
                  <a:cubicBezTo>
                    <a:pt x="55347" y="217111"/>
                    <a:pt x="56300" y="221111"/>
                    <a:pt x="40488" y="230827"/>
                  </a:cubicBezTo>
                  <a:cubicBezTo>
                    <a:pt x="24677" y="240542"/>
                    <a:pt x="64301" y="260354"/>
                    <a:pt x="90114" y="258449"/>
                  </a:cubicBezTo>
                  <a:cubicBezTo>
                    <a:pt x="115927" y="256544"/>
                    <a:pt x="144883" y="240923"/>
                    <a:pt x="152883" y="224255"/>
                  </a:cubicBezTo>
                  <a:cubicBezTo>
                    <a:pt x="161646" y="205586"/>
                    <a:pt x="165266" y="200823"/>
                    <a:pt x="150502" y="199966"/>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69" name="Google Shape;2669;p37"/>
            <p:cNvSpPr/>
            <p:nvPr/>
          </p:nvSpPr>
          <p:spPr>
            <a:xfrm>
              <a:off x="2954700" y="3752463"/>
              <a:ext cx="61341" cy="108805"/>
            </a:xfrm>
            <a:custGeom>
              <a:avLst/>
              <a:gdLst/>
              <a:ahLst/>
              <a:cxnLst/>
              <a:rect l="l" t="t" r="r" b="b"/>
              <a:pathLst>
                <a:path w="61341" h="108805" extrusionOk="0">
                  <a:moveTo>
                    <a:pt x="9525" y="108806"/>
                  </a:moveTo>
                  <a:cubicBezTo>
                    <a:pt x="9525" y="108806"/>
                    <a:pt x="45053" y="100805"/>
                    <a:pt x="61341" y="84993"/>
                  </a:cubicBezTo>
                  <a:cubicBezTo>
                    <a:pt x="61341" y="84993"/>
                    <a:pt x="40196" y="18318"/>
                    <a:pt x="26670" y="1745"/>
                  </a:cubicBezTo>
                  <a:cubicBezTo>
                    <a:pt x="13144" y="-14829"/>
                    <a:pt x="0" y="92137"/>
                    <a:pt x="0" y="9213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70" name="Google Shape;2670;p37"/>
            <p:cNvSpPr/>
            <p:nvPr/>
          </p:nvSpPr>
          <p:spPr>
            <a:xfrm>
              <a:off x="2782487" y="3720882"/>
              <a:ext cx="191546" cy="273865"/>
            </a:xfrm>
            <a:custGeom>
              <a:avLst/>
              <a:gdLst/>
              <a:ahLst/>
              <a:cxnLst/>
              <a:rect l="l" t="t" r="r" b="b"/>
              <a:pathLst>
                <a:path w="191546" h="273865" extrusionOk="0">
                  <a:moveTo>
                    <a:pt x="127349" y="560"/>
                  </a:moveTo>
                  <a:cubicBezTo>
                    <a:pt x="133160" y="7799"/>
                    <a:pt x="133826" y="16847"/>
                    <a:pt x="111443" y="22562"/>
                  </a:cubicBezTo>
                  <a:cubicBezTo>
                    <a:pt x="95161" y="27192"/>
                    <a:pt x="77760" y="25839"/>
                    <a:pt x="62389" y="18753"/>
                  </a:cubicBezTo>
                  <a:cubicBezTo>
                    <a:pt x="44747" y="26210"/>
                    <a:pt x="27792" y="35202"/>
                    <a:pt x="11716" y="45613"/>
                  </a:cubicBezTo>
                  <a:cubicBezTo>
                    <a:pt x="-7334" y="108478"/>
                    <a:pt x="8001" y="116574"/>
                    <a:pt x="0" y="161628"/>
                  </a:cubicBezTo>
                  <a:cubicBezTo>
                    <a:pt x="3143" y="184297"/>
                    <a:pt x="6858" y="242780"/>
                    <a:pt x="7810" y="256020"/>
                  </a:cubicBezTo>
                  <a:cubicBezTo>
                    <a:pt x="50578" y="285929"/>
                    <a:pt x="137350" y="275737"/>
                    <a:pt x="156781" y="244019"/>
                  </a:cubicBezTo>
                  <a:cubicBezTo>
                    <a:pt x="157130" y="233455"/>
                    <a:pt x="158116" y="222930"/>
                    <a:pt x="159734" y="212491"/>
                  </a:cubicBezTo>
                  <a:cubicBezTo>
                    <a:pt x="180118" y="136862"/>
                    <a:pt x="196025" y="117241"/>
                    <a:pt x="190405" y="60091"/>
                  </a:cubicBezTo>
                  <a:cubicBezTo>
                    <a:pt x="187166" y="27515"/>
                    <a:pt x="184595" y="11132"/>
                    <a:pt x="167259" y="2369"/>
                  </a:cubicBezTo>
                  <a:cubicBezTo>
                    <a:pt x="154092" y="26"/>
                    <a:pt x="140675" y="-583"/>
                    <a:pt x="127349" y="56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71" name="Google Shape;2671;p37"/>
            <p:cNvSpPr/>
            <p:nvPr/>
          </p:nvSpPr>
          <p:spPr>
            <a:xfrm>
              <a:off x="2469603" y="3777311"/>
              <a:ext cx="368747" cy="265455"/>
            </a:xfrm>
            <a:custGeom>
              <a:avLst/>
              <a:gdLst/>
              <a:ahLst/>
              <a:cxnLst/>
              <a:rect l="l" t="t" r="r" b="b"/>
              <a:pathLst>
                <a:path w="368747" h="265455" extrusionOk="0">
                  <a:moveTo>
                    <a:pt x="47613" y="190066"/>
                  </a:moveTo>
                  <a:cubicBezTo>
                    <a:pt x="57313" y="192152"/>
                    <a:pt x="66860" y="194885"/>
                    <a:pt x="76188" y="198257"/>
                  </a:cubicBezTo>
                  <a:cubicBezTo>
                    <a:pt x="84940" y="202858"/>
                    <a:pt x="94355" y="206077"/>
                    <a:pt x="104097" y="207782"/>
                  </a:cubicBezTo>
                  <a:cubicBezTo>
                    <a:pt x="114574" y="209402"/>
                    <a:pt x="130957" y="203972"/>
                    <a:pt x="159246" y="190637"/>
                  </a:cubicBezTo>
                  <a:cubicBezTo>
                    <a:pt x="190224" y="174759"/>
                    <a:pt x="218251" y="153690"/>
                    <a:pt x="242114" y="128344"/>
                  </a:cubicBezTo>
                  <a:cubicBezTo>
                    <a:pt x="269228" y="96083"/>
                    <a:pt x="293451" y="61507"/>
                    <a:pt x="314504" y="24998"/>
                  </a:cubicBezTo>
                  <a:cubicBezTo>
                    <a:pt x="326791" y="2614"/>
                    <a:pt x="342317" y="-3006"/>
                    <a:pt x="355842" y="1375"/>
                  </a:cubicBezTo>
                  <a:cubicBezTo>
                    <a:pt x="372035" y="6710"/>
                    <a:pt x="374035" y="22807"/>
                    <a:pt x="355842" y="52906"/>
                  </a:cubicBezTo>
                  <a:cubicBezTo>
                    <a:pt x="332617" y="92225"/>
                    <a:pt x="304799" y="128639"/>
                    <a:pt x="272975" y="161396"/>
                  </a:cubicBezTo>
                  <a:cubicBezTo>
                    <a:pt x="247871" y="186503"/>
                    <a:pt x="218651" y="207115"/>
                    <a:pt x="186583" y="222356"/>
                  </a:cubicBezTo>
                  <a:cubicBezTo>
                    <a:pt x="163712" y="234252"/>
                    <a:pt x="139230" y="242758"/>
                    <a:pt x="113907" y="247597"/>
                  </a:cubicBezTo>
                  <a:cubicBezTo>
                    <a:pt x="105049" y="249502"/>
                    <a:pt x="99048" y="253216"/>
                    <a:pt x="82665" y="258932"/>
                  </a:cubicBezTo>
                  <a:cubicBezTo>
                    <a:pt x="66375" y="264856"/>
                    <a:pt x="48897" y="266790"/>
                    <a:pt x="31707" y="264551"/>
                  </a:cubicBezTo>
                  <a:cubicBezTo>
                    <a:pt x="17514" y="261789"/>
                    <a:pt x="12657" y="258550"/>
                    <a:pt x="12085" y="255026"/>
                  </a:cubicBezTo>
                  <a:cubicBezTo>
                    <a:pt x="11514" y="251502"/>
                    <a:pt x="14371" y="249025"/>
                    <a:pt x="21039" y="249502"/>
                  </a:cubicBezTo>
                  <a:cubicBezTo>
                    <a:pt x="31538" y="251169"/>
                    <a:pt x="42255" y="250912"/>
                    <a:pt x="52662" y="248740"/>
                  </a:cubicBezTo>
                  <a:cubicBezTo>
                    <a:pt x="52662" y="248740"/>
                    <a:pt x="37993" y="248264"/>
                    <a:pt x="29325" y="247216"/>
                  </a:cubicBezTo>
                  <a:cubicBezTo>
                    <a:pt x="21541" y="246368"/>
                    <a:pt x="13911" y="244444"/>
                    <a:pt x="6656" y="241501"/>
                  </a:cubicBezTo>
                  <a:cubicBezTo>
                    <a:pt x="-297" y="238548"/>
                    <a:pt x="-2869" y="227594"/>
                    <a:pt x="4179" y="227975"/>
                  </a:cubicBezTo>
                  <a:cubicBezTo>
                    <a:pt x="11228" y="228356"/>
                    <a:pt x="15990" y="230452"/>
                    <a:pt x="28944" y="231785"/>
                  </a:cubicBezTo>
                  <a:cubicBezTo>
                    <a:pt x="35778" y="232614"/>
                    <a:pt x="42685" y="232614"/>
                    <a:pt x="49518" y="231785"/>
                  </a:cubicBezTo>
                  <a:cubicBezTo>
                    <a:pt x="40949" y="230376"/>
                    <a:pt x="32508" y="228271"/>
                    <a:pt x="24277" y="225499"/>
                  </a:cubicBezTo>
                  <a:cubicBezTo>
                    <a:pt x="17463" y="223689"/>
                    <a:pt x="11333" y="219917"/>
                    <a:pt x="6656" y="214640"/>
                  </a:cubicBezTo>
                  <a:cubicBezTo>
                    <a:pt x="4275" y="211878"/>
                    <a:pt x="4941" y="205115"/>
                    <a:pt x="13228" y="206830"/>
                  </a:cubicBezTo>
                  <a:cubicBezTo>
                    <a:pt x="23208" y="210307"/>
                    <a:pt x="33569" y="212583"/>
                    <a:pt x="44089" y="213592"/>
                  </a:cubicBezTo>
                  <a:cubicBezTo>
                    <a:pt x="54662" y="213592"/>
                    <a:pt x="62187" y="212735"/>
                    <a:pt x="60853" y="211116"/>
                  </a:cubicBezTo>
                  <a:cubicBezTo>
                    <a:pt x="59520" y="209497"/>
                    <a:pt x="53233" y="209687"/>
                    <a:pt x="45232" y="205211"/>
                  </a:cubicBezTo>
                  <a:cubicBezTo>
                    <a:pt x="37231" y="200734"/>
                    <a:pt x="32469" y="192066"/>
                    <a:pt x="35707" y="187875"/>
                  </a:cubicBezTo>
                  <a:cubicBezTo>
                    <a:pt x="38946" y="183684"/>
                    <a:pt x="38946" y="186827"/>
                    <a:pt x="47613" y="190066"/>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72" name="Google Shape;2672;p37"/>
            <p:cNvSpPr/>
            <p:nvPr/>
          </p:nvSpPr>
          <p:spPr>
            <a:xfrm>
              <a:off x="2743245" y="3761847"/>
              <a:ext cx="100785" cy="104755"/>
            </a:xfrm>
            <a:custGeom>
              <a:avLst/>
              <a:gdLst/>
              <a:ahLst/>
              <a:cxnLst/>
              <a:rect l="l" t="t" r="r" b="b"/>
              <a:pathLst>
                <a:path w="100785" h="104755" extrusionOk="0">
                  <a:moveTo>
                    <a:pt x="65151" y="104756"/>
                  </a:moveTo>
                  <a:cubicBezTo>
                    <a:pt x="40403" y="101165"/>
                    <a:pt x="17516" y="89554"/>
                    <a:pt x="0" y="71704"/>
                  </a:cubicBezTo>
                  <a:lnTo>
                    <a:pt x="39433" y="17030"/>
                  </a:lnTo>
                  <a:cubicBezTo>
                    <a:pt x="39433" y="17030"/>
                    <a:pt x="61627" y="-10973"/>
                    <a:pt x="90964" y="4838"/>
                  </a:cubicBezTo>
                  <a:cubicBezTo>
                    <a:pt x="90964" y="4838"/>
                    <a:pt x="113062" y="7220"/>
                    <a:pt x="90964" y="53511"/>
                  </a:cubicBezTo>
                  <a:cubicBezTo>
                    <a:pt x="83445" y="71113"/>
                    <a:pt x="74824" y="88230"/>
                    <a:pt x="65151" y="10475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73" name="Google Shape;2673;p37"/>
            <p:cNvSpPr/>
            <p:nvPr/>
          </p:nvSpPr>
          <p:spPr>
            <a:xfrm>
              <a:off x="2783810" y="3522089"/>
              <a:ext cx="201012" cy="328692"/>
            </a:xfrm>
            <a:custGeom>
              <a:avLst/>
              <a:gdLst/>
              <a:ahLst/>
              <a:cxnLst/>
              <a:rect l="l" t="t" r="r" b="b"/>
              <a:pathLst>
                <a:path w="201012" h="328692" extrusionOk="0">
                  <a:moveTo>
                    <a:pt x="3726" y="41904"/>
                  </a:moveTo>
                  <a:cubicBezTo>
                    <a:pt x="6992" y="22359"/>
                    <a:pt x="25260" y="8995"/>
                    <a:pt x="44874" y="11805"/>
                  </a:cubicBezTo>
                  <a:cubicBezTo>
                    <a:pt x="58646" y="2566"/>
                    <a:pt x="75264" y="-1454"/>
                    <a:pt x="91737" y="470"/>
                  </a:cubicBezTo>
                  <a:cubicBezTo>
                    <a:pt x="129170" y="4376"/>
                    <a:pt x="153649" y="29045"/>
                    <a:pt x="164984" y="66193"/>
                  </a:cubicBezTo>
                  <a:cubicBezTo>
                    <a:pt x="170544" y="84833"/>
                    <a:pt x="174245" y="103978"/>
                    <a:pt x="176033" y="123343"/>
                  </a:cubicBezTo>
                  <a:cubicBezTo>
                    <a:pt x="187272" y="206686"/>
                    <a:pt x="217562" y="272790"/>
                    <a:pt x="189273" y="297555"/>
                  </a:cubicBezTo>
                  <a:cubicBezTo>
                    <a:pt x="160983" y="322320"/>
                    <a:pt x="83450" y="338036"/>
                    <a:pt x="51065" y="322510"/>
                  </a:cubicBezTo>
                  <a:cubicBezTo>
                    <a:pt x="18680" y="306985"/>
                    <a:pt x="77735" y="163348"/>
                    <a:pt x="13632" y="83528"/>
                  </a:cubicBezTo>
                  <a:cubicBezTo>
                    <a:pt x="-1418" y="64574"/>
                    <a:pt x="-2847" y="51334"/>
                    <a:pt x="3726" y="4190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74" name="Google Shape;2674;p37"/>
            <p:cNvSpPr/>
            <p:nvPr/>
          </p:nvSpPr>
          <p:spPr>
            <a:xfrm>
              <a:off x="2011725" y="4252365"/>
              <a:ext cx="432244" cy="249555"/>
            </a:xfrm>
            <a:custGeom>
              <a:avLst/>
              <a:gdLst/>
              <a:ahLst/>
              <a:cxnLst/>
              <a:rect l="l" t="t" r="r" b="b"/>
              <a:pathLst>
                <a:path w="432244" h="249555" extrusionOk="0">
                  <a:moveTo>
                    <a:pt x="432245" y="124778"/>
                  </a:moveTo>
                  <a:cubicBezTo>
                    <a:pt x="432245" y="193690"/>
                    <a:pt x="335483" y="249555"/>
                    <a:pt x="216122" y="249555"/>
                  </a:cubicBezTo>
                  <a:cubicBezTo>
                    <a:pt x="96761" y="249555"/>
                    <a:pt x="0" y="193690"/>
                    <a:pt x="0" y="124778"/>
                  </a:cubicBezTo>
                  <a:cubicBezTo>
                    <a:pt x="0" y="55865"/>
                    <a:pt x="96761" y="0"/>
                    <a:pt x="216122" y="0"/>
                  </a:cubicBezTo>
                  <a:cubicBezTo>
                    <a:pt x="335483" y="0"/>
                    <a:pt x="432245" y="55865"/>
                    <a:pt x="432245" y="12477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75" name="Google Shape;2675;p37"/>
            <p:cNvSpPr/>
            <p:nvPr/>
          </p:nvSpPr>
          <p:spPr>
            <a:xfrm>
              <a:off x="2116256" y="4345803"/>
              <a:ext cx="122876" cy="95119"/>
            </a:xfrm>
            <a:custGeom>
              <a:avLst/>
              <a:gdLst/>
              <a:ahLst/>
              <a:cxnLst/>
              <a:rect l="l" t="t" r="r" b="b"/>
              <a:pathLst>
                <a:path w="122876" h="95119" extrusionOk="0">
                  <a:moveTo>
                    <a:pt x="9769" y="2"/>
                  </a:moveTo>
                  <a:cubicBezTo>
                    <a:pt x="24533" y="12004"/>
                    <a:pt x="46250" y="1050"/>
                    <a:pt x="47297" y="2193"/>
                  </a:cubicBezTo>
                  <a:cubicBezTo>
                    <a:pt x="64639" y="18195"/>
                    <a:pt x="82792" y="33302"/>
                    <a:pt x="101685" y="47437"/>
                  </a:cubicBezTo>
                  <a:cubicBezTo>
                    <a:pt x="111210" y="54676"/>
                    <a:pt x="125212" y="64296"/>
                    <a:pt x="122545" y="78202"/>
                  </a:cubicBezTo>
                  <a:cubicBezTo>
                    <a:pt x="117973" y="102967"/>
                    <a:pt x="78254" y="95347"/>
                    <a:pt x="63204" y="87727"/>
                  </a:cubicBezTo>
                  <a:cubicBezTo>
                    <a:pt x="48155" y="80107"/>
                    <a:pt x="35963" y="67630"/>
                    <a:pt x="21770" y="59152"/>
                  </a:cubicBezTo>
                  <a:cubicBezTo>
                    <a:pt x="11674" y="52866"/>
                    <a:pt x="1768" y="49627"/>
                    <a:pt x="149" y="36864"/>
                  </a:cubicBezTo>
                  <a:cubicBezTo>
                    <a:pt x="-1185" y="28768"/>
                    <a:pt x="6816" y="-284"/>
                    <a:pt x="9769" y="2"/>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76" name="Google Shape;2676;p37"/>
            <p:cNvSpPr/>
            <p:nvPr/>
          </p:nvSpPr>
          <p:spPr>
            <a:xfrm>
              <a:off x="2116272" y="4377142"/>
              <a:ext cx="122242" cy="63751"/>
            </a:xfrm>
            <a:custGeom>
              <a:avLst/>
              <a:gdLst/>
              <a:ahLst/>
              <a:cxnLst/>
              <a:rect l="l" t="t" r="r" b="b"/>
              <a:pathLst>
                <a:path w="122242" h="63751" extrusionOk="0">
                  <a:moveTo>
                    <a:pt x="227" y="0"/>
                  </a:moveTo>
                  <a:cubicBezTo>
                    <a:pt x="2228" y="12192"/>
                    <a:pt x="12038" y="15621"/>
                    <a:pt x="22040" y="21812"/>
                  </a:cubicBezTo>
                  <a:cubicBezTo>
                    <a:pt x="36518" y="30766"/>
                    <a:pt x="49186" y="43720"/>
                    <a:pt x="64140" y="51245"/>
                  </a:cubicBezTo>
                  <a:cubicBezTo>
                    <a:pt x="79094" y="58769"/>
                    <a:pt x="112527" y="65246"/>
                    <a:pt x="122243" y="47530"/>
                  </a:cubicBezTo>
                  <a:cubicBezTo>
                    <a:pt x="117004" y="71438"/>
                    <a:pt x="77951" y="63913"/>
                    <a:pt x="63092" y="56388"/>
                  </a:cubicBezTo>
                  <a:cubicBezTo>
                    <a:pt x="48233" y="48863"/>
                    <a:pt x="35851" y="36290"/>
                    <a:pt x="21659" y="27813"/>
                  </a:cubicBezTo>
                  <a:cubicBezTo>
                    <a:pt x="11562" y="21527"/>
                    <a:pt x="1656" y="18288"/>
                    <a:pt x="37" y="5524"/>
                  </a:cubicBezTo>
                  <a:cubicBezTo>
                    <a:pt x="-49" y="3677"/>
                    <a:pt x="15" y="1829"/>
                    <a:pt x="22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77" name="Google Shape;2677;p37"/>
            <p:cNvSpPr/>
            <p:nvPr/>
          </p:nvSpPr>
          <p:spPr>
            <a:xfrm>
              <a:off x="2242069" y="4298215"/>
              <a:ext cx="122771" cy="91654"/>
            </a:xfrm>
            <a:custGeom>
              <a:avLst/>
              <a:gdLst/>
              <a:ahLst/>
              <a:cxnLst/>
              <a:rect l="l" t="t" r="r" b="b"/>
              <a:pathLst>
                <a:path w="122771" h="91654" extrusionOk="0">
                  <a:moveTo>
                    <a:pt x="11400" y="61"/>
                  </a:moveTo>
                  <a:cubicBezTo>
                    <a:pt x="26164" y="12062"/>
                    <a:pt x="51881" y="-987"/>
                    <a:pt x="53024" y="61"/>
                  </a:cubicBezTo>
                  <a:cubicBezTo>
                    <a:pt x="68334" y="15615"/>
                    <a:pt x="84521" y="30274"/>
                    <a:pt x="101507" y="43971"/>
                  </a:cubicBezTo>
                  <a:cubicBezTo>
                    <a:pt x="111032" y="51114"/>
                    <a:pt x="125033" y="60830"/>
                    <a:pt x="122462" y="74737"/>
                  </a:cubicBezTo>
                  <a:cubicBezTo>
                    <a:pt x="117794" y="99502"/>
                    <a:pt x="78075" y="91881"/>
                    <a:pt x="63121" y="84262"/>
                  </a:cubicBezTo>
                  <a:cubicBezTo>
                    <a:pt x="48167" y="76642"/>
                    <a:pt x="35879" y="64069"/>
                    <a:pt x="21687" y="55687"/>
                  </a:cubicBezTo>
                  <a:cubicBezTo>
                    <a:pt x="11591" y="49400"/>
                    <a:pt x="1589" y="46162"/>
                    <a:pt x="65" y="33398"/>
                  </a:cubicBezTo>
                  <a:cubicBezTo>
                    <a:pt x="-887" y="25302"/>
                    <a:pt x="8828" y="-225"/>
                    <a:pt x="11400" y="61"/>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78" name="Google Shape;2678;p37"/>
            <p:cNvSpPr/>
            <p:nvPr/>
          </p:nvSpPr>
          <p:spPr>
            <a:xfrm>
              <a:off x="2242300" y="4327803"/>
              <a:ext cx="122230" cy="63800"/>
            </a:xfrm>
            <a:custGeom>
              <a:avLst/>
              <a:gdLst/>
              <a:ahLst/>
              <a:cxnLst/>
              <a:rect l="l" t="t" r="r" b="b"/>
              <a:pathLst>
                <a:path w="122230" h="63800" extrusionOk="0">
                  <a:moveTo>
                    <a:pt x="216" y="0"/>
                  </a:moveTo>
                  <a:cubicBezTo>
                    <a:pt x="2216" y="12192"/>
                    <a:pt x="12027" y="15621"/>
                    <a:pt x="22028" y="21812"/>
                  </a:cubicBezTo>
                  <a:cubicBezTo>
                    <a:pt x="36506" y="30766"/>
                    <a:pt x="49174" y="43720"/>
                    <a:pt x="64128" y="51340"/>
                  </a:cubicBezTo>
                  <a:cubicBezTo>
                    <a:pt x="79083" y="58960"/>
                    <a:pt x="112515" y="65246"/>
                    <a:pt x="122231" y="47530"/>
                  </a:cubicBezTo>
                  <a:cubicBezTo>
                    <a:pt x="116992" y="71438"/>
                    <a:pt x="77940" y="64008"/>
                    <a:pt x="63081" y="56483"/>
                  </a:cubicBezTo>
                  <a:cubicBezTo>
                    <a:pt x="48222" y="48958"/>
                    <a:pt x="35934" y="36290"/>
                    <a:pt x="21742" y="27432"/>
                  </a:cubicBezTo>
                  <a:cubicBezTo>
                    <a:pt x="11550" y="21146"/>
                    <a:pt x="1644" y="17907"/>
                    <a:pt x="25" y="5143"/>
                  </a:cubicBezTo>
                  <a:cubicBezTo>
                    <a:pt x="-41" y="3429"/>
                    <a:pt x="23" y="1705"/>
                    <a:pt x="216"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79" name="Google Shape;2679;p37"/>
            <p:cNvSpPr/>
            <p:nvPr/>
          </p:nvSpPr>
          <p:spPr>
            <a:xfrm>
              <a:off x="2122246" y="3749635"/>
              <a:ext cx="211613" cy="606004"/>
            </a:xfrm>
            <a:custGeom>
              <a:avLst/>
              <a:gdLst/>
              <a:ahLst/>
              <a:cxnLst/>
              <a:rect l="l" t="t" r="r" b="b"/>
              <a:pathLst>
                <a:path w="211613" h="606004" extrusionOk="0">
                  <a:moveTo>
                    <a:pt x="2540" y="52483"/>
                  </a:moveTo>
                  <a:cubicBezTo>
                    <a:pt x="3302" y="74771"/>
                    <a:pt x="10160" y="171545"/>
                    <a:pt x="13303" y="222695"/>
                  </a:cubicBezTo>
                  <a:cubicBezTo>
                    <a:pt x="16446" y="273844"/>
                    <a:pt x="17113" y="336995"/>
                    <a:pt x="17113" y="336995"/>
                  </a:cubicBezTo>
                  <a:cubicBezTo>
                    <a:pt x="17113" y="336995"/>
                    <a:pt x="8255" y="374237"/>
                    <a:pt x="2540" y="418147"/>
                  </a:cubicBezTo>
                  <a:cubicBezTo>
                    <a:pt x="-3175" y="462058"/>
                    <a:pt x="2540" y="600361"/>
                    <a:pt x="2540" y="600361"/>
                  </a:cubicBezTo>
                  <a:cubicBezTo>
                    <a:pt x="14124" y="607886"/>
                    <a:pt x="29056" y="607886"/>
                    <a:pt x="40640" y="600361"/>
                  </a:cubicBezTo>
                  <a:cubicBezTo>
                    <a:pt x="40640" y="600361"/>
                    <a:pt x="64262" y="489585"/>
                    <a:pt x="75121" y="439674"/>
                  </a:cubicBezTo>
                  <a:cubicBezTo>
                    <a:pt x="85979" y="389763"/>
                    <a:pt x="87979" y="360997"/>
                    <a:pt x="93599" y="330137"/>
                  </a:cubicBezTo>
                  <a:cubicBezTo>
                    <a:pt x="100457" y="292703"/>
                    <a:pt x="115221" y="118110"/>
                    <a:pt x="115221" y="118110"/>
                  </a:cubicBezTo>
                  <a:lnTo>
                    <a:pt x="121126" y="118110"/>
                  </a:lnTo>
                  <a:lnTo>
                    <a:pt x="136938" y="315182"/>
                  </a:lnTo>
                  <a:cubicBezTo>
                    <a:pt x="132057" y="329717"/>
                    <a:pt x="128705" y="344719"/>
                    <a:pt x="126937" y="359950"/>
                  </a:cubicBezTo>
                  <a:cubicBezTo>
                    <a:pt x="122650" y="392049"/>
                    <a:pt x="131509" y="553593"/>
                    <a:pt x="131509" y="553593"/>
                  </a:cubicBezTo>
                  <a:cubicBezTo>
                    <a:pt x="144340" y="560727"/>
                    <a:pt x="160089" y="560070"/>
                    <a:pt x="172276" y="551879"/>
                  </a:cubicBezTo>
                  <a:cubicBezTo>
                    <a:pt x="172276" y="551879"/>
                    <a:pt x="211614" y="337947"/>
                    <a:pt x="211614" y="305467"/>
                  </a:cubicBezTo>
                  <a:cubicBezTo>
                    <a:pt x="211614" y="283845"/>
                    <a:pt x="207994" y="0"/>
                    <a:pt x="207994" y="0"/>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80" name="Google Shape;2680;p37"/>
            <p:cNvSpPr/>
            <p:nvPr/>
          </p:nvSpPr>
          <p:spPr>
            <a:xfrm>
              <a:off x="2150411" y="3371683"/>
              <a:ext cx="135319" cy="132132"/>
            </a:xfrm>
            <a:custGeom>
              <a:avLst/>
              <a:gdLst/>
              <a:ahLst/>
              <a:cxnLst/>
              <a:rect l="l" t="t" r="r" b="b"/>
              <a:pathLst>
                <a:path w="135319" h="132132" extrusionOk="0">
                  <a:moveTo>
                    <a:pt x="27811" y="0"/>
                  </a:moveTo>
                  <a:cubicBezTo>
                    <a:pt x="27811" y="0"/>
                    <a:pt x="30287" y="48578"/>
                    <a:pt x="29239" y="52864"/>
                  </a:cubicBezTo>
                  <a:cubicBezTo>
                    <a:pt x="28192" y="57150"/>
                    <a:pt x="6951" y="71342"/>
                    <a:pt x="664" y="76486"/>
                  </a:cubicBezTo>
                  <a:cubicBezTo>
                    <a:pt x="-5622" y="81629"/>
                    <a:pt x="34288" y="120491"/>
                    <a:pt x="53623" y="130016"/>
                  </a:cubicBezTo>
                  <a:cubicBezTo>
                    <a:pt x="72959" y="139541"/>
                    <a:pt x="134205" y="115538"/>
                    <a:pt x="135253" y="85439"/>
                  </a:cubicBezTo>
                  <a:cubicBezTo>
                    <a:pt x="136300" y="55340"/>
                    <a:pt x="124775" y="30099"/>
                    <a:pt x="115441" y="28765"/>
                  </a:cubicBezTo>
                  <a:cubicBezTo>
                    <a:pt x="106106" y="27432"/>
                    <a:pt x="27811" y="0"/>
                    <a:pt x="27811"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81" name="Google Shape;2681;p37"/>
            <p:cNvSpPr/>
            <p:nvPr/>
          </p:nvSpPr>
          <p:spPr>
            <a:xfrm>
              <a:off x="2307535" y="3402925"/>
              <a:ext cx="192267" cy="377666"/>
            </a:xfrm>
            <a:custGeom>
              <a:avLst/>
              <a:gdLst/>
              <a:ahLst/>
              <a:cxnLst/>
              <a:rect l="l" t="t" r="r" b="b"/>
              <a:pathLst>
                <a:path w="192267" h="377666" extrusionOk="0">
                  <a:moveTo>
                    <a:pt x="3655" y="58864"/>
                  </a:moveTo>
                  <a:cubicBezTo>
                    <a:pt x="6513" y="37433"/>
                    <a:pt x="-7584" y="17050"/>
                    <a:pt x="6037" y="0"/>
                  </a:cubicBezTo>
                  <a:cubicBezTo>
                    <a:pt x="53662" y="47054"/>
                    <a:pt x="47947" y="171450"/>
                    <a:pt x="58805" y="250984"/>
                  </a:cubicBezTo>
                  <a:cubicBezTo>
                    <a:pt x="94429" y="288131"/>
                    <a:pt x="165961" y="324803"/>
                    <a:pt x="186059" y="333851"/>
                  </a:cubicBezTo>
                  <a:cubicBezTo>
                    <a:pt x="189679" y="335566"/>
                    <a:pt x="192917" y="337375"/>
                    <a:pt x="192155" y="341281"/>
                  </a:cubicBezTo>
                  <a:cubicBezTo>
                    <a:pt x="189461" y="354530"/>
                    <a:pt x="183757" y="366979"/>
                    <a:pt x="175486" y="377666"/>
                  </a:cubicBezTo>
                  <a:cubicBezTo>
                    <a:pt x="127861" y="357283"/>
                    <a:pt x="94048" y="345567"/>
                    <a:pt x="34897" y="289370"/>
                  </a:cubicBezTo>
                  <a:cubicBezTo>
                    <a:pt x="29295" y="283293"/>
                    <a:pt x="24287" y="276692"/>
                    <a:pt x="19943" y="269653"/>
                  </a:cubicBezTo>
                  <a:cubicBezTo>
                    <a:pt x="3084" y="218980"/>
                    <a:pt x="-1202" y="95821"/>
                    <a:pt x="3655" y="5886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82" name="Google Shape;2682;p37"/>
            <p:cNvSpPr/>
            <p:nvPr/>
          </p:nvSpPr>
          <p:spPr>
            <a:xfrm>
              <a:off x="2114600" y="3389774"/>
              <a:ext cx="219367" cy="442443"/>
            </a:xfrm>
            <a:custGeom>
              <a:avLst/>
              <a:gdLst/>
              <a:ahLst/>
              <a:cxnLst/>
              <a:rect l="l" t="t" r="r" b="b"/>
              <a:pathLst>
                <a:path w="219367" h="442443" extrusionOk="0">
                  <a:moveTo>
                    <a:pt x="58192" y="43155"/>
                  </a:moveTo>
                  <a:cubicBezTo>
                    <a:pt x="58192" y="43155"/>
                    <a:pt x="93434" y="95638"/>
                    <a:pt x="142583" y="100305"/>
                  </a:cubicBezTo>
                  <a:cubicBezTo>
                    <a:pt x="158109" y="85065"/>
                    <a:pt x="159443" y="30678"/>
                    <a:pt x="138011" y="13247"/>
                  </a:cubicBezTo>
                  <a:cubicBezTo>
                    <a:pt x="138011" y="13247"/>
                    <a:pt x="157728" y="-2660"/>
                    <a:pt x="171254" y="388"/>
                  </a:cubicBezTo>
                  <a:cubicBezTo>
                    <a:pt x="185905" y="9218"/>
                    <a:pt x="196816" y="23115"/>
                    <a:pt x="201924" y="39441"/>
                  </a:cubicBezTo>
                  <a:cubicBezTo>
                    <a:pt x="214382" y="75569"/>
                    <a:pt x="220254" y="113631"/>
                    <a:pt x="219260" y="151836"/>
                  </a:cubicBezTo>
                  <a:cubicBezTo>
                    <a:pt x="218402" y="203366"/>
                    <a:pt x="219260" y="360814"/>
                    <a:pt x="219260" y="360814"/>
                  </a:cubicBezTo>
                  <a:cubicBezTo>
                    <a:pt x="219260" y="360814"/>
                    <a:pt x="212402" y="394056"/>
                    <a:pt x="167920" y="418821"/>
                  </a:cubicBezTo>
                  <a:cubicBezTo>
                    <a:pt x="123438" y="443586"/>
                    <a:pt x="90386" y="446063"/>
                    <a:pt x="60192" y="439014"/>
                  </a:cubicBezTo>
                  <a:cubicBezTo>
                    <a:pt x="35332" y="433204"/>
                    <a:pt x="14758" y="424441"/>
                    <a:pt x="6185" y="406439"/>
                  </a:cubicBezTo>
                  <a:cubicBezTo>
                    <a:pt x="8471" y="370244"/>
                    <a:pt x="24569" y="276042"/>
                    <a:pt x="18568" y="230607"/>
                  </a:cubicBezTo>
                  <a:cubicBezTo>
                    <a:pt x="12567" y="185173"/>
                    <a:pt x="2947" y="151359"/>
                    <a:pt x="470" y="114593"/>
                  </a:cubicBezTo>
                  <a:cubicBezTo>
                    <a:pt x="-2006" y="77826"/>
                    <a:pt x="5233" y="78588"/>
                    <a:pt x="23711" y="65539"/>
                  </a:cubicBezTo>
                  <a:cubicBezTo>
                    <a:pt x="34645" y="57252"/>
                    <a:pt x="46169" y="49766"/>
                    <a:pt x="58192" y="43155"/>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83" name="Google Shape;2683;p37"/>
            <p:cNvSpPr/>
            <p:nvPr/>
          </p:nvSpPr>
          <p:spPr>
            <a:xfrm>
              <a:off x="2145213" y="3235029"/>
              <a:ext cx="146094" cy="177613"/>
            </a:xfrm>
            <a:custGeom>
              <a:avLst/>
              <a:gdLst/>
              <a:ahLst/>
              <a:cxnLst/>
              <a:rect l="l" t="t" r="r" b="b"/>
              <a:pathLst>
                <a:path w="146094" h="177613" extrusionOk="0">
                  <a:moveTo>
                    <a:pt x="142737" y="64264"/>
                  </a:moveTo>
                  <a:lnTo>
                    <a:pt x="142737" y="64264"/>
                  </a:lnTo>
                  <a:cubicBezTo>
                    <a:pt x="136926" y="26164"/>
                    <a:pt x="109780" y="-2411"/>
                    <a:pt x="70823" y="161"/>
                  </a:cubicBezTo>
                  <a:cubicBezTo>
                    <a:pt x="29585" y="2342"/>
                    <a:pt x="-2076" y="37537"/>
                    <a:pt x="106" y="78780"/>
                  </a:cubicBezTo>
                  <a:cubicBezTo>
                    <a:pt x="1341" y="102107"/>
                    <a:pt x="13407" y="123519"/>
                    <a:pt x="32723" y="136654"/>
                  </a:cubicBezTo>
                  <a:cubicBezTo>
                    <a:pt x="34067" y="142360"/>
                    <a:pt x="36081" y="147894"/>
                    <a:pt x="38724" y="153132"/>
                  </a:cubicBezTo>
                  <a:cubicBezTo>
                    <a:pt x="52440" y="169230"/>
                    <a:pt x="94064" y="179136"/>
                    <a:pt x="105970" y="177421"/>
                  </a:cubicBezTo>
                  <a:cubicBezTo>
                    <a:pt x="120536" y="176269"/>
                    <a:pt x="132921" y="166334"/>
                    <a:pt x="137212" y="152370"/>
                  </a:cubicBezTo>
                  <a:cubicBezTo>
                    <a:pt x="150166" y="122462"/>
                    <a:pt x="146070" y="82838"/>
                    <a:pt x="142737" y="6426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84" name="Google Shape;2684;p37"/>
            <p:cNvSpPr/>
            <p:nvPr/>
          </p:nvSpPr>
          <p:spPr>
            <a:xfrm>
              <a:off x="2131725" y="3219615"/>
              <a:ext cx="154031" cy="152067"/>
            </a:xfrm>
            <a:custGeom>
              <a:avLst/>
              <a:gdLst/>
              <a:ahLst/>
              <a:cxnLst/>
              <a:rect l="l" t="t" r="r" b="b"/>
              <a:pathLst>
                <a:path w="154031" h="152067" extrusionOk="0">
                  <a:moveTo>
                    <a:pt x="46496" y="152068"/>
                  </a:moveTo>
                  <a:lnTo>
                    <a:pt x="46496" y="152068"/>
                  </a:lnTo>
                  <a:lnTo>
                    <a:pt x="50021" y="119112"/>
                  </a:lnTo>
                  <a:cubicBezTo>
                    <a:pt x="50021" y="119112"/>
                    <a:pt x="22874" y="49579"/>
                    <a:pt x="86692" y="63009"/>
                  </a:cubicBezTo>
                  <a:cubicBezTo>
                    <a:pt x="128602" y="71867"/>
                    <a:pt x="139079" y="75677"/>
                    <a:pt x="151843" y="47579"/>
                  </a:cubicBezTo>
                  <a:cubicBezTo>
                    <a:pt x="164606" y="19480"/>
                    <a:pt x="119648" y="-5857"/>
                    <a:pt x="66118" y="1192"/>
                  </a:cubicBezTo>
                  <a:cubicBezTo>
                    <a:pt x="27984" y="5192"/>
                    <a:pt x="-739" y="37720"/>
                    <a:pt x="14" y="76058"/>
                  </a:cubicBezTo>
                  <a:cubicBezTo>
                    <a:pt x="1538" y="96632"/>
                    <a:pt x="7063" y="138542"/>
                    <a:pt x="46496" y="152068"/>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85" name="Google Shape;2685;p37"/>
            <p:cNvSpPr/>
            <p:nvPr/>
          </p:nvSpPr>
          <p:spPr>
            <a:xfrm>
              <a:off x="2103052" y="3477411"/>
              <a:ext cx="196972" cy="338613"/>
            </a:xfrm>
            <a:custGeom>
              <a:avLst/>
              <a:gdLst/>
              <a:ahLst/>
              <a:cxnLst/>
              <a:rect l="l" t="t" r="r" b="b"/>
              <a:pathLst>
                <a:path w="196972" h="338613" extrusionOk="0">
                  <a:moveTo>
                    <a:pt x="780" y="5239"/>
                  </a:moveTo>
                  <a:cubicBezTo>
                    <a:pt x="19163" y="0"/>
                    <a:pt x="5161" y="4286"/>
                    <a:pt x="19163" y="0"/>
                  </a:cubicBezTo>
                  <a:cubicBezTo>
                    <a:pt x="66788" y="46958"/>
                    <a:pt x="61168" y="127540"/>
                    <a:pt x="72027" y="207073"/>
                  </a:cubicBezTo>
                  <a:cubicBezTo>
                    <a:pt x="98506" y="250984"/>
                    <a:pt x="196709" y="310039"/>
                    <a:pt x="196709" y="310039"/>
                  </a:cubicBezTo>
                  <a:cubicBezTo>
                    <a:pt x="197947" y="318516"/>
                    <a:pt x="194994" y="320992"/>
                    <a:pt x="184326" y="338614"/>
                  </a:cubicBezTo>
                  <a:cubicBezTo>
                    <a:pt x="129661" y="317649"/>
                    <a:pt x="79941" y="285579"/>
                    <a:pt x="38308" y="244411"/>
                  </a:cubicBezTo>
                  <a:cubicBezTo>
                    <a:pt x="35927" y="242221"/>
                    <a:pt x="32498" y="241554"/>
                    <a:pt x="31545" y="238601"/>
                  </a:cubicBezTo>
                  <a:cubicBezTo>
                    <a:pt x="14686" y="187547"/>
                    <a:pt x="-4078" y="42291"/>
                    <a:pt x="780" y="5239"/>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86" name="Google Shape;2686;p37"/>
            <p:cNvSpPr/>
            <p:nvPr/>
          </p:nvSpPr>
          <p:spPr>
            <a:xfrm>
              <a:off x="2312810" y="3580852"/>
              <a:ext cx="228028" cy="306609"/>
            </a:xfrm>
            <a:custGeom>
              <a:avLst/>
              <a:gdLst/>
              <a:ahLst/>
              <a:cxnLst/>
              <a:rect l="l" t="t" r="r" b="b"/>
              <a:pathLst>
                <a:path w="228028" h="306609" extrusionOk="0">
                  <a:moveTo>
                    <a:pt x="228028" y="0"/>
                  </a:moveTo>
                  <a:lnTo>
                    <a:pt x="156686" y="244030"/>
                  </a:lnTo>
                  <a:lnTo>
                    <a:pt x="0" y="306610"/>
                  </a:lnTo>
                  <a:lnTo>
                    <a:pt x="57150" y="68866"/>
                  </a:lnTo>
                  <a:lnTo>
                    <a:pt x="228028" y="0"/>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87" name="Google Shape;2687;p37"/>
            <p:cNvSpPr/>
            <p:nvPr/>
          </p:nvSpPr>
          <p:spPr>
            <a:xfrm>
              <a:off x="2273486" y="3773067"/>
              <a:ext cx="115992" cy="56976"/>
            </a:xfrm>
            <a:custGeom>
              <a:avLst/>
              <a:gdLst/>
              <a:ahLst/>
              <a:cxnLst/>
              <a:rect l="l" t="t" r="r" b="b"/>
              <a:pathLst>
                <a:path w="115992" h="56976" extrusionOk="0">
                  <a:moveTo>
                    <a:pt x="1604" y="16383"/>
                  </a:moveTo>
                  <a:cubicBezTo>
                    <a:pt x="3890" y="8001"/>
                    <a:pt x="9891" y="10096"/>
                    <a:pt x="16749" y="12192"/>
                  </a:cubicBezTo>
                  <a:cubicBezTo>
                    <a:pt x="24087" y="15173"/>
                    <a:pt x="32154" y="15869"/>
                    <a:pt x="39895" y="14192"/>
                  </a:cubicBezTo>
                  <a:cubicBezTo>
                    <a:pt x="45919" y="11240"/>
                    <a:pt x="51497" y="7458"/>
                    <a:pt x="56468" y="2953"/>
                  </a:cubicBezTo>
                  <a:cubicBezTo>
                    <a:pt x="59631" y="1038"/>
                    <a:pt x="63251" y="19"/>
                    <a:pt x="66946" y="0"/>
                  </a:cubicBezTo>
                  <a:cubicBezTo>
                    <a:pt x="66946" y="2096"/>
                    <a:pt x="63326" y="14478"/>
                    <a:pt x="63326" y="14478"/>
                  </a:cubicBezTo>
                  <a:cubicBezTo>
                    <a:pt x="63326" y="14478"/>
                    <a:pt x="97712" y="14478"/>
                    <a:pt x="101426" y="14478"/>
                  </a:cubicBezTo>
                  <a:cubicBezTo>
                    <a:pt x="104583" y="13907"/>
                    <a:pt x="107609" y="15993"/>
                    <a:pt x="108184" y="19155"/>
                  </a:cubicBezTo>
                  <a:cubicBezTo>
                    <a:pt x="108501" y="20889"/>
                    <a:pt x="108012" y="22670"/>
                    <a:pt x="106856" y="24003"/>
                  </a:cubicBezTo>
                  <a:lnTo>
                    <a:pt x="109237" y="24003"/>
                  </a:lnTo>
                  <a:cubicBezTo>
                    <a:pt x="116190" y="22479"/>
                    <a:pt x="118762" y="33528"/>
                    <a:pt x="112190" y="34862"/>
                  </a:cubicBezTo>
                  <a:lnTo>
                    <a:pt x="106475" y="35719"/>
                  </a:lnTo>
                  <a:cubicBezTo>
                    <a:pt x="111047" y="37529"/>
                    <a:pt x="112190" y="45244"/>
                    <a:pt x="106475" y="46196"/>
                  </a:cubicBezTo>
                  <a:lnTo>
                    <a:pt x="104665" y="46196"/>
                  </a:lnTo>
                  <a:cubicBezTo>
                    <a:pt x="103845" y="46339"/>
                    <a:pt x="103009" y="46339"/>
                    <a:pt x="102188" y="46196"/>
                  </a:cubicBezTo>
                  <a:lnTo>
                    <a:pt x="100188" y="46196"/>
                  </a:lnTo>
                  <a:cubicBezTo>
                    <a:pt x="100896" y="49435"/>
                    <a:pt x="98845" y="52635"/>
                    <a:pt x="95608" y="53340"/>
                  </a:cubicBezTo>
                  <a:cubicBezTo>
                    <a:pt x="95421" y="53378"/>
                    <a:pt x="95233" y="53416"/>
                    <a:pt x="95045" y="53435"/>
                  </a:cubicBezTo>
                  <a:cubicBezTo>
                    <a:pt x="78281" y="55626"/>
                    <a:pt x="53611" y="62294"/>
                    <a:pt x="38466" y="48482"/>
                  </a:cubicBezTo>
                  <a:cubicBezTo>
                    <a:pt x="27950" y="47473"/>
                    <a:pt x="17678" y="44710"/>
                    <a:pt x="8081" y="40291"/>
                  </a:cubicBezTo>
                  <a:cubicBezTo>
                    <a:pt x="-967" y="35719"/>
                    <a:pt x="-1253" y="26289"/>
                    <a:pt x="1604" y="16383"/>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88" name="Google Shape;2688;p37"/>
            <p:cNvSpPr/>
            <p:nvPr/>
          </p:nvSpPr>
          <p:spPr>
            <a:xfrm>
              <a:off x="2440714" y="3737029"/>
              <a:ext cx="71478" cy="59099"/>
            </a:xfrm>
            <a:custGeom>
              <a:avLst/>
              <a:gdLst/>
              <a:ahLst/>
              <a:cxnLst/>
              <a:rect l="l" t="t" r="r" b="b"/>
              <a:pathLst>
                <a:path w="71478" h="59099" extrusionOk="0">
                  <a:moveTo>
                    <a:pt x="5636" y="32418"/>
                  </a:moveTo>
                  <a:lnTo>
                    <a:pt x="8018" y="32418"/>
                  </a:lnTo>
                  <a:cubicBezTo>
                    <a:pt x="5440" y="30599"/>
                    <a:pt x="4827" y="27027"/>
                    <a:pt x="6648" y="24455"/>
                  </a:cubicBezTo>
                  <a:cubicBezTo>
                    <a:pt x="7726" y="22922"/>
                    <a:pt x="9482" y="22026"/>
                    <a:pt x="11351" y="22036"/>
                  </a:cubicBezTo>
                  <a:cubicBezTo>
                    <a:pt x="14876" y="22036"/>
                    <a:pt x="50213" y="14606"/>
                    <a:pt x="50213" y="14606"/>
                  </a:cubicBezTo>
                  <a:lnTo>
                    <a:pt x="54500" y="128"/>
                  </a:lnTo>
                  <a:cubicBezTo>
                    <a:pt x="54500" y="-729"/>
                    <a:pt x="60596" y="2986"/>
                    <a:pt x="60786" y="3176"/>
                  </a:cubicBezTo>
                  <a:cubicBezTo>
                    <a:pt x="66872" y="7091"/>
                    <a:pt x="70809" y="13597"/>
                    <a:pt x="71454" y="20798"/>
                  </a:cubicBezTo>
                  <a:cubicBezTo>
                    <a:pt x="71818" y="30903"/>
                    <a:pt x="68152" y="40733"/>
                    <a:pt x="61262" y="48134"/>
                  </a:cubicBezTo>
                  <a:cubicBezTo>
                    <a:pt x="54984" y="54364"/>
                    <a:pt x="46575" y="57974"/>
                    <a:pt x="37736" y="58231"/>
                  </a:cubicBezTo>
                  <a:cubicBezTo>
                    <a:pt x="33449" y="58231"/>
                    <a:pt x="29354" y="58707"/>
                    <a:pt x="25639" y="59088"/>
                  </a:cubicBezTo>
                  <a:cubicBezTo>
                    <a:pt x="22226" y="59298"/>
                    <a:pt x="19289" y="56707"/>
                    <a:pt x="19078" y="53287"/>
                  </a:cubicBezTo>
                  <a:cubicBezTo>
                    <a:pt x="19071" y="53192"/>
                    <a:pt x="19068" y="53087"/>
                    <a:pt x="19067" y="52992"/>
                  </a:cubicBezTo>
                  <a:lnTo>
                    <a:pt x="17924" y="52992"/>
                  </a:lnTo>
                  <a:cubicBezTo>
                    <a:pt x="17115" y="53221"/>
                    <a:pt x="16256" y="53221"/>
                    <a:pt x="15447" y="52992"/>
                  </a:cubicBezTo>
                  <a:lnTo>
                    <a:pt x="13637" y="52992"/>
                  </a:lnTo>
                  <a:cubicBezTo>
                    <a:pt x="7637" y="52992"/>
                    <a:pt x="7160" y="45562"/>
                    <a:pt x="11256" y="42895"/>
                  </a:cubicBezTo>
                  <a:lnTo>
                    <a:pt x="5446" y="42895"/>
                  </a:lnTo>
                  <a:cubicBezTo>
                    <a:pt x="-2174" y="43562"/>
                    <a:pt x="-1507" y="32323"/>
                    <a:pt x="5636" y="32418"/>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89" name="Google Shape;2689;p37"/>
            <p:cNvSpPr/>
            <p:nvPr/>
          </p:nvSpPr>
          <p:spPr>
            <a:xfrm>
              <a:off x="2285854" y="3390448"/>
              <a:ext cx="70866" cy="103155"/>
            </a:xfrm>
            <a:custGeom>
              <a:avLst/>
              <a:gdLst/>
              <a:ahLst/>
              <a:cxnLst/>
              <a:rect l="l" t="t" r="r" b="b"/>
              <a:pathLst>
                <a:path w="70866" h="103155" extrusionOk="0">
                  <a:moveTo>
                    <a:pt x="45339" y="103156"/>
                  </a:moveTo>
                  <a:cubicBezTo>
                    <a:pt x="54990" y="102718"/>
                    <a:pt x="64114" y="98631"/>
                    <a:pt x="70866" y="91726"/>
                  </a:cubicBezTo>
                  <a:cubicBezTo>
                    <a:pt x="69533" y="73628"/>
                    <a:pt x="46482" y="5143"/>
                    <a:pt x="0" y="0"/>
                  </a:cubicBezTo>
                  <a:cubicBezTo>
                    <a:pt x="12463" y="8944"/>
                    <a:pt x="22324" y="21041"/>
                    <a:pt x="28575" y="35052"/>
                  </a:cubicBezTo>
                  <a:cubicBezTo>
                    <a:pt x="35880" y="57293"/>
                    <a:pt x="41484" y="80067"/>
                    <a:pt x="45339" y="10315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90" name="Google Shape;2690;p37"/>
            <p:cNvSpPr/>
            <p:nvPr/>
          </p:nvSpPr>
          <p:spPr>
            <a:xfrm>
              <a:off x="2088637" y="3460502"/>
              <a:ext cx="85975" cy="128318"/>
            </a:xfrm>
            <a:custGeom>
              <a:avLst/>
              <a:gdLst/>
              <a:ahLst/>
              <a:cxnLst/>
              <a:rect l="l" t="t" r="r" b="b"/>
              <a:pathLst>
                <a:path w="85975" h="128318" extrusionOk="0">
                  <a:moveTo>
                    <a:pt x="6812" y="123589"/>
                  </a:moveTo>
                  <a:cubicBezTo>
                    <a:pt x="6812" y="123589"/>
                    <a:pt x="53008" y="139590"/>
                    <a:pt x="85584" y="112730"/>
                  </a:cubicBezTo>
                  <a:cubicBezTo>
                    <a:pt x="89203" y="106634"/>
                    <a:pt x="66534" y="27957"/>
                    <a:pt x="66534" y="27957"/>
                  </a:cubicBezTo>
                  <a:cubicBezTo>
                    <a:pt x="66534" y="27957"/>
                    <a:pt x="47484" y="-12238"/>
                    <a:pt x="16813" y="3764"/>
                  </a:cubicBezTo>
                  <a:cubicBezTo>
                    <a:pt x="-13857" y="19766"/>
                    <a:pt x="6812" y="123589"/>
                    <a:pt x="6812" y="123589"/>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91" name="Google Shape;2691;p37"/>
            <p:cNvSpPr/>
            <p:nvPr/>
          </p:nvSpPr>
          <p:spPr>
            <a:xfrm>
              <a:off x="4813163" y="609565"/>
              <a:ext cx="169617" cy="333215"/>
            </a:xfrm>
            <a:custGeom>
              <a:avLst/>
              <a:gdLst/>
              <a:ahLst/>
              <a:cxnLst/>
              <a:rect l="l" t="t" r="r" b="b"/>
              <a:pathLst>
                <a:path w="169617" h="333215" extrusionOk="0">
                  <a:moveTo>
                    <a:pt x="97114" y="257806"/>
                  </a:moveTo>
                  <a:cubicBezTo>
                    <a:pt x="82065" y="284512"/>
                    <a:pt x="63834" y="309299"/>
                    <a:pt x="42822" y="331624"/>
                  </a:cubicBezTo>
                  <a:cubicBezTo>
                    <a:pt x="36916" y="338482"/>
                    <a:pt x="-8137" y="321242"/>
                    <a:pt x="1293" y="316384"/>
                  </a:cubicBezTo>
                  <a:cubicBezTo>
                    <a:pt x="10722" y="311527"/>
                    <a:pt x="40250" y="270283"/>
                    <a:pt x="55109" y="242851"/>
                  </a:cubicBezTo>
                  <a:cubicBezTo>
                    <a:pt x="67549" y="210057"/>
                    <a:pt x="78074" y="176568"/>
                    <a:pt x="86637" y="142553"/>
                  </a:cubicBezTo>
                  <a:cubicBezTo>
                    <a:pt x="96162" y="108930"/>
                    <a:pt x="103972" y="59590"/>
                    <a:pt x="110735" y="36349"/>
                  </a:cubicBezTo>
                  <a:cubicBezTo>
                    <a:pt x="114326" y="18843"/>
                    <a:pt x="127870" y="5080"/>
                    <a:pt x="145311" y="1202"/>
                  </a:cubicBezTo>
                  <a:cubicBezTo>
                    <a:pt x="161503" y="-2513"/>
                    <a:pt x="172076" y="1869"/>
                    <a:pt x="169123" y="21586"/>
                  </a:cubicBezTo>
                  <a:cubicBezTo>
                    <a:pt x="163885" y="56066"/>
                    <a:pt x="136929" y="189988"/>
                    <a:pt x="97114" y="257806"/>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92" name="Google Shape;2692;p37"/>
            <p:cNvSpPr/>
            <p:nvPr/>
          </p:nvSpPr>
          <p:spPr>
            <a:xfrm>
              <a:off x="4828467" y="1392196"/>
              <a:ext cx="116692" cy="90410"/>
            </a:xfrm>
            <a:custGeom>
              <a:avLst/>
              <a:gdLst/>
              <a:ahLst/>
              <a:cxnLst/>
              <a:rect l="l" t="t" r="r" b="b"/>
              <a:pathLst>
                <a:path w="116692" h="90410" extrusionOk="0">
                  <a:moveTo>
                    <a:pt x="107433" y="2"/>
                  </a:moveTo>
                  <a:cubicBezTo>
                    <a:pt x="93527" y="11337"/>
                    <a:pt x="72857" y="955"/>
                    <a:pt x="71810" y="2003"/>
                  </a:cubicBezTo>
                  <a:cubicBezTo>
                    <a:pt x="55417" y="17271"/>
                    <a:pt x="38177" y="31616"/>
                    <a:pt x="20184" y="44960"/>
                  </a:cubicBezTo>
                  <a:cubicBezTo>
                    <a:pt x="11421" y="51818"/>
                    <a:pt x="-2105" y="61057"/>
                    <a:pt x="277" y="74202"/>
                  </a:cubicBezTo>
                  <a:cubicBezTo>
                    <a:pt x="4753" y="97824"/>
                    <a:pt x="42472" y="90585"/>
                    <a:pt x="56665" y="83727"/>
                  </a:cubicBezTo>
                  <a:cubicBezTo>
                    <a:pt x="70857" y="76869"/>
                    <a:pt x="82573" y="64677"/>
                    <a:pt x="96003" y="56200"/>
                  </a:cubicBezTo>
                  <a:cubicBezTo>
                    <a:pt x="105528" y="50199"/>
                    <a:pt x="115053" y="47151"/>
                    <a:pt x="116577" y="34959"/>
                  </a:cubicBezTo>
                  <a:cubicBezTo>
                    <a:pt x="117720" y="27244"/>
                    <a:pt x="110100" y="-284"/>
                    <a:pt x="107433"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93" name="Google Shape;2693;p37"/>
            <p:cNvSpPr/>
            <p:nvPr/>
          </p:nvSpPr>
          <p:spPr>
            <a:xfrm>
              <a:off x="4829505" y="1421916"/>
              <a:ext cx="116196" cy="60608"/>
            </a:xfrm>
            <a:custGeom>
              <a:avLst/>
              <a:gdLst/>
              <a:ahLst/>
              <a:cxnLst/>
              <a:rect l="l" t="t" r="r" b="b"/>
              <a:pathLst>
                <a:path w="116196" h="60608" extrusionOk="0">
                  <a:moveTo>
                    <a:pt x="115919" y="0"/>
                  </a:moveTo>
                  <a:cubicBezTo>
                    <a:pt x="114110" y="11621"/>
                    <a:pt x="104775" y="14764"/>
                    <a:pt x="95250" y="20765"/>
                  </a:cubicBezTo>
                  <a:cubicBezTo>
                    <a:pt x="81534" y="29242"/>
                    <a:pt x="69437" y="41529"/>
                    <a:pt x="55245" y="48673"/>
                  </a:cubicBezTo>
                  <a:cubicBezTo>
                    <a:pt x="41053" y="55817"/>
                    <a:pt x="9239" y="62008"/>
                    <a:pt x="0" y="45149"/>
                  </a:cubicBezTo>
                  <a:cubicBezTo>
                    <a:pt x="5048" y="67913"/>
                    <a:pt x="42101" y="60770"/>
                    <a:pt x="56198" y="53626"/>
                  </a:cubicBezTo>
                  <a:cubicBezTo>
                    <a:pt x="70295" y="46482"/>
                    <a:pt x="82106" y="34576"/>
                    <a:pt x="95536" y="26099"/>
                  </a:cubicBezTo>
                  <a:cubicBezTo>
                    <a:pt x="105061" y="20098"/>
                    <a:pt x="114586" y="17050"/>
                    <a:pt x="116110" y="4858"/>
                  </a:cubicBezTo>
                  <a:cubicBezTo>
                    <a:pt x="116272" y="3239"/>
                    <a:pt x="116205" y="1600"/>
                    <a:pt x="115919"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94" name="Google Shape;2694;p37"/>
            <p:cNvSpPr/>
            <p:nvPr/>
          </p:nvSpPr>
          <p:spPr>
            <a:xfrm>
              <a:off x="4688430" y="1310886"/>
              <a:ext cx="116665" cy="87067"/>
            </a:xfrm>
            <a:custGeom>
              <a:avLst/>
              <a:gdLst/>
              <a:ahLst/>
              <a:cxnLst/>
              <a:rect l="l" t="t" r="r" b="b"/>
              <a:pathLst>
                <a:path w="116665" h="87067" extrusionOk="0">
                  <a:moveTo>
                    <a:pt x="105833" y="64"/>
                  </a:moveTo>
                  <a:cubicBezTo>
                    <a:pt x="91831" y="11398"/>
                    <a:pt x="67733" y="-984"/>
                    <a:pt x="66305" y="64"/>
                  </a:cubicBezTo>
                  <a:cubicBezTo>
                    <a:pt x="51722" y="14780"/>
                    <a:pt x="36329" y="28677"/>
                    <a:pt x="20204" y="41688"/>
                  </a:cubicBezTo>
                  <a:cubicBezTo>
                    <a:pt x="11440" y="48546"/>
                    <a:pt x="-2180" y="57690"/>
                    <a:pt x="296" y="70930"/>
                  </a:cubicBezTo>
                  <a:cubicBezTo>
                    <a:pt x="4678" y="94456"/>
                    <a:pt x="42492" y="87217"/>
                    <a:pt x="56684" y="80455"/>
                  </a:cubicBezTo>
                  <a:cubicBezTo>
                    <a:pt x="70876" y="73692"/>
                    <a:pt x="82592" y="61405"/>
                    <a:pt x="96022" y="52927"/>
                  </a:cubicBezTo>
                  <a:cubicBezTo>
                    <a:pt x="105547" y="47022"/>
                    <a:pt x="115072" y="43879"/>
                    <a:pt x="116597" y="31782"/>
                  </a:cubicBezTo>
                  <a:cubicBezTo>
                    <a:pt x="117549" y="23495"/>
                    <a:pt x="108310" y="-698"/>
                    <a:pt x="105833" y="64"/>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95" name="Google Shape;2695;p37"/>
            <p:cNvSpPr/>
            <p:nvPr/>
          </p:nvSpPr>
          <p:spPr>
            <a:xfrm>
              <a:off x="4688726" y="1338477"/>
              <a:ext cx="116135" cy="60608"/>
            </a:xfrm>
            <a:custGeom>
              <a:avLst/>
              <a:gdLst/>
              <a:ahLst/>
              <a:cxnLst/>
              <a:rect l="l" t="t" r="r" b="b"/>
              <a:pathLst>
                <a:path w="116135" h="60608" extrusionOk="0">
                  <a:moveTo>
                    <a:pt x="115919" y="0"/>
                  </a:moveTo>
                  <a:cubicBezTo>
                    <a:pt x="114014" y="11621"/>
                    <a:pt x="104680" y="14764"/>
                    <a:pt x="95155" y="20765"/>
                  </a:cubicBezTo>
                  <a:cubicBezTo>
                    <a:pt x="81439" y="29242"/>
                    <a:pt x="69437" y="41529"/>
                    <a:pt x="55150" y="48673"/>
                  </a:cubicBezTo>
                  <a:cubicBezTo>
                    <a:pt x="40862" y="55817"/>
                    <a:pt x="9239" y="62008"/>
                    <a:pt x="0" y="45149"/>
                  </a:cubicBezTo>
                  <a:cubicBezTo>
                    <a:pt x="4953" y="67913"/>
                    <a:pt x="42101" y="60770"/>
                    <a:pt x="56198" y="53626"/>
                  </a:cubicBezTo>
                  <a:cubicBezTo>
                    <a:pt x="70295" y="46482"/>
                    <a:pt x="82010" y="34576"/>
                    <a:pt x="95536" y="26099"/>
                  </a:cubicBezTo>
                  <a:cubicBezTo>
                    <a:pt x="105061" y="20098"/>
                    <a:pt x="114586" y="17050"/>
                    <a:pt x="116110" y="4858"/>
                  </a:cubicBezTo>
                  <a:cubicBezTo>
                    <a:pt x="116177" y="3238"/>
                    <a:pt x="116110" y="1610"/>
                    <a:pt x="115919"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96" name="Google Shape;2696;p37"/>
            <p:cNvSpPr/>
            <p:nvPr/>
          </p:nvSpPr>
          <p:spPr>
            <a:xfrm>
              <a:off x="4717732" y="910305"/>
              <a:ext cx="408631" cy="493987"/>
            </a:xfrm>
            <a:custGeom>
              <a:avLst/>
              <a:gdLst/>
              <a:ahLst/>
              <a:cxnLst/>
              <a:rect l="l" t="t" r="r" b="b"/>
              <a:pathLst>
                <a:path w="408631" h="493987" extrusionOk="0">
                  <a:moveTo>
                    <a:pt x="405429" y="33455"/>
                  </a:moveTo>
                  <a:cubicBezTo>
                    <a:pt x="420955" y="130325"/>
                    <a:pt x="377902" y="166805"/>
                    <a:pt x="321990" y="187094"/>
                  </a:cubicBezTo>
                  <a:cubicBezTo>
                    <a:pt x="281890" y="201857"/>
                    <a:pt x="224264" y="224622"/>
                    <a:pt x="224264" y="224622"/>
                  </a:cubicBezTo>
                  <a:cubicBezTo>
                    <a:pt x="224264" y="224622"/>
                    <a:pt x="225121" y="245863"/>
                    <a:pt x="225502" y="293583"/>
                  </a:cubicBezTo>
                  <a:cubicBezTo>
                    <a:pt x="225978" y="335588"/>
                    <a:pt x="220359" y="489036"/>
                    <a:pt x="220359" y="489036"/>
                  </a:cubicBezTo>
                  <a:cubicBezTo>
                    <a:pt x="206862" y="495799"/>
                    <a:pt x="190936" y="495627"/>
                    <a:pt x="177591" y="488560"/>
                  </a:cubicBezTo>
                  <a:cubicBezTo>
                    <a:pt x="177591" y="488560"/>
                    <a:pt x="155017" y="371021"/>
                    <a:pt x="150255" y="318062"/>
                  </a:cubicBezTo>
                  <a:cubicBezTo>
                    <a:pt x="143778" y="246149"/>
                    <a:pt x="132729" y="199095"/>
                    <a:pt x="136348" y="183665"/>
                  </a:cubicBezTo>
                  <a:cubicBezTo>
                    <a:pt x="139587" y="170044"/>
                    <a:pt x="218168" y="131372"/>
                    <a:pt x="243123" y="110703"/>
                  </a:cubicBezTo>
                  <a:lnTo>
                    <a:pt x="78531" y="165853"/>
                  </a:lnTo>
                  <a:cubicBezTo>
                    <a:pt x="81789" y="183703"/>
                    <a:pt x="83380" y="201810"/>
                    <a:pt x="83294" y="219955"/>
                  </a:cubicBezTo>
                  <a:cubicBezTo>
                    <a:pt x="81770" y="277105"/>
                    <a:pt x="78627" y="400453"/>
                    <a:pt x="78627" y="400453"/>
                  </a:cubicBezTo>
                  <a:cubicBezTo>
                    <a:pt x="78627" y="400453"/>
                    <a:pt x="56053" y="416741"/>
                    <a:pt x="36812" y="400453"/>
                  </a:cubicBezTo>
                  <a:cubicBezTo>
                    <a:pt x="36812" y="400453"/>
                    <a:pt x="-4622" y="156137"/>
                    <a:pt x="427" y="124229"/>
                  </a:cubicBezTo>
                  <a:cubicBezTo>
                    <a:pt x="5189" y="93558"/>
                    <a:pt x="150255" y="30788"/>
                    <a:pt x="175782" y="9167"/>
                  </a:cubicBezTo>
                  <a:cubicBezTo>
                    <a:pt x="184802" y="1843"/>
                    <a:pt x="196499" y="-1308"/>
                    <a:pt x="207976" y="49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97" name="Google Shape;2697;p37"/>
            <p:cNvSpPr/>
            <p:nvPr/>
          </p:nvSpPr>
          <p:spPr>
            <a:xfrm>
              <a:off x="4963696" y="579048"/>
              <a:ext cx="128556" cy="125075"/>
            </a:xfrm>
            <a:custGeom>
              <a:avLst/>
              <a:gdLst/>
              <a:ahLst/>
              <a:cxnLst/>
              <a:rect l="l" t="t" r="r" b="b"/>
              <a:pathLst>
                <a:path w="128556" h="125075" extrusionOk="0">
                  <a:moveTo>
                    <a:pt x="102220" y="0"/>
                  </a:moveTo>
                  <a:cubicBezTo>
                    <a:pt x="102220" y="0"/>
                    <a:pt x="99838" y="46196"/>
                    <a:pt x="100886" y="50292"/>
                  </a:cubicBezTo>
                  <a:cubicBezTo>
                    <a:pt x="101934" y="54388"/>
                    <a:pt x="122032" y="67913"/>
                    <a:pt x="127937" y="72676"/>
                  </a:cubicBezTo>
                  <a:cubicBezTo>
                    <a:pt x="133843" y="77438"/>
                    <a:pt x="96029" y="114776"/>
                    <a:pt x="77645" y="123253"/>
                  </a:cubicBezTo>
                  <a:cubicBezTo>
                    <a:pt x="59262" y="131731"/>
                    <a:pt x="1445" y="109442"/>
                    <a:pt x="112" y="80867"/>
                  </a:cubicBezTo>
                  <a:cubicBezTo>
                    <a:pt x="-1222" y="52292"/>
                    <a:pt x="9637" y="28289"/>
                    <a:pt x="19162" y="27051"/>
                  </a:cubicBezTo>
                  <a:cubicBezTo>
                    <a:pt x="28687" y="25813"/>
                    <a:pt x="102220" y="0"/>
                    <a:pt x="102220"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98" name="Google Shape;2698;p37"/>
            <p:cNvSpPr/>
            <p:nvPr/>
          </p:nvSpPr>
          <p:spPr>
            <a:xfrm>
              <a:off x="4918440" y="596574"/>
              <a:ext cx="208599" cy="407146"/>
            </a:xfrm>
            <a:custGeom>
              <a:avLst/>
              <a:gdLst/>
              <a:ahLst/>
              <a:cxnLst/>
              <a:rect l="l" t="t" r="r" b="b"/>
              <a:pathLst>
                <a:path w="208599" h="407146" extrusionOk="0">
                  <a:moveTo>
                    <a:pt x="152620" y="40673"/>
                  </a:moveTo>
                  <a:cubicBezTo>
                    <a:pt x="152620" y="40673"/>
                    <a:pt x="119187" y="90584"/>
                    <a:pt x="72419" y="95251"/>
                  </a:cubicBezTo>
                  <a:cubicBezTo>
                    <a:pt x="57751" y="80773"/>
                    <a:pt x="56417" y="28576"/>
                    <a:pt x="76801" y="12574"/>
                  </a:cubicBezTo>
                  <a:cubicBezTo>
                    <a:pt x="76801" y="12574"/>
                    <a:pt x="57751" y="-2571"/>
                    <a:pt x="45178" y="382"/>
                  </a:cubicBezTo>
                  <a:cubicBezTo>
                    <a:pt x="31481" y="8783"/>
                    <a:pt x="21327" y="21888"/>
                    <a:pt x="16603" y="37244"/>
                  </a:cubicBezTo>
                  <a:cubicBezTo>
                    <a:pt x="4658" y="71536"/>
                    <a:pt x="-923" y="107721"/>
                    <a:pt x="124" y="144019"/>
                  </a:cubicBezTo>
                  <a:cubicBezTo>
                    <a:pt x="886" y="192977"/>
                    <a:pt x="124" y="316707"/>
                    <a:pt x="124" y="316707"/>
                  </a:cubicBezTo>
                  <a:cubicBezTo>
                    <a:pt x="5620" y="346271"/>
                    <a:pt x="23556" y="372047"/>
                    <a:pt x="49369" y="387478"/>
                  </a:cubicBezTo>
                  <a:cubicBezTo>
                    <a:pt x="83068" y="406490"/>
                    <a:pt x="122740" y="411976"/>
                    <a:pt x="160335" y="402813"/>
                  </a:cubicBezTo>
                  <a:cubicBezTo>
                    <a:pt x="183957" y="397289"/>
                    <a:pt x="192720" y="383763"/>
                    <a:pt x="200911" y="366904"/>
                  </a:cubicBezTo>
                  <a:cubicBezTo>
                    <a:pt x="198816" y="332614"/>
                    <a:pt x="185195" y="262129"/>
                    <a:pt x="190910" y="218790"/>
                  </a:cubicBezTo>
                  <a:cubicBezTo>
                    <a:pt x="196625" y="175451"/>
                    <a:pt x="205769" y="143447"/>
                    <a:pt x="208150" y="108586"/>
                  </a:cubicBezTo>
                  <a:cubicBezTo>
                    <a:pt x="210532" y="73724"/>
                    <a:pt x="203483" y="74391"/>
                    <a:pt x="186052" y="62009"/>
                  </a:cubicBezTo>
                  <a:cubicBezTo>
                    <a:pt x="175442" y="54092"/>
                    <a:pt x="164269" y="46962"/>
                    <a:pt x="152620" y="40673"/>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99" name="Google Shape;2699;p37"/>
            <p:cNvSpPr/>
            <p:nvPr/>
          </p:nvSpPr>
          <p:spPr>
            <a:xfrm>
              <a:off x="4958560" y="449309"/>
              <a:ext cx="138537" cy="168686"/>
            </a:xfrm>
            <a:custGeom>
              <a:avLst/>
              <a:gdLst/>
              <a:ahLst/>
              <a:cxnLst/>
              <a:rect l="l" t="t" r="r" b="b"/>
              <a:pathLst>
                <a:path w="138537" h="168686" extrusionOk="0">
                  <a:moveTo>
                    <a:pt x="2962" y="60969"/>
                  </a:moveTo>
                  <a:lnTo>
                    <a:pt x="2962" y="60969"/>
                  </a:lnTo>
                  <a:cubicBezTo>
                    <a:pt x="8486" y="25155"/>
                    <a:pt x="34204" y="-1896"/>
                    <a:pt x="71161" y="104"/>
                  </a:cubicBezTo>
                  <a:cubicBezTo>
                    <a:pt x="110299" y="2083"/>
                    <a:pt x="140427" y="35416"/>
                    <a:pt x="138445" y="74557"/>
                  </a:cubicBezTo>
                  <a:cubicBezTo>
                    <a:pt x="137321" y="96813"/>
                    <a:pt x="125806" y="117248"/>
                    <a:pt x="107356" y="129739"/>
                  </a:cubicBezTo>
                  <a:cubicBezTo>
                    <a:pt x="106032" y="135172"/>
                    <a:pt x="104117" y="140443"/>
                    <a:pt x="101641" y="145456"/>
                  </a:cubicBezTo>
                  <a:cubicBezTo>
                    <a:pt x="88592" y="160696"/>
                    <a:pt x="49063" y="170125"/>
                    <a:pt x="37728" y="168506"/>
                  </a:cubicBezTo>
                  <a:cubicBezTo>
                    <a:pt x="23907" y="167251"/>
                    <a:pt x="12249" y="157706"/>
                    <a:pt x="8296" y="144408"/>
                  </a:cubicBezTo>
                  <a:cubicBezTo>
                    <a:pt x="-3610" y="116309"/>
                    <a:pt x="-86" y="78685"/>
                    <a:pt x="2962" y="60969"/>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00" name="Google Shape;2700;p37"/>
            <p:cNvSpPr/>
            <p:nvPr/>
          </p:nvSpPr>
          <p:spPr>
            <a:xfrm>
              <a:off x="4963736" y="434568"/>
              <a:ext cx="146199" cy="144480"/>
            </a:xfrm>
            <a:custGeom>
              <a:avLst/>
              <a:gdLst/>
              <a:ahLst/>
              <a:cxnLst/>
              <a:rect l="l" t="t" r="r" b="b"/>
              <a:pathLst>
                <a:path w="146199" h="144480" extrusionOk="0">
                  <a:moveTo>
                    <a:pt x="102179" y="144481"/>
                  </a:moveTo>
                  <a:lnTo>
                    <a:pt x="102179" y="144481"/>
                  </a:lnTo>
                  <a:lnTo>
                    <a:pt x="98750" y="113239"/>
                  </a:lnTo>
                  <a:cubicBezTo>
                    <a:pt x="98750" y="113239"/>
                    <a:pt x="124277" y="47135"/>
                    <a:pt x="63984" y="59899"/>
                  </a:cubicBezTo>
                  <a:cubicBezTo>
                    <a:pt x="24169" y="68281"/>
                    <a:pt x="14168" y="71900"/>
                    <a:pt x="2072" y="45135"/>
                  </a:cubicBezTo>
                  <a:cubicBezTo>
                    <a:pt x="-10025" y="18370"/>
                    <a:pt x="32647" y="-5538"/>
                    <a:pt x="83415" y="1129"/>
                  </a:cubicBezTo>
                  <a:cubicBezTo>
                    <a:pt x="119648" y="4934"/>
                    <a:pt x="146928" y="35857"/>
                    <a:pt x="146185" y="72281"/>
                  </a:cubicBezTo>
                  <a:cubicBezTo>
                    <a:pt x="144851" y="91903"/>
                    <a:pt x="139612" y="131717"/>
                    <a:pt x="102179" y="14448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01" name="Google Shape;2701;p37"/>
            <p:cNvSpPr/>
            <p:nvPr/>
          </p:nvSpPr>
          <p:spPr>
            <a:xfrm>
              <a:off x="4896275" y="596956"/>
              <a:ext cx="67341" cy="98012"/>
            </a:xfrm>
            <a:custGeom>
              <a:avLst/>
              <a:gdLst/>
              <a:ahLst/>
              <a:cxnLst/>
              <a:rect l="l" t="t" r="r" b="b"/>
              <a:pathLst>
                <a:path w="67341" h="98012" extrusionOk="0">
                  <a:moveTo>
                    <a:pt x="24289" y="98012"/>
                  </a:moveTo>
                  <a:cubicBezTo>
                    <a:pt x="15097" y="97573"/>
                    <a:pt x="6410" y="93657"/>
                    <a:pt x="0" y="87058"/>
                  </a:cubicBezTo>
                  <a:cubicBezTo>
                    <a:pt x="1334" y="70009"/>
                    <a:pt x="23241" y="4858"/>
                    <a:pt x="67342" y="0"/>
                  </a:cubicBezTo>
                  <a:cubicBezTo>
                    <a:pt x="55350" y="8451"/>
                    <a:pt x="45844" y="19962"/>
                    <a:pt x="39814" y="33338"/>
                  </a:cubicBezTo>
                  <a:cubicBezTo>
                    <a:pt x="32994" y="54469"/>
                    <a:pt x="27813" y="76090"/>
                    <a:pt x="24289" y="98012"/>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02" name="Google Shape;2702;p37"/>
            <p:cNvSpPr/>
            <p:nvPr/>
          </p:nvSpPr>
          <p:spPr>
            <a:xfrm>
              <a:off x="5434686" y="3650290"/>
              <a:ext cx="676058" cy="390429"/>
            </a:xfrm>
            <a:custGeom>
              <a:avLst/>
              <a:gdLst/>
              <a:ahLst/>
              <a:cxnLst/>
              <a:rect l="l" t="t" r="r" b="b"/>
              <a:pathLst>
                <a:path w="676058" h="390429" extrusionOk="0">
                  <a:moveTo>
                    <a:pt x="625735" y="92488"/>
                  </a:moveTo>
                  <a:cubicBezTo>
                    <a:pt x="610904" y="78943"/>
                    <a:pt x="594607" y="67094"/>
                    <a:pt x="577157" y="57150"/>
                  </a:cubicBezTo>
                  <a:cubicBezTo>
                    <a:pt x="445236" y="-19050"/>
                    <a:pt x="230733" y="-19050"/>
                    <a:pt x="98907" y="57150"/>
                  </a:cubicBezTo>
                  <a:cubicBezTo>
                    <a:pt x="78543" y="68666"/>
                    <a:pt x="59826" y="82896"/>
                    <a:pt x="43281" y="99441"/>
                  </a:cubicBezTo>
                  <a:cubicBezTo>
                    <a:pt x="-29204" y="173831"/>
                    <a:pt x="-10630" y="270034"/>
                    <a:pt x="98907" y="333280"/>
                  </a:cubicBezTo>
                  <a:cubicBezTo>
                    <a:pt x="230733" y="409480"/>
                    <a:pt x="445331" y="409480"/>
                    <a:pt x="577157" y="333280"/>
                  </a:cubicBezTo>
                  <a:cubicBezTo>
                    <a:pt x="690124" y="268033"/>
                    <a:pt x="706316" y="167735"/>
                    <a:pt x="625735" y="92488"/>
                  </a:cubicBezTo>
                  <a:close/>
                  <a:moveTo>
                    <a:pt x="535152" y="308610"/>
                  </a:moveTo>
                  <a:cubicBezTo>
                    <a:pt x="426472" y="371380"/>
                    <a:pt x="249402" y="371380"/>
                    <a:pt x="141008" y="308610"/>
                  </a:cubicBezTo>
                  <a:cubicBezTo>
                    <a:pt x="64808" y="264605"/>
                    <a:pt x="41948" y="201168"/>
                    <a:pt x="72713" y="145542"/>
                  </a:cubicBezTo>
                  <a:cubicBezTo>
                    <a:pt x="89277" y="118310"/>
                    <a:pt x="112871" y="96031"/>
                    <a:pt x="141008" y="81058"/>
                  </a:cubicBezTo>
                  <a:cubicBezTo>
                    <a:pt x="249688" y="18383"/>
                    <a:pt x="426758" y="18383"/>
                    <a:pt x="535152" y="81058"/>
                  </a:cubicBezTo>
                  <a:cubicBezTo>
                    <a:pt x="563260" y="96002"/>
                    <a:pt x="586797" y="118291"/>
                    <a:pt x="603256" y="145542"/>
                  </a:cubicBezTo>
                  <a:lnTo>
                    <a:pt x="603256" y="145542"/>
                  </a:lnTo>
                  <a:cubicBezTo>
                    <a:pt x="634117" y="201549"/>
                    <a:pt x="611352" y="264890"/>
                    <a:pt x="535152" y="30861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03" name="Google Shape;2703;p37"/>
            <p:cNvSpPr/>
            <p:nvPr/>
          </p:nvSpPr>
          <p:spPr>
            <a:xfrm>
              <a:off x="5472633" y="3576375"/>
              <a:ext cx="587572" cy="226763"/>
            </a:xfrm>
            <a:custGeom>
              <a:avLst/>
              <a:gdLst/>
              <a:ahLst/>
              <a:cxnLst/>
              <a:rect l="l" t="t" r="r" b="b"/>
              <a:pathLst>
                <a:path w="587572" h="226763" extrusionOk="0">
                  <a:moveTo>
                    <a:pt x="565309" y="219837"/>
                  </a:moveTo>
                  <a:lnTo>
                    <a:pt x="565309" y="219837"/>
                  </a:lnTo>
                  <a:cubicBezTo>
                    <a:pt x="548849" y="192586"/>
                    <a:pt x="525313" y="170297"/>
                    <a:pt x="497205" y="155353"/>
                  </a:cubicBezTo>
                  <a:cubicBezTo>
                    <a:pt x="388525" y="92678"/>
                    <a:pt x="211455" y="92678"/>
                    <a:pt x="103061" y="155353"/>
                  </a:cubicBezTo>
                  <a:cubicBezTo>
                    <a:pt x="74924" y="170326"/>
                    <a:pt x="51330" y="192605"/>
                    <a:pt x="34766" y="219837"/>
                  </a:cubicBezTo>
                  <a:lnTo>
                    <a:pt x="5334" y="172974"/>
                  </a:lnTo>
                  <a:lnTo>
                    <a:pt x="0" y="164497"/>
                  </a:lnTo>
                  <a:lnTo>
                    <a:pt x="38100" y="73533"/>
                  </a:lnTo>
                  <a:lnTo>
                    <a:pt x="170402" y="0"/>
                  </a:lnTo>
                  <a:lnTo>
                    <a:pt x="416719" y="4286"/>
                  </a:lnTo>
                  <a:lnTo>
                    <a:pt x="584073" y="103537"/>
                  </a:lnTo>
                  <a:cubicBezTo>
                    <a:pt x="584073" y="103537"/>
                    <a:pt x="587121" y="134969"/>
                    <a:pt x="587502" y="166021"/>
                  </a:cubicBezTo>
                  <a:cubicBezTo>
                    <a:pt x="588169" y="204883"/>
                    <a:pt x="584359" y="242697"/>
                    <a:pt x="565309" y="219837"/>
                  </a:cubicBezTo>
                  <a:close/>
                </a:path>
              </a:pathLst>
            </a:custGeom>
            <a:solidFill>
              <a:srgbClr val="A1A5B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04" name="Google Shape;2704;p37"/>
            <p:cNvSpPr/>
            <p:nvPr/>
          </p:nvSpPr>
          <p:spPr>
            <a:xfrm>
              <a:off x="5434724" y="3741253"/>
              <a:ext cx="51339" cy="103346"/>
            </a:xfrm>
            <a:custGeom>
              <a:avLst/>
              <a:gdLst/>
              <a:ahLst/>
              <a:cxnLst/>
              <a:rect l="l" t="t" r="r" b="b"/>
              <a:pathLst>
                <a:path w="51339" h="103346" extrusionOk="0">
                  <a:moveTo>
                    <a:pt x="0" y="103346"/>
                  </a:moveTo>
                  <a:lnTo>
                    <a:pt x="95" y="0"/>
                  </a:lnTo>
                  <a:lnTo>
                    <a:pt x="51340" y="86773"/>
                  </a:lnTo>
                  <a:lnTo>
                    <a:pt x="0" y="103346"/>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05" name="Google Shape;2705;p37"/>
            <p:cNvSpPr/>
            <p:nvPr/>
          </p:nvSpPr>
          <p:spPr>
            <a:xfrm>
              <a:off x="6065565" y="3741825"/>
              <a:ext cx="45148" cy="102774"/>
            </a:xfrm>
            <a:custGeom>
              <a:avLst/>
              <a:gdLst/>
              <a:ahLst/>
              <a:cxnLst/>
              <a:rect l="l" t="t" r="r" b="b"/>
              <a:pathLst>
                <a:path w="45148" h="102774" extrusionOk="0">
                  <a:moveTo>
                    <a:pt x="45148" y="102775"/>
                  </a:moveTo>
                  <a:lnTo>
                    <a:pt x="45148" y="0"/>
                  </a:lnTo>
                  <a:lnTo>
                    <a:pt x="0" y="51149"/>
                  </a:lnTo>
                  <a:lnTo>
                    <a:pt x="45148" y="102775"/>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06" name="Google Shape;2706;p37"/>
            <p:cNvSpPr/>
            <p:nvPr/>
          </p:nvSpPr>
          <p:spPr>
            <a:xfrm>
              <a:off x="5494446" y="3630573"/>
              <a:ext cx="562737" cy="324802"/>
            </a:xfrm>
            <a:custGeom>
              <a:avLst/>
              <a:gdLst/>
              <a:ahLst/>
              <a:cxnLst/>
              <a:rect l="l" t="t" r="r" b="b"/>
              <a:pathLst>
                <a:path w="562737" h="324802" extrusionOk="0">
                  <a:moveTo>
                    <a:pt x="562737" y="162401"/>
                  </a:moveTo>
                  <a:cubicBezTo>
                    <a:pt x="562737" y="252093"/>
                    <a:pt x="436764" y="324802"/>
                    <a:pt x="281368" y="324802"/>
                  </a:cubicBezTo>
                  <a:cubicBezTo>
                    <a:pt x="125973" y="324802"/>
                    <a:pt x="0" y="252093"/>
                    <a:pt x="0" y="162401"/>
                  </a:cubicBezTo>
                  <a:cubicBezTo>
                    <a:pt x="0" y="72710"/>
                    <a:pt x="125973" y="0"/>
                    <a:pt x="281368" y="0"/>
                  </a:cubicBezTo>
                  <a:cubicBezTo>
                    <a:pt x="436764" y="0"/>
                    <a:pt x="562737" y="72710"/>
                    <a:pt x="562737" y="162401"/>
                  </a:cubicBezTo>
                  <a:close/>
                </a:path>
              </a:pathLst>
            </a:custGeom>
            <a:solidFill>
              <a:srgbClr val="3E7E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07" name="Google Shape;2707;p37"/>
            <p:cNvSpPr/>
            <p:nvPr/>
          </p:nvSpPr>
          <p:spPr>
            <a:xfrm>
              <a:off x="5460441" y="3803737"/>
              <a:ext cx="614737" cy="220544"/>
            </a:xfrm>
            <a:custGeom>
              <a:avLst/>
              <a:gdLst/>
              <a:ahLst/>
              <a:cxnLst/>
              <a:rect l="l" t="t" r="r" b="b"/>
              <a:pathLst>
                <a:path w="614737" h="220544" extrusionOk="0">
                  <a:moveTo>
                    <a:pt x="0" y="58293"/>
                  </a:moveTo>
                  <a:cubicBezTo>
                    <a:pt x="0" y="58293"/>
                    <a:pt x="43339" y="228981"/>
                    <a:pt x="366522" y="220218"/>
                  </a:cubicBezTo>
                  <a:cubicBezTo>
                    <a:pt x="590836" y="220218"/>
                    <a:pt x="619506" y="27432"/>
                    <a:pt x="614172" y="0"/>
                  </a:cubicBezTo>
                  <a:cubicBezTo>
                    <a:pt x="567595" y="64189"/>
                    <a:pt x="495062" y="104556"/>
                    <a:pt x="415957" y="110300"/>
                  </a:cubicBezTo>
                  <a:cubicBezTo>
                    <a:pt x="279463" y="122206"/>
                    <a:pt x="178689" y="120682"/>
                    <a:pt x="124778" y="94583"/>
                  </a:cubicBezTo>
                  <a:cubicBezTo>
                    <a:pt x="70866" y="68485"/>
                    <a:pt x="95" y="0"/>
                    <a:pt x="95" y="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08" name="Google Shape;2708;p37"/>
            <p:cNvSpPr/>
            <p:nvPr/>
          </p:nvSpPr>
          <p:spPr>
            <a:xfrm>
              <a:off x="5434724" y="3551706"/>
              <a:ext cx="675989" cy="390489"/>
            </a:xfrm>
            <a:custGeom>
              <a:avLst/>
              <a:gdLst/>
              <a:ahLst/>
              <a:cxnLst/>
              <a:rect l="l" t="t" r="r" b="b"/>
              <a:pathLst>
                <a:path w="675989" h="390489" extrusionOk="0">
                  <a:moveTo>
                    <a:pt x="98869" y="333375"/>
                  </a:moveTo>
                  <a:cubicBezTo>
                    <a:pt x="-32956" y="257175"/>
                    <a:pt x="-32956" y="133350"/>
                    <a:pt x="98869" y="57150"/>
                  </a:cubicBezTo>
                  <a:cubicBezTo>
                    <a:pt x="230695" y="-19050"/>
                    <a:pt x="445294" y="-19050"/>
                    <a:pt x="577120" y="57150"/>
                  </a:cubicBezTo>
                  <a:cubicBezTo>
                    <a:pt x="708946" y="133350"/>
                    <a:pt x="708946" y="257175"/>
                    <a:pt x="577120" y="333375"/>
                  </a:cubicBezTo>
                  <a:cubicBezTo>
                    <a:pt x="445294" y="409575"/>
                    <a:pt x="230695" y="409480"/>
                    <a:pt x="98869" y="333375"/>
                  </a:cubicBezTo>
                  <a:close/>
                  <a:moveTo>
                    <a:pt x="535019" y="81534"/>
                  </a:moveTo>
                  <a:cubicBezTo>
                    <a:pt x="426339" y="18860"/>
                    <a:pt x="249269" y="18764"/>
                    <a:pt x="140970" y="81534"/>
                  </a:cubicBezTo>
                  <a:cubicBezTo>
                    <a:pt x="32671" y="144304"/>
                    <a:pt x="32290" y="246316"/>
                    <a:pt x="140970" y="309086"/>
                  </a:cubicBezTo>
                  <a:cubicBezTo>
                    <a:pt x="249650" y="371856"/>
                    <a:pt x="426720" y="371856"/>
                    <a:pt x="535019" y="309086"/>
                  </a:cubicBezTo>
                  <a:cubicBezTo>
                    <a:pt x="643319" y="246316"/>
                    <a:pt x="644176" y="144304"/>
                    <a:pt x="535019" y="81534"/>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09" name="Google Shape;2709;p37"/>
            <p:cNvSpPr/>
            <p:nvPr/>
          </p:nvSpPr>
          <p:spPr>
            <a:xfrm rot="-1801764">
              <a:off x="5018434" y="4160307"/>
              <a:ext cx="74228" cy="128473"/>
            </a:xfrm>
            <a:custGeom>
              <a:avLst/>
              <a:gdLst/>
              <a:ahLst/>
              <a:cxnLst/>
              <a:rect l="l" t="t" r="r" b="b"/>
              <a:pathLst>
                <a:path w="74294" h="128587" extrusionOk="0">
                  <a:moveTo>
                    <a:pt x="74295" y="64294"/>
                  </a:moveTo>
                  <a:cubicBezTo>
                    <a:pt x="74295" y="99802"/>
                    <a:pt x="57663" y="128588"/>
                    <a:pt x="37148" y="128588"/>
                  </a:cubicBezTo>
                  <a:cubicBezTo>
                    <a:pt x="16632" y="128588"/>
                    <a:pt x="0" y="99802"/>
                    <a:pt x="0" y="64294"/>
                  </a:cubicBezTo>
                  <a:cubicBezTo>
                    <a:pt x="0" y="28785"/>
                    <a:pt x="16632" y="0"/>
                    <a:pt x="37148" y="0"/>
                  </a:cubicBezTo>
                  <a:cubicBezTo>
                    <a:pt x="57663" y="0"/>
                    <a:pt x="74295" y="28785"/>
                    <a:pt x="74295" y="64294"/>
                  </a:cubicBez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10" name="Google Shape;2710;p37"/>
            <p:cNvSpPr/>
            <p:nvPr/>
          </p:nvSpPr>
          <p:spPr>
            <a:xfrm>
              <a:off x="5382050" y="3902892"/>
              <a:ext cx="186213" cy="107537"/>
            </a:xfrm>
            <a:custGeom>
              <a:avLst/>
              <a:gdLst/>
              <a:ahLst/>
              <a:cxnLst/>
              <a:rect l="l" t="t" r="r" b="b"/>
              <a:pathLst>
                <a:path w="186213" h="107537" extrusionOk="0">
                  <a:moveTo>
                    <a:pt x="186214" y="25337"/>
                  </a:moveTo>
                  <a:lnTo>
                    <a:pt x="43910" y="107537"/>
                  </a:lnTo>
                  <a:lnTo>
                    <a:pt x="0" y="82105"/>
                  </a:lnTo>
                  <a:lnTo>
                    <a:pt x="142304" y="0"/>
                  </a:lnTo>
                  <a:lnTo>
                    <a:pt x="186214" y="25337"/>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11" name="Google Shape;2711;p37"/>
            <p:cNvSpPr/>
            <p:nvPr/>
          </p:nvSpPr>
          <p:spPr>
            <a:xfrm>
              <a:off x="5425961" y="3928134"/>
              <a:ext cx="142303" cy="132873"/>
            </a:xfrm>
            <a:custGeom>
              <a:avLst/>
              <a:gdLst/>
              <a:ahLst/>
              <a:cxnLst/>
              <a:rect l="l" t="t" r="r" b="b"/>
              <a:pathLst>
                <a:path w="142303" h="132873" extrusionOk="0">
                  <a:moveTo>
                    <a:pt x="142304" y="50768"/>
                  </a:moveTo>
                  <a:lnTo>
                    <a:pt x="0" y="132874"/>
                  </a:lnTo>
                  <a:lnTo>
                    <a:pt x="0" y="82201"/>
                  </a:lnTo>
                  <a:lnTo>
                    <a:pt x="142304" y="0"/>
                  </a:lnTo>
                  <a:lnTo>
                    <a:pt x="142304" y="50768"/>
                  </a:lnTo>
                  <a:close/>
                </a:path>
              </a:pathLst>
            </a:custGeom>
            <a:solidFill>
              <a:srgbClr val="A1A5B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12" name="Google Shape;2712;p37"/>
            <p:cNvSpPr/>
            <p:nvPr/>
          </p:nvSpPr>
          <p:spPr>
            <a:xfrm>
              <a:off x="5023720" y="3961462"/>
              <a:ext cx="431291" cy="317858"/>
            </a:xfrm>
            <a:custGeom>
              <a:avLst/>
              <a:gdLst/>
              <a:ahLst/>
              <a:cxnLst/>
              <a:rect l="l" t="t" r="r" b="b"/>
              <a:pathLst>
                <a:path w="431291" h="317858" extrusionOk="0">
                  <a:moveTo>
                    <a:pt x="431292" y="84877"/>
                  </a:moveTo>
                  <a:cubicBezTo>
                    <a:pt x="429558" y="52883"/>
                    <a:pt x="412680" y="23631"/>
                    <a:pt x="385858" y="6106"/>
                  </a:cubicBezTo>
                  <a:cubicBezTo>
                    <a:pt x="376637" y="-562"/>
                    <a:pt x="364579" y="-1867"/>
                    <a:pt x="354139" y="2676"/>
                  </a:cubicBezTo>
                  <a:lnTo>
                    <a:pt x="354139" y="2676"/>
                  </a:lnTo>
                  <a:lnTo>
                    <a:pt x="0" y="206988"/>
                  </a:lnTo>
                  <a:lnTo>
                    <a:pt x="64579" y="317859"/>
                  </a:lnTo>
                  <a:lnTo>
                    <a:pt x="414338" y="115929"/>
                  </a:lnTo>
                  <a:cubicBezTo>
                    <a:pt x="424720" y="112214"/>
                    <a:pt x="431292" y="101356"/>
                    <a:pt x="431292" y="8487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13" name="Google Shape;2713;p37"/>
            <p:cNvSpPr/>
            <p:nvPr/>
          </p:nvSpPr>
          <p:spPr>
            <a:xfrm rot="-1801764">
              <a:off x="5018434" y="4160307"/>
              <a:ext cx="74228" cy="128473"/>
            </a:xfrm>
            <a:custGeom>
              <a:avLst/>
              <a:gdLst/>
              <a:ahLst/>
              <a:cxnLst/>
              <a:rect l="l" t="t" r="r" b="b"/>
              <a:pathLst>
                <a:path w="74294" h="128587" extrusionOk="0">
                  <a:moveTo>
                    <a:pt x="74295" y="64294"/>
                  </a:moveTo>
                  <a:cubicBezTo>
                    <a:pt x="74295" y="99802"/>
                    <a:pt x="57663" y="128588"/>
                    <a:pt x="37148" y="128588"/>
                  </a:cubicBezTo>
                  <a:cubicBezTo>
                    <a:pt x="16632" y="128588"/>
                    <a:pt x="0" y="99802"/>
                    <a:pt x="0" y="64294"/>
                  </a:cubicBezTo>
                  <a:cubicBezTo>
                    <a:pt x="0" y="28785"/>
                    <a:pt x="16632" y="0"/>
                    <a:pt x="37148" y="0"/>
                  </a:cubicBezTo>
                  <a:cubicBezTo>
                    <a:pt x="57663" y="0"/>
                    <a:pt x="74295" y="28785"/>
                    <a:pt x="74295" y="6429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14" name="Google Shape;2714;p37"/>
            <p:cNvSpPr/>
            <p:nvPr/>
          </p:nvSpPr>
          <p:spPr>
            <a:xfrm>
              <a:off x="5833536" y="4556308"/>
              <a:ext cx="432244" cy="249555"/>
            </a:xfrm>
            <a:custGeom>
              <a:avLst/>
              <a:gdLst/>
              <a:ahLst/>
              <a:cxnLst/>
              <a:rect l="l" t="t" r="r" b="b"/>
              <a:pathLst>
                <a:path w="432244" h="249555" extrusionOk="0">
                  <a:moveTo>
                    <a:pt x="432244" y="124778"/>
                  </a:moveTo>
                  <a:cubicBezTo>
                    <a:pt x="432244" y="193690"/>
                    <a:pt x="335483" y="249555"/>
                    <a:pt x="216122" y="249555"/>
                  </a:cubicBezTo>
                  <a:cubicBezTo>
                    <a:pt x="96761" y="249555"/>
                    <a:pt x="0" y="193690"/>
                    <a:pt x="0" y="124778"/>
                  </a:cubicBezTo>
                  <a:cubicBezTo>
                    <a:pt x="0" y="55865"/>
                    <a:pt x="96761" y="0"/>
                    <a:pt x="216122" y="0"/>
                  </a:cubicBezTo>
                  <a:cubicBezTo>
                    <a:pt x="335483" y="0"/>
                    <a:pt x="432244" y="55865"/>
                    <a:pt x="432244" y="12477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15" name="Google Shape;2715;p37"/>
            <p:cNvSpPr/>
            <p:nvPr/>
          </p:nvSpPr>
          <p:spPr>
            <a:xfrm>
              <a:off x="6124048" y="3784878"/>
              <a:ext cx="99113" cy="215741"/>
            </a:xfrm>
            <a:custGeom>
              <a:avLst/>
              <a:gdLst/>
              <a:ahLst/>
              <a:cxnLst/>
              <a:rect l="l" t="t" r="r" b="b"/>
              <a:pathLst>
                <a:path w="99113" h="215741" extrusionOk="0">
                  <a:moveTo>
                    <a:pt x="77248" y="0"/>
                  </a:moveTo>
                  <a:cubicBezTo>
                    <a:pt x="79534" y="20098"/>
                    <a:pt x="103537" y="106775"/>
                    <a:pt x="98393" y="136398"/>
                  </a:cubicBezTo>
                  <a:cubicBezTo>
                    <a:pt x="93250" y="166021"/>
                    <a:pt x="11335" y="215741"/>
                    <a:pt x="11335" y="215741"/>
                  </a:cubicBezTo>
                  <a:lnTo>
                    <a:pt x="0" y="164973"/>
                  </a:lnTo>
                  <a:lnTo>
                    <a:pt x="45339" y="120491"/>
                  </a:lnTo>
                  <a:lnTo>
                    <a:pt x="33052" y="36385"/>
                  </a:ln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16" name="Google Shape;2716;p37"/>
            <p:cNvSpPr/>
            <p:nvPr/>
          </p:nvSpPr>
          <p:spPr>
            <a:xfrm>
              <a:off x="6137955" y="3696137"/>
              <a:ext cx="71246" cy="137090"/>
            </a:xfrm>
            <a:custGeom>
              <a:avLst/>
              <a:gdLst/>
              <a:ahLst/>
              <a:cxnLst/>
              <a:rect l="l" t="t" r="r" b="b"/>
              <a:pathLst>
                <a:path w="71246" h="137090" extrusionOk="0">
                  <a:moveTo>
                    <a:pt x="0" y="3302"/>
                  </a:moveTo>
                  <a:cubicBezTo>
                    <a:pt x="16516" y="-4309"/>
                    <a:pt x="36109" y="1625"/>
                    <a:pt x="45625" y="17113"/>
                  </a:cubicBezTo>
                  <a:cubicBezTo>
                    <a:pt x="57626" y="37020"/>
                    <a:pt x="70104" y="105505"/>
                    <a:pt x="71247" y="117125"/>
                  </a:cubicBezTo>
                  <a:cubicBezTo>
                    <a:pt x="71247" y="117125"/>
                    <a:pt x="54388" y="140557"/>
                    <a:pt x="29051" y="136652"/>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17" name="Google Shape;2717;p37"/>
            <p:cNvSpPr/>
            <p:nvPr/>
          </p:nvSpPr>
          <p:spPr>
            <a:xfrm>
              <a:off x="5898535" y="4644969"/>
              <a:ext cx="153698" cy="86203"/>
            </a:xfrm>
            <a:custGeom>
              <a:avLst/>
              <a:gdLst/>
              <a:ahLst/>
              <a:cxnLst/>
              <a:rect l="l" t="t" r="r" b="b"/>
              <a:pathLst>
                <a:path w="153698" h="86203" extrusionOk="0">
                  <a:moveTo>
                    <a:pt x="145884" y="20876"/>
                  </a:moveTo>
                  <a:cubicBezTo>
                    <a:pt x="128063" y="25743"/>
                    <a:pt x="109051" y="23409"/>
                    <a:pt x="92925" y="14399"/>
                  </a:cubicBezTo>
                  <a:cubicBezTo>
                    <a:pt x="80162" y="14399"/>
                    <a:pt x="10820" y="-14843"/>
                    <a:pt x="1390" y="10017"/>
                  </a:cubicBezTo>
                  <a:cubicBezTo>
                    <a:pt x="-6802" y="31925"/>
                    <a:pt x="23202" y="52118"/>
                    <a:pt x="39490" y="55928"/>
                  </a:cubicBezTo>
                  <a:cubicBezTo>
                    <a:pt x="74542" y="64405"/>
                    <a:pt x="100355" y="81931"/>
                    <a:pt x="114451" y="84503"/>
                  </a:cubicBezTo>
                  <a:cubicBezTo>
                    <a:pt x="124929" y="86694"/>
                    <a:pt x="138455" y="88122"/>
                    <a:pt x="146837" y="79931"/>
                  </a:cubicBezTo>
                  <a:cubicBezTo>
                    <a:pt x="156552" y="70406"/>
                    <a:pt x="155695" y="33830"/>
                    <a:pt x="145884" y="20876"/>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18" name="Google Shape;2718;p37"/>
            <p:cNvSpPr/>
            <p:nvPr/>
          </p:nvSpPr>
          <p:spPr>
            <a:xfrm>
              <a:off x="5898544" y="4659654"/>
              <a:ext cx="151113" cy="71804"/>
            </a:xfrm>
            <a:custGeom>
              <a:avLst/>
              <a:gdLst/>
              <a:ahLst/>
              <a:cxnLst/>
              <a:rect l="l" t="t" r="r" b="b"/>
              <a:pathLst>
                <a:path w="151113" h="71804" extrusionOk="0">
                  <a:moveTo>
                    <a:pt x="114156" y="64103"/>
                  </a:moveTo>
                  <a:cubicBezTo>
                    <a:pt x="100059" y="61150"/>
                    <a:pt x="74246" y="43720"/>
                    <a:pt x="39195" y="35528"/>
                  </a:cubicBezTo>
                  <a:cubicBezTo>
                    <a:pt x="25764" y="32290"/>
                    <a:pt x="2619" y="17526"/>
                    <a:pt x="237" y="0"/>
                  </a:cubicBezTo>
                  <a:cubicBezTo>
                    <a:pt x="-2811" y="20098"/>
                    <a:pt x="24240" y="38100"/>
                    <a:pt x="39195" y="41529"/>
                  </a:cubicBezTo>
                  <a:cubicBezTo>
                    <a:pt x="74246" y="50006"/>
                    <a:pt x="100059" y="67532"/>
                    <a:pt x="114156" y="70104"/>
                  </a:cubicBezTo>
                  <a:cubicBezTo>
                    <a:pt x="124634" y="72295"/>
                    <a:pt x="138159" y="73723"/>
                    <a:pt x="146541" y="65532"/>
                  </a:cubicBezTo>
                  <a:cubicBezTo>
                    <a:pt x="148684" y="63122"/>
                    <a:pt x="150246" y="60255"/>
                    <a:pt x="151113" y="57150"/>
                  </a:cubicBezTo>
                  <a:cubicBezTo>
                    <a:pt x="140579" y="65161"/>
                    <a:pt x="126882" y="67742"/>
                    <a:pt x="114156" y="6410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19" name="Google Shape;2719;p37"/>
            <p:cNvSpPr/>
            <p:nvPr/>
          </p:nvSpPr>
          <p:spPr>
            <a:xfrm>
              <a:off x="6010930" y="4594540"/>
              <a:ext cx="153698" cy="86245"/>
            </a:xfrm>
            <a:custGeom>
              <a:avLst/>
              <a:gdLst/>
              <a:ahLst/>
              <a:cxnLst/>
              <a:rect l="l" t="t" r="r" b="b"/>
              <a:pathLst>
                <a:path w="153698" h="86245" extrusionOk="0">
                  <a:moveTo>
                    <a:pt x="145884" y="20822"/>
                  </a:moveTo>
                  <a:cubicBezTo>
                    <a:pt x="128082" y="25766"/>
                    <a:pt x="109041" y="23470"/>
                    <a:pt x="92925" y="14441"/>
                  </a:cubicBezTo>
                  <a:cubicBezTo>
                    <a:pt x="80162" y="14441"/>
                    <a:pt x="10820" y="-14896"/>
                    <a:pt x="1390" y="10059"/>
                  </a:cubicBezTo>
                  <a:cubicBezTo>
                    <a:pt x="-6802" y="31871"/>
                    <a:pt x="23202" y="52064"/>
                    <a:pt x="39490" y="55969"/>
                  </a:cubicBezTo>
                  <a:cubicBezTo>
                    <a:pt x="74446" y="64447"/>
                    <a:pt x="100354" y="81877"/>
                    <a:pt x="114452" y="84544"/>
                  </a:cubicBezTo>
                  <a:cubicBezTo>
                    <a:pt x="124929" y="86735"/>
                    <a:pt x="138454" y="88164"/>
                    <a:pt x="146837" y="79973"/>
                  </a:cubicBezTo>
                  <a:cubicBezTo>
                    <a:pt x="156552" y="70352"/>
                    <a:pt x="155695" y="33776"/>
                    <a:pt x="145884" y="20822"/>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20" name="Google Shape;2720;p37"/>
            <p:cNvSpPr/>
            <p:nvPr/>
          </p:nvSpPr>
          <p:spPr>
            <a:xfrm>
              <a:off x="6010940" y="4609266"/>
              <a:ext cx="151113" cy="71804"/>
            </a:xfrm>
            <a:custGeom>
              <a:avLst/>
              <a:gdLst/>
              <a:ahLst/>
              <a:cxnLst/>
              <a:rect l="l" t="t" r="r" b="b"/>
              <a:pathLst>
                <a:path w="151113" h="71804" extrusionOk="0">
                  <a:moveTo>
                    <a:pt x="114156" y="64008"/>
                  </a:moveTo>
                  <a:cubicBezTo>
                    <a:pt x="100059" y="61055"/>
                    <a:pt x="74151" y="43624"/>
                    <a:pt x="39195" y="35433"/>
                  </a:cubicBezTo>
                  <a:cubicBezTo>
                    <a:pt x="25764" y="32195"/>
                    <a:pt x="2619" y="17526"/>
                    <a:pt x="237" y="0"/>
                  </a:cubicBezTo>
                  <a:cubicBezTo>
                    <a:pt x="-2811" y="20098"/>
                    <a:pt x="24240" y="38100"/>
                    <a:pt x="39195" y="41529"/>
                  </a:cubicBezTo>
                  <a:cubicBezTo>
                    <a:pt x="74151" y="50006"/>
                    <a:pt x="100059" y="67437"/>
                    <a:pt x="114156" y="70104"/>
                  </a:cubicBezTo>
                  <a:cubicBezTo>
                    <a:pt x="124634" y="72295"/>
                    <a:pt x="138159" y="73723"/>
                    <a:pt x="146541" y="65532"/>
                  </a:cubicBezTo>
                  <a:cubicBezTo>
                    <a:pt x="148684" y="63122"/>
                    <a:pt x="150246" y="60255"/>
                    <a:pt x="151113" y="57150"/>
                  </a:cubicBezTo>
                  <a:cubicBezTo>
                    <a:pt x="140578" y="65170"/>
                    <a:pt x="126862" y="67713"/>
                    <a:pt x="114156" y="64008"/>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21" name="Google Shape;2721;p37"/>
            <p:cNvSpPr/>
            <p:nvPr/>
          </p:nvSpPr>
          <p:spPr>
            <a:xfrm>
              <a:off x="5939834" y="4034528"/>
              <a:ext cx="224738" cy="634412"/>
            </a:xfrm>
            <a:custGeom>
              <a:avLst/>
              <a:gdLst/>
              <a:ahLst/>
              <a:cxnLst/>
              <a:rect l="l" t="t" r="r" b="b"/>
              <a:pathLst>
                <a:path w="224738" h="634412" extrusionOk="0">
                  <a:moveTo>
                    <a:pt x="218313" y="392525"/>
                  </a:moveTo>
                  <a:cubicBezTo>
                    <a:pt x="215360" y="366693"/>
                    <a:pt x="210036" y="341186"/>
                    <a:pt x="202406" y="316325"/>
                  </a:cubicBezTo>
                  <a:cubicBezTo>
                    <a:pt x="202406" y="316325"/>
                    <a:pt x="207169" y="250793"/>
                    <a:pt x="209550" y="188690"/>
                  </a:cubicBezTo>
                  <a:cubicBezTo>
                    <a:pt x="212217" y="118205"/>
                    <a:pt x="236696" y="56197"/>
                    <a:pt x="217361" y="0"/>
                  </a:cubicBezTo>
                  <a:lnTo>
                    <a:pt x="0" y="48292"/>
                  </a:lnTo>
                  <a:cubicBezTo>
                    <a:pt x="0" y="48292"/>
                    <a:pt x="13145" y="329279"/>
                    <a:pt x="16002" y="363283"/>
                  </a:cubicBezTo>
                  <a:cubicBezTo>
                    <a:pt x="17536" y="389744"/>
                    <a:pt x="20717" y="416080"/>
                    <a:pt x="25527" y="442150"/>
                  </a:cubicBezTo>
                  <a:cubicBezTo>
                    <a:pt x="35052" y="496729"/>
                    <a:pt x="51530" y="626459"/>
                    <a:pt x="51530" y="626459"/>
                  </a:cubicBezTo>
                  <a:cubicBezTo>
                    <a:pt x="68075" y="634374"/>
                    <a:pt x="86801" y="636461"/>
                    <a:pt x="104680" y="632365"/>
                  </a:cubicBezTo>
                  <a:cubicBezTo>
                    <a:pt x="104680" y="632365"/>
                    <a:pt x="103061" y="468344"/>
                    <a:pt x="101537" y="429006"/>
                  </a:cubicBezTo>
                  <a:cubicBezTo>
                    <a:pt x="99727" y="381381"/>
                    <a:pt x="98298" y="384715"/>
                    <a:pt x="98298" y="384715"/>
                  </a:cubicBezTo>
                  <a:lnTo>
                    <a:pt x="105537" y="265176"/>
                  </a:lnTo>
                  <a:lnTo>
                    <a:pt x="110204" y="205740"/>
                  </a:lnTo>
                  <a:cubicBezTo>
                    <a:pt x="110204" y="205740"/>
                    <a:pt x="116205" y="249364"/>
                    <a:pt x="119729" y="288322"/>
                  </a:cubicBezTo>
                  <a:cubicBezTo>
                    <a:pt x="123158" y="322326"/>
                    <a:pt x="131350" y="353092"/>
                    <a:pt x="140494" y="416338"/>
                  </a:cubicBezTo>
                  <a:cubicBezTo>
                    <a:pt x="148495" y="471202"/>
                    <a:pt x="161354" y="581501"/>
                    <a:pt x="161354" y="581501"/>
                  </a:cubicBezTo>
                  <a:cubicBezTo>
                    <a:pt x="184404" y="594836"/>
                    <a:pt x="215551" y="583787"/>
                    <a:pt x="215551" y="583787"/>
                  </a:cubicBezTo>
                  <a:cubicBezTo>
                    <a:pt x="215551" y="583787"/>
                    <a:pt x="224790" y="440150"/>
                    <a:pt x="218313" y="392525"/>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22" name="Google Shape;2722;p37"/>
            <p:cNvSpPr/>
            <p:nvPr/>
          </p:nvSpPr>
          <p:spPr>
            <a:xfrm>
              <a:off x="5972635" y="3514319"/>
              <a:ext cx="163123" cy="261076"/>
            </a:xfrm>
            <a:custGeom>
              <a:avLst/>
              <a:gdLst/>
              <a:ahLst/>
              <a:cxnLst/>
              <a:rect l="l" t="t" r="r" b="b"/>
              <a:pathLst>
                <a:path w="163123" h="261076" extrusionOk="0">
                  <a:moveTo>
                    <a:pt x="153890" y="186263"/>
                  </a:moveTo>
                  <a:cubicBezTo>
                    <a:pt x="137316" y="187120"/>
                    <a:pt x="125315" y="191406"/>
                    <a:pt x="122934" y="186263"/>
                  </a:cubicBezTo>
                  <a:cubicBezTo>
                    <a:pt x="121190" y="177738"/>
                    <a:pt x="119914" y="169117"/>
                    <a:pt x="119124" y="160450"/>
                  </a:cubicBezTo>
                  <a:cubicBezTo>
                    <a:pt x="121028" y="155592"/>
                    <a:pt x="122743" y="150449"/>
                    <a:pt x="122743" y="150449"/>
                  </a:cubicBezTo>
                  <a:cubicBezTo>
                    <a:pt x="143508" y="137685"/>
                    <a:pt x="150080" y="115206"/>
                    <a:pt x="152842" y="89012"/>
                  </a:cubicBezTo>
                  <a:cubicBezTo>
                    <a:pt x="157509" y="44245"/>
                    <a:pt x="133316" y="5097"/>
                    <a:pt x="88548" y="430"/>
                  </a:cubicBezTo>
                  <a:cubicBezTo>
                    <a:pt x="46543" y="-3952"/>
                    <a:pt x="15587" y="25671"/>
                    <a:pt x="7300" y="66248"/>
                  </a:cubicBezTo>
                  <a:cubicBezTo>
                    <a:pt x="2918" y="86250"/>
                    <a:pt x="-5940" y="124064"/>
                    <a:pt x="5967" y="157021"/>
                  </a:cubicBezTo>
                  <a:cubicBezTo>
                    <a:pt x="12729" y="175499"/>
                    <a:pt x="21302" y="190073"/>
                    <a:pt x="29969" y="192930"/>
                  </a:cubicBezTo>
                  <a:cubicBezTo>
                    <a:pt x="38294" y="192740"/>
                    <a:pt x="46600" y="192006"/>
                    <a:pt x="54830" y="190739"/>
                  </a:cubicBezTo>
                  <a:lnTo>
                    <a:pt x="54830" y="190739"/>
                  </a:lnTo>
                  <a:cubicBezTo>
                    <a:pt x="54830" y="190739"/>
                    <a:pt x="57020" y="203122"/>
                    <a:pt x="58544" y="211123"/>
                  </a:cubicBezTo>
                  <a:cubicBezTo>
                    <a:pt x="60068" y="219124"/>
                    <a:pt x="59497" y="223315"/>
                    <a:pt x="43590" y="233030"/>
                  </a:cubicBezTo>
                  <a:cubicBezTo>
                    <a:pt x="27684" y="242746"/>
                    <a:pt x="67593" y="262939"/>
                    <a:pt x="93692" y="260939"/>
                  </a:cubicBezTo>
                  <a:cubicBezTo>
                    <a:pt x="119790" y="258938"/>
                    <a:pt x="149032" y="243222"/>
                    <a:pt x="157128" y="226458"/>
                  </a:cubicBezTo>
                  <a:cubicBezTo>
                    <a:pt x="165986" y="207884"/>
                    <a:pt x="165129" y="185786"/>
                    <a:pt x="153890" y="186263"/>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23" name="Google Shape;2723;p37"/>
            <p:cNvSpPr/>
            <p:nvPr/>
          </p:nvSpPr>
          <p:spPr>
            <a:xfrm>
              <a:off x="5938247" y="3698937"/>
              <a:ext cx="250857" cy="415389"/>
            </a:xfrm>
            <a:custGeom>
              <a:avLst/>
              <a:gdLst/>
              <a:ahLst/>
              <a:cxnLst/>
              <a:rect l="l" t="t" r="r" b="b"/>
              <a:pathLst>
                <a:path w="250857" h="415389" extrusionOk="0">
                  <a:moveTo>
                    <a:pt x="164275" y="4121"/>
                  </a:moveTo>
                  <a:cubicBezTo>
                    <a:pt x="168847" y="15551"/>
                    <a:pt x="157131" y="29553"/>
                    <a:pt x="126175" y="39364"/>
                  </a:cubicBezTo>
                  <a:cubicBezTo>
                    <a:pt x="95218" y="49174"/>
                    <a:pt x="92266" y="36506"/>
                    <a:pt x="92266" y="36506"/>
                  </a:cubicBezTo>
                  <a:cubicBezTo>
                    <a:pt x="71558" y="45793"/>
                    <a:pt x="51375" y="56194"/>
                    <a:pt x="31782" y="67653"/>
                  </a:cubicBezTo>
                  <a:cubicBezTo>
                    <a:pt x="12732" y="80702"/>
                    <a:pt x="4921" y="118516"/>
                    <a:pt x="2350" y="181953"/>
                  </a:cubicBezTo>
                  <a:cubicBezTo>
                    <a:pt x="-508" y="255676"/>
                    <a:pt x="-794" y="365119"/>
                    <a:pt x="1683" y="383978"/>
                  </a:cubicBezTo>
                  <a:cubicBezTo>
                    <a:pt x="1683" y="383978"/>
                    <a:pt x="36544" y="418745"/>
                    <a:pt x="81217" y="415125"/>
                  </a:cubicBezTo>
                  <a:cubicBezTo>
                    <a:pt x="125889" y="411506"/>
                    <a:pt x="200946" y="371977"/>
                    <a:pt x="219139" y="341401"/>
                  </a:cubicBezTo>
                  <a:cubicBezTo>
                    <a:pt x="218662" y="276727"/>
                    <a:pt x="211042" y="266249"/>
                    <a:pt x="221520" y="229006"/>
                  </a:cubicBezTo>
                  <a:cubicBezTo>
                    <a:pt x="245523" y="143281"/>
                    <a:pt x="258096" y="108801"/>
                    <a:pt x="246475" y="52127"/>
                  </a:cubicBezTo>
                  <a:cubicBezTo>
                    <a:pt x="236950" y="5359"/>
                    <a:pt x="223425" y="-451"/>
                    <a:pt x="204946" y="25"/>
                  </a:cubicBezTo>
                  <a:cubicBezTo>
                    <a:pt x="191326" y="683"/>
                    <a:pt x="177752" y="2045"/>
                    <a:pt x="164275" y="4121"/>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24" name="Google Shape;2724;p37"/>
            <p:cNvSpPr/>
            <p:nvPr/>
          </p:nvSpPr>
          <p:spPr>
            <a:xfrm>
              <a:off x="5692823" y="3751153"/>
              <a:ext cx="318504" cy="248122"/>
            </a:xfrm>
            <a:custGeom>
              <a:avLst/>
              <a:gdLst/>
              <a:ahLst/>
              <a:cxnLst/>
              <a:rect l="l" t="t" r="r" b="b"/>
              <a:pathLst>
                <a:path w="318504" h="248122" extrusionOk="0">
                  <a:moveTo>
                    <a:pt x="177479" y="190982"/>
                  </a:moveTo>
                  <a:cubicBezTo>
                    <a:pt x="214150" y="200507"/>
                    <a:pt x="222723" y="177171"/>
                    <a:pt x="227580" y="158026"/>
                  </a:cubicBezTo>
                  <a:cubicBezTo>
                    <a:pt x="239201" y="111734"/>
                    <a:pt x="245487" y="69920"/>
                    <a:pt x="254155" y="43726"/>
                  </a:cubicBezTo>
                  <a:cubicBezTo>
                    <a:pt x="264442" y="12674"/>
                    <a:pt x="275110" y="7721"/>
                    <a:pt x="290255" y="1721"/>
                  </a:cubicBezTo>
                  <a:cubicBezTo>
                    <a:pt x="307876" y="-5423"/>
                    <a:pt x="323116" y="9531"/>
                    <a:pt x="317210" y="49346"/>
                  </a:cubicBezTo>
                  <a:cubicBezTo>
                    <a:pt x="310010" y="95104"/>
                    <a:pt x="298789" y="140138"/>
                    <a:pt x="283683" y="183934"/>
                  </a:cubicBezTo>
                  <a:cubicBezTo>
                    <a:pt x="279110" y="198412"/>
                    <a:pt x="268919" y="224034"/>
                    <a:pt x="253583" y="236417"/>
                  </a:cubicBezTo>
                  <a:cubicBezTo>
                    <a:pt x="234533" y="251656"/>
                    <a:pt x="205958" y="250990"/>
                    <a:pt x="163096" y="240322"/>
                  </a:cubicBezTo>
                  <a:cubicBezTo>
                    <a:pt x="144808" y="235750"/>
                    <a:pt x="124996" y="224796"/>
                    <a:pt x="89849" y="208604"/>
                  </a:cubicBezTo>
                  <a:cubicBezTo>
                    <a:pt x="80324" y="204222"/>
                    <a:pt x="73275" y="201364"/>
                    <a:pt x="55368" y="192983"/>
                  </a:cubicBezTo>
                  <a:cubicBezTo>
                    <a:pt x="37423" y="184886"/>
                    <a:pt x="21678" y="172599"/>
                    <a:pt x="9458" y="157169"/>
                  </a:cubicBezTo>
                  <a:cubicBezTo>
                    <a:pt x="-67" y="143548"/>
                    <a:pt x="-1115" y="137166"/>
                    <a:pt x="790" y="134118"/>
                  </a:cubicBezTo>
                  <a:cubicBezTo>
                    <a:pt x="2695" y="131070"/>
                    <a:pt x="7458" y="131070"/>
                    <a:pt x="12410" y="136785"/>
                  </a:cubicBezTo>
                  <a:cubicBezTo>
                    <a:pt x="19697" y="146405"/>
                    <a:pt x="28632" y="154664"/>
                    <a:pt x="38795" y="161169"/>
                  </a:cubicBezTo>
                  <a:cubicBezTo>
                    <a:pt x="38795" y="161169"/>
                    <a:pt x="27174" y="149168"/>
                    <a:pt x="20983" y="141452"/>
                  </a:cubicBezTo>
                  <a:cubicBezTo>
                    <a:pt x="15363" y="134547"/>
                    <a:pt x="10686" y="126927"/>
                    <a:pt x="7076" y="118783"/>
                  </a:cubicBezTo>
                  <a:cubicBezTo>
                    <a:pt x="3743" y="110877"/>
                    <a:pt x="10601" y="99733"/>
                    <a:pt x="15744" y="105734"/>
                  </a:cubicBezTo>
                  <a:cubicBezTo>
                    <a:pt x="20888" y="111734"/>
                    <a:pt x="23459" y="117164"/>
                    <a:pt x="32889" y="128498"/>
                  </a:cubicBezTo>
                  <a:cubicBezTo>
                    <a:pt x="37880" y="134547"/>
                    <a:pt x="43567" y="139985"/>
                    <a:pt x="49844" y="144691"/>
                  </a:cubicBezTo>
                  <a:cubicBezTo>
                    <a:pt x="43977" y="136738"/>
                    <a:pt x="38757" y="128327"/>
                    <a:pt x="34223" y="119545"/>
                  </a:cubicBezTo>
                  <a:cubicBezTo>
                    <a:pt x="30213" y="112649"/>
                    <a:pt x="28232" y="104753"/>
                    <a:pt x="28508" y="96780"/>
                  </a:cubicBezTo>
                  <a:cubicBezTo>
                    <a:pt x="28508" y="92684"/>
                    <a:pt x="34699" y="87731"/>
                    <a:pt x="40128" y="95637"/>
                  </a:cubicBezTo>
                  <a:cubicBezTo>
                    <a:pt x="45510" y="106372"/>
                    <a:pt x="52130" y="116440"/>
                    <a:pt x="59845" y="125641"/>
                  </a:cubicBezTo>
                  <a:cubicBezTo>
                    <a:pt x="68227" y="134309"/>
                    <a:pt x="75275" y="139357"/>
                    <a:pt x="75466" y="136880"/>
                  </a:cubicBezTo>
                  <a:cubicBezTo>
                    <a:pt x="75657" y="134404"/>
                    <a:pt x="70418" y="129737"/>
                    <a:pt x="67465" y="119640"/>
                  </a:cubicBezTo>
                  <a:cubicBezTo>
                    <a:pt x="64512" y="109544"/>
                    <a:pt x="67465" y="98876"/>
                    <a:pt x="73085" y="97637"/>
                  </a:cubicBezTo>
                  <a:cubicBezTo>
                    <a:pt x="78705" y="96399"/>
                    <a:pt x="77561" y="96780"/>
                    <a:pt x="82038" y="106305"/>
                  </a:cubicBezTo>
                  <a:cubicBezTo>
                    <a:pt x="88230" y="116002"/>
                    <a:pt x="93792" y="126089"/>
                    <a:pt x="98707" y="136499"/>
                  </a:cubicBezTo>
                  <a:cubicBezTo>
                    <a:pt x="101536" y="146263"/>
                    <a:pt x="106699" y="155187"/>
                    <a:pt x="113757" y="162503"/>
                  </a:cubicBezTo>
                  <a:cubicBezTo>
                    <a:pt x="122805" y="171647"/>
                    <a:pt x="142713" y="182219"/>
                    <a:pt x="177479" y="190982"/>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25" name="Google Shape;2725;p37"/>
            <p:cNvSpPr/>
            <p:nvPr/>
          </p:nvSpPr>
          <p:spPr>
            <a:xfrm>
              <a:off x="5925738" y="3745773"/>
              <a:ext cx="96916" cy="141862"/>
            </a:xfrm>
            <a:custGeom>
              <a:avLst/>
              <a:gdLst/>
              <a:ahLst/>
              <a:cxnLst/>
              <a:rect l="l" t="t" r="r" b="b"/>
              <a:pathLst>
                <a:path w="96916" h="141862" extrusionOk="0">
                  <a:moveTo>
                    <a:pt x="70866" y="624"/>
                  </a:moveTo>
                  <a:cubicBezTo>
                    <a:pt x="46387" y="-2900"/>
                    <a:pt x="29146" y="8053"/>
                    <a:pt x="18288" y="45105"/>
                  </a:cubicBezTo>
                  <a:cubicBezTo>
                    <a:pt x="7429" y="82158"/>
                    <a:pt x="0" y="112638"/>
                    <a:pt x="0" y="112638"/>
                  </a:cubicBezTo>
                  <a:cubicBezTo>
                    <a:pt x="9677" y="126611"/>
                    <a:pt x="24336" y="136355"/>
                    <a:pt x="40957" y="139879"/>
                  </a:cubicBezTo>
                  <a:cubicBezTo>
                    <a:pt x="70199" y="146928"/>
                    <a:pt x="80772" y="132926"/>
                    <a:pt x="80772" y="132926"/>
                  </a:cubicBezTo>
                  <a:cubicBezTo>
                    <a:pt x="80772" y="132926"/>
                    <a:pt x="88868" y="94064"/>
                    <a:pt x="93916" y="67680"/>
                  </a:cubicBezTo>
                  <a:cubicBezTo>
                    <a:pt x="98965" y="41295"/>
                    <a:pt x="101155" y="5101"/>
                    <a:pt x="70866" y="624"/>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26" name="Google Shape;2726;p37"/>
            <p:cNvSpPr/>
            <p:nvPr/>
          </p:nvSpPr>
          <p:spPr>
            <a:xfrm>
              <a:off x="5972396" y="3502859"/>
              <a:ext cx="158142" cy="174304"/>
            </a:xfrm>
            <a:custGeom>
              <a:avLst/>
              <a:gdLst/>
              <a:ahLst/>
              <a:cxnLst/>
              <a:rect l="l" t="t" r="r" b="b"/>
              <a:pathLst>
                <a:path w="158142" h="174304" extrusionOk="0">
                  <a:moveTo>
                    <a:pt x="8872" y="71897"/>
                  </a:moveTo>
                  <a:cubicBezTo>
                    <a:pt x="8872" y="71897"/>
                    <a:pt x="-29704" y="13223"/>
                    <a:pt x="54021" y="1221"/>
                  </a:cubicBezTo>
                  <a:cubicBezTo>
                    <a:pt x="114409" y="-7446"/>
                    <a:pt x="153176" y="31416"/>
                    <a:pt x="157653" y="73516"/>
                  </a:cubicBezTo>
                  <a:cubicBezTo>
                    <a:pt x="161939" y="113712"/>
                    <a:pt x="137174" y="155527"/>
                    <a:pt x="119553" y="172100"/>
                  </a:cubicBezTo>
                  <a:cubicBezTo>
                    <a:pt x="101960" y="176519"/>
                    <a:pt x="83358" y="174243"/>
                    <a:pt x="67356" y="165718"/>
                  </a:cubicBezTo>
                  <a:cubicBezTo>
                    <a:pt x="66403" y="154793"/>
                    <a:pt x="66022" y="143820"/>
                    <a:pt x="66213" y="132857"/>
                  </a:cubicBezTo>
                  <a:cubicBezTo>
                    <a:pt x="66213" y="132857"/>
                    <a:pt x="95359" y="70849"/>
                    <a:pt x="8872" y="71897"/>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727" name="Google Shape;2727;p37"/>
            <p:cNvGrpSpPr/>
            <p:nvPr/>
          </p:nvGrpSpPr>
          <p:grpSpPr>
            <a:xfrm>
              <a:off x="3871486" y="368362"/>
              <a:ext cx="330894" cy="250785"/>
              <a:chOff x="6621095" y="1452181"/>
              <a:chExt cx="330894" cy="250785"/>
            </a:xfrm>
          </p:grpSpPr>
          <p:sp>
            <p:nvSpPr>
              <p:cNvPr id="2728" name="Google Shape;2728;p37"/>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29" name="Google Shape;2729;p37"/>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30" name="Google Shape;2730;p37"/>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31" name="Google Shape;2731;p37"/>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32" name="Google Shape;2732;p37"/>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733" name="Google Shape;2733;p37"/>
            <p:cNvGrpSpPr/>
            <p:nvPr/>
          </p:nvGrpSpPr>
          <p:grpSpPr>
            <a:xfrm>
              <a:off x="4704106" y="852569"/>
              <a:ext cx="330894" cy="250785"/>
              <a:chOff x="6621095" y="1452181"/>
              <a:chExt cx="330894" cy="250785"/>
            </a:xfrm>
          </p:grpSpPr>
          <p:sp>
            <p:nvSpPr>
              <p:cNvPr id="2734" name="Google Shape;2734;p37"/>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35" name="Google Shape;2735;p37"/>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36" name="Google Shape;2736;p37"/>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37" name="Google Shape;2737;p37"/>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38" name="Google Shape;2738;p37"/>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739" name="Google Shape;2739;p37"/>
            <p:cNvSpPr/>
            <p:nvPr/>
          </p:nvSpPr>
          <p:spPr>
            <a:xfrm>
              <a:off x="5005135" y="663654"/>
              <a:ext cx="157949" cy="441664"/>
            </a:xfrm>
            <a:custGeom>
              <a:avLst/>
              <a:gdLst/>
              <a:ahLst/>
              <a:cxnLst/>
              <a:rect l="l" t="t" r="r" b="b"/>
              <a:pathLst>
                <a:path w="157949" h="441664" extrusionOk="0">
                  <a:moveTo>
                    <a:pt x="12203" y="371070"/>
                  </a:moveTo>
                  <a:cubicBezTo>
                    <a:pt x="20680" y="365574"/>
                    <a:pt x="29462" y="360555"/>
                    <a:pt x="38492" y="356021"/>
                  </a:cubicBezTo>
                  <a:cubicBezTo>
                    <a:pt x="46960" y="353439"/>
                    <a:pt x="54656" y="348791"/>
                    <a:pt x="60876" y="342495"/>
                  </a:cubicBezTo>
                  <a:cubicBezTo>
                    <a:pt x="69162" y="334399"/>
                    <a:pt x="82593" y="304395"/>
                    <a:pt x="92118" y="274391"/>
                  </a:cubicBezTo>
                  <a:cubicBezTo>
                    <a:pt x="101785" y="240846"/>
                    <a:pt x="105624" y="205889"/>
                    <a:pt x="103452" y="171045"/>
                  </a:cubicBezTo>
                  <a:cubicBezTo>
                    <a:pt x="99357" y="129516"/>
                    <a:pt x="84402" y="71318"/>
                    <a:pt x="80593" y="47220"/>
                  </a:cubicBezTo>
                  <a:cubicBezTo>
                    <a:pt x="76782" y="23122"/>
                    <a:pt x="84498" y="13692"/>
                    <a:pt x="95642" y="4929"/>
                  </a:cubicBezTo>
                  <a:cubicBezTo>
                    <a:pt x="108691" y="-5453"/>
                    <a:pt x="126789" y="-881"/>
                    <a:pt x="136409" y="32647"/>
                  </a:cubicBezTo>
                  <a:cubicBezTo>
                    <a:pt x="148810" y="79078"/>
                    <a:pt x="156030" y="126740"/>
                    <a:pt x="157935" y="174760"/>
                  </a:cubicBezTo>
                  <a:cubicBezTo>
                    <a:pt x="158269" y="210341"/>
                    <a:pt x="152773" y="245736"/>
                    <a:pt x="141648" y="279535"/>
                  </a:cubicBezTo>
                  <a:cubicBezTo>
                    <a:pt x="131656" y="308501"/>
                    <a:pt x="118226" y="336161"/>
                    <a:pt x="101643" y="361926"/>
                  </a:cubicBezTo>
                  <a:cubicBezTo>
                    <a:pt x="97071" y="369737"/>
                    <a:pt x="95547" y="376595"/>
                    <a:pt x="88498" y="392406"/>
                  </a:cubicBezTo>
                  <a:cubicBezTo>
                    <a:pt x="81745" y="408237"/>
                    <a:pt x="71258" y="422191"/>
                    <a:pt x="57923" y="433078"/>
                  </a:cubicBezTo>
                  <a:cubicBezTo>
                    <a:pt x="46112" y="441555"/>
                    <a:pt x="40587" y="442603"/>
                    <a:pt x="37825" y="441079"/>
                  </a:cubicBezTo>
                  <a:cubicBezTo>
                    <a:pt x="35063" y="439555"/>
                    <a:pt x="35063" y="435364"/>
                    <a:pt x="40016" y="430887"/>
                  </a:cubicBezTo>
                  <a:cubicBezTo>
                    <a:pt x="48341" y="424391"/>
                    <a:pt x="55437" y="416457"/>
                    <a:pt x="60971" y="407456"/>
                  </a:cubicBezTo>
                  <a:cubicBezTo>
                    <a:pt x="60971" y="407456"/>
                    <a:pt x="50684" y="417743"/>
                    <a:pt x="44017" y="423362"/>
                  </a:cubicBezTo>
                  <a:cubicBezTo>
                    <a:pt x="38044" y="428354"/>
                    <a:pt x="31443" y="432545"/>
                    <a:pt x="24395" y="435840"/>
                  </a:cubicBezTo>
                  <a:cubicBezTo>
                    <a:pt x="17537" y="438888"/>
                    <a:pt x="8012" y="433078"/>
                    <a:pt x="12870" y="428411"/>
                  </a:cubicBezTo>
                  <a:cubicBezTo>
                    <a:pt x="17727" y="423743"/>
                    <a:pt x="22395" y="421553"/>
                    <a:pt x="32491" y="413076"/>
                  </a:cubicBezTo>
                  <a:cubicBezTo>
                    <a:pt x="37701" y="408580"/>
                    <a:pt x="42369" y="403503"/>
                    <a:pt x="46398" y="397931"/>
                  </a:cubicBezTo>
                  <a:cubicBezTo>
                    <a:pt x="39521" y="403208"/>
                    <a:pt x="32225" y="407922"/>
                    <a:pt x="24585" y="412028"/>
                  </a:cubicBezTo>
                  <a:cubicBezTo>
                    <a:pt x="18632" y="415685"/>
                    <a:pt x="11755" y="417533"/>
                    <a:pt x="4773" y="417362"/>
                  </a:cubicBezTo>
                  <a:cubicBezTo>
                    <a:pt x="1154" y="417362"/>
                    <a:pt x="-3228" y="412218"/>
                    <a:pt x="3535" y="407265"/>
                  </a:cubicBezTo>
                  <a:cubicBezTo>
                    <a:pt x="12879" y="402417"/>
                    <a:pt x="21604" y="396473"/>
                    <a:pt x="29538" y="389549"/>
                  </a:cubicBezTo>
                  <a:cubicBezTo>
                    <a:pt x="37063" y="382119"/>
                    <a:pt x="41254" y="375833"/>
                    <a:pt x="39063" y="375642"/>
                  </a:cubicBezTo>
                  <a:cubicBezTo>
                    <a:pt x="36873" y="375452"/>
                    <a:pt x="32872" y="380214"/>
                    <a:pt x="24109" y="382976"/>
                  </a:cubicBezTo>
                  <a:cubicBezTo>
                    <a:pt x="15346" y="385739"/>
                    <a:pt x="5917" y="382976"/>
                    <a:pt x="5059" y="378404"/>
                  </a:cubicBezTo>
                  <a:cubicBezTo>
                    <a:pt x="4202" y="373832"/>
                    <a:pt x="4011" y="375261"/>
                    <a:pt x="12203" y="37107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40" name="Google Shape;2740;p37"/>
            <p:cNvSpPr/>
            <p:nvPr/>
          </p:nvSpPr>
          <p:spPr>
            <a:xfrm>
              <a:off x="5078203" y="660182"/>
              <a:ext cx="90963" cy="123358"/>
            </a:xfrm>
            <a:custGeom>
              <a:avLst/>
              <a:gdLst/>
              <a:ahLst/>
              <a:cxnLst/>
              <a:rect l="l" t="t" r="r" b="b"/>
              <a:pathLst>
                <a:path w="90963" h="123358" extrusionOk="0">
                  <a:moveTo>
                    <a:pt x="90964" y="98317"/>
                  </a:moveTo>
                  <a:cubicBezTo>
                    <a:pt x="90964" y="98317"/>
                    <a:pt x="58007" y="131083"/>
                    <a:pt x="19050" y="121653"/>
                  </a:cubicBezTo>
                  <a:cubicBezTo>
                    <a:pt x="13525" y="117843"/>
                    <a:pt x="0" y="41358"/>
                    <a:pt x="0" y="41358"/>
                  </a:cubicBezTo>
                  <a:cubicBezTo>
                    <a:pt x="0" y="41358"/>
                    <a:pt x="0" y="-1029"/>
                    <a:pt x="32480" y="19"/>
                  </a:cubicBezTo>
                  <a:cubicBezTo>
                    <a:pt x="64961" y="1067"/>
                    <a:pt x="90964" y="98317"/>
                    <a:pt x="90964" y="9831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741" name="Google Shape;2741;p37"/>
            <p:cNvGrpSpPr/>
            <p:nvPr/>
          </p:nvGrpSpPr>
          <p:grpSpPr>
            <a:xfrm flipH="1">
              <a:off x="2446567" y="1414370"/>
              <a:ext cx="298963" cy="226660"/>
              <a:chOff x="6621095" y="1452181"/>
              <a:chExt cx="330894" cy="250785"/>
            </a:xfrm>
          </p:grpSpPr>
          <p:sp>
            <p:nvSpPr>
              <p:cNvPr id="2742" name="Google Shape;2742;p37"/>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43" name="Google Shape;2743;p37"/>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44" name="Google Shape;2744;p37"/>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45" name="Google Shape;2745;p37"/>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46" name="Google Shape;2746;p37"/>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747" name="Google Shape;2747;p37"/>
            <p:cNvSpPr/>
            <p:nvPr/>
          </p:nvSpPr>
          <p:spPr>
            <a:xfrm>
              <a:off x="2329846" y="1241863"/>
              <a:ext cx="143174" cy="402337"/>
            </a:xfrm>
            <a:custGeom>
              <a:avLst/>
              <a:gdLst/>
              <a:ahLst/>
              <a:cxnLst/>
              <a:rect l="l" t="t" r="r" b="b"/>
              <a:pathLst>
                <a:path w="143174" h="402337" extrusionOk="0">
                  <a:moveTo>
                    <a:pt x="132316" y="337406"/>
                  </a:moveTo>
                  <a:cubicBezTo>
                    <a:pt x="124650" y="332329"/>
                    <a:pt x="116664" y="327748"/>
                    <a:pt x="108408" y="323690"/>
                  </a:cubicBezTo>
                  <a:cubicBezTo>
                    <a:pt x="100708" y="321280"/>
                    <a:pt x="93712" y="317032"/>
                    <a:pt x="88025" y="311307"/>
                  </a:cubicBezTo>
                  <a:cubicBezTo>
                    <a:pt x="80500" y="303973"/>
                    <a:pt x="68308" y="276255"/>
                    <a:pt x="59450" y="249204"/>
                  </a:cubicBezTo>
                  <a:cubicBezTo>
                    <a:pt x="50616" y="218763"/>
                    <a:pt x="47136" y="187016"/>
                    <a:pt x="49163" y="155383"/>
                  </a:cubicBezTo>
                  <a:cubicBezTo>
                    <a:pt x="52877" y="117283"/>
                    <a:pt x="66498" y="64419"/>
                    <a:pt x="69927" y="42607"/>
                  </a:cubicBezTo>
                  <a:cubicBezTo>
                    <a:pt x="73356" y="20795"/>
                    <a:pt x="66403" y="12127"/>
                    <a:pt x="56211" y="4507"/>
                  </a:cubicBezTo>
                  <a:cubicBezTo>
                    <a:pt x="44305" y="-5018"/>
                    <a:pt x="27636" y="-732"/>
                    <a:pt x="19064" y="29844"/>
                  </a:cubicBezTo>
                  <a:cubicBezTo>
                    <a:pt x="7948" y="72154"/>
                    <a:pt x="1559" y="115569"/>
                    <a:pt x="14" y="159288"/>
                  </a:cubicBezTo>
                  <a:cubicBezTo>
                    <a:pt x="-297" y="191635"/>
                    <a:pt x="4690" y="223811"/>
                    <a:pt x="14777" y="254538"/>
                  </a:cubicBezTo>
                  <a:cubicBezTo>
                    <a:pt x="23864" y="280970"/>
                    <a:pt x="36113" y="306202"/>
                    <a:pt x="51258" y="329691"/>
                  </a:cubicBezTo>
                  <a:cubicBezTo>
                    <a:pt x="55449" y="336739"/>
                    <a:pt x="56783" y="342930"/>
                    <a:pt x="63164" y="357313"/>
                  </a:cubicBezTo>
                  <a:cubicBezTo>
                    <a:pt x="69329" y="371772"/>
                    <a:pt x="78905" y="384517"/>
                    <a:pt x="91073" y="394461"/>
                  </a:cubicBezTo>
                  <a:cubicBezTo>
                    <a:pt x="101836" y="402176"/>
                    <a:pt x="106884" y="403224"/>
                    <a:pt x="109361" y="401795"/>
                  </a:cubicBezTo>
                  <a:cubicBezTo>
                    <a:pt x="111837" y="400366"/>
                    <a:pt x="111837" y="396461"/>
                    <a:pt x="107360" y="392270"/>
                  </a:cubicBezTo>
                  <a:cubicBezTo>
                    <a:pt x="99783" y="386317"/>
                    <a:pt x="93331" y="379059"/>
                    <a:pt x="88310" y="370839"/>
                  </a:cubicBezTo>
                  <a:cubicBezTo>
                    <a:pt x="88310" y="370839"/>
                    <a:pt x="97835" y="380364"/>
                    <a:pt x="103836" y="385412"/>
                  </a:cubicBezTo>
                  <a:cubicBezTo>
                    <a:pt x="109247" y="389955"/>
                    <a:pt x="115237" y="393775"/>
                    <a:pt x="121648" y="396747"/>
                  </a:cubicBezTo>
                  <a:cubicBezTo>
                    <a:pt x="127934" y="399509"/>
                    <a:pt x="136602" y="394175"/>
                    <a:pt x="132125" y="389984"/>
                  </a:cubicBezTo>
                  <a:cubicBezTo>
                    <a:pt x="127649" y="385793"/>
                    <a:pt x="123172" y="383697"/>
                    <a:pt x="114314" y="375982"/>
                  </a:cubicBezTo>
                  <a:cubicBezTo>
                    <a:pt x="109302" y="372067"/>
                    <a:pt x="104818" y="367524"/>
                    <a:pt x="100979" y="362457"/>
                  </a:cubicBezTo>
                  <a:cubicBezTo>
                    <a:pt x="107247" y="367238"/>
                    <a:pt x="113870" y="371534"/>
                    <a:pt x="120791" y="375315"/>
                  </a:cubicBezTo>
                  <a:cubicBezTo>
                    <a:pt x="126215" y="378592"/>
                    <a:pt x="132455" y="380278"/>
                    <a:pt x="138793" y="380173"/>
                  </a:cubicBezTo>
                  <a:cubicBezTo>
                    <a:pt x="142127" y="380173"/>
                    <a:pt x="146127" y="375411"/>
                    <a:pt x="139936" y="370648"/>
                  </a:cubicBezTo>
                  <a:cubicBezTo>
                    <a:pt x="131572" y="366295"/>
                    <a:pt x="123741" y="360990"/>
                    <a:pt x="116600" y="354837"/>
                  </a:cubicBezTo>
                  <a:cubicBezTo>
                    <a:pt x="109742" y="347979"/>
                    <a:pt x="105932" y="342264"/>
                    <a:pt x="107837" y="342168"/>
                  </a:cubicBezTo>
                  <a:cubicBezTo>
                    <a:pt x="109742" y="342073"/>
                    <a:pt x="113456" y="346264"/>
                    <a:pt x="121457" y="348836"/>
                  </a:cubicBezTo>
                  <a:cubicBezTo>
                    <a:pt x="129458" y="351408"/>
                    <a:pt x="138031" y="348836"/>
                    <a:pt x="139079" y="344645"/>
                  </a:cubicBezTo>
                  <a:cubicBezTo>
                    <a:pt x="140126" y="340454"/>
                    <a:pt x="139841" y="341121"/>
                    <a:pt x="132316" y="337406"/>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48" name="Google Shape;2748;p37"/>
            <p:cNvSpPr/>
            <p:nvPr/>
          </p:nvSpPr>
          <p:spPr>
            <a:xfrm>
              <a:off x="2323859" y="1237315"/>
              <a:ext cx="82772" cy="112806"/>
            </a:xfrm>
            <a:custGeom>
              <a:avLst/>
              <a:gdLst/>
              <a:ahLst/>
              <a:cxnLst/>
              <a:rect l="l" t="t" r="r" b="b"/>
              <a:pathLst>
                <a:path w="82772" h="112806" extrusionOk="0">
                  <a:moveTo>
                    <a:pt x="0" y="90018"/>
                  </a:moveTo>
                  <a:cubicBezTo>
                    <a:pt x="0" y="90018"/>
                    <a:pt x="30004" y="119831"/>
                    <a:pt x="65532" y="111258"/>
                  </a:cubicBezTo>
                  <a:cubicBezTo>
                    <a:pt x="70580" y="107829"/>
                    <a:pt x="82772" y="38106"/>
                    <a:pt x="82772" y="38106"/>
                  </a:cubicBezTo>
                  <a:cubicBezTo>
                    <a:pt x="82772" y="38106"/>
                    <a:pt x="82772" y="-565"/>
                    <a:pt x="53149" y="6"/>
                  </a:cubicBezTo>
                  <a:cubicBezTo>
                    <a:pt x="23527" y="578"/>
                    <a:pt x="0" y="90018"/>
                    <a:pt x="0" y="90018"/>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749" name="Google Shape;2749;p37"/>
          <p:cNvGrpSpPr/>
          <p:nvPr/>
        </p:nvGrpSpPr>
        <p:grpSpPr>
          <a:xfrm>
            <a:off x="2531557" y="3196864"/>
            <a:ext cx="1407493" cy="1561147"/>
            <a:chOff x="2152750" y="190500"/>
            <a:chExt cx="4293756" cy="4762499"/>
          </a:xfrm>
        </p:grpSpPr>
        <p:sp>
          <p:nvSpPr>
            <p:cNvPr id="2750" name="Google Shape;2750;p37"/>
            <p:cNvSpPr/>
            <p:nvPr/>
          </p:nvSpPr>
          <p:spPr>
            <a:xfrm>
              <a:off x="2152750" y="2957607"/>
              <a:ext cx="756691" cy="437959"/>
            </a:xfrm>
            <a:custGeom>
              <a:avLst/>
              <a:gdLst/>
              <a:ahLst/>
              <a:cxnLst/>
              <a:rect l="l" t="t" r="r" b="b"/>
              <a:pathLst>
                <a:path w="756691" h="437959" extrusionOk="0">
                  <a:moveTo>
                    <a:pt x="756692" y="218980"/>
                  </a:moveTo>
                  <a:cubicBezTo>
                    <a:pt x="756692" y="339919"/>
                    <a:pt x="587300" y="437959"/>
                    <a:pt x="378346" y="437959"/>
                  </a:cubicBezTo>
                  <a:cubicBezTo>
                    <a:pt x="169391" y="437959"/>
                    <a:pt x="0" y="339919"/>
                    <a:pt x="0" y="218980"/>
                  </a:cubicBezTo>
                  <a:cubicBezTo>
                    <a:pt x="0" y="98041"/>
                    <a:pt x="169391" y="0"/>
                    <a:pt x="378346" y="0"/>
                  </a:cubicBezTo>
                  <a:cubicBezTo>
                    <a:pt x="587300" y="0"/>
                    <a:pt x="756692" y="98041"/>
                    <a:pt x="756692" y="218980"/>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51" name="Google Shape;2751;p37"/>
            <p:cNvSpPr/>
            <p:nvPr/>
          </p:nvSpPr>
          <p:spPr>
            <a:xfrm>
              <a:off x="2318956" y="3109336"/>
              <a:ext cx="225716" cy="175248"/>
            </a:xfrm>
            <a:custGeom>
              <a:avLst/>
              <a:gdLst/>
              <a:ahLst/>
              <a:cxnLst/>
              <a:rect l="l" t="t" r="r" b="b"/>
              <a:pathLst>
                <a:path w="225716" h="175248" extrusionOk="0">
                  <a:moveTo>
                    <a:pt x="18072" y="5"/>
                  </a:moveTo>
                  <a:cubicBezTo>
                    <a:pt x="45158" y="22103"/>
                    <a:pt x="85074" y="1910"/>
                    <a:pt x="87070" y="3910"/>
                  </a:cubicBezTo>
                  <a:cubicBezTo>
                    <a:pt x="118886" y="33494"/>
                    <a:pt x="152260" y="61346"/>
                    <a:pt x="187050" y="87349"/>
                  </a:cubicBezTo>
                  <a:cubicBezTo>
                    <a:pt x="203871" y="100684"/>
                    <a:pt x="230197" y="118400"/>
                    <a:pt x="225065" y="144023"/>
                  </a:cubicBezTo>
                  <a:cubicBezTo>
                    <a:pt x="216511" y="189742"/>
                    <a:pt x="143522" y="175646"/>
                    <a:pt x="115961" y="161644"/>
                  </a:cubicBezTo>
                  <a:cubicBezTo>
                    <a:pt x="88400" y="147642"/>
                    <a:pt x="65876" y="124496"/>
                    <a:pt x="39931" y="108304"/>
                  </a:cubicBezTo>
                  <a:cubicBezTo>
                    <a:pt x="20924" y="96683"/>
                    <a:pt x="2961" y="90682"/>
                    <a:pt x="110" y="67156"/>
                  </a:cubicBezTo>
                  <a:cubicBezTo>
                    <a:pt x="-1410" y="52964"/>
                    <a:pt x="13225" y="-567"/>
                    <a:pt x="18072" y="5"/>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52" name="Google Shape;2752;p37"/>
            <p:cNvSpPr/>
            <p:nvPr/>
          </p:nvSpPr>
          <p:spPr>
            <a:xfrm>
              <a:off x="2319304" y="3166967"/>
              <a:ext cx="224715" cy="117585"/>
            </a:xfrm>
            <a:custGeom>
              <a:avLst/>
              <a:gdLst/>
              <a:ahLst/>
              <a:cxnLst/>
              <a:rect l="l" t="t" r="r" b="b"/>
              <a:pathLst>
                <a:path w="224715" h="117585" extrusionOk="0">
                  <a:moveTo>
                    <a:pt x="427" y="0"/>
                  </a:moveTo>
                  <a:cubicBezTo>
                    <a:pt x="3943" y="22574"/>
                    <a:pt x="22000" y="28575"/>
                    <a:pt x="40533" y="40291"/>
                  </a:cubicBezTo>
                  <a:cubicBezTo>
                    <a:pt x="66953" y="56769"/>
                    <a:pt x="90332" y="80582"/>
                    <a:pt x="117893" y="94583"/>
                  </a:cubicBezTo>
                  <a:cubicBezTo>
                    <a:pt x="143364" y="107442"/>
                    <a:pt x="206849" y="120301"/>
                    <a:pt x="224716" y="87630"/>
                  </a:cubicBezTo>
                  <a:cubicBezTo>
                    <a:pt x="215212" y="131731"/>
                    <a:pt x="143269" y="117920"/>
                    <a:pt x="115993" y="104013"/>
                  </a:cubicBezTo>
                  <a:cubicBezTo>
                    <a:pt x="88717" y="90107"/>
                    <a:pt x="65908" y="66866"/>
                    <a:pt x="39962" y="50673"/>
                  </a:cubicBezTo>
                  <a:cubicBezTo>
                    <a:pt x="20955" y="39053"/>
                    <a:pt x="2993" y="33052"/>
                    <a:pt x="142" y="9525"/>
                  </a:cubicBezTo>
                  <a:cubicBezTo>
                    <a:pt x="-117" y="6353"/>
                    <a:pt x="-21" y="3153"/>
                    <a:pt x="42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53" name="Google Shape;2753;p37"/>
            <p:cNvSpPr/>
            <p:nvPr/>
          </p:nvSpPr>
          <p:spPr>
            <a:xfrm>
              <a:off x="2550431" y="3021675"/>
              <a:ext cx="225586" cy="168802"/>
            </a:xfrm>
            <a:custGeom>
              <a:avLst/>
              <a:gdLst/>
              <a:ahLst/>
              <a:cxnLst/>
              <a:rect l="l" t="t" r="r" b="b"/>
              <a:pathLst>
                <a:path w="225586" h="168802" extrusionOk="0">
                  <a:moveTo>
                    <a:pt x="21626" y="130"/>
                  </a:moveTo>
                  <a:cubicBezTo>
                    <a:pt x="48617" y="22228"/>
                    <a:pt x="96040" y="-1965"/>
                    <a:pt x="97656" y="130"/>
                  </a:cubicBezTo>
                  <a:cubicBezTo>
                    <a:pt x="125867" y="28715"/>
                    <a:pt x="155661" y="55680"/>
                    <a:pt x="186897" y="80902"/>
                  </a:cubicBezTo>
                  <a:cubicBezTo>
                    <a:pt x="203813" y="94237"/>
                    <a:pt x="230139" y="111954"/>
                    <a:pt x="224912" y="137576"/>
                  </a:cubicBezTo>
                  <a:cubicBezTo>
                    <a:pt x="216358" y="183296"/>
                    <a:pt x="143369" y="169199"/>
                    <a:pt x="115808" y="155197"/>
                  </a:cubicBezTo>
                  <a:cubicBezTo>
                    <a:pt x="88247" y="141196"/>
                    <a:pt x="65723" y="118050"/>
                    <a:pt x="39778" y="101857"/>
                  </a:cubicBezTo>
                  <a:cubicBezTo>
                    <a:pt x="20770" y="90237"/>
                    <a:pt x="2903" y="84236"/>
                    <a:pt x="52" y="60709"/>
                  </a:cubicBezTo>
                  <a:cubicBezTo>
                    <a:pt x="-1088" y="46517"/>
                    <a:pt x="16779" y="-441"/>
                    <a:pt x="21626" y="130"/>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54" name="Google Shape;2754;p37"/>
            <p:cNvSpPr/>
            <p:nvPr/>
          </p:nvSpPr>
          <p:spPr>
            <a:xfrm>
              <a:off x="2551534" y="3076575"/>
              <a:ext cx="224758" cy="117584"/>
            </a:xfrm>
            <a:custGeom>
              <a:avLst/>
              <a:gdLst/>
              <a:ahLst/>
              <a:cxnLst/>
              <a:rect l="l" t="t" r="r" b="b"/>
              <a:pathLst>
                <a:path w="224758" h="117584" extrusionOk="0">
                  <a:moveTo>
                    <a:pt x="375" y="0"/>
                  </a:moveTo>
                  <a:cubicBezTo>
                    <a:pt x="3986" y="22574"/>
                    <a:pt x="22043" y="28575"/>
                    <a:pt x="40481" y="40291"/>
                  </a:cubicBezTo>
                  <a:cubicBezTo>
                    <a:pt x="66996" y="56769"/>
                    <a:pt x="90375" y="80581"/>
                    <a:pt x="117841" y="94583"/>
                  </a:cubicBezTo>
                  <a:cubicBezTo>
                    <a:pt x="143312" y="107442"/>
                    <a:pt x="206892" y="120301"/>
                    <a:pt x="224759" y="87630"/>
                  </a:cubicBezTo>
                  <a:cubicBezTo>
                    <a:pt x="215255" y="131731"/>
                    <a:pt x="143217" y="117920"/>
                    <a:pt x="115941" y="104013"/>
                  </a:cubicBezTo>
                  <a:cubicBezTo>
                    <a:pt x="88665" y="90106"/>
                    <a:pt x="65951" y="66865"/>
                    <a:pt x="39910" y="50673"/>
                  </a:cubicBezTo>
                  <a:cubicBezTo>
                    <a:pt x="21378" y="39053"/>
                    <a:pt x="3036" y="33052"/>
                    <a:pt x="185" y="9525"/>
                  </a:cubicBezTo>
                  <a:cubicBezTo>
                    <a:pt x="-114" y="6353"/>
                    <a:pt x="-50" y="3153"/>
                    <a:pt x="375"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55" name="Google Shape;2755;p37"/>
            <p:cNvSpPr/>
            <p:nvPr/>
          </p:nvSpPr>
          <p:spPr>
            <a:xfrm>
              <a:off x="2330724" y="2010537"/>
              <a:ext cx="387976" cy="1115665"/>
            </a:xfrm>
            <a:custGeom>
              <a:avLst/>
              <a:gdLst/>
              <a:ahLst/>
              <a:cxnLst/>
              <a:rect l="l" t="t" r="r" b="b"/>
              <a:pathLst>
                <a:path w="387976" h="1115665" extrusionOk="0">
                  <a:moveTo>
                    <a:pt x="4689" y="96964"/>
                  </a:moveTo>
                  <a:cubicBezTo>
                    <a:pt x="6019" y="138017"/>
                    <a:pt x="18754" y="316039"/>
                    <a:pt x="24456" y="410623"/>
                  </a:cubicBezTo>
                  <a:cubicBezTo>
                    <a:pt x="30159" y="505206"/>
                    <a:pt x="31489" y="620173"/>
                    <a:pt x="31489" y="620173"/>
                  </a:cubicBezTo>
                  <a:cubicBezTo>
                    <a:pt x="31489" y="620173"/>
                    <a:pt x="15238" y="688943"/>
                    <a:pt x="4689" y="769715"/>
                  </a:cubicBezTo>
                  <a:cubicBezTo>
                    <a:pt x="-5861" y="850487"/>
                    <a:pt x="4689" y="1105472"/>
                    <a:pt x="4689" y="1105472"/>
                  </a:cubicBezTo>
                  <a:cubicBezTo>
                    <a:pt x="25827" y="1119064"/>
                    <a:pt x="52928" y="1119064"/>
                    <a:pt x="74066" y="1105472"/>
                  </a:cubicBezTo>
                  <a:cubicBezTo>
                    <a:pt x="74066" y="1105472"/>
                    <a:pt x="117403" y="901446"/>
                    <a:pt x="137456" y="809530"/>
                  </a:cubicBezTo>
                  <a:cubicBezTo>
                    <a:pt x="157509" y="717614"/>
                    <a:pt x="161026" y="664559"/>
                    <a:pt x="171480" y="607600"/>
                  </a:cubicBezTo>
                  <a:cubicBezTo>
                    <a:pt x="184025" y="538639"/>
                    <a:pt x="211206" y="217075"/>
                    <a:pt x="211206" y="217075"/>
                  </a:cubicBezTo>
                  <a:lnTo>
                    <a:pt x="222040" y="217742"/>
                  </a:lnTo>
                  <a:lnTo>
                    <a:pt x="250551" y="580930"/>
                  </a:lnTo>
                  <a:cubicBezTo>
                    <a:pt x="241642" y="607685"/>
                    <a:pt x="235526" y="635299"/>
                    <a:pt x="232304" y="663321"/>
                  </a:cubicBezTo>
                  <a:cubicBezTo>
                    <a:pt x="224416" y="722471"/>
                    <a:pt x="240573" y="1020127"/>
                    <a:pt x="240573" y="1020127"/>
                  </a:cubicBezTo>
                  <a:cubicBezTo>
                    <a:pt x="264164" y="1033272"/>
                    <a:pt x="293106" y="1032091"/>
                    <a:pt x="315557" y="1017079"/>
                  </a:cubicBezTo>
                  <a:cubicBezTo>
                    <a:pt x="315557" y="1017079"/>
                    <a:pt x="387976" y="622840"/>
                    <a:pt x="387976" y="562832"/>
                  </a:cubicBezTo>
                  <a:cubicBezTo>
                    <a:pt x="387976" y="523208"/>
                    <a:pt x="381229" y="0"/>
                    <a:pt x="381229"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56" name="Google Shape;2756;p37"/>
            <p:cNvSpPr/>
            <p:nvPr/>
          </p:nvSpPr>
          <p:spPr>
            <a:xfrm>
              <a:off x="2382705" y="1314450"/>
              <a:ext cx="248692" cy="242377"/>
            </a:xfrm>
            <a:custGeom>
              <a:avLst/>
              <a:gdLst/>
              <a:ahLst/>
              <a:cxnLst/>
              <a:rect l="l" t="t" r="r" b="b"/>
              <a:pathLst>
                <a:path w="248692" h="242377" extrusionOk="0">
                  <a:moveTo>
                    <a:pt x="50881" y="0"/>
                  </a:moveTo>
                  <a:cubicBezTo>
                    <a:pt x="50881" y="0"/>
                    <a:pt x="55538" y="89440"/>
                    <a:pt x="53542" y="97346"/>
                  </a:cubicBezTo>
                  <a:cubicBezTo>
                    <a:pt x="51546" y="105251"/>
                    <a:pt x="12486" y="131540"/>
                    <a:pt x="1176" y="140970"/>
                  </a:cubicBezTo>
                  <a:cubicBezTo>
                    <a:pt x="-10133" y="150400"/>
                    <a:pt x="62951" y="222599"/>
                    <a:pt x="98400" y="238887"/>
                  </a:cubicBezTo>
                  <a:cubicBezTo>
                    <a:pt x="133849" y="255175"/>
                    <a:pt x="246564" y="212217"/>
                    <a:pt x="248560" y="156782"/>
                  </a:cubicBezTo>
                  <a:cubicBezTo>
                    <a:pt x="250556" y="101346"/>
                    <a:pt x="229552" y="54769"/>
                    <a:pt x="211970" y="52006"/>
                  </a:cubicBezTo>
                  <a:cubicBezTo>
                    <a:pt x="194388" y="49244"/>
                    <a:pt x="50881" y="0"/>
                    <a:pt x="50881" y="0"/>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57" name="Google Shape;2757;p37"/>
            <p:cNvSpPr/>
            <p:nvPr/>
          </p:nvSpPr>
          <p:spPr>
            <a:xfrm>
              <a:off x="2671394" y="1371981"/>
              <a:ext cx="353519" cy="695039"/>
            </a:xfrm>
            <a:custGeom>
              <a:avLst/>
              <a:gdLst/>
              <a:ahLst/>
              <a:cxnLst/>
              <a:rect l="l" t="t" r="r" b="b"/>
              <a:pathLst>
                <a:path w="353519" h="695039" extrusionOk="0">
                  <a:moveTo>
                    <a:pt x="6725" y="108394"/>
                  </a:moveTo>
                  <a:cubicBezTo>
                    <a:pt x="11952" y="68961"/>
                    <a:pt x="-13993" y="31432"/>
                    <a:pt x="11192" y="0"/>
                  </a:cubicBezTo>
                  <a:cubicBezTo>
                    <a:pt x="99292" y="86582"/>
                    <a:pt x="88077" y="315754"/>
                    <a:pt x="108130" y="462344"/>
                  </a:cubicBezTo>
                  <a:cubicBezTo>
                    <a:pt x="173516" y="530924"/>
                    <a:pt x="305049" y="598456"/>
                    <a:pt x="342114" y="614744"/>
                  </a:cubicBezTo>
                  <a:cubicBezTo>
                    <a:pt x="348861" y="617791"/>
                    <a:pt x="354659" y="621030"/>
                    <a:pt x="353328" y="628364"/>
                  </a:cubicBezTo>
                  <a:cubicBezTo>
                    <a:pt x="348006" y="656939"/>
                    <a:pt x="339738" y="667798"/>
                    <a:pt x="322726" y="695039"/>
                  </a:cubicBezTo>
                  <a:cubicBezTo>
                    <a:pt x="235671" y="657415"/>
                    <a:pt x="172946" y="635794"/>
                    <a:pt x="64223" y="532257"/>
                  </a:cubicBezTo>
                  <a:cubicBezTo>
                    <a:pt x="53909" y="521094"/>
                    <a:pt x="44680" y="508978"/>
                    <a:pt x="36662" y="496062"/>
                  </a:cubicBezTo>
                  <a:cubicBezTo>
                    <a:pt x="5584" y="403479"/>
                    <a:pt x="-2209" y="176498"/>
                    <a:pt x="6725" y="108394"/>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58" name="Google Shape;2758;p37"/>
            <p:cNvSpPr/>
            <p:nvPr/>
          </p:nvSpPr>
          <p:spPr>
            <a:xfrm>
              <a:off x="2315965" y="1348763"/>
              <a:ext cx="403432" cy="814679"/>
            </a:xfrm>
            <a:custGeom>
              <a:avLst/>
              <a:gdLst/>
              <a:ahLst/>
              <a:cxnLst/>
              <a:rect l="l" t="t" r="r" b="b"/>
              <a:pathLst>
                <a:path w="403432" h="814679" extrusionOk="0">
                  <a:moveTo>
                    <a:pt x="107642" y="78462"/>
                  </a:moveTo>
                  <a:cubicBezTo>
                    <a:pt x="107642" y="78462"/>
                    <a:pt x="172458" y="175236"/>
                    <a:pt x="262839" y="184761"/>
                  </a:cubicBezTo>
                  <a:cubicBezTo>
                    <a:pt x="291351" y="156186"/>
                    <a:pt x="293917" y="56364"/>
                    <a:pt x="254476" y="24360"/>
                  </a:cubicBezTo>
                  <a:cubicBezTo>
                    <a:pt x="254476" y="24360"/>
                    <a:pt x="290780" y="-4977"/>
                    <a:pt x="315585" y="738"/>
                  </a:cubicBezTo>
                  <a:cubicBezTo>
                    <a:pt x="342222" y="16921"/>
                    <a:pt x="362057" y="42286"/>
                    <a:pt x="371373" y="72081"/>
                  </a:cubicBezTo>
                  <a:cubicBezTo>
                    <a:pt x="394367" y="138651"/>
                    <a:pt x="405154" y="208831"/>
                    <a:pt x="403210" y="279249"/>
                  </a:cubicBezTo>
                  <a:cubicBezTo>
                    <a:pt x="401690" y="374499"/>
                    <a:pt x="403210" y="664250"/>
                    <a:pt x="403210" y="664250"/>
                  </a:cubicBezTo>
                  <a:cubicBezTo>
                    <a:pt x="403210" y="664250"/>
                    <a:pt x="390570" y="725591"/>
                    <a:pt x="308838" y="771216"/>
                  </a:cubicBezTo>
                  <a:cubicBezTo>
                    <a:pt x="227105" y="816840"/>
                    <a:pt x="166281" y="821317"/>
                    <a:pt x="110874" y="808363"/>
                  </a:cubicBezTo>
                  <a:cubicBezTo>
                    <a:pt x="65065" y="797695"/>
                    <a:pt x="27240" y="781503"/>
                    <a:pt x="11559" y="748260"/>
                  </a:cubicBezTo>
                  <a:cubicBezTo>
                    <a:pt x="15646" y="681585"/>
                    <a:pt x="45298" y="508040"/>
                    <a:pt x="34178" y="424410"/>
                  </a:cubicBezTo>
                  <a:cubicBezTo>
                    <a:pt x="23059" y="340781"/>
                    <a:pt x="5667" y="278202"/>
                    <a:pt x="915" y="210574"/>
                  </a:cubicBezTo>
                  <a:cubicBezTo>
                    <a:pt x="-3837" y="142947"/>
                    <a:pt x="9848" y="143899"/>
                    <a:pt x="43682" y="120182"/>
                  </a:cubicBezTo>
                  <a:cubicBezTo>
                    <a:pt x="63986" y="104770"/>
                    <a:pt x="85361" y="90826"/>
                    <a:pt x="107642" y="7846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59" name="Google Shape;2759;p37"/>
            <p:cNvSpPr/>
            <p:nvPr/>
          </p:nvSpPr>
          <p:spPr>
            <a:xfrm>
              <a:off x="2373403" y="1062776"/>
              <a:ext cx="268166" cy="327122"/>
            </a:xfrm>
            <a:custGeom>
              <a:avLst/>
              <a:gdLst/>
              <a:ahLst/>
              <a:cxnLst/>
              <a:rect l="l" t="t" r="r" b="b"/>
              <a:pathLst>
                <a:path w="268166" h="327122" extrusionOk="0">
                  <a:moveTo>
                    <a:pt x="262234" y="118324"/>
                  </a:moveTo>
                  <a:lnTo>
                    <a:pt x="262234" y="118324"/>
                  </a:lnTo>
                  <a:cubicBezTo>
                    <a:pt x="251590" y="48886"/>
                    <a:pt x="201695" y="-3787"/>
                    <a:pt x="130227" y="214"/>
                  </a:cubicBezTo>
                  <a:cubicBezTo>
                    <a:pt x="54204" y="4462"/>
                    <a:pt x="-3996" y="69658"/>
                    <a:pt x="215" y="145851"/>
                  </a:cubicBezTo>
                  <a:cubicBezTo>
                    <a:pt x="2583" y="188590"/>
                    <a:pt x="24775" y="227747"/>
                    <a:pt x="60184" y="251674"/>
                  </a:cubicBezTo>
                  <a:cubicBezTo>
                    <a:pt x="62685" y="262208"/>
                    <a:pt x="66417" y="272400"/>
                    <a:pt x="71303" y="282058"/>
                  </a:cubicBezTo>
                  <a:cubicBezTo>
                    <a:pt x="96488" y="311681"/>
                    <a:pt x="172994" y="329683"/>
                    <a:pt x="194852" y="326826"/>
                  </a:cubicBezTo>
                  <a:cubicBezTo>
                    <a:pt x="223364" y="322825"/>
                    <a:pt x="238380" y="311014"/>
                    <a:pt x="251875" y="280153"/>
                  </a:cubicBezTo>
                  <a:cubicBezTo>
                    <a:pt x="275540" y="225385"/>
                    <a:pt x="268127" y="152518"/>
                    <a:pt x="262234" y="118324"/>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60" name="Google Shape;2760;p37"/>
            <p:cNvSpPr/>
            <p:nvPr/>
          </p:nvSpPr>
          <p:spPr>
            <a:xfrm>
              <a:off x="2348404" y="1033740"/>
              <a:ext cx="282986" cy="280709"/>
            </a:xfrm>
            <a:custGeom>
              <a:avLst/>
              <a:gdLst/>
              <a:ahLst/>
              <a:cxnLst/>
              <a:rect l="l" t="t" r="r" b="b"/>
              <a:pathLst>
                <a:path w="282986" h="280709" extrusionOk="0">
                  <a:moveTo>
                    <a:pt x="85182" y="280709"/>
                  </a:moveTo>
                  <a:lnTo>
                    <a:pt x="85182" y="280709"/>
                  </a:lnTo>
                  <a:lnTo>
                    <a:pt x="91740" y="220130"/>
                  </a:lnTo>
                  <a:cubicBezTo>
                    <a:pt x="91740" y="220130"/>
                    <a:pt x="41940" y="91733"/>
                    <a:pt x="159122" y="116403"/>
                  </a:cubicBezTo>
                  <a:cubicBezTo>
                    <a:pt x="236102" y="132595"/>
                    <a:pt x="255490" y="139644"/>
                    <a:pt x="278964" y="87828"/>
                  </a:cubicBezTo>
                  <a:cubicBezTo>
                    <a:pt x="302439" y="36012"/>
                    <a:pt x="219661" y="-10565"/>
                    <a:pt x="121487" y="2103"/>
                  </a:cubicBezTo>
                  <a:cubicBezTo>
                    <a:pt x="51379" y="9511"/>
                    <a:pt x="-1397" y="69481"/>
                    <a:pt x="28" y="140120"/>
                  </a:cubicBezTo>
                  <a:cubicBezTo>
                    <a:pt x="2594" y="178506"/>
                    <a:pt x="12763" y="255658"/>
                    <a:pt x="85182" y="280709"/>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61" name="Google Shape;2761;p37"/>
            <p:cNvSpPr/>
            <p:nvPr/>
          </p:nvSpPr>
          <p:spPr>
            <a:xfrm>
              <a:off x="2295460" y="1509426"/>
              <a:ext cx="362138" cy="623316"/>
            </a:xfrm>
            <a:custGeom>
              <a:avLst/>
              <a:gdLst/>
              <a:ahLst/>
              <a:cxnLst/>
              <a:rect l="l" t="t" r="r" b="b"/>
              <a:pathLst>
                <a:path w="362138" h="623316" extrusionOk="0">
                  <a:moveTo>
                    <a:pt x="1462" y="9525"/>
                  </a:moveTo>
                  <a:cubicBezTo>
                    <a:pt x="35295" y="0"/>
                    <a:pt x="9540" y="7906"/>
                    <a:pt x="35295" y="0"/>
                  </a:cubicBezTo>
                  <a:cubicBezTo>
                    <a:pt x="123395" y="86678"/>
                    <a:pt x="112466" y="235077"/>
                    <a:pt x="132424" y="381762"/>
                  </a:cubicBezTo>
                  <a:cubicBezTo>
                    <a:pt x="181083" y="462343"/>
                    <a:pt x="361655" y="571595"/>
                    <a:pt x="361655" y="571595"/>
                  </a:cubicBezTo>
                  <a:cubicBezTo>
                    <a:pt x="363936" y="587216"/>
                    <a:pt x="358424" y="591788"/>
                    <a:pt x="338941" y="623316"/>
                  </a:cubicBezTo>
                  <a:cubicBezTo>
                    <a:pt x="251982" y="585692"/>
                    <a:pt x="179088" y="553212"/>
                    <a:pt x="70364" y="449771"/>
                  </a:cubicBezTo>
                  <a:cubicBezTo>
                    <a:pt x="66088" y="445675"/>
                    <a:pt x="59815" y="444627"/>
                    <a:pt x="58009" y="439007"/>
                  </a:cubicBezTo>
                  <a:cubicBezTo>
                    <a:pt x="26932" y="345376"/>
                    <a:pt x="-7567" y="77724"/>
                    <a:pt x="1462" y="9525"/>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62" name="Google Shape;2762;p37"/>
            <p:cNvSpPr/>
            <p:nvPr/>
          </p:nvSpPr>
          <p:spPr>
            <a:xfrm>
              <a:off x="2681160" y="1699641"/>
              <a:ext cx="419212" cy="565118"/>
            </a:xfrm>
            <a:custGeom>
              <a:avLst/>
              <a:gdLst/>
              <a:ahLst/>
              <a:cxnLst/>
              <a:rect l="l" t="t" r="r" b="b"/>
              <a:pathLst>
                <a:path w="419212" h="565118" extrusionOk="0">
                  <a:moveTo>
                    <a:pt x="419212" y="0"/>
                  </a:moveTo>
                  <a:lnTo>
                    <a:pt x="287965" y="449771"/>
                  </a:lnTo>
                  <a:lnTo>
                    <a:pt x="0" y="565118"/>
                  </a:lnTo>
                  <a:lnTo>
                    <a:pt x="105017" y="126968"/>
                  </a:lnTo>
                  <a:lnTo>
                    <a:pt x="419212" y="0"/>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63" name="Google Shape;2763;p37"/>
            <p:cNvSpPr/>
            <p:nvPr/>
          </p:nvSpPr>
          <p:spPr>
            <a:xfrm>
              <a:off x="2608827" y="2053875"/>
              <a:ext cx="212446" cy="104783"/>
            </a:xfrm>
            <a:custGeom>
              <a:avLst/>
              <a:gdLst/>
              <a:ahLst/>
              <a:cxnLst/>
              <a:rect l="l" t="t" r="r" b="b"/>
              <a:pathLst>
                <a:path w="212446" h="104783" extrusionOk="0">
                  <a:moveTo>
                    <a:pt x="2861" y="30194"/>
                  </a:moveTo>
                  <a:cubicBezTo>
                    <a:pt x="7137" y="14859"/>
                    <a:pt x="18257" y="18669"/>
                    <a:pt x="30707" y="22479"/>
                  </a:cubicBezTo>
                  <a:cubicBezTo>
                    <a:pt x="44209" y="27956"/>
                    <a:pt x="59041" y="29251"/>
                    <a:pt x="73284" y="26194"/>
                  </a:cubicBezTo>
                  <a:cubicBezTo>
                    <a:pt x="85164" y="22479"/>
                    <a:pt x="93717" y="12287"/>
                    <a:pt x="103791" y="5525"/>
                  </a:cubicBezTo>
                  <a:cubicBezTo>
                    <a:pt x="109552" y="2086"/>
                    <a:pt x="116096" y="181"/>
                    <a:pt x="122799" y="0"/>
                  </a:cubicBezTo>
                  <a:cubicBezTo>
                    <a:pt x="122228" y="3905"/>
                    <a:pt x="116241" y="26765"/>
                    <a:pt x="116241" y="26765"/>
                  </a:cubicBezTo>
                  <a:cubicBezTo>
                    <a:pt x="116241" y="26765"/>
                    <a:pt x="179346" y="27432"/>
                    <a:pt x="185809" y="26098"/>
                  </a:cubicBezTo>
                  <a:cubicBezTo>
                    <a:pt x="191634" y="25308"/>
                    <a:pt x="196997" y="29394"/>
                    <a:pt x="197789" y="35233"/>
                  </a:cubicBezTo>
                  <a:cubicBezTo>
                    <a:pt x="198199" y="38252"/>
                    <a:pt x="197297" y="41310"/>
                    <a:pt x="195312" y="43625"/>
                  </a:cubicBezTo>
                  <a:lnTo>
                    <a:pt x="199589" y="42958"/>
                  </a:lnTo>
                  <a:cubicBezTo>
                    <a:pt x="212514" y="40100"/>
                    <a:pt x="218027" y="59912"/>
                    <a:pt x="205006" y="62865"/>
                  </a:cubicBezTo>
                  <a:cubicBezTo>
                    <a:pt x="201585" y="63627"/>
                    <a:pt x="198069" y="64008"/>
                    <a:pt x="194457" y="64484"/>
                  </a:cubicBezTo>
                  <a:cubicBezTo>
                    <a:pt x="202915" y="67723"/>
                    <a:pt x="205006" y="81725"/>
                    <a:pt x="194457" y="83534"/>
                  </a:cubicBezTo>
                  <a:lnTo>
                    <a:pt x="191226" y="84106"/>
                  </a:lnTo>
                  <a:cubicBezTo>
                    <a:pt x="189741" y="84668"/>
                    <a:pt x="188151" y="84896"/>
                    <a:pt x="186569" y="84772"/>
                  </a:cubicBezTo>
                  <a:lnTo>
                    <a:pt x="184573" y="84772"/>
                  </a:lnTo>
                  <a:cubicBezTo>
                    <a:pt x="185790" y="90916"/>
                    <a:pt x="181809" y="96879"/>
                    <a:pt x="175683" y="98098"/>
                  </a:cubicBezTo>
                  <a:cubicBezTo>
                    <a:pt x="175480" y="98136"/>
                    <a:pt x="175275" y="98174"/>
                    <a:pt x="175069" y="98203"/>
                  </a:cubicBezTo>
                  <a:cubicBezTo>
                    <a:pt x="144277" y="102298"/>
                    <a:pt x="99039" y="114586"/>
                    <a:pt x="71098" y="89154"/>
                  </a:cubicBezTo>
                  <a:cubicBezTo>
                    <a:pt x="51763" y="87239"/>
                    <a:pt x="32878" y="82124"/>
                    <a:pt x="15216" y="74009"/>
                  </a:cubicBezTo>
                  <a:cubicBezTo>
                    <a:pt x="-1796" y="65913"/>
                    <a:pt x="-2271" y="48577"/>
                    <a:pt x="2861" y="30194"/>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64" name="Google Shape;2764;p37"/>
            <p:cNvSpPr/>
            <p:nvPr/>
          </p:nvSpPr>
          <p:spPr>
            <a:xfrm>
              <a:off x="2916099" y="1987646"/>
              <a:ext cx="131568" cy="109091"/>
            </a:xfrm>
            <a:custGeom>
              <a:avLst/>
              <a:gdLst/>
              <a:ahLst/>
              <a:cxnLst/>
              <a:rect l="l" t="t" r="r" b="b"/>
              <a:pathLst>
                <a:path w="131568" h="109091" extrusionOk="0">
                  <a:moveTo>
                    <a:pt x="10639" y="59657"/>
                  </a:moveTo>
                  <a:lnTo>
                    <a:pt x="14916" y="59657"/>
                  </a:lnTo>
                  <a:cubicBezTo>
                    <a:pt x="10289" y="56028"/>
                    <a:pt x="9476" y="49322"/>
                    <a:pt x="13102" y="44683"/>
                  </a:cubicBezTo>
                  <a:cubicBezTo>
                    <a:pt x="14995" y="42255"/>
                    <a:pt x="17838" y="40778"/>
                    <a:pt x="20903" y="40607"/>
                  </a:cubicBezTo>
                  <a:cubicBezTo>
                    <a:pt x="27556" y="40607"/>
                    <a:pt x="92467" y="26986"/>
                    <a:pt x="92467" y="26986"/>
                  </a:cubicBezTo>
                  <a:lnTo>
                    <a:pt x="100260" y="221"/>
                  </a:lnTo>
                  <a:cubicBezTo>
                    <a:pt x="100260" y="-1303"/>
                    <a:pt x="111569" y="5555"/>
                    <a:pt x="111950" y="5840"/>
                  </a:cubicBezTo>
                  <a:cubicBezTo>
                    <a:pt x="123082" y="13146"/>
                    <a:pt x="130288" y="25138"/>
                    <a:pt x="131527" y="38416"/>
                  </a:cubicBezTo>
                  <a:cubicBezTo>
                    <a:pt x="132163" y="57028"/>
                    <a:pt x="125315" y="75116"/>
                    <a:pt x="112520" y="88613"/>
                  </a:cubicBezTo>
                  <a:cubicBezTo>
                    <a:pt x="100854" y="100414"/>
                    <a:pt x="85087" y="107244"/>
                    <a:pt x="68517" y="107663"/>
                  </a:cubicBezTo>
                  <a:cubicBezTo>
                    <a:pt x="60629" y="108139"/>
                    <a:pt x="53026" y="108520"/>
                    <a:pt x="46279" y="109092"/>
                  </a:cubicBezTo>
                  <a:cubicBezTo>
                    <a:pt x="40033" y="109092"/>
                    <a:pt x="34969" y="104015"/>
                    <a:pt x="34969" y="97757"/>
                  </a:cubicBezTo>
                  <a:cubicBezTo>
                    <a:pt x="34969" y="97728"/>
                    <a:pt x="34969" y="97690"/>
                    <a:pt x="34969" y="97661"/>
                  </a:cubicBezTo>
                  <a:lnTo>
                    <a:pt x="32973" y="97661"/>
                  </a:lnTo>
                  <a:cubicBezTo>
                    <a:pt x="31442" y="98023"/>
                    <a:pt x="29847" y="98023"/>
                    <a:pt x="28316" y="97661"/>
                  </a:cubicBezTo>
                  <a:lnTo>
                    <a:pt x="24990" y="97661"/>
                  </a:lnTo>
                  <a:cubicBezTo>
                    <a:pt x="13966" y="97661"/>
                    <a:pt x="13110" y="83946"/>
                    <a:pt x="20618" y="78611"/>
                  </a:cubicBezTo>
                  <a:cubicBezTo>
                    <a:pt x="17102" y="78611"/>
                    <a:pt x="13490" y="79278"/>
                    <a:pt x="9974" y="79278"/>
                  </a:cubicBezTo>
                  <a:cubicBezTo>
                    <a:pt x="-3806" y="80135"/>
                    <a:pt x="-3046" y="59561"/>
                    <a:pt x="10639" y="59657"/>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65" name="Google Shape;2765;p37"/>
            <p:cNvSpPr/>
            <p:nvPr/>
          </p:nvSpPr>
          <p:spPr>
            <a:xfrm>
              <a:off x="2631550" y="1349025"/>
              <a:ext cx="130391" cy="190023"/>
            </a:xfrm>
            <a:custGeom>
              <a:avLst/>
              <a:gdLst/>
              <a:ahLst/>
              <a:cxnLst/>
              <a:rect l="l" t="t" r="r" b="b"/>
              <a:pathLst>
                <a:path w="130391" h="190023" extrusionOk="0">
                  <a:moveTo>
                    <a:pt x="83348" y="190024"/>
                  </a:moveTo>
                  <a:cubicBezTo>
                    <a:pt x="83348" y="190024"/>
                    <a:pt x="116611" y="188309"/>
                    <a:pt x="130392" y="168878"/>
                  </a:cubicBezTo>
                  <a:cubicBezTo>
                    <a:pt x="127826" y="135636"/>
                    <a:pt x="85344" y="9430"/>
                    <a:pt x="0" y="0"/>
                  </a:cubicBezTo>
                  <a:cubicBezTo>
                    <a:pt x="23264" y="16335"/>
                    <a:pt x="41713" y="38643"/>
                    <a:pt x="53411" y="64580"/>
                  </a:cubicBezTo>
                  <a:cubicBezTo>
                    <a:pt x="68902" y="102584"/>
                    <a:pt x="83348" y="190024"/>
                    <a:pt x="83348" y="190024"/>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66" name="Google Shape;2766;p37"/>
            <p:cNvSpPr/>
            <p:nvPr/>
          </p:nvSpPr>
          <p:spPr>
            <a:xfrm>
              <a:off x="2269458" y="1478036"/>
              <a:ext cx="157611" cy="236452"/>
            </a:xfrm>
            <a:custGeom>
              <a:avLst/>
              <a:gdLst/>
              <a:ahLst/>
              <a:cxnLst/>
              <a:rect l="l" t="t" r="r" b="b"/>
              <a:pathLst>
                <a:path w="157611" h="236452" extrusionOk="0">
                  <a:moveTo>
                    <a:pt x="12067" y="227795"/>
                  </a:moveTo>
                  <a:cubicBezTo>
                    <a:pt x="12067" y="227795"/>
                    <a:pt x="97031" y="257132"/>
                    <a:pt x="156905" y="207793"/>
                  </a:cubicBezTo>
                  <a:cubicBezTo>
                    <a:pt x="163463" y="196458"/>
                    <a:pt x="122216" y="51583"/>
                    <a:pt x="122216" y="51583"/>
                  </a:cubicBezTo>
                  <a:cubicBezTo>
                    <a:pt x="122216" y="51583"/>
                    <a:pt x="86577" y="-22522"/>
                    <a:pt x="30790" y="6911"/>
                  </a:cubicBezTo>
                  <a:cubicBezTo>
                    <a:pt x="-24997" y="36343"/>
                    <a:pt x="12067" y="227795"/>
                    <a:pt x="12067" y="227795"/>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67" name="Google Shape;2767;p37"/>
            <p:cNvSpPr/>
            <p:nvPr/>
          </p:nvSpPr>
          <p:spPr>
            <a:xfrm>
              <a:off x="3098756" y="3983831"/>
              <a:ext cx="98079" cy="56769"/>
            </a:xfrm>
            <a:custGeom>
              <a:avLst/>
              <a:gdLst/>
              <a:ahLst/>
              <a:cxnLst/>
              <a:rect l="l" t="t" r="r" b="b"/>
              <a:pathLst>
                <a:path w="98079" h="56769" extrusionOk="0">
                  <a:moveTo>
                    <a:pt x="98079" y="28385"/>
                  </a:moveTo>
                  <a:cubicBezTo>
                    <a:pt x="98079" y="44061"/>
                    <a:pt x="76123" y="56769"/>
                    <a:pt x="49040" y="56769"/>
                  </a:cubicBezTo>
                  <a:cubicBezTo>
                    <a:pt x="21956" y="56769"/>
                    <a:pt x="0" y="44061"/>
                    <a:pt x="0" y="28385"/>
                  </a:cubicBezTo>
                  <a:cubicBezTo>
                    <a:pt x="0" y="12708"/>
                    <a:pt x="21956" y="0"/>
                    <a:pt x="49040" y="0"/>
                  </a:cubicBezTo>
                  <a:cubicBezTo>
                    <a:pt x="76123" y="0"/>
                    <a:pt x="98079" y="12708"/>
                    <a:pt x="98079" y="28385"/>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68" name="Google Shape;2768;p37"/>
            <p:cNvSpPr/>
            <p:nvPr/>
          </p:nvSpPr>
          <p:spPr>
            <a:xfrm>
              <a:off x="4017202" y="4508754"/>
              <a:ext cx="98079" cy="56769"/>
            </a:xfrm>
            <a:custGeom>
              <a:avLst/>
              <a:gdLst/>
              <a:ahLst/>
              <a:cxnLst/>
              <a:rect l="l" t="t" r="r" b="b"/>
              <a:pathLst>
                <a:path w="98079" h="56769" extrusionOk="0">
                  <a:moveTo>
                    <a:pt x="98079" y="28384"/>
                  </a:moveTo>
                  <a:cubicBezTo>
                    <a:pt x="98079" y="44061"/>
                    <a:pt x="76123" y="56769"/>
                    <a:pt x="49040" y="56769"/>
                  </a:cubicBezTo>
                  <a:cubicBezTo>
                    <a:pt x="21956" y="56769"/>
                    <a:pt x="0" y="44061"/>
                    <a:pt x="0" y="28384"/>
                  </a:cubicBezTo>
                  <a:cubicBezTo>
                    <a:pt x="0" y="12708"/>
                    <a:pt x="21956" y="0"/>
                    <a:pt x="49040" y="0"/>
                  </a:cubicBezTo>
                  <a:cubicBezTo>
                    <a:pt x="76123" y="0"/>
                    <a:pt x="98079" y="12708"/>
                    <a:pt x="98079" y="28384"/>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69" name="Google Shape;2769;p37"/>
            <p:cNvSpPr/>
            <p:nvPr/>
          </p:nvSpPr>
          <p:spPr>
            <a:xfrm>
              <a:off x="5609182" y="3535680"/>
              <a:ext cx="98079" cy="56769"/>
            </a:xfrm>
            <a:custGeom>
              <a:avLst/>
              <a:gdLst/>
              <a:ahLst/>
              <a:cxnLst/>
              <a:rect l="l" t="t" r="r" b="b"/>
              <a:pathLst>
                <a:path w="98079" h="56769" extrusionOk="0">
                  <a:moveTo>
                    <a:pt x="98079" y="28384"/>
                  </a:moveTo>
                  <a:cubicBezTo>
                    <a:pt x="98079" y="44061"/>
                    <a:pt x="76123" y="56769"/>
                    <a:pt x="49040" y="56769"/>
                  </a:cubicBezTo>
                  <a:cubicBezTo>
                    <a:pt x="21956" y="56769"/>
                    <a:pt x="0" y="44061"/>
                    <a:pt x="0" y="28384"/>
                  </a:cubicBezTo>
                  <a:cubicBezTo>
                    <a:pt x="0" y="12708"/>
                    <a:pt x="21956" y="0"/>
                    <a:pt x="49040" y="0"/>
                  </a:cubicBezTo>
                  <a:cubicBezTo>
                    <a:pt x="76123" y="0"/>
                    <a:pt x="98079" y="12708"/>
                    <a:pt x="98079" y="28384"/>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70" name="Google Shape;2770;p37"/>
            <p:cNvSpPr/>
            <p:nvPr/>
          </p:nvSpPr>
          <p:spPr>
            <a:xfrm>
              <a:off x="3115863" y="3050952"/>
              <a:ext cx="67191" cy="975240"/>
            </a:xfrm>
            <a:custGeom>
              <a:avLst/>
              <a:gdLst/>
              <a:ahLst/>
              <a:cxnLst/>
              <a:rect l="l" t="t" r="r" b="b"/>
              <a:pathLst>
                <a:path w="67191" h="975240" extrusionOk="0">
                  <a:moveTo>
                    <a:pt x="0" y="0"/>
                  </a:moveTo>
                  <a:lnTo>
                    <a:pt x="0" y="955548"/>
                  </a:lnTo>
                  <a:cubicBezTo>
                    <a:pt x="447" y="961558"/>
                    <a:pt x="4068" y="966864"/>
                    <a:pt x="9504" y="969455"/>
                  </a:cubicBezTo>
                  <a:cubicBezTo>
                    <a:pt x="24643" y="977170"/>
                    <a:pt x="42549" y="977170"/>
                    <a:pt x="57688" y="969455"/>
                  </a:cubicBezTo>
                  <a:cubicBezTo>
                    <a:pt x="63105" y="966854"/>
                    <a:pt x="66726" y="961549"/>
                    <a:pt x="67192" y="955548"/>
                  </a:cubicBezTo>
                  <a:lnTo>
                    <a:pt x="67192" y="955548"/>
                  </a:lnTo>
                  <a:lnTo>
                    <a:pt x="67192" y="0"/>
                  </a:lnTo>
                  <a:close/>
                </a:path>
              </a:pathLst>
            </a:custGeom>
            <a:solidFill>
              <a:srgbClr val="C1C4D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71" name="Google Shape;2771;p37"/>
            <p:cNvSpPr/>
            <p:nvPr/>
          </p:nvSpPr>
          <p:spPr>
            <a:xfrm>
              <a:off x="4036495" y="3422808"/>
              <a:ext cx="59588" cy="1128783"/>
            </a:xfrm>
            <a:custGeom>
              <a:avLst/>
              <a:gdLst/>
              <a:ahLst/>
              <a:cxnLst/>
              <a:rect l="l" t="t" r="r" b="b"/>
              <a:pathLst>
                <a:path w="59588" h="1128783" extrusionOk="0">
                  <a:moveTo>
                    <a:pt x="0" y="0"/>
                  </a:moveTo>
                  <a:lnTo>
                    <a:pt x="0" y="1108996"/>
                  </a:lnTo>
                  <a:cubicBezTo>
                    <a:pt x="333" y="1114835"/>
                    <a:pt x="3583" y="1120102"/>
                    <a:pt x="8648" y="1122998"/>
                  </a:cubicBezTo>
                  <a:cubicBezTo>
                    <a:pt x="21659" y="1130713"/>
                    <a:pt x="37834" y="1130713"/>
                    <a:pt x="50845" y="1122998"/>
                  </a:cubicBezTo>
                  <a:cubicBezTo>
                    <a:pt x="55930" y="1120111"/>
                    <a:pt x="59218" y="1114844"/>
                    <a:pt x="59589" y="1108996"/>
                  </a:cubicBezTo>
                  <a:lnTo>
                    <a:pt x="59589" y="1108996"/>
                  </a:lnTo>
                  <a:lnTo>
                    <a:pt x="59589" y="0"/>
                  </a:lnTo>
                  <a:close/>
                </a:path>
              </a:pathLst>
            </a:custGeom>
            <a:solidFill>
              <a:srgbClr val="C1C4D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72" name="Google Shape;2772;p37"/>
            <p:cNvSpPr/>
            <p:nvPr/>
          </p:nvSpPr>
          <p:spPr>
            <a:xfrm>
              <a:off x="5628379" y="2652522"/>
              <a:ext cx="59588" cy="923996"/>
            </a:xfrm>
            <a:custGeom>
              <a:avLst/>
              <a:gdLst/>
              <a:ahLst/>
              <a:cxnLst/>
              <a:rect l="l" t="t" r="r" b="b"/>
              <a:pathLst>
                <a:path w="59588" h="923996" extrusionOk="0">
                  <a:moveTo>
                    <a:pt x="0" y="0"/>
                  </a:moveTo>
                  <a:lnTo>
                    <a:pt x="0" y="904304"/>
                  </a:lnTo>
                  <a:cubicBezTo>
                    <a:pt x="342" y="910133"/>
                    <a:pt x="3649" y="915381"/>
                    <a:pt x="8744" y="918210"/>
                  </a:cubicBezTo>
                  <a:cubicBezTo>
                    <a:pt x="21716" y="925925"/>
                    <a:pt x="37873" y="925925"/>
                    <a:pt x="50845" y="918210"/>
                  </a:cubicBezTo>
                  <a:cubicBezTo>
                    <a:pt x="55939" y="915381"/>
                    <a:pt x="59247" y="910133"/>
                    <a:pt x="59589" y="904304"/>
                  </a:cubicBezTo>
                  <a:lnTo>
                    <a:pt x="59589" y="904304"/>
                  </a:lnTo>
                  <a:lnTo>
                    <a:pt x="59589" y="0"/>
                  </a:lnTo>
                  <a:close/>
                </a:path>
              </a:pathLst>
            </a:custGeom>
            <a:solidFill>
              <a:srgbClr val="C1C4D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73" name="Google Shape;2773;p37"/>
            <p:cNvSpPr/>
            <p:nvPr/>
          </p:nvSpPr>
          <p:spPr>
            <a:xfrm>
              <a:off x="3056370" y="3054762"/>
              <a:ext cx="1009872" cy="652653"/>
            </a:xfrm>
            <a:custGeom>
              <a:avLst/>
              <a:gdLst/>
              <a:ahLst/>
              <a:cxnLst/>
              <a:rect l="l" t="t" r="r" b="b"/>
              <a:pathLst>
                <a:path w="1009872" h="652653" extrusionOk="0">
                  <a:moveTo>
                    <a:pt x="1009872" y="652653"/>
                  </a:moveTo>
                  <a:lnTo>
                    <a:pt x="0" y="68294"/>
                  </a:lnTo>
                  <a:lnTo>
                    <a:pt x="0" y="0"/>
                  </a:lnTo>
                  <a:lnTo>
                    <a:pt x="1009872" y="584454"/>
                  </a:lnTo>
                  <a:lnTo>
                    <a:pt x="1009872" y="652653"/>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74" name="Google Shape;2774;p37"/>
            <p:cNvSpPr/>
            <p:nvPr/>
          </p:nvSpPr>
          <p:spPr>
            <a:xfrm>
              <a:off x="3056084" y="2071592"/>
              <a:ext cx="2712855" cy="1569720"/>
            </a:xfrm>
            <a:custGeom>
              <a:avLst/>
              <a:gdLst/>
              <a:ahLst/>
              <a:cxnLst/>
              <a:rect l="l" t="t" r="r" b="b"/>
              <a:pathLst>
                <a:path w="2712855" h="1569720" extrusionOk="0">
                  <a:moveTo>
                    <a:pt x="2712856" y="584359"/>
                  </a:moveTo>
                  <a:lnTo>
                    <a:pt x="1009967" y="1569720"/>
                  </a:lnTo>
                  <a:lnTo>
                    <a:pt x="0" y="985361"/>
                  </a:lnTo>
                  <a:lnTo>
                    <a:pt x="1702889" y="0"/>
                  </a:lnTo>
                  <a:lnTo>
                    <a:pt x="2712856" y="584359"/>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75" name="Google Shape;2775;p37"/>
            <p:cNvSpPr/>
            <p:nvPr/>
          </p:nvSpPr>
          <p:spPr>
            <a:xfrm>
              <a:off x="4066242" y="2653855"/>
              <a:ext cx="1702888" cy="1053560"/>
            </a:xfrm>
            <a:custGeom>
              <a:avLst/>
              <a:gdLst/>
              <a:ahLst/>
              <a:cxnLst/>
              <a:rect l="l" t="t" r="r" b="b"/>
              <a:pathLst>
                <a:path w="1702888" h="1053560" extrusionOk="0">
                  <a:moveTo>
                    <a:pt x="1702888" y="68199"/>
                  </a:moveTo>
                  <a:lnTo>
                    <a:pt x="0" y="1053560"/>
                  </a:lnTo>
                  <a:lnTo>
                    <a:pt x="0" y="985361"/>
                  </a:lnTo>
                  <a:lnTo>
                    <a:pt x="1702888" y="0"/>
                  </a:lnTo>
                  <a:lnTo>
                    <a:pt x="1702888" y="68199"/>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76" name="Google Shape;2776;p37"/>
            <p:cNvSpPr/>
            <p:nvPr/>
          </p:nvSpPr>
          <p:spPr>
            <a:xfrm>
              <a:off x="4763535" y="2360390"/>
              <a:ext cx="519572" cy="326898"/>
            </a:xfrm>
            <a:custGeom>
              <a:avLst/>
              <a:gdLst/>
              <a:ahLst/>
              <a:cxnLst/>
              <a:rect l="l" t="t" r="r" b="b"/>
              <a:pathLst>
                <a:path w="519572" h="326898" extrusionOk="0">
                  <a:moveTo>
                    <a:pt x="519572" y="98965"/>
                  </a:moveTo>
                  <a:lnTo>
                    <a:pt x="248049" y="326898"/>
                  </a:lnTo>
                  <a:lnTo>
                    <a:pt x="0" y="227933"/>
                  </a:lnTo>
                  <a:lnTo>
                    <a:pt x="271523" y="0"/>
                  </a:lnTo>
                  <a:lnTo>
                    <a:pt x="519572" y="98965"/>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77" name="Google Shape;2777;p37"/>
            <p:cNvSpPr/>
            <p:nvPr/>
          </p:nvSpPr>
          <p:spPr>
            <a:xfrm>
              <a:off x="4668877" y="2346674"/>
              <a:ext cx="551219" cy="318992"/>
            </a:xfrm>
            <a:custGeom>
              <a:avLst/>
              <a:gdLst/>
              <a:ahLst/>
              <a:cxnLst/>
              <a:rect l="l" t="t" r="r" b="b"/>
              <a:pathLst>
                <a:path w="551219" h="318992" extrusionOk="0">
                  <a:moveTo>
                    <a:pt x="551220" y="123254"/>
                  </a:moveTo>
                  <a:lnTo>
                    <a:pt x="212980" y="318992"/>
                  </a:lnTo>
                  <a:lnTo>
                    <a:pt x="0" y="195739"/>
                  </a:lnTo>
                  <a:lnTo>
                    <a:pt x="338240" y="0"/>
                  </a:lnTo>
                  <a:lnTo>
                    <a:pt x="551220" y="123254"/>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78" name="Google Shape;2778;p37"/>
            <p:cNvSpPr/>
            <p:nvPr/>
          </p:nvSpPr>
          <p:spPr>
            <a:xfrm>
              <a:off x="4743291" y="2531554"/>
              <a:ext cx="161184" cy="93249"/>
            </a:xfrm>
            <a:custGeom>
              <a:avLst/>
              <a:gdLst/>
              <a:ahLst/>
              <a:cxnLst/>
              <a:rect l="l" t="t" r="r" b="b"/>
              <a:pathLst>
                <a:path w="161184" h="93249" extrusionOk="0">
                  <a:moveTo>
                    <a:pt x="161184" y="81248"/>
                  </a:moveTo>
                  <a:lnTo>
                    <a:pt x="140466" y="93250"/>
                  </a:lnTo>
                  <a:lnTo>
                    <a:pt x="0" y="12001"/>
                  </a:lnTo>
                  <a:lnTo>
                    <a:pt x="20718" y="0"/>
                  </a:lnTo>
                  <a:lnTo>
                    <a:pt x="161184" y="81248"/>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79" name="Google Shape;2779;p37"/>
            <p:cNvSpPr/>
            <p:nvPr/>
          </p:nvSpPr>
          <p:spPr>
            <a:xfrm>
              <a:off x="4789955" y="2504598"/>
              <a:ext cx="161089" cy="93249"/>
            </a:xfrm>
            <a:custGeom>
              <a:avLst/>
              <a:gdLst/>
              <a:ahLst/>
              <a:cxnLst/>
              <a:rect l="l" t="t" r="r" b="b"/>
              <a:pathLst>
                <a:path w="161089" h="93249" extrusionOk="0">
                  <a:moveTo>
                    <a:pt x="161089" y="81248"/>
                  </a:moveTo>
                  <a:lnTo>
                    <a:pt x="140371" y="93250"/>
                  </a:lnTo>
                  <a:lnTo>
                    <a:pt x="0" y="12002"/>
                  </a:lnTo>
                  <a:lnTo>
                    <a:pt x="20718" y="0"/>
                  </a:lnTo>
                  <a:lnTo>
                    <a:pt x="161089" y="81248"/>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80" name="Google Shape;2780;p37"/>
            <p:cNvSpPr/>
            <p:nvPr/>
          </p:nvSpPr>
          <p:spPr>
            <a:xfrm>
              <a:off x="4834813" y="2478690"/>
              <a:ext cx="161089" cy="93154"/>
            </a:xfrm>
            <a:custGeom>
              <a:avLst/>
              <a:gdLst/>
              <a:ahLst/>
              <a:cxnLst/>
              <a:rect l="l" t="t" r="r" b="b"/>
              <a:pathLst>
                <a:path w="161089" h="93154" extrusionOk="0">
                  <a:moveTo>
                    <a:pt x="161089" y="81248"/>
                  </a:moveTo>
                  <a:lnTo>
                    <a:pt x="140371" y="93154"/>
                  </a:lnTo>
                  <a:lnTo>
                    <a:pt x="0" y="12002"/>
                  </a:lnTo>
                  <a:lnTo>
                    <a:pt x="20718" y="0"/>
                  </a:lnTo>
                  <a:lnTo>
                    <a:pt x="161089" y="81248"/>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81" name="Google Shape;2781;p37"/>
            <p:cNvSpPr/>
            <p:nvPr/>
          </p:nvSpPr>
          <p:spPr>
            <a:xfrm>
              <a:off x="4998753" y="2451734"/>
              <a:ext cx="102450" cy="59245"/>
            </a:xfrm>
            <a:custGeom>
              <a:avLst/>
              <a:gdLst/>
              <a:ahLst/>
              <a:cxnLst/>
              <a:rect l="l" t="t" r="r" b="b"/>
              <a:pathLst>
                <a:path w="102450" h="59245" extrusionOk="0">
                  <a:moveTo>
                    <a:pt x="102451" y="47244"/>
                  </a:moveTo>
                  <a:lnTo>
                    <a:pt x="81733" y="59246"/>
                  </a:lnTo>
                  <a:lnTo>
                    <a:pt x="0" y="12002"/>
                  </a:lnTo>
                  <a:lnTo>
                    <a:pt x="20718" y="0"/>
                  </a:lnTo>
                  <a:lnTo>
                    <a:pt x="102451" y="47244"/>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82" name="Google Shape;2782;p37"/>
            <p:cNvSpPr/>
            <p:nvPr/>
          </p:nvSpPr>
          <p:spPr>
            <a:xfrm>
              <a:off x="5043611" y="2425731"/>
              <a:ext cx="102450" cy="59245"/>
            </a:xfrm>
            <a:custGeom>
              <a:avLst/>
              <a:gdLst/>
              <a:ahLst/>
              <a:cxnLst/>
              <a:rect l="l" t="t" r="r" b="b"/>
              <a:pathLst>
                <a:path w="102450" h="59245" extrusionOk="0">
                  <a:moveTo>
                    <a:pt x="102451" y="47339"/>
                  </a:moveTo>
                  <a:lnTo>
                    <a:pt x="81733" y="59246"/>
                  </a:lnTo>
                  <a:lnTo>
                    <a:pt x="0" y="12001"/>
                  </a:lnTo>
                  <a:lnTo>
                    <a:pt x="20718" y="0"/>
                  </a:lnTo>
                  <a:lnTo>
                    <a:pt x="102451" y="47339"/>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83" name="Google Shape;2783;p37"/>
            <p:cNvSpPr/>
            <p:nvPr/>
          </p:nvSpPr>
          <p:spPr>
            <a:xfrm>
              <a:off x="4912649" y="2469832"/>
              <a:ext cx="307447" cy="180974"/>
            </a:xfrm>
            <a:custGeom>
              <a:avLst/>
              <a:gdLst/>
              <a:ahLst/>
              <a:cxnLst/>
              <a:rect l="l" t="t" r="r" b="b"/>
              <a:pathLst>
                <a:path w="307447" h="180974" extrusionOk="0">
                  <a:moveTo>
                    <a:pt x="7508" y="180975"/>
                  </a:moveTo>
                  <a:cubicBezTo>
                    <a:pt x="13115" y="178594"/>
                    <a:pt x="307448" y="0"/>
                    <a:pt x="307448" y="0"/>
                  </a:cubicBezTo>
                  <a:lnTo>
                    <a:pt x="0" y="178117"/>
                  </a:lnTo>
                  <a:close/>
                </a:path>
              </a:pathLst>
            </a:custGeom>
            <a:solidFill>
              <a:srgbClr val="D6D6D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84" name="Google Shape;2784;p37"/>
            <p:cNvSpPr/>
            <p:nvPr/>
          </p:nvSpPr>
          <p:spPr>
            <a:xfrm>
              <a:off x="4894497" y="2841212"/>
              <a:ext cx="147498" cy="85344"/>
            </a:xfrm>
            <a:custGeom>
              <a:avLst/>
              <a:gdLst/>
              <a:ahLst/>
              <a:cxnLst/>
              <a:rect l="l" t="t" r="r" b="b"/>
              <a:pathLst>
                <a:path w="147498" h="85344" extrusionOk="0">
                  <a:moveTo>
                    <a:pt x="147499" y="42672"/>
                  </a:moveTo>
                  <a:cubicBezTo>
                    <a:pt x="147499" y="66239"/>
                    <a:pt x="114480" y="85344"/>
                    <a:pt x="73749" y="85344"/>
                  </a:cubicBezTo>
                  <a:cubicBezTo>
                    <a:pt x="33019" y="85344"/>
                    <a:pt x="0" y="66239"/>
                    <a:pt x="0" y="42672"/>
                  </a:cubicBezTo>
                  <a:cubicBezTo>
                    <a:pt x="0" y="19105"/>
                    <a:pt x="33019" y="0"/>
                    <a:pt x="73749" y="0"/>
                  </a:cubicBezTo>
                  <a:cubicBezTo>
                    <a:pt x="114480" y="0"/>
                    <a:pt x="147499" y="19105"/>
                    <a:pt x="147499" y="42672"/>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85" name="Google Shape;2785;p37"/>
            <p:cNvSpPr/>
            <p:nvPr/>
          </p:nvSpPr>
          <p:spPr>
            <a:xfrm>
              <a:off x="4901418" y="2763964"/>
              <a:ext cx="147800" cy="156591"/>
            </a:xfrm>
            <a:custGeom>
              <a:avLst/>
              <a:gdLst/>
              <a:ahLst/>
              <a:cxnLst/>
              <a:rect l="l" t="t" r="r" b="b"/>
              <a:pathLst>
                <a:path w="147800" h="156591" extrusionOk="0">
                  <a:moveTo>
                    <a:pt x="147801" y="113824"/>
                  </a:moveTo>
                  <a:lnTo>
                    <a:pt x="147801" y="0"/>
                  </a:lnTo>
                  <a:lnTo>
                    <a:pt x="587" y="3715"/>
                  </a:lnTo>
                  <a:lnTo>
                    <a:pt x="587" y="108490"/>
                  </a:lnTo>
                  <a:cubicBezTo>
                    <a:pt x="-2169" y="121063"/>
                    <a:pt x="4769" y="134303"/>
                    <a:pt x="21590" y="144018"/>
                  </a:cubicBezTo>
                  <a:cubicBezTo>
                    <a:pt x="54436" y="160782"/>
                    <a:pt x="93287" y="160782"/>
                    <a:pt x="126132" y="144018"/>
                  </a:cubicBezTo>
                  <a:cubicBezTo>
                    <a:pt x="138288" y="138646"/>
                    <a:pt x="146584" y="127083"/>
                    <a:pt x="147801" y="113824"/>
                  </a:cubicBezTo>
                  <a:close/>
                </a:path>
              </a:pathLst>
            </a:custGeom>
            <a:solidFill>
              <a:srgbClr val="A6CE2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86" name="Google Shape;2786;p37"/>
            <p:cNvSpPr/>
            <p:nvPr/>
          </p:nvSpPr>
          <p:spPr>
            <a:xfrm>
              <a:off x="4901720" y="2721292"/>
              <a:ext cx="147498" cy="85344"/>
            </a:xfrm>
            <a:custGeom>
              <a:avLst/>
              <a:gdLst/>
              <a:ahLst/>
              <a:cxnLst/>
              <a:rect l="l" t="t" r="r" b="b"/>
              <a:pathLst>
                <a:path w="147498" h="85344" extrusionOk="0">
                  <a:moveTo>
                    <a:pt x="147499" y="42672"/>
                  </a:moveTo>
                  <a:cubicBezTo>
                    <a:pt x="147499" y="66239"/>
                    <a:pt x="114480" y="85344"/>
                    <a:pt x="73749" y="85344"/>
                  </a:cubicBezTo>
                  <a:cubicBezTo>
                    <a:pt x="33018" y="85344"/>
                    <a:pt x="0" y="66239"/>
                    <a:pt x="0" y="42672"/>
                  </a:cubicBezTo>
                  <a:cubicBezTo>
                    <a:pt x="0" y="19105"/>
                    <a:pt x="33018" y="0"/>
                    <a:pt x="73749" y="0"/>
                  </a:cubicBezTo>
                  <a:cubicBezTo>
                    <a:pt x="114480" y="0"/>
                    <a:pt x="147499" y="19105"/>
                    <a:pt x="147499" y="42672"/>
                  </a:cubicBezTo>
                  <a:close/>
                </a:path>
              </a:pathLst>
            </a:custGeom>
            <a:solidFill>
              <a:srgbClr val="BCD64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87" name="Google Shape;2787;p37"/>
            <p:cNvSpPr/>
            <p:nvPr/>
          </p:nvSpPr>
          <p:spPr>
            <a:xfrm>
              <a:off x="4913314" y="2732891"/>
              <a:ext cx="124214" cy="61955"/>
            </a:xfrm>
            <a:custGeom>
              <a:avLst/>
              <a:gdLst/>
              <a:ahLst/>
              <a:cxnLst/>
              <a:rect l="l" t="t" r="r" b="b"/>
              <a:pathLst>
                <a:path w="124214" h="61955" extrusionOk="0">
                  <a:moveTo>
                    <a:pt x="124215" y="31073"/>
                  </a:moveTo>
                  <a:cubicBezTo>
                    <a:pt x="124215" y="38026"/>
                    <a:pt x="118512" y="45360"/>
                    <a:pt x="108438" y="51075"/>
                  </a:cubicBezTo>
                  <a:cubicBezTo>
                    <a:pt x="95636" y="57924"/>
                    <a:pt x="81410" y="61639"/>
                    <a:pt x="66907" y="61934"/>
                  </a:cubicBezTo>
                  <a:lnTo>
                    <a:pt x="62060" y="61934"/>
                  </a:lnTo>
                  <a:cubicBezTo>
                    <a:pt x="45951" y="62277"/>
                    <a:pt x="30032" y="58505"/>
                    <a:pt x="15776" y="50980"/>
                  </a:cubicBezTo>
                  <a:cubicBezTo>
                    <a:pt x="5797" y="45265"/>
                    <a:pt x="0" y="37931"/>
                    <a:pt x="0" y="30978"/>
                  </a:cubicBezTo>
                  <a:cubicBezTo>
                    <a:pt x="0" y="24024"/>
                    <a:pt x="5797" y="16785"/>
                    <a:pt x="15776" y="10975"/>
                  </a:cubicBezTo>
                  <a:cubicBezTo>
                    <a:pt x="30032" y="3450"/>
                    <a:pt x="45951" y="-322"/>
                    <a:pt x="62060" y="21"/>
                  </a:cubicBezTo>
                  <a:lnTo>
                    <a:pt x="66812" y="21"/>
                  </a:lnTo>
                  <a:cubicBezTo>
                    <a:pt x="81314" y="317"/>
                    <a:pt x="95542" y="4031"/>
                    <a:pt x="108343" y="10880"/>
                  </a:cubicBezTo>
                  <a:cubicBezTo>
                    <a:pt x="118512" y="16881"/>
                    <a:pt x="124215" y="24120"/>
                    <a:pt x="124215" y="31073"/>
                  </a:cubicBezTo>
                  <a:close/>
                </a:path>
              </a:pathLst>
            </a:custGeom>
            <a:solidFill>
              <a:srgbClr val="28221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88" name="Google Shape;2788;p37"/>
            <p:cNvSpPr/>
            <p:nvPr/>
          </p:nvSpPr>
          <p:spPr>
            <a:xfrm>
              <a:off x="4922818" y="2733153"/>
              <a:ext cx="114710" cy="61622"/>
            </a:xfrm>
            <a:custGeom>
              <a:avLst/>
              <a:gdLst/>
              <a:ahLst/>
              <a:cxnLst/>
              <a:rect l="l" t="t" r="r" b="b"/>
              <a:pathLst>
                <a:path w="114710" h="61622" extrusionOk="0">
                  <a:moveTo>
                    <a:pt x="114711" y="30811"/>
                  </a:moveTo>
                  <a:cubicBezTo>
                    <a:pt x="114711" y="37764"/>
                    <a:pt x="109008" y="45099"/>
                    <a:pt x="98934" y="50814"/>
                  </a:cubicBezTo>
                  <a:cubicBezTo>
                    <a:pt x="73084" y="65225"/>
                    <a:pt x="41627" y="65225"/>
                    <a:pt x="15776" y="50814"/>
                  </a:cubicBezTo>
                  <a:cubicBezTo>
                    <a:pt x="5797" y="45099"/>
                    <a:pt x="0" y="37764"/>
                    <a:pt x="0" y="30811"/>
                  </a:cubicBezTo>
                  <a:cubicBezTo>
                    <a:pt x="0" y="23858"/>
                    <a:pt x="5797" y="16619"/>
                    <a:pt x="15776" y="10808"/>
                  </a:cubicBezTo>
                  <a:cubicBezTo>
                    <a:pt x="41627" y="-3603"/>
                    <a:pt x="73084" y="-3603"/>
                    <a:pt x="98934" y="10808"/>
                  </a:cubicBezTo>
                  <a:cubicBezTo>
                    <a:pt x="109008" y="16619"/>
                    <a:pt x="114711" y="23858"/>
                    <a:pt x="114711" y="30811"/>
                  </a:cubicBezTo>
                  <a:close/>
                </a:path>
              </a:pathLst>
            </a:custGeom>
            <a:solidFill>
              <a:srgbClr val="FFFFFF">
                <a:alpha val="6669"/>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89" name="Google Shape;2789;p37"/>
            <p:cNvSpPr/>
            <p:nvPr/>
          </p:nvSpPr>
          <p:spPr>
            <a:xfrm>
              <a:off x="5015195" y="2807589"/>
              <a:ext cx="42215" cy="98678"/>
            </a:xfrm>
            <a:custGeom>
              <a:avLst/>
              <a:gdLst/>
              <a:ahLst/>
              <a:cxnLst/>
              <a:rect l="l" t="t" r="r" b="b"/>
              <a:pathLst>
                <a:path w="42215" h="98678" extrusionOk="0">
                  <a:moveTo>
                    <a:pt x="23284" y="9049"/>
                  </a:moveTo>
                  <a:lnTo>
                    <a:pt x="7603" y="0"/>
                  </a:lnTo>
                  <a:lnTo>
                    <a:pt x="0" y="4477"/>
                  </a:lnTo>
                  <a:lnTo>
                    <a:pt x="7603" y="8858"/>
                  </a:lnTo>
                  <a:lnTo>
                    <a:pt x="7603" y="11716"/>
                  </a:lnTo>
                  <a:lnTo>
                    <a:pt x="22239" y="20193"/>
                  </a:lnTo>
                  <a:lnTo>
                    <a:pt x="22239" y="22955"/>
                  </a:lnTo>
                  <a:cubicBezTo>
                    <a:pt x="25765" y="28004"/>
                    <a:pt x="28939" y="33290"/>
                    <a:pt x="31743" y="38767"/>
                  </a:cubicBezTo>
                  <a:lnTo>
                    <a:pt x="32313" y="38290"/>
                  </a:lnTo>
                  <a:lnTo>
                    <a:pt x="32313" y="74962"/>
                  </a:lnTo>
                  <a:cubicBezTo>
                    <a:pt x="32313" y="84487"/>
                    <a:pt x="26706" y="81343"/>
                    <a:pt x="24235" y="79915"/>
                  </a:cubicBezTo>
                  <a:lnTo>
                    <a:pt x="7793" y="70390"/>
                  </a:lnTo>
                  <a:lnTo>
                    <a:pt x="190" y="74866"/>
                  </a:lnTo>
                  <a:lnTo>
                    <a:pt x="7793" y="79248"/>
                  </a:lnTo>
                  <a:lnTo>
                    <a:pt x="7793" y="82105"/>
                  </a:lnTo>
                  <a:lnTo>
                    <a:pt x="24235" y="91630"/>
                  </a:lnTo>
                  <a:cubicBezTo>
                    <a:pt x="25945" y="92630"/>
                    <a:pt x="27760" y="93431"/>
                    <a:pt x="29652" y="94012"/>
                  </a:cubicBezTo>
                  <a:lnTo>
                    <a:pt x="28606" y="98679"/>
                  </a:lnTo>
                  <a:lnTo>
                    <a:pt x="37160" y="93821"/>
                  </a:lnTo>
                  <a:lnTo>
                    <a:pt x="37160" y="93821"/>
                  </a:lnTo>
                  <a:cubicBezTo>
                    <a:pt x="40847" y="90678"/>
                    <a:pt x="42710" y="85877"/>
                    <a:pt x="42102" y="81058"/>
                  </a:cubicBezTo>
                  <a:lnTo>
                    <a:pt x="42102" y="42958"/>
                  </a:lnTo>
                  <a:cubicBezTo>
                    <a:pt x="41370" y="29356"/>
                    <a:pt x="34423" y="16850"/>
                    <a:pt x="23284" y="9049"/>
                  </a:cubicBezTo>
                  <a:close/>
                </a:path>
              </a:pathLst>
            </a:custGeom>
            <a:solidFill>
              <a:srgbClr val="8DA01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90" name="Google Shape;2790;p37"/>
            <p:cNvSpPr/>
            <p:nvPr/>
          </p:nvSpPr>
          <p:spPr>
            <a:xfrm>
              <a:off x="5015195" y="2812256"/>
              <a:ext cx="34783" cy="94465"/>
            </a:xfrm>
            <a:custGeom>
              <a:avLst/>
              <a:gdLst/>
              <a:ahLst/>
              <a:cxnLst/>
              <a:rect l="l" t="t" r="r" b="b"/>
              <a:pathLst>
                <a:path w="34783" h="94465" extrusionOk="0">
                  <a:moveTo>
                    <a:pt x="16442" y="91440"/>
                  </a:moveTo>
                  <a:lnTo>
                    <a:pt x="0" y="81915"/>
                  </a:lnTo>
                  <a:lnTo>
                    <a:pt x="0" y="70199"/>
                  </a:lnTo>
                  <a:lnTo>
                    <a:pt x="16442" y="79724"/>
                  </a:lnTo>
                  <a:cubicBezTo>
                    <a:pt x="18818" y="81058"/>
                    <a:pt x="24520" y="84296"/>
                    <a:pt x="24520" y="74676"/>
                  </a:cubicBezTo>
                  <a:lnTo>
                    <a:pt x="24520" y="36576"/>
                  </a:lnTo>
                  <a:cubicBezTo>
                    <a:pt x="23949" y="30013"/>
                    <a:pt x="20462" y="24070"/>
                    <a:pt x="15016" y="20384"/>
                  </a:cubicBezTo>
                  <a:lnTo>
                    <a:pt x="95" y="11716"/>
                  </a:lnTo>
                  <a:lnTo>
                    <a:pt x="95" y="0"/>
                  </a:lnTo>
                  <a:lnTo>
                    <a:pt x="15776" y="9049"/>
                  </a:lnTo>
                  <a:cubicBezTo>
                    <a:pt x="26867" y="16707"/>
                    <a:pt x="33862" y="29013"/>
                    <a:pt x="34784" y="42481"/>
                  </a:cubicBezTo>
                  <a:lnTo>
                    <a:pt x="34784" y="80581"/>
                  </a:lnTo>
                  <a:cubicBezTo>
                    <a:pt x="34594" y="90869"/>
                    <a:pt x="29842" y="99155"/>
                    <a:pt x="16442" y="91440"/>
                  </a:cubicBezTo>
                  <a:close/>
                </a:path>
              </a:pathLst>
            </a:custGeom>
            <a:solidFill>
              <a:srgbClr val="99B52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91" name="Google Shape;2791;p37"/>
            <p:cNvSpPr/>
            <p:nvPr/>
          </p:nvSpPr>
          <p:spPr>
            <a:xfrm>
              <a:off x="3439562" y="2994755"/>
              <a:ext cx="147498" cy="85344"/>
            </a:xfrm>
            <a:custGeom>
              <a:avLst/>
              <a:gdLst/>
              <a:ahLst/>
              <a:cxnLst/>
              <a:rect l="l" t="t" r="r" b="b"/>
              <a:pathLst>
                <a:path w="147498" h="85344" extrusionOk="0">
                  <a:moveTo>
                    <a:pt x="147499" y="42672"/>
                  </a:moveTo>
                  <a:cubicBezTo>
                    <a:pt x="147499" y="66239"/>
                    <a:pt x="114480" y="85344"/>
                    <a:pt x="73749" y="85344"/>
                  </a:cubicBezTo>
                  <a:cubicBezTo>
                    <a:pt x="33019" y="85344"/>
                    <a:pt x="0" y="66239"/>
                    <a:pt x="0" y="42672"/>
                  </a:cubicBezTo>
                  <a:cubicBezTo>
                    <a:pt x="0" y="19105"/>
                    <a:pt x="33019" y="0"/>
                    <a:pt x="73749" y="0"/>
                  </a:cubicBezTo>
                  <a:cubicBezTo>
                    <a:pt x="114480" y="0"/>
                    <a:pt x="147499" y="19105"/>
                    <a:pt x="147499" y="42672"/>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92" name="Google Shape;2792;p37"/>
            <p:cNvSpPr/>
            <p:nvPr/>
          </p:nvSpPr>
          <p:spPr>
            <a:xfrm>
              <a:off x="3446488" y="2917507"/>
              <a:ext cx="147795" cy="156591"/>
            </a:xfrm>
            <a:custGeom>
              <a:avLst/>
              <a:gdLst/>
              <a:ahLst/>
              <a:cxnLst/>
              <a:rect l="l" t="t" r="r" b="b"/>
              <a:pathLst>
                <a:path w="147795" h="156591" extrusionOk="0">
                  <a:moveTo>
                    <a:pt x="147796" y="113824"/>
                  </a:moveTo>
                  <a:lnTo>
                    <a:pt x="147796" y="0"/>
                  </a:lnTo>
                  <a:lnTo>
                    <a:pt x="582" y="3715"/>
                  </a:lnTo>
                  <a:lnTo>
                    <a:pt x="582" y="108490"/>
                  </a:lnTo>
                  <a:cubicBezTo>
                    <a:pt x="-2174" y="121158"/>
                    <a:pt x="4859" y="134398"/>
                    <a:pt x="21586" y="144018"/>
                  </a:cubicBezTo>
                  <a:cubicBezTo>
                    <a:pt x="54431" y="160782"/>
                    <a:pt x="93282" y="160782"/>
                    <a:pt x="126127" y="144018"/>
                  </a:cubicBezTo>
                  <a:cubicBezTo>
                    <a:pt x="138302" y="138655"/>
                    <a:pt x="146598" y="127092"/>
                    <a:pt x="147796" y="113824"/>
                  </a:cubicBezTo>
                  <a:close/>
                </a:path>
              </a:pathLst>
            </a:custGeom>
            <a:solidFill>
              <a:srgbClr val="F7B03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93" name="Google Shape;2793;p37"/>
            <p:cNvSpPr/>
            <p:nvPr/>
          </p:nvSpPr>
          <p:spPr>
            <a:xfrm>
              <a:off x="3446785" y="2874835"/>
              <a:ext cx="147498" cy="85344"/>
            </a:xfrm>
            <a:custGeom>
              <a:avLst/>
              <a:gdLst/>
              <a:ahLst/>
              <a:cxnLst/>
              <a:rect l="l" t="t" r="r" b="b"/>
              <a:pathLst>
                <a:path w="147498" h="85344" extrusionOk="0">
                  <a:moveTo>
                    <a:pt x="147499" y="42672"/>
                  </a:moveTo>
                  <a:cubicBezTo>
                    <a:pt x="147499" y="66239"/>
                    <a:pt x="114480" y="85344"/>
                    <a:pt x="73749" y="85344"/>
                  </a:cubicBezTo>
                  <a:cubicBezTo>
                    <a:pt x="33019" y="85344"/>
                    <a:pt x="0" y="66239"/>
                    <a:pt x="0" y="42672"/>
                  </a:cubicBezTo>
                  <a:cubicBezTo>
                    <a:pt x="0" y="19105"/>
                    <a:pt x="33019" y="0"/>
                    <a:pt x="73749" y="0"/>
                  </a:cubicBezTo>
                  <a:cubicBezTo>
                    <a:pt x="114480" y="0"/>
                    <a:pt x="147499" y="19105"/>
                    <a:pt x="147499" y="42672"/>
                  </a:cubicBezTo>
                  <a:close/>
                </a:path>
              </a:pathLst>
            </a:custGeom>
            <a:solidFill>
              <a:srgbClr val="FCC0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94" name="Google Shape;2794;p37"/>
            <p:cNvSpPr/>
            <p:nvPr/>
          </p:nvSpPr>
          <p:spPr>
            <a:xfrm>
              <a:off x="3458475" y="2886430"/>
              <a:ext cx="124119" cy="61959"/>
            </a:xfrm>
            <a:custGeom>
              <a:avLst/>
              <a:gdLst/>
              <a:ahLst/>
              <a:cxnLst/>
              <a:rect l="l" t="t" r="r" b="b"/>
              <a:pathLst>
                <a:path w="124119" h="61959" extrusionOk="0">
                  <a:moveTo>
                    <a:pt x="124119" y="31076"/>
                  </a:moveTo>
                  <a:cubicBezTo>
                    <a:pt x="124119" y="38030"/>
                    <a:pt x="118322" y="45269"/>
                    <a:pt x="108343" y="51079"/>
                  </a:cubicBezTo>
                  <a:cubicBezTo>
                    <a:pt x="95523" y="57870"/>
                    <a:pt x="81305" y="61595"/>
                    <a:pt x="66812" y="61938"/>
                  </a:cubicBezTo>
                  <a:lnTo>
                    <a:pt x="62060" y="61938"/>
                  </a:lnTo>
                  <a:cubicBezTo>
                    <a:pt x="45951" y="62280"/>
                    <a:pt x="30032" y="58509"/>
                    <a:pt x="15776" y="50984"/>
                  </a:cubicBezTo>
                  <a:cubicBezTo>
                    <a:pt x="5702" y="45174"/>
                    <a:pt x="0" y="37935"/>
                    <a:pt x="0" y="30981"/>
                  </a:cubicBezTo>
                  <a:cubicBezTo>
                    <a:pt x="0" y="24028"/>
                    <a:pt x="5702" y="16694"/>
                    <a:pt x="15776" y="10884"/>
                  </a:cubicBezTo>
                  <a:cubicBezTo>
                    <a:pt x="30041" y="3397"/>
                    <a:pt x="45960" y="-346"/>
                    <a:pt x="62060" y="25"/>
                  </a:cubicBezTo>
                  <a:lnTo>
                    <a:pt x="66812" y="25"/>
                  </a:lnTo>
                  <a:cubicBezTo>
                    <a:pt x="81305" y="301"/>
                    <a:pt x="95532" y="3987"/>
                    <a:pt x="108343" y="10788"/>
                  </a:cubicBezTo>
                  <a:cubicBezTo>
                    <a:pt x="118322" y="16789"/>
                    <a:pt x="124119" y="24123"/>
                    <a:pt x="124119" y="31076"/>
                  </a:cubicBezTo>
                  <a:close/>
                </a:path>
              </a:pathLst>
            </a:custGeom>
            <a:solidFill>
              <a:srgbClr val="28221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95" name="Google Shape;2795;p37"/>
            <p:cNvSpPr/>
            <p:nvPr/>
          </p:nvSpPr>
          <p:spPr>
            <a:xfrm>
              <a:off x="3467883" y="2886601"/>
              <a:ext cx="114710" cy="61717"/>
            </a:xfrm>
            <a:custGeom>
              <a:avLst/>
              <a:gdLst/>
              <a:ahLst/>
              <a:cxnLst/>
              <a:rect l="l" t="t" r="r" b="b"/>
              <a:pathLst>
                <a:path w="114710" h="61717" extrusionOk="0">
                  <a:moveTo>
                    <a:pt x="114711" y="30906"/>
                  </a:moveTo>
                  <a:cubicBezTo>
                    <a:pt x="114711" y="37859"/>
                    <a:pt x="108913" y="45099"/>
                    <a:pt x="98934" y="50909"/>
                  </a:cubicBezTo>
                  <a:cubicBezTo>
                    <a:pt x="73084" y="65320"/>
                    <a:pt x="41626" y="65320"/>
                    <a:pt x="15776" y="50909"/>
                  </a:cubicBezTo>
                  <a:cubicBezTo>
                    <a:pt x="6272" y="45099"/>
                    <a:pt x="0" y="37859"/>
                    <a:pt x="0" y="30906"/>
                  </a:cubicBezTo>
                  <a:cubicBezTo>
                    <a:pt x="0" y="23953"/>
                    <a:pt x="5797" y="16619"/>
                    <a:pt x="15776" y="10808"/>
                  </a:cubicBezTo>
                  <a:cubicBezTo>
                    <a:pt x="41626" y="-3603"/>
                    <a:pt x="73084" y="-3603"/>
                    <a:pt x="98934" y="10808"/>
                  </a:cubicBezTo>
                  <a:cubicBezTo>
                    <a:pt x="108913" y="16619"/>
                    <a:pt x="114711" y="23953"/>
                    <a:pt x="114711" y="30906"/>
                  </a:cubicBezTo>
                  <a:close/>
                </a:path>
              </a:pathLst>
            </a:custGeom>
            <a:solidFill>
              <a:srgbClr val="FFFFFF">
                <a:alpha val="6669"/>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96" name="Google Shape;2796;p37"/>
            <p:cNvSpPr/>
            <p:nvPr/>
          </p:nvSpPr>
          <p:spPr>
            <a:xfrm>
              <a:off x="3559880" y="2961132"/>
              <a:ext cx="42223" cy="98678"/>
            </a:xfrm>
            <a:custGeom>
              <a:avLst/>
              <a:gdLst/>
              <a:ahLst/>
              <a:cxnLst/>
              <a:rect l="l" t="t" r="r" b="b"/>
              <a:pathLst>
                <a:path w="42223" h="98678" extrusionOk="0">
                  <a:moveTo>
                    <a:pt x="23569" y="9049"/>
                  </a:moveTo>
                  <a:lnTo>
                    <a:pt x="7983" y="0"/>
                  </a:lnTo>
                  <a:lnTo>
                    <a:pt x="285" y="4381"/>
                  </a:lnTo>
                  <a:lnTo>
                    <a:pt x="7983" y="8858"/>
                  </a:lnTo>
                  <a:lnTo>
                    <a:pt x="7983" y="11716"/>
                  </a:lnTo>
                  <a:lnTo>
                    <a:pt x="22619" y="20193"/>
                  </a:lnTo>
                  <a:lnTo>
                    <a:pt x="22144" y="22955"/>
                  </a:lnTo>
                  <a:cubicBezTo>
                    <a:pt x="25689" y="27984"/>
                    <a:pt x="28873" y="33271"/>
                    <a:pt x="31648" y="38767"/>
                  </a:cubicBezTo>
                  <a:lnTo>
                    <a:pt x="32123" y="38290"/>
                  </a:lnTo>
                  <a:lnTo>
                    <a:pt x="32123" y="74962"/>
                  </a:lnTo>
                  <a:cubicBezTo>
                    <a:pt x="32123" y="84487"/>
                    <a:pt x="26516" y="81344"/>
                    <a:pt x="24140" y="79915"/>
                  </a:cubicBezTo>
                  <a:lnTo>
                    <a:pt x="7698" y="70390"/>
                  </a:lnTo>
                  <a:lnTo>
                    <a:pt x="0" y="74771"/>
                  </a:lnTo>
                  <a:lnTo>
                    <a:pt x="7698" y="79248"/>
                  </a:lnTo>
                  <a:lnTo>
                    <a:pt x="7698" y="82105"/>
                  </a:lnTo>
                  <a:lnTo>
                    <a:pt x="24140" y="91630"/>
                  </a:lnTo>
                  <a:cubicBezTo>
                    <a:pt x="25812" y="92631"/>
                    <a:pt x="27599" y="93431"/>
                    <a:pt x="29462" y="94012"/>
                  </a:cubicBezTo>
                  <a:lnTo>
                    <a:pt x="28511" y="98679"/>
                  </a:lnTo>
                  <a:lnTo>
                    <a:pt x="37065" y="93821"/>
                  </a:lnTo>
                  <a:lnTo>
                    <a:pt x="37065" y="93821"/>
                  </a:lnTo>
                  <a:cubicBezTo>
                    <a:pt x="40838" y="90687"/>
                    <a:pt x="42739" y="85830"/>
                    <a:pt x="42102" y="80963"/>
                  </a:cubicBezTo>
                  <a:lnTo>
                    <a:pt x="42102" y="42863"/>
                  </a:lnTo>
                  <a:cubicBezTo>
                    <a:pt x="41408" y="29346"/>
                    <a:pt x="34575" y="16888"/>
                    <a:pt x="23569" y="9049"/>
                  </a:cubicBezTo>
                  <a:close/>
                </a:path>
              </a:pathLst>
            </a:custGeom>
            <a:solidFill>
              <a:srgbClr val="C9883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97" name="Google Shape;2797;p37"/>
            <p:cNvSpPr/>
            <p:nvPr/>
          </p:nvSpPr>
          <p:spPr>
            <a:xfrm>
              <a:off x="3560165" y="2965989"/>
              <a:ext cx="34688" cy="94398"/>
            </a:xfrm>
            <a:custGeom>
              <a:avLst/>
              <a:gdLst/>
              <a:ahLst/>
              <a:cxnLst/>
              <a:rect l="l" t="t" r="r" b="b"/>
              <a:pathLst>
                <a:path w="34688" h="94398" extrusionOk="0">
                  <a:moveTo>
                    <a:pt x="16537" y="91535"/>
                  </a:moveTo>
                  <a:lnTo>
                    <a:pt x="0" y="82010"/>
                  </a:lnTo>
                  <a:lnTo>
                    <a:pt x="0" y="70199"/>
                  </a:lnTo>
                  <a:lnTo>
                    <a:pt x="16537" y="79724"/>
                  </a:lnTo>
                  <a:cubicBezTo>
                    <a:pt x="18913" y="81153"/>
                    <a:pt x="24520" y="84391"/>
                    <a:pt x="24520" y="74771"/>
                  </a:cubicBezTo>
                  <a:lnTo>
                    <a:pt x="24520" y="36671"/>
                  </a:lnTo>
                  <a:cubicBezTo>
                    <a:pt x="23874" y="30108"/>
                    <a:pt x="20405" y="24165"/>
                    <a:pt x="15016" y="20383"/>
                  </a:cubicBezTo>
                  <a:lnTo>
                    <a:pt x="0" y="11811"/>
                  </a:lnTo>
                  <a:lnTo>
                    <a:pt x="0" y="0"/>
                  </a:lnTo>
                  <a:lnTo>
                    <a:pt x="15681" y="9525"/>
                  </a:lnTo>
                  <a:cubicBezTo>
                    <a:pt x="26782" y="17173"/>
                    <a:pt x="33776" y="29489"/>
                    <a:pt x="34689" y="42958"/>
                  </a:cubicBezTo>
                  <a:lnTo>
                    <a:pt x="34689" y="81058"/>
                  </a:lnTo>
                  <a:cubicBezTo>
                    <a:pt x="34689" y="90678"/>
                    <a:pt x="29937" y="98965"/>
                    <a:pt x="16537" y="91535"/>
                  </a:cubicBezTo>
                  <a:close/>
                </a:path>
              </a:pathLst>
            </a:custGeom>
            <a:solidFill>
              <a:srgbClr val="E09C3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98" name="Google Shape;2798;p37"/>
            <p:cNvSpPr/>
            <p:nvPr/>
          </p:nvSpPr>
          <p:spPr>
            <a:xfrm>
              <a:off x="5618400" y="4515040"/>
              <a:ext cx="756691" cy="437959"/>
            </a:xfrm>
            <a:custGeom>
              <a:avLst/>
              <a:gdLst/>
              <a:ahLst/>
              <a:cxnLst/>
              <a:rect l="l" t="t" r="r" b="b"/>
              <a:pathLst>
                <a:path w="756691" h="437959" extrusionOk="0">
                  <a:moveTo>
                    <a:pt x="756691" y="218980"/>
                  </a:moveTo>
                  <a:cubicBezTo>
                    <a:pt x="756691" y="339919"/>
                    <a:pt x="587300" y="437960"/>
                    <a:pt x="378346" y="437960"/>
                  </a:cubicBezTo>
                  <a:cubicBezTo>
                    <a:pt x="169391" y="437960"/>
                    <a:pt x="0" y="339919"/>
                    <a:pt x="0" y="218980"/>
                  </a:cubicBezTo>
                  <a:cubicBezTo>
                    <a:pt x="0" y="98041"/>
                    <a:pt x="169391" y="0"/>
                    <a:pt x="378346" y="0"/>
                  </a:cubicBezTo>
                  <a:cubicBezTo>
                    <a:pt x="587300" y="0"/>
                    <a:pt x="756691" y="98041"/>
                    <a:pt x="756691" y="218980"/>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99" name="Google Shape;2799;p37"/>
            <p:cNvSpPr/>
            <p:nvPr/>
          </p:nvSpPr>
          <p:spPr>
            <a:xfrm>
              <a:off x="6158405" y="3069812"/>
              <a:ext cx="186021" cy="406050"/>
            </a:xfrm>
            <a:custGeom>
              <a:avLst/>
              <a:gdLst/>
              <a:ahLst/>
              <a:cxnLst/>
              <a:rect l="l" t="t" r="r" b="b"/>
              <a:pathLst>
                <a:path w="186021" h="406050" extrusionOk="0">
                  <a:moveTo>
                    <a:pt x="145028" y="0"/>
                  </a:moveTo>
                  <a:cubicBezTo>
                    <a:pt x="149304" y="38100"/>
                    <a:pt x="194352" y="200882"/>
                    <a:pt x="184659" y="256699"/>
                  </a:cubicBezTo>
                  <a:cubicBezTo>
                    <a:pt x="174965" y="312515"/>
                    <a:pt x="21288" y="406051"/>
                    <a:pt x="21288" y="406051"/>
                  </a:cubicBezTo>
                  <a:lnTo>
                    <a:pt x="0" y="310801"/>
                  </a:lnTo>
                  <a:lnTo>
                    <a:pt x="85534" y="227171"/>
                  </a:lnTo>
                  <a:lnTo>
                    <a:pt x="61965" y="68389"/>
                  </a:ln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00" name="Google Shape;2800;p37"/>
            <p:cNvSpPr/>
            <p:nvPr/>
          </p:nvSpPr>
          <p:spPr>
            <a:xfrm>
              <a:off x="6184541" y="2902850"/>
              <a:ext cx="133813" cy="257894"/>
            </a:xfrm>
            <a:custGeom>
              <a:avLst/>
              <a:gdLst/>
              <a:ahLst/>
              <a:cxnLst/>
              <a:rect l="l" t="t" r="r" b="b"/>
              <a:pathLst>
                <a:path w="133813" h="257894" extrusionOk="0">
                  <a:moveTo>
                    <a:pt x="0" y="6275"/>
                  </a:moveTo>
                  <a:cubicBezTo>
                    <a:pt x="30935" y="-8136"/>
                    <a:pt x="67743" y="3008"/>
                    <a:pt x="85534" y="32183"/>
                  </a:cubicBezTo>
                  <a:cubicBezTo>
                    <a:pt x="108153" y="69712"/>
                    <a:pt x="131627" y="198490"/>
                    <a:pt x="133813" y="220492"/>
                  </a:cubicBezTo>
                  <a:cubicBezTo>
                    <a:pt x="133813" y="220492"/>
                    <a:pt x="102071" y="264403"/>
                    <a:pt x="54457" y="257068"/>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01" name="Google Shape;2801;p37"/>
            <p:cNvSpPr/>
            <p:nvPr/>
          </p:nvSpPr>
          <p:spPr>
            <a:xfrm>
              <a:off x="5735029" y="4688404"/>
              <a:ext cx="288490" cy="162715"/>
            </a:xfrm>
            <a:custGeom>
              <a:avLst/>
              <a:gdLst/>
              <a:ahLst/>
              <a:cxnLst/>
              <a:rect l="l" t="t" r="r" b="b"/>
              <a:pathLst>
                <a:path w="288490" h="162715" extrusionOk="0">
                  <a:moveTo>
                    <a:pt x="273882" y="39044"/>
                  </a:moveTo>
                  <a:cubicBezTo>
                    <a:pt x="240419" y="48340"/>
                    <a:pt x="204647" y="43997"/>
                    <a:pt x="174377" y="26947"/>
                  </a:cubicBezTo>
                  <a:cubicBezTo>
                    <a:pt x="150428" y="27709"/>
                    <a:pt x="20321" y="-28108"/>
                    <a:pt x="2644" y="18756"/>
                  </a:cubicBezTo>
                  <a:cubicBezTo>
                    <a:pt x="-12847" y="59808"/>
                    <a:pt x="43510" y="97813"/>
                    <a:pt x="73637" y="105147"/>
                  </a:cubicBezTo>
                  <a:cubicBezTo>
                    <a:pt x="139308" y="121054"/>
                    <a:pt x="187683" y="153915"/>
                    <a:pt x="214293" y="159440"/>
                  </a:cubicBezTo>
                  <a:cubicBezTo>
                    <a:pt x="233966" y="163631"/>
                    <a:pt x="259436" y="166393"/>
                    <a:pt x="275118" y="150867"/>
                  </a:cubicBezTo>
                  <a:cubicBezTo>
                    <a:pt x="293935" y="132293"/>
                    <a:pt x="292319" y="63523"/>
                    <a:pt x="273882" y="39044"/>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02" name="Google Shape;2802;p37"/>
            <p:cNvSpPr/>
            <p:nvPr/>
          </p:nvSpPr>
          <p:spPr>
            <a:xfrm>
              <a:off x="5735111" y="4715446"/>
              <a:ext cx="283683" cy="135768"/>
            </a:xfrm>
            <a:custGeom>
              <a:avLst/>
              <a:gdLst/>
              <a:ahLst/>
              <a:cxnLst/>
              <a:rect l="l" t="t" r="r" b="b"/>
              <a:pathLst>
                <a:path w="283683" h="135768" extrusionOk="0">
                  <a:moveTo>
                    <a:pt x="214211" y="121063"/>
                  </a:moveTo>
                  <a:cubicBezTo>
                    <a:pt x="187885" y="115538"/>
                    <a:pt x="139226" y="82963"/>
                    <a:pt x="73555" y="66675"/>
                  </a:cubicBezTo>
                  <a:cubicBezTo>
                    <a:pt x="48275" y="60579"/>
                    <a:pt x="4843" y="32861"/>
                    <a:pt x="471" y="0"/>
                  </a:cubicBezTo>
                  <a:cubicBezTo>
                    <a:pt x="-5422" y="38100"/>
                    <a:pt x="45424" y="71342"/>
                    <a:pt x="73555" y="78200"/>
                  </a:cubicBezTo>
                  <a:cubicBezTo>
                    <a:pt x="139226" y="94107"/>
                    <a:pt x="187600" y="126968"/>
                    <a:pt x="214211" y="132493"/>
                  </a:cubicBezTo>
                  <a:cubicBezTo>
                    <a:pt x="233884" y="136684"/>
                    <a:pt x="259354" y="139446"/>
                    <a:pt x="275035" y="123920"/>
                  </a:cubicBezTo>
                  <a:cubicBezTo>
                    <a:pt x="279074" y="119415"/>
                    <a:pt x="282040" y="114033"/>
                    <a:pt x="283684" y="108204"/>
                  </a:cubicBezTo>
                  <a:cubicBezTo>
                    <a:pt x="263859" y="123254"/>
                    <a:pt x="238094" y="128026"/>
                    <a:pt x="214211" y="12106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03" name="Google Shape;2803;p37"/>
            <p:cNvSpPr/>
            <p:nvPr/>
          </p:nvSpPr>
          <p:spPr>
            <a:xfrm>
              <a:off x="5946488" y="4593442"/>
              <a:ext cx="288134" cy="162731"/>
            </a:xfrm>
            <a:custGeom>
              <a:avLst/>
              <a:gdLst/>
              <a:ahLst/>
              <a:cxnLst/>
              <a:rect l="l" t="t" r="r" b="b"/>
              <a:pathLst>
                <a:path w="288134" h="162731" extrusionOk="0">
                  <a:moveTo>
                    <a:pt x="273882" y="39041"/>
                  </a:moveTo>
                  <a:cubicBezTo>
                    <a:pt x="240429" y="48319"/>
                    <a:pt x="204675" y="44004"/>
                    <a:pt x="174377" y="27040"/>
                  </a:cubicBezTo>
                  <a:cubicBezTo>
                    <a:pt x="150428" y="27707"/>
                    <a:pt x="20321" y="-28110"/>
                    <a:pt x="2644" y="18753"/>
                  </a:cubicBezTo>
                  <a:cubicBezTo>
                    <a:pt x="-12847" y="59806"/>
                    <a:pt x="43510" y="97810"/>
                    <a:pt x="73637" y="105145"/>
                  </a:cubicBezTo>
                  <a:cubicBezTo>
                    <a:pt x="139308" y="121051"/>
                    <a:pt x="187683" y="153913"/>
                    <a:pt x="214293" y="159533"/>
                  </a:cubicBezTo>
                  <a:cubicBezTo>
                    <a:pt x="234061" y="163628"/>
                    <a:pt x="259436" y="166391"/>
                    <a:pt x="275118" y="150865"/>
                  </a:cubicBezTo>
                  <a:cubicBezTo>
                    <a:pt x="293460" y="132291"/>
                    <a:pt x="291844" y="63521"/>
                    <a:pt x="273882" y="39041"/>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04" name="Google Shape;2804;p37"/>
            <p:cNvSpPr/>
            <p:nvPr/>
          </p:nvSpPr>
          <p:spPr>
            <a:xfrm>
              <a:off x="5946095" y="4620482"/>
              <a:ext cx="283683" cy="135691"/>
            </a:xfrm>
            <a:custGeom>
              <a:avLst/>
              <a:gdLst/>
              <a:ahLst/>
              <a:cxnLst/>
              <a:rect l="l" t="t" r="r" b="b"/>
              <a:pathLst>
                <a:path w="283683" h="135691" extrusionOk="0">
                  <a:moveTo>
                    <a:pt x="214211" y="121063"/>
                  </a:moveTo>
                  <a:cubicBezTo>
                    <a:pt x="187885" y="115538"/>
                    <a:pt x="139226" y="82963"/>
                    <a:pt x="73555" y="66675"/>
                  </a:cubicBezTo>
                  <a:cubicBezTo>
                    <a:pt x="48275" y="60579"/>
                    <a:pt x="4842" y="32956"/>
                    <a:pt x="471" y="0"/>
                  </a:cubicBezTo>
                  <a:cubicBezTo>
                    <a:pt x="-5422" y="38100"/>
                    <a:pt x="45424" y="71247"/>
                    <a:pt x="73555" y="78105"/>
                  </a:cubicBezTo>
                  <a:cubicBezTo>
                    <a:pt x="139226" y="94012"/>
                    <a:pt x="187600" y="126873"/>
                    <a:pt x="214211" y="132493"/>
                  </a:cubicBezTo>
                  <a:cubicBezTo>
                    <a:pt x="233979" y="136588"/>
                    <a:pt x="259354" y="139351"/>
                    <a:pt x="275035" y="123825"/>
                  </a:cubicBezTo>
                  <a:cubicBezTo>
                    <a:pt x="279074" y="119320"/>
                    <a:pt x="282039" y="113938"/>
                    <a:pt x="283683" y="108109"/>
                  </a:cubicBezTo>
                  <a:cubicBezTo>
                    <a:pt x="263868" y="123187"/>
                    <a:pt x="238113" y="127997"/>
                    <a:pt x="214211" y="12106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05" name="Google Shape;2805;p37"/>
            <p:cNvSpPr/>
            <p:nvPr/>
          </p:nvSpPr>
          <p:spPr>
            <a:xfrm>
              <a:off x="5812467" y="3540156"/>
              <a:ext cx="422006" cy="1193603"/>
            </a:xfrm>
            <a:custGeom>
              <a:avLst/>
              <a:gdLst/>
              <a:ahLst/>
              <a:cxnLst/>
              <a:rect l="l" t="t" r="r" b="b"/>
              <a:pathLst>
                <a:path w="422006" h="1193603" extrusionOk="0">
                  <a:moveTo>
                    <a:pt x="409993" y="738092"/>
                  </a:moveTo>
                  <a:cubicBezTo>
                    <a:pt x="404434" y="689638"/>
                    <a:pt x="394379" y="641804"/>
                    <a:pt x="379961" y="595217"/>
                  </a:cubicBezTo>
                  <a:cubicBezTo>
                    <a:pt x="379961" y="595217"/>
                    <a:pt x="388990" y="471964"/>
                    <a:pt x="393457" y="355092"/>
                  </a:cubicBezTo>
                  <a:cubicBezTo>
                    <a:pt x="398589" y="222504"/>
                    <a:pt x="444397" y="105823"/>
                    <a:pt x="408188" y="0"/>
                  </a:cubicBezTo>
                  <a:lnTo>
                    <a:pt x="0" y="90964"/>
                  </a:lnTo>
                  <a:cubicBezTo>
                    <a:pt x="0" y="90964"/>
                    <a:pt x="24710" y="619601"/>
                    <a:pt x="30222" y="683609"/>
                  </a:cubicBezTo>
                  <a:cubicBezTo>
                    <a:pt x="33216" y="733349"/>
                    <a:pt x="39308" y="782841"/>
                    <a:pt x="48469" y="831818"/>
                  </a:cubicBezTo>
                  <a:cubicBezTo>
                    <a:pt x="67477" y="934402"/>
                    <a:pt x="97414" y="1178528"/>
                    <a:pt x="97414" y="1178528"/>
                  </a:cubicBezTo>
                  <a:cubicBezTo>
                    <a:pt x="140561" y="1203674"/>
                    <a:pt x="197204" y="1189768"/>
                    <a:pt x="197204" y="1189768"/>
                  </a:cubicBezTo>
                  <a:cubicBezTo>
                    <a:pt x="197204" y="1189768"/>
                    <a:pt x="194163" y="881063"/>
                    <a:pt x="191311" y="807148"/>
                  </a:cubicBezTo>
                  <a:cubicBezTo>
                    <a:pt x="187985" y="716851"/>
                    <a:pt x="185229" y="723709"/>
                    <a:pt x="185229" y="723709"/>
                  </a:cubicBezTo>
                  <a:lnTo>
                    <a:pt x="198819" y="499110"/>
                  </a:lnTo>
                  <a:lnTo>
                    <a:pt x="207658" y="387286"/>
                  </a:lnTo>
                  <a:cubicBezTo>
                    <a:pt x="207658" y="387286"/>
                    <a:pt x="218967" y="469392"/>
                    <a:pt x="226665" y="542734"/>
                  </a:cubicBezTo>
                  <a:cubicBezTo>
                    <a:pt x="233033" y="606647"/>
                    <a:pt x="248429" y="664464"/>
                    <a:pt x="265631" y="783526"/>
                  </a:cubicBezTo>
                  <a:cubicBezTo>
                    <a:pt x="280552" y="886777"/>
                    <a:pt x="304787" y="1094232"/>
                    <a:pt x="304787" y="1094232"/>
                  </a:cubicBezTo>
                  <a:cubicBezTo>
                    <a:pt x="347934" y="1119473"/>
                    <a:pt x="406572" y="1098518"/>
                    <a:pt x="406572" y="1098518"/>
                  </a:cubicBezTo>
                  <a:cubicBezTo>
                    <a:pt x="406572" y="1098518"/>
                    <a:pt x="421683" y="827627"/>
                    <a:pt x="409993" y="738092"/>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06" name="Google Shape;2806;p37"/>
            <p:cNvSpPr/>
            <p:nvPr/>
          </p:nvSpPr>
          <p:spPr>
            <a:xfrm>
              <a:off x="5874419" y="2560474"/>
              <a:ext cx="305952" cy="491697"/>
            </a:xfrm>
            <a:custGeom>
              <a:avLst/>
              <a:gdLst/>
              <a:ahLst/>
              <a:cxnLst/>
              <a:rect l="l" t="t" r="r" b="b"/>
              <a:pathLst>
                <a:path w="305952" h="491697" extrusionOk="0">
                  <a:moveTo>
                    <a:pt x="288928" y="350842"/>
                  </a:moveTo>
                  <a:cubicBezTo>
                    <a:pt x="257851" y="352366"/>
                    <a:pt x="234756" y="360367"/>
                    <a:pt x="230860" y="350842"/>
                  </a:cubicBezTo>
                  <a:cubicBezTo>
                    <a:pt x="227496" y="334783"/>
                    <a:pt x="225120" y="318523"/>
                    <a:pt x="223732" y="302169"/>
                  </a:cubicBezTo>
                  <a:cubicBezTo>
                    <a:pt x="227343" y="293120"/>
                    <a:pt x="230385" y="283119"/>
                    <a:pt x="230385" y="283119"/>
                  </a:cubicBezTo>
                  <a:cubicBezTo>
                    <a:pt x="269445" y="259021"/>
                    <a:pt x="281800" y="216444"/>
                    <a:pt x="286932" y="167486"/>
                  </a:cubicBezTo>
                  <a:cubicBezTo>
                    <a:pt x="295676" y="83285"/>
                    <a:pt x="250248" y="9656"/>
                    <a:pt x="166329" y="798"/>
                  </a:cubicBezTo>
                  <a:cubicBezTo>
                    <a:pt x="87353" y="-7393"/>
                    <a:pt x="29285" y="48423"/>
                    <a:pt x="13793" y="124623"/>
                  </a:cubicBezTo>
                  <a:cubicBezTo>
                    <a:pt x="5430" y="162723"/>
                    <a:pt x="-11201" y="233589"/>
                    <a:pt x="11323" y="296073"/>
                  </a:cubicBezTo>
                  <a:cubicBezTo>
                    <a:pt x="23867" y="330744"/>
                    <a:pt x="39834" y="358271"/>
                    <a:pt x="56180" y="363605"/>
                  </a:cubicBezTo>
                  <a:cubicBezTo>
                    <a:pt x="71833" y="363205"/>
                    <a:pt x="87448" y="361834"/>
                    <a:pt x="102939" y="359510"/>
                  </a:cubicBezTo>
                  <a:lnTo>
                    <a:pt x="102939" y="359510"/>
                  </a:lnTo>
                  <a:cubicBezTo>
                    <a:pt x="102939" y="359510"/>
                    <a:pt x="107121" y="382941"/>
                    <a:pt x="110067" y="397610"/>
                  </a:cubicBezTo>
                  <a:cubicBezTo>
                    <a:pt x="113013" y="412278"/>
                    <a:pt x="111777" y="420565"/>
                    <a:pt x="82031" y="438948"/>
                  </a:cubicBezTo>
                  <a:cubicBezTo>
                    <a:pt x="52284" y="457331"/>
                    <a:pt x="127079" y="495241"/>
                    <a:pt x="176023" y="491431"/>
                  </a:cubicBezTo>
                  <a:cubicBezTo>
                    <a:pt x="224968" y="487621"/>
                    <a:pt x="279424" y="458951"/>
                    <a:pt x="294440" y="426851"/>
                  </a:cubicBezTo>
                  <a:cubicBezTo>
                    <a:pt x="311262" y="391514"/>
                    <a:pt x="309837" y="349794"/>
                    <a:pt x="288928" y="350842"/>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07" name="Google Shape;2807;p37"/>
            <p:cNvSpPr/>
            <p:nvPr/>
          </p:nvSpPr>
          <p:spPr>
            <a:xfrm>
              <a:off x="5809360" y="2908700"/>
              <a:ext cx="471048" cy="781597"/>
            </a:xfrm>
            <a:custGeom>
              <a:avLst/>
              <a:gdLst/>
              <a:ahLst/>
              <a:cxnLst/>
              <a:rect l="l" t="t" r="r" b="b"/>
              <a:pathLst>
                <a:path w="471048" h="781597" extrusionOk="0">
                  <a:moveTo>
                    <a:pt x="308559" y="7283"/>
                  </a:moveTo>
                  <a:cubicBezTo>
                    <a:pt x="317113" y="28715"/>
                    <a:pt x="295254" y="54908"/>
                    <a:pt x="236901" y="73482"/>
                  </a:cubicBezTo>
                  <a:cubicBezTo>
                    <a:pt x="178547" y="92056"/>
                    <a:pt x="173225" y="68243"/>
                    <a:pt x="173225" y="68243"/>
                  </a:cubicBezTo>
                  <a:cubicBezTo>
                    <a:pt x="173225" y="68243"/>
                    <a:pt x="87691" y="107296"/>
                    <a:pt x="59750" y="126822"/>
                  </a:cubicBezTo>
                  <a:cubicBezTo>
                    <a:pt x="24776" y="151396"/>
                    <a:pt x="9190" y="222072"/>
                    <a:pt x="4438" y="342373"/>
                  </a:cubicBezTo>
                  <a:cubicBezTo>
                    <a:pt x="-979" y="481152"/>
                    <a:pt x="-1454" y="686987"/>
                    <a:pt x="3107" y="722516"/>
                  </a:cubicBezTo>
                  <a:cubicBezTo>
                    <a:pt x="3107" y="722516"/>
                    <a:pt x="68589" y="787952"/>
                    <a:pt x="152412" y="781094"/>
                  </a:cubicBezTo>
                  <a:cubicBezTo>
                    <a:pt x="236235" y="774236"/>
                    <a:pt x="377272" y="699846"/>
                    <a:pt x="411485" y="642410"/>
                  </a:cubicBezTo>
                  <a:cubicBezTo>
                    <a:pt x="410535" y="520776"/>
                    <a:pt x="396279" y="500964"/>
                    <a:pt x="415952" y="430860"/>
                  </a:cubicBezTo>
                  <a:cubicBezTo>
                    <a:pt x="461000" y="270364"/>
                    <a:pt x="484664" y="204641"/>
                    <a:pt x="462806" y="97961"/>
                  </a:cubicBezTo>
                  <a:cubicBezTo>
                    <a:pt x="444748" y="10045"/>
                    <a:pt x="419469" y="-813"/>
                    <a:pt x="384875" y="44"/>
                  </a:cubicBezTo>
                  <a:cubicBezTo>
                    <a:pt x="359329" y="1092"/>
                    <a:pt x="333849" y="3511"/>
                    <a:pt x="308559" y="7283"/>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08" name="Google Shape;2808;p37"/>
            <p:cNvSpPr/>
            <p:nvPr/>
          </p:nvSpPr>
          <p:spPr>
            <a:xfrm>
              <a:off x="5348856" y="3006224"/>
              <a:ext cx="597933" cy="466333"/>
            </a:xfrm>
            <a:custGeom>
              <a:avLst/>
              <a:gdLst/>
              <a:ahLst/>
              <a:cxnLst/>
              <a:rect l="l" t="t" r="r" b="b"/>
              <a:pathLst>
                <a:path w="597933" h="466333" extrusionOk="0">
                  <a:moveTo>
                    <a:pt x="333219" y="359529"/>
                  </a:moveTo>
                  <a:cubicBezTo>
                    <a:pt x="402027" y="376960"/>
                    <a:pt x="418183" y="333431"/>
                    <a:pt x="427212" y="297522"/>
                  </a:cubicBezTo>
                  <a:cubicBezTo>
                    <a:pt x="449070" y="210368"/>
                    <a:pt x="460855" y="131691"/>
                    <a:pt x="477202" y="82161"/>
                  </a:cubicBezTo>
                  <a:cubicBezTo>
                    <a:pt x="496209" y="23868"/>
                    <a:pt x="516547" y="14629"/>
                    <a:pt x="544773" y="3199"/>
                  </a:cubicBezTo>
                  <a:cubicBezTo>
                    <a:pt x="578037" y="-10136"/>
                    <a:pt x="606548" y="17963"/>
                    <a:pt x="595524" y="92258"/>
                  </a:cubicBezTo>
                  <a:cubicBezTo>
                    <a:pt x="582408" y="180078"/>
                    <a:pt x="565302" y="241705"/>
                    <a:pt x="532513" y="345623"/>
                  </a:cubicBezTo>
                  <a:cubicBezTo>
                    <a:pt x="523960" y="372769"/>
                    <a:pt x="504763" y="420966"/>
                    <a:pt x="476061" y="444302"/>
                  </a:cubicBezTo>
                  <a:cubicBezTo>
                    <a:pt x="440517" y="472877"/>
                    <a:pt x="387106" y="471829"/>
                    <a:pt x="306228" y="451636"/>
                  </a:cubicBezTo>
                  <a:cubicBezTo>
                    <a:pt x="271730" y="443064"/>
                    <a:pt x="233905" y="422394"/>
                    <a:pt x="168708" y="391915"/>
                  </a:cubicBezTo>
                  <a:cubicBezTo>
                    <a:pt x="151222" y="383723"/>
                    <a:pt x="137536" y="378294"/>
                    <a:pt x="103988" y="362577"/>
                  </a:cubicBezTo>
                  <a:cubicBezTo>
                    <a:pt x="70439" y="346861"/>
                    <a:pt x="35370" y="320667"/>
                    <a:pt x="17789" y="295141"/>
                  </a:cubicBezTo>
                  <a:cubicBezTo>
                    <a:pt x="207" y="269614"/>
                    <a:pt x="-2169" y="257041"/>
                    <a:pt x="1442" y="251707"/>
                  </a:cubicBezTo>
                  <a:cubicBezTo>
                    <a:pt x="5909" y="244372"/>
                    <a:pt x="13892" y="245991"/>
                    <a:pt x="23301" y="256755"/>
                  </a:cubicBezTo>
                  <a:cubicBezTo>
                    <a:pt x="36872" y="274966"/>
                    <a:pt x="53646" y="290521"/>
                    <a:pt x="72815" y="302665"/>
                  </a:cubicBezTo>
                  <a:cubicBezTo>
                    <a:pt x="72815" y="302665"/>
                    <a:pt x="51052" y="280186"/>
                    <a:pt x="39267" y="265613"/>
                  </a:cubicBezTo>
                  <a:cubicBezTo>
                    <a:pt x="28727" y="252611"/>
                    <a:pt x="19974" y="238267"/>
                    <a:pt x="13227" y="222941"/>
                  </a:cubicBezTo>
                  <a:cubicBezTo>
                    <a:pt x="7049" y="208082"/>
                    <a:pt x="19879" y="187889"/>
                    <a:pt x="29573" y="198462"/>
                  </a:cubicBezTo>
                  <a:cubicBezTo>
                    <a:pt x="39267" y="209034"/>
                    <a:pt x="44019" y="219893"/>
                    <a:pt x="61791" y="241229"/>
                  </a:cubicBezTo>
                  <a:cubicBezTo>
                    <a:pt x="71124" y="252649"/>
                    <a:pt x="81816" y="262889"/>
                    <a:pt x="93629" y="271709"/>
                  </a:cubicBezTo>
                  <a:cubicBezTo>
                    <a:pt x="82595" y="256641"/>
                    <a:pt x="72777" y="240714"/>
                    <a:pt x="64262" y="224084"/>
                  </a:cubicBezTo>
                  <a:cubicBezTo>
                    <a:pt x="56649" y="211158"/>
                    <a:pt x="52924" y="196309"/>
                    <a:pt x="53523" y="181317"/>
                  </a:cubicBezTo>
                  <a:cubicBezTo>
                    <a:pt x="53998" y="173506"/>
                    <a:pt x="65022" y="164267"/>
                    <a:pt x="75286" y="179031"/>
                  </a:cubicBezTo>
                  <a:cubicBezTo>
                    <a:pt x="84790" y="192270"/>
                    <a:pt x="90682" y="213035"/>
                    <a:pt x="112256" y="235609"/>
                  </a:cubicBezTo>
                  <a:cubicBezTo>
                    <a:pt x="127937" y="251897"/>
                    <a:pt x="141338" y="261327"/>
                    <a:pt x="141718" y="256755"/>
                  </a:cubicBezTo>
                  <a:cubicBezTo>
                    <a:pt x="142098" y="252183"/>
                    <a:pt x="132214" y="243324"/>
                    <a:pt x="126607" y="224274"/>
                  </a:cubicBezTo>
                  <a:cubicBezTo>
                    <a:pt x="121000" y="205224"/>
                    <a:pt x="126607" y="185127"/>
                    <a:pt x="137156" y="182936"/>
                  </a:cubicBezTo>
                  <a:cubicBezTo>
                    <a:pt x="147705" y="180745"/>
                    <a:pt x="145614" y="181317"/>
                    <a:pt x="153978" y="199128"/>
                  </a:cubicBezTo>
                  <a:cubicBezTo>
                    <a:pt x="162341" y="216940"/>
                    <a:pt x="175361" y="230085"/>
                    <a:pt x="185245" y="256278"/>
                  </a:cubicBezTo>
                  <a:cubicBezTo>
                    <a:pt x="190634" y="274624"/>
                    <a:pt x="200423" y="291369"/>
                    <a:pt x="213757" y="305047"/>
                  </a:cubicBezTo>
                  <a:cubicBezTo>
                    <a:pt x="230483" y="323144"/>
                    <a:pt x="267833" y="343051"/>
                    <a:pt x="333219" y="359529"/>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09" name="Google Shape;2809;p37"/>
            <p:cNvSpPr/>
            <p:nvPr/>
          </p:nvSpPr>
          <p:spPr>
            <a:xfrm>
              <a:off x="5786047" y="2996305"/>
              <a:ext cx="182011" cy="266828"/>
            </a:xfrm>
            <a:custGeom>
              <a:avLst/>
              <a:gdLst/>
              <a:ahLst/>
              <a:cxnLst/>
              <a:rect l="l" t="t" r="r" b="b"/>
              <a:pathLst>
                <a:path w="182011" h="266828" extrusionOk="0">
                  <a:moveTo>
                    <a:pt x="133053" y="1213"/>
                  </a:moveTo>
                  <a:cubicBezTo>
                    <a:pt x="87150" y="-5550"/>
                    <a:pt x="54742" y="15119"/>
                    <a:pt x="34404" y="84937"/>
                  </a:cubicBezTo>
                  <a:cubicBezTo>
                    <a:pt x="14066" y="154755"/>
                    <a:pt x="0" y="211905"/>
                    <a:pt x="0" y="211905"/>
                  </a:cubicBezTo>
                  <a:cubicBezTo>
                    <a:pt x="18143" y="238194"/>
                    <a:pt x="45666" y="256502"/>
                    <a:pt x="76886" y="263055"/>
                  </a:cubicBezTo>
                  <a:cubicBezTo>
                    <a:pt x="131818" y="276390"/>
                    <a:pt x="151586" y="250101"/>
                    <a:pt x="151586" y="250101"/>
                  </a:cubicBezTo>
                  <a:cubicBezTo>
                    <a:pt x="151586" y="250101"/>
                    <a:pt x="166886" y="177044"/>
                    <a:pt x="176390" y="127323"/>
                  </a:cubicBezTo>
                  <a:cubicBezTo>
                    <a:pt x="185894" y="77603"/>
                    <a:pt x="189886" y="9594"/>
                    <a:pt x="133053" y="1213"/>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10" name="Google Shape;2810;p37"/>
            <p:cNvSpPr/>
            <p:nvPr/>
          </p:nvSpPr>
          <p:spPr>
            <a:xfrm>
              <a:off x="5873666" y="2538911"/>
              <a:ext cx="296973" cy="328330"/>
            </a:xfrm>
            <a:custGeom>
              <a:avLst/>
              <a:gdLst/>
              <a:ahLst/>
              <a:cxnLst/>
              <a:rect l="l" t="t" r="r" b="b"/>
              <a:pathLst>
                <a:path w="296973" h="328330" extrusionOk="0">
                  <a:moveTo>
                    <a:pt x="16733" y="135613"/>
                  </a:moveTo>
                  <a:cubicBezTo>
                    <a:pt x="16733" y="135613"/>
                    <a:pt x="-55876" y="25123"/>
                    <a:pt x="101411" y="2263"/>
                  </a:cubicBezTo>
                  <a:cubicBezTo>
                    <a:pt x="214791" y="-13930"/>
                    <a:pt x="287686" y="59413"/>
                    <a:pt x="296049" y="138280"/>
                  </a:cubicBezTo>
                  <a:cubicBezTo>
                    <a:pt x="304127" y="214003"/>
                    <a:pt x="257558" y="292585"/>
                    <a:pt x="224010" y="323827"/>
                  </a:cubicBezTo>
                  <a:cubicBezTo>
                    <a:pt x="207664" y="329637"/>
                    <a:pt x="172309" y="333352"/>
                    <a:pt x="126026" y="311920"/>
                  </a:cubicBezTo>
                  <a:cubicBezTo>
                    <a:pt x="124144" y="291308"/>
                    <a:pt x="123413" y="270611"/>
                    <a:pt x="123840" y="249913"/>
                  </a:cubicBezTo>
                  <a:cubicBezTo>
                    <a:pt x="123840" y="249913"/>
                    <a:pt x="179152" y="133612"/>
                    <a:pt x="16733" y="135613"/>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11" name="Google Shape;2811;p37"/>
            <p:cNvSpPr/>
            <p:nvPr/>
          </p:nvSpPr>
          <p:spPr>
            <a:xfrm>
              <a:off x="4255557" y="1955958"/>
              <a:ext cx="334153" cy="334898"/>
            </a:xfrm>
            <a:custGeom>
              <a:avLst/>
              <a:gdLst/>
              <a:ahLst/>
              <a:cxnLst/>
              <a:rect l="l" t="t" r="r" b="b"/>
              <a:pathLst>
                <a:path w="334153" h="334898" extrusionOk="0">
                  <a:moveTo>
                    <a:pt x="334153" y="167449"/>
                  </a:moveTo>
                  <a:cubicBezTo>
                    <a:pt x="334153" y="259929"/>
                    <a:pt x="259351" y="334899"/>
                    <a:pt x="167077" y="334899"/>
                  </a:cubicBezTo>
                  <a:cubicBezTo>
                    <a:pt x="74803" y="334899"/>
                    <a:pt x="0" y="259929"/>
                    <a:pt x="0" y="167449"/>
                  </a:cubicBezTo>
                  <a:cubicBezTo>
                    <a:pt x="0" y="74970"/>
                    <a:pt x="74803" y="0"/>
                    <a:pt x="167077" y="0"/>
                  </a:cubicBezTo>
                  <a:cubicBezTo>
                    <a:pt x="259351" y="0"/>
                    <a:pt x="334153" y="74970"/>
                    <a:pt x="334153" y="167449"/>
                  </a:cubicBezTo>
                  <a:close/>
                </a:path>
              </a:pathLst>
            </a:custGeom>
            <a:solidFill>
              <a:srgbClr val="3D348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12" name="Google Shape;2812;p37"/>
            <p:cNvSpPr/>
            <p:nvPr/>
          </p:nvSpPr>
          <p:spPr>
            <a:xfrm>
              <a:off x="4197204" y="1948719"/>
              <a:ext cx="450859" cy="225075"/>
            </a:xfrm>
            <a:custGeom>
              <a:avLst/>
              <a:gdLst/>
              <a:ahLst/>
              <a:cxnLst/>
              <a:rect l="l" t="t" r="r" b="b"/>
              <a:pathLst>
                <a:path w="450859" h="225075" extrusionOk="0">
                  <a:moveTo>
                    <a:pt x="225430" y="225076"/>
                  </a:moveTo>
                  <a:cubicBezTo>
                    <a:pt x="162040" y="225076"/>
                    <a:pt x="100645" y="210598"/>
                    <a:pt x="57023" y="185357"/>
                  </a:cubicBezTo>
                  <a:cubicBezTo>
                    <a:pt x="20623" y="164306"/>
                    <a:pt x="0" y="137732"/>
                    <a:pt x="0" y="112586"/>
                  </a:cubicBezTo>
                  <a:cubicBezTo>
                    <a:pt x="0" y="87440"/>
                    <a:pt x="20908" y="60865"/>
                    <a:pt x="57023" y="39719"/>
                  </a:cubicBezTo>
                  <a:cubicBezTo>
                    <a:pt x="100645" y="14478"/>
                    <a:pt x="161564" y="0"/>
                    <a:pt x="225430" y="0"/>
                  </a:cubicBezTo>
                  <a:cubicBezTo>
                    <a:pt x="289295" y="0"/>
                    <a:pt x="350120" y="14478"/>
                    <a:pt x="393837" y="39719"/>
                  </a:cubicBezTo>
                  <a:cubicBezTo>
                    <a:pt x="430237" y="60865"/>
                    <a:pt x="450860" y="87344"/>
                    <a:pt x="450860" y="112586"/>
                  </a:cubicBezTo>
                  <a:cubicBezTo>
                    <a:pt x="450860" y="137827"/>
                    <a:pt x="430046" y="164306"/>
                    <a:pt x="393837" y="185357"/>
                  </a:cubicBezTo>
                  <a:cubicBezTo>
                    <a:pt x="350500" y="210598"/>
                    <a:pt x="288725" y="225076"/>
                    <a:pt x="225430" y="225076"/>
                  </a:cubicBezTo>
                  <a:close/>
                </a:path>
              </a:pathLst>
            </a:custGeom>
            <a:solidFill>
              <a:srgbClr val="3D348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13" name="Google Shape;2813;p37"/>
            <p:cNvSpPr/>
            <p:nvPr/>
          </p:nvSpPr>
          <p:spPr>
            <a:xfrm>
              <a:off x="4129822" y="1856041"/>
              <a:ext cx="585718" cy="291750"/>
            </a:xfrm>
            <a:custGeom>
              <a:avLst/>
              <a:gdLst/>
              <a:ahLst/>
              <a:cxnLst/>
              <a:rect l="l" t="t" r="r" b="b"/>
              <a:pathLst>
                <a:path w="585718" h="291750" extrusionOk="0">
                  <a:moveTo>
                    <a:pt x="292812" y="291751"/>
                  </a:moveTo>
                  <a:cubicBezTo>
                    <a:pt x="210699" y="291751"/>
                    <a:pt x="131247" y="272701"/>
                    <a:pt x="74225" y="240221"/>
                  </a:cubicBezTo>
                  <a:cubicBezTo>
                    <a:pt x="26706" y="212884"/>
                    <a:pt x="0" y="178499"/>
                    <a:pt x="0" y="145828"/>
                  </a:cubicBezTo>
                  <a:cubicBezTo>
                    <a:pt x="0" y="113157"/>
                    <a:pt x="26991" y="79153"/>
                    <a:pt x="74225" y="51530"/>
                  </a:cubicBezTo>
                  <a:cubicBezTo>
                    <a:pt x="130772" y="18764"/>
                    <a:pt x="210319" y="0"/>
                    <a:pt x="292812" y="0"/>
                  </a:cubicBezTo>
                  <a:cubicBezTo>
                    <a:pt x="375305" y="0"/>
                    <a:pt x="454376" y="19050"/>
                    <a:pt x="511399" y="51530"/>
                  </a:cubicBezTo>
                  <a:cubicBezTo>
                    <a:pt x="558918" y="78772"/>
                    <a:pt x="585718" y="113157"/>
                    <a:pt x="585718" y="145828"/>
                  </a:cubicBezTo>
                  <a:cubicBezTo>
                    <a:pt x="585718" y="178499"/>
                    <a:pt x="558633" y="212503"/>
                    <a:pt x="511399" y="240221"/>
                  </a:cubicBezTo>
                  <a:cubicBezTo>
                    <a:pt x="454471" y="272987"/>
                    <a:pt x="374924" y="291751"/>
                    <a:pt x="292812" y="291751"/>
                  </a:cubicBezTo>
                  <a:close/>
                </a:path>
              </a:pathLst>
            </a:custGeom>
            <a:solidFill>
              <a:srgbClr val="B7C0E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14" name="Google Shape;2814;p37"/>
            <p:cNvSpPr/>
            <p:nvPr/>
          </p:nvSpPr>
          <p:spPr>
            <a:xfrm>
              <a:off x="4129822" y="1818703"/>
              <a:ext cx="585718" cy="291750"/>
            </a:xfrm>
            <a:custGeom>
              <a:avLst/>
              <a:gdLst/>
              <a:ahLst/>
              <a:cxnLst/>
              <a:rect l="l" t="t" r="r" b="b"/>
              <a:pathLst>
                <a:path w="585718" h="291750" extrusionOk="0">
                  <a:moveTo>
                    <a:pt x="292812" y="291751"/>
                  </a:moveTo>
                  <a:cubicBezTo>
                    <a:pt x="210699" y="291751"/>
                    <a:pt x="131247" y="272701"/>
                    <a:pt x="74225" y="240221"/>
                  </a:cubicBezTo>
                  <a:cubicBezTo>
                    <a:pt x="26706" y="212979"/>
                    <a:pt x="0" y="178498"/>
                    <a:pt x="0" y="145923"/>
                  </a:cubicBezTo>
                  <a:cubicBezTo>
                    <a:pt x="0" y="113347"/>
                    <a:pt x="26991" y="79248"/>
                    <a:pt x="74225" y="51530"/>
                  </a:cubicBezTo>
                  <a:cubicBezTo>
                    <a:pt x="130772" y="18764"/>
                    <a:pt x="210319" y="0"/>
                    <a:pt x="292812" y="0"/>
                  </a:cubicBezTo>
                  <a:cubicBezTo>
                    <a:pt x="375305" y="0"/>
                    <a:pt x="454376" y="19050"/>
                    <a:pt x="511399" y="51530"/>
                  </a:cubicBezTo>
                  <a:cubicBezTo>
                    <a:pt x="558918" y="78867"/>
                    <a:pt x="585718" y="113252"/>
                    <a:pt x="585718" y="145923"/>
                  </a:cubicBezTo>
                  <a:cubicBezTo>
                    <a:pt x="585718" y="178594"/>
                    <a:pt x="558633" y="212598"/>
                    <a:pt x="511399" y="240221"/>
                  </a:cubicBezTo>
                  <a:cubicBezTo>
                    <a:pt x="454471" y="272987"/>
                    <a:pt x="374924" y="291751"/>
                    <a:pt x="292812" y="291751"/>
                  </a:cubicBezTo>
                  <a:close/>
                </a:path>
              </a:pathLst>
            </a:custGeom>
            <a:solidFill>
              <a:srgbClr val="3D348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15" name="Google Shape;2815;p37"/>
            <p:cNvSpPr/>
            <p:nvPr/>
          </p:nvSpPr>
          <p:spPr>
            <a:xfrm>
              <a:off x="4066052" y="1720024"/>
              <a:ext cx="713163" cy="355663"/>
            </a:xfrm>
            <a:custGeom>
              <a:avLst/>
              <a:gdLst/>
              <a:ahLst/>
              <a:cxnLst/>
              <a:rect l="l" t="t" r="r" b="b"/>
              <a:pathLst>
                <a:path w="713163" h="355663" extrusionOk="0">
                  <a:moveTo>
                    <a:pt x="356582" y="355663"/>
                  </a:moveTo>
                  <a:cubicBezTo>
                    <a:pt x="256412" y="355663"/>
                    <a:pt x="159474" y="332804"/>
                    <a:pt x="90476" y="292894"/>
                  </a:cubicBezTo>
                  <a:cubicBezTo>
                    <a:pt x="32978" y="259556"/>
                    <a:pt x="0" y="217646"/>
                    <a:pt x="0" y="177832"/>
                  </a:cubicBezTo>
                  <a:cubicBezTo>
                    <a:pt x="0" y="138017"/>
                    <a:pt x="32978" y="96107"/>
                    <a:pt x="90476" y="62865"/>
                  </a:cubicBezTo>
                  <a:cubicBezTo>
                    <a:pt x="159474" y="22955"/>
                    <a:pt x="256412" y="0"/>
                    <a:pt x="356582" y="0"/>
                  </a:cubicBezTo>
                  <a:cubicBezTo>
                    <a:pt x="456752" y="0"/>
                    <a:pt x="553596" y="22955"/>
                    <a:pt x="622688" y="62865"/>
                  </a:cubicBezTo>
                  <a:cubicBezTo>
                    <a:pt x="680186" y="96107"/>
                    <a:pt x="713164" y="138017"/>
                    <a:pt x="713164" y="177832"/>
                  </a:cubicBezTo>
                  <a:cubicBezTo>
                    <a:pt x="713164" y="217646"/>
                    <a:pt x="680186" y="259556"/>
                    <a:pt x="622688" y="292894"/>
                  </a:cubicBezTo>
                  <a:cubicBezTo>
                    <a:pt x="553690" y="332804"/>
                    <a:pt x="456657" y="355663"/>
                    <a:pt x="356582" y="355663"/>
                  </a:cubicBezTo>
                  <a:close/>
                </a:path>
              </a:pathLst>
            </a:custGeom>
            <a:solidFill>
              <a:srgbClr val="B7C0E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16" name="Google Shape;2816;p37"/>
            <p:cNvSpPr/>
            <p:nvPr/>
          </p:nvSpPr>
          <p:spPr>
            <a:xfrm>
              <a:off x="4066052" y="1674590"/>
              <a:ext cx="713163" cy="355568"/>
            </a:xfrm>
            <a:custGeom>
              <a:avLst/>
              <a:gdLst/>
              <a:ahLst/>
              <a:cxnLst/>
              <a:rect l="l" t="t" r="r" b="b"/>
              <a:pathLst>
                <a:path w="713163" h="355568" extrusionOk="0">
                  <a:moveTo>
                    <a:pt x="356582" y="355568"/>
                  </a:moveTo>
                  <a:cubicBezTo>
                    <a:pt x="256412" y="355568"/>
                    <a:pt x="159474" y="332708"/>
                    <a:pt x="90476" y="292799"/>
                  </a:cubicBezTo>
                  <a:cubicBezTo>
                    <a:pt x="32978" y="259556"/>
                    <a:pt x="0" y="217551"/>
                    <a:pt x="0" y="177737"/>
                  </a:cubicBezTo>
                  <a:cubicBezTo>
                    <a:pt x="0" y="137922"/>
                    <a:pt x="32978" y="96012"/>
                    <a:pt x="90476" y="62770"/>
                  </a:cubicBezTo>
                  <a:cubicBezTo>
                    <a:pt x="159474" y="22860"/>
                    <a:pt x="256412" y="0"/>
                    <a:pt x="356582" y="0"/>
                  </a:cubicBezTo>
                  <a:cubicBezTo>
                    <a:pt x="456752" y="0"/>
                    <a:pt x="553596" y="22860"/>
                    <a:pt x="622688" y="62770"/>
                  </a:cubicBezTo>
                  <a:cubicBezTo>
                    <a:pt x="680186" y="96012"/>
                    <a:pt x="713164" y="138017"/>
                    <a:pt x="713164" y="177832"/>
                  </a:cubicBezTo>
                  <a:cubicBezTo>
                    <a:pt x="713164" y="217646"/>
                    <a:pt x="680186" y="259556"/>
                    <a:pt x="622688" y="292799"/>
                  </a:cubicBezTo>
                  <a:cubicBezTo>
                    <a:pt x="553690" y="332708"/>
                    <a:pt x="456657" y="355568"/>
                    <a:pt x="356582" y="355568"/>
                  </a:cubicBezTo>
                  <a:close/>
                </a:path>
              </a:pathLst>
            </a:custGeom>
            <a:solidFill>
              <a:srgbClr val="3D348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17" name="Google Shape;2817;p37"/>
            <p:cNvSpPr/>
            <p:nvPr/>
          </p:nvSpPr>
          <p:spPr>
            <a:xfrm>
              <a:off x="4013211" y="1574958"/>
              <a:ext cx="818751" cy="408241"/>
            </a:xfrm>
            <a:custGeom>
              <a:avLst/>
              <a:gdLst/>
              <a:ahLst/>
              <a:cxnLst/>
              <a:rect l="l" t="t" r="r" b="b"/>
              <a:pathLst>
                <a:path w="818751" h="408241" extrusionOk="0">
                  <a:moveTo>
                    <a:pt x="409423" y="408242"/>
                  </a:moveTo>
                  <a:cubicBezTo>
                    <a:pt x="294427" y="408242"/>
                    <a:pt x="183138" y="382048"/>
                    <a:pt x="103876" y="336137"/>
                  </a:cubicBezTo>
                  <a:cubicBezTo>
                    <a:pt x="37825" y="298037"/>
                    <a:pt x="0" y="249841"/>
                    <a:pt x="0" y="204121"/>
                  </a:cubicBezTo>
                  <a:cubicBezTo>
                    <a:pt x="0" y="158401"/>
                    <a:pt x="38015" y="110299"/>
                    <a:pt x="103876" y="72009"/>
                  </a:cubicBezTo>
                  <a:cubicBezTo>
                    <a:pt x="183043" y="26194"/>
                    <a:pt x="294427" y="0"/>
                    <a:pt x="409328" y="0"/>
                  </a:cubicBezTo>
                  <a:cubicBezTo>
                    <a:pt x="524229" y="0"/>
                    <a:pt x="635708" y="26194"/>
                    <a:pt x="714875" y="72104"/>
                  </a:cubicBezTo>
                  <a:cubicBezTo>
                    <a:pt x="780926" y="110204"/>
                    <a:pt x="818751" y="158401"/>
                    <a:pt x="818751" y="204121"/>
                  </a:cubicBezTo>
                  <a:cubicBezTo>
                    <a:pt x="818751" y="249841"/>
                    <a:pt x="780736" y="297942"/>
                    <a:pt x="714875" y="336137"/>
                  </a:cubicBezTo>
                  <a:cubicBezTo>
                    <a:pt x="635708" y="382048"/>
                    <a:pt x="524324" y="408242"/>
                    <a:pt x="409423" y="408242"/>
                  </a:cubicBezTo>
                  <a:close/>
                </a:path>
              </a:pathLst>
            </a:custGeom>
            <a:solidFill>
              <a:srgbClr val="B7C0E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18" name="Google Shape;2818;p37"/>
            <p:cNvSpPr/>
            <p:nvPr/>
          </p:nvSpPr>
          <p:spPr>
            <a:xfrm>
              <a:off x="4013211" y="1522666"/>
              <a:ext cx="818751" cy="408336"/>
            </a:xfrm>
            <a:custGeom>
              <a:avLst/>
              <a:gdLst/>
              <a:ahLst/>
              <a:cxnLst/>
              <a:rect l="l" t="t" r="r" b="b"/>
              <a:pathLst>
                <a:path w="818751" h="408336" extrusionOk="0">
                  <a:moveTo>
                    <a:pt x="409423" y="408337"/>
                  </a:moveTo>
                  <a:cubicBezTo>
                    <a:pt x="294427" y="408337"/>
                    <a:pt x="183138" y="382048"/>
                    <a:pt x="103876" y="336233"/>
                  </a:cubicBezTo>
                  <a:cubicBezTo>
                    <a:pt x="37825" y="298133"/>
                    <a:pt x="0" y="249936"/>
                    <a:pt x="0" y="204216"/>
                  </a:cubicBezTo>
                  <a:cubicBezTo>
                    <a:pt x="0" y="158496"/>
                    <a:pt x="38015" y="110300"/>
                    <a:pt x="103876" y="72104"/>
                  </a:cubicBezTo>
                  <a:cubicBezTo>
                    <a:pt x="183043" y="26289"/>
                    <a:pt x="294427" y="0"/>
                    <a:pt x="409328" y="0"/>
                  </a:cubicBezTo>
                  <a:cubicBezTo>
                    <a:pt x="524229" y="0"/>
                    <a:pt x="635708" y="26289"/>
                    <a:pt x="714875" y="72104"/>
                  </a:cubicBezTo>
                  <a:cubicBezTo>
                    <a:pt x="780926" y="110204"/>
                    <a:pt x="818751" y="158496"/>
                    <a:pt x="818751" y="204216"/>
                  </a:cubicBezTo>
                  <a:cubicBezTo>
                    <a:pt x="818751" y="249936"/>
                    <a:pt x="780736" y="298037"/>
                    <a:pt x="714875" y="336233"/>
                  </a:cubicBezTo>
                  <a:cubicBezTo>
                    <a:pt x="635708" y="382334"/>
                    <a:pt x="524324" y="408337"/>
                    <a:pt x="409423" y="408337"/>
                  </a:cubicBezTo>
                  <a:close/>
                </a:path>
              </a:pathLst>
            </a:custGeom>
            <a:solidFill>
              <a:srgbClr val="3D348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19" name="Google Shape;2819;p37"/>
            <p:cNvSpPr/>
            <p:nvPr/>
          </p:nvSpPr>
          <p:spPr>
            <a:xfrm>
              <a:off x="3962270" y="1359312"/>
              <a:ext cx="920726" cy="532828"/>
            </a:xfrm>
            <a:custGeom>
              <a:avLst/>
              <a:gdLst/>
              <a:ahLst/>
              <a:cxnLst/>
              <a:rect l="l" t="t" r="r" b="b"/>
              <a:pathLst>
                <a:path w="920726" h="532828" extrusionOk="0">
                  <a:moveTo>
                    <a:pt x="920727" y="266414"/>
                  </a:moveTo>
                  <a:cubicBezTo>
                    <a:pt x="920727" y="413551"/>
                    <a:pt x="714615" y="532828"/>
                    <a:pt x="460363" y="532828"/>
                  </a:cubicBezTo>
                  <a:cubicBezTo>
                    <a:pt x="206112" y="532828"/>
                    <a:pt x="0" y="413551"/>
                    <a:pt x="0" y="266414"/>
                  </a:cubicBezTo>
                  <a:cubicBezTo>
                    <a:pt x="0" y="119278"/>
                    <a:pt x="206112" y="0"/>
                    <a:pt x="460363" y="0"/>
                  </a:cubicBezTo>
                  <a:cubicBezTo>
                    <a:pt x="714615" y="0"/>
                    <a:pt x="920727" y="119278"/>
                    <a:pt x="920727" y="266414"/>
                  </a:cubicBezTo>
                  <a:close/>
                </a:path>
              </a:pathLst>
            </a:custGeom>
            <a:solidFill>
              <a:srgbClr val="FFDF5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20" name="Google Shape;2820;p37"/>
            <p:cNvSpPr/>
            <p:nvPr/>
          </p:nvSpPr>
          <p:spPr>
            <a:xfrm>
              <a:off x="4264396" y="969264"/>
              <a:ext cx="40771" cy="635222"/>
            </a:xfrm>
            <a:custGeom>
              <a:avLst/>
              <a:gdLst/>
              <a:ahLst/>
              <a:cxnLst/>
              <a:rect l="l" t="t" r="r" b="b"/>
              <a:pathLst>
                <a:path w="40771" h="635222" extrusionOk="0">
                  <a:moveTo>
                    <a:pt x="0" y="0"/>
                  </a:moveTo>
                  <a:lnTo>
                    <a:pt x="40771" y="0"/>
                  </a:lnTo>
                  <a:lnTo>
                    <a:pt x="40771" y="635222"/>
                  </a:lnTo>
                  <a:lnTo>
                    <a:pt x="0" y="635222"/>
                  </a:lnTo>
                  <a:close/>
                </a:path>
              </a:pathLst>
            </a:custGeom>
            <a:solidFill>
              <a:srgbClr val="D8AA4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21" name="Google Shape;2821;p37"/>
            <p:cNvSpPr/>
            <p:nvPr/>
          </p:nvSpPr>
          <p:spPr>
            <a:xfrm>
              <a:off x="4543522" y="969264"/>
              <a:ext cx="40771" cy="635222"/>
            </a:xfrm>
            <a:custGeom>
              <a:avLst/>
              <a:gdLst/>
              <a:ahLst/>
              <a:cxnLst/>
              <a:rect l="l" t="t" r="r" b="b"/>
              <a:pathLst>
                <a:path w="40771" h="635222" extrusionOk="0">
                  <a:moveTo>
                    <a:pt x="0" y="0"/>
                  </a:moveTo>
                  <a:lnTo>
                    <a:pt x="40771" y="0"/>
                  </a:lnTo>
                  <a:lnTo>
                    <a:pt x="40771" y="635222"/>
                  </a:lnTo>
                  <a:lnTo>
                    <a:pt x="0" y="635222"/>
                  </a:lnTo>
                  <a:close/>
                </a:path>
              </a:pathLst>
            </a:custGeom>
            <a:solidFill>
              <a:srgbClr val="D8AA4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22" name="Google Shape;2822;p37"/>
            <p:cNvSpPr/>
            <p:nvPr/>
          </p:nvSpPr>
          <p:spPr>
            <a:xfrm>
              <a:off x="4264396" y="901827"/>
              <a:ext cx="319897" cy="108775"/>
            </a:xfrm>
            <a:custGeom>
              <a:avLst/>
              <a:gdLst/>
              <a:ahLst/>
              <a:cxnLst/>
              <a:rect l="l" t="t" r="r" b="b"/>
              <a:pathLst>
                <a:path w="319897" h="108775" extrusionOk="0">
                  <a:moveTo>
                    <a:pt x="157098" y="108775"/>
                  </a:moveTo>
                  <a:lnTo>
                    <a:pt x="97319" y="53911"/>
                  </a:lnTo>
                  <a:lnTo>
                    <a:pt x="23950" y="103156"/>
                  </a:lnTo>
                  <a:lnTo>
                    <a:pt x="0" y="67532"/>
                  </a:lnTo>
                  <a:lnTo>
                    <a:pt x="101310" y="857"/>
                  </a:lnTo>
                  <a:lnTo>
                    <a:pt x="159379" y="54102"/>
                  </a:lnTo>
                  <a:lnTo>
                    <a:pt x="228946" y="0"/>
                  </a:lnTo>
                  <a:lnTo>
                    <a:pt x="319897" y="67532"/>
                  </a:lnTo>
                  <a:lnTo>
                    <a:pt x="291481" y="100203"/>
                  </a:lnTo>
                  <a:lnTo>
                    <a:pt x="228851" y="53054"/>
                  </a:lnTo>
                  <a:lnTo>
                    <a:pt x="157098" y="108775"/>
                  </a:lnTo>
                  <a:close/>
                </a:path>
              </a:pathLst>
            </a:custGeom>
            <a:solidFill>
              <a:srgbClr val="D8AA4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23" name="Google Shape;2823;p37"/>
            <p:cNvSpPr/>
            <p:nvPr/>
          </p:nvSpPr>
          <p:spPr>
            <a:xfrm>
              <a:off x="3749667" y="190500"/>
              <a:ext cx="1343462" cy="1451800"/>
            </a:xfrm>
            <a:custGeom>
              <a:avLst/>
              <a:gdLst/>
              <a:ahLst/>
              <a:cxnLst/>
              <a:rect l="l" t="t" r="r" b="b"/>
              <a:pathLst>
                <a:path w="1343462" h="1451800" extrusionOk="0">
                  <a:moveTo>
                    <a:pt x="1132665" y="1449134"/>
                  </a:moveTo>
                  <a:cubicBezTo>
                    <a:pt x="1133425" y="1389317"/>
                    <a:pt x="1143689" y="1212723"/>
                    <a:pt x="1283870" y="969359"/>
                  </a:cubicBezTo>
                  <a:cubicBezTo>
                    <a:pt x="1449711" y="681419"/>
                    <a:pt x="1276837" y="0"/>
                    <a:pt x="671731" y="0"/>
                  </a:cubicBezTo>
                  <a:cubicBezTo>
                    <a:pt x="66625" y="0"/>
                    <a:pt x="-106249" y="681419"/>
                    <a:pt x="59592" y="969359"/>
                  </a:cubicBezTo>
                  <a:cubicBezTo>
                    <a:pt x="180766" y="1179767"/>
                    <a:pt x="207186" y="1366457"/>
                    <a:pt x="212698" y="1451801"/>
                  </a:cubicBezTo>
                </a:path>
              </a:pathLst>
            </a:custGeom>
            <a:solidFill>
              <a:srgbClr val="FFDF57">
                <a:alpha val="686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824" name="Google Shape;2824;p37"/>
            <p:cNvGrpSpPr/>
            <p:nvPr/>
          </p:nvGrpSpPr>
          <p:grpSpPr>
            <a:xfrm>
              <a:off x="3923682" y="3244965"/>
              <a:ext cx="195764" cy="131404"/>
              <a:chOff x="5733332" y="4102215"/>
              <a:chExt cx="195764" cy="131404"/>
            </a:xfrm>
          </p:grpSpPr>
          <p:sp>
            <p:nvSpPr>
              <p:cNvPr id="2825" name="Google Shape;2825;p37"/>
              <p:cNvSpPr/>
              <p:nvPr/>
            </p:nvSpPr>
            <p:spPr>
              <a:xfrm>
                <a:off x="5734887" y="4131087"/>
                <a:ext cx="177232" cy="100744"/>
              </a:xfrm>
              <a:custGeom>
                <a:avLst/>
                <a:gdLst/>
                <a:ahLst/>
                <a:cxnLst/>
                <a:rect l="l" t="t" r="r" b="b"/>
                <a:pathLst>
                  <a:path w="177232" h="100744" extrusionOk="0">
                    <a:moveTo>
                      <a:pt x="177024" y="99346"/>
                    </a:moveTo>
                    <a:lnTo>
                      <a:pt x="150604" y="74581"/>
                    </a:lnTo>
                    <a:cubicBezTo>
                      <a:pt x="147249" y="69713"/>
                      <a:pt x="143219" y="65351"/>
                      <a:pt x="138629" y="61627"/>
                    </a:cubicBezTo>
                    <a:cubicBezTo>
                      <a:pt x="136623" y="59941"/>
                      <a:pt x="134495" y="58417"/>
                      <a:pt x="132261" y="57055"/>
                    </a:cubicBezTo>
                    <a:lnTo>
                      <a:pt x="98048" y="34195"/>
                    </a:lnTo>
                    <a:lnTo>
                      <a:pt x="60698" y="17621"/>
                    </a:lnTo>
                    <a:cubicBezTo>
                      <a:pt x="58407" y="16564"/>
                      <a:pt x="56060" y="15640"/>
                      <a:pt x="53665" y="14859"/>
                    </a:cubicBezTo>
                    <a:cubicBezTo>
                      <a:pt x="48162" y="13021"/>
                      <a:pt x="42441" y="11935"/>
                      <a:pt x="36653" y="11621"/>
                    </a:cubicBezTo>
                    <a:lnTo>
                      <a:pt x="1109" y="0"/>
                    </a:lnTo>
                    <a:cubicBezTo>
                      <a:pt x="-887" y="0"/>
                      <a:pt x="254" y="3620"/>
                      <a:pt x="1109" y="5144"/>
                    </a:cubicBezTo>
                    <a:lnTo>
                      <a:pt x="4530" y="6572"/>
                    </a:lnTo>
                    <a:cubicBezTo>
                      <a:pt x="8807" y="8192"/>
                      <a:pt x="5196" y="7620"/>
                      <a:pt x="9662" y="10763"/>
                    </a:cubicBezTo>
                    <a:lnTo>
                      <a:pt x="30096" y="16002"/>
                    </a:lnTo>
                    <a:cubicBezTo>
                      <a:pt x="43106" y="15507"/>
                      <a:pt x="55984" y="18822"/>
                      <a:pt x="67160" y="25527"/>
                    </a:cubicBezTo>
                    <a:lnTo>
                      <a:pt x="94246" y="39148"/>
                    </a:lnTo>
                    <a:lnTo>
                      <a:pt x="120287" y="54864"/>
                    </a:lnTo>
                    <a:cubicBezTo>
                      <a:pt x="131729" y="61170"/>
                      <a:pt x="140853" y="70980"/>
                      <a:pt x="146327" y="82868"/>
                    </a:cubicBezTo>
                    <a:lnTo>
                      <a:pt x="160107" y="94012"/>
                    </a:lnTo>
                    <a:cubicBezTo>
                      <a:pt x="164384" y="98012"/>
                      <a:pt x="161913" y="96298"/>
                      <a:pt x="168281" y="97250"/>
                    </a:cubicBezTo>
                    <a:lnTo>
                      <a:pt x="171797" y="100298"/>
                    </a:lnTo>
                    <a:cubicBezTo>
                      <a:pt x="174363" y="100965"/>
                      <a:pt x="178165" y="101060"/>
                      <a:pt x="177024" y="99346"/>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26" name="Google Shape;2826;p37"/>
              <p:cNvSpPr/>
              <p:nvPr/>
            </p:nvSpPr>
            <p:spPr>
              <a:xfrm>
                <a:off x="5750846" y="4118425"/>
                <a:ext cx="155883" cy="109857"/>
              </a:xfrm>
              <a:custGeom>
                <a:avLst/>
                <a:gdLst/>
                <a:ahLst/>
                <a:cxnLst/>
                <a:rect l="l" t="t" r="r" b="b"/>
                <a:pathLst>
                  <a:path w="155883" h="109857" extrusionOk="0">
                    <a:moveTo>
                      <a:pt x="86746" y="59620"/>
                    </a:moveTo>
                    <a:cubicBezTo>
                      <a:pt x="88855" y="56363"/>
                      <a:pt x="91688" y="53619"/>
                      <a:pt x="95014" y="51619"/>
                    </a:cubicBezTo>
                    <a:cubicBezTo>
                      <a:pt x="99851" y="48647"/>
                      <a:pt x="105525" y="47342"/>
                      <a:pt x="111170" y="47904"/>
                    </a:cubicBezTo>
                    <a:cubicBezTo>
                      <a:pt x="117832" y="48590"/>
                      <a:pt x="124295" y="50600"/>
                      <a:pt x="130178" y="53810"/>
                    </a:cubicBezTo>
                    <a:lnTo>
                      <a:pt x="130843" y="53810"/>
                    </a:lnTo>
                    <a:lnTo>
                      <a:pt x="140347" y="58953"/>
                    </a:lnTo>
                    <a:cubicBezTo>
                      <a:pt x="142818" y="60287"/>
                      <a:pt x="145099" y="61811"/>
                      <a:pt x="147380" y="63335"/>
                    </a:cubicBezTo>
                    <a:lnTo>
                      <a:pt x="151751" y="66573"/>
                    </a:lnTo>
                    <a:cubicBezTo>
                      <a:pt x="158309" y="71812"/>
                      <a:pt x="156408" y="82099"/>
                      <a:pt x="150611" y="90290"/>
                    </a:cubicBezTo>
                    <a:cubicBezTo>
                      <a:pt x="147399" y="94863"/>
                      <a:pt x="143702" y="99082"/>
                      <a:pt x="139587" y="102863"/>
                    </a:cubicBezTo>
                    <a:cubicBezTo>
                      <a:pt x="132231" y="109264"/>
                      <a:pt x="122119" y="111455"/>
                      <a:pt x="112786" y="108674"/>
                    </a:cubicBezTo>
                    <a:cubicBezTo>
                      <a:pt x="108528" y="107331"/>
                      <a:pt x="104413" y="105540"/>
                      <a:pt x="100526" y="103340"/>
                    </a:cubicBezTo>
                    <a:cubicBezTo>
                      <a:pt x="96934" y="101235"/>
                      <a:pt x="93522" y="98815"/>
                      <a:pt x="90357" y="96101"/>
                    </a:cubicBezTo>
                    <a:cubicBezTo>
                      <a:pt x="82374" y="88624"/>
                      <a:pt x="79874" y="76965"/>
                      <a:pt x="84084" y="66859"/>
                    </a:cubicBezTo>
                    <a:cubicBezTo>
                      <a:pt x="84702" y="64354"/>
                      <a:pt x="85596" y="61925"/>
                      <a:pt x="86746" y="59620"/>
                    </a:cubicBezTo>
                    <a:close/>
                    <a:moveTo>
                      <a:pt x="8339" y="11995"/>
                    </a:moveTo>
                    <a:cubicBezTo>
                      <a:pt x="13471" y="4089"/>
                      <a:pt x="22215" y="-1912"/>
                      <a:pt x="29628" y="565"/>
                    </a:cubicBezTo>
                    <a:lnTo>
                      <a:pt x="34380" y="2375"/>
                    </a:lnTo>
                    <a:cubicBezTo>
                      <a:pt x="36784" y="3318"/>
                      <a:pt x="39132" y="4394"/>
                      <a:pt x="41412" y="5613"/>
                    </a:cubicBezTo>
                    <a:lnTo>
                      <a:pt x="50061" y="10090"/>
                    </a:lnTo>
                    <a:lnTo>
                      <a:pt x="50631" y="10090"/>
                    </a:lnTo>
                    <a:cubicBezTo>
                      <a:pt x="56067" y="12967"/>
                      <a:pt x="60772" y="17034"/>
                      <a:pt x="64412" y="21996"/>
                    </a:cubicBezTo>
                    <a:cubicBezTo>
                      <a:pt x="67424" y="26073"/>
                      <a:pt x="68688" y="31178"/>
                      <a:pt x="67928" y="36188"/>
                    </a:cubicBezTo>
                    <a:cubicBezTo>
                      <a:pt x="67358" y="39875"/>
                      <a:pt x="65932" y="43361"/>
                      <a:pt x="63746" y="46380"/>
                    </a:cubicBezTo>
                    <a:cubicBezTo>
                      <a:pt x="61969" y="48533"/>
                      <a:pt x="59964" y="50476"/>
                      <a:pt x="57759" y="52190"/>
                    </a:cubicBezTo>
                    <a:cubicBezTo>
                      <a:pt x="49652" y="60106"/>
                      <a:pt x="37972" y="63116"/>
                      <a:pt x="27062" y="60096"/>
                    </a:cubicBezTo>
                    <a:cubicBezTo>
                      <a:pt x="23241" y="58877"/>
                      <a:pt x="19544" y="57286"/>
                      <a:pt x="16037" y="55334"/>
                    </a:cubicBezTo>
                    <a:cubicBezTo>
                      <a:pt x="12645" y="53238"/>
                      <a:pt x="9461" y="50809"/>
                      <a:pt x="6534" y="48095"/>
                    </a:cubicBezTo>
                    <a:cubicBezTo>
                      <a:pt x="309" y="42285"/>
                      <a:pt x="-1687" y="33236"/>
                      <a:pt x="1497" y="25330"/>
                    </a:cubicBezTo>
                    <a:cubicBezTo>
                      <a:pt x="3274" y="20672"/>
                      <a:pt x="5574" y="16234"/>
                      <a:pt x="8339" y="12090"/>
                    </a:cubicBez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27" name="Google Shape;2827;p37"/>
              <p:cNvSpPr/>
              <p:nvPr/>
            </p:nvSpPr>
            <p:spPr>
              <a:xfrm>
                <a:off x="5733332" y="4130673"/>
                <a:ext cx="192169" cy="73375"/>
              </a:xfrm>
              <a:custGeom>
                <a:avLst/>
                <a:gdLst/>
                <a:ahLst/>
                <a:cxnLst/>
                <a:rect l="l" t="t" r="r" b="b"/>
                <a:pathLst>
                  <a:path w="192169" h="73375" extrusionOk="0">
                    <a:moveTo>
                      <a:pt x="15779" y="11368"/>
                    </a:moveTo>
                    <a:lnTo>
                      <a:pt x="36117" y="9463"/>
                    </a:lnTo>
                    <a:cubicBezTo>
                      <a:pt x="48995" y="8187"/>
                      <a:pt x="61967" y="10768"/>
                      <a:pt x="73372" y="16893"/>
                    </a:cubicBezTo>
                    <a:lnTo>
                      <a:pt x="185611" y="73376"/>
                    </a:lnTo>
                    <a:lnTo>
                      <a:pt x="192169" y="63851"/>
                    </a:lnTo>
                    <a:lnTo>
                      <a:pt x="66529" y="8320"/>
                    </a:lnTo>
                    <a:cubicBezTo>
                      <a:pt x="58974" y="4777"/>
                      <a:pt x="50810" y="2739"/>
                      <a:pt x="42484" y="2320"/>
                    </a:cubicBezTo>
                    <a:lnTo>
                      <a:pt x="2569" y="34"/>
                    </a:lnTo>
                    <a:cubicBezTo>
                      <a:pt x="1381" y="-176"/>
                      <a:pt x="250" y="614"/>
                      <a:pt x="31" y="1805"/>
                    </a:cubicBezTo>
                    <a:cubicBezTo>
                      <a:pt x="-73" y="2424"/>
                      <a:pt x="88" y="3063"/>
                      <a:pt x="478" y="3558"/>
                    </a:cubicBezTo>
                    <a:lnTo>
                      <a:pt x="1523" y="4987"/>
                    </a:lnTo>
                    <a:cubicBezTo>
                      <a:pt x="4869" y="9425"/>
                      <a:pt x="10248" y="11835"/>
                      <a:pt x="15779" y="113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28" name="Google Shape;2828;p37"/>
              <p:cNvSpPr/>
              <p:nvPr/>
            </p:nvSpPr>
            <p:spPr>
              <a:xfrm>
                <a:off x="5757380" y="4106036"/>
                <a:ext cx="156130" cy="127583"/>
              </a:xfrm>
              <a:custGeom>
                <a:avLst/>
                <a:gdLst/>
                <a:ahLst/>
                <a:cxnLst/>
                <a:rect l="l" t="t" r="r" b="b"/>
                <a:pathLst>
                  <a:path w="156130" h="127583" extrusionOk="0">
                    <a:moveTo>
                      <a:pt x="136950" y="117539"/>
                    </a:moveTo>
                    <a:lnTo>
                      <a:pt x="128491" y="98489"/>
                    </a:lnTo>
                    <a:cubicBezTo>
                      <a:pt x="123036" y="86601"/>
                      <a:pt x="113950" y="76762"/>
                      <a:pt x="102546" y="70390"/>
                    </a:cubicBezTo>
                    <a:lnTo>
                      <a:pt x="0" y="8858"/>
                    </a:lnTo>
                    <a:lnTo>
                      <a:pt x="5797" y="0"/>
                    </a:lnTo>
                    <a:lnTo>
                      <a:pt x="114236" y="72295"/>
                    </a:lnTo>
                    <a:cubicBezTo>
                      <a:pt x="121439" y="76876"/>
                      <a:pt x="127645" y="82868"/>
                      <a:pt x="132483" y="89916"/>
                    </a:cubicBezTo>
                    <a:lnTo>
                      <a:pt x="155767" y="124016"/>
                    </a:lnTo>
                    <a:cubicBezTo>
                      <a:pt x="156908" y="125730"/>
                      <a:pt x="155197" y="127921"/>
                      <a:pt x="152916" y="127540"/>
                    </a:cubicBezTo>
                    <a:lnTo>
                      <a:pt x="150920" y="127540"/>
                    </a:lnTo>
                    <a:cubicBezTo>
                      <a:pt x="144866" y="126816"/>
                      <a:pt x="139601" y="123044"/>
                      <a:pt x="136950" y="117539"/>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29" name="Google Shape;2829;p37"/>
              <p:cNvSpPr/>
              <p:nvPr/>
            </p:nvSpPr>
            <p:spPr>
              <a:xfrm>
                <a:off x="5834686" y="4162247"/>
                <a:ext cx="73778" cy="62054"/>
              </a:xfrm>
              <a:custGeom>
                <a:avLst/>
                <a:gdLst/>
                <a:ahLst/>
                <a:cxnLst/>
                <a:rect l="l" t="t" r="r" b="b"/>
                <a:pathLst>
                  <a:path w="73778" h="62054" extrusionOk="0">
                    <a:moveTo>
                      <a:pt x="29231" y="178"/>
                    </a:moveTo>
                    <a:cubicBezTo>
                      <a:pt x="35893" y="835"/>
                      <a:pt x="42346" y="2807"/>
                      <a:pt x="48239" y="5988"/>
                    </a:cubicBezTo>
                    <a:lnTo>
                      <a:pt x="48809" y="5988"/>
                    </a:lnTo>
                    <a:lnTo>
                      <a:pt x="58313" y="11036"/>
                    </a:lnTo>
                    <a:cubicBezTo>
                      <a:pt x="60783" y="12465"/>
                      <a:pt x="63064" y="13894"/>
                      <a:pt x="65345" y="15418"/>
                    </a:cubicBezTo>
                    <a:cubicBezTo>
                      <a:pt x="67626" y="16942"/>
                      <a:pt x="68292" y="17608"/>
                      <a:pt x="69717" y="18751"/>
                    </a:cubicBezTo>
                    <a:cubicBezTo>
                      <a:pt x="76180" y="23895"/>
                      <a:pt x="74279" y="34277"/>
                      <a:pt x="68577" y="42373"/>
                    </a:cubicBezTo>
                    <a:cubicBezTo>
                      <a:pt x="65383" y="46993"/>
                      <a:pt x="61658" y="51222"/>
                      <a:pt x="57457" y="54946"/>
                    </a:cubicBezTo>
                    <a:cubicBezTo>
                      <a:pt x="50187" y="61442"/>
                      <a:pt x="40075" y="63681"/>
                      <a:pt x="30752" y="60852"/>
                    </a:cubicBezTo>
                    <a:cubicBezTo>
                      <a:pt x="26503" y="59433"/>
                      <a:pt x="22398" y="57613"/>
                      <a:pt x="18492" y="55422"/>
                    </a:cubicBezTo>
                    <a:cubicBezTo>
                      <a:pt x="14852" y="53384"/>
                      <a:pt x="11440" y="50955"/>
                      <a:pt x="8323" y="48184"/>
                    </a:cubicBezTo>
                    <a:cubicBezTo>
                      <a:pt x="301" y="40764"/>
                      <a:pt x="-2208" y="29105"/>
                      <a:pt x="2050" y="19037"/>
                    </a:cubicBezTo>
                    <a:cubicBezTo>
                      <a:pt x="2763" y="16370"/>
                      <a:pt x="3808" y="13808"/>
                      <a:pt x="5186" y="11417"/>
                    </a:cubicBezTo>
                    <a:cubicBezTo>
                      <a:pt x="7325" y="8179"/>
                      <a:pt x="10147" y="5445"/>
                      <a:pt x="13455" y="3416"/>
                    </a:cubicBezTo>
                    <a:cubicBezTo>
                      <a:pt x="18226" y="663"/>
                      <a:pt x="23757" y="-470"/>
                      <a:pt x="29231" y="178"/>
                    </a:cubicBezTo>
                    <a:close/>
                  </a:path>
                </a:pathLst>
              </a:custGeom>
              <a:solidFill>
                <a:srgbClr val="000000">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30" name="Google Shape;2830;p37"/>
              <p:cNvSpPr/>
              <p:nvPr/>
            </p:nvSpPr>
            <p:spPr>
              <a:xfrm>
                <a:off x="5745586" y="4102215"/>
                <a:ext cx="183510" cy="128783"/>
              </a:xfrm>
              <a:custGeom>
                <a:avLst/>
                <a:gdLst/>
                <a:ahLst/>
                <a:cxnLst/>
                <a:rect l="l" t="t" r="r" b="b"/>
                <a:pathLst>
                  <a:path w="183510" h="128783" extrusionOk="0">
                    <a:moveTo>
                      <a:pt x="14550" y="1821"/>
                    </a:moveTo>
                    <a:lnTo>
                      <a:pt x="9608" y="9632"/>
                    </a:lnTo>
                    <a:cubicBezTo>
                      <a:pt x="8753" y="10575"/>
                      <a:pt x="8753" y="12022"/>
                      <a:pt x="9608" y="12965"/>
                    </a:cubicBezTo>
                    <a:cubicBezTo>
                      <a:pt x="11347" y="14527"/>
                      <a:pt x="11822" y="17071"/>
                      <a:pt x="10748" y="19157"/>
                    </a:cubicBezTo>
                    <a:lnTo>
                      <a:pt x="2575" y="36301"/>
                    </a:lnTo>
                    <a:cubicBezTo>
                      <a:pt x="-2329" y="46274"/>
                      <a:pt x="-86" y="58304"/>
                      <a:pt x="8087" y="65829"/>
                    </a:cubicBezTo>
                    <a:lnTo>
                      <a:pt x="8087" y="65829"/>
                    </a:lnTo>
                    <a:cubicBezTo>
                      <a:pt x="14997" y="72001"/>
                      <a:pt x="23170" y="76583"/>
                      <a:pt x="32037" y="79259"/>
                    </a:cubicBezTo>
                    <a:lnTo>
                      <a:pt x="32037" y="79259"/>
                    </a:lnTo>
                    <a:cubicBezTo>
                      <a:pt x="45494" y="83374"/>
                      <a:pt x="60111" y="79717"/>
                      <a:pt x="70052" y="69734"/>
                    </a:cubicBezTo>
                    <a:lnTo>
                      <a:pt x="77655" y="62019"/>
                    </a:lnTo>
                    <a:cubicBezTo>
                      <a:pt x="79337" y="60381"/>
                      <a:pt x="80354" y="58171"/>
                      <a:pt x="80506" y="55828"/>
                    </a:cubicBezTo>
                    <a:cubicBezTo>
                      <a:pt x="81029" y="52180"/>
                      <a:pt x="84393" y="49646"/>
                      <a:pt x="88033" y="50170"/>
                    </a:cubicBezTo>
                    <a:cubicBezTo>
                      <a:pt x="88718" y="50265"/>
                      <a:pt x="89383" y="50475"/>
                      <a:pt x="90010" y="50780"/>
                    </a:cubicBezTo>
                    <a:lnTo>
                      <a:pt x="91911" y="51732"/>
                    </a:lnTo>
                    <a:lnTo>
                      <a:pt x="93811" y="52875"/>
                    </a:lnTo>
                    <a:cubicBezTo>
                      <a:pt x="96321" y="54694"/>
                      <a:pt x="96891" y="58209"/>
                      <a:pt x="95075" y="60723"/>
                    </a:cubicBezTo>
                    <a:cubicBezTo>
                      <a:pt x="94572" y="61419"/>
                      <a:pt x="93906" y="62000"/>
                      <a:pt x="93146" y="62400"/>
                    </a:cubicBezTo>
                    <a:cubicBezTo>
                      <a:pt x="91008" y="63533"/>
                      <a:pt x="89307" y="65343"/>
                      <a:pt x="88299" y="67543"/>
                    </a:cubicBezTo>
                    <a:lnTo>
                      <a:pt x="84023" y="77068"/>
                    </a:lnTo>
                    <a:cubicBezTo>
                      <a:pt x="78482" y="89508"/>
                      <a:pt x="81770" y="104119"/>
                      <a:pt x="92101" y="112978"/>
                    </a:cubicBezTo>
                    <a:lnTo>
                      <a:pt x="92101" y="112978"/>
                    </a:lnTo>
                    <a:cubicBezTo>
                      <a:pt x="99362" y="119398"/>
                      <a:pt x="107877" y="124227"/>
                      <a:pt x="117096" y="127170"/>
                    </a:cubicBezTo>
                    <a:lnTo>
                      <a:pt x="117096" y="127170"/>
                    </a:lnTo>
                    <a:cubicBezTo>
                      <a:pt x="129156" y="131066"/>
                      <a:pt x="142366" y="127780"/>
                      <a:pt x="151214" y="118693"/>
                    </a:cubicBezTo>
                    <a:lnTo>
                      <a:pt x="165470" y="103643"/>
                    </a:lnTo>
                    <a:cubicBezTo>
                      <a:pt x="167409" y="101700"/>
                      <a:pt x="170250" y="100967"/>
                      <a:pt x="172883" y="101738"/>
                    </a:cubicBezTo>
                    <a:cubicBezTo>
                      <a:pt x="174290" y="102224"/>
                      <a:pt x="175858" y="101767"/>
                      <a:pt x="176780" y="100595"/>
                    </a:cubicBezTo>
                    <a:lnTo>
                      <a:pt x="182577" y="92594"/>
                    </a:lnTo>
                    <a:cubicBezTo>
                      <a:pt x="183822" y="91108"/>
                      <a:pt x="183822" y="88937"/>
                      <a:pt x="182577" y="87451"/>
                    </a:cubicBezTo>
                    <a:cubicBezTo>
                      <a:pt x="173501" y="78412"/>
                      <a:pt x="163047" y="70887"/>
                      <a:pt x="151595" y="65162"/>
                    </a:cubicBezTo>
                    <a:lnTo>
                      <a:pt x="142091" y="60019"/>
                    </a:lnTo>
                    <a:cubicBezTo>
                      <a:pt x="135058" y="56180"/>
                      <a:pt x="127341" y="53789"/>
                      <a:pt x="119377" y="52970"/>
                    </a:cubicBezTo>
                    <a:lnTo>
                      <a:pt x="112344" y="52208"/>
                    </a:lnTo>
                    <a:cubicBezTo>
                      <a:pt x="110776" y="52284"/>
                      <a:pt x="109236" y="51732"/>
                      <a:pt x="108067" y="50684"/>
                    </a:cubicBezTo>
                    <a:cubicBezTo>
                      <a:pt x="107373" y="49703"/>
                      <a:pt x="106461" y="48884"/>
                      <a:pt x="105406" y="48303"/>
                    </a:cubicBezTo>
                    <a:lnTo>
                      <a:pt x="97613" y="44112"/>
                    </a:lnTo>
                    <a:lnTo>
                      <a:pt x="89820" y="39826"/>
                    </a:lnTo>
                    <a:cubicBezTo>
                      <a:pt x="88699" y="39254"/>
                      <a:pt x="87463" y="38930"/>
                      <a:pt x="86208" y="38873"/>
                    </a:cubicBezTo>
                    <a:cubicBezTo>
                      <a:pt x="84374" y="38826"/>
                      <a:pt x="82664" y="37949"/>
                      <a:pt x="81552" y="36492"/>
                    </a:cubicBezTo>
                    <a:lnTo>
                      <a:pt x="77750" y="31349"/>
                    </a:lnTo>
                    <a:cubicBezTo>
                      <a:pt x="73359" y="25453"/>
                      <a:pt x="67667" y="20661"/>
                      <a:pt x="61118" y="17347"/>
                    </a:cubicBezTo>
                    <a:lnTo>
                      <a:pt x="52470" y="12775"/>
                    </a:lnTo>
                    <a:cubicBezTo>
                      <a:pt x="42244" y="6698"/>
                      <a:pt x="31058" y="2412"/>
                      <a:pt x="19397" y="107"/>
                    </a:cubicBezTo>
                    <a:cubicBezTo>
                      <a:pt x="17591" y="-275"/>
                      <a:pt x="15719" y="383"/>
                      <a:pt x="14550" y="1821"/>
                    </a:cubicBezTo>
                    <a:close/>
                    <a:moveTo>
                      <a:pt x="93906" y="72020"/>
                    </a:moveTo>
                    <a:cubicBezTo>
                      <a:pt x="96045" y="68782"/>
                      <a:pt x="98867" y="66048"/>
                      <a:pt x="102175" y="64019"/>
                    </a:cubicBezTo>
                    <a:cubicBezTo>
                      <a:pt x="107012" y="61048"/>
                      <a:pt x="112696" y="59781"/>
                      <a:pt x="118331" y="60400"/>
                    </a:cubicBezTo>
                    <a:cubicBezTo>
                      <a:pt x="124993" y="61057"/>
                      <a:pt x="131447" y="63029"/>
                      <a:pt x="137339" y="66210"/>
                    </a:cubicBezTo>
                    <a:lnTo>
                      <a:pt x="137909" y="66210"/>
                    </a:lnTo>
                    <a:lnTo>
                      <a:pt x="147413" y="71258"/>
                    </a:lnTo>
                    <a:cubicBezTo>
                      <a:pt x="149884" y="72687"/>
                      <a:pt x="152165" y="74116"/>
                      <a:pt x="154446" y="75640"/>
                    </a:cubicBezTo>
                    <a:cubicBezTo>
                      <a:pt x="156727" y="77164"/>
                      <a:pt x="157392" y="77831"/>
                      <a:pt x="158817" y="78974"/>
                    </a:cubicBezTo>
                    <a:cubicBezTo>
                      <a:pt x="165280" y="84117"/>
                      <a:pt x="163379" y="94499"/>
                      <a:pt x="157677" y="102596"/>
                    </a:cubicBezTo>
                    <a:cubicBezTo>
                      <a:pt x="154484" y="107215"/>
                      <a:pt x="150758" y="111444"/>
                      <a:pt x="146558" y="115168"/>
                    </a:cubicBezTo>
                    <a:cubicBezTo>
                      <a:pt x="139287" y="121665"/>
                      <a:pt x="129175" y="123903"/>
                      <a:pt x="119852" y="121074"/>
                    </a:cubicBezTo>
                    <a:cubicBezTo>
                      <a:pt x="115604" y="119655"/>
                      <a:pt x="111498" y="117835"/>
                      <a:pt x="107592" y="115645"/>
                    </a:cubicBezTo>
                    <a:cubicBezTo>
                      <a:pt x="103952" y="113606"/>
                      <a:pt x="100540" y="111178"/>
                      <a:pt x="97423" y="108406"/>
                    </a:cubicBezTo>
                    <a:cubicBezTo>
                      <a:pt x="89402" y="100986"/>
                      <a:pt x="86893" y="89327"/>
                      <a:pt x="91150" y="79259"/>
                    </a:cubicBezTo>
                    <a:cubicBezTo>
                      <a:pt x="91768" y="76745"/>
                      <a:pt x="92690" y="74306"/>
                      <a:pt x="93906" y="72020"/>
                    </a:cubicBezTo>
                    <a:close/>
                    <a:moveTo>
                      <a:pt x="15405" y="24395"/>
                    </a:moveTo>
                    <a:cubicBezTo>
                      <a:pt x="20632" y="16585"/>
                      <a:pt x="29281" y="10584"/>
                      <a:pt x="36789" y="13060"/>
                    </a:cubicBezTo>
                    <a:cubicBezTo>
                      <a:pt x="38404" y="13546"/>
                      <a:pt x="39992" y="14118"/>
                      <a:pt x="41541" y="14775"/>
                    </a:cubicBezTo>
                    <a:cubicBezTo>
                      <a:pt x="43917" y="15727"/>
                      <a:pt x="46293" y="16871"/>
                      <a:pt x="48574" y="18014"/>
                    </a:cubicBezTo>
                    <a:lnTo>
                      <a:pt x="57222" y="22585"/>
                    </a:lnTo>
                    <a:lnTo>
                      <a:pt x="57792" y="22585"/>
                    </a:lnTo>
                    <a:cubicBezTo>
                      <a:pt x="63190" y="25519"/>
                      <a:pt x="67885" y="29577"/>
                      <a:pt x="71573" y="34492"/>
                    </a:cubicBezTo>
                    <a:cubicBezTo>
                      <a:pt x="74576" y="38607"/>
                      <a:pt x="75802" y="43750"/>
                      <a:pt x="74994" y="48779"/>
                    </a:cubicBezTo>
                    <a:cubicBezTo>
                      <a:pt x="74452" y="52437"/>
                      <a:pt x="73017" y="55904"/>
                      <a:pt x="70812" y="58876"/>
                    </a:cubicBezTo>
                    <a:cubicBezTo>
                      <a:pt x="69064" y="61076"/>
                      <a:pt x="67049" y="63057"/>
                      <a:pt x="64825" y="64781"/>
                    </a:cubicBezTo>
                    <a:cubicBezTo>
                      <a:pt x="56709" y="72677"/>
                      <a:pt x="45038" y="75687"/>
                      <a:pt x="34128" y="72687"/>
                    </a:cubicBezTo>
                    <a:cubicBezTo>
                      <a:pt x="30326" y="71458"/>
                      <a:pt x="26658" y="69830"/>
                      <a:pt x="23198" y="67829"/>
                    </a:cubicBezTo>
                    <a:cubicBezTo>
                      <a:pt x="19777" y="65810"/>
                      <a:pt x="16584" y="63410"/>
                      <a:pt x="13695" y="60685"/>
                    </a:cubicBezTo>
                    <a:cubicBezTo>
                      <a:pt x="7479" y="54828"/>
                      <a:pt x="5483" y="45760"/>
                      <a:pt x="8658" y="37825"/>
                    </a:cubicBezTo>
                    <a:cubicBezTo>
                      <a:pt x="10454" y="33158"/>
                      <a:pt x="12716" y="28691"/>
                      <a:pt x="15405" y="24491"/>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31" name="Google Shape;2831;p37"/>
              <p:cNvSpPr/>
              <p:nvPr/>
            </p:nvSpPr>
            <p:spPr>
              <a:xfrm>
                <a:off x="5752081" y="4128325"/>
                <a:ext cx="64221" cy="49275"/>
              </a:xfrm>
              <a:custGeom>
                <a:avLst/>
                <a:gdLst/>
                <a:ahLst/>
                <a:cxnLst/>
                <a:rect l="l" t="t" r="r" b="b"/>
                <a:pathLst>
                  <a:path w="64221" h="49275" extrusionOk="0">
                    <a:moveTo>
                      <a:pt x="57569" y="40196"/>
                    </a:moveTo>
                    <a:cubicBezTo>
                      <a:pt x="49481" y="48149"/>
                      <a:pt x="37782" y="51159"/>
                      <a:pt x="26872" y="48101"/>
                    </a:cubicBezTo>
                    <a:cubicBezTo>
                      <a:pt x="23118" y="46987"/>
                      <a:pt x="19487" y="45491"/>
                      <a:pt x="16037" y="43624"/>
                    </a:cubicBezTo>
                    <a:cubicBezTo>
                      <a:pt x="12597" y="41634"/>
                      <a:pt x="9404" y="39233"/>
                      <a:pt x="6534" y="36481"/>
                    </a:cubicBezTo>
                    <a:cubicBezTo>
                      <a:pt x="309" y="30671"/>
                      <a:pt x="-1687" y="21622"/>
                      <a:pt x="1497" y="13716"/>
                    </a:cubicBezTo>
                    <a:cubicBezTo>
                      <a:pt x="3369" y="8896"/>
                      <a:pt x="5754" y="4296"/>
                      <a:pt x="8624" y="0"/>
                    </a:cubicBezTo>
                    <a:lnTo>
                      <a:pt x="8624" y="0"/>
                    </a:lnTo>
                    <a:cubicBezTo>
                      <a:pt x="5992" y="4010"/>
                      <a:pt x="3797" y="8287"/>
                      <a:pt x="2067" y="12763"/>
                    </a:cubicBezTo>
                    <a:cubicBezTo>
                      <a:pt x="-1107" y="20698"/>
                      <a:pt x="888" y="29766"/>
                      <a:pt x="7104" y="35623"/>
                    </a:cubicBezTo>
                    <a:cubicBezTo>
                      <a:pt x="9993" y="38348"/>
                      <a:pt x="13186" y="40748"/>
                      <a:pt x="16608" y="42767"/>
                    </a:cubicBezTo>
                    <a:cubicBezTo>
                      <a:pt x="20067" y="44767"/>
                      <a:pt x="23735" y="46396"/>
                      <a:pt x="27537" y="47625"/>
                    </a:cubicBezTo>
                    <a:cubicBezTo>
                      <a:pt x="38447" y="50625"/>
                      <a:pt x="50118" y="47615"/>
                      <a:pt x="58234" y="39719"/>
                    </a:cubicBezTo>
                    <a:cubicBezTo>
                      <a:pt x="60439" y="38005"/>
                      <a:pt x="62444" y="36061"/>
                      <a:pt x="64222" y="33909"/>
                    </a:cubicBezTo>
                    <a:lnTo>
                      <a:pt x="63556" y="34099"/>
                    </a:lnTo>
                    <a:cubicBezTo>
                      <a:pt x="61827" y="36376"/>
                      <a:pt x="59812" y="38424"/>
                      <a:pt x="57569" y="40196"/>
                    </a:cubicBezTo>
                    <a:close/>
                  </a:path>
                </a:pathLst>
              </a:custGeom>
              <a:solidFill>
                <a:srgbClr val="1F232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32" name="Google Shape;2832;p37"/>
              <p:cNvSpPr/>
              <p:nvPr/>
            </p:nvSpPr>
            <p:spPr>
              <a:xfrm>
                <a:off x="5833480" y="4174426"/>
                <a:ext cx="68642" cy="51616"/>
              </a:xfrm>
              <a:custGeom>
                <a:avLst/>
                <a:gdLst/>
                <a:ahLst/>
                <a:cxnLst/>
                <a:rect l="l" t="t" r="r" b="b"/>
                <a:pathLst>
                  <a:path w="68642" h="51616" extrusionOk="0">
                    <a:moveTo>
                      <a:pt x="57428" y="44577"/>
                    </a:moveTo>
                    <a:cubicBezTo>
                      <a:pt x="50139" y="51044"/>
                      <a:pt x="40027" y="53245"/>
                      <a:pt x="30722" y="50387"/>
                    </a:cubicBezTo>
                    <a:cubicBezTo>
                      <a:pt x="26465" y="49044"/>
                      <a:pt x="22350" y="47254"/>
                      <a:pt x="18463" y="45053"/>
                    </a:cubicBezTo>
                    <a:cubicBezTo>
                      <a:pt x="14870" y="42948"/>
                      <a:pt x="11458" y="40529"/>
                      <a:pt x="8293" y="37814"/>
                    </a:cubicBezTo>
                    <a:cubicBezTo>
                      <a:pt x="310" y="30337"/>
                      <a:pt x="-2189" y="18679"/>
                      <a:pt x="2021" y="8572"/>
                    </a:cubicBezTo>
                    <a:cubicBezTo>
                      <a:pt x="2772" y="5953"/>
                      <a:pt x="3827" y="3429"/>
                      <a:pt x="5157" y="1048"/>
                    </a:cubicBezTo>
                    <a:lnTo>
                      <a:pt x="5917" y="0"/>
                    </a:lnTo>
                    <a:cubicBezTo>
                      <a:pt x="4616" y="2343"/>
                      <a:pt x="3589" y="4839"/>
                      <a:pt x="2876" y="7429"/>
                    </a:cubicBezTo>
                    <a:cubicBezTo>
                      <a:pt x="-1381" y="17497"/>
                      <a:pt x="1128" y="29165"/>
                      <a:pt x="9149" y="36576"/>
                    </a:cubicBezTo>
                    <a:cubicBezTo>
                      <a:pt x="12266" y="39348"/>
                      <a:pt x="15678" y="41777"/>
                      <a:pt x="19318" y="43815"/>
                    </a:cubicBezTo>
                    <a:cubicBezTo>
                      <a:pt x="23224" y="46006"/>
                      <a:pt x="27330" y="47825"/>
                      <a:pt x="31578" y="49244"/>
                    </a:cubicBezTo>
                    <a:cubicBezTo>
                      <a:pt x="40901" y="52073"/>
                      <a:pt x="51013" y="49835"/>
                      <a:pt x="58283" y="43339"/>
                    </a:cubicBezTo>
                    <a:cubicBezTo>
                      <a:pt x="62142" y="39881"/>
                      <a:pt x="65620" y="36023"/>
                      <a:pt x="68643" y="31813"/>
                    </a:cubicBezTo>
                    <a:lnTo>
                      <a:pt x="68643" y="31813"/>
                    </a:lnTo>
                    <a:cubicBezTo>
                      <a:pt x="65440" y="36509"/>
                      <a:pt x="61667" y="40795"/>
                      <a:pt x="57428" y="44577"/>
                    </a:cubicBezTo>
                    <a:close/>
                  </a:path>
                </a:pathLst>
              </a:custGeom>
              <a:solidFill>
                <a:srgbClr val="1F232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33" name="Google Shape;2833;p37"/>
              <p:cNvSpPr/>
              <p:nvPr/>
            </p:nvSpPr>
            <p:spPr>
              <a:xfrm>
                <a:off x="5752373" y="4115091"/>
                <a:ext cx="68187" cy="61619"/>
              </a:xfrm>
              <a:custGeom>
                <a:avLst/>
                <a:gdLst/>
                <a:ahLst/>
                <a:cxnLst/>
                <a:rect l="l" t="t" r="r" b="b"/>
                <a:pathLst>
                  <a:path w="68187" h="61619" extrusionOk="0">
                    <a:moveTo>
                      <a:pt x="64786" y="21997"/>
                    </a:moveTo>
                    <a:cubicBezTo>
                      <a:pt x="61098" y="17082"/>
                      <a:pt x="56403" y="13024"/>
                      <a:pt x="51005" y="10090"/>
                    </a:cubicBezTo>
                    <a:lnTo>
                      <a:pt x="50435" y="10090"/>
                    </a:lnTo>
                    <a:lnTo>
                      <a:pt x="41787" y="5518"/>
                    </a:lnTo>
                    <a:cubicBezTo>
                      <a:pt x="39506" y="4375"/>
                      <a:pt x="37130" y="3232"/>
                      <a:pt x="34754" y="2280"/>
                    </a:cubicBezTo>
                    <a:cubicBezTo>
                      <a:pt x="33205" y="1623"/>
                      <a:pt x="31617" y="1051"/>
                      <a:pt x="30002" y="565"/>
                    </a:cubicBezTo>
                    <a:cubicBezTo>
                      <a:pt x="22494" y="-1911"/>
                      <a:pt x="13845" y="4090"/>
                      <a:pt x="8618" y="11900"/>
                    </a:cubicBezTo>
                    <a:cubicBezTo>
                      <a:pt x="5767" y="16205"/>
                      <a:pt x="3382" y="20806"/>
                      <a:pt x="1490" y="25616"/>
                    </a:cubicBezTo>
                    <a:cubicBezTo>
                      <a:pt x="-1684" y="33551"/>
                      <a:pt x="312" y="42618"/>
                      <a:pt x="6527" y="48476"/>
                    </a:cubicBezTo>
                    <a:cubicBezTo>
                      <a:pt x="9417" y="51200"/>
                      <a:pt x="12610" y="53601"/>
                      <a:pt x="16031" y="55620"/>
                    </a:cubicBezTo>
                    <a:cubicBezTo>
                      <a:pt x="19491" y="57620"/>
                      <a:pt x="23159" y="59249"/>
                      <a:pt x="26960" y="60478"/>
                    </a:cubicBezTo>
                    <a:cubicBezTo>
                      <a:pt x="37871" y="63478"/>
                      <a:pt x="49542" y="60468"/>
                      <a:pt x="57658" y="52572"/>
                    </a:cubicBezTo>
                    <a:cubicBezTo>
                      <a:pt x="59882" y="50848"/>
                      <a:pt x="61896" y="48867"/>
                      <a:pt x="63645" y="46666"/>
                    </a:cubicBezTo>
                    <a:cubicBezTo>
                      <a:pt x="65850" y="43695"/>
                      <a:pt x="67285" y="40228"/>
                      <a:pt x="67827" y="36570"/>
                    </a:cubicBezTo>
                    <a:cubicBezTo>
                      <a:pt x="68825" y="31503"/>
                      <a:pt x="67732" y="26235"/>
                      <a:pt x="64786" y="21997"/>
                    </a:cubicBezTo>
                    <a:close/>
                  </a:path>
                </a:pathLst>
              </a:custGeom>
              <a:solidFill>
                <a:srgbClr val="000000">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834" name="Google Shape;2834;p37"/>
            <p:cNvGrpSpPr/>
            <p:nvPr/>
          </p:nvGrpSpPr>
          <p:grpSpPr>
            <a:xfrm flipH="1">
              <a:off x="3829267" y="2465054"/>
              <a:ext cx="683694" cy="518573"/>
              <a:chOff x="6621095" y="1452181"/>
              <a:chExt cx="330894" cy="250785"/>
            </a:xfrm>
          </p:grpSpPr>
          <p:sp>
            <p:nvSpPr>
              <p:cNvPr id="2835" name="Google Shape;2835;p37"/>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36" name="Google Shape;2836;p37"/>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37" name="Google Shape;2837;p37"/>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38" name="Google Shape;2838;p37"/>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39" name="Google Shape;2839;p37"/>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840" name="Google Shape;2840;p37"/>
            <p:cNvSpPr/>
            <p:nvPr/>
          </p:nvSpPr>
          <p:spPr>
            <a:xfrm rot="-1803147">
              <a:off x="6082659" y="320502"/>
              <a:ext cx="40427" cy="70097"/>
            </a:xfrm>
            <a:custGeom>
              <a:avLst/>
              <a:gdLst/>
              <a:ahLst/>
              <a:cxnLst/>
              <a:rect l="l" t="t" r="r" b="b"/>
              <a:pathLst>
                <a:path w="49989" h="86677" extrusionOk="0">
                  <a:moveTo>
                    <a:pt x="49990" y="43339"/>
                  </a:moveTo>
                  <a:cubicBezTo>
                    <a:pt x="49990" y="67274"/>
                    <a:pt x="38799" y="86678"/>
                    <a:pt x="24995" y="86678"/>
                  </a:cubicBezTo>
                  <a:cubicBezTo>
                    <a:pt x="11190" y="86678"/>
                    <a:pt x="0" y="67274"/>
                    <a:pt x="0" y="43339"/>
                  </a:cubicBezTo>
                  <a:cubicBezTo>
                    <a:pt x="0" y="19403"/>
                    <a:pt x="11190" y="0"/>
                    <a:pt x="24995" y="0"/>
                  </a:cubicBezTo>
                  <a:cubicBezTo>
                    <a:pt x="38799" y="0"/>
                    <a:pt x="49990" y="19403"/>
                    <a:pt x="49990" y="43339"/>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41" name="Google Shape;2841;p37"/>
            <p:cNvSpPr/>
            <p:nvPr/>
          </p:nvSpPr>
          <p:spPr>
            <a:xfrm>
              <a:off x="5777153" y="2115925"/>
              <a:ext cx="669353" cy="387341"/>
            </a:xfrm>
            <a:custGeom>
              <a:avLst/>
              <a:gdLst/>
              <a:ahLst/>
              <a:cxnLst/>
              <a:rect l="l" t="t" r="r" b="b"/>
              <a:pathLst>
                <a:path w="828920" h="479679" extrusionOk="0">
                  <a:moveTo>
                    <a:pt x="828920" y="239840"/>
                  </a:moveTo>
                  <a:cubicBezTo>
                    <a:pt x="828920" y="372299"/>
                    <a:pt x="643360" y="479679"/>
                    <a:pt x="414460" y="479679"/>
                  </a:cubicBezTo>
                  <a:cubicBezTo>
                    <a:pt x="185560" y="479679"/>
                    <a:pt x="0" y="372299"/>
                    <a:pt x="0" y="239840"/>
                  </a:cubicBezTo>
                  <a:cubicBezTo>
                    <a:pt x="0" y="107380"/>
                    <a:pt x="185560" y="0"/>
                    <a:pt x="414460" y="0"/>
                  </a:cubicBezTo>
                  <a:cubicBezTo>
                    <a:pt x="643360" y="0"/>
                    <a:pt x="828920" y="107380"/>
                    <a:pt x="828920" y="239840"/>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42" name="Google Shape;2842;p37"/>
            <p:cNvSpPr/>
            <p:nvPr/>
          </p:nvSpPr>
          <p:spPr>
            <a:xfrm>
              <a:off x="5964040" y="276791"/>
              <a:ext cx="375852" cy="551229"/>
            </a:xfrm>
            <a:custGeom>
              <a:avLst/>
              <a:gdLst/>
              <a:ahLst/>
              <a:cxnLst/>
              <a:rect l="l" t="t" r="r" b="b"/>
              <a:pathLst>
                <a:path w="465451" h="682637" extrusionOk="0">
                  <a:moveTo>
                    <a:pt x="164035" y="22597"/>
                  </a:moveTo>
                  <a:cubicBezTo>
                    <a:pt x="182568" y="-7216"/>
                    <a:pt x="324079" y="-26837"/>
                    <a:pt x="370648" y="93368"/>
                  </a:cubicBezTo>
                  <a:cubicBezTo>
                    <a:pt x="388325" y="138898"/>
                    <a:pt x="385569" y="255293"/>
                    <a:pt x="400299" y="328540"/>
                  </a:cubicBezTo>
                  <a:cubicBezTo>
                    <a:pt x="415030" y="401788"/>
                    <a:pt x="449909" y="442840"/>
                    <a:pt x="462359" y="502562"/>
                  </a:cubicBezTo>
                  <a:cubicBezTo>
                    <a:pt x="474809" y="562284"/>
                    <a:pt x="454471" y="661534"/>
                    <a:pt x="311724" y="679060"/>
                  </a:cubicBezTo>
                  <a:cubicBezTo>
                    <a:pt x="168977" y="696586"/>
                    <a:pt x="59209" y="646390"/>
                    <a:pt x="25470" y="600765"/>
                  </a:cubicBezTo>
                  <a:cubicBezTo>
                    <a:pt x="-8268" y="555140"/>
                    <a:pt x="-8934" y="457890"/>
                    <a:pt x="26135" y="406169"/>
                  </a:cubicBezTo>
                  <a:cubicBezTo>
                    <a:pt x="61204" y="354448"/>
                    <a:pt x="87720" y="311776"/>
                    <a:pt x="86865" y="24424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43" name="Google Shape;2843;p37"/>
            <p:cNvSpPr/>
            <p:nvPr/>
          </p:nvSpPr>
          <p:spPr>
            <a:xfrm>
              <a:off x="5952425" y="673402"/>
              <a:ext cx="70057" cy="407712"/>
            </a:xfrm>
            <a:custGeom>
              <a:avLst/>
              <a:gdLst/>
              <a:ahLst/>
              <a:cxnLst/>
              <a:rect l="l" t="t" r="r" b="b"/>
              <a:pathLst>
                <a:path w="86758" h="504907" extrusionOk="0">
                  <a:moveTo>
                    <a:pt x="8870" y="34023"/>
                  </a:moveTo>
                  <a:cubicBezTo>
                    <a:pt x="8870" y="34023"/>
                    <a:pt x="-24678" y="271196"/>
                    <a:pt x="38712" y="439789"/>
                  </a:cubicBezTo>
                  <a:cubicBezTo>
                    <a:pt x="102102" y="608381"/>
                    <a:pt x="84520" y="396355"/>
                    <a:pt x="84520" y="396355"/>
                  </a:cubicBezTo>
                  <a:lnTo>
                    <a:pt x="69314" y="345967"/>
                  </a:lnTo>
                  <a:cubicBezTo>
                    <a:pt x="69314" y="345967"/>
                    <a:pt x="56579" y="152038"/>
                    <a:pt x="61807" y="104508"/>
                  </a:cubicBezTo>
                  <a:cubicBezTo>
                    <a:pt x="67033" y="56979"/>
                    <a:pt x="65798" y="16116"/>
                    <a:pt x="69314" y="12306"/>
                  </a:cubicBezTo>
                  <a:cubicBezTo>
                    <a:pt x="72831" y="8497"/>
                    <a:pt x="56674" y="972"/>
                    <a:pt x="50307" y="19"/>
                  </a:cubicBezTo>
                  <a:cubicBezTo>
                    <a:pt x="43939" y="-933"/>
                    <a:pt x="8870" y="34023"/>
                    <a:pt x="8870" y="34023"/>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44" name="Google Shape;2844;p37"/>
            <p:cNvSpPr/>
            <p:nvPr/>
          </p:nvSpPr>
          <p:spPr>
            <a:xfrm>
              <a:off x="5992903" y="271657"/>
              <a:ext cx="179035" cy="222681"/>
            </a:xfrm>
            <a:custGeom>
              <a:avLst/>
              <a:gdLst/>
              <a:ahLst/>
              <a:cxnLst/>
              <a:rect l="l" t="t" r="r" b="b"/>
              <a:pathLst>
                <a:path w="221715" h="275766" extrusionOk="0">
                  <a:moveTo>
                    <a:pt x="221716" y="8191"/>
                  </a:moveTo>
                  <a:cubicBezTo>
                    <a:pt x="221716" y="8191"/>
                    <a:pt x="115178" y="-22575"/>
                    <a:pt x="50648" y="35147"/>
                  </a:cubicBezTo>
                  <a:cubicBezTo>
                    <a:pt x="-8371" y="87915"/>
                    <a:pt x="-3429" y="159734"/>
                    <a:pt x="5125" y="193452"/>
                  </a:cubicBezTo>
                  <a:cubicBezTo>
                    <a:pt x="13678" y="227171"/>
                    <a:pt x="30975" y="273176"/>
                    <a:pt x="57681" y="275748"/>
                  </a:cubicBezTo>
                  <a:cubicBezTo>
                    <a:pt x="84386" y="278320"/>
                    <a:pt x="221716" y="8191"/>
                    <a:pt x="221716" y="819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45" name="Google Shape;2845;p37"/>
            <p:cNvSpPr/>
            <p:nvPr/>
          </p:nvSpPr>
          <p:spPr>
            <a:xfrm>
              <a:off x="6027515" y="513497"/>
              <a:ext cx="222025" cy="248990"/>
            </a:xfrm>
            <a:custGeom>
              <a:avLst/>
              <a:gdLst/>
              <a:ahLst/>
              <a:cxnLst/>
              <a:rect l="l" t="t" r="r" b="b"/>
              <a:pathLst>
                <a:path w="274953" h="308347" extrusionOk="0">
                  <a:moveTo>
                    <a:pt x="219342" y="0"/>
                  </a:moveTo>
                  <a:cubicBezTo>
                    <a:pt x="219342" y="0"/>
                    <a:pt x="212310" y="119063"/>
                    <a:pt x="214495" y="127825"/>
                  </a:cubicBezTo>
                  <a:cubicBezTo>
                    <a:pt x="216681" y="136588"/>
                    <a:pt x="261159" y="144971"/>
                    <a:pt x="273609" y="155353"/>
                  </a:cubicBezTo>
                  <a:cubicBezTo>
                    <a:pt x="286059" y="165735"/>
                    <a:pt x="208983" y="286512"/>
                    <a:pt x="169828" y="304419"/>
                  </a:cubicBezTo>
                  <a:cubicBezTo>
                    <a:pt x="130672" y="322326"/>
                    <a:pt x="9308" y="276606"/>
                    <a:pt x="945" y="216122"/>
                  </a:cubicBezTo>
                  <a:cubicBezTo>
                    <a:pt x="-6848" y="160401"/>
                    <a:pt x="35634" y="117158"/>
                    <a:pt x="51981" y="101822"/>
                  </a:cubicBezTo>
                  <a:cubicBezTo>
                    <a:pt x="63100" y="100841"/>
                    <a:pt x="74276" y="100555"/>
                    <a:pt x="85434" y="100965"/>
                  </a:cubicBezTo>
                  <a:lnTo>
                    <a:pt x="89045" y="43243"/>
                  </a:lnTo>
                  <a:cubicBezTo>
                    <a:pt x="142457" y="26575"/>
                    <a:pt x="219342" y="0"/>
                    <a:pt x="219342"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46" name="Google Shape;2846;p37"/>
            <p:cNvSpPr/>
            <p:nvPr/>
          </p:nvSpPr>
          <p:spPr>
            <a:xfrm>
              <a:off x="5963282" y="594790"/>
              <a:ext cx="323371" cy="372912"/>
            </a:xfrm>
            <a:custGeom>
              <a:avLst/>
              <a:gdLst/>
              <a:ahLst/>
              <a:cxnLst/>
              <a:rect l="l" t="t" r="r" b="b"/>
              <a:pathLst>
                <a:path w="400459" h="461811" extrusionOk="0">
                  <a:moveTo>
                    <a:pt x="315417" y="38688"/>
                  </a:moveTo>
                  <a:cubicBezTo>
                    <a:pt x="348776" y="43832"/>
                    <a:pt x="386981" y="61739"/>
                    <a:pt x="392208" y="80027"/>
                  </a:cubicBezTo>
                  <a:cubicBezTo>
                    <a:pt x="398290" y="101363"/>
                    <a:pt x="411216" y="202042"/>
                    <a:pt x="382704" y="278718"/>
                  </a:cubicBezTo>
                  <a:cubicBezTo>
                    <a:pt x="354193" y="355394"/>
                    <a:pt x="334330" y="404067"/>
                    <a:pt x="317793" y="437024"/>
                  </a:cubicBezTo>
                  <a:cubicBezTo>
                    <a:pt x="317793" y="437024"/>
                    <a:pt x="173431" y="499126"/>
                    <a:pt x="57009" y="426737"/>
                  </a:cubicBezTo>
                  <a:cubicBezTo>
                    <a:pt x="57009" y="426737"/>
                    <a:pt x="49026" y="344631"/>
                    <a:pt x="48456" y="300721"/>
                  </a:cubicBezTo>
                  <a:cubicBezTo>
                    <a:pt x="-58937" y="206804"/>
                    <a:pt x="32870" y="91171"/>
                    <a:pt x="123916" y="969"/>
                  </a:cubicBezTo>
                  <a:cubicBezTo>
                    <a:pt x="134807" y="-136"/>
                    <a:pt x="145784" y="-298"/>
                    <a:pt x="156704" y="493"/>
                  </a:cubicBezTo>
                  <a:cubicBezTo>
                    <a:pt x="156704" y="493"/>
                    <a:pt x="75447" y="96791"/>
                    <a:pt x="131899" y="151464"/>
                  </a:cubicBezTo>
                  <a:cubicBezTo>
                    <a:pt x="252693" y="114793"/>
                    <a:pt x="276737" y="60405"/>
                    <a:pt x="315417" y="38688"/>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47" name="Google Shape;2847;p37"/>
            <p:cNvSpPr/>
            <p:nvPr/>
          </p:nvSpPr>
          <p:spPr>
            <a:xfrm>
              <a:off x="6020709" y="289521"/>
              <a:ext cx="238064" cy="294179"/>
            </a:xfrm>
            <a:custGeom>
              <a:avLst/>
              <a:gdLst/>
              <a:ahLst/>
              <a:cxnLst/>
              <a:rect l="l" t="t" r="r" b="b"/>
              <a:pathLst>
                <a:path w="294816" h="364308" extrusionOk="0">
                  <a:moveTo>
                    <a:pt x="6143" y="129898"/>
                  </a:moveTo>
                  <a:lnTo>
                    <a:pt x="6143" y="129898"/>
                  </a:lnTo>
                  <a:cubicBezTo>
                    <a:pt x="18118" y="53698"/>
                    <a:pt x="73240" y="-4405"/>
                    <a:pt x="151931" y="263"/>
                  </a:cubicBezTo>
                  <a:cubicBezTo>
                    <a:pt x="235318" y="4873"/>
                    <a:pt x="299183" y="76348"/>
                    <a:pt x="294583" y="159921"/>
                  </a:cubicBezTo>
                  <a:cubicBezTo>
                    <a:pt x="291970" y="207365"/>
                    <a:pt x="267307" y="250837"/>
                    <a:pt x="227961" y="277345"/>
                  </a:cubicBezTo>
                  <a:cubicBezTo>
                    <a:pt x="225244" y="288937"/>
                    <a:pt x="221157" y="300157"/>
                    <a:pt x="215797" y="310778"/>
                  </a:cubicBezTo>
                  <a:cubicBezTo>
                    <a:pt x="187855" y="343353"/>
                    <a:pt x="113916" y="363927"/>
                    <a:pt x="89492" y="364308"/>
                  </a:cubicBezTo>
                  <a:cubicBezTo>
                    <a:pt x="68298" y="364308"/>
                    <a:pt x="50146" y="344782"/>
                    <a:pt x="30283" y="311921"/>
                  </a:cubicBezTo>
                  <a:cubicBezTo>
                    <a:pt x="-10774" y="243436"/>
                    <a:pt x="-319" y="167617"/>
                    <a:pt x="6143" y="129898"/>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48" name="Google Shape;2848;p37"/>
            <p:cNvSpPr/>
            <p:nvPr/>
          </p:nvSpPr>
          <p:spPr>
            <a:xfrm>
              <a:off x="6029967" y="288305"/>
              <a:ext cx="239492" cy="225171"/>
            </a:xfrm>
            <a:custGeom>
              <a:avLst/>
              <a:gdLst/>
              <a:ahLst/>
              <a:cxnLst/>
              <a:rect l="l" t="t" r="r" b="b"/>
              <a:pathLst>
                <a:path w="296585" h="278850" extrusionOk="0">
                  <a:moveTo>
                    <a:pt x="164891" y="3197"/>
                  </a:moveTo>
                  <a:cubicBezTo>
                    <a:pt x="220108" y="13961"/>
                    <a:pt x="265441" y="29582"/>
                    <a:pt x="280457" y="83874"/>
                  </a:cubicBezTo>
                  <a:cubicBezTo>
                    <a:pt x="290721" y="121307"/>
                    <a:pt x="304121" y="192554"/>
                    <a:pt x="291386" y="222653"/>
                  </a:cubicBezTo>
                  <a:lnTo>
                    <a:pt x="283403" y="244370"/>
                  </a:lnTo>
                  <a:lnTo>
                    <a:pt x="216876" y="278851"/>
                  </a:lnTo>
                  <a:cubicBezTo>
                    <a:pt x="216876" y="278851"/>
                    <a:pt x="185704" y="252848"/>
                    <a:pt x="195398" y="176457"/>
                  </a:cubicBezTo>
                  <a:cubicBezTo>
                    <a:pt x="194980" y="166227"/>
                    <a:pt x="191692" y="156321"/>
                    <a:pt x="185894" y="147882"/>
                  </a:cubicBezTo>
                  <a:cubicBezTo>
                    <a:pt x="181580" y="140729"/>
                    <a:pt x="178367" y="132956"/>
                    <a:pt x="176390" y="124832"/>
                  </a:cubicBezTo>
                  <a:cubicBezTo>
                    <a:pt x="168531" y="104162"/>
                    <a:pt x="153001" y="87332"/>
                    <a:pt x="133053" y="77873"/>
                  </a:cubicBezTo>
                  <a:cubicBezTo>
                    <a:pt x="83348" y="49870"/>
                    <a:pt x="10454" y="74063"/>
                    <a:pt x="0" y="84160"/>
                  </a:cubicBezTo>
                  <a:cubicBezTo>
                    <a:pt x="33929" y="14627"/>
                    <a:pt x="100645" y="-9376"/>
                    <a:pt x="164891" y="3197"/>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49" name="Google Shape;2849;p37"/>
            <p:cNvSpPr/>
            <p:nvPr/>
          </p:nvSpPr>
          <p:spPr>
            <a:xfrm>
              <a:off x="6069645" y="2237688"/>
              <a:ext cx="188076" cy="143860"/>
            </a:xfrm>
            <a:custGeom>
              <a:avLst/>
              <a:gdLst/>
              <a:ahLst/>
              <a:cxnLst/>
              <a:rect l="l" t="t" r="r" b="b"/>
              <a:pathLst>
                <a:path w="232912" h="178155" extrusionOk="0">
                  <a:moveTo>
                    <a:pt x="216022" y="5"/>
                  </a:moveTo>
                  <a:cubicBezTo>
                    <a:pt x="188081" y="22769"/>
                    <a:pt x="144649" y="7053"/>
                    <a:pt x="142558" y="9053"/>
                  </a:cubicBezTo>
                  <a:cubicBezTo>
                    <a:pt x="114047" y="37628"/>
                    <a:pt x="71755" y="62489"/>
                    <a:pt x="40202" y="87444"/>
                  </a:cubicBezTo>
                  <a:cubicBezTo>
                    <a:pt x="22810" y="101160"/>
                    <a:pt x="-4276" y="119543"/>
                    <a:pt x="571" y="145927"/>
                  </a:cubicBezTo>
                  <a:cubicBezTo>
                    <a:pt x="9410" y="193076"/>
                    <a:pt x="84775" y="178598"/>
                    <a:pt x="113191" y="164120"/>
                  </a:cubicBezTo>
                  <a:cubicBezTo>
                    <a:pt x="141608" y="149642"/>
                    <a:pt x="164797" y="126020"/>
                    <a:pt x="191692" y="109066"/>
                  </a:cubicBezTo>
                  <a:cubicBezTo>
                    <a:pt x="210700" y="97064"/>
                    <a:pt x="229708" y="90873"/>
                    <a:pt x="232749" y="66584"/>
                  </a:cubicBezTo>
                  <a:cubicBezTo>
                    <a:pt x="234555" y="51916"/>
                    <a:pt x="220964" y="-567"/>
                    <a:pt x="216022" y="5"/>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50" name="Google Shape;2850;p37"/>
            <p:cNvSpPr/>
            <p:nvPr/>
          </p:nvSpPr>
          <p:spPr>
            <a:xfrm>
              <a:off x="6070415" y="2283614"/>
              <a:ext cx="187263" cy="97891"/>
            </a:xfrm>
            <a:custGeom>
              <a:avLst/>
              <a:gdLst/>
              <a:ahLst/>
              <a:cxnLst/>
              <a:rect l="l" t="t" r="r" b="b"/>
              <a:pathLst>
                <a:path w="231905" h="121227" extrusionOk="0">
                  <a:moveTo>
                    <a:pt x="231417" y="0"/>
                  </a:moveTo>
                  <a:cubicBezTo>
                    <a:pt x="227711" y="23241"/>
                    <a:pt x="209083" y="29623"/>
                    <a:pt x="190076" y="41434"/>
                  </a:cubicBezTo>
                  <a:cubicBezTo>
                    <a:pt x="162705" y="58483"/>
                    <a:pt x="138660" y="83058"/>
                    <a:pt x="110244" y="97441"/>
                  </a:cubicBezTo>
                  <a:cubicBezTo>
                    <a:pt x="84013" y="110776"/>
                    <a:pt x="18437" y="124015"/>
                    <a:pt x="0" y="90392"/>
                  </a:cubicBezTo>
                  <a:cubicBezTo>
                    <a:pt x="10074" y="135826"/>
                    <a:pt x="84108" y="121539"/>
                    <a:pt x="112240" y="107251"/>
                  </a:cubicBezTo>
                  <a:cubicBezTo>
                    <a:pt x="140371" y="92964"/>
                    <a:pt x="163845" y="69151"/>
                    <a:pt x="190741" y="52197"/>
                  </a:cubicBezTo>
                  <a:cubicBezTo>
                    <a:pt x="209748" y="40196"/>
                    <a:pt x="228756" y="34004"/>
                    <a:pt x="231797" y="9715"/>
                  </a:cubicBezTo>
                  <a:cubicBezTo>
                    <a:pt x="232025" y="6477"/>
                    <a:pt x="231892" y="3219"/>
                    <a:pt x="23141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51" name="Google Shape;2851;p37"/>
            <p:cNvSpPr/>
            <p:nvPr/>
          </p:nvSpPr>
          <p:spPr>
            <a:xfrm>
              <a:off x="5927157" y="2205996"/>
              <a:ext cx="172547" cy="133696"/>
            </a:xfrm>
            <a:custGeom>
              <a:avLst/>
              <a:gdLst/>
              <a:ahLst/>
              <a:cxnLst/>
              <a:rect l="l" t="t" r="r" b="b"/>
              <a:pathLst>
                <a:path w="213680" h="165568" extrusionOk="0">
                  <a:moveTo>
                    <a:pt x="196496" y="5"/>
                  </a:moveTo>
                  <a:cubicBezTo>
                    <a:pt x="170931" y="20864"/>
                    <a:pt x="132345" y="9530"/>
                    <a:pt x="130445" y="11054"/>
                  </a:cubicBezTo>
                  <a:cubicBezTo>
                    <a:pt x="104404" y="37247"/>
                    <a:pt x="65819" y="59726"/>
                    <a:pt x="36927" y="82491"/>
                  </a:cubicBezTo>
                  <a:cubicBezTo>
                    <a:pt x="20961" y="95064"/>
                    <a:pt x="-3939" y="111924"/>
                    <a:pt x="528" y="136022"/>
                  </a:cubicBezTo>
                  <a:cubicBezTo>
                    <a:pt x="8606" y="179265"/>
                    <a:pt x="77604" y="165930"/>
                    <a:pt x="103644" y="152786"/>
                  </a:cubicBezTo>
                  <a:cubicBezTo>
                    <a:pt x="129684" y="139641"/>
                    <a:pt x="151163" y="117638"/>
                    <a:pt x="175588" y="102303"/>
                  </a:cubicBezTo>
                  <a:cubicBezTo>
                    <a:pt x="193170" y="91350"/>
                    <a:pt x="210466" y="85634"/>
                    <a:pt x="213603" y="63441"/>
                  </a:cubicBezTo>
                  <a:cubicBezTo>
                    <a:pt x="214838" y="50011"/>
                    <a:pt x="201058" y="-567"/>
                    <a:pt x="196496" y="5"/>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52" name="Google Shape;2852;p37"/>
            <p:cNvSpPr/>
            <p:nvPr/>
          </p:nvSpPr>
          <p:spPr>
            <a:xfrm>
              <a:off x="5927737" y="2249998"/>
              <a:ext cx="171800" cy="89748"/>
            </a:xfrm>
            <a:custGeom>
              <a:avLst/>
              <a:gdLst/>
              <a:ahLst/>
              <a:cxnLst/>
              <a:rect l="l" t="t" r="r" b="b"/>
              <a:pathLst>
                <a:path w="212755" h="111143" extrusionOk="0">
                  <a:moveTo>
                    <a:pt x="212124" y="0"/>
                  </a:moveTo>
                  <a:cubicBezTo>
                    <a:pt x="208798" y="21241"/>
                    <a:pt x="191691" y="27146"/>
                    <a:pt x="174109" y="38100"/>
                  </a:cubicBezTo>
                  <a:cubicBezTo>
                    <a:pt x="149019" y="53721"/>
                    <a:pt x="126590" y="76200"/>
                    <a:pt x="100930" y="89344"/>
                  </a:cubicBezTo>
                  <a:cubicBezTo>
                    <a:pt x="76886" y="101632"/>
                    <a:pt x="16917" y="113728"/>
                    <a:pt x="0" y="82867"/>
                  </a:cubicBezTo>
                  <a:cubicBezTo>
                    <a:pt x="9504" y="124492"/>
                    <a:pt x="76980" y="111442"/>
                    <a:pt x="102736" y="98393"/>
                  </a:cubicBezTo>
                  <a:cubicBezTo>
                    <a:pt x="128491" y="85344"/>
                    <a:pt x="150255" y="63246"/>
                    <a:pt x="174679" y="47911"/>
                  </a:cubicBezTo>
                  <a:cubicBezTo>
                    <a:pt x="192261" y="36957"/>
                    <a:pt x="209558" y="31242"/>
                    <a:pt x="212694" y="9049"/>
                  </a:cubicBezTo>
                  <a:cubicBezTo>
                    <a:pt x="212866" y="6020"/>
                    <a:pt x="212676" y="2981"/>
                    <a:pt x="212124"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53" name="Google Shape;2853;p37"/>
            <p:cNvSpPr/>
            <p:nvPr/>
          </p:nvSpPr>
          <p:spPr>
            <a:xfrm>
              <a:off x="5955035" y="963103"/>
              <a:ext cx="368082" cy="1288142"/>
            </a:xfrm>
            <a:custGeom>
              <a:avLst/>
              <a:gdLst/>
              <a:ahLst/>
              <a:cxnLst/>
              <a:rect l="l" t="t" r="r" b="b"/>
              <a:pathLst>
                <a:path w="455829" h="1595222" extrusionOk="0">
                  <a:moveTo>
                    <a:pt x="11434" y="236696"/>
                  </a:moveTo>
                  <a:cubicBezTo>
                    <a:pt x="23694" y="140208"/>
                    <a:pt x="58953" y="0"/>
                    <a:pt x="58953" y="0"/>
                  </a:cubicBezTo>
                  <a:cubicBezTo>
                    <a:pt x="92720" y="15859"/>
                    <a:pt x="129281" y="24889"/>
                    <a:pt x="166536" y="26575"/>
                  </a:cubicBezTo>
                  <a:cubicBezTo>
                    <a:pt x="228691" y="29718"/>
                    <a:pt x="328101" y="10859"/>
                    <a:pt x="328101" y="10859"/>
                  </a:cubicBezTo>
                  <a:cubicBezTo>
                    <a:pt x="345540" y="41281"/>
                    <a:pt x="364576" y="70752"/>
                    <a:pt x="385123" y="99155"/>
                  </a:cubicBezTo>
                  <a:cubicBezTo>
                    <a:pt x="412875" y="137731"/>
                    <a:pt x="466856" y="222409"/>
                    <a:pt x="453836" y="370332"/>
                  </a:cubicBezTo>
                  <a:cubicBezTo>
                    <a:pt x="445282" y="467011"/>
                    <a:pt x="391301" y="877443"/>
                    <a:pt x="391301" y="877443"/>
                  </a:cubicBezTo>
                  <a:cubicBezTo>
                    <a:pt x="412295" y="946490"/>
                    <a:pt x="423452" y="1018156"/>
                    <a:pt x="424469" y="1090327"/>
                  </a:cubicBezTo>
                  <a:cubicBezTo>
                    <a:pt x="423899" y="1150048"/>
                    <a:pt x="408218" y="1251490"/>
                    <a:pt x="390635" y="1345311"/>
                  </a:cubicBezTo>
                  <a:lnTo>
                    <a:pt x="358418" y="1578293"/>
                  </a:lnTo>
                  <a:cubicBezTo>
                    <a:pt x="358418" y="1578293"/>
                    <a:pt x="315556" y="1609344"/>
                    <a:pt x="284953" y="1587341"/>
                  </a:cubicBezTo>
                  <a:lnTo>
                    <a:pt x="288850" y="1359408"/>
                  </a:lnTo>
                  <a:cubicBezTo>
                    <a:pt x="285049" y="1303592"/>
                    <a:pt x="279346" y="1221296"/>
                    <a:pt x="276020" y="1168908"/>
                  </a:cubicBezTo>
                  <a:cubicBezTo>
                    <a:pt x="270223" y="1083183"/>
                    <a:pt x="254921" y="947356"/>
                    <a:pt x="250550" y="913352"/>
                  </a:cubicBezTo>
                  <a:cubicBezTo>
                    <a:pt x="246178" y="879348"/>
                    <a:pt x="235249" y="820103"/>
                    <a:pt x="230117" y="753618"/>
                  </a:cubicBezTo>
                  <a:cubicBezTo>
                    <a:pt x="224985" y="687134"/>
                    <a:pt x="199895" y="349282"/>
                    <a:pt x="199895" y="349282"/>
                  </a:cubicBezTo>
                  <a:lnTo>
                    <a:pt x="196473" y="412528"/>
                  </a:lnTo>
                  <a:cubicBezTo>
                    <a:pt x="196473" y="412528"/>
                    <a:pt x="193147" y="515303"/>
                    <a:pt x="178416" y="641985"/>
                  </a:cubicBezTo>
                  <a:cubicBezTo>
                    <a:pt x="163685" y="768668"/>
                    <a:pt x="158553" y="824960"/>
                    <a:pt x="158553" y="824960"/>
                  </a:cubicBezTo>
                  <a:cubicBezTo>
                    <a:pt x="158553" y="824960"/>
                    <a:pt x="184118" y="872109"/>
                    <a:pt x="187065" y="906780"/>
                  </a:cubicBezTo>
                  <a:cubicBezTo>
                    <a:pt x="189630" y="934212"/>
                    <a:pt x="220898" y="1150906"/>
                    <a:pt x="202271" y="1261110"/>
                  </a:cubicBezTo>
                  <a:lnTo>
                    <a:pt x="164256" y="1541336"/>
                  </a:lnTo>
                  <a:cubicBezTo>
                    <a:pt x="144782" y="1554832"/>
                    <a:pt x="120015" y="1558090"/>
                    <a:pt x="97729" y="1550098"/>
                  </a:cubicBezTo>
                  <a:lnTo>
                    <a:pt x="75205" y="1267682"/>
                  </a:lnTo>
                  <a:cubicBezTo>
                    <a:pt x="60094" y="1160145"/>
                    <a:pt x="27686" y="932307"/>
                    <a:pt x="23124" y="902684"/>
                  </a:cubicBezTo>
                  <a:cubicBezTo>
                    <a:pt x="16662" y="863727"/>
                    <a:pt x="11340" y="844487"/>
                    <a:pt x="4117" y="721709"/>
                  </a:cubicBezTo>
                  <a:cubicBezTo>
                    <a:pt x="-3106" y="598932"/>
                    <a:pt x="-920" y="333185"/>
                    <a:pt x="11434" y="236696"/>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54" name="Google Shape;2854;p37"/>
            <p:cNvSpPr/>
            <p:nvPr/>
          </p:nvSpPr>
          <p:spPr>
            <a:xfrm>
              <a:off x="5939457" y="937334"/>
              <a:ext cx="391797" cy="856741"/>
            </a:xfrm>
            <a:custGeom>
              <a:avLst/>
              <a:gdLst/>
              <a:ahLst/>
              <a:cxnLst/>
              <a:rect l="l" t="t" r="r" b="b"/>
              <a:pathLst>
                <a:path w="485198" h="1060979" extrusionOk="0">
                  <a:moveTo>
                    <a:pt x="347391" y="12859"/>
                  </a:moveTo>
                  <a:lnTo>
                    <a:pt x="430264" y="179832"/>
                  </a:lnTo>
                  <a:cubicBezTo>
                    <a:pt x="430264" y="179832"/>
                    <a:pt x="556855" y="365474"/>
                    <a:pt x="425702" y="842772"/>
                  </a:cubicBezTo>
                  <a:lnTo>
                    <a:pt x="450317" y="990029"/>
                  </a:lnTo>
                  <a:cubicBezTo>
                    <a:pt x="450317" y="990029"/>
                    <a:pt x="202078" y="1149668"/>
                    <a:pt x="35952" y="990029"/>
                  </a:cubicBezTo>
                  <a:cubicBezTo>
                    <a:pt x="35952" y="990029"/>
                    <a:pt x="-21641" y="548926"/>
                    <a:pt x="8961" y="345567"/>
                  </a:cubicBezTo>
                  <a:cubicBezTo>
                    <a:pt x="26011" y="228591"/>
                    <a:pt x="51871" y="113071"/>
                    <a:pt x="86322" y="0"/>
                  </a:cubicBezTo>
                  <a:cubicBezTo>
                    <a:pt x="86322" y="0"/>
                    <a:pt x="126998" y="45053"/>
                    <a:pt x="336367" y="15335"/>
                  </a:cubicBezTo>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55" name="Google Shape;2855;p37"/>
            <p:cNvSpPr/>
            <p:nvPr/>
          </p:nvSpPr>
          <p:spPr>
            <a:xfrm>
              <a:off x="5733626" y="681017"/>
              <a:ext cx="564393" cy="492344"/>
            </a:xfrm>
            <a:custGeom>
              <a:avLst/>
              <a:gdLst/>
              <a:ahLst/>
              <a:cxnLst/>
              <a:rect l="l" t="t" r="r" b="b"/>
              <a:pathLst>
                <a:path w="698939" h="609714" extrusionOk="0">
                  <a:moveTo>
                    <a:pt x="82790" y="448837"/>
                  </a:moveTo>
                  <a:cubicBezTo>
                    <a:pt x="101798" y="452457"/>
                    <a:pt x="119950" y="448361"/>
                    <a:pt x="146561" y="455600"/>
                  </a:cubicBezTo>
                  <a:cubicBezTo>
                    <a:pt x="166452" y="461905"/>
                    <a:pt x="187190" y="465125"/>
                    <a:pt x="208050" y="465125"/>
                  </a:cubicBezTo>
                  <a:cubicBezTo>
                    <a:pt x="230669" y="465125"/>
                    <a:pt x="294155" y="433407"/>
                    <a:pt x="348611" y="395116"/>
                  </a:cubicBezTo>
                  <a:cubicBezTo>
                    <a:pt x="412762" y="350063"/>
                    <a:pt x="476437" y="272244"/>
                    <a:pt x="499436" y="234811"/>
                  </a:cubicBezTo>
                  <a:cubicBezTo>
                    <a:pt x="548951" y="154038"/>
                    <a:pt x="596375" y="70695"/>
                    <a:pt x="611011" y="28023"/>
                  </a:cubicBezTo>
                  <a:cubicBezTo>
                    <a:pt x="628498" y="-23222"/>
                    <a:pt x="628118" y="11640"/>
                    <a:pt x="658530" y="10878"/>
                  </a:cubicBezTo>
                  <a:cubicBezTo>
                    <a:pt x="693979" y="10020"/>
                    <a:pt x="713082" y="23070"/>
                    <a:pt x="686471" y="92602"/>
                  </a:cubicBezTo>
                  <a:cubicBezTo>
                    <a:pt x="659860" y="162135"/>
                    <a:pt x="635626" y="210522"/>
                    <a:pt x="576322" y="292627"/>
                  </a:cubicBezTo>
                  <a:cubicBezTo>
                    <a:pt x="532918" y="354245"/>
                    <a:pt x="479260" y="407918"/>
                    <a:pt x="417704" y="451314"/>
                  </a:cubicBezTo>
                  <a:cubicBezTo>
                    <a:pt x="363608" y="489280"/>
                    <a:pt x="305151" y="520589"/>
                    <a:pt x="243595" y="544563"/>
                  </a:cubicBezTo>
                  <a:cubicBezTo>
                    <a:pt x="225823" y="551898"/>
                    <a:pt x="214513" y="561709"/>
                    <a:pt x="182295" y="579615"/>
                  </a:cubicBezTo>
                  <a:cubicBezTo>
                    <a:pt x="150381" y="597951"/>
                    <a:pt x="114514" y="608276"/>
                    <a:pt x="77753" y="609714"/>
                  </a:cubicBezTo>
                  <a:cubicBezTo>
                    <a:pt x="46961" y="608953"/>
                    <a:pt x="35937" y="603809"/>
                    <a:pt x="33371" y="597522"/>
                  </a:cubicBezTo>
                  <a:cubicBezTo>
                    <a:pt x="30139" y="589617"/>
                    <a:pt x="36127" y="584188"/>
                    <a:pt x="50193" y="582854"/>
                  </a:cubicBezTo>
                  <a:cubicBezTo>
                    <a:pt x="72688" y="582521"/>
                    <a:pt x="94936" y="578101"/>
                    <a:pt x="115864" y="569805"/>
                  </a:cubicBezTo>
                  <a:cubicBezTo>
                    <a:pt x="115864" y="569805"/>
                    <a:pt x="85166" y="574186"/>
                    <a:pt x="66634" y="575139"/>
                  </a:cubicBezTo>
                  <a:cubicBezTo>
                    <a:pt x="50088" y="576034"/>
                    <a:pt x="33504" y="574729"/>
                    <a:pt x="17310" y="571234"/>
                  </a:cubicBezTo>
                  <a:cubicBezTo>
                    <a:pt x="1723" y="567519"/>
                    <a:pt x="-7020" y="545421"/>
                    <a:pt x="7140" y="543706"/>
                  </a:cubicBezTo>
                  <a:cubicBezTo>
                    <a:pt x="21301" y="541992"/>
                    <a:pt x="32706" y="544659"/>
                    <a:pt x="60267" y="542849"/>
                  </a:cubicBezTo>
                  <a:cubicBezTo>
                    <a:pt x="74845" y="541935"/>
                    <a:pt x="89272" y="539277"/>
                    <a:pt x="103224" y="534943"/>
                  </a:cubicBezTo>
                  <a:cubicBezTo>
                    <a:pt x="84805" y="535105"/>
                    <a:pt x="66396" y="533772"/>
                    <a:pt x="48197" y="530943"/>
                  </a:cubicBezTo>
                  <a:cubicBezTo>
                    <a:pt x="33390" y="529543"/>
                    <a:pt x="19296" y="523885"/>
                    <a:pt x="7615" y="514655"/>
                  </a:cubicBezTo>
                  <a:cubicBezTo>
                    <a:pt x="1628" y="509702"/>
                    <a:pt x="583" y="495605"/>
                    <a:pt x="18450" y="495605"/>
                  </a:cubicBezTo>
                  <a:cubicBezTo>
                    <a:pt x="34511" y="495605"/>
                    <a:pt x="54659" y="503035"/>
                    <a:pt x="84976" y="498844"/>
                  </a:cubicBezTo>
                  <a:cubicBezTo>
                    <a:pt x="107310" y="495700"/>
                    <a:pt x="122992" y="490462"/>
                    <a:pt x="119190" y="487509"/>
                  </a:cubicBezTo>
                  <a:cubicBezTo>
                    <a:pt x="115388" y="484556"/>
                    <a:pt x="102748" y="487509"/>
                    <a:pt x="84311" y="480746"/>
                  </a:cubicBezTo>
                  <a:cubicBezTo>
                    <a:pt x="65874" y="473983"/>
                    <a:pt x="52949" y="457791"/>
                    <a:pt x="57225" y="448075"/>
                  </a:cubicBezTo>
                  <a:cubicBezTo>
                    <a:pt x="61502" y="438360"/>
                    <a:pt x="63593" y="445313"/>
                    <a:pt x="82790" y="448837"/>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56" name="Google Shape;2856;p37"/>
            <p:cNvSpPr/>
            <p:nvPr/>
          </p:nvSpPr>
          <p:spPr>
            <a:xfrm>
              <a:off x="6171801" y="649512"/>
              <a:ext cx="135912" cy="159574"/>
            </a:xfrm>
            <a:custGeom>
              <a:avLst/>
              <a:gdLst/>
              <a:ahLst/>
              <a:cxnLst/>
              <a:rect l="l" t="t" r="r" b="b"/>
              <a:pathLst>
                <a:path w="168312" h="197615" extrusionOk="0">
                  <a:moveTo>
                    <a:pt x="127446" y="197527"/>
                  </a:moveTo>
                  <a:cubicBezTo>
                    <a:pt x="127446" y="197527"/>
                    <a:pt x="46188" y="201813"/>
                    <a:pt x="0" y="150759"/>
                  </a:cubicBezTo>
                  <a:lnTo>
                    <a:pt x="50085" y="45984"/>
                  </a:lnTo>
                  <a:cubicBezTo>
                    <a:pt x="50085" y="45984"/>
                    <a:pt x="73179" y="-12023"/>
                    <a:pt x="127351" y="2264"/>
                  </a:cubicBezTo>
                  <a:cubicBezTo>
                    <a:pt x="181522" y="16552"/>
                    <a:pt x="182378" y="92942"/>
                    <a:pt x="127446" y="19752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57" name="Google Shape;2857;p37"/>
            <p:cNvSpPr/>
            <p:nvPr/>
          </p:nvSpPr>
          <p:spPr>
            <a:xfrm>
              <a:off x="5953447" y="594810"/>
              <a:ext cx="109819" cy="115441"/>
            </a:xfrm>
            <a:custGeom>
              <a:avLst/>
              <a:gdLst/>
              <a:ahLst/>
              <a:cxnLst/>
              <a:rect l="l" t="t" r="r" b="b"/>
              <a:pathLst>
                <a:path w="135999" h="142961" extrusionOk="0">
                  <a:moveTo>
                    <a:pt x="135999" y="944"/>
                  </a:moveTo>
                  <a:cubicBezTo>
                    <a:pt x="135999" y="944"/>
                    <a:pt x="70043" y="-19249"/>
                    <a:pt x="0" y="127150"/>
                  </a:cubicBezTo>
                  <a:lnTo>
                    <a:pt x="26231" y="142962"/>
                  </a:lnTo>
                  <a:cubicBezTo>
                    <a:pt x="26231" y="142962"/>
                    <a:pt x="95133" y="38473"/>
                    <a:pt x="135999" y="944"/>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858" name="Google Shape;2858;p37"/>
          <p:cNvGrpSpPr/>
          <p:nvPr/>
        </p:nvGrpSpPr>
        <p:grpSpPr>
          <a:xfrm>
            <a:off x="4562440" y="2924958"/>
            <a:ext cx="1641530" cy="1833054"/>
            <a:chOff x="2152775" y="305709"/>
            <a:chExt cx="4264823" cy="4762415"/>
          </a:xfrm>
        </p:grpSpPr>
        <p:grpSp>
          <p:nvGrpSpPr>
            <p:cNvPr id="2859" name="Google Shape;2859;p37"/>
            <p:cNvGrpSpPr/>
            <p:nvPr/>
          </p:nvGrpSpPr>
          <p:grpSpPr>
            <a:xfrm>
              <a:off x="2593845" y="3487641"/>
              <a:ext cx="936028" cy="696373"/>
              <a:chOff x="4403470" y="4229766"/>
              <a:chExt cx="936028" cy="696373"/>
            </a:xfrm>
          </p:grpSpPr>
          <p:sp>
            <p:nvSpPr>
              <p:cNvPr id="2860" name="Google Shape;2860;p37"/>
              <p:cNvSpPr/>
              <p:nvPr/>
            </p:nvSpPr>
            <p:spPr>
              <a:xfrm>
                <a:off x="4403470" y="4414647"/>
                <a:ext cx="883852" cy="511492"/>
              </a:xfrm>
              <a:custGeom>
                <a:avLst/>
                <a:gdLst/>
                <a:ahLst/>
                <a:cxnLst/>
                <a:rect l="l" t="t" r="r" b="b"/>
                <a:pathLst>
                  <a:path w="883852" h="511492" extrusionOk="0">
                    <a:moveTo>
                      <a:pt x="883852" y="255746"/>
                    </a:moveTo>
                    <a:cubicBezTo>
                      <a:pt x="883852" y="396991"/>
                      <a:pt x="685995" y="511492"/>
                      <a:pt x="441926" y="511492"/>
                    </a:cubicBezTo>
                    <a:cubicBezTo>
                      <a:pt x="197857" y="511492"/>
                      <a:pt x="0" y="396991"/>
                      <a:pt x="0" y="255746"/>
                    </a:cubicBezTo>
                    <a:cubicBezTo>
                      <a:pt x="0" y="114501"/>
                      <a:pt x="197857" y="0"/>
                      <a:pt x="441926" y="0"/>
                    </a:cubicBezTo>
                    <a:cubicBezTo>
                      <a:pt x="685995" y="0"/>
                      <a:pt x="883852" y="114501"/>
                      <a:pt x="883852" y="255746"/>
                    </a:cubicBez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61" name="Google Shape;2861;p37"/>
              <p:cNvSpPr/>
              <p:nvPr/>
            </p:nvSpPr>
            <p:spPr>
              <a:xfrm>
                <a:off x="4455646" y="4339304"/>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2"/>
                      <a:pt x="197857" y="0"/>
                      <a:pt x="441926" y="0"/>
                    </a:cubicBezTo>
                    <a:cubicBezTo>
                      <a:pt x="685995" y="0"/>
                      <a:pt x="883852" y="114502"/>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62" name="Google Shape;2862;p37"/>
              <p:cNvSpPr/>
              <p:nvPr/>
            </p:nvSpPr>
            <p:spPr>
              <a:xfrm>
                <a:off x="4455741" y="4482465"/>
                <a:ext cx="87339" cy="116490"/>
              </a:xfrm>
              <a:custGeom>
                <a:avLst/>
                <a:gdLst/>
                <a:ahLst/>
                <a:cxnLst/>
                <a:rect l="l" t="t" r="r" b="b"/>
                <a:pathLst>
                  <a:path w="87339" h="116490" extrusionOk="0">
                    <a:moveTo>
                      <a:pt x="0" y="116491"/>
                    </a:moveTo>
                    <a:lnTo>
                      <a:pt x="0" y="0"/>
                    </a:lnTo>
                    <a:lnTo>
                      <a:pt x="87340" y="77914"/>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63" name="Google Shape;2863;p37"/>
              <p:cNvSpPr/>
              <p:nvPr/>
            </p:nvSpPr>
            <p:spPr>
              <a:xfrm>
                <a:off x="5272972" y="4485513"/>
                <a:ext cx="66526" cy="157067"/>
              </a:xfrm>
              <a:custGeom>
                <a:avLst/>
                <a:gdLst/>
                <a:ahLst/>
                <a:cxnLst/>
                <a:rect l="l" t="t" r="r" b="b"/>
                <a:pathLst>
                  <a:path w="66526" h="157067" extrusionOk="0">
                    <a:moveTo>
                      <a:pt x="66527" y="0"/>
                    </a:moveTo>
                    <a:lnTo>
                      <a:pt x="66527" y="109538"/>
                    </a:lnTo>
                    <a:lnTo>
                      <a:pt x="21859" y="157067"/>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64" name="Google Shape;2864;p37"/>
              <p:cNvSpPr/>
              <p:nvPr/>
            </p:nvSpPr>
            <p:spPr>
              <a:xfrm>
                <a:off x="4455646" y="4229766"/>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2"/>
                      <a:pt x="197857" y="0"/>
                      <a:pt x="441926" y="0"/>
                    </a:cubicBezTo>
                    <a:cubicBezTo>
                      <a:pt x="685995" y="0"/>
                      <a:pt x="883852" y="114502"/>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65" name="Google Shape;2865;p37"/>
              <p:cNvSpPr/>
              <p:nvPr/>
            </p:nvSpPr>
            <p:spPr>
              <a:xfrm>
                <a:off x="4581266" y="4299370"/>
                <a:ext cx="632693" cy="366117"/>
              </a:xfrm>
              <a:custGeom>
                <a:avLst/>
                <a:gdLst/>
                <a:ahLst/>
                <a:cxnLst/>
                <a:rect l="l" t="t" r="r" b="b"/>
                <a:pathLst>
                  <a:path w="632693" h="366117" extrusionOk="0">
                    <a:moveTo>
                      <a:pt x="632116" y="194048"/>
                    </a:moveTo>
                    <a:cubicBezTo>
                      <a:pt x="627555" y="237101"/>
                      <a:pt x="596952" y="279773"/>
                      <a:pt x="540025" y="312539"/>
                    </a:cubicBezTo>
                    <a:cubicBezTo>
                      <a:pt x="416476" y="383977"/>
                      <a:pt x="216136" y="383977"/>
                      <a:pt x="92586" y="312539"/>
                    </a:cubicBezTo>
                    <a:cubicBezTo>
                      <a:pt x="35564" y="279487"/>
                      <a:pt x="4962" y="237101"/>
                      <a:pt x="590" y="194048"/>
                    </a:cubicBezTo>
                    <a:cubicBezTo>
                      <a:pt x="-4732" y="143661"/>
                      <a:pt x="25965" y="92130"/>
                      <a:pt x="92586" y="53650"/>
                    </a:cubicBezTo>
                    <a:cubicBezTo>
                      <a:pt x="216136" y="-17883"/>
                      <a:pt x="416476" y="-17883"/>
                      <a:pt x="540025" y="53650"/>
                    </a:cubicBezTo>
                    <a:cubicBezTo>
                      <a:pt x="607121" y="92130"/>
                      <a:pt x="637343" y="143661"/>
                      <a:pt x="632116"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66" name="Google Shape;2866;p37"/>
              <p:cNvSpPr/>
              <p:nvPr/>
            </p:nvSpPr>
            <p:spPr>
              <a:xfrm>
                <a:off x="4581856" y="4321278"/>
                <a:ext cx="631526" cy="344209"/>
              </a:xfrm>
              <a:custGeom>
                <a:avLst/>
                <a:gdLst/>
                <a:ahLst/>
                <a:cxnLst/>
                <a:rect l="l" t="t" r="r" b="b"/>
                <a:pathLst>
                  <a:path w="631526" h="344209" extrusionOk="0">
                    <a:moveTo>
                      <a:pt x="631527" y="172141"/>
                    </a:moveTo>
                    <a:cubicBezTo>
                      <a:pt x="626965" y="215194"/>
                      <a:pt x="596363" y="257866"/>
                      <a:pt x="539435" y="290632"/>
                    </a:cubicBezTo>
                    <a:cubicBezTo>
                      <a:pt x="415886" y="362069"/>
                      <a:pt x="215546" y="362069"/>
                      <a:pt x="91997" y="290632"/>
                    </a:cubicBezTo>
                    <a:cubicBezTo>
                      <a:pt x="34974" y="257580"/>
                      <a:pt x="4372" y="215194"/>
                      <a:pt x="0" y="172141"/>
                    </a:cubicBezTo>
                    <a:cubicBezTo>
                      <a:pt x="4372" y="129088"/>
                      <a:pt x="35069" y="86416"/>
                      <a:pt x="91997" y="53650"/>
                    </a:cubicBezTo>
                    <a:cubicBezTo>
                      <a:pt x="215546" y="-17883"/>
                      <a:pt x="415886" y="-17883"/>
                      <a:pt x="539435" y="53650"/>
                    </a:cubicBezTo>
                    <a:cubicBezTo>
                      <a:pt x="596363" y="86701"/>
                      <a:pt x="626965" y="129088"/>
                      <a:pt x="631527" y="17214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67" name="Google Shape;2867;p37"/>
              <p:cNvSpPr/>
              <p:nvPr/>
            </p:nvSpPr>
            <p:spPr>
              <a:xfrm>
                <a:off x="4743040" y="4404074"/>
                <a:ext cx="295357" cy="184784"/>
              </a:xfrm>
              <a:custGeom>
                <a:avLst/>
                <a:gdLst/>
                <a:ahLst/>
                <a:cxnLst/>
                <a:rect l="l" t="t" r="r" b="b"/>
                <a:pathLst>
                  <a:path w="295357" h="184784" extrusionOk="0">
                    <a:moveTo>
                      <a:pt x="149875" y="29432"/>
                    </a:moveTo>
                    <a:cubicBezTo>
                      <a:pt x="145990" y="29423"/>
                      <a:pt x="142111" y="29737"/>
                      <a:pt x="138280" y="30385"/>
                    </a:cubicBezTo>
                    <a:cubicBezTo>
                      <a:pt x="133053" y="31147"/>
                      <a:pt x="127256" y="32195"/>
                      <a:pt x="120793" y="33528"/>
                    </a:cubicBezTo>
                    <a:cubicBezTo>
                      <a:pt x="114331" y="34862"/>
                      <a:pt x="107678" y="36576"/>
                      <a:pt x="100645" y="38671"/>
                    </a:cubicBezTo>
                    <a:cubicBezTo>
                      <a:pt x="93878" y="40719"/>
                      <a:pt x="87271" y="43272"/>
                      <a:pt x="80877" y="46292"/>
                    </a:cubicBezTo>
                    <a:lnTo>
                      <a:pt x="131722" y="75629"/>
                    </a:lnTo>
                    <a:lnTo>
                      <a:pt x="141226" y="72390"/>
                    </a:lnTo>
                    <a:cubicBezTo>
                      <a:pt x="154151" y="68104"/>
                      <a:pt x="166316" y="64484"/>
                      <a:pt x="177816" y="61436"/>
                    </a:cubicBezTo>
                    <a:cubicBezTo>
                      <a:pt x="188584" y="58598"/>
                      <a:pt x="199589" y="56779"/>
                      <a:pt x="210699" y="56007"/>
                    </a:cubicBezTo>
                    <a:cubicBezTo>
                      <a:pt x="220849" y="55397"/>
                      <a:pt x="231037" y="56102"/>
                      <a:pt x="241016" y="58103"/>
                    </a:cubicBezTo>
                    <a:cubicBezTo>
                      <a:pt x="251062" y="60293"/>
                      <a:pt x="260689" y="64084"/>
                      <a:pt x="269527" y="69342"/>
                    </a:cubicBezTo>
                    <a:cubicBezTo>
                      <a:pt x="278299" y="73743"/>
                      <a:pt x="285826" y="80296"/>
                      <a:pt x="291386" y="88392"/>
                    </a:cubicBezTo>
                    <a:cubicBezTo>
                      <a:pt x="295112" y="94317"/>
                      <a:pt x="296281" y="101498"/>
                      <a:pt x="294617" y="108299"/>
                    </a:cubicBezTo>
                    <a:cubicBezTo>
                      <a:pt x="292460" y="115776"/>
                      <a:pt x="288364" y="122549"/>
                      <a:pt x="282738" y="127921"/>
                    </a:cubicBezTo>
                    <a:cubicBezTo>
                      <a:pt x="275762" y="134922"/>
                      <a:pt x="267978" y="141065"/>
                      <a:pt x="259548" y="146209"/>
                    </a:cubicBezTo>
                    <a:lnTo>
                      <a:pt x="291861" y="165259"/>
                    </a:lnTo>
                    <a:lnTo>
                      <a:pt x="274279" y="175451"/>
                    </a:lnTo>
                    <a:lnTo>
                      <a:pt x="241681" y="156401"/>
                    </a:lnTo>
                    <a:cubicBezTo>
                      <a:pt x="226162" y="164068"/>
                      <a:pt x="209929" y="170193"/>
                      <a:pt x="193212" y="174688"/>
                    </a:cubicBezTo>
                    <a:cubicBezTo>
                      <a:pt x="175734" y="179604"/>
                      <a:pt x="157863" y="182975"/>
                      <a:pt x="139801" y="184785"/>
                    </a:cubicBezTo>
                    <a:lnTo>
                      <a:pt x="122219" y="154305"/>
                    </a:lnTo>
                    <a:cubicBezTo>
                      <a:pt x="126957" y="154276"/>
                      <a:pt x="131688" y="153924"/>
                      <a:pt x="136379" y="153257"/>
                    </a:cubicBezTo>
                    <a:cubicBezTo>
                      <a:pt x="142842" y="152495"/>
                      <a:pt x="149875" y="151257"/>
                      <a:pt x="157763" y="149638"/>
                    </a:cubicBezTo>
                    <a:cubicBezTo>
                      <a:pt x="165651" y="148019"/>
                      <a:pt x="173824" y="145733"/>
                      <a:pt x="182568" y="143256"/>
                    </a:cubicBezTo>
                    <a:cubicBezTo>
                      <a:pt x="191055" y="140684"/>
                      <a:pt x="199342" y="137503"/>
                      <a:pt x="207373" y="133731"/>
                    </a:cubicBezTo>
                    <a:lnTo>
                      <a:pt x="156812" y="104489"/>
                    </a:lnTo>
                    <a:cubicBezTo>
                      <a:pt x="154722" y="105346"/>
                      <a:pt x="152536" y="106109"/>
                      <a:pt x="150255" y="106871"/>
                    </a:cubicBezTo>
                    <a:lnTo>
                      <a:pt x="143317" y="108966"/>
                    </a:lnTo>
                    <a:cubicBezTo>
                      <a:pt x="130582" y="113157"/>
                      <a:pt x="118987" y="116396"/>
                      <a:pt x="108343" y="118491"/>
                    </a:cubicBezTo>
                    <a:cubicBezTo>
                      <a:pt x="98576" y="120768"/>
                      <a:pt x="88616" y="122101"/>
                      <a:pt x="78596" y="122492"/>
                    </a:cubicBezTo>
                    <a:cubicBezTo>
                      <a:pt x="69750" y="122854"/>
                      <a:pt x="60896" y="122015"/>
                      <a:pt x="52271" y="120015"/>
                    </a:cubicBezTo>
                    <a:cubicBezTo>
                      <a:pt x="43727" y="118091"/>
                      <a:pt x="35524" y="114881"/>
                      <a:pt x="27941" y="110490"/>
                    </a:cubicBezTo>
                    <a:cubicBezTo>
                      <a:pt x="19600" y="106099"/>
                      <a:pt x="12355" y="99889"/>
                      <a:pt x="6748" y="92297"/>
                    </a:cubicBezTo>
                    <a:cubicBezTo>
                      <a:pt x="2686" y="86592"/>
                      <a:pt x="675" y="79677"/>
                      <a:pt x="1045" y="72676"/>
                    </a:cubicBezTo>
                    <a:cubicBezTo>
                      <a:pt x="1772" y="65380"/>
                      <a:pt x="4687" y="58464"/>
                      <a:pt x="9409" y="52864"/>
                    </a:cubicBezTo>
                    <a:cubicBezTo>
                      <a:pt x="15218" y="45482"/>
                      <a:pt x="22145" y="39053"/>
                      <a:pt x="29937" y="33814"/>
                    </a:cubicBezTo>
                    <a:lnTo>
                      <a:pt x="0" y="16478"/>
                    </a:lnTo>
                    <a:lnTo>
                      <a:pt x="17677" y="6858"/>
                    </a:lnTo>
                    <a:lnTo>
                      <a:pt x="47424" y="24003"/>
                    </a:lnTo>
                    <a:cubicBezTo>
                      <a:pt x="61333" y="17050"/>
                      <a:pt x="75962" y="11659"/>
                      <a:pt x="91046" y="7906"/>
                    </a:cubicBezTo>
                    <a:cubicBezTo>
                      <a:pt x="105358" y="4277"/>
                      <a:pt x="119901" y="1629"/>
                      <a:pt x="134574" y="0"/>
                    </a:cubicBezTo>
                    <a:close/>
                    <a:moveTo>
                      <a:pt x="63485" y="82772"/>
                    </a:moveTo>
                    <a:cubicBezTo>
                      <a:pt x="70153" y="86639"/>
                      <a:pt x="77868" y="88306"/>
                      <a:pt x="85534" y="87535"/>
                    </a:cubicBezTo>
                    <a:cubicBezTo>
                      <a:pt x="95850" y="86363"/>
                      <a:pt x="106013" y="84096"/>
                      <a:pt x="115851" y="80772"/>
                    </a:cubicBezTo>
                    <a:lnTo>
                      <a:pt x="68332" y="53245"/>
                    </a:lnTo>
                    <a:cubicBezTo>
                      <a:pt x="50845" y="64675"/>
                      <a:pt x="49230" y="74514"/>
                      <a:pt x="63485" y="82772"/>
                    </a:cubicBezTo>
                    <a:close/>
                    <a:moveTo>
                      <a:pt x="230372" y="96774"/>
                    </a:moveTo>
                    <a:cubicBezTo>
                      <a:pt x="223130" y="92793"/>
                      <a:pt x="214786" y="91288"/>
                      <a:pt x="206612" y="92488"/>
                    </a:cubicBezTo>
                    <a:cubicBezTo>
                      <a:pt x="195331" y="93945"/>
                      <a:pt x="184202" y="96403"/>
                      <a:pt x="173349" y="99822"/>
                    </a:cubicBezTo>
                    <a:lnTo>
                      <a:pt x="220868" y="127159"/>
                    </a:lnTo>
                    <a:cubicBezTo>
                      <a:pt x="240892" y="114776"/>
                      <a:pt x="244057" y="104651"/>
                      <a:pt x="230372" y="9677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68" name="Google Shape;2868;p37"/>
              <p:cNvSpPr/>
              <p:nvPr/>
            </p:nvSpPr>
            <p:spPr>
              <a:xfrm>
                <a:off x="4865259" y="4541234"/>
                <a:ext cx="19007" cy="25527"/>
              </a:xfrm>
              <a:custGeom>
                <a:avLst/>
                <a:gdLst/>
                <a:ahLst/>
                <a:cxnLst/>
                <a:rect l="l" t="t" r="r" b="b"/>
                <a:pathLst>
                  <a:path w="19007" h="25527" extrusionOk="0">
                    <a:moveTo>
                      <a:pt x="0" y="17145"/>
                    </a:moveTo>
                    <a:cubicBezTo>
                      <a:pt x="0" y="15907"/>
                      <a:pt x="0" y="0"/>
                      <a:pt x="0" y="0"/>
                    </a:cubicBezTo>
                    <a:lnTo>
                      <a:pt x="19008" y="12478"/>
                    </a:lnTo>
                    <a:lnTo>
                      <a:pt x="10549"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69" name="Google Shape;2869;p37"/>
              <p:cNvSpPr/>
              <p:nvPr/>
            </p:nvSpPr>
            <p:spPr>
              <a:xfrm>
                <a:off x="4992800" y="4552092"/>
                <a:ext cx="42006" cy="19716"/>
              </a:xfrm>
              <a:custGeom>
                <a:avLst/>
                <a:gdLst/>
                <a:ahLst/>
                <a:cxnLst/>
                <a:rect l="l" t="t" r="r" b="b"/>
                <a:pathLst>
                  <a:path w="42006" h="19716" extrusionOk="0">
                    <a:moveTo>
                      <a:pt x="42007" y="17240"/>
                    </a:moveTo>
                    <a:lnTo>
                      <a:pt x="42007" y="0"/>
                    </a:lnTo>
                    <a:lnTo>
                      <a:pt x="0" y="3238"/>
                    </a:lnTo>
                    <a:lnTo>
                      <a:pt x="24045" y="19717"/>
                    </a:lnTo>
                    <a:lnTo>
                      <a:pt x="42007" y="1724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70" name="Google Shape;2870;p37"/>
              <p:cNvSpPr/>
              <p:nvPr/>
            </p:nvSpPr>
            <p:spPr>
              <a:xfrm>
                <a:off x="5006866" y="4488941"/>
                <a:ext cx="31457" cy="17335"/>
              </a:xfrm>
              <a:custGeom>
                <a:avLst/>
                <a:gdLst/>
                <a:ahLst/>
                <a:cxnLst/>
                <a:rect l="l" t="t" r="r" b="b"/>
                <a:pathLst>
                  <a:path w="31457" h="17335" extrusionOk="0">
                    <a:moveTo>
                      <a:pt x="31458" y="17336"/>
                    </a:moveTo>
                    <a:lnTo>
                      <a:pt x="31458" y="0"/>
                    </a:lnTo>
                    <a:lnTo>
                      <a:pt x="0" y="11430"/>
                    </a:lnTo>
                    <a:lnTo>
                      <a:pt x="31458" y="17336"/>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71" name="Google Shape;2871;p37"/>
              <p:cNvSpPr/>
              <p:nvPr/>
            </p:nvSpPr>
            <p:spPr>
              <a:xfrm>
                <a:off x="4908026" y="4495323"/>
                <a:ext cx="47328" cy="33051"/>
              </a:xfrm>
              <a:custGeom>
                <a:avLst/>
                <a:gdLst/>
                <a:ahLst/>
                <a:cxnLst/>
                <a:rect l="l" t="t" r="r" b="b"/>
                <a:pathLst>
                  <a:path w="47328" h="33051" extrusionOk="0">
                    <a:moveTo>
                      <a:pt x="0" y="10001"/>
                    </a:moveTo>
                    <a:lnTo>
                      <a:pt x="10454" y="0"/>
                    </a:lnTo>
                    <a:lnTo>
                      <a:pt x="47329" y="25527"/>
                    </a:lnTo>
                    <a:lnTo>
                      <a:pt x="45048" y="33052"/>
                    </a:lnTo>
                    <a:cubicBezTo>
                      <a:pt x="45048" y="33052"/>
                      <a:pt x="17487" y="21431"/>
                      <a:pt x="16537" y="2076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72" name="Google Shape;2872;p37"/>
              <p:cNvSpPr/>
              <p:nvPr/>
            </p:nvSpPr>
            <p:spPr>
              <a:xfrm>
                <a:off x="4811468" y="4440078"/>
                <a:ext cx="58923" cy="38957"/>
              </a:xfrm>
              <a:custGeom>
                <a:avLst/>
                <a:gdLst/>
                <a:ahLst/>
                <a:cxnLst/>
                <a:rect l="l" t="t" r="r" b="b"/>
                <a:pathLst>
                  <a:path w="58923" h="38957" extrusionOk="0">
                    <a:moveTo>
                      <a:pt x="0" y="11144"/>
                    </a:moveTo>
                    <a:lnTo>
                      <a:pt x="48945" y="38957"/>
                    </a:lnTo>
                    <a:lnTo>
                      <a:pt x="58924" y="31718"/>
                    </a:lnTo>
                    <a:cubicBezTo>
                      <a:pt x="58924" y="31718"/>
                      <a:pt x="52841" y="24670"/>
                      <a:pt x="52366" y="23908"/>
                    </a:cubicBezTo>
                    <a:cubicBezTo>
                      <a:pt x="47964" y="18878"/>
                      <a:pt x="42800" y="14573"/>
                      <a:pt x="37065" y="11144"/>
                    </a:cubicBezTo>
                    <a:cubicBezTo>
                      <a:pt x="33453" y="10478"/>
                      <a:pt x="10169" y="0"/>
                      <a:pt x="10169"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73" name="Google Shape;2873;p37"/>
              <p:cNvSpPr/>
              <p:nvPr/>
            </p:nvSpPr>
            <p:spPr>
              <a:xfrm>
                <a:off x="4865639" y="4409027"/>
                <a:ext cx="27275" cy="24479"/>
              </a:xfrm>
              <a:custGeom>
                <a:avLst/>
                <a:gdLst/>
                <a:ahLst/>
                <a:cxnLst/>
                <a:rect l="l" t="t" r="r" b="b"/>
                <a:pathLst>
                  <a:path w="27275" h="24479" extrusionOk="0">
                    <a:moveTo>
                      <a:pt x="27276" y="24479"/>
                    </a:moveTo>
                    <a:lnTo>
                      <a:pt x="27276" y="7334"/>
                    </a:lnTo>
                    <a:lnTo>
                      <a:pt x="4752" y="0"/>
                    </a:lnTo>
                    <a:lnTo>
                      <a:pt x="0" y="13430"/>
                    </a:lnTo>
                    <a:lnTo>
                      <a:pt x="1140" y="19621"/>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74" name="Google Shape;2874;p37"/>
              <p:cNvSpPr/>
              <p:nvPr/>
            </p:nvSpPr>
            <p:spPr>
              <a:xfrm>
                <a:off x="4743421" y="4403978"/>
                <a:ext cx="26040" cy="19431"/>
              </a:xfrm>
              <a:custGeom>
                <a:avLst/>
                <a:gdLst/>
                <a:ahLst/>
                <a:cxnLst/>
                <a:rect l="l" t="t" r="r" b="b"/>
                <a:pathLst>
                  <a:path w="26040" h="19431" extrusionOk="0">
                    <a:moveTo>
                      <a:pt x="0" y="17145"/>
                    </a:moveTo>
                    <a:lnTo>
                      <a:pt x="0" y="0"/>
                    </a:lnTo>
                    <a:lnTo>
                      <a:pt x="26040"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75" name="Google Shape;2875;p37"/>
              <p:cNvSpPr/>
              <p:nvPr/>
            </p:nvSpPr>
            <p:spPr>
              <a:xfrm>
                <a:off x="4744371" y="4461509"/>
                <a:ext cx="29936" cy="30289"/>
              </a:xfrm>
              <a:custGeom>
                <a:avLst/>
                <a:gdLst/>
                <a:ahLst/>
                <a:cxnLst/>
                <a:rect l="l" t="t" r="r" b="b"/>
                <a:pathLst>
                  <a:path w="29936" h="30289" extrusionOk="0">
                    <a:moveTo>
                      <a:pt x="0" y="17907"/>
                    </a:moveTo>
                    <a:lnTo>
                      <a:pt x="0" y="0"/>
                    </a:lnTo>
                    <a:lnTo>
                      <a:pt x="29937" y="0"/>
                    </a:lnTo>
                    <a:lnTo>
                      <a:pt x="22619" y="16002"/>
                    </a:lnTo>
                    <a:lnTo>
                      <a:pt x="9694" y="3028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76" name="Google Shape;2876;p37"/>
              <p:cNvSpPr/>
              <p:nvPr/>
            </p:nvSpPr>
            <p:spPr>
              <a:xfrm>
                <a:off x="4743040" y="4386929"/>
                <a:ext cx="295352" cy="185070"/>
              </a:xfrm>
              <a:custGeom>
                <a:avLst/>
                <a:gdLst/>
                <a:ahLst/>
                <a:cxnLst/>
                <a:rect l="l" t="t" r="r" b="b"/>
                <a:pathLst>
                  <a:path w="295352" h="185070" extrusionOk="0">
                    <a:moveTo>
                      <a:pt x="149875" y="29432"/>
                    </a:moveTo>
                    <a:cubicBezTo>
                      <a:pt x="145994" y="29432"/>
                      <a:pt x="142119" y="29718"/>
                      <a:pt x="138280" y="30289"/>
                    </a:cubicBezTo>
                    <a:cubicBezTo>
                      <a:pt x="133053" y="31051"/>
                      <a:pt x="127256" y="32099"/>
                      <a:pt x="120793" y="33528"/>
                    </a:cubicBezTo>
                    <a:cubicBezTo>
                      <a:pt x="114331" y="34957"/>
                      <a:pt x="107678" y="36576"/>
                      <a:pt x="100645" y="38671"/>
                    </a:cubicBezTo>
                    <a:cubicBezTo>
                      <a:pt x="93881" y="40691"/>
                      <a:pt x="87274" y="43205"/>
                      <a:pt x="80877" y="46196"/>
                    </a:cubicBezTo>
                    <a:lnTo>
                      <a:pt x="131722" y="75629"/>
                    </a:lnTo>
                    <a:lnTo>
                      <a:pt x="141226" y="72390"/>
                    </a:lnTo>
                    <a:cubicBezTo>
                      <a:pt x="154151" y="68104"/>
                      <a:pt x="166316" y="64484"/>
                      <a:pt x="177816" y="61436"/>
                    </a:cubicBezTo>
                    <a:cubicBezTo>
                      <a:pt x="188574" y="58550"/>
                      <a:pt x="199589" y="56740"/>
                      <a:pt x="210699" y="56007"/>
                    </a:cubicBezTo>
                    <a:cubicBezTo>
                      <a:pt x="220849" y="55369"/>
                      <a:pt x="231037" y="56045"/>
                      <a:pt x="241016" y="58007"/>
                    </a:cubicBezTo>
                    <a:cubicBezTo>
                      <a:pt x="251052" y="60274"/>
                      <a:pt x="260670" y="64094"/>
                      <a:pt x="269527" y="69342"/>
                    </a:cubicBezTo>
                    <a:cubicBezTo>
                      <a:pt x="278328" y="73705"/>
                      <a:pt x="285855" y="80258"/>
                      <a:pt x="291386" y="88392"/>
                    </a:cubicBezTo>
                    <a:cubicBezTo>
                      <a:pt x="295112" y="94278"/>
                      <a:pt x="296271" y="101432"/>
                      <a:pt x="294617" y="108204"/>
                    </a:cubicBezTo>
                    <a:cubicBezTo>
                      <a:pt x="292508" y="115700"/>
                      <a:pt x="288402" y="122482"/>
                      <a:pt x="282738" y="127825"/>
                    </a:cubicBezTo>
                    <a:cubicBezTo>
                      <a:pt x="275762" y="134855"/>
                      <a:pt x="267978" y="141027"/>
                      <a:pt x="259548" y="146209"/>
                    </a:cubicBezTo>
                    <a:lnTo>
                      <a:pt x="291861" y="165259"/>
                    </a:lnTo>
                    <a:lnTo>
                      <a:pt x="274279" y="175546"/>
                    </a:lnTo>
                    <a:lnTo>
                      <a:pt x="241681" y="156496"/>
                    </a:lnTo>
                    <a:cubicBezTo>
                      <a:pt x="226181" y="164239"/>
                      <a:pt x="209939" y="170402"/>
                      <a:pt x="193212" y="174879"/>
                    </a:cubicBezTo>
                    <a:cubicBezTo>
                      <a:pt x="175668" y="179784"/>
                      <a:pt x="157733" y="183194"/>
                      <a:pt x="139611" y="185071"/>
                    </a:cubicBezTo>
                    <a:lnTo>
                      <a:pt x="122219" y="154305"/>
                    </a:lnTo>
                    <a:cubicBezTo>
                      <a:pt x="125355" y="154305"/>
                      <a:pt x="130107" y="154305"/>
                      <a:pt x="136379" y="153257"/>
                    </a:cubicBezTo>
                    <a:cubicBezTo>
                      <a:pt x="142652" y="152209"/>
                      <a:pt x="149875" y="151257"/>
                      <a:pt x="157763" y="149542"/>
                    </a:cubicBezTo>
                    <a:cubicBezTo>
                      <a:pt x="165651" y="147828"/>
                      <a:pt x="173824" y="145732"/>
                      <a:pt x="182568" y="143161"/>
                    </a:cubicBezTo>
                    <a:cubicBezTo>
                      <a:pt x="191074" y="140636"/>
                      <a:pt x="199361" y="137446"/>
                      <a:pt x="207373" y="133636"/>
                    </a:cubicBezTo>
                    <a:lnTo>
                      <a:pt x="156812" y="104394"/>
                    </a:lnTo>
                    <a:cubicBezTo>
                      <a:pt x="154722" y="105156"/>
                      <a:pt x="152536" y="106013"/>
                      <a:pt x="150255" y="106680"/>
                    </a:cubicBezTo>
                    <a:lnTo>
                      <a:pt x="143317" y="108871"/>
                    </a:lnTo>
                    <a:cubicBezTo>
                      <a:pt x="130582" y="113062"/>
                      <a:pt x="118987" y="116300"/>
                      <a:pt x="108343" y="118396"/>
                    </a:cubicBezTo>
                    <a:cubicBezTo>
                      <a:pt x="98576" y="120672"/>
                      <a:pt x="88616" y="122006"/>
                      <a:pt x="78596" y="122396"/>
                    </a:cubicBezTo>
                    <a:cubicBezTo>
                      <a:pt x="69751" y="122711"/>
                      <a:pt x="60903" y="121882"/>
                      <a:pt x="52271" y="119920"/>
                    </a:cubicBezTo>
                    <a:cubicBezTo>
                      <a:pt x="43739" y="117958"/>
                      <a:pt x="35542" y="114748"/>
                      <a:pt x="27941" y="110395"/>
                    </a:cubicBezTo>
                    <a:cubicBezTo>
                      <a:pt x="19600" y="106004"/>
                      <a:pt x="12355" y="99793"/>
                      <a:pt x="6748" y="92202"/>
                    </a:cubicBezTo>
                    <a:cubicBezTo>
                      <a:pt x="2692" y="86496"/>
                      <a:pt x="682" y="79581"/>
                      <a:pt x="1045" y="72580"/>
                    </a:cubicBezTo>
                    <a:cubicBezTo>
                      <a:pt x="1772" y="65284"/>
                      <a:pt x="4687" y="58369"/>
                      <a:pt x="9409" y="52768"/>
                    </a:cubicBezTo>
                    <a:cubicBezTo>
                      <a:pt x="15221" y="45386"/>
                      <a:pt x="22148" y="38957"/>
                      <a:pt x="29937" y="33718"/>
                    </a:cubicBezTo>
                    <a:lnTo>
                      <a:pt x="0" y="16383"/>
                    </a:lnTo>
                    <a:lnTo>
                      <a:pt x="17677" y="6763"/>
                    </a:lnTo>
                    <a:lnTo>
                      <a:pt x="47424" y="24003"/>
                    </a:lnTo>
                    <a:cubicBezTo>
                      <a:pt x="61333" y="17050"/>
                      <a:pt x="75962" y="11659"/>
                      <a:pt x="91046" y="7906"/>
                    </a:cubicBezTo>
                    <a:cubicBezTo>
                      <a:pt x="105348" y="4229"/>
                      <a:pt x="119894" y="1591"/>
                      <a:pt x="134574" y="0"/>
                    </a:cubicBezTo>
                    <a:close/>
                    <a:moveTo>
                      <a:pt x="63485" y="82772"/>
                    </a:moveTo>
                    <a:cubicBezTo>
                      <a:pt x="70169" y="86601"/>
                      <a:pt x="77870" y="88259"/>
                      <a:pt x="85534" y="87535"/>
                    </a:cubicBezTo>
                    <a:cubicBezTo>
                      <a:pt x="95850" y="86363"/>
                      <a:pt x="106013" y="84096"/>
                      <a:pt x="115851" y="80772"/>
                    </a:cubicBezTo>
                    <a:lnTo>
                      <a:pt x="68332" y="53149"/>
                    </a:lnTo>
                    <a:cubicBezTo>
                      <a:pt x="50845" y="64675"/>
                      <a:pt x="49230" y="74486"/>
                      <a:pt x="63485" y="82772"/>
                    </a:cubicBezTo>
                    <a:close/>
                    <a:moveTo>
                      <a:pt x="230372" y="96679"/>
                    </a:moveTo>
                    <a:cubicBezTo>
                      <a:pt x="223120" y="92735"/>
                      <a:pt x="214776" y="91259"/>
                      <a:pt x="206612" y="92488"/>
                    </a:cubicBezTo>
                    <a:cubicBezTo>
                      <a:pt x="195331" y="93907"/>
                      <a:pt x="184202" y="96326"/>
                      <a:pt x="173349" y="99727"/>
                    </a:cubicBezTo>
                    <a:lnTo>
                      <a:pt x="220868" y="127159"/>
                    </a:lnTo>
                    <a:cubicBezTo>
                      <a:pt x="240826" y="114776"/>
                      <a:pt x="244057" y="104680"/>
                      <a:pt x="230372" y="96679"/>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877" name="Google Shape;2877;p37"/>
            <p:cNvGrpSpPr/>
            <p:nvPr/>
          </p:nvGrpSpPr>
          <p:grpSpPr>
            <a:xfrm>
              <a:off x="2682040" y="3351243"/>
              <a:ext cx="883852" cy="621125"/>
              <a:chOff x="4491665" y="4093368"/>
              <a:chExt cx="883852" cy="621125"/>
            </a:xfrm>
          </p:grpSpPr>
          <p:sp>
            <p:nvSpPr>
              <p:cNvPr id="2878" name="Google Shape;2878;p37"/>
              <p:cNvSpPr/>
              <p:nvPr/>
            </p:nvSpPr>
            <p:spPr>
              <a:xfrm>
                <a:off x="4491665" y="4203001"/>
                <a:ext cx="883852" cy="511492"/>
              </a:xfrm>
              <a:custGeom>
                <a:avLst/>
                <a:gdLst/>
                <a:ahLst/>
                <a:cxnLst/>
                <a:rect l="l" t="t" r="r" b="b"/>
                <a:pathLst>
                  <a:path w="883852" h="511492" extrusionOk="0">
                    <a:moveTo>
                      <a:pt x="883852" y="255746"/>
                    </a:moveTo>
                    <a:cubicBezTo>
                      <a:pt x="883852" y="396991"/>
                      <a:pt x="685995" y="511492"/>
                      <a:pt x="441926" y="511492"/>
                    </a:cubicBezTo>
                    <a:cubicBezTo>
                      <a:pt x="197857" y="511492"/>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79" name="Google Shape;2879;p37"/>
              <p:cNvSpPr/>
              <p:nvPr/>
            </p:nvSpPr>
            <p:spPr>
              <a:xfrm>
                <a:off x="4491855" y="4346066"/>
                <a:ext cx="87339" cy="116490"/>
              </a:xfrm>
              <a:custGeom>
                <a:avLst/>
                <a:gdLst/>
                <a:ahLst/>
                <a:cxnLst/>
                <a:rect l="l" t="t" r="r" b="b"/>
                <a:pathLst>
                  <a:path w="87339" h="116490" extrusionOk="0">
                    <a:moveTo>
                      <a:pt x="0" y="116491"/>
                    </a:moveTo>
                    <a:lnTo>
                      <a:pt x="0" y="0"/>
                    </a:lnTo>
                    <a:lnTo>
                      <a:pt x="87340" y="77914"/>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80" name="Google Shape;2880;p37"/>
              <p:cNvSpPr/>
              <p:nvPr/>
            </p:nvSpPr>
            <p:spPr>
              <a:xfrm>
                <a:off x="5309086" y="4349115"/>
                <a:ext cx="66431" cy="157067"/>
              </a:xfrm>
              <a:custGeom>
                <a:avLst/>
                <a:gdLst/>
                <a:ahLst/>
                <a:cxnLst/>
                <a:rect l="l" t="t" r="r" b="b"/>
                <a:pathLst>
                  <a:path w="66431" h="157067" extrusionOk="0">
                    <a:moveTo>
                      <a:pt x="66432" y="0"/>
                    </a:moveTo>
                    <a:lnTo>
                      <a:pt x="66432" y="109633"/>
                    </a:lnTo>
                    <a:lnTo>
                      <a:pt x="21859" y="157067"/>
                    </a:lnTo>
                    <a:lnTo>
                      <a:pt x="0" y="31623"/>
                    </a:lnTo>
                    <a:lnTo>
                      <a:pt x="66432"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81" name="Google Shape;2881;p37"/>
              <p:cNvSpPr/>
              <p:nvPr/>
            </p:nvSpPr>
            <p:spPr>
              <a:xfrm>
                <a:off x="4491665" y="4093368"/>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82" name="Google Shape;2882;p37"/>
              <p:cNvSpPr/>
              <p:nvPr/>
            </p:nvSpPr>
            <p:spPr>
              <a:xfrm>
                <a:off x="4617381" y="4162996"/>
                <a:ext cx="632721" cy="366093"/>
              </a:xfrm>
              <a:custGeom>
                <a:avLst/>
                <a:gdLst/>
                <a:ahLst/>
                <a:cxnLst/>
                <a:rect l="l" t="t" r="r" b="b"/>
                <a:pathLst>
                  <a:path w="632721" h="366093" extrusionOk="0">
                    <a:moveTo>
                      <a:pt x="632116" y="194024"/>
                    </a:moveTo>
                    <a:cubicBezTo>
                      <a:pt x="627555" y="237172"/>
                      <a:pt x="596952" y="279749"/>
                      <a:pt x="540025" y="312515"/>
                    </a:cubicBezTo>
                    <a:cubicBezTo>
                      <a:pt x="416475" y="383953"/>
                      <a:pt x="216136" y="383953"/>
                      <a:pt x="92586" y="312515"/>
                    </a:cubicBezTo>
                    <a:cubicBezTo>
                      <a:pt x="35564" y="279559"/>
                      <a:pt x="4962" y="237172"/>
                      <a:pt x="590" y="194024"/>
                    </a:cubicBezTo>
                    <a:cubicBezTo>
                      <a:pt x="-4732" y="143637"/>
                      <a:pt x="25965" y="92107"/>
                      <a:pt x="92586" y="53721"/>
                    </a:cubicBezTo>
                    <a:cubicBezTo>
                      <a:pt x="216136" y="-17907"/>
                      <a:pt x="416475" y="-17907"/>
                      <a:pt x="540025" y="53721"/>
                    </a:cubicBezTo>
                    <a:cubicBezTo>
                      <a:pt x="606551" y="92107"/>
                      <a:pt x="637534" y="143637"/>
                      <a:pt x="632116" y="19402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83" name="Google Shape;2883;p37"/>
              <p:cNvSpPr/>
              <p:nvPr/>
            </p:nvSpPr>
            <p:spPr>
              <a:xfrm>
                <a:off x="4617971" y="4184904"/>
                <a:ext cx="631526" cy="344185"/>
              </a:xfrm>
              <a:custGeom>
                <a:avLst/>
                <a:gdLst/>
                <a:ahLst/>
                <a:cxnLst/>
                <a:rect l="l" t="t" r="r" b="b"/>
                <a:pathLst>
                  <a:path w="631526" h="344185" extrusionOk="0">
                    <a:moveTo>
                      <a:pt x="631527" y="172117"/>
                    </a:moveTo>
                    <a:cubicBezTo>
                      <a:pt x="626965" y="215265"/>
                      <a:pt x="596363" y="257842"/>
                      <a:pt x="539435" y="290608"/>
                    </a:cubicBezTo>
                    <a:cubicBezTo>
                      <a:pt x="415886" y="362045"/>
                      <a:pt x="215546" y="362045"/>
                      <a:pt x="91997" y="290608"/>
                    </a:cubicBezTo>
                    <a:cubicBezTo>
                      <a:pt x="34974" y="257651"/>
                      <a:pt x="4372" y="215265"/>
                      <a:pt x="0" y="172117"/>
                    </a:cubicBezTo>
                    <a:cubicBezTo>
                      <a:pt x="4372" y="129064"/>
                      <a:pt x="34974" y="86392"/>
                      <a:pt x="91997" y="53721"/>
                    </a:cubicBezTo>
                    <a:cubicBezTo>
                      <a:pt x="215546" y="-17907"/>
                      <a:pt x="415886" y="-17907"/>
                      <a:pt x="539435" y="53721"/>
                    </a:cubicBezTo>
                    <a:cubicBezTo>
                      <a:pt x="596363" y="86677"/>
                      <a:pt x="627440" y="129064"/>
                      <a:pt x="631527" y="172117"/>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84" name="Google Shape;2884;p37"/>
              <p:cNvSpPr/>
              <p:nvPr/>
            </p:nvSpPr>
            <p:spPr>
              <a:xfrm>
                <a:off x="4779725" y="4267771"/>
                <a:ext cx="295065" cy="184880"/>
              </a:xfrm>
              <a:custGeom>
                <a:avLst/>
                <a:gdLst/>
                <a:ahLst/>
                <a:cxnLst/>
                <a:rect l="l" t="t" r="r" b="b"/>
                <a:pathLst>
                  <a:path w="295065" h="184880" extrusionOk="0">
                    <a:moveTo>
                      <a:pt x="149304" y="29337"/>
                    </a:moveTo>
                    <a:cubicBezTo>
                      <a:pt x="145417" y="29375"/>
                      <a:pt x="141549" y="29689"/>
                      <a:pt x="137710" y="30289"/>
                    </a:cubicBezTo>
                    <a:cubicBezTo>
                      <a:pt x="132483" y="31052"/>
                      <a:pt x="126685" y="32099"/>
                      <a:pt x="120223" y="33433"/>
                    </a:cubicBezTo>
                    <a:cubicBezTo>
                      <a:pt x="113760" y="34766"/>
                      <a:pt x="107013" y="36576"/>
                      <a:pt x="100075" y="38671"/>
                    </a:cubicBezTo>
                    <a:cubicBezTo>
                      <a:pt x="93311" y="40691"/>
                      <a:pt x="86703" y="43206"/>
                      <a:pt x="80307" y="46196"/>
                    </a:cubicBezTo>
                    <a:lnTo>
                      <a:pt x="131057" y="75629"/>
                    </a:lnTo>
                    <a:lnTo>
                      <a:pt x="140561" y="72390"/>
                    </a:lnTo>
                    <a:cubicBezTo>
                      <a:pt x="153486" y="68104"/>
                      <a:pt x="165651" y="64389"/>
                      <a:pt x="177151" y="61436"/>
                    </a:cubicBezTo>
                    <a:cubicBezTo>
                      <a:pt x="187899" y="58503"/>
                      <a:pt x="198914" y="56683"/>
                      <a:pt x="210034" y="56007"/>
                    </a:cubicBezTo>
                    <a:cubicBezTo>
                      <a:pt x="220155" y="55321"/>
                      <a:pt x="230315" y="55988"/>
                      <a:pt x="240256" y="58007"/>
                    </a:cubicBezTo>
                    <a:cubicBezTo>
                      <a:pt x="250463" y="60217"/>
                      <a:pt x="260242" y="64037"/>
                      <a:pt x="269242" y="69342"/>
                    </a:cubicBezTo>
                    <a:cubicBezTo>
                      <a:pt x="278024" y="73733"/>
                      <a:pt x="285541" y="80286"/>
                      <a:pt x="291101" y="88392"/>
                    </a:cubicBezTo>
                    <a:cubicBezTo>
                      <a:pt x="294817" y="94317"/>
                      <a:pt x="295986" y="101498"/>
                      <a:pt x="294332" y="108299"/>
                    </a:cubicBezTo>
                    <a:cubicBezTo>
                      <a:pt x="292194" y="115786"/>
                      <a:pt x="288088" y="122568"/>
                      <a:pt x="282453" y="127921"/>
                    </a:cubicBezTo>
                    <a:cubicBezTo>
                      <a:pt x="275477" y="134950"/>
                      <a:pt x="267693" y="141122"/>
                      <a:pt x="259263" y="146304"/>
                    </a:cubicBezTo>
                    <a:lnTo>
                      <a:pt x="291576" y="165354"/>
                    </a:lnTo>
                    <a:lnTo>
                      <a:pt x="273899" y="175546"/>
                    </a:lnTo>
                    <a:lnTo>
                      <a:pt x="241301" y="156496"/>
                    </a:lnTo>
                    <a:cubicBezTo>
                      <a:pt x="225781" y="164202"/>
                      <a:pt x="209549" y="170355"/>
                      <a:pt x="192832" y="174879"/>
                    </a:cubicBezTo>
                    <a:cubicBezTo>
                      <a:pt x="175345" y="179718"/>
                      <a:pt x="157478" y="183061"/>
                      <a:pt x="139421" y="184880"/>
                    </a:cubicBezTo>
                    <a:lnTo>
                      <a:pt x="122409" y="154305"/>
                    </a:lnTo>
                    <a:cubicBezTo>
                      <a:pt x="127146" y="154181"/>
                      <a:pt x="131874" y="153800"/>
                      <a:pt x="136569" y="153162"/>
                    </a:cubicBezTo>
                    <a:cubicBezTo>
                      <a:pt x="143726" y="152352"/>
                      <a:pt x="150835" y="151143"/>
                      <a:pt x="157858" y="149543"/>
                    </a:cubicBezTo>
                    <a:cubicBezTo>
                      <a:pt x="165746" y="147828"/>
                      <a:pt x="174014" y="145732"/>
                      <a:pt x="182758" y="143161"/>
                    </a:cubicBezTo>
                    <a:cubicBezTo>
                      <a:pt x="191245" y="140580"/>
                      <a:pt x="199532" y="137398"/>
                      <a:pt x="207563" y="133636"/>
                    </a:cubicBezTo>
                    <a:lnTo>
                      <a:pt x="157003" y="104394"/>
                    </a:lnTo>
                    <a:lnTo>
                      <a:pt x="150445" y="106680"/>
                    </a:lnTo>
                    <a:lnTo>
                      <a:pt x="143507" y="108776"/>
                    </a:lnTo>
                    <a:cubicBezTo>
                      <a:pt x="130772" y="112967"/>
                      <a:pt x="119177" y="116300"/>
                      <a:pt x="108533" y="118301"/>
                    </a:cubicBezTo>
                    <a:cubicBezTo>
                      <a:pt x="98766" y="120577"/>
                      <a:pt x="88806" y="121911"/>
                      <a:pt x="78786" y="122301"/>
                    </a:cubicBezTo>
                    <a:cubicBezTo>
                      <a:pt x="69941" y="122615"/>
                      <a:pt x="61093" y="121787"/>
                      <a:pt x="52461" y="119825"/>
                    </a:cubicBezTo>
                    <a:cubicBezTo>
                      <a:pt x="43893" y="117881"/>
                      <a:pt x="35661" y="114671"/>
                      <a:pt x="28036" y="110300"/>
                    </a:cubicBezTo>
                    <a:cubicBezTo>
                      <a:pt x="19700" y="105947"/>
                      <a:pt x="12480" y="99717"/>
                      <a:pt x="6938" y="92107"/>
                    </a:cubicBezTo>
                    <a:cubicBezTo>
                      <a:pt x="2819" y="86430"/>
                      <a:pt x="803" y="79496"/>
                      <a:pt x="1235" y="72485"/>
                    </a:cubicBezTo>
                    <a:cubicBezTo>
                      <a:pt x="1979" y="65189"/>
                      <a:pt x="4893" y="58283"/>
                      <a:pt x="9599" y="52673"/>
                    </a:cubicBezTo>
                    <a:cubicBezTo>
                      <a:pt x="15435" y="45310"/>
                      <a:pt x="22357" y="38891"/>
                      <a:pt x="30127" y="33623"/>
                    </a:cubicBezTo>
                    <a:lnTo>
                      <a:pt x="0" y="16954"/>
                    </a:lnTo>
                    <a:lnTo>
                      <a:pt x="17582" y="6763"/>
                    </a:lnTo>
                    <a:lnTo>
                      <a:pt x="47234" y="23908"/>
                    </a:lnTo>
                    <a:cubicBezTo>
                      <a:pt x="61177" y="17059"/>
                      <a:pt x="75797" y="11697"/>
                      <a:pt x="90856" y="7906"/>
                    </a:cubicBezTo>
                    <a:cubicBezTo>
                      <a:pt x="105192" y="4239"/>
                      <a:pt x="119769" y="1591"/>
                      <a:pt x="134479" y="0"/>
                    </a:cubicBezTo>
                    <a:close/>
                    <a:moveTo>
                      <a:pt x="62915" y="82772"/>
                    </a:moveTo>
                    <a:cubicBezTo>
                      <a:pt x="69599" y="86601"/>
                      <a:pt x="77300" y="88259"/>
                      <a:pt x="84964" y="87535"/>
                    </a:cubicBezTo>
                    <a:cubicBezTo>
                      <a:pt x="95260" y="86382"/>
                      <a:pt x="105397" y="84077"/>
                      <a:pt x="115186" y="80677"/>
                    </a:cubicBezTo>
                    <a:lnTo>
                      <a:pt x="67667" y="53150"/>
                    </a:lnTo>
                    <a:cubicBezTo>
                      <a:pt x="50180" y="64579"/>
                      <a:pt x="48659" y="74486"/>
                      <a:pt x="62915" y="82772"/>
                    </a:cubicBezTo>
                    <a:close/>
                    <a:moveTo>
                      <a:pt x="229802" y="96679"/>
                    </a:moveTo>
                    <a:cubicBezTo>
                      <a:pt x="222503" y="92755"/>
                      <a:pt x="214149" y="91250"/>
                      <a:pt x="205947" y="92393"/>
                    </a:cubicBezTo>
                    <a:cubicBezTo>
                      <a:pt x="194704" y="93907"/>
                      <a:pt x="183613" y="96364"/>
                      <a:pt x="172779" y="99727"/>
                    </a:cubicBezTo>
                    <a:lnTo>
                      <a:pt x="220298" y="127063"/>
                    </a:lnTo>
                    <a:cubicBezTo>
                      <a:pt x="240256" y="114776"/>
                      <a:pt x="243487" y="104204"/>
                      <a:pt x="229802" y="96679"/>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85" name="Google Shape;2885;p37"/>
              <p:cNvSpPr/>
              <p:nvPr/>
            </p:nvSpPr>
            <p:spPr>
              <a:xfrm>
                <a:off x="4901754" y="4404931"/>
                <a:ext cx="19007" cy="25527"/>
              </a:xfrm>
              <a:custGeom>
                <a:avLst/>
                <a:gdLst/>
                <a:ahLst/>
                <a:cxnLst/>
                <a:rect l="l" t="t" r="r" b="b"/>
                <a:pathLst>
                  <a:path w="19007" h="25527" extrusionOk="0">
                    <a:moveTo>
                      <a:pt x="0" y="17145"/>
                    </a:moveTo>
                    <a:cubicBezTo>
                      <a:pt x="0" y="15907"/>
                      <a:pt x="0" y="0"/>
                      <a:pt x="0" y="0"/>
                    </a:cubicBezTo>
                    <a:lnTo>
                      <a:pt x="19008" y="12478"/>
                    </a:lnTo>
                    <a:lnTo>
                      <a:pt x="10549"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86" name="Google Shape;2886;p37"/>
              <p:cNvSpPr/>
              <p:nvPr/>
            </p:nvSpPr>
            <p:spPr>
              <a:xfrm>
                <a:off x="5028819" y="4415790"/>
                <a:ext cx="42101" cy="19716"/>
              </a:xfrm>
              <a:custGeom>
                <a:avLst/>
                <a:gdLst/>
                <a:ahLst/>
                <a:cxnLst/>
                <a:rect l="l" t="t" r="r" b="b"/>
                <a:pathLst>
                  <a:path w="42101" h="19716" extrusionOk="0">
                    <a:moveTo>
                      <a:pt x="42102" y="17145"/>
                    </a:moveTo>
                    <a:lnTo>
                      <a:pt x="42102" y="0"/>
                    </a:lnTo>
                    <a:lnTo>
                      <a:pt x="0" y="3238"/>
                    </a:lnTo>
                    <a:lnTo>
                      <a:pt x="24140" y="19717"/>
                    </a:lnTo>
                    <a:lnTo>
                      <a:pt x="42102"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87" name="Google Shape;2887;p37"/>
              <p:cNvSpPr/>
              <p:nvPr/>
            </p:nvSpPr>
            <p:spPr>
              <a:xfrm>
                <a:off x="5042980" y="4352543"/>
                <a:ext cx="31457" cy="17335"/>
              </a:xfrm>
              <a:custGeom>
                <a:avLst/>
                <a:gdLst/>
                <a:ahLst/>
                <a:cxnLst/>
                <a:rect l="l" t="t" r="r" b="b"/>
                <a:pathLst>
                  <a:path w="31457" h="17335" extrusionOk="0">
                    <a:moveTo>
                      <a:pt x="31458" y="17336"/>
                    </a:moveTo>
                    <a:lnTo>
                      <a:pt x="31458" y="0"/>
                    </a:lnTo>
                    <a:lnTo>
                      <a:pt x="0" y="11430"/>
                    </a:lnTo>
                    <a:lnTo>
                      <a:pt x="31458" y="17336"/>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88" name="Google Shape;2888;p37"/>
              <p:cNvSpPr/>
              <p:nvPr/>
            </p:nvSpPr>
            <p:spPr>
              <a:xfrm>
                <a:off x="4944141" y="4358925"/>
                <a:ext cx="47328" cy="33146"/>
              </a:xfrm>
              <a:custGeom>
                <a:avLst/>
                <a:gdLst/>
                <a:ahLst/>
                <a:cxnLst/>
                <a:rect l="l" t="t" r="r" b="b"/>
                <a:pathLst>
                  <a:path w="47328" h="33146" extrusionOk="0">
                    <a:moveTo>
                      <a:pt x="0" y="10096"/>
                    </a:moveTo>
                    <a:lnTo>
                      <a:pt x="10454" y="0"/>
                    </a:lnTo>
                    <a:lnTo>
                      <a:pt x="47329" y="25622"/>
                    </a:lnTo>
                    <a:lnTo>
                      <a:pt x="45048" y="33147"/>
                    </a:lnTo>
                    <a:cubicBezTo>
                      <a:pt x="45048" y="33147"/>
                      <a:pt x="17487" y="21527"/>
                      <a:pt x="16537" y="2076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89" name="Google Shape;2889;p37"/>
              <p:cNvSpPr/>
              <p:nvPr/>
            </p:nvSpPr>
            <p:spPr>
              <a:xfrm>
                <a:off x="4847487" y="4303680"/>
                <a:ext cx="58543" cy="38957"/>
              </a:xfrm>
              <a:custGeom>
                <a:avLst/>
                <a:gdLst/>
                <a:ahLst/>
                <a:cxnLst/>
                <a:rect l="l" t="t" r="r" b="b"/>
                <a:pathLst>
                  <a:path w="58543" h="38957" extrusionOk="0">
                    <a:moveTo>
                      <a:pt x="0" y="11144"/>
                    </a:moveTo>
                    <a:lnTo>
                      <a:pt x="49040" y="38958"/>
                    </a:lnTo>
                    <a:lnTo>
                      <a:pt x="58543" y="31623"/>
                    </a:lnTo>
                    <a:cubicBezTo>
                      <a:pt x="58543" y="31623"/>
                      <a:pt x="52461" y="24575"/>
                      <a:pt x="51986" y="23908"/>
                    </a:cubicBezTo>
                    <a:cubicBezTo>
                      <a:pt x="47612" y="18888"/>
                      <a:pt x="42482" y="14573"/>
                      <a:pt x="36780" y="11144"/>
                    </a:cubicBezTo>
                    <a:cubicBezTo>
                      <a:pt x="33168" y="10383"/>
                      <a:pt x="9884" y="0"/>
                      <a:pt x="9884"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90" name="Google Shape;2890;p37"/>
              <p:cNvSpPr/>
              <p:nvPr/>
            </p:nvSpPr>
            <p:spPr>
              <a:xfrm>
                <a:off x="4901754" y="4272629"/>
                <a:ext cx="27275" cy="24479"/>
              </a:xfrm>
              <a:custGeom>
                <a:avLst/>
                <a:gdLst/>
                <a:ahLst/>
                <a:cxnLst/>
                <a:rect l="l" t="t" r="r" b="b"/>
                <a:pathLst>
                  <a:path w="27275" h="24479" extrusionOk="0">
                    <a:moveTo>
                      <a:pt x="27276" y="24479"/>
                    </a:moveTo>
                    <a:lnTo>
                      <a:pt x="27276" y="7334"/>
                    </a:lnTo>
                    <a:lnTo>
                      <a:pt x="4752" y="0"/>
                    </a:lnTo>
                    <a:lnTo>
                      <a:pt x="0" y="13525"/>
                    </a:lnTo>
                    <a:lnTo>
                      <a:pt x="1140" y="19621"/>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91" name="Google Shape;2891;p37"/>
              <p:cNvSpPr/>
              <p:nvPr/>
            </p:nvSpPr>
            <p:spPr>
              <a:xfrm>
                <a:off x="4779535" y="4267581"/>
                <a:ext cx="26040" cy="19430"/>
              </a:xfrm>
              <a:custGeom>
                <a:avLst/>
                <a:gdLst/>
                <a:ahLst/>
                <a:cxnLst/>
                <a:rect l="l" t="t" r="r" b="b"/>
                <a:pathLst>
                  <a:path w="26040" h="19430" extrusionOk="0">
                    <a:moveTo>
                      <a:pt x="0" y="17145"/>
                    </a:moveTo>
                    <a:lnTo>
                      <a:pt x="0" y="0"/>
                    </a:lnTo>
                    <a:lnTo>
                      <a:pt x="26040"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92" name="Google Shape;2892;p37"/>
              <p:cNvSpPr/>
              <p:nvPr/>
            </p:nvSpPr>
            <p:spPr>
              <a:xfrm>
                <a:off x="4780485" y="4325492"/>
                <a:ext cx="29936" cy="30289"/>
              </a:xfrm>
              <a:custGeom>
                <a:avLst/>
                <a:gdLst/>
                <a:ahLst/>
                <a:cxnLst/>
                <a:rect l="l" t="t" r="r" b="b"/>
                <a:pathLst>
                  <a:path w="29936" h="30289" extrusionOk="0">
                    <a:moveTo>
                      <a:pt x="0" y="17907"/>
                    </a:moveTo>
                    <a:lnTo>
                      <a:pt x="0" y="0"/>
                    </a:lnTo>
                    <a:lnTo>
                      <a:pt x="29937" y="0"/>
                    </a:lnTo>
                    <a:lnTo>
                      <a:pt x="22619" y="16002"/>
                    </a:lnTo>
                    <a:lnTo>
                      <a:pt x="9599" y="3028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93" name="Google Shape;2893;p37"/>
              <p:cNvSpPr/>
              <p:nvPr/>
            </p:nvSpPr>
            <p:spPr>
              <a:xfrm>
                <a:off x="4779725" y="4250816"/>
                <a:ext cx="295065" cy="184594"/>
              </a:xfrm>
              <a:custGeom>
                <a:avLst/>
                <a:gdLst/>
                <a:ahLst/>
                <a:cxnLst/>
                <a:rect l="l" t="t" r="r" b="b"/>
                <a:pathLst>
                  <a:path w="295065" h="184594" extrusionOk="0">
                    <a:moveTo>
                      <a:pt x="149304" y="29146"/>
                    </a:moveTo>
                    <a:cubicBezTo>
                      <a:pt x="145417" y="29137"/>
                      <a:pt x="141540" y="29451"/>
                      <a:pt x="137710" y="30099"/>
                    </a:cubicBezTo>
                    <a:cubicBezTo>
                      <a:pt x="132483" y="30861"/>
                      <a:pt x="126685" y="31909"/>
                      <a:pt x="120223" y="33242"/>
                    </a:cubicBezTo>
                    <a:cubicBezTo>
                      <a:pt x="113760" y="34576"/>
                      <a:pt x="107013" y="36290"/>
                      <a:pt x="100075" y="38386"/>
                    </a:cubicBezTo>
                    <a:cubicBezTo>
                      <a:pt x="93308" y="40434"/>
                      <a:pt x="86701" y="42986"/>
                      <a:pt x="80307" y="46006"/>
                    </a:cubicBezTo>
                    <a:lnTo>
                      <a:pt x="131057" y="75343"/>
                    </a:lnTo>
                    <a:lnTo>
                      <a:pt x="140561" y="72199"/>
                    </a:lnTo>
                    <a:cubicBezTo>
                      <a:pt x="153486" y="67818"/>
                      <a:pt x="165651" y="64198"/>
                      <a:pt x="177151" y="61246"/>
                    </a:cubicBezTo>
                    <a:cubicBezTo>
                      <a:pt x="187899" y="58331"/>
                      <a:pt x="198914" y="56474"/>
                      <a:pt x="210034" y="55721"/>
                    </a:cubicBezTo>
                    <a:cubicBezTo>
                      <a:pt x="220155" y="55112"/>
                      <a:pt x="230315" y="55817"/>
                      <a:pt x="240256" y="57817"/>
                    </a:cubicBezTo>
                    <a:cubicBezTo>
                      <a:pt x="250453" y="59988"/>
                      <a:pt x="260242" y="63780"/>
                      <a:pt x="269242" y="69056"/>
                    </a:cubicBezTo>
                    <a:cubicBezTo>
                      <a:pt x="278014" y="73457"/>
                      <a:pt x="285541" y="80010"/>
                      <a:pt x="291101" y="88106"/>
                    </a:cubicBezTo>
                    <a:cubicBezTo>
                      <a:pt x="294817" y="94031"/>
                      <a:pt x="295986" y="101213"/>
                      <a:pt x="294332" y="108013"/>
                    </a:cubicBezTo>
                    <a:cubicBezTo>
                      <a:pt x="292175" y="115491"/>
                      <a:pt x="288079" y="122263"/>
                      <a:pt x="282453" y="127635"/>
                    </a:cubicBezTo>
                    <a:cubicBezTo>
                      <a:pt x="275477" y="134664"/>
                      <a:pt x="267693" y="140837"/>
                      <a:pt x="259263" y="146018"/>
                    </a:cubicBezTo>
                    <a:lnTo>
                      <a:pt x="291576" y="165068"/>
                    </a:lnTo>
                    <a:lnTo>
                      <a:pt x="273899" y="175260"/>
                    </a:lnTo>
                    <a:lnTo>
                      <a:pt x="241301" y="156210"/>
                    </a:lnTo>
                    <a:cubicBezTo>
                      <a:pt x="225762" y="163868"/>
                      <a:pt x="209539" y="170031"/>
                      <a:pt x="192832" y="174593"/>
                    </a:cubicBezTo>
                    <a:cubicBezTo>
                      <a:pt x="175345" y="179432"/>
                      <a:pt x="157478" y="182775"/>
                      <a:pt x="139421" y="184595"/>
                    </a:cubicBezTo>
                    <a:lnTo>
                      <a:pt x="122409" y="154019"/>
                    </a:lnTo>
                    <a:cubicBezTo>
                      <a:pt x="127146" y="153896"/>
                      <a:pt x="131874" y="153514"/>
                      <a:pt x="136569" y="152876"/>
                    </a:cubicBezTo>
                    <a:cubicBezTo>
                      <a:pt x="142937" y="152114"/>
                      <a:pt x="150065" y="150971"/>
                      <a:pt x="157858" y="149257"/>
                    </a:cubicBezTo>
                    <a:cubicBezTo>
                      <a:pt x="165651" y="147542"/>
                      <a:pt x="174014" y="145447"/>
                      <a:pt x="182758" y="142875"/>
                    </a:cubicBezTo>
                    <a:cubicBezTo>
                      <a:pt x="191245" y="140294"/>
                      <a:pt x="199532" y="137112"/>
                      <a:pt x="207563" y="133350"/>
                    </a:cubicBezTo>
                    <a:lnTo>
                      <a:pt x="157003" y="104108"/>
                    </a:lnTo>
                    <a:lnTo>
                      <a:pt x="150445" y="106394"/>
                    </a:lnTo>
                    <a:lnTo>
                      <a:pt x="143507" y="108490"/>
                    </a:lnTo>
                    <a:cubicBezTo>
                      <a:pt x="130772" y="112681"/>
                      <a:pt x="119177" y="116014"/>
                      <a:pt x="108533" y="118015"/>
                    </a:cubicBezTo>
                    <a:cubicBezTo>
                      <a:pt x="98772" y="120310"/>
                      <a:pt x="88807" y="121615"/>
                      <a:pt x="78786" y="121920"/>
                    </a:cubicBezTo>
                    <a:cubicBezTo>
                      <a:pt x="69946" y="122263"/>
                      <a:pt x="61097" y="121463"/>
                      <a:pt x="52461" y="119539"/>
                    </a:cubicBezTo>
                    <a:cubicBezTo>
                      <a:pt x="43906" y="117558"/>
                      <a:pt x="35680" y="114348"/>
                      <a:pt x="28036" y="110014"/>
                    </a:cubicBezTo>
                    <a:cubicBezTo>
                      <a:pt x="19642" y="105928"/>
                      <a:pt x="12295" y="99965"/>
                      <a:pt x="6558" y="92583"/>
                    </a:cubicBezTo>
                    <a:cubicBezTo>
                      <a:pt x="2453" y="86897"/>
                      <a:pt x="439" y="79962"/>
                      <a:pt x="855" y="72962"/>
                    </a:cubicBezTo>
                    <a:cubicBezTo>
                      <a:pt x="1599" y="65665"/>
                      <a:pt x="4512" y="58760"/>
                      <a:pt x="9219" y="53149"/>
                    </a:cubicBezTo>
                    <a:cubicBezTo>
                      <a:pt x="15027" y="45768"/>
                      <a:pt x="21955" y="39338"/>
                      <a:pt x="29747" y="34099"/>
                    </a:cubicBezTo>
                    <a:lnTo>
                      <a:pt x="0" y="16383"/>
                    </a:lnTo>
                    <a:lnTo>
                      <a:pt x="17392" y="6858"/>
                    </a:lnTo>
                    <a:lnTo>
                      <a:pt x="47044" y="24003"/>
                    </a:lnTo>
                    <a:cubicBezTo>
                      <a:pt x="60984" y="17126"/>
                      <a:pt x="75605" y="11725"/>
                      <a:pt x="90666" y="7906"/>
                    </a:cubicBezTo>
                    <a:cubicBezTo>
                      <a:pt x="105021" y="4324"/>
                      <a:pt x="119593" y="1686"/>
                      <a:pt x="134288" y="0"/>
                    </a:cubicBezTo>
                    <a:close/>
                    <a:moveTo>
                      <a:pt x="62915" y="82487"/>
                    </a:moveTo>
                    <a:cubicBezTo>
                      <a:pt x="69567" y="86401"/>
                      <a:pt x="77295" y="88068"/>
                      <a:pt x="84964" y="87249"/>
                    </a:cubicBezTo>
                    <a:cubicBezTo>
                      <a:pt x="95251" y="86087"/>
                      <a:pt x="105383" y="83820"/>
                      <a:pt x="115186" y="80486"/>
                    </a:cubicBezTo>
                    <a:lnTo>
                      <a:pt x="67667" y="52959"/>
                    </a:lnTo>
                    <a:cubicBezTo>
                      <a:pt x="50180" y="64008"/>
                      <a:pt x="48659" y="74295"/>
                      <a:pt x="62915" y="82487"/>
                    </a:cubicBezTo>
                    <a:close/>
                    <a:moveTo>
                      <a:pt x="229802" y="96488"/>
                    </a:moveTo>
                    <a:cubicBezTo>
                      <a:pt x="222531" y="92488"/>
                      <a:pt x="214149" y="90983"/>
                      <a:pt x="205947" y="92202"/>
                    </a:cubicBezTo>
                    <a:cubicBezTo>
                      <a:pt x="194695" y="93669"/>
                      <a:pt x="183604" y="96126"/>
                      <a:pt x="172779" y="99536"/>
                    </a:cubicBezTo>
                    <a:lnTo>
                      <a:pt x="220298" y="126873"/>
                    </a:lnTo>
                    <a:cubicBezTo>
                      <a:pt x="240256" y="114586"/>
                      <a:pt x="243487" y="104394"/>
                      <a:pt x="229802" y="96488"/>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894" name="Google Shape;2894;p37"/>
            <p:cNvGrpSpPr/>
            <p:nvPr/>
          </p:nvGrpSpPr>
          <p:grpSpPr>
            <a:xfrm>
              <a:off x="2654955" y="3219989"/>
              <a:ext cx="883852" cy="621029"/>
              <a:chOff x="4464580" y="3962114"/>
              <a:chExt cx="883852" cy="621029"/>
            </a:xfrm>
          </p:grpSpPr>
          <p:sp>
            <p:nvSpPr>
              <p:cNvPr id="2895" name="Google Shape;2895;p37"/>
              <p:cNvSpPr/>
              <p:nvPr/>
            </p:nvSpPr>
            <p:spPr>
              <a:xfrm>
                <a:off x="4464580" y="4071651"/>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96" name="Google Shape;2896;p37"/>
              <p:cNvSpPr/>
              <p:nvPr/>
            </p:nvSpPr>
            <p:spPr>
              <a:xfrm>
                <a:off x="4464770" y="4214812"/>
                <a:ext cx="87339" cy="116490"/>
              </a:xfrm>
              <a:custGeom>
                <a:avLst/>
                <a:gdLst/>
                <a:ahLst/>
                <a:cxnLst/>
                <a:rect l="l" t="t" r="r" b="b"/>
                <a:pathLst>
                  <a:path w="87339" h="116490" extrusionOk="0">
                    <a:moveTo>
                      <a:pt x="0" y="116491"/>
                    </a:moveTo>
                    <a:lnTo>
                      <a:pt x="0" y="0"/>
                    </a:lnTo>
                    <a:lnTo>
                      <a:pt x="87340" y="77914"/>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97" name="Google Shape;2897;p37"/>
              <p:cNvSpPr/>
              <p:nvPr/>
            </p:nvSpPr>
            <p:spPr>
              <a:xfrm>
                <a:off x="5281905" y="4217860"/>
                <a:ext cx="66526" cy="157067"/>
              </a:xfrm>
              <a:custGeom>
                <a:avLst/>
                <a:gdLst/>
                <a:ahLst/>
                <a:cxnLst/>
                <a:rect l="l" t="t" r="r" b="b"/>
                <a:pathLst>
                  <a:path w="66526" h="157067" extrusionOk="0">
                    <a:moveTo>
                      <a:pt x="66527" y="0"/>
                    </a:moveTo>
                    <a:lnTo>
                      <a:pt x="66527" y="109538"/>
                    </a:lnTo>
                    <a:lnTo>
                      <a:pt x="21954" y="157067"/>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98" name="Google Shape;2898;p37"/>
              <p:cNvSpPr/>
              <p:nvPr/>
            </p:nvSpPr>
            <p:spPr>
              <a:xfrm>
                <a:off x="4464580" y="3962114"/>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99" name="Google Shape;2899;p37"/>
              <p:cNvSpPr/>
              <p:nvPr/>
            </p:nvSpPr>
            <p:spPr>
              <a:xfrm>
                <a:off x="4590295" y="4031718"/>
                <a:ext cx="632609" cy="366117"/>
              </a:xfrm>
              <a:custGeom>
                <a:avLst/>
                <a:gdLst/>
                <a:ahLst/>
                <a:cxnLst/>
                <a:rect l="l" t="t" r="r" b="b"/>
                <a:pathLst>
                  <a:path w="632609" h="366117" extrusionOk="0">
                    <a:moveTo>
                      <a:pt x="632022" y="194048"/>
                    </a:moveTo>
                    <a:cubicBezTo>
                      <a:pt x="627555" y="237101"/>
                      <a:pt x="596953" y="279773"/>
                      <a:pt x="540025" y="312539"/>
                    </a:cubicBezTo>
                    <a:cubicBezTo>
                      <a:pt x="416476" y="383977"/>
                      <a:pt x="216136" y="383977"/>
                      <a:pt x="92586" y="312539"/>
                    </a:cubicBezTo>
                    <a:cubicBezTo>
                      <a:pt x="35564" y="279583"/>
                      <a:pt x="4962" y="237101"/>
                      <a:pt x="590" y="194048"/>
                    </a:cubicBezTo>
                    <a:cubicBezTo>
                      <a:pt x="-4732" y="143661"/>
                      <a:pt x="25965" y="92131"/>
                      <a:pt x="92586" y="53650"/>
                    </a:cubicBezTo>
                    <a:cubicBezTo>
                      <a:pt x="216136" y="-17883"/>
                      <a:pt x="416476" y="-17883"/>
                      <a:pt x="540025" y="53650"/>
                    </a:cubicBezTo>
                    <a:cubicBezTo>
                      <a:pt x="606551" y="92607"/>
                      <a:pt x="637344" y="143661"/>
                      <a:pt x="632022"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00" name="Google Shape;2900;p37"/>
              <p:cNvSpPr/>
              <p:nvPr/>
            </p:nvSpPr>
            <p:spPr>
              <a:xfrm>
                <a:off x="4590885" y="4053625"/>
                <a:ext cx="631431" cy="344209"/>
              </a:xfrm>
              <a:custGeom>
                <a:avLst/>
                <a:gdLst/>
                <a:ahLst/>
                <a:cxnLst/>
                <a:rect l="l" t="t" r="r" b="b"/>
                <a:pathLst>
                  <a:path w="631431" h="344209" extrusionOk="0">
                    <a:moveTo>
                      <a:pt x="631432" y="172140"/>
                    </a:moveTo>
                    <a:cubicBezTo>
                      <a:pt x="626965" y="215194"/>
                      <a:pt x="596363" y="257865"/>
                      <a:pt x="539435" y="290631"/>
                    </a:cubicBezTo>
                    <a:cubicBezTo>
                      <a:pt x="415886" y="362069"/>
                      <a:pt x="215546" y="362069"/>
                      <a:pt x="91997" y="290631"/>
                    </a:cubicBezTo>
                    <a:cubicBezTo>
                      <a:pt x="34974" y="257675"/>
                      <a:pt x="4372" y="215194"/>
                      <a:pt x="0" y="172140"/>
                    </a:cubicBezTo>
                    <a:cubicBezTo>
                      <a:pt x="4372" y="129088"/>
                      <a:pt x="34974" y="86415"/>
                      <a:pt x="91997" y="53649"/>
                    </a:cubicBezTo>
                    <a:cubicBezTo>
                      <a:pt x="215546" y="-17883"/>
                      <a:pt x="415886" y="-17883"/>
                      <a:pt x="539435" y="53649"/>
                    </a:cubicBezTo>
                    <a:cubicBezTo>
                      <a:pt x="596363" y="86701"/>
                      <a:pt x="626965" y="129088"/>
                      <a:pt x="631432" y="172140"/>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01" name="Google Shape;2901;p37"/>
              <p:cNvSpPr/>
              <p:nvPr/>
            </p:nvSpPr>
            <p:spPr>
              <a:xfrm>
                <a:off x="4752449" y="4136612"/>
                <a:ext cx="294752" cy="184784"/>
              </a:xfrm>
              <a:custGeom>
                <a:avLst/>
                <a:gdLst/>
                <a:ahLst/>
                <a:cxnLst/>
                <a:rect l="l" t="t" r="r" b="b"/>
                <a:pathLst>
                  <a:path w="294752" h="184784" extrusionOk="0">
                    <a:moveTo>
                      <a:pt x="149495" y="29242"/>
                    </a:moveTo>
                    <a:cubicBezTo>
                      <a:pt x="145609" y="29232"/>
                      <a:pt x="141731" y="29546"/>
                      <a:pt x="137900" y="30194"/>
                    </a:cubicBezTo>
                    <a:cubicBezTo>
                      <a:pt x="132673" y="30956"/>
                      <a:pt x="126876" y="32004"/>
                      <a:pt x="120413" y="33338"/>
                    </a:cubicBezTo>
                    <a:cubicBezTo>
                      <a:pt x="113950" y="34671"/>
                      <a:pt x="107203" y="36481"/>
                      <a:pt x="100265" y="38481"/>
                    </a:cubicBezTo>
                    <a:cubicBezTo>
                      <a:pt x="93482" y="40576"/>
                      <a:pt x="86847" y="43119"/>
                      <a:pt x="80402" y="46101"/>
                    </a:cubicBezTo>
                    <a:lnTo>
                      <a:pt x="131247" y="75533"/>
                    </a:lnTo>
                    <a:lnTo>
                      <a:pt x="140751" y="72295"/>
                    </a:lnTo>
                    <a:cubicBezTo>
                      <a:pt x="153676" y="68008"/>
                      <a:pt x="165841" y="64294"/>
                      <a:pt x="177341" y="61341"/>
                    </a:cubicBezTo>
                    <a:cubicBezTo>
                      <a:pt x="188099" y="58426"/>
                      <a:pt x="199104" y="56569"/>
                      <a:pt x="210224" y="55816"/>
                    </a:cubicBezTo>
                    <a:cubicBezTo>
                      <a:pt x="220345" y="55207"/>
                      <a:pt x="230505" y="55912"/>
                      <a:pt x="240446" y="57912"/>
                    </a:cubicBezTo>
                    <a:cubicBezTo>
                      <a:pt x="250501" y="60122"/>
                      <a:pt x="260128" y="63951"/>
                      <a:pt x="268957" y="69247"/>
                    </a:cubicBezTo>
                    <a:cubicBezTo>
                      <a:pt x="277758" y="73609"/>
                      <a:pt x="285285" y="80172"/>
                      <a:pt x="290816" y="88297"/>
                    </a:cubicBezTo>
                    <a:cubicBezTo>
                      <a:pt x="294494" y="94240"/>
                      <a:pt x="295653" y="101403"/>
                      <a:pt x="294047" y="108204"/>
                    </a:cubicBezTo>
                    <a:cubicBezTo>
                      <a:pt x="291852" y="115662"/>
                      <a:pt x="287756" y="122425"/>
                      <a:pt x="282167" y="127825"/>
                    </a:cubicBezTo>
                    <a:cubicBezTo>
                      <a:pt x="275163" y="134855"/>
                      <a:pt x="267342" y="141027"/>
                      <a:pt x="258883" y="146209"/>
                    </a:cubicBezTo>
                    <a:lnTo>
                      <a:pt x="291196" y="165259"/>
                    </a:lnTo>
                    <a:lnTo>
                      <a:pt x="273614" y="175450"/>
                    </a:lnTo>
                    <a:lnTo>
                      <a:pt x="241016" y="156400"/>
                    </a:lnTo>
                    <a:cubicBezTo>
                      <a:pt x="225487" y="164068"/>
                      <a:pt x="209254" y="170231"/>
                      <a:pt x="192547" y="174784"/>
                    </a:cubicBezTo>
                    <a:cubicBezTo>
                      <a:pt x="175060" y="179622"/>
                      <a:pt x="157188" y="182966"/>
                      <a:pt x="139135" y="184785"/>
                    </a:cubicBezTo>
                    <a:lnTo>
                      <a:pt x="122314" y="154210"/>
                    </a:lnTo>
                    <a:cubicBezTo>
                      <a:pt x="127083" y="154086"/>
                      <a:pt x="131841" y="153705"/>
                      <a:pt x="136569" y="153067"/>
                    </a:cubicBezTo>
                    <a:cubicBezTo>
                      <a:pt x="142937" y="152305"/>
                      <a:pt x="150065" y="151162"/>
                      <a:pt x="157858" y="149447"/>
                    </a:cubicBezTo>
                    <a:cubicBezTo>
                      <a:pt x="165651" y="147733"/>
                      <a:pt x="174014" y="145637"/>
                      <a:pt x="182663" y="143065"/>
                    </a:cubicBezTo>
                    <a:cubicBezTo>
                      <a:pt x="191178" y="140494"/>
                      <a:pt x="199504" y="137312"/>
                      <a:pt x="207563" y="133540"/>
                    </a:cubicBezTo>
                    <a:lnTo>
                      <a:pt x="157003" y="104299"/>
                    </a:lnTo>
                    <a:lnTo>
                      <a:pt x="150350" y="106585"/>
                    </a:lnTo>
                    <a:lnTo>
                      <a:pt x="143507" y="108680"/>
                    </a:lnTo>
                    <a:cubicBezTo>
                      <a:pt x="130772" y="112871"/>
                      <a:pt x="119083" y="116205"/>
                      <a:pt x="108533" y="118205"/>
                    </a:cubicBezTo>
                    <a:cubicBezTo>
                      <a:pt x="98735" y="120482"/>
                      <a:pt x="88743" y="121825"/>
                      <a:pt x="78691" y="122206"/>
                    </a:cubicBezTo>
                    <a:cubicBezTo>
                      <a:pt x="69880" y="122472"/>
                      <a:pt x="61068" y="121644"/>
                      <a:pt x="52461" y="119729"/>
                    </a:cubicBezTo>
                    <a:cubicBezTo>
                      <a:pt x="43906" y="117748"/>
                      <a:pt x="35680" y="114538"/>
                      <a:pt x="28036" y="110204"/>
                    </a:cubicBezTo>
                    <a:cubicBezTo>
                      <a:pt x="19681" y="106004"/>
                      <a:pt x="12399" y="99946"/>
                      <a:pt x="6748" y="92488"/>
                    </a:cubicBezTo>
                    <a:cubicBezTo>
                      <a:pt x="2599" y="86820"/>
                      <a:pt x="581" y="79877"/>
                      <a:pt x="1045" y="72866"/>
                    </a:cubicBezTo>
                    <a:cubicBezTo>
                      <a:pt x="1795" y="65589"/>
                      <a:pt x="4672" y="58703"/>
                      <a:pt x="9314" y="53054"/>
                    </a:cubicBezTo>
                    <a:cubicBezTo>
                      <a:pt x="15159" y="45672"/>
                      <a:pt x="22117" y="39243"/>
                      <a:pt x="29937" y="34004"/>
                    </a:cubicBezTo>
                    <a:lnTo>
                      <a:pt x="0" y="16669"/>
                    </a:lnTo>
                    <a:lnTo>
                      <a:pt x="17772" y="6763"/>
                    </a:lnTo>
                    <a:lnTo>
                      <a:pt x="47424" y="23908"/>
                    </a:lnTo>
                    <a:cubicBezTo>
                      <a:pt x="61342" y="17002"/>
                      <a:pt x="75969" y="11639"/>
                      <a:pt x="91046" y="7906"/>
                    </a:cubicBezTo>
                    <a:cubicBezTo>
                      <a:pt x="105382" y="4238"/>
                      <a:pt x="119959" y="1591"/>
                      <a:pt x="134669" y="0"/>
                    </a:cubicBezTo>
                    <a:close/>
                    <a:moveTo>
                      <a:pt x="63105" y="82963"/>
                    </a:moveTo>
                    <a:cubicBezTo>
                      <a:pt x="69780" y="86811"/>
                      <a:pt x="77497" y="88449"/>
                      <a:pt x="85154" y="87630"/>
                    </a:cubicBezTo>
                    <a:cubicBezTo>
                      <a:pt x="95447" y="86506"/>
                      <a:pt x="105583" y="84239"/>
                      <a:pt x="115376" y="80867"/>
                    </a:cubicBezTo>
                    <a:lnTo>
                      <a:pt x="67857" y="53340"/>
                    </a:lnTo>
                    <a:cubicBezTo>
                      <a:pt x="50370" y="64484"/>
                      <a:pt x="48849" y="74390"/>
                      <a:pt x="63105" y="82963"/>
                    </a:cubicBezTo>
                    <a:close/>
                    <a:moveTo>
                      <a:pt x="229992" y="96869"/>
                    </a:moveTo>
                    <a:cubicBezTo>
                      <a:pt x="222721" y="92869"/>
                      <a:pt x="214339" y="91364"/>
                      <a:pt x="206137" y="92583"/>
                    </a:cubicBezTo>
                    <a:cubicBezTo>
                      <a:pt x="194894" y="94088"/>
                      <a:pt x="183803" y="96545"/>
                      <a:pt x="172969" y="99917"/>
                    </a:cubicBezTo>
                    <a:lnTo>
                      <a:pt x="220488" y="127254"/>
                    </a:lnTo>
                    <a:cubicBezTo>
                      <a:pt x="240446" y="114681"/>
                      <a:pt x="243677" y="104489"/>
                      <a:pt x="229992" y="96583"/>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02" name="Google Shape;2902;p37"/>
              <p:cNvSpPr/>
              <p:nvPr/>
            </p:nvSpPr>
            <p:spPr>
              <a:xfrm>
                <a:off x="4874763" y="4273581"/>
                <a:ext cx="19007" cy="25621"/>
              </a:xfrm>
              <a:custGeom>
                <a:avLst/>
                <a:gdLst/>
                <a:ahLst/>
                <a:cxnLst/>
                <a:rect l="l" t="t" r="r" b="b"/>
                <a:pathLst>
                  <a:path w="19007" h="25621" extrusionOk="0">
                    <a:moveTo>
                      <a:pt x="0" y="17240"/>
                    </a:moveTo>
                    <a:cubicBezTo>
                      <a:pt x="0" y="16002"/>
                      <a:pt x="0" y="0"/>
                      <a:pt x="0" y="0"/>
                    </a:cubicBezTo>
                    <a:lnTo>
                      <a:pt x="19008" y="12668"/>
                    </a:lnTo>
                    <a:lnTo>
                      <a:pt x="10644" y="25622"/>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03" name="Google Shape;2903;p37"/>
              <p:cNvSpPr/>
              <p:nvPr/>
            </p:nvSpPr>
            <p:spPr>
              <a:xfrm>
                <a:off x="5001734" y="4284535"/>
                <a:ext cx="42006" cy="19716"/>
              </a:xfrm>
              <a:custGeom>
                <a:avLst/>
                <a:gdLst/>
                <a:ahLst/>
                <a:cxnLst/>
                <a:rect l="l" t="t" r="r" b="b"/>
                <a:pathLst>
                  <a:path w="42006" h="19716" extrusionOk="0">
                    <a:moveTo>
                      <a:pt x="42007" y="17145"/>
                    </a:moveTo>
                    <a:lnTo>
                      <a:pt x="42007" y="0"/>
                    </a:lnTo>
                    <a:lnTo>
                      <a:pt x="0" y="3143"/>
                    </a:lnTo>
                    <a:lnTo>
                      <a:pt x="24140" y="19717"/>
                    </a:lnTo>
                    <a:lnTo>
                      <a:pt x="42007"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04" name="Google Shape;2904;p37"/>
              <p:cNvSpPr/>
              <p:nvPr/>
            </p:nvSpPr>
            <p:spPr>
              <a:xfrm>
                <a:off x="5015894" y="4221289"/>
                <a:ext cx="31457" cy="17335"/>
              </a:xfrm>
              <a:custGeom>
                <a:avLst/>
                <a:gdLst/>
                <a:ahLst/>
                <a:cxnLst/>
                <a:rect l="l" t="t" r="r" b="b"/>
                <a:pathLst>
                  <a:path w="31457" h="17335" extrusionOk="0">
                    <a:moveTo>
                      <a:pt x="31458" y="17336"/>
                    </a:moveTo>
                    <a:lnTo>
                      <a:pt x="31458" y="0"/>
                    </a:lnTo>
                    <a:lnTo>
                      <a:pt x="0" y="11430"/>
                    </a:lnTo>
                    <a:lnTo>
                      <a:pt x="31458" y="17336"/>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05" name="Google Shape;2905;p37"/>
              <p:cNvSpPr/>
              <p:nvPr/>
            </p:nvSpPr>
            <p:spPr>
              <a:xfrm>
                <a:off x="4917055" y="4227671"/>
                <a:ext cx="47328" cy="33146"/>
              </a:xfrm>
              <a:custGeom>
                <a:avLst/>
                <a:gdLst/>
                <a:ahLst/>
                <a:cxnLst/>
                <a:rect l="l" t="t" r="r" b="b"/>
                <a:pathLst>
                  <a:path w="47328" h="33146" extrusionOk="0">
                    <a:moveTo>
                      <a:pt x="0" y="10096"/>
                    </a:moveTo>
                    <a:lnTo>
                      <a:pt x="10454" y="0"/>
                    </a:lnTo>
                    <a:lnTo>
                      <a:pt x="47329" y="25622"/>
                    </a:lnTo>
                    <a:lnTo>
                      <a:pt x="45048" y="33147"/>
                    </a:lnTo>
                    <a:cubicBezTo>
                      <a:pt x="45048" y="33147"/>
                      <a:pt x="17487" y="21431"/>
                      <a:pt x="16537" y="20764"/>
                    </a:cubicBezTo>
                    <a:cubicBezTo>
                      <a:pt x="15586" y="20098"/>
                      <a:pt x="0" y="10096"/>
                      <a:pt x="0" y="10096"/>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06" name="Google Shape;2906;p37"/>
              <p:cNvSpPr/>
              <p:nvPr/>
            </p:nvSpPr>
            <p:spPr>
              <a:xfrm>
                <a:off x="4820401" y="4172521"/>
                <a:ext cx="58543" cy="38957"/>
              </a:xfrm>
              <a:custGeom>
                <a:avLst/>
                <a:gdLst/>
                <a:ahLst/>
                <a:cxnLst/>
                <a:rect l="l" t="t" r="r" b="b"/>
                <a:pathLst>
                  <a:path w="58543" h="38957" extrusionOk="0">
                    <a:moveTo>
                      <a:pt x="0" y="11049"/>
                    </a:moveTo>
                    <a:lnTo>
                      <a:pt x="49040" y="38957"/>
                    </a:lnTo>
                    <a:lnTo>
                      <a:pt x="58543" y="31623"/>
                    </a:lnTo>
                    <a:cubicBezTo>
                      <a:pt x="58543" y="31623"/>
                      <a:pt x="52366" y="24575"/>
                      <a:pt x="51986" y="23908"/>
                    </a:cubicBezTo>
                    <a:cubicBezTo>
                      <a:pt x="47568" y="18869"/>
                      <a:pt x="42409" y="14526"/>
                      <a:pt x="36685" y="11049"/>
                    </a:cubicBezTo>
                    <a:cubicBezTo>
                      <a:pt x="33073" y="10382"/>
                      <a:pt x="9789" y="0"/>
                      <a:pt x="9789"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07" name="Google Shape;2907;p37"/>
              <p:cNvSpPr/>
              <p:nvPr/>
            </p:nvSpPr>
            <p:spPr>
              <a:xfrm>
                <a:off x="4874573" y="4141374"/>
                <a:ext cx="27370" cy="24479"/>
              </a:xfrm>
              <a:custGeom>
                <a:avLst/>
                <a:gdLst/>
                <a:ahLst/>
                <a:cxnLst/>
                <a:rect l="l" t="t" r="r" b="b"/>
                <a:pathLst>
                  <a:path w="27370" h="24479" extrusionOk="0">
                    <a:moveTo>
                      <a:pt x="27371" y="24479"/>
                    </a:moveTo>
                    <a:lnTo>
                      <a:pt x="27371" y="7334"/>
                    </a:lnTo>
                    <a:lnTo>
                      <a:pt x="4847" y="0"/>
                    </a:lnTo>
                    <a:lnTo>
                      <a:pt x="0" y="13430"/>
                    </a:lnTo>
                    <a:lnTo>
                      <a:pt x="1235" y="19621"/>
                    </a:lnTo>
                    <a:lnTo>
                      <a:pt x="27371"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08" name="Google Shape;2908;p37"/>
              <p:cNvSpPr/>
              <p:nvPr/>
            </p:nvSpPr>
            <p:spPr>
              <a:xfrm>
                <a:off x="4752449" y="4136326"/>
                <a:ext cx="26040" cy="19430"/>
              </a:xfrm>
              <a:custGeom>
                <a:avLst/>
                <a:gdLst/>
                <a:ahLst/>
                <a:cxnLst/>
                <a:rect l="l" t="t" r="r" b="b"/>
                <a:pathLst>
                  <a:path w="26040" h="19430" extrusionOk="0">
                    <a:moveTo>
                      <a:pt x="0" y="17145"/>
                    </a:moveTo>
                    <a:lnTo>
                      <a:pt x="0" y="0"/>
                    </a:lnTo>
                    <a:lnTo>
                      <a:pt x="26040" y="2762"/>
                    </a:lnTo>
                    <a:lnTo>
                      <a:pt x="17582"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09" name="Google Shape;2909;p37"/>
              <p:cNvSpPr/>
              <p:nvPr/>
            </p:nvSpPr>
            <p:spPr>
              <a:xfrm>
                <a:off x="4753400" y="4193857"/>
                <a:ext cx="29936" cy="30480"/>
              </a:xfrm>
              <a:custGeom>
                <a:avLst/>
                <a:gdLst/>
                <a:ahLst/>
                <a:cxnLst/>
                <a:rect l="l" t="t" r="r" b="b"/>
                <a:pathLst>
                  <a:path w="29936" h="30480" extrusionOk="0">
                    <a:moveTo>
                      <a:pt x="0" y="17907"/>
                    </a:moveTo>
                    <a:lnTo>
                      <a:pt x="0" y="0"/>
                    </a:lnTo>
                    <a:lnTo>
                      <a:pt x="29937" y="0"/>
                    </a:lnTo>
                    <a:lnTo>
                      <a:pt x="22619" y="16193"/>
                    </a:lnTo>
                    <a:lnTo>
                      <a:pt x="9599" y="3048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10" name="Google Shape;2910;p37"/>
              <p:cNvSpPr/>
              <p:nvPr/>
            </p:nvSpPr>
            <p:spPr>
              <a:xfrm>
                <a:off x="4752639" y="4119372"/>
                <a:ext cx="294568" cy="184689"/>
              </a:xfrm>
              <a:custGeom>
                <a:avLst/>
                <a:gdLst/>
                <a:ahLst/>
                <a:cxnLst/>
                <a:rect l="l" t="t" r="r" b="b"/>
                <a:pathLst>
                  <a:path w="294568" h="184689" extrusionOk="0">
                    <a:moveTo>
                      <a:pt x="149304" y="29337"/>
                    </a:moveTo>
                    <a:cubicBezTo>
                      <a:pt x="145419" y="29327"/>
                      <a:pt x="141541" y="29642"/>
                      <a:pt x="137710" y="30289"/>
                    </a:cubicBezTo>
                    <a:cubicBezTo>
                      <a:pt x="132483" y="31051"/>
                      <a:pt x="126685" y="32004"/>
                      <a:pt x="120223" y="33433"/>
                    </a:cubicBezTo>
                    <a:cubicBezTo>
                      <a:pt x="113760" y="34862"/>
                      <a:pt x="107013" y="36481"/>
                      <a:pt x="100075" y="38576"/>
                    </a:cubicBezTo>
                    <a:cubicBezTo>
                      <a:pt x="93278" y="40624"/>
                      <a:pt x="86638" y="43177"/>
                      <a:pt x="80212" y="46196"/>
                    </a:cubicBezTo>
                    <a:lnTo>
                      <a:pt x="131057" y="75533"/>
                    </a:lnTo>
                    <a:lnTo>
                      <a:pt x="140561" y="72295"/>
                    </a:lnTo>
                    <a:cubicBezTo>
                      <a:pt x="153486" y="68008"/>
                      <a:pt x="165651" y="64389"/>
                      <a:pt x="177151" y="61341"/>
                    </a:cubicBezTo>
                    <a:cubicBezTo>
                      <a:pt x="187918" y="58503"/>
                      <a:pt x="198924" y="56683"/>
                      <a:pt x="210034" y="55912"/>
                    </a:cubicBezTo>
                    <a:cubicBezTo>
                      <a:pt x="220155" y="55302"/>
                      <a:pt x="230315" y="56007"/>
                      <a:pt x="240256" y="58007"/>
                    </a:cubicBezTo>
                    <a:cubicBezTo>
                      <a:pt x="250301" y="60179"/>
                      <a:pt x="259929" y="63979"/>
                      <a:pt x="268767" y="69247"/>
                    </a:cubicBezTo>
                    <a:cubicBezTo>
                      <a:pt x="277539" y="73647"/>
                      <a:pt x="285066" y="80200"/>
                      <a:pt x="290626" y="88297"/>
                    </a:cubicBezTo>
                    <a:cubicBezTo>
                      <a:pt x="294313" y="94231"/>
                      <a:pt x="295473" y="101403"/>
                      <a:pt x="293857" y="108204"/>
                    </a:cubicBezTo>
                    <a:cubicBezTo>
                      <a:pt x="291662" y="115662"/>
                      <a:pt x="287566" y="122425"/>
                      <a:pt x="281977" y="127825"/>
                    </a:cubicBezTo>
                    <a:cubicBezTo>
                      <a:pt x="274964" y="134826"/>
                      <a:pt x="267151" y="140960"/>
                      <a:pt x="258693" y="146113"/>
                    </a:cubicBezTo>
                    <a:lnTo>
                      <a:pt x="291006" y="165163"/>
                    </a:lnTo>
                    <a:lnTo>
                      <a:pt x="273424" y="175355"/>
                    </a:lnTo>
                    <a:lnTo>
                      <a:pt x="240826" y="156305"/>
                    </a:lnTo>
                    <a:cubicBezTo>
                      <a:pt x="225287" y="163944"/>
                      <a:pt x="209064" y="170069"/>
                      <a:pt x="192357" y="174593"/>
                    </a:cubicBezTo>
                    <a:cubicBezTo>
                      <a:pt x="174879" y="179508"/>
                      <a:pt x="157007" y="182880"/>
                      <a:pt x="138945" y="184690"/>
                    </a:cubicBezTo>
                    <a:lnTo>
                      <a:pt x="122124" y="154210"/>
                    </a:lnTo>
                    <a:cubicBezTo>
                      <a:pt x="126892" y="154133"/>
                      <a:pt x="131651" y="153781"/>
                      <a:pt x="136379" y="153162"/>
                    </a:cubicBezTo>
                    <a:cubicBezTo>
                      <a:pt x="142747" y="152400"/>
                      <a:pt x="149875" y="151162"/>
                      <a:pt x="157668" y="149447"/>
                    </a:cubicBezTo>
                    <a:cubicBezTo>
                      <a:pt x="165461" y="147733"/>
                      <a:pt x="173824" y="145637"/>
                      <a:pt x="182473" y="143161"/>
                    </a:cubicBezTo>
                    <a:cubicBezTo>
                      <a:pt x="190988" y="140589"/>
                      <a:pt x="199313" y="137408"/>
                      <a:pt x="207373" y="133636"/>
                    </a:cubicBezTo>
                    <a:lnTo>
                      <a:pt x="156812" y="104394"/>
                    </a:lnTo>
                    <a:lnTo>
                      <a:pt x="150160" y="106775"/>
                    </a:lnTo>
                    <a:lnTo>
                      <a:pt x="143317" y="108871"/>
                    </a:lnTo>
                    <a:cubicBezTo>
                      <a:pt x="130582" y="113062"/>
                      <a:pt x="118892" y="116300"/>
                      <a:pt x="108343" y="118396"/>
                    </a:cubicBezTo>
                    <a:cubicBezTo>
                      <a:pt x="98545" y="120672"/>
                      <a:pt x="88552" y="122015"/>
                      <a:pt x="78501" y="122396"/>
                    </a:cubicBezTo>
                    <a:cubicBezTo>
                      <a:pt x="69686" y="122758"/>
                      <a:pt x="60862" y="121929"/>
                      <a:pt x="52271" y="119920"/>
                    </a:cubicBezTo>
                    <a:cubicBezTo>
                      <a:pt x="43701" y="117986"/>
                      <a:pt x="35469" y="114767"/>
                      <a:pt x="27846" y="110395"/>
                    </a:cubicBezTo>
                    <a:cubicBezTo>
                      <a:pt x="19529" y="106013"/>
                      <a:pt x="12316" y="99793"/>
                      <a:pt x="6748" y="92202"/>
                    </a:cubicBezTo>
                    <a:cubicBezTo>
                      <a:pt x="2599" y="86535"/>
                      <a:pt x="581" y="79591"/>
                      <a:pt x="1045" y="72580"/>
                    </a:cubicBezTo>
                    <a:cubicBezTo>
                      <a:pt x="1772" y="65303"/>
                      <a:pt x="4652" y="58398"/>
                      <a:pt x="9314" y="52768"/>
                    </a:cubicBezTo>
                    <a:cubicBezTo>
                      <a:pt x="15159" y="45386"/>
                      <a:pt x="22117" y="38957"/>
                      <a:pt x="29937" y="33718"/>
                    </a:cubicBezTo>
                    <a:lnTo>
                      <a:pt x="0" y="16383"/>
                    </a:lnTo>
                    <a:lnTo>
                      <a:pt x="17582" y="6763"/>
                    </a:lnTo>
                    <a:lnTo>
                      <a:pt x="47044" y="24003"/>
                    </a:lnTo>
                    <a:cubicBezTo>
                      <a:pt x="60959" y="17069"/>
                      <a:pt x="75586" y="11668"/>
                      <a:pt x="90666" y="7906"/>
                    </a:cubicBezTo>
                    <a:cubicBezTo>
                      <a:pt x="105011" y="4286"/>
                      <a:pt x="119585" y="1638"/>
                      <a:pt x="134288" y="0"/>
                    </a:cubicBezTo>
                    <a:close/>
                    <a:moveTo>
                      <a:pt x="62915" y="82677"/>
                    </a:moveTo>
                    <a:cubicBezTo>
                      <a:pt x="69578" y="86553"/>
                      <a:pt x="77297" y="88220"/>
                      <a:pt x="84964" y="87439"/>
                    </a:cubicBezTo>
                    <a:cubicBezTo>
                      <a:pt x="95249" y="86268"/>
                      <a:pt x="105380" y="84001"/>
                      <a:pt x="115186" y="80677"/>
                    </a:cubicBezTo>
                    <a:lnTo>
                      <a:pt x="67667" y="53149"/>
                    </a:lnTo>
                    <a:cubicBezTo>
                      <a:pt x="50180" y="64579"/>
                      <a:pt x="48659" y="74390"/>
                      <a:pt x="62915" y="82677"/>
                    </a:cubicBezTo>
                    <a:close/>
                    <a:moveTo>
                      <a:pt x="229802" y="96679"/>
                    </a:moveTo>
                    <a:cubicBezTo>
                      <a:pt x="222531" y="92678"/>
                      <a:pt x="214149" y="91173"/>
                      <a:pt x="205947" y="92392"/>
                    </a:cubicBezTo>
                    <a:cubicBezTo>
                      <a:pt x="194695" y="93850"/>
                      <a:pt x="183594" y="96307"/>
                      <a:pt x="172779" y="99727"/>
                    </a:cubicBezTo>
                    <a:lnTo>
                      <a:pt x="220298" y="127063"/>
                    </a:lnTo>
                    <a:cubicBezTo>
                      <a:pt x="240379" y="114681"/>
                      <a:pt x="243554" y="104556"/>
                      <a:pt x="229802" y="96679"/>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911" name="Google Shape;2911;p37"/>
            <p:cNvGrpSpPr/>
            <p:nvPr/>
          </p:nvGrpSpPr>
          <p:grpSpPr>
            <a:xfrm>
              <a:off x="2692590" y="3093401"/>
              <a:ext cx="883852" cy="621030"/>
              <a:chOff x="4502215" y="3835526"/>
              <a:chExt cx="883852" cy="621030"/>
            </a:xfrm>
          </p:grpSpPr>
          <p:sp>
            <p:nvSpPr>
              <p:cNvPr id="2912" name="Google Shape;2912;p37"/>
              <p:cNvSpPr/>
              <p:nvPr/>
            </p:nvSpPr>
            <p:spPr>
              <a:xfrm>
                <a:off x="4502215" y="3945064"/>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13" name="Google Shape;2913;p37"/>
              <p:cNvSpPr/>
              <p:nvPr/>
            </p:nvSpPr>
            <p:spPr>
              <a:xfrm>
                <a:off x="4502310" y="4088225"/>
                <a:ext cx="87339" cy="116490"/>
              </a:xfrm>
              <a:custGeom>
                <a:avLst/>
                <a:gdLst/>
                <a:ahLst/>
                <a:cxnLst/>
                <a:rect l="l" t="t" r="r" b="b"/>
                <a:pathLst>
                  <a:path w="87339" h="116490" extrusionOk="0">
                    <a:moveTo>
                      <a:pt x="0" y="116491"/>
                    </a:moveTo>
                    <a:lnTo>
                      <a:pt x="0" y="0"/>
                    </a:lnTo>
                    <a:lnTo>
                      <a:pt x="87340" y="77915"/>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14" name="Google Shape;2914;p37"/>
              <p:cNvSpPr/>
              <p:nvPr/>
            </p:nvSpPr>
            <p:spPr>
              <a:xfrm>
                <a:off x="5319540" y="4091273"/>
                <a:ext cx="66526" cy="157067"/>
              </a:xfrm>
              <a:custGeom>
                <a:avLst/>
                <a:gdLst/>
                <a:ahLst/>
                <a:cxnLst/>
                <a:rect l="l" t="t" r="r" b="b"/>
                <a:pathLst>
                  <a:path w="66526" h="157067" extrusionOk="0">
                    <a:moveTo>
                      <a:pt x="66527" y="0"/>
                    </a:moveTo>
                    <a:lnTo>
                      <a:pt x="66527" y="109538"/>
                    </a:lnTo>
                    <a:lnTo>
                      <a:pt x="21859" y="157067"/>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15" name="Google Shape;2915;p37"/>
              <p:cNvSpPr/>
              <p:nvPr/>
            </p:nvSpPr>
            <p:spPr>
              <a:xfrm>
                <a:off x="4502215" y="3835526"/>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16" name="Google Shape;2916;p37"/>
              <p:cNvSpPr/>
              <p:nvPr/>
            </p:nvSpPr>
            <p:spPr>
              <a:xfrm>
                <a:off x="4627912" y="3905130"/>
                <a:ext cx="632610" cy="366117"/>
              </a:xfrm>
              <a:custGeom>
                <a:avLst/>
                <a:gdLst/>
                <a:ahLst/>
                <a:cxnLst/>
                <a:rect l="l" t="t" r="r" b="b"/>
                <a:pathLst>
                  <a:path w="632610" h="366117" extrusionOk="0">
                    <a:moveTo>
                      <a:pt x="632040" y="194048"/>
                    </a:moveTo>
                    <a:cubicBezTo>
                      <a:pt x="627573" y="237101"/>
                      <a:pt x="596971" y="279773"/>
                      <a:pt x="539948" y="312539"/>
                    </a:cubicBezTo>
                    <a:cubicBezTo>
                      <a:pt x="416399" y="383977"/>
                      <a:pt x="216059" y="383977"/>
                      <a:pt x="92510" y="312539"/>
                    </a:cubicBezTo>
                    <a:cubicBezTo>
                      <a:pt x="35487" y="279487"/>
                      <a:pt x="4980" y="237101"/>
                      <a:pt x="608" y="194048"/>
                    </a:cubicBezTo>
                    <a:cubicBezTo>
                      <a:pt x="-4809" y="143661"/>
                      <a:pt x="25983" y="92131"/>
                      <a:pt x="92510" y="53650"/>
                    </a:cubicBezTo>
                    <a:cubicBezTo>
                      <a:pt x="216059" y="-17883"/>
                      <a:pt x="416399" y="-17883"/>
                      <a:pt x="539948" y="53650"/>
                    </a:cubicBezTo>
                    <a:cubicBezTo>
                      <a:pt x="606570" y="92131"/>
                      <a:pt x="637267" y="143661"/>
                      <a:pt x="632040"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17" name="Google Shape;2917;p37"/>
              <p:cNvSpPr/>
              <p:nvPr/>
            </p:nvSpPr>
            <p:spPr>
              <a:xfrm>
                <a:off x="4628520" y="3927038"/>
                <a:ext cx="631431" cy="344209"/>
              </a:xfrm>
              <a:custGeom>
                <a:avLst/>
                <a:gdLst/>
                <a:ahLst/>
                <a:cxnLst/>
                <a:rect l="l" t="t" r="r" b="b"/>
                <a:pathLst>
                  <a:path w="631431" h="344209" extrusionOk="0">
                    <a:moveTo>
                      <a:pt x="631432" y="172140"/>
                    </a:moveTo>
                    <a:cubicBezTo>
                      <a:pt x="626965" y="215194"/>
                      <a:pt x="596363" y="257865"/>
                      <a:pt x="539340" y="290631"/>
                    </a:cubicBezTo>
                    <a:cubicBezTo>
                      <a:pt x="415791" y="362069"/>
                      <a:pt x="215451" y="362069"/>
                      <a:pt x="91902" y="290631"/>
                    </a:cubicBezTo>
                    <a:cubicBezTo>
                      <a:pt x="34879" y="257580"/>
                      <a:pt x="4372" y="215194"/>
                      <a:pt x="0" y="172140"/>
                    </a:cubicBezTo>
                    <a:cubicBezTo>
                      <a:pt x="4372" y="129087"/>
                      <a:pt x="34974" y="86415"/>
                      <a:pt x="91902" y="53650"/>
                    </a:cubicBezTo>
                    <a:cubicBezTo>
                      <a:pt x="215451" y="-17883"/>
                      <a:pt x="415791" y="-17883"/>
                      <a:pt x="539340" y="53650"/>
                    </a:cubicBezTo>
                    <a:cubicBezTo>
                      <a:pt x="596363" y="86606"/>
                      <a:pt x="626965" y="129087"/>
                      <a:pt x="631432" y="172140"/>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18" name="Google Shape;2918;p37"/>
              <p:cNvSpPr/>
              <p:nvPr/>
            </p:nvSpPr>
            <p:spPr>
              <a:xfrm>
                <a:off x="4789989" y="4009739"/>
                <a:ext cx="294525" cy="184880"/>
              </a:xfrm>
              <a:custGeom>
                <a:avLst/>
                <a:gdLst/>
                <a:ahLst/>
                <a:cxnLst/>
                <a:rect l="l" t="t" r="r" b="b"/>
                <a:pathLst>
                  <a:path w="294525" h="184880" extrusionOk="0">
                    <a:moveTo>
                      <a:pt x="149495" y="29528"/>
                    </a:moveTo>
                    <a:cubicBezTo>
                      <a:pt x="145608" y="29518"/>
                      <a:pt x="141730" y="29832"/>
                      <a:pt x="137900" y="30480"/>
                    </a:cubicBezTo>
                    <a:cubicBezTo>
                      <a:pt x="132768" y="31147"/>
                      <a:pt x="126876" y="32195"/>
                      <a:pt x="120413" y="33623"/>
                    </a:cubicBezTo>
                    <a:cubicBezTo>
                      <a:pt x="113950" y="35052"/>
                      <a:pt x="107298" y="36671"/>
                      <a:pt x="100360" y="38767"/>
                    </a:cubicBezTo>
                    <a:cubicBezTo>
                      <a:pt x="93573" y="40815"/>
                      <a:pt x="86937" y="43329"/>
                      <a:pt x="80497" y="46291"/>
                    </a:cubicBezTo>
                    <a:lnTo>
                      <a:pt x="131342" y="75724"/>
                    </a:lnTo>
                    <a:lnTo>
                      <a:pt x="140371" y="72485"/>
                    </a:lnTo>
                    <a:cubicBezTo>
                      <a:pt x="153296" y="68199"/>
                      <a:pt x="165556" y="64579"/>
                      <a:pt x="176960" y="61531"/>
                    </a:cubicBezTo>
                    <a:cubicBezTo>
                      <a:pt x="187728" y="58693"/>
                      <a:pt x="198734" y="56874"/>
                      <a:pt x="209844" y="56102"/>
                    </a:cubicBezTo>
                    <a:cubicBezTo>
                      <a:pt x="219994" y="55493"/>
                      <a:pt x="230191" y="56197"/>
                      <a:pt x="240161" y="58198"/>
                    </a:cubicBezTo>
                    <a:cubicBezTo>
                      <a:pt x="250206" y="60370"/>
                      <a:pt x="259833" y="64170"/>
                      <a:pt x="268672" y="69437"/>
                    </a:cubicBezTo>
                    <a:cubicBezTo>
                      <a:pt x="277444" y="73838"/>
                      <a:pt x="284971" y="80391"/>
                      <a:pt x="290531" y="88487"/>
                    </a:cubicBezTo>
                    <a:cubicBezTo>
                      <a:pt x="294294" y="94355"/>
                      <a:pt x="295463" y="101527"/>
                      <a:pt x="293762" y="108299"/>
                    </a:cubicBezTo>
                    <a:cubicBezTo>
                      <a:pt x="291633" y="115814"/>
                      <a:pt x="287528" y="122625"/>
                      <a:pt x="281882" y="128016"/>
                    </a:cubicBezTo>
                    <a:cubicBezTo>
                      <a:pt x="274906" y="135017"/>
                      <a:pt x="267123" y="141161"/>
                      <a:pt x="258693" y="146304"/>
                    </a:cubicBezTo>
                    <a:lnTo>
                      <a:pt x="291006" y="165354"/>
                    </a:lnTo>
                    <a:lnTo>
                      <a:pt x="273329" y="175546"/>
                    </a:lnTo>
                    <a:lnTo>
                      <a:pt x="240731" y="156496"/>
                    </a:lnTo>
                    <a:cubicBezTo>
                      <a:pt x="225211" y="164163"/>
                      <a:pt x="208979" y="170288"/>
                      <a:pt x="192262" y="174784"/>
                    </a:cubicBezTo>
                    <a:cubicBezTo>
                      <a:pt x="174775" y="179661"/>
                      <a:pt x="156907" y="183032"/>
                      <a:pt x="138850" y="184880"/>
                    </a:cubicBezTo>
                    <a:lnTo>
                      <a:pt x="121839" y="154210"/>
                    </a:lnTo>
                    <a:cubicBezTo>
                      <a:pt x="124975" y="154210"/>
                      <a:pt x="129727" y="154210"/>
                      <a:pt x="136094" y="153162"/>
                    </a:cubicBezTo>
                    <a:cubicBezTo>
                      <a:pt x="142462" y="152114"/>
                      <a:pt x="149495" y="151162"/>
                      <a:pt x="157383" y="149447"/>
                    </a:cubicBezTo>
                    <a:cubicBezTo>
                      <a:pt x="165271" y="147733"/>
                      <a:pt x="173444" y="145637"/>
                      <a:pt x="182188" y="143161"/>
                    </a:cubicBezTo>
                    <a:cubicBezTo>
                      <a:pt x="190684" y="140608"/>
                      <a:pt x="198971" y="137427"/>
                      <a:pt x="206992" y="133636"/>
                    </a:cubicBezTo>
                    <a:lnTo>
                      <a:pt x="156907" y="105061"/>
                    </a:lnTo>
                    <a:cubicBezTo>
                      <a:pt x="154722" y="105918"/>
                      <a:pt x="152536" y="106680"/>
                      <a:pt x="150255" y="107347"/>
                    </a:cubicBezTo>
                    <a:lnTo>
                      <a:pt x="143317" y="109538"/>
                    </a:lnTo>
                    <a:cubicBezTo>
                      <a:pt x="130582" y="113729"/>
                      <a:pt x="118987" y="116967"/>
                      <a:pt x="108343" y="119063"/>
                    </a:cubicBezTo>
                    <a:cubicBezTo>
                      <a:pt x="98577" y="121339"/>
                      <a:pt x="88616" y="122682"/>
                      <a:pt x="78596" y="123063"/>
                    </a:cubicBezTo>
                    <a:cubicBezTo>
                      <a:pt x="69750" y="123425"/>
                      <a:pt x="60896" y="122587"/>
                      <a:pt x="52271" y="120587"/>
                    </a:cubicBezTo>
                    <a:cubicBezTo>
                      <a:pt x="43732" y="118643"/>
                      <a:pt x="35532" y="115433"/>
                      <a:pt x="27941" y="111062"/>
                    </a:cubicBezTo>
                    <a:cubicBezTo>
                      <a:pt x="19600" y="106671"/>
                      <a:pt x="12355" y="100460"/>
                      <a:pt x="6748" y="92869"/>
                    </a:cubicBezTo>
                    <a:cubicBezTo>
                      <a:pt x="2692" y="87163"/>
                      <a:pt x="682" y="80248"/>
                      <a:pt x="1045" y="73247"/>
                    </a:cubicBezTo>
                    <a:cubicBezTo>
                      <a:pt x="1772" y="65951"/>
                      <a:pt x="4687" y="59036"/>
                      <a:pt x="9409" y="53435"/>
                    </a:cubicBezTo>
                    <a:cubicBezTo>
                      <a:pt x="15216" y="46053"/>
                      <a:pt x="22143" y="39624"/>
                      <a:pt x="29937" y="34385"/>
                    </a:cubicBezTo>
                    <a:lnTo>
                      <a:pt x="0" y="17050"/>
                    </a:lnTo>
                    <a:lnTo>
                      <a:pt x="17677" y="6858"/>
                    </a:lnTo>
                    <a:lnTo>
                      <a:pt x="47329" y="24003"/>
                    </a:lnTo>
                    <a:cubicBezTo>
                      <a:pt x="61238" y="17050"/>
                      <a:pt x="75867" y="11659"/>
                      <a:pt x="90951" y="7906"/>
                    </a:cubicBezTo>
                    <a:cubicBezTo>
                      <a:pt x="105292" y="4267"/>
                      <a:pt x="119868" y="1629"/>
                      <a:pt x="134574" y="0"/>
                    </a:cubicBezTo>
                    <a:close/>
                    <a:moveTo>
                      <a:pt x="63200" y="82868"/>
                    </a:moveTo>
                    <a:cubicBezTo>
                      <a:pt x="69834" y="86735"/>
                      <a:pt x="77518" y="88402"/>
                      <a:pt x="85154" y="87630"/>
                    </a:cubicBezTo>
                    <a:cubicBezTo>
                      <a:pt x="95470" y="86458"/>
                      <a:pt x="105633" y="84191"/>
                      <a:pt x="115471" y="80867"/>
                    </a:cubicBezTo>
                    <a:lnTo>
                      <a:pt x="67952" y="53340"/>
                    </a:lnTo>
                    <a:cubicBezTo>
                      <a:pt x="50465" y="64770"/>
                      <a:pt x="48849" y="74581"/>
                      <a:pt x="63200" y="82868"/>
                    </a:cubicBezTo>
                    <a:close/>
                    <a:moveTo>
                      <a:pt x="229992" y="96774"/>
                    </a:moveTo>
                    <a:cubicBezTo>
                      <a:pt x="222740" y="92831"/>
                      <a:pt x="214396" y="91354"/>
                      <a:pt x="206232" y="92583"/>
                    </a:cubicBezTo>
                    <a:cubicBezTo>
                      <a:pt x="194951" y="94050"/>
                      <a:pt x="183822" y="96507"/>
                      <a:pt x="172969" y="99917"/>
                    </a:cubicBezTo>
                    <a:lnTo>
                      <a:pt x="220488" y="127254"/>
                    </a:lnTo>
                    <a:cubicBezTo>
                      <a:pt x="240446" y="114586"/>
                      <a:pt x="243677" y="105061"/>
                      <a:pt x="229992" y="9677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19" name="Google Shape;2919;p37"/>
              <p:cNvSpPr/>
              <p:nvPr/>
            </p:nvSpPr>
            <p:spPr>
              <a:xfrm>
                <a:off x="4912208" y="4146994"/>
                <a:ext cx="19007" cy="25526"/>
              </a:xfrm>
              <a:custGeom>
                <a:avLst/>
                <a:gdLst/>
                <a:ahLst/>
                <a:cxnLst/>
                <a:rect l="l" t="t" r="r" b="b"/>
                <a:pathLst>
                  <a:path w="19007" h="25526" extrusionOk="0">
                    <a:moveTo>
                      <a:pt x="0" y="17145"/>
                    </a:moveTo>
                    <a:cubicBezTo>
                      <a:pt x="0" y="15907"/>
                      <a:pt x="0" y="0"/>
                      <a:pt x="0" y="0"/>
                    </a:cubicBezTo>
                    <a:lnTo>
                      <a:pt x="19008" y="12478"/>
                    </a:lnTo>
                    <a:lnTo>
                      <a:pt x="10549"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20" name="Google Shape;2920;p37"/>
              <p:cNvSpPr/>
              <p:nvPr/>
            </p:nvSpPr>
            <p:spPr>
              <a:xfrm>
                <a:off x="5039369" y="4157852"/>
                <a:ext cx="42006" cy="19716"/>
              </a:xfrm>
              <a:custGeom>
                <a:avLst/>
                <a:gdLst/>
                <a:ahLst/>
                <a:cxnLst/>
                <a:rect l="l" t="t" r="r" b="b"/>
                <a:pathLst>
                  <a:path w="42006" h="19716" extrusionOk="0">
                    <a:moveTo>
                      <a:pt x="42007" y="17145"/>
                    </a:moveTo>
                    <a:lnTo>
                      <a:pt x="42007" y="0"/>
                    </a:lnTo>
                    <a:lnTo>
                      <a:pt x="0" y="3238"/>
                    </a:lnTo>
                    <a:lnTo>
                      <a:pt x="24140" y="19717"/>
                    </a:lnTo>
                    <a:lnTo>
                      <a:pt x="42007"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21" name="Google Shape;2921;p37"/>
              <p:cNvSpPr/>
              <p:nvPr/>
            </p:nvSpPr>
            <p:spPr>
              <a:xfrm>
                <a:off x="5053434" y="4094702"/>
                <a:ext cx="31457" cy="17335"/>
              </a:xfrm>
              <a:custGeom>
                <a:avLst/>
                <a:gdLst/>
                <a:ahLst/>
                <a:cxnLst/>
                <a:rect l="l" t="t" r="r" b="b"/>
                <a:pathLst>
                  <a:path w="31457" h="17335" extrusionOk="0">
                    <a:moveTo>
                      <a:pt x="31458" y="17335"/>
                    </a:moveTo>
                    <a:lnTo>
                      <a:pt x="31458" y="0"/>
                    </a:lnTo>
                    <a:lnTo>
                      <a:pt x="0" y="11334"/>
                    </a:lnTo>
                    <a:lnTo>
                      <a:pt x="31458" y="1733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22" name="Google Shape;2922;p37"/>
              <p:cNvSpPr/>
              <p:nvPr/>
            </p:nvSpPr>
            <p:spPr>
              <a:xfrm>
                <a:off x="4954595" y="4101083"/>
                <a:ext cx="47423" cy="33051"/>
              </a:xfrm>
              <a:custGeom>
                <a:avLst/>
                <a:gdLst/>
                <a:ahLst/>
                <a:cxnLst/>
                <a:rect l="l" t="t" r="r" b="b"/>
                <a:pathLst>
                  <a:path w="47423" h="33051" extrusionOk="0">
                    <a:moveTo>
                      <a:pt x="0" y="10001"/>
                    </a:moveTo>
                    <a:lnTo>
                      <a:pt x="10454" y="0"/>
                    </a:lnTo>
                    <a:lnTo>
                      <a:pt x="47424" y="25527"/>
                    </a:lnTo>
                    <a:lnTo>
                      <a:pt x="45143" y="33052"/>
                    </a:lnTo>
                    <a:cubicBezTo>
                      <a:pt x="45143" y="33052"/>
                      <a:pt x="17582" y="21431"/>
                      <a:pt x="16632" y="2076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23" name="Google Shape;2923;p37"/>
              <p:cNvSpPr/>
              <p:nvPr/>
            </p:nvSpPr>
            <p:spPr>
              <a:xfrm>
                <a:off x="4858036" y="4045839"/>
                <a:ext cx="59018" cy="38957"/>
              </a:xfrm>
              <a:custGeom>
                <a:avLst/>
                <a:gdLst/>
                <a:ahLst/>
                <a:cxnLst/>
                <a:rect l="l" t="t" r="r" b="b"/>
                <a:pathLst>
                  <a:path w="59018" h="38957" extrusionOk="0">
                    <a:moveTo>
                      <a:pt x="0" y="11144"/>
                    </a:moveTo>
                    <a:lnTo>
                      <a:pt x="48945" y="38957"/>
                    </a:lnTo>
                    <a:lnTo>
                      <a:pt x="59019" y="31718"/>
                    </a:lnTo>
                    <a:cubicBezTo>
                      <a:pt x="59019" y="31718"/>
                      <a:pt x="52841" y="24574"/>
                      <a:pt x="52366" y="23908"/>
                    </a:cubicBezTo>
                    <a:cubicBezTo>
                      <a:pt x="47964" y="18878"/>
                      <a:pt x="42800" y="14573"/>
                      <a:pt x="37065" y="11144"/>
                    </a:cubicBezTo>
                    <a:cubicBezTo>
                      <a:pt x="33453" y="10477"/>
                      <a:pt x="10264" y="0"/>
                      <a:pt x="10264"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24" name="Google Shape;2924;p37"/>
              <p:cNvSpPr/>
              <p:nvPr/>
            </p:nvSpPr>
            <p:spPr>
              <a:xfrm>
                <a:off x="4912208" y="4014787"/>
                <a:ext cx="27275" cy="24479"/>
              </a:xfrm>
              <a:custGeom>
                <a:avLst/>
                <a:gdLst/>
                <a:ahLst/>
                <a:cxnLst/>
                <a:rect l="l" t="t" r="r" b="b"/>
                <a:pathLst>
                  <a:path w="27275" h="24479" extrusionOk="0">
                    <a:moveTo>
                      <a:pt x="27276" y="24479"/>
                    </a:moveTo>
                    <a:lnTo>
                      <a:pt x="27276" y="7334"/>
                    </a:lnTo>
                    <a:lnTo>
                      <a:pt x="4752" y="0"/>
                    </a:lnTo>
                    <a:lnTo>
                      <a:pt x="0" y="13430"/>
                    </a:lnTo>
                    <a:lnTo>
                      <a:pt x="1140" y="19621"/>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25" name="Google Shape;2925;p37"/>
              <p:cNvSpPr/>
              <p:nvPr/>
            </p:nvSpPr>
            <p:spPr>
              <a:xfrm>
                <a:off x="4789989" y="4009643"/>
                <a:ext cx="26135" cy="19526"/>
              </a:xfrm>
              <a:custGeom>
                <a:avLst/>
                <a:gdLst/>
                <a:ahLst/>
                <a:cxnLst/>
                <a:rect l="l" t="t" r="r" b="b"/>
                <a:pathLst>
                  <a:path w="26135" h="19526" extrusionOk="0">
                    <a:moveTo>
                      <a:pt x="0" y="17240"/>
                    </a:moveTo>
                    <a:lnTo>
                      <a:pt x="0" y="0"/>
                    </a:lnTo>
                    <a:lnTo>
                      <a:pt x="26135" y="2858"/>
                    </a:lnTo>
                    <a:lnTo>
                      <a:pt x="17677" y="19526"/>
                    </a:lnTo>
                    <a:lnTo>
                      <a:pt x="0" y="1724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26" name="Google Shape;2926;p37"/>
              <p:cNvSpPr/>
              <p:nvPr/>
            </p:nvSpPr>
            <p:spPr>
              <a:xfrm>
                <a:off x="4790940" y="4067175"/>
                <a:ext cx="29936" cy="30289"/>
              </a:xfrm>
              <a:custGeom>
                <a:avLst/>
                <a:gdLst/>
                <a:ahLst/>
                <a:cxnLst/>
                <a:rect l="l" t="t" r="r" b="b"/>
                <a:pathLst>
                  <a:path w="29936" h="30289" extrusionOk="0">
                    <a:moveTo>
                      <a:pt x="0" y="18002"/>
                    </a:moveTo>
                    <a:lnTo>
                      <a:pt x="0" y="0"/>
                    </a:lnTo>
                    <a:lnTo>
                      <a:pt x="29937" y="0"/>
                    </a:lnTo>
                    <a:lnTo>
                      <a:pt x="22619" y="16002"/>
                    </a:lnTo>
                    <a:lnTo>
                      <a:pt x="9694" y="3028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27" name="Google Shape;2927;p37"/>
              <p:cNvSpPr/>
              <p:nvPr/>
            </p:nvSpPr>
            <p:spPr>
              <a:xfrm>
                <a:off x="4789989" y="3992594"/>
                <a:ext cx="294519" cy="184499"/>
              </a:xfrm>
              <a:custGeom>
                <a:avLst/>
                <a:gdLst/>
                <a:ahLst/>
                <a:cxnLst/>
                <a:rect l="l" t="t" r="r" b="b"/>
                <a:pathLst>
                  <a:path w="294519" h="184499" extrusionOk="0">
                    <a:moveTo>
                      <a:pt x="149495" y="29527"/>
                    </a:moveTo>
                    <a:cubicBezTo>
                      <a:pt x="145608" y="29470"/>
                      <a:pt x="141730" y="29756"/>
                      <a:pt x="137900" y="30384"/>
                    </a:cubicBezTo>
                    <a:cubicBezTo>
                      <a:pt x="132768" y="31147"/>
                      <a:pt x="126876" y="32194"/>
                      <a:pt x="120413" y="33528"/>
                    </a:cubicBezTo>
                    <a:cubicBezTo>
                      <a:pt x="113950" y="34861"/>
                      <a:pt x="107298" y="36671"/>
                      <a:pt x="100360" y="38767"/>
                    </a:cubicBezTo>
                    <a:cubicBezTo>
                      <a:pt x="93559" y="40767"/>
                      <a:pt x="86920" y="43281"/>
                      <a:pt x="80497" y="46291"/>
                    </a:cubicBezTo>
                    <a:lnTo>
                      <a:pt x="131342" y="75724"/>
                    </a:lnTo>
                    <a:lnTo>
                      <a:pt x="140371" y="72485"/>
                    </a:lnTo>
                    <a:cubicBezTo>
                      <a:pt x="153296" y="68199"/>
                      <a:pt x="165556" y="64484"/>
                      <a:pt x="176960" y="61531"/>
                    </a:cubicBezTo>
                    <a:cubicBezTo>
                      <a:pt x="187709" y="58607"/>
                      <a:pt x="198724" y="56788"/>
                      <a:pt x="209844" y="56102"/>
                    </a:cubicBezTo>
                    <a:cubicBezTo>
                      <a:pt x="219994" y="55407"/>
                      <a:pt x="230191" y="56083"/>
                      <a:pt x="240161" y="58102"/>
                    </a:cubicBezTo>
                    <a:cubicBezTo>
                      <a:pt x="250206" y="60350"/>
                      <a:pt x="259824" y="64179"/>
                      <a:pt x="268672" y="69437"/>
                    </a:cubicBezTo>
                    <a:cubicBezTo>
                      <a:pt x="277454" y="73828"/>
                      <a:pt x="284971" y="80381"/>
                      <a:pt x="290531" y="88487"/>
                    </a:cubicBezTo>
                    <a:cubicBezTo>
                      <a:pt x="294285" y="94392"/>
                      <a:pt x="295454" y="101594"/>
                      <a:pt x="293762" y="108394"/>
                    </a:cubicBezTo>
                    <a:cubicBezTo>
                      <a:pt x="291624" y="115881"/>
                      <a:pt x="287518" y="122663"/>
                      <a:pt x="281882" y="128016"/>
                    </a:cubicBezTo>
                    <a:cubicBezTo>
                      <a:pt x="274906" y="135045"/>
                      <a:pt x="267123" y="141218"/>
                      <a:pt x="258693" y="146399"/>
                    </a:cubicBezTo>
                    <a:lnTo>
                      <a:pt x="291006" y="165449"/>
                    </a:lnTo>
                    <a:lnTo>
                      <a:pt x="273329" y="175641"/>
                    </a:lnTo>
                    <a:lnTo>
                      <a:pt x="240731" y="156591"/>
                    </a:lnTo>
                    <a:cubicBezTo>
                      <a:pt x="225230" y="164335"/>
                      <a:pt x="208988" y="170488"/>
                      <a:pt x="192262" y="174974"/>
                    </a:cubicBezTo>
                    <a:cubicBezTo>
                      <a:pt x="174756" y="179661"/>
                      <a:pt x="156888" y="182842"/>
                      <a:pt x="138850" y="184499"/>
                    </a:cubicBezTo>
                    <a:lnTo>
                      <a:pt x="121839" y="153924"/>
                    </a:lnTo>
                    <a:cubicBezTo>
                      <a:pt x="126609" y="153800"/>
                      <a:pt x="131371" y="153419"/>
                      <a:pt x="136094" y="152781"/>
                    </a:cubicBezTo>
                    <a:cubicBezTo>
                      <a:pt x="143251" y="151962"/>
                      <a:pt x="150359" y="150752"/>
                      <a:pt x="157383" y="149161"/>
                    </a:cubicBezTo>
                    <a:cubicBezTo>
                      <a:pt x="165176" y="147447"/>
                      <a:pt x="173444" y="145351"/>
                      <a:pt x="182188" y="142780"/>
                    </a:cubicBezTo>
                    <a:cubicBezTo>
                      <a:pt x="190684" y="140227"/>
                      <a:pt x="198971" y="137046"/>
                      <a:pt x="206992" y="133255"/>
                    </a:cubicBezTo>
                    <a:lnTo>
                      <a:pt x="156527" y="104013"/>
                    </a:lnTo>
                    <a:lnTo>
                      <a:pt x="149875" y="106299"/>
                    </a:lnTo>
                    <a:lnTo>
                      <a:pt x="142937" y="108394"/>
                    </a:lnTo>
                    <a:cubicBezTo>
                      <a:pt x="130202" y="112585"/>
                      <a:pt x="118607" y="115919"/>
                      <a:pt x="107963" y="117919"/>
                    </a:cubicBezTo>
                    <a:cubicBezTo>
                      <a:pt x="98197" y="120196"/>
                      <a:pt x="88236" y="121539"/>
                      <a:pt x="78216" y="121920"/>
                    </a:cubicBezTo>
                    <a:cubicBezTo>
                      <a:pt x="69371" y="122234"/>
                      <a:pt x="60523" y="121396"/>
                      <a:pt x="51891" y="119443"/>
                    </a:cubicBezTo>
                    <a:cubicBezTo>
                      <a:pt x="43365" y="117462"/>
                      <a:pt x="35170" y="114252"/>
                      <a:pt x="27561" y="109918"/>
                    </a:cubicBezTo>
                    <a:cubicBezTo>
                      <a:pt x="19239" y="105499"/>
                      <a:pt x="12000" y="99288"/>
                      <a:pt x="6368" y="91726"/>
                    </a:cubicBezTo>
                    <a:cubicBezTo>
                      <a:pt x="2298" y="85992"/>
                      <a:pt x="288" y="79038"/>
                      <a:pt x="665" y="72009"/>
                    </a:cubicBezTo>
                    <a:cubicBezTo>
                      <a:pt x="1409" y="64741"/>
                      <a:pt x="4324" y="57874"/>
                      <a:pt x="9029" y="52292"/>
                    </a:cubicBezTo>
                    <a:cubicBezTo>
                      <a:pt x="14865" y="44929"/>
                      <a:pt x="21787" y="38510"/>
                      <a:pt x="29557" y="33242"/>
                    </a:cubicBezTo>
                    <a:lnTo>
                      <a:pt x="0" y="17431"/>
                    </a:lnTo>
                    <a:lnTo>
                      <a:pt x="17677" y="7239"/>
                    </a:lnTo>
                    <a:lnTo>
                      <a:pt x="47329" y="24384"/>
                    </a:lnTo>
                    <a:cubicBezTo>
                      <a:pt x="61240" y="17345"/>
                      <a:pt x="75864" y="11820"/>
                      <a:pt x="90951" y="7906"/>
                    </a:cubicBezTo>
                    <a:cubicBezTo>
                      <a:pt x="105283" y="4220"/>
                      <a:pt x="119862" y="1581"/>
                      <a:pt x="134574" y="0"/>
                    </a:cubicBezTo>
                    <a:close/>
                    <a:moveTo>
                      <a:pt x="63200" y="82867"/>
                    </a:moveTo>
                    <a:cubicBezTo>
                      <a:pt x="69850" y="86696"/>
                      <a:pt x="77520" y="88354"/>
                      <a:pt x="85154" y="87630"/>
                    </a:cubicBezTo>
                    <a:cubicBezTo>
                      <a:pt x="95480" y="86468"/>
                      <a:pt x="105647" y="84163"/>
                      <a:pt x="115471" y="80772"/>
                    </a:cubicBezTo>
                    <a:lnTo>
                      <a:pt x="67952" y="53245"/>
                    </a:lnTo>
                    <a:cubicBezTo>
                      <a:pt x="50465" y="65056"/>
                      <a:pt x="48849" y="74581"/>
                      <a:pt x="63200" y="82867"/>
                    </a:cubicBezTo>
                    <a:close/>
                    <a:moveTo>
                      <a:pt x="229992" y="96774"/>
                    </a:moveTo>
                    <a:cubicBezTo>
                      <a:pt x="222731" y="92840"/>
                      <a:pt x="214405" y="91335"/>
                      <a:pt x="206232" y="92488"/>
                    </a:cubicBezTo>
                    <a:cubicBezTo>
                      <a:pt x="194961" y="94002"/>
                      <a:pt x="183832" y="96460"/>
                      <a:pt x="172969" y="99822"/>
                    </a:cubicBezTo>
                    <a:lnTo>
                      <a:pt x="220488" y="127254"/>
                    </a:lnTo>
                    <a:cubicBezTo>
                      <a:pt x="240512" y="114871"/>
                      <a:pt x="243677" y="104708"/>
                      <a:pt x="229992" y="96774"/>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928" name="Google Shape;2928;p37"/>
            <p:cNvGrpSpPr/>
            <p:nvPr/>
          </p:nvGrpSpPr>
          <p:grpSpPr>
            <a:xfrm>
              <a:off x="2665504" y="2962052"/>
              <a:ext cx="883852" cy="621125"/>
              <a:chOff x="4475129" y="3704177"/>
              <a:chExt cx="883852" cy="621125"/>
            </a:xfrm>
          </p:grpSpPr>
          <p:sp>
            <p:nvSpPr>
              <p:cNvPr id="2929" name="Google Shape;2929;p37"/>
              <p:cNvSpPr/>
              <p:nvPr/>
            </p:nvSpPr>
            <p:spPr>
              <a:xfrm>
                <a:off x="4475129" y="3813810"/>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30" name="Google Shape;2930;p37"/>
              <p:cNvSpPr/>
              <p:nvPr/>
            </p:nvSpPr>
            <p:spPr>
              <a:xfrm>
                <a:off x="4475224" y="3956875"/>
                <a:ext cx="87339" cy="116490"/>
              </a:xfrm>
              <a:custGeom>
                <a:avLst/>
                <a:gdLst/>
                <a:ahLst/>
                <a:cxnLst/>
                <a:rect l="l" t="t" r="r" b="b"/>
                <a:pathLst>
                  <a:path w="87339" h="116490" extrusionOk="0">
                    <a:moveTo>
                      <a:pt x="0" y="116491"/>
                    </a:moveTo>
                    <a:lnTo>
                      <a:pt x="0" y="0"/>
                    </a:lnTo>
                    <a:lnTo>
                      <a:pt x="87340" y="78009"/>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31" name="Google Shape;2931;p37"/>
              <p:cNvSpPr/>
              <p:nvPr/>
            </p:nvSpPr>
            <p:spPr>
              <a:xfrm>
                <a:off x="5292454" y="3959923"/>
                <a:ext cx="66431" cy="157162"/>
              </a:xfrm>
              <a:custGeom>
                <a:avLst/>
                <a:gdLst/>
                <a:ahLst/>
                <a:cxnLst/>
                <a:rect l="l" t="t" r="r" b="b"/>
                <a:pathLst>
                  <a:path w="66431" h="157162" extrusionOk="0">
                    <a:moveTo>
                      <a:pt x="66432" y="0"/>
                    </a:moveTo>
                    <a:lnTo>
                      <a:pt x="66432" y="109633"/>
                    </a:lnTo>
                    <a:lnTo>
                      <a:pt x="21859" y="157163"/>
                    </a:lnTo>
                    <a:lnTo>
                      <a:pt x="0" y="31623"/>
                    </a:lnTo>
                    <a:lnTo>
                      <a:pt x="66432"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32" name="Google Shape;2932;p37"/>
              <p:cNvSpPr/>
              <p:nvPr/>
            </p:nvSpPr>
            <p:spPr>
              <a:xfrm>
                <a:off x="4475129" y="3704177"/>
                <a:ext cx="883852" cy="511492"/>
              </a:xfrm>
              <a:custGeom>
                <a:avLst/>
                <a:gdLst/>
                <a:ahLst/>
                <a:cxnLst/>
                <a:rect l="l" t="t" r="r" b="b"/>
                <a:pathLst>
                  <a:path w="883852" h="511492" extrusionOk="0">
                    <a:moveTo>
                      <a:pt x="883852" y="255746"/>
                    </a:moveTo>
                    <a:cubicBezTo>
                      <a:pt x="883852" y="396991"/>
                      <a:pt x="685995" y="511492"/>
                      <a:pt x="441926" y="511492"/>
                    </a:cubicBezTo>
                    <a:cubicBezTo>
                      <a:pt x="197857" y="511492"/>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33" name="Google Shape;2933;p37"/>
              <p:cNvSpPr/>
              <p:nvPr/>
            </p:nvSpPr>
            <p:spPr>
              <a:xfrm>
                <a:off x="4600749" y="3773876"/>
                <a:ext cx="632686" cy="366022"/>
              </a:xfrm>
              <a:custGeom>
                <a:avLst/>
                <a:gdLst/>
                <a:ahLst/>
                <a:cxnLst/>
                <a:rect l="l" t="t" r="r" b="b"/>
                <a:pathLst>
                  <a:path w="632686" h="366022" extrusionOk="0">
                    <a:moveTo>
                      <a:pt x="632116" y="194048"/>
                    </a:moveTo>
                    <a:cubicBezTo>
                      <a:pt x="627555" y="237101"/>
                      <a:pt x="596952" y="279773"/>
                      <a:pt x="540025" y="312444"/>
                    </a:cubicBezTo>
                    <a:cubicBezTo>
                      <a:pt x="416475" y="383882"/>
                      <a:pt x="216136" y="383882"/>
                      <a:pt x="92586" y="312444"/>
                    </a:cubicBezTo>
                    <a:cubicBezTo>
                      <a:pt x="35564" y="279487"/>
                      <a:pt x="4962" y="237101"/>
                      <a:pt x="590" y="194048"/>
                    </a:cubicBezTo>
                    <a:cubicBezTo>
                      <a:pt x="-4732" y="143566"/>
                      <a:pt x="25965" y="92131"/>
                      <a:pt x="92586" y="53650"/>
                    </a:cubicBezTo>
                    <a:cubicBezTo>
                      <a:pt x="216136" y="-17883"/>
                      <a:pt x="416475" y="-17883"/>
                      <a:pt x="540025" y="53650"/>
                    </a:cubicBezTo>
                    <a:cubicBezTo>
                      <a:pt x="606646" y="92131"/>
                      <a:pt x="637343" y="143566"/>
                      <a:pt x="632116"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34" name="Google Shape;2934;p37"/>
              <p:cNvSpPr/>
              <p:nvPr/>
            </p:nvSpPr>
            <p:spPr>
              <a:xfrm>
                <a:off x="4601339" y="3795784"/>
                <a:ext cx="631526" cy="344114"/>
              </a:xfrm>
              <a:custGeom>
                <a:avLst/>
                <a:gdLst/>
                <a:ahLst/>
                <a:cxnLst/>
                <a:rect l="l" t="t" r="r" b="b"/>
                <a:pathLst>
                  <a:path w="631526" h="344114" extrusionOk="0">
                    <a:moveTo>
                      <a:pt x="631527" y="172140"/>
                    </a:moveTo>
                    <a:cubicBezTo>
                      <a:pt x="626965" y="215194"/>
                      <a:pt x="596363" y="257865"/>
                      <a:pt x="539435" y="290536"/>
                    </a:cubicBezTo>
                    <a:cubicBezTo>
                      <a:pt x="415886" y="361974"/>
                      <a:pt x="215546" y="361974"/>
                      <a:pt x="91997" y="290536"/>
                    </a:cubicBezTo>
                    <a:cubicBezTo>
                      <a:pt x="34974" y="257580"/>
                      <a:pt x="4372" y="215194"/>
                      <a:pt x="0" y="172140"/>
                    </a:cubicBezTo>
                    <a:cubicBezTo>
                      <a:pt x="4372" y="128992"/>
                      <a:pt x="35069" y="86415"/>
                      <a:pt x="91997" y="53650"/>
                    </a:cubicBezTo>
                    <a:cubicBezTo>
                      <a:pt x="215546" y="-17883"/>
                      <a:pt x="415886" y="-17883"/>
                      <a:pt x="539435" y="53650"/>
                    </a:cubicBezTo>
                    <a:cubicBezTo>
                      <a:pt x="596553" y="86606"/>
                      <a:pt x="626965" y="128992"/>
                      <a:pt x="631527" y="172140"/>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35" name="Google Shape;2935;p37"/>
              <p:cNvSpPr/>
              <p:nvPr/>
            </p:nvSpPr>
            <p:spPr>
              <a:xfrm>
                <a:off x="4762903" y="3878294"/>
                <a:ext cx="294875" cy="184975"/>
              </a:xfrm>
              <a:custGeom>
                <a:avLst/>
                <a:gdLst/>
                <a:ahLst/>
                <a:cxnLst/>
                <a:rect l="l" t="t" r="r" b="b"/>
                <a:pathLst>
                  <a:path w="294875" h="184975" extrusionOk="0">
                    <a:moveTo>
                      <a:pt x="149875" y="29718"/>
                    </a:moveTo>
                    <a:cubicBezTo>
                      <a:pt x="145992" y="29661"/>
                      <a:pt x="142113" y="29946"/>
                      <a:pt x="138280" y="30575"/>
                    </a:cubicBezTo>
                    <a:cubicBezTo>
                      <a:pt x="133053" y="31337"/>
                      <a:pt x="127256" y="32385"/>
                      <a:pt x="120793" y="33718"/>
                    </a:cubicBezTo>
                    <a:cubicBezTo>
                      <a:pt x="114331" y="35052"/>
                      <a:pt x="107583" y="36862"/>
                      <a:pt x="100645" y="38957"/>
                    </a:cubicBezTo>
                    <a:cubicBezTo>
                      <a:pt x="93881" y="40976"/>
                      <a:pt x="87273" y="43491"/>
                      <a:pt x="80877" y="46482"/>
                    </a:cubicBezTo>
                    <a:lnTo>
                      <a:pt x="130867" y="75914"/>
                    </a:lnTo>
                    <a:lnTo>
                      <a:pt x="140371" y="72676"/>
                    </a:lnTo>
                    <a:cubicBezTo>
                      <a:pt x="153296" y="68389"/>
                      <a:pt x="165461" y="64770"/>
                      <a:pt x="176960" y="61722"/>
                    </a:cubicBezTo>
                    <a:cubicBezTo>
                      <a:pt x="187719" y="58836"/>
                      <a:pt x="198734" y="57017"/>
                      <a:pt x="209844" y="56292"/>
                    </a:cubicBezTo>
                    <a:cubicBezTo>
                      <a:pt x="219965" y="55607"/>
                      <a:pt x="230125" y="56274"/>
                      <a:pt x="240066" y="58293"/>
                    </a:cubicBezTo>
                    <a:cubicBezTo>
                      <a:pt x="250273" y="60503"/>
                      <a:pt x="260052" y="64322"/>
                      <a:pt x="269052" y="69628"/>
                    </a:cubicBezTo>
                    <a:cubicBezTo>
                      <a:pt x="277834" y="74019"/>
                      <a:pt x="285351" y="80572"/>
                      <a:pt x="290911" y="88678"/>
                    </a:cubicBezTo>
                    <a:cubicBezTo>
                      <a:pt x="294627" y="94602"/>
                      <a:pt x="295796" y="101784"/>
                      <a:pt x="294142" y="108585"/>
                    </a:cubicBezTo>
                    <a:cubicBezTo>
                      <a:pt x="292032" y="116081"/>
                      <a:pt x="287927" y="122863"/>
                      <a:pt x="282262" y="128206"/>
                    </a:cubicBezTo>
                    <a:cubicBezTo>
                      <a:pt x="275287" y="135236"/>
                      <a:pt x="267503" y="141408"/>
                      <a:pt x="259073" y="146590"/>
                    </a:cubicBezTo>
                    <a:lnTo>
                      <a:pt x="291386" y="165640"/>
                    </a:lnTo>
                    <a:lnTo>
                      <a:pt x="273424" y="175641"/>
                    </a:lnTo>
                    <a:lnTo>
                      <a:pt x="240826" y="156591"/>
                    </a:lnTo>
                    <a:cubicBezTo>
                      <a:pt x="225325" y="164335"/>
                      <a:pt x="209083" y="170488"/>
                      <a:pt x="192357" y="174974"/>
                    </a:cubicBezTo>
                    <a:cubicBezTo>
                      <a:pt x="174870" y="179813"/>
                      <a:pt x="157003" y="183156"/>
                      <a:pt x="138945" y="184975"/>
                    </a:cubicBezTo>
                    <a:lnTo>
                      <a:pt x="121934" y="154400"/>
                    </a:lnTo>
                    <a:cubicBezTo>
                      <a:pt x="125070" y="154400"/>
                      <a:pt x="129727" y="154400"/>
                      <a:pt x="136094" y="153352"/>
                    </a:cubicBezTo>
                    <a:cubicBezTo>
                      <a:pt x="142462" y="152305"/>
                      <a:pt x="149590" y="151352"/>
                      <a:pt x="157478" y="149638"/>
                    </a:cubicBezTo>
                    <a:cubicBezTo>
                      <a:pt x="165366" y="147923"/>
                      <a:pt x="173539" y="145828"/>
                      <a:pt x="182283" y="143256"/>
                    </a:cubicBezTo>
                    <a:cubicBezTo>
                      <a:pt x="190769" y="140684"/>
                      <a:pt x="199057" y="137503"/>
                      <a:pt x="207087" y="133731"/>
                    </a:cubicBezTo>
                    <a:lnTo>
                      <a:pt x="156527" y="104489"/>
                    </a:lnTo>
                    <a:lnTo>
                      <a:pt x="149970" y="106775"/>
                    </a:lnTo>
                    <a:lnTo>
                      <a:pt x="143032" y="108966"/>
                    </a:lnTo>
                    <a:cubicBezTo>
                      <a:pt x="130297" y="113062"/>
                      <a:pt x="118702" y="116396"/>
                      <a:pt x="108058" y="118491"/>
                    </a:cubicBezTo>
                    <a:cubicBezTo>
                      <a:pt x="98291" y="120767"/>
                      <a:pt x="88331" y="122101"/>
                      <a:pt x="78311" y="122491"/>
                    </a:cubicBezTo>
                    <a:cubicBezTo>
                      <a:pt x="69466" y="122806"/>
                      <a:pt x="60618" y="121968"/>
                      <a:pt x="51986" y="120015"/>
                    </a:cubicBezTo>
                    <a:cubicBezTo>
                      <a:pt x="43454" y="118053"/>
                      <a:pt x="35257" y="114843"/>
                      <a:pt x="27656" y="110490"/>
                    </a:cubicBezTo>
                    <a:cubicBezTo>
                      <a:pt x="19316" y="106099"/>
                      <a:pt x="12072" y="99879"/>
                      <a:pt x="6463" y="92297"/>
                    </a:cubicBezTo>
                    <a:cubicBezTo>
                      <a:pt x="2407" y="86592"/>
                      <a:pt x="397" y="79677"/>
                      <a:pt x="760" y="72676"/>
                    </a:cubicBezTo>
                    <a:cubicBezTo>
                      <a:pt x="1486" y="65379"/>
                      <a:pt x="4402" y="58464"/>
                      <a:pt x="9124" y="52864"/>
                    </a:cubicBezTo>
                    <a:cubicBezTo>
                      <a:pt x="14936" y="45482"/>
                      <a:pt x="21863" y="39052"/>
                      <a:pt x="29652" y="33814"/>
                    </a:cubicBezTo>
                    <a:lnTo>
                      <a:pt x="0" y="17431"/>
                    </a:lnTo>
                    <a:lnTo>
                      <a:pt x="17582" y="7239"/>
                    </a:lnTo>
                    <a:lnTo>
                      <a:pt x="47234" y="24479"/>
                    </a:lnTo>
                    <a:cubicBezTo>
                      <a:pt x="61137" y="17393"/>
                      <a:pt x="75762" y="11839"/>
                      <a:pt x="90856" y="7906"/>
                    </a:cubicBezTo>
                    <a:cubicBezTo>
                      <a:pt x="105192" y="4238"/>
                      <a:pt x="119769" y="1591"/>
                      <a:pt x="134479" y="0"/>
                    </a:cubicBezTo>
                    <a:close/>
                    <a:moveTo>
                      <a:pt x="63485" y="83058"/>
                    </a:moveTo>
                    <a:cubicBezTo>
                      <a:pt x="70169" y="86887"/>
                      <a:pt x="77870" y="88544"/>
                      <a:pt x="85534" y="87821"/>
                    </a:cubicBezTo>
                    <a:cubicBezTo>
                      <a:pt x="95830" y="86668"/>
                      <a:pt x="105967" y="84363"/>
                      <a:pt x="115756" y="80963"/>
                    </a:cubicBezTo>
                    <a:lnTo>
                      <a:pt x="68237" y="53435"/>
                    </a:lnTo>
                    <a:cubicBezTo>
                      <a:pt x="50370" y="65056"/>
                      <a:pt x="48849" y="74581"/>
                      <a:pt x="63105" y="83058"/>
                    </a:cubicBezTo>
                    <a:close/>
                    <a:moveTo>
                      <a:pt x="230372" y="96964"/>
                    </a:moveTo>
                    <a:cubicBezTo>
                      <a:pt x="223092" y="93002"/>
                      <a:pt x="214710" y="91526"/>
                      <a:pt x="206517" y="92773"/>
                    </a:cubicBezTo>
                    <a:cubicBezTo>
                      <a:pt x="195274" y="94202"/>
                      <a:pt x="184174" y="96631"/>
                      <a:pt x="173349" y="100013"/>
                    </a:cubicBezTo>
                    <a:lnTo>
                      <a:pt x="220868" y="127444"/>
                    </a:lnTo>
                    <a:cubicBezTo>
                      <a:pt x="240636" y="115062"/>
                      <a:pt x="243677" y="104899"/>
                      <a:pt x="229992" y="9696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36" name="Google Shape;2936;p37"/>
              <p:cNvSpPr/>
              <p:nvPr/>
            </p:nvSpPr>
            <p:spPr>
              <a:xfrm>
                <a:off x="4885122" y="4015740"/>
                <a:ext cx="19007" cy="25526"/>
              </a:xfrm>
              <a:custGeom>
                <a:avLst/>
                <a:gdLst/>
                <a:ahLst/>
                <a:cxnLst/>
                <a:rect l="l" t="t" r="r" b="b"/>
                <a:pathLst>
                  <a:path w="19007" h="25526" extrusionOk="0">
                    <a:moveTo>
                      <a:pt x="0" y="17145"/>
                    </a:moveTo>
                    <a:cubicBezTo>
                      <a:pt x="0" y="15907"/>
                      <a:pt x="0" y="0"/>
                      <a:pt x="0" y="0"/>
                    </a:cubicBezTo>
                    <a:lnTo>
                      <a:pt x="19008" y="12478"/>
                    </a:lnTo>
                    <a:lnTo>
                      <a:pt x="10549"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37" name="Google Shape;2937;p37"/>
              <p:cNvSpPr/>
              <p:nvPr/>
            </p:nvSpPr>
            <p:spPr>
              <a:xfrm>
                <a:off x="5012188" y="4026598"/>
                <a:ext cx="42101" cy="19716"/>
              </a:xfrm>
              <a:custGeom>
                <a:avLst/>
                <a:gdLst/>
                <a:ahLst/>
                <a:cxnLst/>
                <a:rect l="l" t="t" r="r" b="b"/>
                <a:pathLst>
                  <a:path w="42101" h="19716" extrusionOk="0">
                    <a:moveTo>
                      <a:pt x="42102" y="17145"/>
                    </a:moveTo>
                    <a:lnTo>
                      <a:pt x="42102" y="0"/>
                    </a:lnTo>
                    <a:lnTo>
                      <a:pt x="0" y="3238"/>
                    </a:lnTo>
                    <a:lnTo>
                      <a:pt x="24140" y="19717"/>
                    </a:lnTo>
                    <a:lnTo>
                      <a:pt x="42102"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38" name="Google Shape;2938;p37"/>
              <p:cNvSpPr/>
              <p:nvPr/>
            </p:nvSpPr>
            <p:spPr>
              <a:xfrm>
                <a:off x="5026348" y="3963352"/>
                <a:ext cx="31457" cy="17430"/>
              </a:xfrm>
              <a:custGeom>
                <a:avLst/>
                <a:gdLst/>
                <a:ahLst/>
                <a:cxnLst/>
                <a:rect l="l" t="t" r="r" b="b"/>
                <a:pathLst>
                  <a:path w="31457" h="17430" extrusionOk="0">
                    <a:moveTo>
                      <a:pt x="31458" y="17431"/>
                    </a:moveTo>
                    <a:lnTo>
                      <a:pt x="31458" y="0"/>
                    </a:lnTo>
                    <a:lnTo>
                      <a:pt x="0" y="11430"/>
                    </a:lnTo>
                    <a:lnTo>
                      <a:pt x="31458" y="17431"/>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39" name="Google Shape;2939;p37"/>
              <p:cNvSpPr/>
              <p:nvPr/>
            </p:nvSpPr>
            <p:spPr>
              <a:xfrm>
                <a:off x="4927509" y="3969734"/>
                <a:ext cx="47328" cy="33147"/>
              </a:xfrm>
              <a:custGeom>
                <a:avLst/>
                <a:gdLst/>
                <a:ahLst/>
                <a:cxnLst/>
                <a:rect l="l" t="t" r="r" b="b"/>
                <a:pathLst>
                  <a:path w="47328" h="33147" extrusionOk="0">
                    <a:moveTo>
                      <a:pt x="0" y="10096"/>
                    </a:moveTo>
                    <a:lnTo>
                      <a:pt x="10454" y="0"/>
                    </a:lnTo>
                    <a:lnTo>
                      <a:pt x="47329" y="25622"/>
                    </a:lnTo>
                    <a:lnTo>
                      <a:pt x="45048" y="33147"/>
                    </a:lnTo>
                    <a:cubicBezTo>
                      <a:pt x="45048" y="33147"/>
                      <a:pt x="17487" y="21527"/>
                      <a:pt x="16537" y="20860"/>
                    </a:cubicBezTo>
                    <a:cubicBezTo>
                      <a:pt x="15586" y="20193"/>
                      <a:pt x="0" y="10096"/>
                      <a:pt x="0" y="10096"/>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40" name="Google Shape;2940;p37"/>
              <p:cNvSpPr/>
              <p:nvPr/>
            </p:nvSpPr>
            <p:spPr>
              <a:xfrm>
                <a:off x="4830855" y="3914584"/>
                <a:ext cx="58543" cy="38957"/>
              </a:xfrm>
              <a:custGeom>
                <a:avLst/>
                <a:gdLst/>
                <a:ahLst/>
                <a:cxnLst/>
                <a:rect l="l" t="t" r="r" b="b"/>
                <a:pathLst>
                  <a:path w="58543" h="38957" extrusionOk="0">
                    <a:moveTo>
                      <a:pt x="0" y="11144"/>
                    </a:moveTo>
                    <a:lnTo>
                      <a:pt x="49040" y="38957"/>
                    </a:lnTo>
                    <a:lnTo>
                      <a:pt x="58543" y="31718"/>
                    </a:lnTo>
                    <a:cubicBezTo>
                      <a:pt x="58543" y="31718"/>
                      <a:pt x="52461" y="24574"/>
                      <a:pt x="51986" y="23908"/>
                    </a:cubicBezTo>
                    <a:cubicBezTo>
                      <a:pt x="47584" y="18878"/>
                      <a:pt x="42420" y="14573"/>
                      <a:pt x="36685" y="11144"/>
                    </a:cubicBezTo>
                    <a:cubicBezTo>
                      <a:pt x="33073" y="10477"/>
                      <a:pt x="9789" y="0"/>
                      <a:pt x="9789"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41" name="Google Shape;2941;p37"/>
              <p:cNvSpPr/>
              <p:nvPr/>
            </p:nvSpPr>
            <p:spPr>
              <a:xfrm>
                <a:off x="4885122" y="3883437"/>
                <a:ext cx="27275" cy="24574"/>
              </a:xfrm>
              <a:custGeom>
                <a:avLst/>
                <a:gdLst/>
                <a:ahLst/>
                <a:cxnLst/>
                <a:rect l="l" t="t" r="r" b="b"/>
                <a:pathLst>
                  <a:path w="27275" h="24574" extrusionOk="0">
                    <a:moveTo>
                      <a:pt x="27276" y="24575"/>
                    </a:moveTo>
                    <a:lnTo>
                      <a:pt x="27276" y="7334"/>
                    </a:lnTo>
                    <a:lnTo>
                      <a:pt x="4752" y="0"/>
                    </a:lnTo>
                    <a:lnTo>
                      <a:pt x="0" y="13526"/>
                    </a:lnTo>
                    <a:lnTo>
                      <a:pt x="1140" y="19621"/>
                    </a:lnTo>
                    <a:lnTo>
                      <a:pt x="27276" y="2457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42" name="Google Shape;2942;p37"/>
              <p:cNvSpPr/>
              <p:nvPr/>
            </p:nvSpPr>
            <p:spPr>
              <a:xfrm>
                <a:off x="4762903" y="3878389"/>
                <a:ext cx="26040" cy="19431"/>
              </a:xfrm>
              <a:custGeom>
                <a:avLst/>
                <a:gdLst/>
                <a:ahLst/>
                <a:cxnLst/>
                <a:rect l="l" t="t" r="r" b="b"/>
                <a:pathLst>
                  <a:path w="26040" h="19431" extrusionOk="0">
                    <a:moveTo>
                      <a:pt x="0" y="17145"/>
                    </a:moveTo>
                    <a:lnTo>
                      <a:pt x="0" y="0"/>
                    </a:lnTo>
                    <a:lnTo>
                      <a:pt x="26040"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43" name="Google Shape;2943;p37"/>
              <p:cNvSpPr/>
              <p:nvPr/>
            </p:nvSpPr>
            <p:spPr>
              <a:xfrm>
                <a:off x="4763854" y="3936015"/>
                <a:ext cx="29936" cy="30289"/>
              </a:xfrm>
              <a:custGeom>
                <a:avLst/>
                <a:gdLst/>
                <a:ahLst/>
                <a:cxnLst/>
                <a:rect l="l" t="t" r="r" b="b"/>
                <a:pathLst>
                  <a:path w="29936" h="30289" extrusionOk="0">
                    <a:moveTo>
                      <a:pt x="0" y="17812"/>
                    </a:moveTo>
                    <a:lnTo>
                      <a:pt x="0" y="0"/>
                    </a:lnTo>
                    <a:lnTo>
                      <a:pt x="29937" y="0"/>
                    </a:lnTo>
                    <a:lnTo>
                      <a:pt x="22619" y="15907"/>
                    </a:lnTo>
                    <a:lnTo>
                      <a:pt x="9599" y="3028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44" name="Google Shape;2944;p37"/>
              <p:cNvSpPr/>
              <p:nvPr/>
            </p:nvSpPr>
            <p:spPr>
              <a:xfrm>
                <a:off x="4762618" y="3860577"/>
                <a:ext cx="295161" cy="185547"/>
              </a:xfrm>
              <a:custGeom>
                <a:avLst/>
                <a:gdLst/>
                <a:ahLst/>
                <a:cxnLst/>
                <a:rect l="l" t="t" r="r" b="b"/>
                <a:pathLst>
                  <a:path w="295161" h="185547" extrusionOk="0">
                    <a:moveTo>
                      <a:pt x="150160" y="30194"/>
                    </a:moveTo>
                    <a:cubicBezTo>
                      <a:pt x="146275" y="30185"/>
                      <a:pt x="142396" y="30499"/>
                      <a:pt x="138565" y="31147"/>
                    </a:cubicBezTo>
                    <a:cubicBezTo>
                      <a:pt x="133338" y="31909"/>
                      <a:pt x="127541" y="32956"/>
                      <a:pt x="121078" y="34290"/>
                    </a:cubicBezTo>
                    <a:cubicBezTo>
                      <a:pt x="114616" y="35623"/>
                      <a:pt x="107868" y="37433"/>
                      <a:pt x="100930" y="39529"/>
                    </a:cubicBezTo>
                    <a:cubicBezTo>
                      <a:pt x="94166" y="41548"/>
                      <a:pt x="87558" y="44063"/>
                      <a:pt x="81162" y="47054"/>
                    </a:cubicBezTo>
                    <a:lnTo>
                      <a:pt x="131152" y="76486"/>
                    </a:lnTo>
                    <a:lnTo>
                      <a:pt x="140656" y="73247"/>
                    </a:lnTo>
                    <a:cubicBezTo>
                      <a:pt x="153581" y="68961"/>
                      <a:pt x="165746" y="65246"/>
                      <a:pt x="177246" y="62294"/>
                    </a:cubicBezTo>
                    <a:cubicBezTo>
                      <a:pt x="187994" y="59360"/>
                      <a:pt x="199009" y="57541"/>
                      <a:pt x="210129" y="56864"/>
                    </a:cubicBezTo>
                    <a:cubicBezTo>
                      <a:pt x="220250" y="56179"/>
                      <a:pt x="230410" y="56845"/>
                      <a:pt x="240351" y="58864"/>
                    </a:cubicBezTo>
                    <a:cubicBezTo>
                      <a:pt x="250567" y="61017"/>
                      <a:pt x="260366" y="64846"/>
                      <a:pt x="269337" y="70199"/>
                    </a:cubicBezTo>
                    <a:cubicBezTo>
                      <a:pt x="278119" y="74590"/>
                      <a:pt x="285636" y="81144"/>
                      <a:pt x="291196" y="89249"/>
                    </a:cubicBezTo>
                    <a:cubicBezTo>
                      <a:pt x="294912" y="95174"/>
                      <a:pt x="296081" y="102356"/>
                      <a:pt x="294427" y="109156"/>
                    </a:cubicBezTo>
                    <a:cubicBezTo>
                      <a:pt x="292289" y="116643"/>
                      <a:pt x="288183" y="123425"/>
                      <a:pt x="282548" y="128778"/>
                    </a:cubicBezTo>
                    <a:cubicBezTo>
                      <a:pt x="275572" y="135807"/>
                      <a:pt x="267788" y="141980"/>
                      <a:pt x="259358" y="147161"/>
                    </a:cubicBezTo>
                    <a:lnTo>
                      <a:pt x="291671" y="166211"/>
                    </a:lnTo>
                    <a:lnTo>
                      <a:pt x="273709" y="176213"/>
                    </a:lnTo>
                    <a:lnTo>
                      <a:pt x="241111" y="157163"/>
                    </a:lnTo>
                    <a:cubicBezTo>
                      <a:pt x="225591" y="164868"/>
                      <a:pt x="209359" y="171022"/>
                      <a:pt x="192642" y="175546"/>
                    </a:cubicBezTo>
                    <a:cubicBezTo>
                      <a:pt x="175155" y="180384"/>
                      <a:pt x="157288" y="183728"/>
                      <a:pt x="139230" y="185547"/>
                    </a:cubicBezTo>
                    <a:lnTo>
                      <a:pt x="122219" y="154972"/>
                    </a:lnTo>
                    <a:cubicBezTo>
                      <a:pt x="126956" y="154848"/>
                      <a:pt x="131684" y="154467"/>
                      <a:pt x="136379" y="153829"/>
                    </a:cubicBezTo>
                    <a:cubicBezTo>
                      <a:pt x="143567" y="153010"/>
                      <a:pt x="150702" y="151800"/>
                      <a:pt x="157763" y="150209"/>
                    </a:cubicBezTo>
                    <a:cubicBezTo>
                      <a:pt x="165556" y="148495"/>
                      <a:pt x="173824" y="146399"/>
                      <a:pt x="182568" y="143828"/>
                    </a:cubicBezTo>
                    <a:cubicBezTo>
                      <a:pt x="191055" y="141256"/>
                      <a:pt x="199342" y="138074"/>
                      <a:pt x="207373" y="134303"/>
                    </a:cubicBezTo>
                    <a:lnTo>
                      <a:pt x="156812" y="105061"/>
                    </a:lnTo>
                    <a:lnTo>
                      <a:pt x="150255" y="107347"/>
                    </a:lnTo>
                    <a:lnTo>
                      <a:pt x="143317" y="109442"/>
                    </a:lnTo>
                    <a:cubicBezTo>
                      <a:pt x="130582" y="113633"/>
                      <a:pt x="118987" y="116967"/>
                      <a:pt x="108343" y="118967"/>
                    </a:cubicBezTo>
                    <a:cubicBezTo>
                      <a:pt x="98576" y="121244"/>
                      <a:pt x="88616" y="122577"/>
                      <a:pt x="78596" y="122968"/>
                    </a:cubicBezTo>
                    <a:cubicBezTo>
                      <a:pt x="69751" y="123282"/>
                      <a:pt x="60903" y="122444"/>
                      <a:pt x="52271" y="120491"/>
                    </a:cubicBezTo>
                    <a:cubicBezTo>
                      <a:pt x="43728" y="118567"/>
                      <a:pt x="35526" y="115348"/>
                      <a:pt x="27941" y="110966"/>
                    </a:cubicBezTo>
                    <a:cubicBezTo>
                      <a:pt x="19562" y="106632"/>
                      <a:pt x="12305" y="100403"/>
                      <a:pt x="6748" y="92773"/>
                    </a:cubicBezTo>
                    <a:cubicBezTo>
                      <a:pt x="2672" y="87078"/>
                      <a:pt x="660" y="80153"/>
                      <a:pt x="1045" y="73152"/>
                    </a:cubicBezTo>
                    <a:cubicBezTo>
                      <a:pt x="1789" y="65856"/>
                      <a:pt x="4703" y="58950"/>
                      <a:pt x="9409" y="53340"/>
                    </a:cubicBezTo>
                    <a:cubicBezTo>
                      <a:pt x="15218" y="45958"/>
                      <a:pt x="22145" y="39529"/>
                      <a:pt x="29937" y="34290"/>
                    </a:cubicBezTo>
                    <a:lnTo>
                      <a:pt x="0" y="16954"/>
                    </a:lnTo>
                    <a:lnTo>
                      <a:pt x="17582" y="6763"/>
                    </a:lnTo>
                    <a:lnTo>
                      <a:pt x="47234" y="23908"/>
                    </a:lnTo>
                    <a:cubicBezTo>
                      <a:pt x="61159" y="17021"/>
                      <a:pt x="75784" y="11649"/>
                      <a:pt x="90856" y="7906"/>
                    </a:cubicBezTo>
                    <a:cubicBezTo>
                      <a:pt x="105192" y="4239"/>
                      <a:pt x="119769" y="1591"/>
                      <a:pt x="134479" y="0"/>
                    </a:cubicBezTo>
                    <a:close/>
                    <a:moveTo>
                      <a:pt x="63770" y="83629"/>
                    </a:moveTo>
                    <a:cubicBezTo>
                      <a:pt x="70454" y="87459"/>
                      <a:pt x="78155" y="89116"/>
                      <a:pt x="85819" y="88392"/>
                    </a:cubicBezTo>
                    <a:cubicBezTo>
                      <a:pt x="96108" y="87192"/>
                      <a:pt x="106239" y="84887"/>
                      <a:pt x="116041" y="81534"/>
                    </a:cubicBezTo>
                    <a:lnTo>
                      <a:pt x="68522" y="54007"/>
                    </a:lnTo>
                    <a:cubicBezTo>
                      <a:pt x="50655" y="65437"/>
                      <a:pt x="49135" y="75343"/>
                      <a:pt x="63390" y="83629"/>
                    </a:cubicBezTo>
                    <a:close/>
                    <a:moveTo>
                      <a:pt x="230657" y="97536"/>
                    </a:moveTo>
                    <a:cubicBezTo>
                      <a:pt x="223387" y="93536"/>
                      <a:pt x="215004" y="92030"/>
                      <a:pt x="206802" y="93250"/>
                    </a:cubicBezTo>
                    <a:cubicBezTo>
                      <a:pt x="195559" y="94764"/>
                      <a:pt x="184469" y="97222"/>
                      <a:pt x="173634" y="100584"/>
                    </a:cubicBezTo>
                    <a:lnTo>
                      <a:pt x="221153" y="127921"/>
                    </a:lnTo>
                    <a:cubicBezTo>
                      <a:pt x="240731" y="115634"/>
                      <a:pt x="243962" y="105442"/>
                      <a:pt x="230277" y="97536"/>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945" name="Google Shape;2945;p37"/>
            <p:cNvGrpSpPr/>
            <p:nvPr/>
          </p:nvGrpSpPr>
          <p:grpSpPr>
            <a:xfrm>
              <a:off x="2665504" y="2818605"/>
              <a:ext cx="883852" cy="621125"/>
              <a:chOff x="4475129" y="3560730"/>
              <a:chExt cx="883852" cy="621125"/>
            </a:xfrm>
          </p:grpSpPr>
          <p:sp>
            <p:nvSpPr>
              <p:cNvPr id="2946" name="Google Shape;2946;p37"/>
              <p:cNvSpPr/>
              <p:nvPr/>
            </p:nvSpPr>
            <p:spPr>
              <a:xfrm>
                <a:off x="4475129" y="3670363"/>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47" name="Google Shape;2947;p37"/>
              <p:cNvSpPr/>
              <p:nvPr/>
            </p:nvSpPr>
            <p:spPr>
              <a:xfrm>
                <a:off x="4475224" y="3813428"/>
                <a:ext cx="87339" cy="116586"/>
              </a:xfrm>
              <a:custGeom>
                <a:avLst/>
                <a:gdLst/>
                <a:ahLst/>
                <a:cxnLst/>
                <a:rect l="l" t="t" r="r" b="b"/>
                <a:pathLst>
                  <a:path w="87339" h="116586" extrusionOk="0">
                    <a:moveTo>
                      <a:pt x="0" y="116586"/>
                    </a:moveTo>
                    <a:lnTo>
                      <a:pt x="0" y="0"/>
                    </a:lnTo>
                    <a:lnTo>
                      <a:pt x="87340" y="78010"/>
                    </a:lnTo>
                    <a:lnTo>
                      <a:pt x="0" y="116586"/>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48" name="Google Shape;2948;p37"/>
              <p:cNvSpPr/>
              <p:nvPr/>
            </p:nvSpPr>
            <p:spPr>
              <a:xfrm>
                <a:off x="5292454" y="3816476"/>
                <a:ext cx="66431" cy="157067"/>
              </a:xfrm>
              <a:custGeom>
                <a:avLst/>
                <a:gdLst/>
                <a:ahLst/>
                <a:cxnLst/>
                <a:rect l="l" t="t" r="r" b="b"/>
                <a:pathLst>
                  <a:path w="66431" h="157067" extrusionOk="0">
                    <a:moveTo>
                      <a:pt x="66432" y="0"/>
                    </a:moveTo>
                    <a:lnTo>
                      <a:pt x="66432" y="109633"/>
                    </a:lnTo>
                    <a:lnTo>
                      <a:pt x="21859" y="157067"/>
                    </a:lnTo>
                    <a:lnTo>
                      <a:pt x="0" y="31623"/>
                    </a:lnTo>
                    <a:lnTo>
                      <a:pt x="66432"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49" name="Google Shape;2949;p37"/>
              <p:cNvSpPr/>
              <p:nvPr/>
            </p:nvSpPr>
            <p:spPr>
              <a:xfrm>
                <a:off x="4475129" y="3560730"/>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50" name="Google Shape;2950;p37"/>
              <p:cNvSpPr/>
              <p:nvPr/>
            </p:nvSpPr>
            <p:spPr>
              <a:xfrm>
                <a:off x="4600749" y="3630358"/>
                <a:ext cx="632686" cy="366093"/>
              </a:xfrm>
              <a:custGeom>
                <a:avLst/>
                <a:gdLst/>
                <a:ahLst/>
                <a:cxnLst/>
                <a:rect l="l" t="t" r="r" b="b"/>
                <a:pathLst>
                  <a:path w="632686" h="366093" extrusionOk="0">
                    <a:moveTo>
                      <a:pt x="632116" y="194119"/>
                    </a:moveTo>
                    <a:cubicBezTo>
                      <a:pt x="627555" y="237173"/>
                      <a:pt x="596952" y="279844"/>
                      <a:pt x="540025" y="312515"/>
                    </a:cubicBezTo>
                    <a:cubicBezTo>
                      <a:pt x="416475" y="383953"/>
                      <a:pt x="216136" y="383953"/>
                      <a:pt x="92586" y="312515"/>
                    </a:cubicBezTo>
                    <a:cubicBezTo>
                      <a:pt x="35564" y="279559"/>
                      <a:pt x="4962" y="237173"/>
                      <a:pt x="590" y="194119"/>
                    </a:cubicBezTo>
                    <a:cubicBezTo>
                      <a:pt x="-4732" y="143637"/>
                      <a:pt x="25965" y="92202"/>
                      <a:pt x="92586" y="53721"/>
                    </a:cubicBezTo>
                    <a:cubicBezTo>
                      <a:pt x="216136" y="-17907"/>
                      <a:pt x="416475" y="-17907"/>
                      <a:pt x="540025" y="53721"/>
                    </a:cubicBezTo>
                    <a:cubicBezTo>
                      <a:pt x="606646" y="92202"/>
                      <a:pt x="637343" y="143637"/>
                      <a:pt x="632116" y="194119"/>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51" name="Google Shape;2951;p37"/>
              <p:cNvSpPr/>
              <p:nvPr/>
            </p:nvSpPr>
            <p:spPr>
              <a:xfrm>
                <a:off x="4601339" y="3652337"/>
                <a:ext cx="631526" cy="344114"/>
              </a:xfrm>
              <a:custGeom>
                <a:avLst/>
                <a:gdLst/>
                <a:ahLst/>
                <a:cxnLst/>
                <a:rect l="l" t="t" r="r" b="b"/>
                <a:pathLst>
                  <a:path w="631526" h="344114" extrusionOk="0">
                    <a:moveTo>
                      <a:pt x="631527" y="172140"/>
                    </a:moveTo>
                    <a:cubicBezTo>
                      <a:pt x="626965" y="215194"/>
                      <a:pt x="596363" y="257865"/>
                      <a:pt x="539435" y="290536"/>
                    </a:cubicBezTo>
                    <a:cubicBezTo>
                      <a:pt x="415886" y="361974"/>
                      <a:pt x="215546" y="361974"/>
                      <a:pt x="91997" y="290536"/>
                    </a:cubicBezTo>
                    <a:cubicBezTo>
                      <a:pt x="34974" y="257580"/>
                      <a:pt x="4372" y="215194"/>
                      <a:pt x="0" y="172140"/>
                    </a:cubicBezTo>
                    <a:cubicBezTo>
                      <a:pt x="4372" y="128992"/>
                      <a:pt x="35069" y="86415"/>
                      <a:pt x="91997" y="53649"/>
                    </a:cubicBezTo>
                    <a:cubicBezTo>
                      <a:pt x="215546" y="-17883"/>
                      <a:pt x="415886" y="-17883"/>
                      <a:pt x="539435" y="53649"/>
                    </a:cubicBezTo>
                    <a:cubicBezTo>
                      <a:pt x="596553" y="86606"/>
                      <a:pt x="626965" y="129088"/>
                      <a:pt x="631527" y="172140"/>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52" name="Google Shape;2952;p37"/>
              <p:cNvSpPr/>
              <p:nvPr/>
            </p:nvSpPr>
            <p:spPr>
              <a:xfrm>
                <a:off x="4762618" y="3735419"/>
                <a:ext cx="295161" cy="184403"/>
              </a:xfrm>
              <a:custGeom>
                <a:avLst/>
                <a:gdLst/>
                <a:ahLst/>
                <a:cxnLst/>
                <a:rect l="l" t="t" r="r" b="b"/>
                <a:pathLst>
                  <a:path w="295161" h="184403" extrusionOk="0">
                    <a:moveTo>
                      <a:pt x="150160" y="29146"/>
                    </a:moveTo>
                    <a:cubicBezTo>
                      <a:pt x="146278" y="29089"/>
                      <a:pt x="142398" y="29375"/>
                      <a:pt x="138565" y="30004"/>
                    </a:cubicBezTo>
                    <a:cubicBezTo>
                      <a:pt x="133338" y="30766"/>
                      <a:pt x="127541" y="31813"/>
                      <a:pt x="121078" y="33147"/>
                    </a:cubicBezTo>
                    <a:cubicBezTo>
                      <a:pt x="114616" y="34480"/>
                      <a:pt x="107868" y="36290"/>
                      <a:pt x="100930" y="38386"/>
                    </a:cubicBezTo>
                    <a:cubicBezTo>
                      <a:pt x="94166" y="40405"/>
                      <a:pt x="87558" y="42919"/>
                      <a:pt x="81162" y="45910"/>
                    </a:cubicBezTo>
                    <a:lnTo>
                      <a:pt x="131152" y="75342"/>
                    </a:lnTo>
                    <a:lnTo>
                      <a:pt x="140656" y="72104"/>
                    </a:lnTo>
                    <a:cubicBezTo>
                      <a:pt x="153581" y="67818"/>
                      <a:pt x="165746" y="64198"/>
                      <a:pt x="177246" y="61150"/>
                    </a:cubicBezTo>
                    <a:cubicBezTo>
                      <a:pt x="187994" y="58217"/>
                      <a:pt x="199009" y="56397"/>
                      <a:pt x="210129" y="55721"/>
                    </a:cubicBezTo>
                    <a:cubicBezTo>
                      <a:pt x="220250" y="55035"/>
                      <a:pt x="230410" y="55702"/>
                      <a:pt x="240351" y="57721"/>
                    </a:cubicBezTo>
                    <a:cubicBezTo>
                      <a:pt x="250558" y="59931"/>
                      <a:pt x="260337" y="63751"/>
                      <a:pt x="269337" y="69056"/>
                    </a:cubicBezTo>
                    <a:cubicBezTo>
                      <a:pt x="278119" y="73447"/>
                      <a:pt x="285636" y="80000"/>
                      <a:pt x="291196" y="88106"/>
                    </a:cubicBezTo>
                    <a:cubicBezTo>
                      <a:pt x="294912" y="94031"/>
                      <a:pt x="296081" y="101212"/>
                      <a:pt x="294427" y="108013"/>
                    </a:cubicBezTo>
                    <a:cubicBezTo>
                      <a:pt x="292289" y="115500"/>
                      <a:pt x="288183" y="122282"/>
                      <a:pt x="282548" y="127635"/>
                    </a:cubicBezTo>
                    <a:cubicBezTo>
                      <a:pt x="275572" y="134664"/>
                      <a:pt x="267788" y="140836"/>
                      <a:pt x="259358" y="146018"/>
                    </a:cubicBezTo>
                    <a:lnTo>
                      <a:pt x="291671" y="165068"/>
                    </a:lnTo>
                    <a:lnTo>
                      <a:pt x="273709" y="175069"/>
                    </a:lnTo>
                    <a:lnTo>
                      <a:pt x="241111" y="156019"/>
                    </a:lnTo>
                    <a:cubicBezTo>
                      <a:pt x="225610" y="163763"/>
                      <a:pt x="209368" y="169916"/>
                      <a:pt x="192642" y="174403"/>
                    </a:cubicBezTo>
                    <a:cubicBezTo>
                      <a:pt x="175155" y="179241"/>
                      <a:pt x="157288" y="182585"/>
                      <a:pt x="139230" y="184404"/>
                    </a:cubicBezTo>
                    <a:lnTo>
                      <a:pt x="122219" y="153829"/>
                    </a:lnTo>
                    <a:cubicBezTo>
                      <a:pt x="126956" y="153705"/>
                      <a:pt x="131684" y="153324"/>
                      <a:pt x="136379" y="152686"/>
                    </a:cubicBezTo>
                    <a:cubicBezTo>
                      <a:pt x="143567" y="151867"/>
                      <a:pt x="150702" y="150657"/>
                      <a:pt x="157763" y="149066"/>
                    </a:cubicBezTo>
                    <a:cubicBezTo>
                      <a:pt x="165556" y="147352"/>
                      <a:pt x="173824" y="145256"/>
                      <a:pt x="182568" y="142684"/>
                    </a:cubicBezTo>
                    <a:cubicBezTo>
                      <a:pt x="191055" y="140113"/>
                      <a:pt x="199342" y="136931"/>
                      <a:pt x="207373" y="133159"/>
                    </a:cubicBezTo>
                    <a:lnTo>
                      <a:pt x="156812" y="103917"/>
                    </a:lnTo>
                    <a:lnTo>
                      <a:pt x="150255" y="106204"/>
                    </a:lnTo>
                    <a:lnTo>
                      <a:pt x="143317" y="108299"/>
                    </a:lnTo>
                    <a:cubicBezTo>
                      <a:pt x="130582" y="112490"/>
                      <a:pt x="118987" y="115824"/>
                      <a:pt x="108343" y="117824"/>
                    </a:cubicBezTo>
                    <a:cubicBezTo>
                      <a:pt x="98576" y="120101"/>
                      <a:pt x="88616" y="121434"/>
                      <a:pt x="78596" y="121825"/>
                    </a:cubicBezTo>
                    <a:cubicBezTo>
                      <a:pt x="69751" y="122139"/>
                      <a:pt x="60903" y="121310"/>
                      <a:pt x="52271" y="119348"/>
                    </a:cubicBezTo>
                    <a:cubicBezTo>
                      <a:pt x="43739" y="117386"/>
                      <a:pt x="35542" y="114176"/>
                      <a:pt x="27941" y="109823"/>
                    </a:cubicBezTo>
                    <a:cubicBezTo>
                      <a:pt x="19602" y="105432"/>
                      <a:pt x="12357" y="99212"/>
                      <a:pt x="6748" y="91630"/>
                    </a:cubicBezTo>
                    <a:cubicBezTo>
                      <a:pt x="2678" y="85896"/>
                      <a:pt x="668" y="78943"/>
                      <a:pt x="1045" y="71914"/>
                    </a:cubicBezTo>
                    <a:cubicBezTo>
                      <a:pt x="1790" y="64646"/>
                      <a:pt x="4704" y="57778"/>
                      <a:pt x="9409" y="52197"/>
                    </a:cubicBezTo>
                    <a:cubicBezTo>
                      <a:pt x="15221" y="44815"/>
                      <a:pt x="22148" y="38386"/>
                      <a:pt x="29937" y="33147"/>
                    </a:cubicBezTo>
                    <a:lnTo>
                      <a:pt x="0" y="15811"/>
                    </a:lnTo>
                    <a:lnTo>
                      <a:pt x="17582" y="5620"/>
                    </a:lnTo>
                    <a:lnTo>
                      <a:pt x="47234" y="22765"/>
                    </a:lnTo>
                    <a:cubicBezTo>
                      <a:pt x="61313" y="16288"/>
                      <a:pt x="76028" y="11306"/>
                      <a:pt x="91141" y="7906"/>
                    </a:cubicBezTo>
                    <a:cubicBezTo>
                      <a:pt x="105477" y="4238"/>
                      <a:pt x="120054" y="1591"/>
                      <a:pt x="134764" y="0"/>
                    </a:cubicBezTo>
                    <a:close/>
                    <a:moveTo>
                      <a:pt x="63770" y="82486"/>
                    </a:moveTo>
                    <a:cubicBezTo>
                      <a:pt x="70454" y="86315"/>
                      <a:pt x="78155" y="87973"/>
                      <a:pt x="85819" y="87249"/>
                    </a:cubicBezTo>
                    <a:cubicBezTo>
                      <a:pt x="96116" y="86096"/>
                      <a:pt x="106252" y="83791"/>
                      <a:pt x="116041" y="80391"/>
                    </a:cubicBezTo>
                    <a:lnTo>
                      <a:pt x="68522" y="52864"/>
                    </a:lnTo>
                    <a:cubicBezTo>
                      <a:pt x="50655" y="64389"/>
                      <a:pt x="49135" y="74581"/>
                      <a:pt x="63390" y="82486"/>
                    </a:cubicBezTo>
                    <a:close/>
                    <a:moveTo>
                      <a:pt x="230657" y="96393"/>
                    </a:moveTo>
                    <a:cubicBezTo>
                      <a:pt x="223377" y="92430"/>
                      <a:pt x="214995" y="90954"/>
                      <a:pt x="206802" y="92202"/>
                    </a:cubicBezTo>
                    <a:cubicBezTo>
                      <a:pt x="195559" y="93631"/>
                      <a:pt x="184459" y="96060"/>
                      <a:pt x="173634" y="99441"/>
                    </a:cubicBezTo>
                    <a:lnTo>
                      <a:pt x="221153" y="126873"/>
                    </a:lnTo>
                    <a:cubicBezTo>
                      <a:pt x="240921" y="114490"/>
                      <a:pt x="243962" y="104327"/>
                      <a:pt x="230277" y="96393"/>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53" name="Google Shape;2953;p37"/>
              <p:cNvSpPr/>
              <p:nvPr/>
            </p:nvSpPr>
            <p:spPr>
              <a:xfrm>
                <a:off x="4885122" y="3872293"/>
                <a:ext cx="19007" cy="25526"/>
              </a:xfrm>
              <a:custGeom>
                <a:avLst/>
                <a:gdLst/>
                <a:ahLst/>
                <a:cxnLst/>
                <a:rect l="l" t="t" r="r" b="b"/>
                <a:pathLst>
                  <a:path w="19007" h="25526" extrusionOk="0">
                    <a:moveTo>
                      <a:pt x="0" y="17145"/>
                    </a:moveTo>
                    <a:cubicBezTo>
                      <a:pt x="0" y="15907"/>
                      <a:pt x="0" y="0"/>
                      <a:pt x="0" y="0"/>
                    </a:cubicBezTo>
                    <a:lnTo>
                      <a:pt x="19008" y="12478"/>
                    </a:lnTo>
                    <a:lnTo>
                      <a:pt x="10549"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54" name="Google Shape;2954;p37"/>
              <p:cNvSpPr/>
              <p:nvPr/>
            </p:nvSpPr>
            <p:spPr>
              <a:xfrm>
                <a:off x="5012188" y="3883151"/>
                <a:ext cx="42101" cy="19716"/>
              </a:xfrm>
              <a:custGeom>
                <a:avLst/>
                <a:gdLst/>
                <a:ahLst/>
                <a:cxnLst/>
                <a:rect l="l" t="t" r="r" b="b"/>
                <a:pathLst>
                  <a:path w="42101" h="19716" extrusionOk="0">
                    <a:moveTo>
                      <a:pt x="42102" y="17145"/>
                    </a:moveTo>
                    <a:lnTo>
                      <a:pt x="42102" y="0"/>
                    </a:lnTo>
                    <a:lnTo>
                      <a:pt x="0" y="3238"/>
                    </a:lnTo>
                    <a:lnTo>
                      <a:pt x="24140" y="19717"/>
                    </a:lnTo>
                    <a:lnTo>
                      <a:pt x="42102"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55" name="Google Shape;2955;p37"/>
              <p:cNvSpPr/>
              <p:nvPr/>
            </p:nvSpPr>
            <p:spPr>
              <a:xfrm>
                <a:off x="5026348" y="3819906"/>
                <a:ext cx="31457" cy="17430"/>
              </a:xfrm>
              <a:custGeom>
                <a:avLst/>
                <a:gdLst/>
                <a:ahLst/>
                <a:cxnLst/>
                <a:rect l="l" t="t" r="r" b="b"/>
                <a:pathLst>
                  <a:path w="31457" h="17430" extrusionOk="0">
                    <a:moveTo>
                      <a:pt x="31458" y="17431"/>
                    </a:moveTo>
                    <a:lnTo>
                      <a:pt x="31458" y="0"/>
                    </a:lnTo>
                    <a:lnTo>
                      <a:pt x="0" y="11430"/>
                    </a:lnTo>
                    <a:lnTo>
                      <a:pt x="31458" y="17431"/>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56" name="Google Shape;2956;p37"/>
              <p:cNvSpPr/>
              <p:nvPr/>
            </p:nvSpPr>
            <p:spPr>
              <a:xfrm>
                <a:off x="4927509" y="3826287"/>
                <a:ext cx="47328" cy="33147"/>
              </a:xfrm>
              <a:custGeom>
                <a:avLst/>
                <a:gdLst/>
                <a:ahLst/>
                <a:cxnLst/>
                <a:rect l="l" t="t" r="r" b="b"/>
                <a:pathLst>
                  <a:path w="47328" h="33147" extrusionOk="0">
                    <a:moveTo>
                      <a:pt x="0" y="10096"/>
                    </a:moveTo>
                    <a:lnTo>
                      <a:pt x="10454" y="0"/>
                    </a:lnTo>
                    <a:lnTo>
                      <a:pt x="47329" y="25622"/>
                    </a:lnTo>
                    <a:lnTo>
                      <a:pt x="45048" y="33147"/>
                    </a:lnTo>
                    <a:cubicBezTo>
                      <a:pt x="45048" y="33147"/>
                      <a:pt x="17487" y="21527"/>
                      <a:pt x="16537" y="20860"/>
                    </a:cubicBezTo>
                    <a:cubicBezTo>
                      <a:pt x="15586" y="20193"/>
                      <a:pt x="0" y="10096"/>
                      <a:pt x="0" y="10096"/>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57" name="Google Shape;2957;p37"/>
              <p:cNvSpPr/>
              <p:nvPr/>
            </p:nvSpPr>
            <p:spPr>
              <a:xfrm>
                <a:off x="4830855" y="3771042"/>
                <a:ext cx="58543" cy="38957"/>
              </a:xfrm>
              <a:custGeom>
                <a:avLst/>
                <a:gdLst/>
                <a:ahLst/>
                <a:cxnLst/>
                <a:rect l="l" t="t" r="r" b="b"/>
                <a:pathLst>
                  <a:path w="58543" h="38957" extrusionOk="0">
                    <a:moveTo>
                      <a:pt x="0" y="11239"/>
                    </a:moveTo>
                    <a:lnTo>
                      <a:pt x="49040" y="38957"/>
                    </a:lnTo>
                    <a:lnTo>
                      <a:pt x="58543" y="31718"/>
                    </a:lnTo>
                    <a:cubicBezTo>
                      <a:pt x="58543" y="31718"/>
                      <a:pt x="52461" y="24574"/>
                      <a:pt x="51986" y="23908"/>
                    </a:cubicBezTo>
                    <a:cubicBezTo>
                      <a:pt x="47584" y="18878"/>
                      <a:pt x="42420" y="14573"/>
                      <a:pt x="36685" y="11144"/>
                    </a:cubicBezTo>
                    <a:cubicBezTo>
                      <a:pt x="33073" y="10478"/>
                      <a:pt x="9789" y="0"/>
                      <a:pt x="9789"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58" name="Google Shape;2958;p37"/>
              <p:cNvSpPr/>
              <p:nvPr/>
            </p:nvSpPr>
            <p:spPr>
              <a:xfrm>
                <a:off x="4885122" y="3739991"/>
                <a:ext cx="27275" cy="24574"/>
              </a:xfrm>
              <a:custGeom>
                <a:avLst/>
                <a:gdLst/>
                <a:ahLst/>
                <a:cxnLst/>
                <a:rect l="l" t="t" r="r" b="b"/>
                <a:pathLst>
                  <a:path w="27275" h="24574" extrusionOk="0">
                    <a:moveTo>
                      <a:pt x="27276" y="24575"/>
                    </a:moveTo>
                    <a:lnTo>
                      <a:pt x="27276" y="7334"/>
                    </a:lnTo>
                    <a:lnTo>
                      <a:pt x="4752" y="0"/>
                    </a:lnTo>
                    <a:lnTo>
                      <a:pt x="0" y="13526"/>
                    </a:lnTo>
                    <a:lnTo>
                      <a:pt x="1140" y="19621"/>
                    </a:lnTo>
                    <a:lnTo>
                      <a:pt x="27276" y="2457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59" name="Google Shape;2959;p37"/>
              <p:cNvSpPr/>
              <p:nvPr/>
            </p:nvSpPr>
            <p:spPr>
              <a:xfrm>
                <a:off x="4762903" y="3734942"/>
                <a:ext cx="26040" cy="19431"/>
              </a:xfrm>
              <a:custGeom>
                <a:avLst/>
                <a:gdLst/>
                <a:ahLst/>
                <a:cxnLst/>
                <a:rect l="l" t="t" r="r" b="b"/>
                <a:pathLst>
                  <a:path w="26040" h="19431" extrusionOk="0">
                    <a:moveTo>
                      <a:pt x="0" y="17145"/>
                    </a:moveTo>
                    <a:lnTo>
                      <a:pt x="0" y="0"/>
                    </a:lnTo>
                    <a:lnTo>
                      <a:pt x="26040"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60" name="Google Shape;2960;p37"/>
              <p:cNvSpPr/>
              <p:nvPr/>
            </p:nvSpPr>
            <p:spPr>
              <a:xfrm>
                <a:off x="4763854" y="3792188"/>
                <a:ext cx="29936" cy="30194"/>
              </a:xfrm>
              <a:custGeom>
                <a:avLst/>
                <a:gdLst/>
                <a:ahLst/>
                <a:cxnLst/>
                <a:rect l="l" t="t" r="r" b="b"/>
                <a:pathLst>
                  <a:path w="29936" h="30194" extrusionOk="0">
                    <a:moveTo>
                      <a:pt x="0" y="17812"/>
                    </a:moveTo>
                    <a:lnTo>
                      <a:pt x="0" y="0"/>
                    </a:lnTo>
                    <a:lnTo>
                      <a:pt x="29937" y="0"/>
                    </a:lnTo>
                    <a:lnTo>
                      <a:pt x="22619" y="15907"/>
                    </a:lnTo>
                    <a:lnTo>
                      <a:pt x="9599" y="30194"/>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61" name="Google Shape;2961;p37"/>
              <p:cNvSpPr/>
              <p:nvPr/>
            </p:nvSpPr>
            <p:spPr>
              <a:xfrm>
                <a:off x="4762903" y="3717226"/>
                <a:ext cx="294875" cy="185451"/>
              </a:xfrm>
              <a:custGeom>
                <a:avLst/>
                <a:gdLst/>
                <a:ahLst/>
                <a:cxnLst/>
                <a:rect l="l" t="t" r="r" b="b"/>
                <a:pathLst>
                  <a:path w="294875" h="185451" extrusionOk="0">
                    <a:moveTo>
                      <a:pt x="149875" y="30099"/>
                    </a:moveTo>
                    <a:cubicBezTo>
                      <a:pt x="145990" y="30089"/>
                      <a:pt x="142111" y="30404"/>
                      <a:pt x="138280" y="31051"/>
                    </a:cubicBezTo>
                    <a:cubicBezTo>
                      <a:pt x="133053" y="31813"/>
                      <a:pt x="127256" y="32861"/>
                      <a:pt x="120793" y="34195"/>
                    </a:cubicBezTo>
                    <a:cubicBezTo>
                      <a:pt x="114331" y="35528"/>
                      <a:pt x="107583" y="37338"/>
                      <a:pt x="100645" y="39433"/>
                    </a:cubicBezTo>
                    <a:cubicBezTo>
                      <a:pt x="93881" y="41453"/>
                      <a:pt x="87273" y="43967"/>
                      <a:pt x="80877" y="46958"/>
                    </a:cubicBezTo>
                    <a:lnTo>
                      <a:pt x="130867" y="76390"/>
                    </a:lnTo>
                    <a:lnTo>
                      <a:pt x="140371" y="73152"/>
                    </a:lnTo>
                    <a:cubicBezTo>
                      <a:pt x="153296" y="68866"/>
                      <a:pt x="165461" y="65151"/>
                      <a:pt x="176960" y="62198"/>
                    </a:cubicBezTo>
                    <a:cubicBezTo>
                      <a:pt x="187709" y="59264"/>
                      <a:pt x="198724" y="57445"/>
                      <a:pt x="209844" y="56769"/>
                    </a:cubicBezTo>
                    <a:cubicBezTo>
                      <a:pt x="219965" y="56083"/>
                      <a:pt x="230125" y="56750"/>
                      <a:pt x="240066" y="58769"/>
                    </a:cubicBezTo>
                    <a:cubicBezTo>
                      <a:pt x="250282" y="60922"/>
                      <a:pt x="260081" y="64751"/>
                      <a:pt x="269052" y="70104"/>
                    </a:cubicBezTo>
                    <a:cubicBezTo>
                      <a:pt x="277834" y="74495"/>
                      <a:pt x="285351" y="81048"/>
                      <a:pt x="290911" y="89154"/>
                    </a:cubicBezTo>
                    <a:cubicBezTo>
                      <a:pt x="294627" y="95079"/>
                      <a:pt x="295796" y="102260"/>
                      <a:pt x="294142" y="109061"/>
                    </a:cubicBezTo>
                    <a:cubicBezTo>
                      <a:pt x="291985" y="116538"/>
                      <a:pt x="287889" y="123311"/>
                      <a:pt x="282262" y="128683"/>
                    </a:cubicBezTo>
                    <a:cubicBezTo>
                      <a:pt x="275287" y="135712"/>
                      <a:pt x="267503" y="141884"/>
                      <a:pt x="259073" y="147066"/>
                    </a:cubicBezTo>
                    <a:lnTo>
                      <a:pt x="291386" y="166116"/>
                    </a:lnTo>
                    <a:lnTo>
                      <a:pt x="273424" y="176117"/>
                    </a:lnTo>
                    <a:lnTo>
                      <a:pt x="240826" y="157067"/>
                    </a:lnTo>
                    <a:cubicBezTo>
                      <a:pt x="225306" y="164773"/>
                      <a:pt x="209074" y="170926"/>
                      <a:pt x="192357" y="175450"/>
                    </a:cubicBezTo>
                    <a:cubicBezTo>
                      <a:pt x="174870" y="180289"/>
                      <a:pt x="157003" y="183632"/>
                      <a:pt x="138945" y="185452"/>
                    </a:cubicBezTo>
                    <a:lnTo>
                      <a:pt x="121934" y="154876"/>
                    </a:lnTo>
                    <a:cubicBezTo>
                      <a:pt x="126671" y="154752"/>
                      <a:pt x="131398" y="154372"/>
                      <a:pt x="136094" y="153733"/>
                    </a:cubicBezTo>
                    <a:cubicBezTo>
                      <a:pt x="143282" y="152914"/>
                      <a:pt x="150416" y="151705"/>
                      <a:pt x="157478" y="150114"/>
                    </a:cubicBezTo>
                    <a:cubicBezTo>
                      <a:pt x="165271" y="148399"/>
                      <a:pt x="173539" y="146304"/>
                      <a:pt x="182283" y="143732"/>
                    </a:cubicBezTo>
                    <a:cubicBezTo>
                      <a:pt x="190769" y="141160"/>
                      <a:pt x="199057" y="137979"/>
                      <a:pt x="207087" y="134207"/>
                    </a:cubicBezTo>
                    <a:lnTo>
                      <a:pt x="156527" y="104965"/>
                    </a:lnTo>
                    <a:lnTo>
                      <a:pt x="149970" y="107251"/>
                    </a:lnTo>
                    <a:lnTo>
                      <a:pt x="143032" y="109347"/>
                    </a:lnTo>
                    <a:cubicBezTo>
                      <a:pt x="130297" y="113538"/>
                      <a:pt x="118702" y="116872"/>
                      <a:pt x="108058" y="118872"/>
                    </a:cubicBezTo>
                    <a:cubicBezTo>
                      <a:pt x="98291" y="121148"/>
                      <a:pt x="88331" y="122482"/>
                      <a:pt x="78311" y="122872"/>
                    </a:cubicBezTo>
                    <a:cubicBezTo>
                      <a:pt x="69466" y="123187"/>
                      <a:pt x="60618" y="122349"/>
                      <a:pt x="51986" y="120396"/>
                    </a:cubicBezTo>
                    <a:cubicBezTo>
                      <a:pt x="43443" y="118472"/>
                      <a:pt x="35241" y="115252"/>
                      <a:pt x="27656" y="110871"/>
                    </a:cubicBezTo>
                    <a:cubicBezTo>
                      <a:pt x="19390" y="106528"/>
                      <a:pt x="12235" y="100336"/>
                      <a:pt x="6748" y="92773"/>
                    </a:cubicBezTo>
                    <a:cubicBezTo>
                      <a:pt x="2671" y="87078"/>
                      <a:pt x="660" y="80153"/>
                      <a:pt x="1045" y="73152"/>
                    </a:cubicBezTo>
                    <a:cubicBezTo>
                      <a:pt x="1789" y="65856"/>
                      <a:pt x="4702" y="58950"/>
                      <a:pt x="9409" y="53340"/>
                    </a:cubicBezTo>
                    <a:cubicBezTo>
                      <a:pt x="15217" y="45958"/>
                      <a:pt x="22145" y="39529"/>
                      <a:pt x="29937" y="34290"/>
                    </a:cubicBezTo>
                    <a:lnTo>
                      <a:pt x="0" y="16954"/>
                    </a:lnTo>
                    <a:lnTo>
                      <a:pt x="17582" y="6763"/>
                    </a:lnTo>
                    <a:lnTo>
                      <a:pt x="47234" y="23908"/>
                    </a:lnTo>
                    <a:cubicBezTo>
                      <a:pt x="61159" y="17021"/>
                      <a:pt x="75784" y="11649"/>
                      <a:pt x="90856" y="7906"/>
                    </a:cubicBezTo>
                    <a:cubicBezTo>
                      <a:pt x="105192" y="4238"/>
                      <a:pt x="119769" y="1591"/>
                      <a:pt x="134479" y="0"/>
                    </a:cubicBezTo>
                    <a:close/>
                    <a:moveTo>
                      <a:pt x="63105" y="83248"/>
                    </a:moveTo>
                    <a:cubicBezTo>
                      <a:pt x="69789" y="87078"/>
                      <a:pt x="77490" y="88735"/>
                      <a:pt x="85154" y="88011"/>
                    </a:cubicBezTo>
                    <a:cubicBezTo>
                      <a:pt x="95443" y="86811"/>
                      <a:pt x="105574" y="84506"/>
                      <a:pt x="115376" y="81153"/>
                    </a:cubicBezTo>
                    <a:lnTo>
                      <a:pt x="67857" y="53626"/>
                    </a:lnTo>
                    <a:cubicBezTo>
                      <a:pt x="50370" y="65341"/>
                      <a:pt x="48849" y="75247"/>
                      <a:pt x="63105" y="83248"/>
                    </a:cubicBezTo>
                    <a:close/>
                    <a:moveTo>
                      <a:pt x="229992" y="97155"/>
                    </a:moveTo>
                    <a:cubicBezTo>
                      <a:pt x="222721" y="93154"/>
                      <a:pt x="214339" y="91649"/>
                      <a:pt x="206137" y="92869"/>
                    </a:cubicBezTo>
                    <a:cubicBezTo>
                      <a:pt x="194894" y="94383"/>
                      <a:pt x="183803" y="96841"/>
                      <a:pt x="172969" y="100203"/>
                    </a:cubicBezTo>
                    <a:lnTo>
                      <a:pt x="220488" y="127540"/>
                    </a:lnTo>
                    <a:cubicBezTo>
                      <a:pt x="240446" y="115538"/>
                      <a:pt x="243677" y="105346"/>
                      <a:pt x="229992" y="97441"/>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962" name="Google Shape;2962;p37"/>
            <p:cNvGrpSpPr/>
            <p:nvPr/>
          </p:nvGrpSpPr>
          <p:grpSpPr>
            <a:xfrm>
              <a:off x="2694110" y="2656109"/>
              <a:ext cx="883852" cy="621029"/>
              <a:chOff x="4503735" y="3398234"/>
              <a:chExt cx="883852" cy="621029"/>
            </a:xfrm>
          </p:grpSpPr>
          <p:sp>
            <p:nvSpPr>
              <p:cNvPr id="2963" name="Google Shape;2963;p37"/>
              <p:cNvSpPr/>
              <p:nvPr/>
            </p:nvSpPr>
            <p:spPr>
              <a:xfrm>
                <a:off x="4503735" y="3507771"/>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64" name="Google Shape;2964;p37"/>
              <p:cNvSpPr/>
              <p:nvPr/>
            </p:nvSpPr>
            <p:spPr>
              <a:xfrm>
                <a:off x="4503925" y="3650932"/>
                <a:ext cx="87244" cy="116490"/>
              </a:xfrm>
              <a:custGeom>
                <a:avLst/>
                <a:gdLst/>
                <a:ahLst/>
                <a:cxnLst/>
                <a:rect l="l" t="t" r="r" b="b"/>
                <a:pathLst>
                  <a:path w="87244" h="116490" extrusionOk="0">
                    <a:moveTo>
                      <a:pt x="0" y="116491"/>
                    </a:moveTo>
                    <a:lnTo>
                      <a:pt x="0" y="0"/>
                    </a:lnTo>
                    <a:lnTo>
                      <a:pt x="87245" y="77915"/>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65" name="Google Shape;2965;p37"/>
              <p:cNvSpPr/>
              <p:nvPr/>
            </p:nvSpPr>
            <p:spPr>
              <a:xfrm>
                <a:off x="5321061" y="3653980"/>
                <a:ext cx="66526" cy="157067"/>
              </a:xfrm>
              <a:custGeom>
                <a:avLst/>
                <a:gdLst/>
                <a:ahLst/>
                <a:cxnLst/>
                <a:rect l="l" t="t" r="r" b="b"/>
                <a:pathLst>
                  <a:path w="66526" h="157067" extrusionOk="0">
                    <a:moveTo>
                      <a:pt x="66527" y="0"/>
                    </a:moveTo>
                    <a:lnTo>
                      <a:pt x="66527" y="109538"/>
                    </a:lnTo>
                    <a:lnTo>
                      <a:pt x="21859" y="157067"/>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66" name="Google Shape;2966;p37"/>
              <p:cNvSpPr/>
              <p:nvPr/>
            </p:nvSpPr>
            <p:spPr>
              <a:xfrm>
                <a:off x="4503735" y="3398234"/>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67" name="Google Shape;2967;p37"/>
              <p:cNvSpPr/>
              <p:nvPr/>
            </p:nvSpPr>
            <p:spPr>
              <a:xfrm>
                <a:off x="4629431" y="3467838"/>
                <a:ext cx="632610" cy="366093"/>
              </a:xfrm>
              <a:custGeom>
                <a:avLst/>
                <a:gdLst/>
                <a:ahLst/>
                <a:cxnLst/>
                <a:rect l="l" t="t" r="r" b="b"/>
                <a:pathLst>
                  <a:path w="632610" h="366093" extrusionOk="0">
                    <a:moveTo>
                      <a:pt x="632041" y="194048"/>
                    </a:moveTo>
                    <a:cubicBezTo>
                      <a:pt x="627574" y="237101"/>
                      <a:pt x="596877" y="279773"/>
                      <a:pt x="539949" y="312444"/>
                    </a:cubicBezTo>
                    <a:cubicBezTo>
                      <a:pt x="416400" y="383977"/>
                      <a:pt x="216060" y="383977"/>
                      <a:pt x="92511" y="312444"/>
                    </a:cubicBezTo>
                    <a:cubicBezTo>
                      <a:pt x="35488" y="279487"/>
                      <a:pt x="4981" y="237101"/>
                      <a:pt x="610" y="194048"/>
                    </a:cubicBezTo>
                    <a:cubicBezTo>
                      <a:pt x="-4808" y="143566"/>
                      <a:pt x="25890" y="92131"/>
                      <a:pt x="92511" y="53650"/>
                    </a:cubicBezTo>
                    <a:cubicBezTo>
                      <a:pt x="216060" y="-17883"/>
                      <a:pt x="416400" y="-17883"/>
                      <a:pt x="539949" y="53650"/>
                    </a:cubicBezTo>
                    <a:cubicBezTo>
                      <a:pt x="606476" y="92131"/>
                      <a:pt x="637268" y="143566"/>
                      <a:pt x="632041"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68" name="Google Shape;2968;p37"/>
              <p:cNvSpPr/>
              <p:nvPr/>
            </p:nvSpPr>
            <p:spPr>
              <a:xfrm>
                <a:off x="4630040" y="3489745"/>
                <a:ext cx="631431" cy="344185"/>
              </a:xfrm>
              <a:custGeom>
                <a:avLst/>
                <a:gdLst/>
                <a:ahLst/>
                <a:cxnLst/>
                <a:rect l="l" t="t" r="r" b="b"/>
                <a:pathLst>
                  <a:path w="631431" h="344185" extrusionOk="0">
                    <a:moveTo>
                      <a:pt x="631432" y="172141"/>
                    </a:moveTo>
                    <a:cubicBezTo>
                      <a:pt x="626965" y="215194"/>
                      <a:pt x="596268" y="257866"/>
                      <a:pt x="539340" y="290536"/>
                    </a:cubicBezTo>
                    <a:cubicBezTo>
                      <a:pt x="415791" y="362069"/>
                      <a:pt x="215451" y="362069"/>
                      <a:pt x="91902" y="290536"/>
                    </a:cubicBezTo>
                    <a:cubicBezTo>
                      <a:pt x="34879" y="257580"/>
                      <a:pt x="4372" y="215194"/>
                      <a:pt x="0" y="172141"/>
                    </a:cubicBezTo>
                    <a:cubicBezTo>
                      <a:pt x="4372" y="129087"/>
                      <a:pt x="34974" y="86416"/>
                      <a:pt x="91902" y="53650"/>
                    </a:cubicBezTo>
                    <a:cubicBezTo>
                      <a:pt x="215451" y="-17883"/>
                      <a:pt x="415791" y="-17883"/>
                      <a:pt x="539340" y="53650"/>
                    </a:cubicBezTo>
                    <a:cubicBezTo>
                      <a:pt x="596363" y="86606"/>
                      <a:pt x="626965" y="129087"/>
                      <a:pt x="631432" y="17214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69" name="Google Shape;2969;p37"/>
              <p:cNvSpPr/>
              <p:nvPr/>
            </p:nvSpPr>
            <p:spPr>
              <a:xfrm>
                <a:off x="4791985" y="3572160"/>
                <a:ext cx="294810" cy="185070"/>
              </a:xfrm>
              <a:custGeom>
                <a:avLst/>
                <a:gdLst/>
                <a:ahLst/>
                <a:cxnLst/>
                <a:rect l="l" t="t" r="r" b="b"/>
                <a:pathLst>
                  <a:path w="294810" h="185070" extrusionOk="0">
                    <a:moveTo>
                      <a:pt x="149304" y="29813"/>
                    </a:moveTo>
                    <a:cubicBezTo>
                      <a:pt x="145417" y="29804"/>
                      <a:pt x="141540" y="30118"/>
                      <a:pt x="137710" y="30766"/>
                    </a:cubicBezTo>
                    <a:cubicBezTo>
                      <a:pt x="132578" y="31432"/>
                      <a:pt x="126685" y="32480"/>
                      <a:pt x="120223" y="33909"/>
                    </a:cubicBezTo>
                    <a:cubicBezTo>
                      <a:pt x="113760" y="35338"/>
                      <a:pt x="107108" y="36957"/>
                      <a:pt x="100170" y="39053"/>
                    </a:cubicBezTo>
                    <a:cubicBezTo>
                      <a:pt x="93383" y="41100"/>
                      <a:pt x="86747" y="43615"/>
                      <a:pt x="80307" y="46577"/>
                    </a:cubicBezTo>
                    <a:lnTo>
                      <a:pt x="131152" y="76010"/>
                    </a:lnTo>
                    <a:lnTo>
                      <a:pt x="140656" y="72771"/>
                    </a:lnTo>
                    <a:cubicBezTo>
                      <a:pt x="153581" y="68485"/>
                      <a:pt x="165841" y="64865"/>
                      <a:pt x="177246" y="61817"/>
                    </a:cubicBezTo>
                    <a:cubicBezTo>
                      <a:pt x="188013" y="58979"/>
                      <a:pt x="199019" y="57160"/>
                      <a:pt x="210129" y="56388"/>
                    </a:cubicBezTo>
                    <a:cubicBezTo>
                      <a:pt x="220279" y="55750"/>
                      <a:pt x="230467" y="56417"/>
                      <a:pt x="240446" y="58388"/>
                    </a:cubicBezTo>
                    <a:cubicBezTo>
                      <a:pt x="250491" y="60636"/>
                      <a:pt x="260109" y="64465"/>
                      <a:pt x="268957" y="69723"/>
                    </a:cubicBezTo>
                    <a:cubicBezTo>
                      <a:pt x="277729" y="74124"/>
                      <a:pt x="285256" y="80677"/>
                      <a:pt x="290816" y="88773"/>
                    </a:cubicBezTo>
                    <a:cubicBezTo>
                      <a:pt x="294579" y="94640"/>
                      <a:pt x="295748" y="101813"/>
                      <a:pt x="294047" y="108585"/>
                    </a:cubicBezTo>
                    <a:cubicBezTo>
                      <a:pt x="291937" y="116081"/>
                      <a:pt x="287832" y="122863"/>
                      <a:pt x="282167" y="128206"/>
                    </a:cubicBezTo>
                    <a:cubicBezTo>
                      <a:pt x="275220" y="135264"/>
                      <a:pt x="267437" y="141437"/>
                      <a:pt x="258978" y="146590"/>
                    </a:cubicBezTo>
                    <a:lnTo>
                      <a:pt x="291291" y="165640"/>
                    </a:lnTo>
                    <a:lnTo>
                      <a:pt x="272854" y="175736"/>
                    </a:lnTo>
                    <a:lnTo>
                      <a:pt x="240256" y="156686"/>
                    </a:lnTo>
                    <a:cubicBezTo>
                      <a:pt x="224755" y="164430"/>
                      <a:pt x="208513" y="170593"/>
                      <a:pt x="191786" y="175070"/>
                    </a:cubicBezTo>
                    <a:cubicBezTo>
                      <a:pt x="174299" y="179908"/>
                      <a:pt x="156432" y="183261"/>
                      <a:pt x="138375" y="185071"/>
                    </a:cubicBezTo>
                    <a:lnTo>
                      <a:pt x="121363" y="154496"/>
                    </a:lnTo>
                    <a:cubicBezTo>
                      <a:pt x="124500" y="154496"/>
                      <a:pt x="129251" y="154496"/>
                      <a:pt x="135619" y="153448"/>
                    </a:cubicBezTo>
                    <a:cubicBezTo>
                      <a:pt x="141987" y="152400"/>
                      <a:pt x="149019" y="151447"/>
                      <a:pt x="156908" y="149733"/>
                    </a:cubicBezTo>
                    <a:cubicBezTo>
                      <a:pt x="164796" y="148019"/>
                      <a:pt x="172969" y="145923"/>
                      <a:pt x="181712" y="143351"/>
                    </a:cubicBezTo>
                    <a:cubicBezTo>
                      <a:pt x="190218" y="140837"/>
                      <a:pt x="198515" y="137655"/>
                      <a:pt x="206517" y="133826"/>
                    </a:cubicBezTo>
                    <a:lnTo>
                      <a:pt x="155957" y="104585"/>
                    </a:lnTo>
                    <a:cubicBezTo>
                      <a:pt x="153809" y="105461"/>
                      <a:pt x="151623" y="106223"/>
                      <a:pt x="149400" y="106871"/>
                    </a:cubicBezTo>
                    <a:lnTo>
                      <a:pt x="142462" y="109061"/>
                    </a:lnTo>
                    <a:cubicBezTo>
                      <a:pt x="129727" y="113252"/>
                      <a:pt x="118132" y="116491"/>
                      <a:pt x="107488" y="118586"/>
                    </a:cubicBezTo>
                    <a:cubicBezTo>
                      <a:pt x="97722" y="120863"/>
                      <a:pt x="87761" y="122206"/>
                      <a:pt x="77741" y="122587"/>
                    </a:cubicBezTo>
                    <a:cubicBezTo>
                      <a:pt x="68896" y="122901"/>
                      <a:pt x="60048" y="122072"/>
                      <a:pt x="51415" y="120110"/>
                    </a:cubicBezTo>
                    <a:cubicBezTo>
                      <a:pt x="42890" y="118129"/>
                      <a:pt x="34694" y="114919"/>
                      <a:pt x="27086" y="110585"/>
                    </a:cubicBezTo>
                    <a:cubicBezTo>
                      <a:pt x="19103" y="106232"/>
                      <a:pt x="12162" y="100184"/>
                      <a:pt x="6748" y="92869"/>
                    </a:cubicBezTo>
                    <a:cubicBezTo>
                      <a:pt x="2692" y="87163"/>
                      <a:pt x="682" y="80248"/>
                      <a:pt x="1045" y="73247"/>
                    </a:cubicBezTo>
                    <a:cubicBezTo>
                      <a:pt x="1772" y="65951"/>
                      <a:pt x="4687" y="59036"/>
                      <a:pt x="9409" y="53435"/>
                    </a:cubicBezTo>
                    <a:cubicBezTo>
                      <a:pt x="15216" y="46053"/>
                      <a:pt x="22143" y="39624"/>
                      <a:pt x="29937" y="34385"/>
                    </a:cubicBezTo>
                    <a:lnTo>
                      <a:pt x="0" y="17050"/>
                    </a:lnTo>
                    <a:lnTo>
                      <a:pt x="17677" y="6763"/>
                    </a:lnTo>
                    <a:lnTo>
                      <a:pt x="47329" y="24003"/>
                    </a:lnTo>
                    <a:cubicBezTo>
                      <a:pt x="61238" y="17050"/>
                      <a:pt x="75867" y="11659"/>
                      <a:pt x="90951" y="7906"/>
                    </a:cubicBezTo>
                    <a:cubicBezTo>
                      <a:pt x="105292" y="4267"/>
                      <a:pt x="119868" y="1629"/>
                      <a:pt x="134574" y="0"/>
                    </a:cubicBezTo>
                    <a:close/>
                    <a:moveTo>
                      <a:pt x="63010" y="83153"/>
                    </a:moveTo>
                    <a:cubicBezTo>
                      <a:pt x="69644" y="87020"/>
                      <a:pt x="77328" y="88687"/>
                      <a:pt x="84964" y="87916"/>
                    </a:cubicBezTo>
                    <a:cubicBezTo>
                      <a:pt x="95280" y="86744"/>
                      <a:pt x="105443" y="84477"/>
                      <a:pt x="115281" y="81153"/>
                    </a:cubicBezTo>
                    <a:lnTo>
                      <a:pt x="67762" y="53626"/>
                    </a:lnTo>
                    <a:cubicBezTo>
                      <a:pt x="49990" y="65056"/>
                      <a:pt x="48374" y="74867"/>
                      <a:pt x="62725" y="83153"/>
                    </a:cubicBezTo>
                    <a:close/>
                    <a:moveTo>
                      <a:pt x="229802" y="97060"/>
                    </a:moveTo>
                    <a:cubicBezTo>
                      <a:pt x="222550" y="93116"/>
                      <a:pt x="214206" y="91640"/>
                      <a:pt x="206042" y="92869"/>
                    </a:cubicBezTo>
                    <a:cubicBezTo>
                      <a:pt x="194752" y="94279"/>
                      <a:pt x="183613" y="96736"/>
                      <a:pt x="172779" y="100203"/>
                    </a:cubicBezTo>
                    <a:lnTo>
                      <a:pt x="220298" y="127540"/>
                    </a:lnTo>
                    <a:cubicBezTo>
                      <a:pt x="239971" y="115157"/>
                      <a:pt x="243202" y="105061"/>
                      <a:pt x="229516" y="9706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70" name="Google Shape;2970;p37"/>
              <p:cNvSpPr/>
              <p:nvPr/>
            </p:nvSpPr>
            <p:spPr>
              <a:xfrm>
                <a:off x="4913728" y="3709701"/>
                <a:ext cx="19007" cy="25526"/>
              </a:xfrm>
              <a:custGeom>
                <a:avLst/>
                <a:gdLst/>
                <a:ahLst/>
                <a:cxnLst/>
                <a:rect l="l" t="t" r="r" b="b"/>
                <a:pathLst>
                  <a:path w="19007" h="25526" extrusionOk="0">
                    <a:moveTo>
                      <a:pt x="0" y="17145"/>
                    </a:moveTo>
                    <a:cubicBezTo>
                      <a:pt x="475" y="15907"/>
                      <a:pt x="0" y="0"/>
                      <a:pt x="0" y="0"/>
                    </a:cubicBezTo>
                    <a:lnTo>
                      <a:pt x="19008" y="12478"/>
                    </a:lnTo>
                    <a:lnTo>
                      <a:pt x="10549"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71" name="Google Shape;2971;p37"/>
              <p:cNvSpPr/>
              <p:nvPr/>
            </p:nvSpPr>
            <p:spPr>
              <a:xfrm>
                <a:off x="5040889" y="3720560"/>
                <a:ext cx="42006" cy="19716"/>
              </a:xfrm>
              <a:custGeom>
                <a:avLst/>
                <a:gdLst/>
                <a:ahLst/>
                <a:cxnLst/>
                <a:rect l="l" t="t" r="r" b="b"/>
                <a:pathLst>
                  <a:path w="42006" h="19716" extrusionOk="0">
                    <a:moveTo>
                      <a:pt x="42007" y="17145"/>
                    </a:moveTo>
                    <a:lnTo>
                      <a:pt x="42007" y="0"/>
                    </a:lnTo>
                    <a:lnTo>
                      <a:pt x="0" y="3239"/>
                    </a:lnTo>
                    <a:lnTo>
                      <a:pt x="24140" y="19717"/>
                    </a:lnTo>
                    <a:lnTo>
                      <a:pt x="42007"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72" name="Google Shape;2972;p37"/>
              <p:cNvSpPr/>
              <p:nvPr/>
            </p:nvSpPr>
            <p:spPr>
              <a:xfrm>
                <a:off x="5054955" y="3657409"/>
                <a:ext cx="31457" cy="17335"/>
              </a:xfrm>
              <a:custGeom>
                <a:avLst/>
                <a:gdLst/>
                <a:ahLst/>
                <a:cxnLst/>
                <a:rect l="l" t="t" r="r" b="b"/>
                <a:pathLst>
                  <a:path w="31457" h="17335" extrusionOk="0">
                    <a:moveTo>
                      <a:pt x="31458" y="17335"/>
                    </a:moveTo>
                    <a:lnTo>
                      <a:pt x="31458" y="0"/>
                    </a:lnTo>
                    <a:lnTo>
                      <a:pt x="0" y="11335"/>
                    </a:lnTo>
                    <a:lnTo>
                      <a:pt x="31458" y="1733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73" name="Google Shape;2973;p37"/>
              <p:cNvSpPr/>
              <p:nvPr/>
            </p:nvSpPr>
            <p:spPr>
              <a:xfrm>
                <a:off x="4956115" y="3663791"/>
                <a:ext cx="47423" cy="33051"/>
              </a:xfrm>
              <a:custGeom>
                <a:avLst/>
                <a:gdLst/>
                <a:ahLst/>
                <a:cxnLst/>
                <a:rect l="l" t="t" r="r" b="b"/>
                <a:pathLst>
                  <a:path w="47423" h="33051" extrusionOk="0">
                    <a:moveTo>
                      <a:pt x="0" y="10001"/>
                    </a:moveTo>
                    <a:lnTo>
                      <a:pt x="10454" y="0"/>
                    </a:lnTo>
                    <a:lnTo>
                      <a:pt x="47424" y="25527"/>
                    </a:lnTo>
                    <a:lnTo>
                      <a:pt x="45143" y="33052"/>
                    </a:lnTo>
                    <a:cubicBezTo>
                      <a:pt x="45143" y="33052"/>
                      <a:pt x="17582" y="21431"/>
                      <a:pt x="16632" y="2076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74" name="Google Shape;2974;p37"/>
              <p:cNvSpPr/>
              <p:nvPr/>
            </p:nvSpPr>
            <p:spPr>
              <a:xfrm>
                <a:off x="4859557" y="3608355"/>
                <a:ext cx="58448" cy="38957"/>
              </a:xfrm>
              <a:custGeom>
                <a:avLst/>
                <a:gdLst/>
                <a:ahLst/>
                <a:cxnLst/>
                <a:rect l="l" t="t" r="r" b="b"/>
                <a:pathLst>
                  <a:path w="58448" h="38957" extrusionOk="0">
                    <a:moveTo>
                      <a:pt x="0" y="11144"/>
                    </a:moveTo>
                    <a:lnTo>
                      <a:pt x="48945" y="38958"/>
                    </a:lnTo>
                    <a:lnTo>
                      <a:pt x="58448" y="31718"/>
                    </a:lnTo>
                    <a:cubicBezTo>
                      <a:pt x="58448" y="31718"/>
                      <a:pt x="52366" y="24575"/>
                      <a:pt x="51891" y="23908"/>
                    </a:cubicBezTo>
                    <a:cubicBezTo>
                      <a:pt x="47632" y="18917"/>
                      <a:pt x="42632" y="14612"/>
                      <a:pt x="37065" y="11144"/>
                    </a:cubicBezTo>
                    <a:cubicBezTo>
                      <a:pt x="33453" y="10478"/>
                      <a:pt x="10264" y="0"/>
                      <a:pt x="10264"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75" name="Google Shape;2975;p37"/>
              <p:cNvSpPr/>
              <p:nvPr/>
            </p:nvSpPr>
            <p:spPr>
              <a:xfrm>
                <a:off x="4913728" y="3577494"/>
                <a:ext cx="27275" cy="24479"/>
              </a:xfrm>
              <a:custGeom>
                <a:avLst/>
                <a:gdLst/>
                <a:ahLst/>
                <a:cxnLst/>
                <a:rect l="l" t="t" r="r" b="b"/>
                <a:pathLst>
                  <a:path w="27275" h="24479" extrusionOk="0">
                    <a:moveTo>
                      <a:pt x="27276" y="24479"/>
                    </a:moveTo>
                    <a:lnTo>
                      <a:pt x="27276" y="7334"/>
                    </a:lnTo>
                    <a:lnTo>
                      <a:pt x="4847" y="0"/>
                    </a:lnTo>
                    <a:lnTo>
                      <a:pt x="0" y="13430"/>
                    </a:lnTo>
                    <a:lnTo>
                      <a:pt x="1140" y="19621"/>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76" name="Google Shape;2976;p37"/>
              <p:cNvSpPr/>
              <p:nvPr/>
            </p:nvSpPr>
            <p:spPr>
              <a:xfrm>
                <a:off x="4791510" y="3572351"/>
                <a:ext cx="26135" cy="19526"/>
              </a:xfrm>
              <a:custGeom>
                <a:avLst/>
                <a:gdLst/>
                <a:ahLst/>
                <a:cxnLst/>
                <a:rect l="l" t="t" r="r" b="b"/>
                <a:pathLst>
                  <a:path w="26135" h="19526" extrusionOk="0">
                    <a:moveTo>
                      <a:pt x="0" y="17240"/>
                    </a:moveTo>
                    <a:lnTo>
                      <a:pt x="0" y="0"/>
                    </a:lnTo>
                    <a:lnTo>
                      <a:pt x="26135" y="2858"/>
                    </a:lnTo>
                    <a:lnTo>
                      <a:pt x="17677" y="19526"/>
                    </a:lnTo>
                    <a:lnTo>
                      <a:pt x="0" y="1724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77" name="Google Shape;2977;p37"/>
              <p:cNvSpPr/>
              <p:nvPr/>
            </p:nvSpPr>
            <p:spPr>
              <a:xfrm>
                <a:off x="4792460" y="3629977"/>
                <a:ext cx="29936" cy="30289"/>
              </a:xfrm>
              <a:custGeom>
                <a:avLst/>
                <a:gdLst/>
                <a:ahLst/>
                <a:cxnLst/>
                <a:rect l="l" t="t" r="r" b="b"/>
                <a:pathLst>
                  <a:path w="29936" h="30289" extrusionOk="0">
                    <a:moveTo>
                      <a:pt x="0" y="18097"/>
                    </a:moveTo>
                    <a:lnTo>
                      <a:pt x="0" y="0"/>
                    </a:lnTo>
                    <a:lnTo>
                      <a:pt x="29937" y="0"/>
                    </a:lnTo>
                    <a:lnTo>
                      <a:pt x="22619" y="16002"/>
                    </a:lnTo>
                    <a:lnTo>
                      <a:pt x="9694" y="3028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78" name="Google Shape;2978;p37"/>
              <p:cNvSpPr/>
              <p:nvPr/>
            </p:nvSpPr>
            <p:spPr>
              <a:xfrm>
                <a:off x="4791985" y="3555587"/>
                <a:ext cx="294804" cy="184499"/>
              </a:xfrm>
              <a:custGeom>
                <a:avLst/>
                <a:gdLst/>
                <a:ahLst/>
                <a:cxnLst/>
                <a:rect l="l" t="t" r="r" b="b"/>
                <a:pathLst>
                  <a:path w="294804" h="184499" extrusionOk="0">
                    <a:moveTo>
                      <a:pt x="149304" y="29146"/>
                    </a:moveTo>
                    <a:cubicBezTo>
                      <a:pt x="145417" y="29185"/>
                      <a:pt x="141549" y="29508"/>
                      <a:pt x="137710" y="30099"/>
                    </a:cubicBezTo>
                    <a:cubicBezTo>
                      <a:pt x="132578" y="30861"/>
                      <a:pt x="126685" y="31909"/>
                      <a:pt x="120223" y="33242"/>
                    </a:cubicBezTo>
                    <a:cubicBezTo>
                      <a:pt x="113760" y="34576"/>
                      <a:pt x="107108" y="36385"/>
                      <a:pt x="100170" y="38481"/>
                    </a:cubicBezTo>
                    <a:cubicBezTo>
                      <a:pt x="93369" y="40481"/>
                      <a:pt x="86730" y="42996"/>
                      <a:pt x="80307" y="46006"/>
                    </a:cubicBezTo>
                    <a:lnTo>
                      <a:pt x="131152" y="75438"/>
                    </a:lnTo>
                    <a:lnTo>
                      <a:pt x="140656" y="72199"/>
                    </a:lnTo>
                    <a:cubicBezTo>
                      <a:pt x="153581" y="67913"/>
                      <a:pt x="165841" y="64198"/>
                      <a:pt x="177246" y="61246"/>
                    </a:cubicBezTo>
                    <a:cubicBezTo>
                      <a:pt x="187994" y="58321"/>
                      <a:pt x="199009" y="56502"/>
                      <a:pt x="210129" y="55816"/>
                    </a:cubicBezTo>
                    <a:cubicBezTo>
                      <a:pt x="220279" y="55121"/>
                      <a:pt x="230476" y="55797"/>
                      <a:pt x="240446" y="57817"/>
                    </a:cubicBezTo>
                    <a:cubicBezTo>
                      <a:pt x="250491" y="60065"/>
                      <a:pt x="260109" y="63893"/>
                      <a:pt x="268957" y="69151"/>
                    </a:cubicBezTo>
                    <a:cubicBezTo>
                      <a:pt x="277739" y="73542"/>
                      <a:pt x="285256" y="80096"/>
                      <a:pt x="290816" y="88201"/>
                    </a:cubicBezTo>
                    <a:cubicBezTo>
                      <a:pt x="294570" y="94107"/>
                      <a:pt x="295739" y="101308"/>
                      <a:pt x="294047" y="108109"/>
                    </a:cubicBezTo>
                    <a:cubicBezTo>
                      <a:pt x="291909" y="115595"/>
                      <a:pt x="287803" y="122377"/>
                      <a:pt x="282167" y="127730"/>
                    </a:cubicBezTo>
                    <a:cubicBezTo>
                      <a:pt x="275192" y="134760"/>
                      <a:pt x="267408" y="140932"/>
                      <a:pt x="258978" y="146113"/>
                    </a:cubicBezTo>
                    <a:lnTo>
                      <a:pt x="291291" y="165163"/>
                    </a:lnTo>
                    <a:lnTo>
                      <a:pt x="272854" y="175165"/>
                    </a:lnTo>
                    <a:lnTo>
                      <a:pt x="240256" y="156115"/>
                    </a:lnTo>
                    <a:cubicBezTo>
                      <a:pt x="224736" y="163821"/>
                      <a:pt x="208504" y="169974"/>
                      <a:pt x="191786" y="174498"/>
                    </a:cubicBezTo>
                    <a:cubicBezTo>
                      <a:pt x="174299" y="179337"/>
                      <a:pt x="156432" y="182689"/>
                      <a:pt x="138375" y="184499"/>
                    </a:cubicBezTo>
                    <a:lnTo>
                      <a:pt x="121363" y="153924"/>
                    </a:lnTo>
                    <a:cubicBezTo>
                      <a:pt x="126134" y="153800"/>
                      <a:pt x="130896" y="153419"/>
                      <a:pt x="135619" y="152781"/>
                    </a:cubicBezTo>
                    <a:cubicBezTo>
                      <a:pt x="142775" y="151962"/>
                      <a:pt x="149884" y="150752"/>
                      <a:pt x="156908" y="149162"/>
                    </a:cubicBezTo>
                    <a:cubicBezTo>
                      <a:pt x="164701" y="147447"/>
                      <a:pt x="172969" y="145351"/>
                      <a:pt x="181712" y="142780"/>
                    </a:cubicBezTo>
                    <a:cubicBezTo>
                      <a:pt x="190209" y="140227"/>
                      <a:pt x="198496" y="137046"/>
                      <a:pt x="206517" y="133255"/>
                    </a:cubicBezTo>
                    <a:lnTo>
                      <a:pt x="155957" y="104013"/>
                    </a:lnTo>
                    <a:lnTo>
                      <a:pt x="149400" y="106299"/>
                    </a:lnTo>
                    <a:lnTo>
                      <a:pt x="142462" y="108395"/>
                    </a:lnTo>
                    <a:cubicBezTo>
                      <a:pt x="129727" y="112585"/>
                      <a:pt x="118132" y="115919"/>
                      <a:pt x="107488" y="117920"/>
                    </a:cubicBezTo>
                    <a:cubicBezTo>
                      <a:pt x="97722" y="120196"/>
                      <a:pt x="87761" y="121539"/>
                      <a:pt x="77741" y="121920"/>
                    </a:cubicBezTo>
                    <a:cubicBezTo>
                      <a:pt x="68896" y="122234"/>
                      <a:pt x="60048" y="121406"/>
                      <a:pt x="51415" y="119443"/>
                    </a:cubicBezTo>
                    <a:cubicBezTo>
                      <a:pt x="42878" y="117500"/>
                      <a:pt x="34677" y="114290"/>
                      <a:pt x="27086" y="109918"/>
                    </a:cubicBezTo>
                    <a:cubicBezTo>
                      <a:pt x="19112" y="105680"/>
                      <a:pt x="12168" y="99727"/>
                      <a:pt x="6748" y="92488"/>
                    </a:cubicBezTo>
                    <a:cubicBezTo>
                      <a:pt x="2671" y="86792"/>
                      <a:pt x="660" y="79867"/>
                      <a:pt x="1045" y="72866"/>
                    </a:cubicBezTo>
                    <a:cubicBezTo>
                      <a:pt x="1790" y="65599"/>
                      <a:pt x="4704" y="58731"/>
                      <a:pt x="9409" y="53149"/>
                    </a:cubicBezTo>
                    <a:cubicBezTo>
                      <a:pt x="15245" y="45786"/>
                      <a:pt x="22168" y="39367"/>
                      <a:pt x="29937" y="34099"/>
                    </a:cubicBezTo>
                    <a:lnTo>
                      <a:pt x="0" y="16764"/>
                    </a:lnTo>
                    <a:lnTo>
                      <a:pt x="17202" y="6763"/>
                    </a:lnTo>
                    <a:lnTo>
                      <a:pt x="46854" y="23908"/>
                    </a:lnTo>
                    <a:cubicBezTo>
                      <a:pt x="60783" y="17031"/>
                      <a:pt x="75408" y="11668"/>
                      <a:pt x="90476" y="7906"/>
                    </a:cubicBezTo>
                    <a:cubicBezTo>
                      <a:pt x="104808" y="4220"/>
                      <a:pt x="119387" y="1581"/>
                      <a:pt x="134098" y="0"/>
                    </a:cubicBezTo>
                    <a:close/>
                    <a:moveTo>
                      <a:pt x="62725" y="82963"/>
                    </a:moveTo>
                    <a:cubicBezTo>
                      <a:pt x="69375" y="86792"/>
                      <a:pt x="77045" y="88449"/>
                      <a:pt x="84679" y="87725"/>
                    </a:cubicBezTo>
                    <a:cubicBezTo>
                      <a:pt x="95005" y="86563"/>
                      <a:pt x="105172" y="84258"/>
                      <a:pt x="114996" y="80867"/>
                    </a:cubicBezTo>
                    <a:lnTo>
                      <a:pt x="67477" y="53340"/>
                    </a:lnTo>
                    <a:cubicBezTo>
                      <a:pt x="49990" y="64389"/>
                      <a:pt x="48374" y="74295"/>
                      <a:pt x="62725" y="82963"/>
                    </a:cubicBezTo>
                    <a:close/>
                    <a:moveTo>
                      <a:pt x="229516" y="96869"/>
                    </a:moveTo>
                    <a:cubicBezTo>
                      <a:pt x="222256" y="92945"/>
                      <a:pt x="213930" y="91449"/>
                      <a:pt x="205757" y="92583"/>
                    </a:cubicBezTo>
                    <a:cubicBezTo>
                      <a:pt x="194485" y="94088"/>
                      <a:pt x="183357" y="96545"/>
                      <a:pt x="172494" y="99917"/>
                    </a:cubicBezTo>
                    <a:lnTo>
                      <a:pt x="220013" y="127254"/>
                    </a:lnTo>
                    <a:cubicBezTo>
                      <a:pt x="239971" y="114586"/>
                      <a:pt x="243202" y="104394"/>
                      <a:pt x="229516" y="96488"/>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979" name="Google Shape;2979;p37"/>
            <p:cNvSpPr/>
            <p:nvPr/>
          </p:nvSpPr>
          <p:spPr>
            <a:xfrm>
              <a:off x="3754828" y="4396898"/>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80" name="Google Shape;2980;p37"/>
            <p:cNvSpPr/>
            <p:nvPr/>
          </p:nvSpPr>
          <p:spPr>
            <a:xfrm>
              <a:off x="4924079" y="3753008"/>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81" name="Google Shape;2981;p37"/>
            <p:cNvSpPr/>
            <p:nvPr/>
          </p:nvSpPr>
          <p:spPr>
            <a:xfrm>
              <a:off x="3741903" y="3161886"/>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82" name="Google Shape;2982;p37"/>
            <p:cNvSpPr/>
            <p:nvPr/>
          </p:nvSpPr>
          <p:spPr>
            <a:xfrm>
              <a:off x="2152775" y="4481289"/>
              <a:ext cx="883852" cy="511492"/>
            </a:xfrm>
            <a:custGeom>
              <a:avLst/>
              <a:gdLst/>
              <a:ahLst/>
              <a:cxnLst/>
              <a:rect l="l" t="t" r="r" b="b"/>
              <a:pathLst>
                <a:path w="883852" h="511492" extrusionOk="0">
                  <a:moveTo>
                    <a:pt x="883852" y="255746"/>
                  </a:moveTo>
                  <a:cubicBezTo>
                    <a:pt x="883852" y="396991"/>
                    <a:pt x="685995" y="511492"/>
                    <a:pt x="441926" y="511492"/>
                  </a:cubicBezTo>
                  <a:cubicBezTo>
                    <a:pt x="197857" y="511492"/>
                    <a:pt x="0" y="396991"/>
                    <a:pt x="0" y="255746"/>
                  </a:cubicBezTo>
                  <a:cubicBezTo>
                    <a:pt x="0" y="114501"/>
                    <a:pt x="197857" y="0"/>
                    <a:pt x="441926" y="0"/>
                  </a:cubicBezTo>
                  <a:cubicBezTo>
                    <a:pt x="685995" y="0"/>
                    <a:pt x="883852" y="114501"/>
                    <a:pt x="883852" y="255746"/>
                  </a:cubicBez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83" name="Google Shape;2983;p37"/>
            <p:cNvSpPr/>
            <p:nvPr/>
          </p:nvSpPr>
          <p:spPr>
            <a:xfrm>
              <a:off x="5481476" y="4556632"/>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984" name="Google Shape;2984;p37"/>
            <p:cNvGrpSpPr/>
            <p:nvPr/>
          </p:nvGrpSpPr>
          <p:grpSpPr>
            <a:xfrm>
              <a:off x="3781914" y="3000342"/>
              <a:ext cx="883852" cy="621125"/>
              <a:chOff x="5591539" y="3742467"/>
              <a:chExt cx="883852" cy="621125"/>
            </a:xfrm>
          </p:grpSpPr>
          <p:sp>
            <p:nvSpPr>
              <p:cNvPr id="2985" name="Google Shape;2985;p37"/>
              <p:cNvSpPr/>
              <p:nvPr/>
            </p:nvSpPr>
            <p:spPr>
              <a:xfrm>
                <a:off x="5591539" y="3852100"/>
                <a:ext cx="883852" cy="511492"/>
              </a:xfrm>
              <a:custGeom>
                <a:avLst/>
                <a:gdLst/>
                <a:ahLst/>
                <a:cxnLst/>
                <a:rect l="l" t="t" r="r" b="b"/>
                <a:pathLst>
                  <a:path w="883852" h="511492" extrusionOk="0">
                    <a:moveTo>
                      <a:pt x="883852" y="255746"/>
                    </a:moveTo>
                    <a:cubicBezTo>
                      <a:pt x="883852" y="396991"/>
                      <a:pt x="685995" y="511492"/>
                      <a:pt x="441926" y="511492"/>
                    </a:cubicBezTo>
                    <a:cubicBezTo>
                      <a:pt x="197857" y="511492"/>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86" name="Google Shape;2986;p37"/>
              <p:cNvSpPr/>
              <p:nvPr/>
            </p:nvSpPr>
            <p:spPr>
              <a:xfrm>
                <a:off x="5591633" y="3995166"/>
                <a:ext cx="87339" cy="116490"/>
              </a:xfrm>
              <a:custGeom>
                <a:avLst/>
                <a:gdLst/>
                <a:ahLst/>
                <a:cxnLst/>
                <a:rect l="l" t="t" r="r" b="b"/>
                <a:pathLst>
                  <a:path w="87339" h="116490" extrusionOk="0">
                    <a:moveTo>
                      <a:pt x="0" y="116491"/>
                    </a:moveTo>
                    <a:lnTo>
                      <a:pt x="0" y="0"/>
                    </a:lnTo>
                    <a:lnTo>
                      <a:pt x="87340" y="77914"/>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87" name="Google Shape;2987;p37"/>
              <p:cNvSpPr/>
              <p:nvPr/>
            </p:nvSpPr>
            <p:spPr>
              <a:xfrm>
                <a:off x="6408864" y="3998214"/>
                <a:ext cx="66526" cy="157067"/>
              </a:xfrm>
              <a:custGeom>
                <a:avLst/>
                <a:gdLst/>
                <a:ahLst/>
                <a:cxnLst/>
                <a:rect l="l" t="t" r="r" b="b"/>
                <a:pathLst>
                  <a:path w="66526" h="157067" extrusionOk="0">
                    <a:moveTo>
                      <a:pt x="66527" y="0"/>
                    </a:moveTo>
                    <a:lnTo>
                      <a:pt x="66527" y="109538"/>
                    </a:lnTo>
                    <a:lnTo>
                      <a:pt x="21859" y="157067"/>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88" name="Google Shape;2988;p37"/>
              <p:cNvSpPr/>
              <p:nvPr/>
            </p:nvSpPr>
            <p:spPr>
              <a:xfrm>
                <a:off x="5591539" y="3742467"/>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89" name="Google Shape;2989;p37"/>
              <p:cNvSpPr/>
              <p:nvPr/>
            </p:nvSpPr>
            <p:spPr>
              <a:xfrm>
                <a:off x="5717159" y="3812071"/>
                <a:ext cx="632686" cy="366117"/>
              </a:xfrm>
              <a:custGeom>
                <a:avLst/>
                <a:gdLst/>
                <a:ahLst/>
                <a:cxnLst/>
                <a:rect l="l" t="t" r="r" b="b"/>
                <a:pathLst>
                  <a:path w="632686" h="366117" extrusionOk="0">
                    <a:moveTo>
                      <a:pt x="632116" y="194048"/>
                    </a:moveTo>
                    <a:cubicBezTo>
                      <a:pt x="627555" y="237101"/>
                      <a:pt x="596952" y="279773"/>
                      <a:pt x="540025" y="312539"/>
                    </a:cubicBezTo>
                    <a:cubicBezTo>
                      <a:pt x="416476" y="383977"/>
                      <a:pt x="216136" y="383977"/>
                      <a:pt x="92587" y="312539"/>
                    </a:cubicBezTo>
                    <a:cubicBezTo>
                      <a:pt x="35564" y="279583"/>
                      <a:pt x="4962" y="237101"/>
                      <a:pt x="590" y="194048"/>
                    </a:cubicBezTo>
                    <a:cubicBezTo>
                      <a:pt x="-4732" y="143661"/>
                      <a:pt x="25965" y="92131"/>
                      <a:pt x="92587" y="53650"/>
                    </a:cubicBezTo>
                    <a:cubicBezTo>
                      <a:pt x="216136" y="-17883"/>
                      <a:pt x="416476" y="-17883"/>
                      <a:pt x="540025" y="53650"/>
                    </a:cubicBezTo>
                    <a:cubicBezTo>
                      <a:pt x="606646" y="92131"/>
                      <a:pt x="637344" y="143661"/>
                      <a:pt x="632116"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90" name="Google Shape;2990;p37"/>
              <p:cNvSpPr/>
              <p:nvPr/>
            </p:nvSpPr>
            <p:spPr>
              <a:xfrm>
                <a:off x="5717749" y="3833979"/>
                <a:ext cx="631526" cy="344209"/>
              </a:xfrm>
              <a:custGeom>
                <a:avLst/>
                <a:gdLst/>
                <a:ahLst/>
                <a:cxnLst/>
                <a:rect l="l" t="t" r="r" b="b"/>
                <a:pathLst>
                  <a:path w="631526" h="344209" extrusionOk="0">
                    <a:moveTo>
                      <a:pt x="631527" y="172140"/>
                    </a:moveTo>
                    <a:cubicBezTo>
                      <a:pt x="626965" y="215193"/>
                      <a:pt x="596363" y="257865"/>
                      <a:pt x="539435" y="290631"/>
                    </a:cubicBezTo>
                    <a:cubicBezTo>
                      <a:pt x="415886" y="362069"/>
                      <a:pt x="215546" y="362069"/>
                      <a:pt x="91997" y="290631"/>
                    </a:cubicBezTo>
                    <a:cubicBezTo>
                      <a:pt x="34974" y="257675"/>
                      <a:pt x="4372" y="215193"/>
                      <a:pt x="0" y="172140"/>
                    </a:cubicBezTo>
                    <a:cubicBezTo>
                      <a:pt x="4372" y="129088"/>
                      <a:pt x="35069" y="86415"/>
                      <a:pt x="91997" y="53649"/>
                    </a:cubicBezTo>
                    <a:cubicBezTo>
                      <a:pt x="215546" y="-17883"/>
                      <a:pt x="415886" y="-17883"/>
                      <a:pt x="539435" y="53649"/>
                    </a:cubicBezTo>
                    <a:cubicBezTo>
                      <a:pt x="596363" y="86701"/>
                      <a:pt x="626965" y="129088"/>
                      <a:pt x="631527" y="172140"/>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91" name="Google Shape;2991;p37"/>
              <p:cNvSpPr/>
              <p:nvPr/>
            </p:nvSpPr>
            <p:spPr>
              <a:xfrm>
                <a:off x="5879313" y="3916870"/>
                <a:ext cx="294875" cy="185070"/>
              </a:xfrm>
              <a:custGeom>
                <a:avLst/>
                <a:gdLst/>
                <a:ahLst/>
                <a:cxnLst/>
                <a:rect l="l" t="t" r="r" b="b"/>
                <a:pathLst>
                  <a:path w="294875" h="185070" extrusionOk="0">
                    <a:moveTo>
                      <a:pt x="149495" y="29337"/>
                    </a:moveTo>
                    <a:cubicBezTo>
                      <a:pt x="145608" y="29328"/>
                      <a:pt x="141730" y="29642"/>
                      <a:pt x="137900" y="30289"/>
                    </a:cubicBezTo>
                    <a:cubicBezTo>
                      <a:pt x="132673" y="31052"/>
                      <a:pt x="126876" y="32099"/>
                      <a:pt x="120413" y="33433"/>
                    </a:cubicBezTo>
                    <a:cubicBezTo>
                      <a:pt x="113950" y="34766"/>
                      <a:pt x="107298" y="36576"/>
                      <a:pt x="100265" y="38576"/>
                    </a:cubicBezTo>
                    <a:cubicBezTo>
                      <a:pt x="93517" y="40672"/>
                      <a:pt x="86912" y="43215"/>
                      <a:pt x="80497" y="46196"/>
                    </a:cubicBezTo>
                    <a:lnTo>
                      <a:pt x="131247" y="75629"/>
                    </a:lnTo>
                    <a:lnTo>
                      <a:pt x="140751" y="72390"/>
                    </a:lnTo>
                    <a:cubicBezTo>
                      <a:pt x="153676" y="68104"/>
                      <a:pt x="165841" y="64389"/>
                      <a:pt x="177341" y="61436"/>
                    </a:cubicBezTo>
                    <a:cubicBezTo>
                      <a:pt x="188099" y="58522"/>
                      <a:pt x="199114" y="56674"/>
                      <a:pt x="210224" y="55912"/>
                    </a:cubicBezTo>
                    <a:cubicBezTo>
                      <a:pt x="220374" y="55302"/>
                      <a:pt x="230571" y="56007"/>
                      <a:pt x="240541" y="58007"/>
                    </a:cubicBezTo>
                    <a:cubicBezTo>
                      <a:pt x="250586" y="60227"/>
                      <a:pt x="260214" y="64056"/>
                      <a:pt x="269052" y="69342"/>
                    </a:cubicBezTo>
                    <a:cubicBezTo>
                      <a:pt x="277853" y="73705"/>
                      <a:pt x="285380" y="80267"/>
                      <a:pt x="290911" y="88392"/>
                    </a:cubicBezTo>
                    <a:cubicBezTo>
                      <a:pt x="294627" y="94317"/>
                      <a:pt x="295796" y="101498"/>
                      <a:pt x="294142" y="108299"/>
                    </a:cubicBezTo>
                    <a:cubicBezTo>
                      <a:pt x="291985" y="115776"/>
                      <a:pt x="287889" y="122549"/>
                      <a:pt x="282262" y="127921"/>
                    </a:cubicBezTo>
                    <a:cubicBezTo>
                      <a:pt x="275420" y="134998"/>
                      <a:pt x="267760" y="141227"/>
                      <a:pt x="259453" y="146495"/>
                    </a:cubicBezTo>
                    <a:lnTo>
                      <a:pt x="291766" y="165545"/>
                    </a:lnTo>
                    <a:lnTo>
                      <a:pt x="274089" y="175736"/>
                    </a:lnTo>
                    <a:lnTo>
                      <a:pt x="241491" y="156686"/>
                    </a:lnTo>
                    <a:cubicBezTo>
                      <a:pt x="225972" y="164392"/>
                      <a:pt x="209739" y="170545"/>
                      <a:pt x="193022" y="175070"/>
                    </a:cubicBezTo>
                    <a:cubicBezTo>
                      <a:pt x="175535" y="179908"/>
                      <a:pt x="157668" y="183252"/>
                      <a:pt x="139611" y="185071"/>
                    </a:cubicBezTo>
                    <a:lnTo>
                      <a:pt x="122599" y="154496"/>
                    </a:lnTo>
                    <a:cubicBezTo>
                      <a:pt x="127332" y="154372"/>
                      <a:pt x="132065" y="153991"/>
                      <a:pt x="136759" y="153353"/>
                    </a:cubicBezTo>
                    <a:cubicBezTo>
                      <a:pt x="143127" y="152590"/>
                      <a:pt x="150255" y="151447"/>
                      <a:pt x="158143" y="149733"/>
                    </a:cubicBezTo>
                    <a:cubicBezTo>
                      <a:pt x="166031" y="148019"/>
                      <a:pt x="174204" y="145923"/>
                      <a:pt x="182948" y="143351"/>
                    </a:cubicBezTo>
                    <a:cubicBezTo>
                      <a:pt x="191435" y="140779"/>
                      <a:pt x="199722" y="137598"/>
                      <a:pt x="207753" y="133826"/>
                    </a:cubicBezTo>
                    <a:lnTo>
                      <a:pt x="157193" y="104585"/>
                    </a:lnTo>
                    <a:lnTo>
                      <a:pt x="150635" y="106871"/>
                    </a:lnTo>
                    <a:lnTo>
                      <a:pt x="143697" y="108966"/>
                    </a:lnTo>
                    <a:cubicBezTo>
                      <a:pt x="130962" y="113157"/>
                      <a:pt x="119368" y="116491"/>
                      <a:pt x="108723" y="118491"/>
                    </a:cubicBezTo>
                    <a:cubicBezTo>
                      <a:pt x="98953" y="120767"/>
                      <a:pt x="88993" y="122101"/>
                      <a:pt x="78976" y="122491"/>
                    </a:cubicBezTo>
                    <a:cubicBezTo>
                      <a:pt x="70128" y="122758"/>
                      <a:pt x="61290" y="121929"/>
                      <a:pt x="52651" y="120015"/>
                    </a:cubicBezTo>
                    <a:cubicBezTo>
                      <a:pt x="44117" y="118043"/>
                      <a:pt x="35924" y="114833"/>
                      <a:pt x="28321" y="110490"/>
                    </a:cubicBezTo>
                    <a:cubicBezTo>
                      <a:pt x="19958" y="106137"/>
                      <a:pt x="12707" y="99908"/>
                      <a:pt x="7128" y="92297"/>
                    </a:cubicBezTo>
                    <a:cubicBezTo>
                      <a:pt x="3070" y="86592"/>
                      <a:pt x="1055" y="79677"/>
                      <a:pt x="1426" y="72676"/>
                    </a:cubicBezTo>
                    <a:cubicBezTo>
                      <a:pt x="2167" y="65380"/>
                      <a:pt x="5085" y="58474"/>
                      <a:pt x="9789" y="52864"/>
                    </a:cubicBezTo>
                    <a:cubicBezTo>
                      <a:pt x="15596" y="45482"/>
                      <a:pt x="22524" y="39053"/>
                      <a:pt x="30317" y="33814"/>
                    </a:cubicBezTo>
                    <a:lnTo>
                      <a:pt x="0" y="16954"/>
                    </a:lnTo>
                    <a:lnTo>
                      <a:pt x="17582" y="6763"/>
                    </a:lnTo>
                    <a:lnTo>
                      <a:pt x="47329" y="23908"/>
                    </a:lnTo>
                    <a:cubicBezTo>
                      <a:pt x="61214" y="17002"/>
                      <a:pt x="75812" y="11639"/>
                      <a:pt x="90856" y="7906"/>
                    </a:cubicBezTo>
                    <a:cubicBezTo>
                      <a:pt x="105188" y="4239"/>
                      <a:pt x="119767" y="1591"/>
                      <a:pt x="134479" y="0"/>
                    </a:cubicBezTo>
                    <a:close/>
                    <a:moveTo>
                      <a:pt x="63105" y="82772"/>
                    </a:moveTo>
                    <a:cubicBezTo>
                      <a:pt x="69786" y="86601"/>
                      <a:pt x="77494" y="88259"/>
                      <a:pt x="85154" y="87535"/>
                    </a:cubicBezTo>
                    <a:cubicBezTo>
                      <a:pt x="95475" y="86325"/>
                      <a:pt x="105635" y="84029"/>
                      <a:pt x="115471" y="80677"/>
                    </a:cubicBezTo>
                    <a:lnTo>
                      <a:pt x="67952" y="53149"/>
                    </a:lnTo>
                    <a:cubicBezTo>
                      <a:pt x="50370" y="64579"/>
                      <a:pt x="48849" y="74104"/>
                      <a:pt x="63105" y="82772"/>
                    </a:cubicBezTo>
                    <a:close/>
                    <a:moveTo>
                      <a:pt x="229992" y="96679"/>
                    </a:moveTo>
                    <a:cubicBezTo>
                      <a:pt x="222750" y="92697"/>
                      <a:pt x="214405" y="91192"/>
                      <a:pt x="206232" y="92393"/>
                    </a:cubicBezTo>
                    <a:cubicBezTo>
                      <a:pt x="194961" y="93897"/>
                      <a:pt x="183832" y="96355"/>
                      <a:pt x="172969" y="99727"/>
                    </a:cubicBezTo>
                    <a:lnTo>
                      <a:pt x="220488" y="127063"/>
                    </a:lnTo>
                    <a:cubicBezTo>
                      <a:pt x="240446" y="114776"/>
                      <a:pt x="243677" y="104585"/>
                      <a:pt x="229992" y="96679"/>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92" name="Google Shape;2992;p37"/>
              <p:cNvSpPr/>
              <p:nvPr/>
            </p:nvSpPr>
            <p:spPr>
              <a:xfrm>
                <a:off x="6001532" y="4053935"/>
                <a:ext cx="19007" cy="25527"/>
              </a:xfrm>
              <a:custGeom>
                <a:avLst/>
                <a:gdLst/>
                <a:ahLst/>
                <a:cxnLst/>
                <a:rect l="l" t="t" r="r" b="b"/>
                <a:pathLst>
                  <a:path w="19007" h="25527" extrusionOk="0">
                    <a:moveTo>
                      <a:pt x="0" y="17241"/>
                    </a:moveTo>
                    <a:cubicBezTo>
                      <a:pt x="475" y="16002"/>
                      <a:pt x="0" y="0"/>
                      <a:pt x="0" y="0"/>
                    </a:cubicBezTo>
                    <a:lnTo>
                      <a:pt x="19008" y="12573"/>
                    </a:lnTo>
                    <a:lnTo>
                      <a:pt x="10549"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93" name="Google Shape;2993;p37"/>
              <p:cNvSpPr/>
              <p:nvPr/>
            </p:nvSpPr>
            <p:spPr>
              <a:xfrm>
                <a:off x="6128693" y="4064889"/>
                <a:ext cx="42006" cy="19716"/>
              </a:xfrm>
              <a:custGeom>
                <a:avLst/>
                <a:gdLst/>
                <a:ahLst/>
                <a:cxnLst/>
                <a:rect l="l" t="t" r="r" b="b"/>
                <a:pathLst>
                  <a:path w="42006" h="19716" extrusionOk="0">
                    <a:moveTo>
                      <a:pt x="42007" y="17145"/>
                    </a:moveTo>
                    <a:lnTo>
                      <a:pt x="42007" y="0"/>
                    </a:lnTo>
                    <a:lnTo>
                      <a:pt x="0" y="3143"/>
                    </a:lnTo>
                    <a:lnTo>
                      <a:pt x="24045" y="19717"/>
                    </a:lnTo>
                    <a:lnTo>
                      <a:pt x="42007"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94" name="Google Shape;2994;p37"/>
              <p:cNvSpPr/>
              <p:nvPr/>
            </p:nvSpPr>
            <p:spPr>
              <a:xfrm>
                <a:off x="6142758" y="4001642"/>
                <a:ext cx="31457" cy="17335"/>
              </a:xfrm>
              <a:custGeom>
                <a:avLst/>
                <a:gdLst/>
                <a:ahLst/>
                <a:cxnLst/>
                <a:rect l="l" t="t" r="r" b="b"/>
                <a:pathLst>
                  <a:path w="31457" h="17335" extrusionOk="0">
                    <a:moveTo>
                      <a:pt x="31458" y="17336"/>
                    </a:moveTo>
                    <a:lnTo>
                      <a:pt x="31458" y="0"/>
                    </a:lnTo>
                    <a:lnTo>
                      <a:pt x="0" y="11430"/>
                    </a:lnTo>
                    <a:lnTo>
                      <a:pt x="31458" y="17336"/>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95" name="Google Shape;2995;p37"/>
              <p:cNvSpPr/>
              <p:nvPr/>
            </p:nvSpPr>
            <p:spPr>
              <a:xfrm>
                <a:off x="6043729" y="4008024"/>
                <a:ext cx="47328" cy="33146"/>
              </a:xfrm>
              <a:custGeom>
                <a:avLst/>
                <a:gdLst/>
                <a:ahLst/>
                <a:cxnLst/>
                <a:rect l="l" t="t" r="r" b="b"/>
                <a:pathLst>
                  <a:path w="47328" h="33146" extrusionOk="0">
                    <a:moveTo>
                      <a:pt x="0" y="10096"/>
                    </a:moveTo>
                    <a:lnTo>
                      <a:pt x="10454" y="0"/>
                    </a:lnTo>
                    <a:lnTo>
                      <a:pt x="47329" y="25622"/>
                    </a:lnTo>
                    <a:lnTo>
                      <a:pt x="45048" y="33147"/>
                    </a:lnTo>
                    <a:cubicBezTo>
                      <a:pt x="45048" y="33147"/>
                      <a:pt x="17487" y="21431"/>
                      <a:pt x="16537" y="2076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96" name="Google Shape;2996;p37"/>
              <p:cNvSpPr/>
              <p:nvPr/>
            </p:nvSpPr>
            <p:spPr>
              <a:xfrm>
                <a:off x="5947360" y="3952875"/>
                <a:ext cx="58923" cy="38957"/>
              </a:xfrm>
              <a:custGeom>
                <a:avLst/>
                <a:gdLst/>
                <a:ahLst/>
                <a:cxnLst/>
                <a:rect l="l" t="t" r="r" b="b"/>
                <a:pathLst>
                  <a:path w="58923" h="38957" extrusionOk="0">
                    <a:moveTo>
                      <a:pt x="0" y="11049"/>
                    </a:moveTo>
                    <a:lnTo>
                      <a:pt x="48944" y="38957"/>
                    </a:lnTo>
                    <a:lnTo>
                      <a:pt x="58923" y="31623"/>
                    </a:lnTo>
                    <a:cubicBezTo>
                      <a:pt x="58923" y="31623"/>
                      <a:pt x="52841" y="24574"/>
                      <a:pt x="52366" y="23908"/>
                    </a:cubicBezTo>
                    <a:cubicBezTo>
                      <a:pt x="47966" y="18840"/>
                      <a:pt x="42805" y="14507"/>
                      <a:pt x="37065" y="11049"/>
                    </a:cubicBezTo>
                    <a:cubicBezTo>
                      <a:pt x="33453" y="10382"/>
                      <a:pt x="10169" y="0"/>
                      <a:pt x="10169"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97" name="Google Shape;2997;p37"/>
              <p:cNvSpPr/>
              <p:nvPr/>
            </p:nvSpPr>
            <p:spPr>
              <a:xfrm>
                <a:off x="6001532" y="3921728"/>
                <a:ext cx="27275" cy="24479"/>
              </a:xfrm>
              <a:custGeom>
                <a:avLst/>
                <a:gdLst/>
                <a:ahLst/>
                <a:cxnLst/>
                <a:rect l="l" t="t" r="r" b="b"/>
                <a:pathLst>
                  <a:path w="27275" h="24479" extrusionOk="0">
                    <a:moveTo>
                      <a:pt x="27276" y="24479"/>
                    </a:moveTo>
                    <a:lnTo>
                      <a:pt x="27276" y="7334"/>
                    </a:lnTo>
                    <a:lnTo>
                      <a:pt x="4752" y="0"/>
                    </a:lnTo>
                    <a:lnTo>
                      <a:pt x="0" y="13430"/>
                    </a:lnTo>
                    <a:lnTo>
                      <a:pt x="1140" y="19621"/>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98" name="Google Shape;2998;p37"/>
              <p:cNvSpPr/>
              <p:nvPr/>
            </p:nvSpPr>
            <p:spPr>
              <a:xfrm>
                <a:off x="5879313" y="3916680"/>
                <a:ext cx="26040" cy="19430"/>
              </a:xfrm>
              <a:custGeom>
                <a:avLst/>
                <a:gdLst/>
                <a:ahLst/>
                <a:cxnLst/>
                <a:rect l="l" t="t" r="r" b="b"/>
                <a:pathLst>
                  <a:path w="26040" h="19430" extrusionOk="0">
                    <a:moveTo>
                      <a:pt x="0" y="17145"/>
                    </a:moveTo>
                    <a:lnTo>
                      <a:pt x="0" y="0"/>
                    </a:lnTo>
                    <a:lnTo>
                      <a:pt x="26040"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99" name="Google Shape;2999;p37"/>
              <p:cNvSpPr/>
              <p:nvPr/>
            </p:nvSpPr>
            <p:spPr>
              <a:xfrm>
                <a:off x="5880264" y="3974210"/>
                <a:ext cx="30412" cy="30289"/>
              </a:xfrm>
              <a:custGeom>
                <a:avLst/>
                <a:gdLst/>
                <a:ahLst/>
                <a:cxnLst/>
                <a:rect l="l" t="t" r="r" b="b"/>
                <a:pathLst>
                  <a:path w="30412" h="30289" extrusionOk="0">
                    <a:moveTo>
                      <a:pt x="0" y="17907"/>
                    </a:moveTo>
                    <a:lnTo>
                      <a:pt x="0" y="0"/>
                    </a:lnTo>
                    <a:lnTo>
                      <a:pt x="30412" y="0"/>
                    </a:lnTo>
                    <a:lnTo>
                      <a:pt x="23094" y="16002"/>
                    </a:lnTo>
                    <a:lnTo>
                      <a:pt x="10074" y="3029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00" name="Google Shape;3000;p37"/>
              <p:cNvSpPr/>
              <p:nvPr/>
            </p:nvSpPr>
            <p:spPr>
              <a:xfrm>
                <a:off x="5879313" y="3898868"/>
                <a:ext cx="294881" cy="185547"/>
              </a:xfrm>
              <a:custGeom>
                <a:avLst/>
                <a:gdLst/>
                <a:ahLst/>
                <a:cxnLst/>
                <a:rect l="l" t="t" r="r" b="b"/>
                <a:pathLst>
                  <a:path w="294881" h="185547" extrusionOk="0">
                    <a:moveTo>
                      <a:pt x="149495" y="30194"/>
                    </a:moveTo>
                    <a:cubicBezTo>
                      <a:pt x="145608" y="30185"/>
                      <a:pt x="141730" y="30499"/>
                      <a:pt x="137900" y="31147"/>
                    </a:cubicBezTo>
                    <a:cubicBezTo>
                      <a:pt x="132673" y="31909"/>
                      <a:pt x="126876" y="32957"/>
                      <a:pt x="120413" y="34290"/>
                    </a:cubicBezTo>
                    <a:cubicBezTo>
                      <a:pt x="113950" y="35624"/>
                      <a:pt x="107298" y="37338"/>
                      <a:pt x="100265" y="39434"/>
                    </a:cubicBezTo>
                    <a:cubicBezTo>
                      <a:pt x="93498" y="41481"/>
                      <a:pt x="86893" y="44034"/>
                      <a:pt x="80497" y="47054"/>
                    </a:cubicBezTo>
                    <a:lnTo>
                      <a:pt x="131247" y="76391"/>
                    </a:lnTo>
                    <a:lnTo>
                      <a:pt x="140751" y="73152"/>
                    </a:lnTo>
                    <a:cubicBezTo>
                      <a:pt x="153676" y="68866"/>
                      <a:pt x="165841" y="65246"/>
                      <a:pt x="177341" y="62198"/>
                    </a:cubicBezTo>
                    <a:cubicBezTo>
                      <a:pt x="188108" y="59360"/>
                      <a:pt x="199114" y="57541"/>
                      <a:pt x="210224" y="56769"/>
                    </a:cubicBezTo>
                    <a:cubicBezTo>
                      <a:pt x="220374" y="56160"/>
                      <a:pt x="230571" y="56864"/>
                      <a:pt x="240541" y="58865"/>
                    </a:cubicBezTo>
                    <a:cubicBezTo>
                      <a:pt x="250586" y="61055"/>
                      <a:pt x="260214" y="64846"/>
                      <a:pt x="269052" y="70104"/>
                    </a:cubicBezTo>
                    <a:cubicBezTo>
                      <a:pt x="277824" y="74505"/>
                      <a:pt x="285351" y="81058"/>
                      <a:pt x="290911" y="89154"/>
                    </a:cubicBezTo>
                    <a:cubicBezTo>
                      <a:pt x="294636" y="95079"/>
                      <a:pt x="295805" y="102261"/>
                      <a:pt x="294142" y="109061"/>
                    </a:cubicBezTo>
                    <a:cubicBezTo>
                      <a:pt x="291985" y="116539"/>
                      <a:pt x="287889" y="123311"/>
                      <a:pt x="282262" y="128683"/>
                    </a:cubicBezTo>
                    <a:cubicBezTo>
                      <a:pt x="275287" y="135684"/>
                      <a:pt x="267503" y="141827"/>
                      <a:pt x="259073" y="146971"/>
                    </a:cubicBezTo>
                    <a:lnTo>
                      <a:pt x="291386" y="166021"/>
                    </a:lnTo>
                    <a:lnTo>
                      <a:pt x="273709" y="176213"/>
                    </a:lnTo>
                    <a:lnTo>
                      <a:pt x="241111" y="157163"/>
                    </a:lnTo>
                    <a:cubicBezTo>
                      <a:pt x="225591" y="164830"/>
                      <a:pt x="209359" y="170955"/>
                      <a:pt x="192642" y="175451"/>
                    </a:cubicBezTo>
                    <a:cubicBezTo>
                      <a:pt x="175164" y="180365"/>
                      <a:pt x="157297" y="183737"/>
                      <a:pt x="139231" y="185547"/>
                    </a:cubicBezTo>
                    <a:lnTo>
                      <a:pt x="122219" y="154877"/>
                    </a:lnTo>
                    <a:cubicBezTo>
                      <a:pt x="126952" y="154800"/>
                      <a:pt x="131684" y="154448"/>
                      <a:pt x="136379" y="153829"/>
                    </a:cubicBezTo>
                    <a:cubicBezTo>
                      <a:pt x="142718" y="153067"/>
                      <a:pt x="149846" y="151829"/>
                      <a:pt x="157763" y="150114"/>
                    </a:cubicBezTo>
                    <a:cubicBezTo>
                      <a:pt x="165556" y="148495"/>
                      <a:pt x="173824" y="146304"/>
                      <a:pt x="182568" y="143828"/>
                    </a:cubicBezTo>
                    <a:cubicBezTo>
                      <a:pt x="191055" y="141256"/>
                      <a:pt x="199342" y="138074"/>
                      <a:pt x="207373" y="134303"/>
                    </a:cubicBezTo>
                    <a:lnTo>
                      <a:pt x="156812" y="105061"/>
                    </a:lnTo>
                    <a:cubicBezTo>
                      <a:pt x="154722" y="105918"/>
                      <a:pt x="152441" y="106680"/>
                      <a:pt x="150255" y="107442"/>
                    </a:cubicBezTo>
                    <a:lnTo>
                      <a:pt x="143317" y="109538"/>
                    </a:lnTo>
                    <a:cubicBezTo>
                      <a:pt x="130582" y="113729"/>
                      <a:pt x="118987" y="116967"/>
                      <a:pt x="108343" y="119063"/>
                    </a:cubicBezTo>
                    <a:cubicBezTo>
                      <a:pt x="98573" y="121339"/>
                      <a:pt x="88613" y="122673"/>
                      <a:pt x="78596" y="123063"/>
                    </a:cubicBezTo>
                    <a:cubicBezTo>
                      <a:pt x="69748" y="123425"/>
                      <a:pt x="60891" y="122587"/>
                      <a:pt x="52271" y="120587"/>
                    </a:cubicBezTo>
                    <a:cubicBezTo>
                      <a:pt x="43727" y="118663"/>
                      <a:pt x="35525" y="115453"/>
                      <a:pt x="27941" y="111062"/>
                    </a:cubicBezTo>
                    <a:cubicBezTo>
                      <a:pt x="19597" y="106671"/>
                      <a:pt x="12355" y="100451"/>
                      <a:pt x="6748" y="92869"/>
                    </a:cubicBezTo>
                    <a:cubicBezTo>
                      <a:pt x="2690" y="87163"/>
                      <a:pt x="675" y="80248"/>
                      <a:pt x="1045" y="73247"/>
                    </a:cubicBezTo>
                    <a:cubicBezTo>
                      <a:pt x="1768" y="65951"/>
                      <a:pt x="4685" y="59036"/>
                      <a:pt x="9409" y="53435"/>
                    </a:cubicBezTo>
                    <a:cubicBezTo>
                      <a:pt x="15216" y="46054"/>
                      <a:pt x="22144" y="39624"/>
                      <a:pt x="29937" y="34385"/>
                    </a:cubicBezTo>
                    <a:lnTo>
                      <a:pt x="0" y="17050"/>
                    </a:lnTo>
                    <a:lnTo>
                      <a:pt x="17582" y="6858"/>
                    </a:lnTo>
                    <a:lnTo>
                      <a:pt x="47329" y="24003"/>
                    </a:lnTo>
                    <a:cubicBezTo>
                      <a:pt x="61214" y="17069"/>
                      <a:pt x="75802" y="11668"/>
                      <a:pt x="90856" y="7906"/>
                    </a:cubicBezTo>
                    <a:cubicBezTo>
                      <a:pt x="105197" y="4286"/>
                      <a:pt x="119776" y="1639"/>
                      <a:pt x="134479" y="0"/>
                    </a:cubicBezTo>
                    <a:close/>
                    <a:moveTo>
                      <a:pt x="63105" y="83534"/>
                    </a:moveTo>
                    <a:cubicBezTo>
                      <a:pt x="69777" y="87402"/>
                      <a:pt x="77484" y="89068"/>
                      <a:pt x="85154" y="88297"/>
                    </a:cubicBezTo>
                    <a:cubicBezTo>
                      <a:pt x="95466" y="87125"/>
                      <a:pt x="105635" y="84858"/>
                      <a:pt x="115471" y="81534"/>
                    </a:cubicBezTo>
                    <a:lnTo>
                      <a:pt x="67952" y="54007"/>
                    </a:lnTo>
                    <a:cubicBezTo>
                      <a:pt x="50370" y="65437"/>
                      <a:pt x="48849" y="75248"/>
                      <a:pt x="63105" y="83534"/>
                    </a:cubicBezTo>
                    <a:close/>
                    <a:moveTo>
                      <a:pt x="229992" y="97536"/>
                    </a:moveTo>
                    <a:cubicBezTo>
                      <a:pt x="222750" y="93555"/>
                      <a:pt x="214405" y="92050"/>
                      <a:pt x="206232" y="93250"/>
                    </a:cubicBezTo>
                    <a:cubicBezTo>
                      <a:pt x="194951" y="94707"/>
                      <a:pt x="183822" y="97165"/>
                      <a:pt x="172969" y="100584"/>
                    </a:cubicBezTo>
                    <a:lnTo>
                      <a:pt x="220488" y="127921"/>
                    </a:lnTo>
                    <a:cubicBezTo>
                      <a:pt x="240512" y="115538"/>
                      <a:pt x="243677" y="105413"/>
                      <a:pt x="229992" y="97536"/>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001" name="Google Shape;3001;p37"/>
            <p:cNvGrpSpPr/>
            <p:nvPr/>
          </p:nvGrpSpPr>
          <p:grpSpPr>
            <a:xfrm>
              <a:off x="3781914" y="2856896"/>
              <a:ext cx="883852" cy="621029"/>
              <a:chOff x="5591539" y="3599021"/>
              <a:chExt cx="883852" cy="621029"/>
            </a:xfrm>
          </p:grpSpPr>
          <p:sp>
            <p:nvSpPr>
              <p:cNvPr id="3002" name="Google Shape;3002;p37"/>
              <p:cNvSpPr/>
              <p:nvPr/>
            </p:nvSpPr>
            <p:spPr>
              <a:xfrm>
                <a:off x="5591539" y="3708558"/>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2"/>
                      <a:pt x="197857" y="0"/>
                      <a:pt x="441926" y="0"/>
                    </a:cubicBezTo>
                    <a:cubicBezTo>
                      <a:pt x="685995" y="0"/>
                      <a:pt x="883852" y="114502"/>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03" name="Google Shape;3003;p37"/>
              <p:cNvSpPr/>
              <p:nvPr/>
            </p:nvSpPr>
            <p:spPr>
              <a:xfrm>
                <a:off x="5591633" y="3851719"/>
                <a:ext cx="87339" cy="116490"/>
              </a:xfrm>
              <a:custGeom>
                <a:avLst/>
                <a:gdLst/>
                <a:ahLst/>
                <a:cxnLst/>
                <a:rect l="l" t="t" r="r" b="b"/>
                <a:pathLst>
                  <a:path w="87339" h="116490" extrusionOk="0">
                    <a:moveTo>
                      <a:pt x="0" y="116491"/>
                    </a:moveTo>
                    <a:lnTo>
                      <a:pt x="0" y="0"/>
                    </a:lnTo>
                    <a:lnTo>
                      <a:pt x="87340" y="77914"/>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04" name="Google Shape;3004;p37"/>
              <p:cNvSpPr/>
              <p:nvPr/>
            </p:nvSpPr>
            <p:spPr>
              <a:xfrm>
                <a:off x="6408864" y="3854767"/>
                <a:ext cx="66526" cy="157067"/>
              </a:xfrm>
              <a:custGeom>
                <a:avLst/>
                <a:gdLst/>
                <a:ahLst/>
                <a:cxnLst/>
                <a:rect l="l" t="t" r="r" b="b"/>
                <a:pathLst>
                  <a:path w="66526" h="157067" extrusionOk="0">
                    <a:moveTo>
                      <a:pt x="66527" y="0"/>
                    </a:moveTo>
                    <a:lnTo>
                      <a:pt x="66527" y="109538"/>
                    </a:lnTo>
                    <a:lnTo>
                      <a:pt x="21859" y="157067"/>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05" name="Google Shape;3005;p37"/>
              <p:cNvSpPr/>
              <p:nvPr/>
            </p:nvSpPr>
            <p:spPr>
              <a:xfrm>
                <a:off x="5591539" y="3599021"/>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2"/>
                      <a:pt x="197857" y="0"/>
                      <a:pt x="441926" y="0"/>
                    </a:cubicBezTo>
                    <a:cubicBezTo>
                      <a:pt x="685995" y="0"/>
                      <a:pt x="883852" y="114502"/>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06" name="Google Shape;3006;p37"/>
              <p:cNvSpPr/>
              <p:nvPr/>
            </p:nvSpPr>
            <p:spPr>
              <a:xfrm>
                <a:off x="5717159" y="3668625"/>
                <a:ext cx="632686" cy="366117"/>
              </a:xfrm>
              <a:custGeom>
                <a:avLst/>
                <a:gdLst/>
                <a:ahLst/>
                <a:cxnLst/>
                <a:rect l="l" t="t" r="r" b="b"/>
                <a:pathLst>
                  <a:path w="632686" h="366117" extrusionOk="0">
                    <a:moveTo>
                      <a:pt x="632116" y="194048"/>
                    </a:moveTo>
                    <a:cubicBezTo>
                      <a:pt x="627555" y="237101"/>
                      <a:pt x="596952" y="279773"/>
                      <a:pt x="540025" y="312539"/>
                    </a:cubicBezTo>
                    <a:cubicBezTo>
                      <a:pt x="416476" y="383977"/>
                      <a:pt x="216136" y="383977"/>
                      <a:pt x="92587" y="312539"/>
                    </a:cubicBezTo>
                    <a:cubicBezTo>
                      <a:pt x="35564" y="279583"/>
                      <a:pt x="4962" y="237101"/>
                      <a:pt x="590" y="194048"/>
                    </a:cubicBezTo>
                    <a:cubicBezTo>
                      <a:pt x="-4732" y="143661"/>
                      <a:pt x="25965" y="92130"/>
                      <a:pt x="92587" y="53650"/>
                    </a:cubicBezTo>
                    <a:cubicBezTo>
                      <a:pt x="216136" y="-17883"/>
                      <a:pt x="416476" y="-17883"/>
                      <a:pt x="540025" y="53650"/>
                    </a:cubicBezTo>
                    <a:cubicBezTo>
                      <a:pt x="606646" y="92130"/>
                      <a:pt x="637344" y="143661"/>
                      <a:pt x="632116"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07" name="Google Shape;3007;p37"/>
              <p:cNvSpPr/>
              <p:nvPr/>
            </p:nvSpPr>
            <p:spPr>
              <a:xfrm>
                <a:off x="5717749" y="3690532"/>
                <a:ext cx="631526" cy="344209"/>
              </a:xfrm>
              <a:custGeom>
                <a:avLst/>
                <a:gdLst/>
                <a:ahLst/>
                <a:cxnLst/>
                <a:rect l="l" t="t" r="r" b="b"/>
                <a:pathLst>
                  <a:path w="631526" h="344209" extrusionOk="0">
                    <a:moveTo>
                      <a:pt x="631527" y="172141"/>
                    </a:moveTo>
                    <a:cubicBezTo>
                      <a:pt x="626965" y="215194"/>
                      <a:pt x="596363" y="257866"/>
                      <a:pt x="539435" y="290632"/>
                    </a:cubicBezTo>
                    <a:cubicBezTo>
                      <a:pt x="415886" y="362069"/>
                      <a:pt x="215546" y="362069"/>
                      <a:pt x="91997" y="290632"/>
                    </a:cubicBezTo>
                    <a:cubicBezTo>
                      <a:pt x="34974" y="257675"/>
                      <a:pt x="4372" y="215194"/>
                      <a:pt x="0" y="172141"/>
                    </a:cubicBezTo>
                    <a:cubicBezTo>
                      <a:pt x="4372" y="129088"/>
                      <a:pt x="35069" y="86416"/>
                      <a:pt x="91997" y="53650"/>
                    </a:cubicBezTo>
                    <a:cubicBezTo>
                      <a:pt x="215546" y="-17883"/>
                      <a:pt x="415886" y="-17883"/>
                      <a:pt x="539435" y="53650"/>
                    </a:cubicBezTo>
                    <a:cubicBezTo>
                      <a:pt x="596363" y="86701"/>
                      <a:pt x="626965" y="128992"/>
                      <a:pt x="631527" y="17214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08" name="Google Shape;3008;p37"/>
              <p:cNvSpPr/>
              <p:nvPr/>
            </p:nvSpPr>
            <p:spPr>
              <a:xfrm>
                <a:off x="5879313" y="3772757"/>
                <a:ext cx="294875" cy="185547"/>
              </a:xfrm>
              <a:custGeom>
                <a:avLst/>
                <a:gdLst/>
                <a:ahLst/>
                <a:cxnLst/>
                <a:rect l="l" t="t" r="r" b="b"/>
                <a:pathLst>
                  <a:path w="294875" h="185547" extrusionOk="0">
                    <a:moveTo>
                      <a:pt x="149495" y="30004"/>
                    </a:moveTo>
                    <a:cubicBezTo>
                      <a:pt x="145608" y="29994"/>
                      <a:pt x="141730" y="30309"/>
                      <a:pt x="137900" y="30956"/>
                    </a:cubicBezTo>
                    <a:cubicBezTo>
                      <a:pt x="132673" y="31718"/>
                      <a:pt x="126876" y="32766"/>
                      <a:pt x="120413" y="34100"/>
                    </a:cubicBezTo>
                    <a:cubicBezTo>
                      <a:pt x="113950" y="35433"/>
                      <a:pt x="107298" y="37243"/>
                      <a:pt x="100265" y="39243"/>
                    </a:cubicBezTo>
                    <a:cubicBezTo>
                      <a:pt x="93498" y="41291"/>
                      <a:pt x="86893" y="43844"/>
                      <a:pt x="80497" y="46863"/>
                    </a:cubicBezTo>
                    <a:lnTo>
                      <a:pt x="131247" y="76295"/>
                    </a:lnTo>
                    <a:lnTo>
                      <a:pt x="140751" y="73057"/>
                    </a:lnTo>
                    <a:cubicBezTo>
                      <a:pt x="153676" y="68675"/>
                      <a:pt x="165841" y="65056"/>
                      <a:pt x="177341" y="62103"/>
                    </a:cubicBezTo>
                    <a:cubicBezTo>
                      <a:pt x="188099" y="59188"/>
                      <a:pt x="199114" y="57340"/>
                      <a:pt x="210224" y="56579"/>
                    </a:cubicBezTo>
                    <a:cubicBezTo>
                      <a:pt x="220374" y="55969"/>
                      <a:pt x="230571" y="56674"/>
                      <a:pt x="240541" y="58674"/>
                    </a:cubicBezTo>
                    <a:cubicBezTo>
                      <a:pt x="250586" y="60893"/>
                      <a:pt x="260214" y="64723"/>
                      <a:pt x="269052" y="70009"/>
                    </a:cubicBezTo>
                    <a:cubicBezTo>
                      <a:pt x="277853" y="74371"/>
                      <a:pt x="285380" y="80924"/>
                      <a:pt x="290911" y="89059"/>
                    </a:cubicBezTo>
                    <a:cubicBezTo>
                      <a:pt x="294627" y="94983"/>
                      <a:pt x="295796" y="102165"/>
                      <a:pt x="294142" y="108966"/>
                    </a:cubicBezTo>
                    <a:cubicBezTo>
                      <a:pt x="291985" y="116443"/>
                      <a:pt x="287889" y="123215"/>
                      <a:pt x="282262" y="128588"/>
                    </a:cubicBezTo>
                    <a:cubicBezTo>
                      <a:pt x="275287" y="135617"/>
                      <a:pt x="267503" y="141789"/>
                      <a:pt x="259073" y="146971"/>
                    </a:cubicBezTo>
                    <a:lnTo>
                      <a:pt x="291386" y="166021"/>
                    </a:lnTo>
                    <a:lnTo>
                      <a:pt x="273709" y="176213"/>
                    </a:lnTo>
                    <a:lnTo>
                      <a:pt x="241111" y="157163"/>
                    </a:lnTo>
                    <a:cubicBezTo>
                      <a:pt x="225572" y="164821"/>
                      <a:pt x="209349" y="170983"/>
                      <a:pt x="192642" y="175546"/>
                    </a:cubicBezTo>
                    <a:cubicBezTo>
                      <a:pt x="175155" y="180385"/>
                      <a:pt x="157288" y="183728"/>
                      <a:pt x="139231" y="185547"/>
                    </a:cubicBezTo>
                    <a:lnTo>
                      <a:pt x="122219" y="154972"/>
                    </a:lnTo>
                    <a:cubicBezTo>
                      <a:pt x="126952" y="154848"/>
                      <a:pt x="131684" y="154467"/>
                      <a:pt x="136379" y="153829"/>
                    </a:cubicBezTo>
                    <a:cubicBezTo>
                      <a:pt x="142747" y="153067"/>
                      <a:pt x="149875" y="151924"/>
                      <a:pt x="157763" y="150209"/>
                    </a:cubicBezTo>
                    <a:cubicBezTo>
                      <a:pt x="165651" y="148495"/>
                      <a:pt x="173824" y="146399"/>
                      <a:pt x="182568" y="143828"/>
                    </a:cubicBezTo>
                    <a:cubicBezTo>
                      <a:pt x="191055" y="141256"/>
                      <a:pt x="199342" y="138074"/>
                      <a:pt x="207373" y="134303"/>
                    </a:cubicBezTo>
                    <a:lnTo>
                      <a:pt x="156812" y="105061"/>
                    </a:lnTo>
                    <a:lnTo>
                      <a:pt x="150255" y="107347"/>
                    </a:lnTo>
                    <a:lnTo>
                      <a:pt x="143317" y="109442"/>
                    </a:lnTo>
                    <a:cubicBezTo>
                      <a:pt x="130582" y="113633"/>
                      <a:pt x="118987" y="116967"/>
                      <a:pt x="108343" y="118967"/>
                    </a:cubicBezTo>
                    <a:cubicBezTo>
                      <a:pt x="98573" y="121244"/>
                      <a:pt x="88613" y="122577"/>
                      <a:pt x="78596" y="122968"/>
                    </a:cubicBezTo>
                    <a:cubicBezTo>
                      <a:pt x="69748" y="123235"/>
                      <a:pt x="60910" y="122406"/>
                      <a:pt x="52271" y="120491"/>
                    </a:cubicBezTo>
                    <a:cubicBezTo>
                      <a:pt x="43736" y="118520"/>
                      <a:pt x="35544" y="115310"/>
                      <a:pt x="27941" y="110966"/>
                    </a:cubicBezTo>
                    <a:cubicBezTo>
                      <a:pt x="19578" y="106613"/>
                      <a:pt x="12326" y="100384"/>
                      <a:pt x="6748" y="92773"/>
                    </a:cubicBezTo>
                    <a:cubicBezTo>
                      <a:pt x="2690" y="87068"/>
                      <a:pt x="675" y="80153"/>
                      <a:pt x="1045" y="73152"/>
                    </a:cubicBezTo>
                    <a:cubicBezTo>
                      <a:pt x="1787" y="65856"/>
                      <a:pt x="4704" y="58950"/>
                      <a:pt x="9409" y="53340"/>
                    </a:cubicBezTo>
                    <a:cubicBezTo>
                      <a:pt x="15216" y="45958"/>
                      <a:pt x="22144" y="39529"/>
                      <a:pt x="29937" y="34290"/>
                    </a:cubicBezTo>
                    <a:lnTo>
                      <a:pt x="0" y="16954"/>
                    </a:lnTo>
                    <a:lnTo>
                      <a:pt x="17582" y="6763"/>
                    </a:lnTo>
                    <a:lnTo>
                      <a:pt x="47329" y="23908"/>
                    </a:lnTo>
                    <a:cubicBezTo>
                      <a:pt x="61214" y="17002"/>
                      <a:pt x="75812" y="11640"/>
                      <a:pt x="90856" y="7906"/>
                    </a:cubicBezTo>
                    <a:cubicBezTo>
                      <a:pt x="105188" y="4239"/>
                      <a:pt x="119767" y="1591"/>
                      <a:pt x="134479" y="0"/>
                    </a:cubicBezTo>
                    <a:close/>
                    <a:moveTo>
                      <a:pt x="63105" y="83439"/>
                    </a:moveTo>
                    <a:cubicBezTo>
                      <a:pt x="69786" y="87278"/>
                      <a:pt x="77494" y="88916"/>
                      <a:pt x="85154" y="88106"/>
                    </a:cubicBezTo>
                    <a:cubicBezTo>
                      <a:pt x="95475" y="86982"/>
                      <a:pt x="105644" y="84715"/>
                      <a:pt x="115471" y="81344"/>
                    </a:cubicBezTo>
                    <a:lnTo>
                      <a:pt x="67952" y="53816"/>
                    </a:lnTo>
                    <a:cubicBezTo>
                      <a:pt x="50370" y="65246"/>
                      <a:pt x="48849" y="75343"/>
                      <a:pt x="63105" y="83439"/>
                    </a:cubicBezTo>
                    <a:close/>
                    <a:moveTo>
                      <a:pt x="229992" y="97346"/>
                    </a:moveTo>
                    <a:cubicBezTo>
                      <a:pt x="222750" y="93364"/>
                      <a:pt x="214405" y="91859"/>
                      <a:pt x="206232" y="93059"/>
                    </a:cubicBezTo>
                    <a:cubicBezTo>
                      <a:pt x="194951" y="94517"/>
                      <a:pt x="183822" y="96974"/>
                      <a:pt x="172969" y="100394"/>
                    </a:cubicBezTo>
                    <a:lnTo>
                      <a:pt x="220488" y="127730"/>
                    </a:lnTo>
                    <a:cubicBezTo>
                      <a:pt x="240446" y="115443"/>
                      <a:pt x="243677" y="105251"/>
                      <a:pt x="229992" y="97346"/>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09" name="Google Shape;3009;p37"/>
              <p:cNvSpPr/>
              <p:nvPr/>
            </p:nvSpPr>
            <p:spPr>
              <a:xfrm>
                <a:off x="6001532" y="3910488"/>
                <a:ext cx="19007" cy="25527"/>
              </a:xfrm>
              <a:custGeom>
                <a:avLst/>
                <a:gdLst/>
                <a:ahLst/>
                <a:cxnLst/>
                <a:rect l="l" t="t" r="r" b="b"/>
                <a:pathLst>
                  <a:path w="19007" h="25527" extrusionOk="0">
                    <a:moveTo>
                      <a:pt x="0" y="17240"/>
                    </a:moveTo>
                    <a:cubicBezTo>
                      <a:pt x="475" y="16002"/>
                      <a:pt x="0" y="0"/>
                      <a:pt x="0" y="0"/>
                    </a:cubicBezTo>
                    <a:lnTo>
                      <a:pt x="19008" y="12573"/>
                    </a:lnTo>
                    <a:lnTo>
                      <a:pt x="10549"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10" name="Google Shape;3010;p37"/>
              <p:cNvSpPr/>
              <p:nvPr/>
            </p:nvSpPr>
            <p:spPr>
              <a:xfrm>
                <a:off x="6128693" y="3921442"/>
                <a:ext cx="42006" cy="19716"/>
              </a:xfrm>
              <a:custGeom>
                <a:avLst/>
                <a:gdLst/>
                <a:ahLst/>
                <a:cxnLst/>
                <a:rect l="l" t="t" r="r" b="b"/>
                <a:pathLst>
                  <a:path w="42006" h="19716" extrusionOk="0">
                    <a:moveTo>
                      <a:pt x="42007" y="17145"/>
                    </a:moveTo>
                    <a:lnTo>
                      <a:pt x="42007" y="0"/>
                    </a:lnTo>
                    <a:lnTo>
                      <a:pt x="0" y="3143"/>
                    </a:lnTo>
                    <a:lnTo>
                      <a:pt x="24045" y="19717"/>
                    </a:lnTo>
                    <a:lnTo>
                      <a:pt x="42007"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11" name="Google Shape;3011;p37"/>
              <p:cNvSpPr/>
              <p:nvPr/>
            </p:nvSpPr>
            <p:spPr>
              <a:xfrm>
                <a:off x="6142758" y="3858196"/>
                <a:ext cx="31457" cy="17335"/>
              </a:xfrm>
              <a:custGeom>
                <a:avLst/>
                <a:gdLst/>
                <a:ahLst/>
                <a:cxnLst/>
                <a:rect l="l" t="t" r="r" b="b"/>
                <a:pathLst>
                  <a:path w="31457" h="17335" extrusionOk="0">
                    <a:moveTo>
                      <a:pt x="31458" y="17336"/>
                    </a:moveTo>
                    <a:lnTo>
                      <a:pt x="31458" y="0"/>
                    </a:lnTo>
                    <a:lnTo>
                      <a:pt x="0" y="11430"/>
                    </a:lnTo>
                    <a:lnTo>
                      <a:pt x="31458" y="17336"/>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12" name="Google Shape;3012;p37"/>
              <p:cNvSpPr/>
              <p:nvPr/>
            </p:nvSpPr>
            <p:spPr>
              <a:xfrm>
                <a:off x="6043729" y="3865054"/>
                <a:ext cx="47328" cy="33147"/>
              </a:xfrm>
              <a:custGeom>
                <a:avLst/>
                <a:gdLst/>
                <a:ahLst/>
                <a:cxnLst/>
                <a:rect l="l" t="t" r="r" b="b"/>
                <a:pathLst>
                  <a:path w="47328" h="33147" extrusionOk="0">
                    <a:moveTo>
                      <a:pt x="0" y="9525"/>
                    </a:moveTo>
                    <a:lnTo>
                      <a:pt x="10454" y="0"/>
                    </a:lnTo>
                    <a:lnTo>
                      <a:pt x="47329" y="25527"/>
                    </a:lnTo>
                    <a:lnTo>
                      <a:pt x="45048" y="33147"/>
                    </a:lnTo>
                    <a:cubicBezTo>
                      <a:pt x="45048" y="33147"/>
                      <a:pt x="17487" y="21431"/>
                      <a:pt x="16537" y="2076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13" name="Google Shape;3013;p37"/>
              <p:cNvSpPr/>
              <p:nvPr/>
            </p:nvSpPr>
            <p:spPr>
              <a:xfrm>
                <a:off x="5947360" y="3809142"/>
                <a:ext cx="58828" cy="38957"/>
              </a:xfrm>
              <a:custGeom>
                <a:avLst/>
                <a:gdLst/>
                <a:ahLst/>
                <a:cxnLst/>
                <a:rect l="l" t="t" r="r" b="b"/>
                <a:pathLst>
                  <a:path w="58828" h="38957" extrusionOk="0">
                    <a:moveTo>
                      <a:pt x="0" y="11335"/>
                    </a:moveTo>
                    <a:lnTo>
                      <a:pt x="48849" y="38957"/>
                    </a:lnTo>
                    <a:lnTo>
                      <a:pt x="58828" y="31623"/>
                    </a:lnTo>
                    <a:cubicBezTo>
                      <a:pt x="58828" y="31623"/>
                      <a:pt x="52746" y="24574"/>
                      <a:pt x="52271" y="23908"/>
                    </a:cubicBezTo>
                    <a:cubicBezTo>
                      <a:pt x="47871" y="18840"/>
                      <a:pt x="42710" y="14507"/>
                      <a:pt x="36970" y="11049"/>
                    </a:cubicBezTo>
                    <a:cubicBezTo>
                      <a:pt x="33358" y="10382"/>
                      <a:pt x="10074" y="0"/>
                      <a:pt x="10074"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14" name="Google Shape;3014;p37"/>
              <p:cNvSpPr/>
              <p:nvPr/>
            </p:nvSpPr>
            <p:spPr>
              <a:xfrm>
                <a:off x="6001532" y="3778281"/>
                <a:ext cx="27275" cy="24479"/>
              </a:xfrm>
              <a:custGeom>
                <a:avLst/>
                <a:gdLst/>
                <a:ahLst/>
                <a:cxnLst/>
                <a:rect l="l" t="t" r="r" b="b"/>
                <a:pathLst>
                  <a:path w="27275" h="24479" extrusionOk="0">
                    <a:moveTo>
                      <a:pt x="27276" y="24479"/>
                    </a:moveTo>
                    <a:lnTo>
                      <a:pt x="27276" y="7334"/>
                    </a:lnTo>
                    <a:lnTo>
                      <a:pt x="4752" y="0"/>
                    </a:lnTo>
                    <a:lnTo>
                      <a:pt x="0" y="13430"/>
                    </a:lnTo>
                    <a:lnTo>
                      <a:pt x="1140" y="19621"/>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15" name="Google Shape;3015;p37"/>
              <p:cNvSpPr/>
              <p:nvPr/>
            </p:nvSpPr>
            <p:spPr>
              <a:xfrm>
                <a:off x="5879313" y="3773233"/>
                <a:ext cx="26040" cy="19430"/>
              </a:xfrm>
              <a:custGeom>
                <a:avLst/>
                <a:gdLst/>
                <a:ahLst/>
                <a:cxnLst/>
                <a:rect l="l" t="t" r="r" b="b"/>
                <a:pathLst>
                  <a:path w="26040" h="19430" extrusionOk="0">
                    <a:moveTo>
                      <a:pt x="0" y="17145"/>
                    </a:moveTo>
                    <a:lnTo>
                      <a:pt x="0" y="0"/>
                    </a:lnTo>
                    <a:lnTo>
                      <a:pt x="26040"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16" name="Google Shape;3016;p37"/>
              <p:cNvSpPr/>
              <p:nvPr/>
            </p:nvSpPr>
            <p:spPr>
              <a:xfrm>
                <a:off x="5880264" y="3830764"/>
                <a:ext cx="30412" cy="30289"/>
              </a:xfrm>
              <a:custGeom>
                <a:avLst/>
                <a:gdLst/>
                <a:ahLst/>
                <a:cxnLst/>
                <a:rect l="l" t="t" r="r" b="b"/>
                <a:pathLst>
                  <a:path w="30412" h="30289" extrusionOk="0">
                    <a:moveTo>
                      <a:pt x="0" y="17907"/>
                    </a:moveTo>
                    <a:lnTo>
                      <a:pt x="0" y="0"/>
                    </a:lnTo>
                    <a:lnTo>
                      <a:pt x="30412" y="0"/>
                    </a:lnTo>
                    <a:lnTo>
                      <a:pt x="23094" y="16002"/>
                    </a:lnTo>
                    <a:lnTo>
                      <a:pt x="10074" y="3028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17" name="Google Shape;3017;p37"/>
              <p:cNvSpPr/>
              <p:nvPr/>
            </p:nvSpPr>
            <p:spPr>
              <a:xfrm>
                <a:off x="5879313" y="3755421"/>
                <a:ext cx="294881" cy="185547"/>
              </a:xfrm>
              <a:custGeom>
                <a:avLst/>
                <a:gdLst/>
                <a:ahLst/>
                <a:cxnLst/>
                <a:rect l="l" t="t" r="r" b="b"/>
                <a:pathLst>
                  <a:path w="294881" h="185547" extrusionOk="0">
                    <a:moveTo>
                      <a:pt x="149495" y="30194"/>
                    </a:moveTo>
                    <a:cubicBezTo>
                      <a:pt x="145608" y="30185"/>
                      <a:pt x="141730" y="30499"/>
                      <a:pt x="137900" y="31147"/>
                    </a:cubicBezTo>
                    <a:cubicBezTo>
                      <a:pt x="132673" y="31909"/>
                      <a:pt x="126876" y="32861"/>
                      <a:pt x="120413" y="34290"/>
                    </a:cubicBezTo>
                    <a:cubicBezTo>
                      <a:pt x="113950" y="35719"/>
                      <a:pt x="107298" y="37338"/>
                      <a:pt x="100265" y="39434"/>
                    </a:cubicBezTo>
                    <a:cubicBezTo>
                      <a:pt x="93498" y="41481"/>
                      <a:pt x="86893" y="44034"/>
                      <a:pt x="80497" y="47054"/>
                    </a:cubicBezTo>
                    <a:lnTo>
                      <a:pt x="131247" y="76391"/>
                    </a:lnTo>
                    <a:lnTo>
                      <a:pt x="140751" y="73152"/>
                    </a:lnTo>
                    <a:cubicBezTo>
                      <a:pt x="153676" y="68866"/>
                      <a:pt x="165841" y="65246"/>
                      <a:pt x="177341" y="62198"/>
                    </a:cubicBezTo>
                    <a:cubicBezTo>
                      <a:pt x="188108" y="59360"/>
                      <a:pt x="199114" y="57541"/>
                      <a:pt x="210224" y="56769"/>
                    </a:cubicBezTo>
                    <a:cubicBezTo>
                      <a:pt x="220374" y="56159"/>
                      <a:pt x="230571" y="56864"/>
                      <a:pt x="240541" y="58865"/>
                    </a:cubicBezTo>
                    <a:cubicBezTo>
                      <a:pt x="250586" y="61055"/>
                      <a:pt x="260214" y="64846"/>
                      <a:pt x="269052" y="70104"/>
                    </a:cubicBezTo>
                    <a:cubicBezTo>
                      <a:pt x="277824" y="74505"/>
                      <a:pt x="285351" y="81058"/>
                      <a:pt x="290911" y="89154"/>
                    </a:cubicBezTo>
                    <a:cubicBezTo>
                      <a:pt x="294636" y="95079"/>
                      <a:pt x="295805" y="102261"/>
                      <a:pt x="294142" y="109061"/>
                    </a:cubicBezTo>
                    <a:cubicBezTo>
                      <a:pt x="291985" y="116539"/>
                      <a:pt x="287889" y="123311"/>
                      <a:pt x="282262" y="128683"/>
                    </a:cubicBezTo>
                    <a:cubicBezTo>
                      <a:pt x="275287" y="135684"/>
                      <a:pt x="267503" y="141827"/>
                      <a:pt x="259073" y="146971"/>
                    </a:cubicBezTo>
                    <a:lnTo>
                      <a:pt x="291386" y="166021"/>
                    </a:lnTo>
                    <a:lnTo>
                      <a:pt x="273709" y="176213"/>
                    </a:lnTo>
                    <a:lnTo>
                      <a:pt x="241111" y="157163"/>
                    </a:lnTo>
                    <a:cubicBezTo>
                      <a:pt x="225591" y="164830"/>
                      <a:pt x="209359" y="170955"/>
                      <a:pt x="192642" y="175451"/>
                    </a:cubicBezTo>
                    <a:cubicBezTo>
                      <a:pt x="175155" y="180318"/>
                      <a:pt x="157288" y="183690"/>
                      <a:pt x="139231" y="185547"/>
                    </a:cubicBezTo>
                    <a:lnTo>
                      <a:pt x="122219" y="154877"/>
                    </a:lnTo>
                    <a:cubicBezTo>
                      <a:pt x="126952" y="154800"/>
                      <a:pt x="131684" y="154448"/>
                      <a:pt x="136379" y="153829"/>
                    </a:cubicBezTo>
                    <a:cubicBezTo>
                      <a:pt x="142718" y="153067"/>
                      <a:pt x="149846" y="151829"/>
                      <a:pt x="157763" y="150114"/>
                    </a:cubicBezTo>
                    <a:cubicBezTo>
                      <a:pt x="165556" y="148495"/>
                      <a:pt x="173824" y="146304"/>
                      <a:pt x="182568" y="143828"/>
                    </a:cubicBezTo>
                    <a:cubicBezTo>
                      <a:pt x="191055" y="141256"/>
                      <a:pt x="199342" y="138074"/>
                      <a:pt x="207373" y="134303"/>
                    </a:cubicBezTo>
                    <a:lnTo>
                      <a:pt x="156812" y="105061"/>
                    </a:lnTo>
                    <a:cubicBezTo>
                      <a:pt x="154722" y="105918"/>
                      <a:pt x="152441" y="106680"/>
                      <a:pt x="150255" y="107347"/>
                    </a:cubicBezTo>
                    <a:lnTo>
                      <a:pt x="143317" y="109538"/>
                    </a:lnTo>
                    <a:cubicBezTo>
                      <a:pt x="130582" y="113729"/>
                      <a:pt x="118987" y="116967"/>
                      <a:pt x="108343" y="119063"/>
                    </a:cubicBezTo>
                    <a:cubicBezTo>
                      <a:pt x="98573" y="121339"/>
                      <a:pt x="88613" y="122672"/>
                      <a:pt x="78596" y="123063"/>
                    </a:cubicBezTo>
                    <a:cubicBezTo>
                      <a:pt x="69748" y="123425"/>
                      <a:pt x="60891" y="122587"/>
                      <a:pt x="52271" y="120587"/>
                    </a:cubicBezTo>
                    <a:cubicBezTo>
                      <a:pt x="43727" y="118663"/>
                      <a:pt x="35525" y="115453"/>
                      <a:pt x="27941" y="111062"/>
                    </a:cubicBezTo>
                    <a:cubicBezTo>
                      <a:pt x="19597" y="106671"/>
                      <a:pt x="12355" y="100451"/>
                      <a:pt x="6748" y="92869"/>
                    </a:cubicBezTo>
                    <a:cubicBezTo>
                      <a:pt x="2690" y="87163"/>
                      <a:pt x="684" y="80248"/>
                      <a:pt x="1045" y="73247"/>
                    </a:cubicBezTo>
                    <a:cubicBezTo>
                      <a:pt x="1768" y="65951"/>
                      <a:pt x="4685" y="59036"/>
                      <a:pt x="9409" y="53435"/>
                    </a:cubicBezTo>
                    <a:cubicBezTo>
                      <a:pt x="15216" y="46054"/>
                      <a:pt x="22144" y="39624"/>
                      <a:pt x="29937" y="34385"/>
                    </a:cubicBezTo>
                    <a:lnTo>
                      <a:pt x="0" y="17050"/>
                    </a:lnTo>
                    <a:lnTo>
                      <a:pt x="17582" y="6858"/>
                    </a:lnTo>
                    <a:lnTo>
                      <a:pt x="47329" y="24003"/>
                    </a:lnTo>
                    <a:cubicBezTo>
                      <a:pt x="61214" y="17069"/>
                      <a:pt x="75802" y="11668"/>
                      <a:pt x="90856" y="7906"/>
                    </a:cubicBezTo>
                    <a:cubicBezTo>
                      <a:pt x="105197" y="4286"/>
                      <a:pt x="119776" y="1638"/>
                      <a:pt x="134479" y="0"/>
                    </a:cubicBezTo>
                    <a:close/>
                    <a:moveTo>
                      <a:pt x="63105" y="83534"/>
                    </a:moveTo>
                    <a:cubicBezTo>
                      <a:pt x="69777" y="87402"/>
                      <a:pt x="77484" y="89068"/>
                      <a:pt x="85154" y="88297"/>
                    </a:cubicBezTo>
                    <a:cubicBezTo>
                      <a:pt x="95466" y="87125"/>
                      <a:pt x="105635" y="84858"/>
                      <a:pt x="115471" y="81534"/>
                    </a:cubicBezTo>
                    <a:lnTo>
                      <a:pt x="67952" y="54007"/>
                    </a:lnTo>
                    <a:cubicBezTo>
                      <a:pt x="50370" y="65437"/>
                      <a:pt x="48849" y="75248"/>
                      <a:pt x="63105" y="83153"/>
                    </a:cubicBezTo>
                    <a:close/>
                    <a:moveTo>
                      <a:pt x="229992" y="97536"/>
                    </a:moveTo>
                    <a:cubicBezTo>
                      <a:pt x="222750" y="93555"/>
                      <a:pt x="214405" y="92050"/>
                      <a:pt x="206232" y="93250"/>
                    </a:cubicBezTo>
                    <a:cubicBezTo>
                      <a:pt x="194951" y="94707"/>
                      <a:pt x="183822" y="97165"/>
                      <a:pt x="172969" y="100584"/>
                    </a:cubicBezTo>
                    <a:lnTo>
                      <a:pt x="220488" y="127921"/>
                    </a:lnTo>
                    <a:cubicBezTo>
                      <a:pt x="240512" y="115538"/>
                      <a:pt x="243677" y="105413"/>
                      <a:pt x="229992" y="97536"/>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018" name="Google Shape;3018;p37"/>
            <p:cNvGrpSpPr/>
            <p:nvPr/>
          </p:nvGrpSpPr>
          <p:grpSpPr>
            <a:xfrm>
              <a:off x="3810520" y="2694304"/>
              <a:ext cx="883852" cy="621125"/>
              <a:chOff x="5620145" y="3436429"/>
              <a:chExt cx="883852" cy="621125"/>
            </a:xfrm>
          </p:grpSpPr>
          <p:sp>
            <p:nvSpPr>
              <p:cNvPr id="3019" name="Google Shape;3019;p37"/>
              <p:cNvSpPr/>
              <p:nvPr/>
            </p:nvSpPr>
            <p:spPr>
              <a:xfrm>
                <a:off x="5620145" y="3546062"/>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2"/>
                      <a:pt x="197857" y="0"/>
                      <a:pt x="441926" y="0"/>
                    </a:cubicBezTo>
                    <a:cubicBezTo>
                      <a:pt x="685995" y="0"/>
                      <a:pt x="883852" y="114502"/>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20" name="Google Shape;3020;p37"/>
              <p:cNvSpPr/>
              <p:nvPr/>
            </p:nvSpPr>
            <p:spPr>
              <a:xfrm>
                <a:off x="5620240" y="3689127"/>
                <a:ext cx="87339" cy="116490"/>
              </a:xfrm>
              <a:custGeom>
                <a:avLst/>
                <a:gdLst/>
                <a:ahLst/>
                <a:cxnLst/>
                <a:rect l="l" t="t" r="r" b="b"/>
                <a:pathLst>
                  <a:path w="87339" h="116490" extrusionOk="0">
                    <a:moveTo>
                      <a:pt x="0" y="116491"/>
                    </a:moveTo>
                    <a:lnTo>
                      <a:pt x="0" y="0"/>
                    </a:lnTo>
                    <a:lnTo>
                      <a:pt x="87340" y="77914"/>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21" name="Google Shape;3021;p37"/>
              <p:cNvSpPr/>
              <p:nvPr/>
            </p:nvSpPr>
            <p:spPr>
              <a:xfrm>
                <a:off x="6437470" y="3692175"/>
                <a:ext cx="66526" cy="157067"/>
              </a:xfrm>
              <a:custGeom>
                <a:avLst/>
                <a:gdLst/>
                <a:ahLst/>
                <a:cxnLst/>
                <a:rect l="l" t="t" r="r" b="b"/>
                <a:pathLst>
                  <a:path w="66526" h="157067" extrusionOk="0">
                    <a:moveTo>
                      <a:pt x="66527" y="0"/>
                    </a:moveTo>
                    <a:lnTo>
                      <a:pt x="66527" y="109633"/>
                    </a:lnTo>
                    <a:lnTo>
                      <a:pt x="21859" y="157067"/>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22" name="Google Shape;3022;p37"/>
              <p:cNvSpPr/>
              <p:nvPr/>
            </p:nvSpPr>
            <p:spPr>
              <a:xfrm>
                <a:off x="5620145" y="3436429"/>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23" name="Google Shape;3023;p37"/>
              <p:cNvSpPr/>
              <p:nvPr/>
            </p:nvSpPr>
            <p:spPr>
              <a:xfrm>
                <a:off x="5745842" y="3506057"/>
                <a:ext cx="632610" cy="366093"/>
              </a:xfrm>
              <a:custGeom>
                <a:avLst/>
                <a:gdLst/>
                <a:ahLst/>
                <a:cxnLst/>
                <a:rect l="l" t="t" r="r" b="b"/>
                <a:pathLst>
                  <a:path w="632610" h="366093" extrusionOk="0">
                    <a:moveTo>
                      <a:pt x="632040" y="194024"/>
                    </a:moveTo>
                    <a:cubicBezTo>
                      <a:pt x="627573" y="237077"/>
                      <a:pt x="596971" y="279749"/>
                      <a:pt x="539948" y="312515"/>
                    </a:cubicBezTo>
                    <a:cubicBezTo>
                      <a:pt x="416399" y="383953"/>
                      <a:pt x="216059" y="383953"/>
                      <a:pt x="92510" y="312515"/>
                    </a:cubicBezTo>
                    <a:cubicBezTo>
                      <a:pt x="35487" y="279559"/>
                      <a:pt x="4980" y="237077"/>
                      <a:pt x="608" y="194024"/>
                    </a:cubicBezTo>
                    <a:cubicBezTo>
                      <a:pt x="-4809" y="143637"/>
                      <a:pt x="25983" y="92107"/>
                      <a:pt x="92510" y="53721"/>
                    </a:cubicBezTo>
                    <a:cubicBezTo>
                      <a:pt x="216059" y="-17907"/>
                      <a:pt x="416399" y="-17907"/>
                      <a:pt x="539948" y="53721"/>
                    </a:cubicBezTo>
                    <a:cubicBezTo>
                      <a:pt x="606569" y="92107"/>
                      <a:pt x="637267" y="143637"/>
                      <a:pt x="632040" y="19402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24" name="Google Shape;3024;p37"/>
              <p:cNvSpPr/>
              <p:nvPr/>
            </p:nvSpPr>
            <p:spPr>
              <a:xfrm>
                <a:off x="5746450" y="3527964"/>
                <a:ext cx="631431" cy="344185"/>
              </a:xfrm>
              <a:custGeom>
                <a:avLst/>
                <a:gdLst/>
                <a:ahLst/>
                <a:cxnLst/>
                <a:rect l="l" t="t" r="r" b="b"/>
                <a:pathLst>
                  <a:path w="631431" h="344185" extrusionOk="0">
                    <a:moveTo>
                      <a:pt x="631432" y="172117"/>
                    </a:moveTo>
                    <a:cubicBezTo>
                      <a:pt x="626965" y="215170"/>
                      <a:pt x="596363" y="257842"/>
                      <a:pt x="539340" y="290608"/>
                    </a:cubicBezTo>
                    <a:cubicBezTo>
                      <a:pt x="415791" y="362045"/>
                      <a:pt x="215451" y="362045"/>
                      <a:pt x="91902" y="290608"/>
                    </a:cubicBezTo>
                    <a:cubicBezTo>
                      <a:pt x="34879" y="257651"/>
                      <a:pt x="4372" y="215170"/>
                      <a:pt x="0" y="172117"/>
                    </a:cubicBezTo>
                    <a:cubicBezTo>
                      <a:pt x="4372" y="129064"/>
                      <a:pt x="34974" y="86392"/>
                      <a:pt x="91902" y="53721"/>
                    </a:cubicBezTo>
                    <a:cubicBezTo>
                      <a:pt x="215451" y="-17907"/>
                      <a:pt x="415791" y="-17907"/>
                      <a:pt x="539340" y="53721"/>
                    </a:cubicBezTo>
                    <a:cubicBezTo>
                      <a:pt x="596363" y="86677"/>
                      <a:pt x="626965" y="129064"/>
                      <a:pt x="631432" y="172117"/>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25" name="Google Shape;3025;p37"/>
              <p:cNvSpPr/>
              <p:nvPr/>
            </p:nvSpPr>
            <p:spPr>
              <a:xfrm>
                <a:off x="5908110" y="3610832"/>
                <a:ext cx="294341" cy="184880"/>
              </a:xfrm>
              <a:custGeom>
                <a:avLst/>
                <a:gdLst/>
                <a:ahLst/>
                <a:cxnLst/>
                <a:rect l="l" t="t" r="r" b="b"/>
                <a:pathLst>
                  <a:path w="294341" h="184880" extrusionOk="0">
                    <a:moveTo>
                      <a:pt x="149305" y="29337"/>
                    </a:moveTo>
                    <a:cubicBezTo>
                      <a:pt x="145418" y="29328"/>
                      <a:pt x="141540" y="29642"/>
                      <a:pt x="137710" y="30289"/>
                    </a:cubicBezTo>
                    <a:cubicBezTo>
                      <a:pt x="132578" y="31052"/>
                      <a:pt x="126685" y="32099"/>
                      <a:pt x="120223" y="33433"/>
                    </a:cubicBezTo>
                    <a:cubicBezTo>
                      <a:pt x="113760" y="34766"/>
                      <a:pt x="107108" y="36576"/>
                      <a:pt x="100170" y="38671"/>
                    </a:cubicBezTo>
                    <a:cubicBezTo>
                      <a:pt x="93365" y="40672"/>
                      <a:pt x="86732" y="43186"/>
                      <a:pt x="80307" y="46196"/>
                    </a:cubicBezTo>
                    <a:lnTo>
                      <a:pt x="131152" y="75629"/>
                    </a:lnTo>
                    <a:lnTo>
                      <a:pt x="140181" y="72390"/>
                    </a:lnTo>
                    <a:cubicBezTo>
                      <a:pt x="153106" y="68104"/>
                      <a:pt x="165366" y="64389"/>
                      <a:pt x="176770" y="61436"/>
                    </a:cubicBezTo>
                    <a:cubicBezTo>
                      <a:pt x="187519" y="58512"/>
                      <a:pt x="198534" y="56693"/>
                      <a:pt x="209654" y="56007"/>
                    </a:cubicBezTo>
                    <a:cubicBezTo>
                      <a:pt x="219804" y="55312"/>
                      <a:pt x="230001" y="55988"/>
                      <a:pt x="239971" y="58007"/>
                    </a:cubicBezTo>
                    <a:cubicBezTo>
                      <a:pt x="250026" y="60217"/>
                      <a:pt x="259653" y="64046"/>
                      <a:pt x="268482" y="69342"/>
                    </a:cubicBezTo>
                    <a:cubicBezTo>
                      <a:pt x="277264" y="73733"/>
                      <a:pt x="284781" y="80286"/>
                      <a:pt x="290341" y="88392"/>
                    </a:cubicBezTo>
                    <a:cubicBezTo>
                      <a:pt x="294114" y="94297"/>
                      <a:pt x="295283" y="101498"/>
                      <a:pt x="293572" y="108299"/>
                    </a:cubicBezTo>
                    <a:cubicBezTo>
                      <a:pt x="291434" y="115786"/>
                      <a:pt x="287328" y="122568"/>
                      <a:pt x="281692" y="127921"/>
                    </a:cubicBezTo>
                    <a:cubicBezTo>
                      <a:pt x="274717" y="134950"/>
                      <a:pt x="266933" y="141122"/>
                      <a:pt x="258503" y="146304"/>
                    </a:cubicBezTo>
                    <a:lnTo>
                      <a:pt x="290816" y="165354"/>
                    </a:lnTo>
                    <a:lnTo>
                      <a:pt x="273139" y="175546"/>
                    </a:lnTo>
                    <a:lnTo>
                      <a:pt x="240541" y="156496"/>
                    </a:lnTo>
                    <a:cubicBezTo>
                      <a:pt x="225021" y="164202"/>
                      <a:pt x="208789" y="170355"/>
                      <a:pt x="192072" y="174879"/>
                    </a:cubicBezTo>
                    <a:cubicBezTo>
                      <a:pt x="174585" y="179718"/>
                      <a:pt x="156717" y="183071"/>
                      <a:pt x="138660" y="184880"/>
                    </a:cubicBezTo>
                    <a:lnTo>
                      <a:pt x="121648" y="154305"/>
                    </a:lnTo>
                    <a:cubicBezTo>
                      <a:pt x="126419" y="154181"/>
                      <a:pt x="131181" y="153800"/>
                      <a:pt x="135904" y="153162"/>
                    </a:cubicBezTo>
                    <a:cubicBezTo>
                      <a:pt x="143061" y="152343"/>
                      <a:pt x="150169" y="151133"/>
                      <a:pt x="157193" y="149543"/>
                    </a:cubicBezTo>
                    <a:cubicBezTo>
                      <a:pt x="164986" y="147828"/>
                      <a:pt x="173254" y="145733"/>
                      <a:pt x="181998" y="143161"/>
                    </a:cubicBezTo>
                    <a:cubicBezTo>
                      <a:pt x="190494" y="140608"/>
                      <a:pt x="198781" y="137427"/>
                      <a:pt x="206802" y="133636"/>
                    </a:cubicBezTo>
                    <a:lnTo>
                      <a:pt x="156337" y="104394"/>
                    </a:lnTo>
                    <a:lnTo>
                      <a:pt x="149685" y="106680"/>
                    </a:lnTo>
                    <a:lnTo>
                      <a:pt x="142747" y="108776"/>
                    </a:lnTo>
                    <a:cubicBezTo>
                      <a:pt x="130012" y="112967"/>
                      <a:pt x="118417" y="116300"/>
                      <a:pt x="107773" y="118301"/>
                    </a:cubicBezTo>
                    <a:cubicBezTo>
                      <a:pt x="98212" y="120768"/>
                      <a:pt x="88442" y="122330"/>
                      <a:pt x="78596" y="122968"/>
                    </a:cubicBezTo>
                    <a:cubicBezTo>
                      <a:pt x="69748" y="123282"/>
                      <a:pt x="60900" y="122444"/>
                      <a:pt x="52271" y="120491"/>
                    </a:cubicBezTo>
                    <a:cubicBezTo>
                      <a:pt x="43736" y="118548"/>
                      <a:pt x="35535" y="115338"/>
                      <a:pt x="27941" y="110966"/>
                    </a:cubicBezTo>
                    <a:cubicBezTo>
                      <a:pt x="19578" y="106613"/>
                      <a:pt x="12326" y="100384"/>
                      <a:pt x="6748" y="92773"/>
                    </a:cubicBezTo>
                    <a:cubicBezTo>
                      <a:pt x="2671" y="87078"/>
                      <a:pt x="656" y="80153"/>
                      <a:pt x="1045" y="73152"/>
                    </a:cubicBezTo>
                    <a:cubicBezTo>
                      <a:pt x="1787" y="65856"/>
                      <a:pt x="4704" y="58950"/>
                      <a:pt x="9409" y="53340"/>
                    </a:cubicBezTo>
                    <a:cubicBezTo>
                      <a:pt x="15244" y="45977"/>
                      <a:pt x="22163" y="39557"/>
                      <a:pt x="29937" y="34290"/>
                    </a:cubicBezTo>
                    <a:lnTo>
                      <a:pt x="0" y="16954"/>
                    </a:lnTo>
                    <a:lnTo>
                      <a:pt x="17677" y="6763"/>
                    </a:lnTo>
                    <a:lnTo>
                      <a:pt x="47329" y="23908"/>
                    </a:lnTo>
                    <a:cubicBezTo>
                      <a:pt x="61261" y="17031"/>
                      <a:pt x="75878" y="11668"/>
                      <a:pt x="90951" y="7906"/>
                    </a:cubicBezTo>
                    <a:cubicBezTo>
                      <a:pt x="105283" y="4220"/>
                      <a:pt x="119862" y="1581"/>
                      <a:pt x="134574" y="0"/>
                    </a:cubicBezTo>
                    <a:close/>
                    <a:moveTo>
                      <a:pt x="63010" y="82772"/>
                    </a:moveTo>
                    <a:cubicBezTo>
                      <a:pt x="69663" y="86601"/>
                      <a:pt x="77332" y="88259"/>
                      <a:pt x="84964" y="87535"/>
                    </a:cubicBezTo>
                    <a:cubicBezTo>
                      <a:pt x="95295" y="86373"/>
                      <a:pt x="105454" y="84068"/>
                      <a:pt x="115281" y="80677"/>
                    </a:cubicBezTo>
                    <a:lnTo>
                      <a:pt x="67762" y="53150"/>
                    </a:lnTo>
                    <a:cubicBezTo>
                      <a:pt x="50085" y="64579"/>
                      <a:pt x="48659" y="74486"/>
                      <a:pt x="63010" y="82772"/>
                    </a:cubicBezTo>
                    <a:close/>
                    <a:moveTo>
                      <a:pt x="229802" y="96679"/>
                    </a:moveTo>
                    <a:cubicBezTo>
                      <a:pt x="222541" y="92745"/>
                      <a:pt x="214215" y="91240"/>
                      <a:pt x="206042" y="92393"/>
                    </a:cubicBezTo>
                    <a:cubicBezTo>
                      <a:pt x="194799" y="93897"/>
                      <a:pt x="183708" y="96355"/>
                      <a:pt x="172874" y="99727"/>
                    </a:cubicBezTo>
                    <a:lnTo>
                      <a:pt x="220393" y="127063"/>
                    </a:lnTo>
                    <a:cubicBezTo>
                      <a:pt x="240161" y="114776"/>
                      <a:pt x="243487" y="104585"/>
                      <a:pt x="229802" y="96679"/>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26" name="Google Shape;3026;p37"/>
              <p:cNvSpPr/>
              <p:nvPr/>
            </p:nvSpPr>
            <p:spPr>
              <a:xfrm>
                <a:off x="6030138" y="3747992"/>
                <a:ext cx="19007" cy="25431"/>
              </a:xfrm>
              <a:custGeom>
                <a:avLst/>
                <a:gdLst/>
                <a:ahLst/>
                <a:cxnLst/>
                <a:rect l="l" t="t" r="r" b="b"/>
                <a:pathLst>
                  <a:path w="19007" h="25431" extrusionOk="0">
                    <a:moveTo>
                      <a:pt x="0" y="17145"/>
                    </a:moveTo>
                    <a:cubicBezTo>
                      <a:pt x="475" y="15907"/>
                      <a:pt x="0" y="0"/>
                      <a:pt x="0" y="0"/>
                    </a:cubicBezTo>
                    <a:lnTo>
                      <a:pt x="19008" y="12478"/>
                    </a:lnTo>
                    <a:lnTo>
                      <a:pt x="10549" y="25432"/>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27" name="Google Shape;3027;p37"/>
              <p:cNvSpPr/>
              <p:nvPr/>
            </p:nvSpPr>
            <p:spPr>
              <a:xfrm>
                <a:off x="6157299" y="3758850"/>
                <a:ext cx="42006" cy="19716"/>
              </a:xfrm>
              <a:custGeom>
                <a:avLst/>
                <a:gdLst/>
                <a:ahLst/>
                <a:cxnLst/>
                <a:rect l="l" t="t" r="r" b="b"/>
                <a:pathLst>
                  <a:path w="42006" h="19716" extrusionOk="0">
                    <a:moveTo>
                      <a:pt x="42007" y="17145"/>
                    </a:moveTo>
                    <a:lnTo>
                      <a:pt x="42007" y="0"/>
                    </a:lnTo>
                    <a:lnTo>
                      <a:pt x="0" y="3238"/>
                    </a:lnTo>
                    <a:lnTo>
                      <a:pt x="24140" y="19717"/>
                    </a:lnTo>
                    <a:lnTo>
                      <a:pt x="42007"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28" name="Google Shape;3028;p37"/>
              <p:cNvSpPr/>
              <p:nvPr/>
            </p:nvSpPr>
            <p:spPr>
              <a:xfrm>
                <a:off x="6171364" y="3695604"/>
                <a:ext cx="31457" cy="17335"/>
              </a:xfrm>
              <a:custGeom>
                <a:avLst/>
                <a:gdLst/>
                <a:ahLst/>
                <a:cxnLst/>
                <a:rect l="l" t="t" r="r" b="b"/>
                <a:pathLst>
                  <a:path w="31457" h="17335" extrusionOk="0">
                    <a:moveTo>
                      <a:pt x="31458" y="17336"/>
                    </a:moveTo>
                    <a:lnTo>
                      <a:pt x="31458" y="0"/>
                    </a:lnTo>
                    <a:lnTo>
                      <a:pt x="0" y="11430"/>
                    </a:lnTo>
                    <a:lnTo>
                      <a:pt x="31458" y="17336"/>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29" name="Google Shape;3029;p37"/>
              <p:cNvSpPr/>
              <p:nvPr/>
            </p:nvSpPr>
            <p:spPr>
              <a:xfrm>
                <a:off x="6072240" y="3701986"/>
                <a:ext cx="47423" cy="33147"/>
              </a:xfrm>
              <a:custGeom>
                <a:avLst/>
                <a:gdLst/>
                <a:ahLst/>
                <a:cxnLst/>
                <a:rect l="l" t="t" r="r" b="b"/>
                <a:pathLst>
                  <a:path w="47423" h="33147" extrusionOk="0">
                    <a:moveTo>
                      <a:pt x="0" y="10096"/>
                    </a:moveTo>
                    <a:lnTo>
                      <a:pt x="10454" y="0"/>
                    </a:lnTo>
                    <a:lnTo>
                      <a:pt x="47424" y="25622"/>
                    </a:lnTo>
                    <a:lnTo>
                      <a:pt x="45143" y="33147"/>
                    </a:lnTo>
                    <a:cubicBezTo>
                      <a:pt x="45143" y="33147"/>
                      <a:pt x="17582" y="21431"/>
                      <a:pt x="16632" y="2076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30" name="Google Shape;3030;p37"/>
              <p:cNvSpPr/>
              <p:nvPr/>
            </p:nvSpPr>
            <p:spPr>
              <a:xfrm>
                <a:off x="5975967" y="3647217"/>
                <a:ext cx="58828" cy="38957"/>
              </a:xfrm>
              <a:custGeom>
                <a:avLst/>
                <a:gdLst/>
                <a:ahLst/>
                <a:cxnLst/>
                <a:rect l="l" t="t" r="r" b="b"/>
                <a:pathLst>
                  <a:path w="58828" h="38957" extrusionOk="0">
                    <a:moveTo>
                      <a:pt x="0" y="10382"/>
                    </a:moveTo>
                    <a:lnTo>
                      <a:pt x="48754" y="38957"/>
                    </a:lnTo>
                    <a:lnTo>
                      <a:pt x="58828" y="31623"/>
                    </a:lnTo>
                    <a:cubicBezTo>
                      <a:pt x="58828" y="31623"/>
                      <a:pt x="52651" y="24574"/>
                      <a:pt x="52176" y="23908"/>
                    </a:cubicBezTo>
                    <a:cubicBezTo>
                      <a:pt x="47776" y="18878"/>
                      <a:pt x="42615" y="14573"/>
                      <a:pt x="36875" y="11144"/>
                    </a:cubicBezTo>
                    <a:cubicBezTo>
                      <a:pt x="33263" y="10382"/>
                      <a:pt x="10074" y="0"/>
                      <a:pt x="10074"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31" name="Google Shape;3031;p37"/>
              <p:cNvSpPr/>
              <p:nvPr/>
            </p:nvSpPr>
            <p:spPr>
              <a:xfrm>
                <a:off x="6030138" y="3615690"/>
                <a:ext cx="27275" cy="24479"/>
              </a:xfrm>
              <a:custGeom>
                <a:avLst/>
                <a:gdLst/>
                <a:ahLst/>
                <a:cxnLst/>
                <a:rect l="l" t="t" r="r" b="b"/>
                <a:pathLst>
                  <a:path w="27275" h="24479" extrusionOk="0">
                    <a:moveTo>
                      <a:pt x="27276" y="24479"/>
                    </a:moveTo>
                    <a:lnTo>
                      <a:pt x="27276" y="7334"/>
                    </a:lnTo>
                    <a:lnTo>
                      <a:pt x="4752" y="0"/>
                    </a:lnTo>
                    <a:lnTo>
                      <a:pt x="0" y="13525"/>
                    </a:lnTo>
                    <a:lnTo>
                      <a:pt x="1140" y="19621"/>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32" name="Google Shape;3032;p37"/>
              <p:cNvSpPr/>
              <p:nvPr/>
            </p:nvSpPr>
            <p:spPr>
              <a:xfrm>
                <a:off x="5907920" y="3610641"/>
                <a:ext cx="26135" cy="19430"/>
              </a:xfrm>
              <a:custGeom>
                <a:avLst/>
                <a:gdLst/>
                <a:ahLst/>
                <a:cxnLst/>
                <a:rect l="l" t="t" r="r" b="b"/>
                <a:pathLst>
                  <a:path w="26135" h="19430" extrusionOk="0">
                    <a:moveTo>
                      <a:pt x="0" y="17145"/>
                    </a:moveTo>
                    <a:lnTo>
                      <a:pt x="0" y="0"/>
                    </a:lnTo>
                    <a:lnTo>
                      <a:pt x="26135"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33" name="Google Shape;3033;p37"/>
              <p:cNvSpPr/>
              <p:nvPr/>
            </p:nvSpPr>
            <p:spPr>
              <a:xfrm>
                <a:off x="5908870" y="3668267"/>
                <a:ext cx="30317" cy="30289"/>
              </a:xfrm>
              <a:custGeom>
                <a:avLst/>
                <a:gdLst/>
                <a:ahLst/>
                <a:cxnLst/>
                <a:rect l="l" t="t" r="r" b="b"/>
                <a:pathLst>
                  <a:path w="30317" h="30289" extrusionOk="0">
                    <a:moveTo>
                      <a:pt x="0" y="17907"/>
                    </a:moveTo>
                    <a:lnTo>
                      <a:pt x="0" y="0"/>
                    </a:lnTo>
                    <a:lnTo>
                      <a:pt x="30317" y="0"/>
                    </a:lnTo>
                    <a:lnTo>
                      <a:pt x="22999" y="16002"/>
                    </a:lnTo>
                    <a:lnTo>
                      <a:pt x="10074" y="3028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34" name="Google Shape;3034;p37"/>
              <p:cNvSpPr/>
              <p:nvPr/>
            </p:nvSpPr>
            <p:spPr>
              <a:xfrm>
                <a:off x="5907539" y="3592925"/>
                <a:ext cx="294911" cy="185451"/>
              </a:xfrm>
              <a:custGeom>
                <a:avLst/>
                <a:gdLst/>
                <a:ahLst/>
                <a:cxnLst/>
                <a:rect l="l" t="t" r="r" b="b"/>
                <a:pathLst>
                  <a:path w="294911" h="185451" extrusionOk="0">
                    <a:moveTo>
                      <a:pt x="149875" y="30099"/>
                    </a:moveTo>
                    <a:cubicBezTo>
                      <a:pt x="145988" y="30089"/>
                      <a:pt x="142110" y="30404"/>
                      <a:pt x="138280" y="31052"/>
                    </a:cubicBezTo>
                    <a:cubicBezTo>
                      <a:pt x="133148" y="31813"/>
                      <a:pt x="127256" y="32861"/>
                      <a:pt x="120793" y="34195"/>
                    </a:cubicBezTo>
                    <a:cubicBezTo>
                      <a:pt x="114331" y="35528"/>
                      <a:pt x="107678" y="37243"/>
                      <a:pt x="100740" y="39338"/>
                    </a:cubicBezTo>
                    <a:cubicBezTo>
                      <a:pt x="93935" y="41377"/>
                      <a:pt x="87302" y="43920"/>
                      <a:pt x="80877" y="46958"/>
                    </a:cubicBezTo>
                    <a:lnTo>
                      <a:pt x="131722" y="76295"/>
                    </a:lnTo>
                    <a:lnTo>
                      <a:pt x="140751" y="73152"/>
                    </a:lnTo>
                    <a:cubicBezTo>
                      <a:pt x="153676" y="68771"/>
                      <a:pt x="165936" y="65151"/>
                      <a:pt x="177341" y="62103"/>
                    </a:cubicBezTo>
                    <a:cubicBezTo>
                      <a:pt x="188108" y="59265"/>
                      <a:pt x="199114" y="57445"/>
                      <a:pt x="210224" y="56674"/>
                    </a:cubicBezTo>
                    <a:cubicBezTo>
                      <a:pt x="220374" y="56064"/>
                      <a:pt x="230571" y="56769"/>
                      <a:pt x="240541" y="58769"/>
                    </a:cubicBezTo>
                    <a:cubicBezTo>
                      <a:pt x="250577" y="60979"/>
                      <a:pt x="260204" y="64779"/>
                      <a:pt x="269052" y="70009"/>
                    </a:cubicBezTo>
                    <a:cubicBezTo>
                      <a:pt x="277824" y="74409"/>
                      <a:pt x="285351" y="80963"/>
                      <a:pt x="290911" y="89059"/>
                    </a:cubicBezTo>
                    <a:cubicBezTo>
                      <a:pt x="294684" y="94964"/>
                      <a:pt x="295853" y="102165"/>
                      <a:pt x="294142" y="108966"/>
                    </a:cubicBezTo>
                    <a:cubicBezTo>
                      <a:pt x="291985" y="116443"/>
                      <a:pt x="287889" y="123215"/>
                      <a:pt x="282262" y="128588"/>
                    </a:cubicBezTo>
                    <a:cubicBezTo>
                      <a:pt x="275315" y="135617"/>
                      <a:pt x="267522" y="141761"/>
                      <a:pt x="259073" y="146876"/>
                    </a:cubicBezTo>
                    <a:lnTo>
                      <a:pt x="291386" y="165926"/>
                    </a:lnTo>
                    <a:lnTo>
                      <a:pt x="273709" y="176117"/>
                    </a:lnTo>
                    <a:lnTo>
                      <a:pt x="241111" y="157067"/>
                    </a:lnTo>
                    <a:cubicBezTo>
                      <a:pt x="225591" y="164735"/>
                      <a:pt x="209359" y="170860"/>
                      <a:pt x="192642" y="175355"/>
                    </a:cubicBezTo>
                    <a:cubicBezTo>
                      <a:pt x="175164" y="180280"/>
                      <a:pt x="157297" y="183652"/>
                      <a:pt x="139231" y="185452"/>
                    </a:cubicBezTo>
                    <a:lnTo>
                      <a:pt x="122219" y="154877"/>
                    </a:lnTo>
                    <a:cubicBezTo>
                      <a:pt x="126990" y="154753"/>
                      <a:pt x="131751" y="154372"/>
                      <a:pt x="136474" y="153734"/>
                    </a:cubicBezTo>
                    <a:cubicBezTo>
                      <a:pt x="142842" y="152971"/>
                      <a:pt x="149875" y="151829"/>
                      <a:pt x="157763" y="150114"/>
                    </a:cubicBezTo>
                    <a:cubicBezTo>
                      <a:pt x="165651" y="148400"/>
                      <a:pt x="173824" y="146209"/>
                      <a:pt x="182568" y="143732"/>
                    </a:cubicBezTo>
                    <a:cubicBezTo>
                      <a:pt x="191074" y="141218"/>
                      <a:pt x="199370" y="138036"/>
                      <a:pt x="207373" y="134207"/>
                    </a:cubicBezTo>
                    <a:lnTo>
                      <a:pt x="156907" y="105061"/>
                    </a:lnTo>
                    <a:lnTo>
                      <a:pt x="150255" y="107347"/>
                    </a:lnTo>
                    <a:lnTo>
                      <a:pt x="143317" y="109442"/>
                    </a:lnTo>
                    <a:cubicBezTo>
                      <a:pt x="130582" y="113633"/>
                      <a:pt x="118987" y="116872"/>
                      <a:pt x="108343" y="118967"/>
                    </a:cubicBezTo>
                    <a:cubicBezTo>
                      <a:pt x="98573" y="121244"/>
                      <a:pt x="88613" y="122587"/>
                      <a:pt x="78596" y="122968"/>
                    </a:cubicBezTo>
                    <a:cubicBezTo>
                      <a:pt x="69758" y="123311"/>
                      <a:pt x="60910" y="122511"/>
                      <a:pt x="52271" y="120587"/>
                    </a:cubicBezTo>
                    <a:cubicBezTo>
                      <a:pt x="43746" y="118596"/>
                      <a:pt x="35554" y="115396"/>
                      <a:pt x="27941" y="111062"/>
                    </a:cubicBezTo>
                    <a:cubicBezTo>
                      <a:pt x="19578" y="106709"/>
                      <a:pt x="12326" y="100479"/>
                      <a:pt x="6748" y="92869"/>
                    </a:cubicBezTo>
                    <a:cubicBezTo>
                      <a:pt x="2690" y="87163"/>
                      <a:pt x="675" y="80248"/>
                      <a:pt x="1045" y="73247"/>
                    </a:cubicBezTo>
                    <a:cubicBezTo>
                      <a:pt x="1768" y="65951"/>
                      <a:pt x="4685" y="59036"/>
                      <a:pt x="9409" y="53435"/>
                    </a:cubicBezTo>
                    <a:cubicBezTo>
                      <a:pt x="15244" y="46072"/>
                      <a:pt x="22163" y="39653"/>
                      <a:pt x="29937" y="34385"/>
                    </a:cubicBezTo>
                    <a:lnTo>
                      <a:pt x="0" y="17050"/>
                    </a:lnTo>
                    <a:lnTo>
                      <a:pt x="17677" y="6858"/>
                    </a:lnTo>
                    <a:lnTo>
                      <a:pt x="47329" y="24003"/>
                    </a:lnTo>
                    <a:cubicBezTo>
                      <a:pt x="61242" y="17050"/>
                      <a:pt x="75869" y="11659"/>
                      <a:pt x="90951" y="7906"/>
                    </a:cubicBezTo>
                    <a:cubicBezTo>
                      <a:pt x="105302" y="4315"/>
                      <a:pt x="119871" y="1667"/>
                      <a:pt x="134574" y="0"/>
                    </a:cubicBezTo>
                    <a:close/>
                    <a:moveTo>
                      <a:pt x="63580" y="83439"/>
                    </a:moveTo>
                    <a:cubicBezTo>
                      <a:pt x="70214" y="87306"/>
                      <a:pt x="77903" y="88973"/>
                      <a:pt x="85534" y="88202"/>
                    </a:cubicBezTo>
                    <a:cubicBezTo>
                      <a:pt x="95846" y="87030"/>
                      <a:pt x="106015" y="84763"/>
                      <a:pt x="115851" y="81439"/>
                    </a:cubicBezTo>
                    <a:lnTo>
                      <a:pt x="68332" y="53912"/>
                    </a:lnTo>
                    <a:cubicBezTo>
                      <a:pt x="50655" y="65342"/>
                      <a:pt x="49230" y="75247"/>
                      <a:pt x="63580" y="83725"/>
                    </a:cubicBezTo>
                    <a:close/>
                    <a:moveTo>
                      <a:pt x="230372" y="97441"/>
                    </a:moveTo>
                    <a:cubicBezTo>
                      <a:pt x="223139" y="93421"/>
                      <a:pt x="214786" y="91916"/>
                      <a:pt x="206612" y="93154"/>
                    </a:cubicBezTo>
                    <a:cubicBezTo>
                      <a:pt x="195360" y="94612"/>
                      <a:pt x="184259" y="97069"/>
                      <a:pt x="173444" y="100489"/>
                    </a:cubicBezTo>
                    <a:lnTo>
                      <a:pt x="220963" y="127826"/>
                    </a:lnTo>
                    <a:cubicBezTo>
                      <a:pt x="240921" y="115443"/>
                      <a:pt x="244057" y="105318"/>
                      <a:pt x="230372" y="97441"/>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035" name="Google Shape;3035;p37"/>
            <p:cNvGrpSpPr/>
            <p:nvPr/>
          </p:nvGrpSpPr>
          <p:grpSpPr>
            <a:xfrm>
              <a:off x="3800921" y="2531712"/>
              <a:ext cx="883852" cy="621125"/>
              <a:chOff x="5610546" y="3273837"/>
              <a:chExt cx="883852" cy="621125"/>
            </a:xfrm>
          </p:grpSpPr>
          <p:sp>
            <p:nvSpPr>
              <p:cNvPr id="3036" name="Google Shape;3036;p37"/>
              <p:cNvSpPr/>
              <p:nvPr/>
            </p:nvSpPr>
            <p:spPr>
              <a:xfrm>
                <a:off x="5610546" y="3383470"/>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37" name="Google Shape;3037;p37"/>
              <p:cNvSpPr/>
              <p:nvPr/>
            </p:nvSpPr>
            <p:spPr>
              <a:xfrm>
                <a:off x="5610736" y="3526535"/>
                <a:ext cx="87339" cy="116586"/>
              </a:xfrm>
              <a:custGeom>
                <a:avLst/>
                <a:gdLst/>
                <a:ahLst/>
                <a:cxnLst/>
                <a:rect l="l" t="t" r="r" b="b"/>
                <a:pathLst>
                  <a:path w="87339" h="116586" extrusionOk="0">
                    <a:moveTo>
                      <a:pt x="0" y="116586"/>
                    </a:moveTo>
                    <a:lnTo>
                      <a:pt x="0" y="0"/>
                    </a:lnTo>
                    <a:lnTo>
                      <a:pt x="87340" y="78010"/>
                    </a:lnTo>
                    <a:lnTo>
                      <a:pt x="0" y="116586"/>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38" name="Google Shape;3038;p37"/>
              <p:cNvSpPr/>
              <p:nvPr/>
            </p:nvSpPr>
            <p:spPr>
              <a:xfrm>
                <a:off x="6427967" y="3529583"/>
                <a:ext cx="66431" cy="157067"/>
              </a:xfrm>
              <a:custGeom>
                <a:avLst/>
                <a:gdLst/>
                <a:ahLst/>
                <a:cxnLst/>
                <a:rect l="l" t="t" r="r" b="b"/>
                <a:pathLst>
                  <a:path w="66431" h="157067" extrusionOk="0">
                    <a:moveTo>
                      <a:pt x="66432" y="0"/>
                    </a:moveTo>
                    <a:lnTo>
                      <a:pt x="66432" y="109633"/>
                    </a:lnTo>
                    <a:lnTo>
                      <a:pt x="21859" y="157067"/>
                    </a:lnTo>
                    <a:lnTo>
                      <a:pt x="0" y="31623"/>
                    </a:lnTo>
                    <a:lnTo>
                      <a:pt x="66432"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39" name="Google Shape;3039;p37"/>
              <p:cNvSpPr/>
              <p:nvPr/>
            </p:nvSpPr>
            <p:spPr>
              <a:xfrm>
                <a:off x="5610546" y="3273837"/>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2"/>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40" name="Google Shape;3040;p37"/>
              <p:cNvSpPr/>
              <p:nvPr/>
            </p:nvSpPr>
            <p:spPr>
              <a:xfrm>
                <a:off x="5736262" y="3343465"/>
                <a:ext cx="632609" cy="366093"/>
              </a:xfrm>
              <a:custGeom>
                <a:avLst/>
                <a:gdLst/>
                <a:ahLst/>
                <a:cxnLst/>
                <a:rect l="l" t="t" r="r" b="b"/>
                <a:pathLst>
                  <a:path w="632609" h="366093" extrusionOk="0">
                    <a:moveTo>
                      <a:pt x="632021" y="194119"/>
                    </a:moveTo>
                    <a:cubicBezTo>
                      <a:pt x="627555" y="237173"/>
                      <a:pt x="596952" y="279844"/>
                      <a:pt x="540025" y="312515"/>
                    </a:cubicBezTo>
                    <a:cubicBezTo>
                      <a:pt x="416475" y="383953"/>
                      <a:pt x="216136" y="383953"/>
                      <a:pt x="92586" y="312515"/>
                    </a:cubicBezTo>
                    <a:cubicBezTo>
                      <a:pt x="35564" y="279559"/>
                      <a:pt x="4962" y="237173"/>
                      <a:pt x="590" y="194119"/>
                    </a:cubicBezTo>
                    <a:cubicBezTo>
                      <a:pt x="-4732" y="143637"/>
                      <a:pt x="25965" y="92202"/>
                      <a:pt x="92586" y="53721"/>
                    </a:cubicBezTo>
                    <a:cubicBezTo>
                      <a:pt x="216136" y="-17907"/>
                      <a:pt x="416475" y="-17907"/>
                      <a:pt x="540025" y="53721"/>
                    </a:cubicBezTo>
                    <a:cubicBezTo>
                      <a:pt x="606551" y="92202"/>
                      <a:pt x="637344" y="143637"/>
                      <a:pt x="632021" y="194119"/>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41" name="Google Shape;3041;p37"/>
              <p:cNvSpPr/>
              <p:nvPr/>
            </p:nvSpPr>
            <p:spPr>
              <a:xfrm>
                <a:off x="5736851" y="3365444"/>
                <a:ext cx="631431" cy="344114"/>
              </a:xfrm>
              <a:custGeom>
                <a:avLst/>
                <a:gdLst/>
                <a:ahLst/>
                <a:cxnLst/>
                <a:rect l="l" t="t" r="r" b="b"/>
                <a:pathLst>
                  <a:path w="631431" h="344114" extrusionOk="0">
                    <a:moveTo>
                      <a:pt x="631431" y="172141"/>
                    </a:moveTo>
                    <a:cubicBezTo>
                      <a:pt x="626965" y="215194"/>
                      <a:pt x="596363" y="257866"/>
                      <a:pt x="539435" y="290536"/>
                    </a:cubicBezTo>
                    <a:cubicBezTo>
                      <a:pt x="415886" y="361974"/>
                      <a:pt x="215546" y="361974"/>
                      <a:pt x="91997" y="290536"/>
                    </a:cubicBezTo>
                    <a:cubicBezTo>
                      <a:pt x="34974" y="257580"/>
                      <a:pt x="4372" y="215194"/>
                      <a:pt x="0" y="172141"/>
                    </a:cubicBezTo>
                    <a:cubicBezTo>
                      <a:pt x="4372" y="128992"/>
                      <a:pt x="34974" y="86416"/>
                      <a:pt x="91997" y="53650"/>
                    </a:cubicBezTo>
                    <a:cubicBezTo>
                      <a:pt x="215546" y="-17883"/>
                      <a:pt x="415886" y="-17883"/>
                      <a:pt x="539435" y="53650"/>
                    </a:cubicBezTo>
                    <a:cubicBezTo>
                      <a:pt x="596363" y="86606"/>
                      <a:pt x="626965" y="128992"/>
                      <a:pt x="631431" y="17214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42" name="Google Shape;3042;p37"/>
              <p:cNvSpPr/>
              <p:nvPr/>
            </p:nvSpPr>
            <p:spPr>
              <a:xfrm>
                <a:off x="5898416" y="3447859"/>
                <a:ext cx="294651" cy="185451"/>
              </a:xfrm>
              <a:custGeom>
                <a:avLst/>
                <a:gdLst/>
                <a:ahLst/>
                <a:cxnLst/>
                <a:rect l="l" t="t" r="r" b="b"/>
                <a:pathLst>
                  <a:path w="294651" h="185451" extrusionOk="0">
                    <a:moveTo>
                      <a:pt x="149495" y="29813"/>
                    </a:moveTo>
                    <a:cubicBezTo>
                      <a:pt x="145608" y="29756"/>
                      <a:pt x="141730" y="30042"/>
                      <a:pt x="137900" y="30671"/>
                    </a:cubicBezTo>
                    <a:cubicBezTo>
                      <a:pt x="132673" y="31433"/>
                      <a:pt x="126875" y="32480"/>
                      <a:pt x="120413" y="33814"/>
                    </a:cubicBezTo>
                    <a:cubicBezTo>
                      <a:pt x="113950" y="35147"/>
                      <a:pt x="107203" y="36957"/>
                      <a:pt x="100265" y="39052"/>
                    </a:cubicBezTo>
                    <a:cubicBezTo>
                      <a:pt x="93498" y="41053"/>
                      <a:pt x="86884" y="43567"/>
                      <a:pt x="80497" y="46577"/>
                    </a:cubicBezTo>
                    <a:lnTo>
                      <a:pt x="131247" y="76009"/>
                    </a:lnTo>
                    <a:lnTo>
                      <a:pt x="140751" y="72771"/>
                    </a:lnTo>
                    <a:cubicBezTo>
                      <a:pt x="153676" y="68485"/>
                      <a:pt x="165841" y="64770"/>
                      <a:pt x="177341" y="61817"/>
                    </a:cubicBezTo>
                    <a:cubicBezTo>
                      <a:pt x="188089" y="58883"/>
                      <a:pt x="199104" y="57064"/>
                      <a:pt x="210224" y="56388"/>
                    </a:cubicBezTo>
                    <a:cubicBezTo>
                      <a:pt x="220345" y="55702"/>
                      <a:pt x="230505" y="56369"/>
                      <a:pt x="240446" y="58388"/>
                    </a:cubicBezTo>
                    <a:cubicBezTo>
                      <a:pt x="250453" y="60655"/>
                      <a:pt x="260043" y="64475"/>
                      <a:pt x="268862" y="69723"/>
                    </a:cubicBezTo>
                    <a:cubicBezTo>
                      <a:pt x="277644" y="74114"/>
                      <a:pt x="285161" y="80667"/>
                      <a:pt x="290721" y="88773"/>
                    </a:cubicBezTo>
                    <a:cubicBezTo>
                      <a:pt x="294389" y="94717"/>
                      <a:pt x="295549" y="101879"/>
                      <a:pt x="293952" y="108680"/>
                    </a:cubicBezTo>
                    <a:cubicBezTo>
                      <a:pt x="291776" y="116148"/>
                      <a:pt x="287680" y="122920"/>
                      <a:pt x="282072" y="128302"/>
                    </a:cubicBezTo>
                    <a:cubicBezTo>
                      <a:pt x="275239" y="135350"/>
                      <a:pt x="267617" y="141580"/>
                      <a:pt x="259358" y="146875"/>
                    </a:cubicBezTo>
                    <a:lnTo>
                      <a:pt x="291671" y="165925"/>
                    </a:lnTo>
                    <a:lnTo>
                      <a:pt x="273994" y="176117"/>
                    </a:lnTo>
                    <a:lnTo>
                      <a:pt x="241396" y="157067"/>
                    </a:lnTo>
                    <a:cubicBezTo>
                      <a:pt x="225867" y="164735"/>
                      <a:pt x="209635" y="170898"/>
                      <a:pt x="192927" y="175450"/>
                    </a:cubicBezTo>
                    <a:cubicBezTo>
                      <a:pt x="175440" y="180289"/>
                      <a:pt x="157573" y="183633"/>
                      <a:pt x="139516" y="185452"/>
                    </a:cubicBezTo>
                    <a:lnTo>
                      <a:pt x="122409" y="154876"/>
                    </a:lnTo>
                    <a:cubicBezTo>
                      <a:pt x="127180" y="154753"/>
                      <a:pt x="131941" y="154372"/>
                      <a:pt x="136664" y="153734"/>
                    </a:cubicBezTo>
                    <a:cubicBezTo>
                      <a:pt x="143821" y="152924"/>
                      <a:pt x="150930" y="151714"/>
                      <a:pt x="157953" y="150114"/>
                    </a:cubicBezTo>
                    <a:cubicBezTo>
                      <a:pt x="165841" y="148400"/>
                      <a:pt x="174109" y="146304"/>
                      <a:pt x="182853" y="143732"/>
                    </a:cubicBezTo>
                    <a:cubicBezTo>
                      <a:pt x="191340" y="141151"/>
                      <a:pt x="199627" y="137970"/>
                      <a:pt x="207658" y="134207"/>
                    </a:cubicBezTo>
                    <a:lnTo>
                      <a:pt x="156812" y="104966"/>
                    </a:lnTo>
                    <a:lnTo>
                      <a:pt x="150255" y="107251"/>
                    </a:lnTo>
                    <a:lnTo>
                      <a:pt x="143317" y="109347"/>
                    </a:lnTo>
                    <a:cubicBezTo>
                      <a:pt x="130582" y="113538"/>
                      <a:pt x="118892" y="116872"/>
                      <a:pt x="108343" y="118872"/>
                    </a:cubicBezTo>
                    <a:cubicBezTo>
                      <a:pt x="98545" y="121149"/>
                      <a:pt x="88556" y="122492"/>
                      <a:pt x="78501" y="122873"/>
                    </a:cubicBezTo>
                    <a:cubicBezTo>
                      <a:pt x="69691" y="123187"/>
                      <a:pt x="60872" y="122358"/>
                      <a:pt x="52271" y="120396"/>
                    </a:cubicBezTo>
                    <a:cubicBezTo>
                      <a:pt x="43698" y="118453"/>
                      <a:pt x="35468" y="115243"/>
                      <a:pt x="27846" y="110871"/>
                    </a:cubicBezTo>
                    <a:cubicBezTo>
                      <a:pt x="19540" y="106518"/>
                      <a:pt x="12326" y="100327"/>
                      <a:pt x="6748" y="92774"/>
                    </a:cubicBezTo>
                    <a:cubicBezTo>
                      <a:pt x="2604" y="87078"/>
                      <a:pt x="580" y="80096"/>
                      <a:pt x="1045" y="73057"/>
                    </a:cubicBezTo>
                    <a:cubicBezTo>
                      <a:pt x="1787" y="65789"/>
                      <a:pt x="4704" y="58922"/>
                      <a:pt x="9409" y="53340"/>
                    </a:cubicBezTo>
                    <a:cubicBezTo>
                      <a:pt x="15197" y="45939"/>
                      <a:pt x="22125" y="39500"/>
                      <a:pt x="29937" y="34290"/>
                    </a:cubicBezTo>
                    <a:lnTo>
                      <a:pt x="0" y="16954"/>
                    </a:lnTo>
                    <a:lnTo>
                      <a:pt x="17582" y="6763"/>
                    </a:lnTo>
                    <a:lnTo>
                      <a:pt x="47234" y="23908"/>
                    </a:lnTo>
                    <a:cubicBezTo>
                      <a:pt x="61176" y="17059"/>
                      <a:pt x="75793" y="11697"/>
                      <a:pt x="90856" y="7906"/>
                    </a:cubicBezTo>
                    <a:cubicBezTo>
                      <a:pt x="105188" y="4239"/>
                      <a:pt x="119767" y="1591"/>
                      <a:pt x="134479" y="0"/>
                    </a:cubicBezTo>
                    <a:close/>
                    <a:moveTo>
                      <a:pt x="63105" y="83153"/>
                    </a:moveTo>
                    <a:cubicBezTo>
                      <a:pt x="69786" y="86992"/>
                      <a:pt x="77494" y="88659"/>
                      <a:pt x="85154" y="87916"/>
                    </a:cubicBezTo>
                    <a:cubicBezTo>
                      <a:pt x="95447" y="86754"/>
                      <a:pt x="105587" y="84449"/>
                      <a:pt x="115376" y="81058"/>
                    </a:cubicBezTo>
                    <a:lnTo>
                      <a:pt x="67857" y="53531"/>
                    </a:lnTo>
                    <a:cubicBezTo>
                      <a:pt x="50275" y="65056"/>
                      <a:pt x="48849" y="74867"/>
                      <a:pt x="63105" y="83153"/>
                    </a:cubicBezTo>
                    <a:close/>
                    <a:moveTo>
                      <a:pt x="229992" y="97060"/>
                    </a:moveTo>
                    <a:cubicBezTo>
                      <a:pt x="222693" y="93135"/>
                      <a:pt x="214339" y="91631"/>
                      <a:pt x="206137" y="92774"/>
                    </a:cubicBezTo>
                    <a:cubicBezTo>
                      <a:pt x="194894" y="94278"/>
                      <a:pt x="183803" y="96736"/>
                      <a:pt x="172969" y="100108"/>
                    </a:cubicBezTo>
                    <a:lnTo>
                      <a:pt x="220488" y="127540"/>
                    </a:lnTo>
                    <a:cubicBezTo>
                      <a:pt x="240512" y="115157"/>
                      <a:pt x="243677" y="104994"/>
                      <a:pt x="229992" y="9706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43" name="Google Shape;3043;p37"/>
              <p:cNvSpPr/>
              <p:nvPr/>
            </p:nvSpPr>
            <p:spPr>
              <a:xfrm>
                <a:off x="6020539" y="3585400"/>
                <a:ext cx="19482" cy="25526"/>
              </a:xfrm>
              <a:custGeom>
                <a:avLst/>
                <a:gdLst/>
                <a:ahLst/>
                <a:cxnLst/>
                <a:rect l="l" t="t" r="r" b="b"/>
                <a:pathLst>
                  <a:path w="19482" h="25526" extrusionOk="0">
                    <a:moveTo>
                      <a:pt x="0" y="17145"/>
                    </a:moveTo>
                    <a:cubicBezTo>
                      <a:pt x="285" y="11430"/>
                      <a:pt x="285" y="5715"/>
                      <a:pt x="0" y="0"/>
                    </a:cubicBezTo>
                    <a:lnTo>
                      <a:pt x="19483" y="12478"/>
                    </a:lnTo>
                    <a:lnTo>
                      <a:pt x="11024"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44" name="Google Shape;3044;p37"/>
              <p:cNvSpPr/>
              <p:nvPr/>
            </p:nvSpPr>
            <p:spPr>
              <a:xfrm>
                <a:off x="6147700" y="3596258"/>
                <a:ext cx="42101" cy="19716"/>
              </a:xfrm>
              <a:custGeom>
                <a:avLst/>
                <a:gdLst/>
                <a:ahLst/>
                <a:cxnLst/>
                <a:rect l="l" t="t" r="r" b="b"/>
                <a:pathLst>
                  <a:path w="42101" h="19716" extrusionOk="0">
                    <a:moveTo>
                      <a:pt x="42102" y="17145"/>
                    </a:moveTo>
                    <a:lnTo>
                      <a:pt x="42102" y="0"/>
                    </a:lnTo>
                    <a:lnTo>
                      <a:pt x="0" y="3238"/>
                    </a:lnTo>
                    <a:lnTo>
                      <a:pt x="24140" y="19717"/>
                    </a:lnTo>
                    <a:lnTo>
                      <a:pt x="42102"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45" name="Google Shape;3045;p37"/>
              <p:cNvSpPr/>
              <p:nvPr/>
            </p:nvSpPr>
            <p:spPr>
              <a:xfrm>
                <a:off x="6161861" y="3533013"/>
                <a:ext cx="31457" cy="17335"/>
              </a:xfrm>
              <a:custGeom>
                <a:avLst/>
                <a:gdLst/>
                <a:ahLst/>
                <a:cxnLst/>
                <a:rect l="l" t="t" r="r" b="b"/>
                <a:pathLst>
                  <a:path w="31457" h="17335" extrusionOk="0">
                    <a:moveTo>
                      <a:pt x="31458" y="17335"/>
                    </a:moveTo>
                    <a:lnTo>
                      <a:pt x="31458" y="0"/>
                    </a:lnTo>
                    <a:lnTo>
                      <a:pt x="0" y="11430"/>
                    </a:lnTo>
                    <a:lnTo>
                      <a:pt x="31458" y="1733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46" name="Google Shape;3046;p37"/>
              <p:cNvSpPr/>
              <p:nvPr/>
            </p:nvSpPr>
            <p:spPr>
              <a:xfrm>
                <a:off x="6062736" y="3539394"/>
                <a:ext cx="47328" cy="33147"/>
              </a:xfrm>
              <a:custGeom>
                <a:avLst/>
                <a:gdLst/>
                <a:ahLst/>
                <a:cxnLst/>
                <a:rect l="l" t="t" r="r" b="b"/>
                <a:pathLst>
                  <a:path w="47328" h="33147" extrusionOk="0">
                    <a:moveTo>
                      <a:pt x="0" y="10096"/>
                    </a:moveTo>
                    <a:lnTo>
                      <a:pt x="10454" y="0"/>
                    </a:lnTo>
                    <a:lnTo>
                      <a:pt x="47329" y="25622"/>
                    </a:lnTo>
                    <a:lnTo>
                      <a:pt x="45048" y="33147"/>
                    </a:lnTo>
                    <a:cubicBezTo>
                      <a:pt x="45048" y="33147"/>
                      <a:pt x="17487" y="21527"/>
                      <a:pt x="16537" y="2076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47" name="Google Shape;3047;p37"/>
              <p:cNvSpPr/>
              <p:nvPr/>
            </p:nvSpPr>
            <p:spPr>
              <a:xfrm>
                <a:off x="5966368" y="3484530"/>
                <a:ext cx="58543" cy="38957"/>
              </a:xfrm>
              <a:custGeom>
                <a:avLst/>
                <a:gdLst/>
                <a:ahLst/>
                <a:cxnLst/>
                <a:rect l="l" t="t" r="r" b="b"/>
                <a:pathLst>
                  <a:path w="58543" h="38957" extrusionOk="0">
                    <a:moveTo>
                      <a:pt x="0" y="11144"/>
                    </a:moveTo>
                    <a:lnTo>
                      <a:pt x="49040" y="38957"/>
                    </a:lnTo>
                    <a:lnTo>
                      <a:pt x="58543" y="31623"/>
                    </a:lnTo>
                    <a:cubicBezTo>
                      <a:pt x="58543" y="31623"/>
                      <a:pt x="52366" y="24575"/>
                      <a:pt x="51986" y="23908"/>
                    </a:cubicBezTo>
                    <a:cubicBezTo>
                      <a:pt x="47566" y="18898"/>
                      <a:pt x="42406" y="14592"/>
                      <a:pt x="36685" y="11144"/>
                    </a:cubicBezTo>
                    <a:cubicBezTo>
                      <a:pt x="33073" y="10477"/>
                      <a:pt x="9789" y="0"/>
                      <a:pt x="9789"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48" name="Google Shape;3048;p37"/>
              <p:cNvSpPr/>
              <p:nvPr/>
            </p:nvSpPr>
            <p:spPr>
              <a:xfrm>
                <a:off x="6020539" y="3453098"/>
                <a:ext cx="27370" cy="24574"/>
              </a:xfrm>
              <a:custGeom>
                <a:avLst/>
                <a:gdLst/>
                <a:ahLst/>
                <a:cxnLst/>
                <a:rect l="l" t="t" r="r" b="b"/>
                <a:pathLst>
                  <a:path w="27370" h="24574" extrusionOk="0">
                    <a:moveTo>
                      <a:pt x="27371" y="24575"/>
                    </a:moveTo>
                    <a:lnTo>
                      <a:pt x="27371" y="7334"/>
                    </a:lnTo>
                    <a:lnTo>
                      <a:pt x="4847" y="0"/>
                    </a:lnTo>
                    <a:lnTo>
                      <a:pt x="0" y="13525"/>
                    </a:lnTo>
                    <a:lnTo>
                      <a:pt x="1236" y="19621"/>
                    </a:lnTo>
                    <a:lnTo>
                      <a:pt x="27371" y="2457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49" name="Google Shape;3049;p37"/>
              <p:cNvSpPr/>
              <p:nvPr/>
            </p:nvSpPr>
            <p:spPr>
              <a:xfrm>
                <a:off x="5898416" y="3448050"/>
                <a:ext cx="26040" cy="19430"/>
              </a:xfrm>
              <a:custGeom>
                <a:avLst/>
                <a:gdLst/>
                <a:ahLst/>
                <a:cxnLst/>
                <a:rect l="l" t="t" r="r" b="b"/>
                <a:pathLst>
                  <a:path w="26040" h="19430" extrusionOk="0">
                    <a:moveTo>
                      <a:pt x="0" y="17145"/>
                    </a:moveTo>
                    <a:lnTo>
                      <a:pt x="0" y="0"/>
                    </a:lnTo>
                    <a:lnTo>
                      <a:pt x="26040"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50" name="Google Shape;3050;p37"/>
              <p:cNvSpPr/>
              <p:nvPr/>
            </p:nvSpPr>
            <p:spPr>
              <a:xfrm>
                <a:off x="5899366" y="3505676"/>
                <a:ext cx="30317" cy="30194"/>
              </a:xfrm>
              <a:custGeom>
                <a:avLst/>
                <a:gdLst/>
                <a:ahLst/>
                <a:cxnLst/>
                <a:rect l="l" t="t" r="r" b="b"/>
                <a:pathLst>
                  <a:path w="30317" h="30194" extrusionOk="0">
                    <a:moveTo>
                      <a:pt x="0" y="17812"/>
                    </a:moveTo>
                    <a:lnTo>
                      <a:pt x="0" y="0"/>
                    </a:lnTo>
                    <a:lnTo>
                      <a:pt x="30317" y="0"/>
                    </a:lnTo>
                    <a:lnTo>
                      <a:pt x="22999" y="15907"/>
                    </a:lnTo>
                    <a:lnTo>
                      <a:pt x="9979" y="30194"/>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51" name="Google Shape;3051;p37"/>
              <p:cNvSpPr/>
              <p:nvPr/>
            </p:nvSpPr>
            <p:spPr>
              <a:xfrm>
                <a:off x="5898416" y="3431095"/>
                <a:ext cx="294657" cy="185070"/>
              </a:xfrm>
              <a:custGeom>
                <a:avLst/>
                <a:gdLst/>
                <a:ahLst/>
                <a:cxnLst/>
                <a:rect l="l" t="t" r="r" b="b"/>
                <a:pathLst>
                  <a:path w="294657" h="185070" extrusionOk="0">
                    <a:moveTo>
                      <a:pt x="149495" y="29337"/>
                    </a:moveTo>
                    <a:cubicBezTo>
                      <a:pt x="145608" y="29327"/>
                      <a:pt x="141730" y="29642"/>
                      <a:pt x="137900" y="30289"/>
                    </a:cubicBezTo>
                    <a:cubicBezTo>
                      <a:pt x="132673" y="31051"/>
                      <a:pt x="126875" y="32099"/>
                      <a:pt x="120413" y="33433"/>
                    </a:cubicBezTo>
                    <a:cubicBezTo>
                      <a:pt x="113950" y="34766"/>
                      <a:pt x="107203" y="36576"/>
                      <a:pt x="100265" y="38576"/>
                    </a:cubicBezTo>
                    <a:cubicBezTo>
                      <a:pt x="93508" y="40653"/>
                      <a:pt x="86903" y="43196"/>
                      <a:pt x="80497" y="46196"/>
                    </a:cubicBezTo>
                    <a:lnTo>
                      <a:pt x="131247" y="75629"/>
                    </a:lnTo>
                    <a:lnTo>
                      <a:pt x="140751" y="72390"/>
                    </a:lnTo>
                    <a:cubicBezTo>
                      <a:pt x="153676" y="68104"/>
                      <a:pt x="165841" y="64389"/>
                      <a:pt x="177341" y="61436"/>
                    </a:cubicBezTo>
                    <a:cubicBezTo>
                      <a:pt x="188089" y="58522"/>
                      <a:pt x="199104" y="56664"/>
                      <a:pt x="210224" y="55912"/>
                    </a:cubicBezTo>
                    <a:cubicBezTo>
                      <a:pt x="220345" y="55302"/>
                      <a:pt x="230505" y="56007"/>
                      <a:pt x="240446" y="58007"/>
                    </a:cubicBezTo>
                    <a:cubicBezTo>
                      <a:pt x="250463" y="60227"/>
                      <a:pt x="260062" y="64056"/>
                      <a:pt x="268862" y="69342"/>
                    </a:cubicBezTo>
                    <a:cubicBezTo>
                      <a:pt x="277663" y="73705"/>
                      <a:pt x="285190" y="80267"/>
                      <a:pt x="290721" y="88392"/>
                    </a:cubicBezTo>
                    <a:cubicBezTo>
                      <a:pt x="294399" y="94336"/>
                      <a:pt x="295558" y="101498"/>
                      <a:pt x="293952" y="108299"/>
                    </a:cubicBezTo>
                    <a:cubicBezTo>
                      <a:pt x="291757" y="115757"/>
                      <a:pt x="287661" y="122520"/>
                      <a:pt x="282072" y="127921"/>
                    </a:cubicBezTo>
                    <a:cubicBezTo>
                      <a:pt x="275239" y="134969"/>
                      <a:pt x="267617" y="141199"/>
                      <a:pt x="259358" y="146495"/>
                    </a:cubicBezTo>
                    <a:lnTo>
                      <a:pt x="291671" y="165545"/>
                    </a:lnTo>
                    <a:lnTo>
                      <a:pt x="273994" y="175736"/>
                    </a:lnTo>
                    <a:lnTo>
                      <a:pt x="241396" y="156686"/>
                    </a:lnTo>
                    <a:cubicBezTo>
                      <a:pt x="225867" y="164354"/>
                      <a:pt x="209635" y="170517"/>
                      <a:pt x="192927" y="175070"/>
                    </a:cubicBezTo>
                    <a:cubicBezTo>
                      <a:pt x="175440" y="179908"/>
                      <a:pt x="157573" y="183252"/>
                      <a:pt x="139516" y="185071"/>
                    </a:cubicBezTo>
                    <a:lnTo>
                      <a:pt x="122409" y="154496"/>
                    </a:lnTo>
                    <a:cubicBezTo>
                      <a:pt x="127180" y="154372"/>
                      <a:pt x="131941" y="153991"/>
                      <a:pt x="136664" y="153353"/>
                    </a:cubicBezTo>
                    <a:cubicBezTo>
                      <a:pt x="143032" y="152590"/>
                      <a:pt x="150160" y="151447"/>
                      <a:pt x="157953" y="149733"/>
                    </a:cubicBezTo>
                    <a:cubicBezTo>
                      <a:pt x="165746" y="148019"/>
                      <a:pt x="174109" y="145923"/>
                      <a:pt x="182853" y="143351"/>
                    </a:cubicBezTo>
                    <a:cubicBezTo>
                      <a:pt x="191340" y="140770"/>
                      <a:pt x="199627" y="137589"/>
                      <a:pt x="207658" y="133826"/>
                    </a:cubicBezTo>
                    <a:lnTo>
                      <a:pt x="157098" y="104585"/>
                    </a:lnTo>
                    <a:lnTo>
                      <a:pt x="150540" y="106871"/>
                    </a:lnTo>
                    <a:lnTo>
                      <a:pt x="143602" y="108966"/>
                    </a:lnTo>
                    <a:cubicBezTo>
                      <a:pt x="130867" y="113157"/>
                      <a:pt x="119177" y="116491"/>
                      <a:pt x="108628" y="118491"/>
                    </a:cubicBezTo>
                    <a:cubicBezTo>
                      <a:pt x="98830" y="120767"/>
                      <a:pt x="88841" y="122111"/>
                      <a:pt x="78786" y="122491"/>
                    </a:cubicBezTo>
                    <a:cubicBezTo>
                      <a:pt x="69976" y="122758"/>
                      <a:pt x="61166" y="121929"/>
                      <a:pt x="52556" y="120015"/>
                    </a:cubicBezTo>
                    <a:cubicBezTo>
                      <a:pt x="44002" y="118034"/>
                      <a:pt x="35772" y="114824"/>
                      <a:pt x="28131" y="110490"/>
                    </a:cubicBezTo>
                    <a:cubicBezTo>
                      <a:pt x="19796" y="106137"/>
                      <a:pt x="12573" y="99908"/>
                      <a:pt x="7033" y="92297"/>
                    </a:cubicBezTo>
                    <a:cubicBezTo>
                      <a:pt x="2889" y="86630"/>
                      <a:pt x="865" y="79686"/>
                      <a:pt x="1331" y="72676"/>
                    </a:cubicBezTo>
                    <a:cubicBezTo>
                      <a:pt x="2072" y="65380"/>
                      <a:pt x="4989" y="58474"/>
                      <a:pt x="9694" y="52864"/>
                    </a:cubicBezTo>
                    <a:cubicBezTo>
                      <a:pt x="15482" y="45453"/>
                      <a:pt x="22410" y="39024"/>
                      <a:pt x="30222" y="33814"/>
                    </a:cubicBezTo>
                    <a:lnTo>
                      <a:pt x="0" y="16954"/>
                    </a:lnTo>
                    <a:lnTo>
                      <a:pt x="17582" y="6763"/>
                    </a:lnTo>
                    <a:lnTo>
                      <a:pt x="47234" y="23908"/>
                    </a:lnTo>
                    <a:cubicBezTo>
                      <a:pt x="61157" y="17021"/>
                      <a:pt x="75783" y="11649"/>
                      <a:pt x="90856" y="7906"/>
                    </a:cubicBezTo>
                    <a:cubicBezTo>
                      <a:pt x="105188" y="4239"/>
                      <a:pt x="119767" y="1591"/>
                      <a:pt x="134479" y="0"/>
                    </a:cubicBezTo>
                    <a:close/>
                    <a:moveTo>
                      <a:pt x="63105" y="82772"/>
                    </a:moveTo>
                    <a:cubicBezTo>
                      <a:pt x="69786" y="86611"/>
                      <a:pt x="77494" y="88278"/>
                      <a:pt x="85154" y="87535"/>
                    </a:cubicBezTo>
                    <a:cubicBezTo>
                      <a:pt x="95437" y="86325"/>
                      <a:pt x="105568" y="84020"/>
                      <a:pt x="115376" y="80677"/>
                    </a:cubicBezTo>
                    <a:lnTo>
                      <a:pt x="67857" y="53150"/>
                    </a:lnTo>
                    <a:cubicBezTo>
                      <a:pt x="50275" y="64579"/>
                      <a:pt x="48849" y="74104"/>
                      <a:pt x="63105" y="82772"/>
                    </a:cubicBezTo>
                    <a:close/>
                    <a:moveTo>
                      <a:pt x="229992" y="96679"/>
                    </a:moveTo>
                    <a:cubicBezTo>
                      <a:pt x="222721" y="92678"/>
                      <a:pt x="214339" y="91173"/>
                      <a:pt x="206137" y="92393"/>
                    </a:cubicBezTo>
                    <a:cubicBezTo>
                      <a:pt x="194894" y="93897"/>
                      <a:pt x="183803" y="96355"/>
                      <a:pt x="172969" y="99727"/>
                    </a:cubicBezTo>
                    <a:lnTo>
                      <a:pt x="220488" y="127063"/>
                    </a:lnTo>
                    <a:cubicBezTo>
                      <a:pt x="240351" y="114776"/>
                      <a:pt x="243677" y="104585"/>
                      <a:pt x="229992" y="96679"/>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052" name="Google Shape;3052;p37"/>
            <p:cNvGrpSpPr/>
            <p:nvPr/>
          </p:nvGrpSpPr>
          <p:grpSpPr>
            <a:xfrm>
              <a:off x="3829623" y="2378741"/>
              <a:ext cx="883852" cy="621029"/>
              <a:chOff x="5639248" y="3120866"/>
              <a:chExt cx="883852" cy="621029"/>
            </a:xfrm>
          </p:grpSpPr>
          <p:sp>
            <p:nvSpPr>
              <p:cNvPr id="3053" name="Google Shape;3053;p37"/>
              <p:cNvSpPr/>
              <p:nvPr/>
            </p:nvSpPr>
            <p:spPr>
              <a:xfrm>
                <a:off x="5639248" y="3230403"/>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2"/>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54" name="Google Shape;3054;p37"/>
              <p:cNvSpPr/>
              <p:nvPr/>
            </p:nvSpPr>
            <p:spPr>
              <a:xfrm>
                <a:off x="5639343" y="3373564"/>
                <a:ext cx="87339" cy="116490"/>
              </a:xfrm>
              <a:custGeom>
                <a:avLst/>
                <a:gdLst/>
                <a:ahLst/>
                <a:cxnLst/>
                <a:rect l="l" t="t" r="r" b="b"/>
                <a:pathLst>
                  <a:path w="87339" h="116490" extrusionOk="0">
                    <a:moveTo>
                      <a:pt x="0" y="116491"/>
                    </a:moveTo>
                    <a:lnTo>
                      <a:pt x="0" y="0"/>
                    </a:lnTo>
                    <a:lnTo>
                      <a:pt x="87340" y="77915"/>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55" name="Google Shape;3055;p37"/>
              <p:cNvSpPr/>
              <p:nvPr/>
            </p:nvSpPr>
            <p:spPr>
              <a:xfrm>
                <a:off x="6456573" y="3376612"/>
                <a:ext cx="66526" cy="157067"/>
              </a:xfrm>
              <a:custGeom>
                <a:avLst/>
                <a:gdLst/>
                <a:ahLst/>
                <a:cxnLst/>
                <a:rect l="l" t="t" r="r" b="b"/>
                <a:pathLst>
                  <a:path w="66526" h="157067" extrusionOk="0">
                    <a:moveTo>
                      <a:pt x="66527" y="0"/>
                    </a:moveTo>
                    <a:lnTo>
                      <a:pt x="66527" y="109538"/>
                    </a:lnTo>
                    <a:lnTo>
                      <a:pt x="21859" y="157067"/>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56" name="Google Shape;3056;p37"/>
              <p:cNvSpPr/>
              <p:nvPr/>
            </p:nvSpPr>
            <p:spPr>
              <a:xfrm>
                <a:off x="5639248" y="3120866"/>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2"/>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57" name="Google Shape;3057;p37"/>
              <p:cNvSpPr/>
              <p:nvPr/>
            </p:nvSpPr>
            <p:spPr>
              <a:xfrm>
                <a:off x="5764868" y="3190470"/>
                <a:ext cx="632686" cy="366117"/>
              </a:xfrm>
              <a:custGeom>
                <a:avLst/>
                <a:gdLst/>
                <a:ahLst/>
                <a:cxnLst/>
                <a:rect l="l" t="t" r="r" b="b"/>
                <a:pathLst>
                  <a:path w="632686" h="366117" extrusionOk="0">
                    <a:moveTo>
                      <a:pt x="632117" y="194048"/>
                    </a:moveTo>
                    <a:cubicBezTo>
                      <a:pt x="627555" y="237101"/>
                      <a:pt x="596952" y="279773"/>
                      <a:pt x="540025" y="312539"/>
                    </a:cubicBezTo>
                    <a:cubicBezTo>
                      <a:pt x="416475" y="383976"/>
                      <a:pt x="216136" y="383976"/>
                      <a:pt x="92586" y="312539"/>
                    </a:cubicBezTo>
                    <a:cubicBezTo>
                      <a:pt x="35564" y="279487"/>
                      <a:pt x="4961" y="237101"/>
                      <a:pt x="590" y="194048"/>
                    </a:cubicBezTo>
                    <a:cubicBezTo>
                      <a:pt x="-4732" y="143661"/>
                      <a:pt x="25965" y="92131"/>
                      <a:pt x="92586" y="53650"/>
                    </a:cubicBezTo>
                    <a:cubicBezTo>
                      <a:pt x="216136" y="-17883"/>
                      <a:pt x="416475" y="-17883"/>
                      <a:pt x="540025" y="53650"/>
                    </a:cubicBezTo>
                    <a:cubicBezTo>
                      <a:pt x="606646" y="92131"/>
                      <a:pt x="637344" y="143280"/>
                      <a:pt x="632117"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58" name="Google Shape;3058;p37"/>
              <p:cNvSpPr/>
              <p:nvPr/>
            </p:nvSpPr>
            <p:spPr>
              <a:xfrm>
                <a:off x="5765458" y="3212377"/>
                <a:ext cx="631526" cy="344209"/>
              </a:xfrm>
              <a:custGeom>
                <a:avLst/>
                <a:gdLst/>
                <a:ahLst/>
                <a:cxnLst/>
                <a:rect l="l" t="t" r="r" b="b"/>
                <a:pathLst>
                  <a:path w="631526" h="344209" extrusionOk="0">
                    <a:moveTo>
                      <a:pt x="631527" y="172141"/>
                    </a:moveTo>
                    <a:cubicBezTo>
                      <a:pt x="626965" y="215194"/>
                      <a:pt x="596363" y="257866"/>
                      <a:pt x="539435" y="290631"/>
                    </a:cubicBezTo>
                    <a:cubicBezTo>
                      <a:pt x="415886" y="362069"/>
                      <a:pt x="215546" y="362069"/>
                      <a:pt x="91997" y="290631"/>
                    </a:cubicBezTo>
                    <a:cubicBezTo>
                      <a:pt x="34974" y="257580"/>
                      <a:pt x="4372" y="215194"/>
                      <a:pt x="0" y="172141"/>
                    </a:cubicBezTo>
                    <a:cubicBezTo>
                      <a:pt x="4372" y="129088"/>
                      <a:pt x="35069" y="86416"/>
                      <a:pt x="91997" y="53650"/>
                    </a:cubicBezTo>
                    <a:cubicBezTo>
                      <a:pt x="215546" y="-17883"/>
                      <a:pt x="415886" y="-17883"/>
                      <a:pt x="539435" y="53650"/>
                    </a:cubicBezTo>
                    <a:cubicBezTo>
                      <a:pt x="596363" y="86701"/>
                      <a:pt x="626965" y="129088"/>
                      <a:pt x="631527" y="17214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59" name="Google Shape;3059;p37"/>
              <p:cNvSpPr/>
              <p:nvPr/>
            </p:nvSpPr>
            <p:spPr>
              <a:xfrm>
                <a:off x="5927022" y="3295364"/>
                <a:ext cx="294875" cy="184213"/>
              </a:xfrm>
              <a:custGeom>
                <a:avLst/>
                <a:gdLst/>
                <a:ahLst/>
                <a:cxnLst/>
                <a:rect l="l" t="t" r="r" b="b"/>
                <a:pathLst>
                  <a:path w="294875" h="184213" extrusionOk="0">
                    <a:moveTo>
                      <a:pt x="149495" y="28861"/>
                    </a:moveTo>
                    <a:cubicBezTo>
                      <a:pt x="145608" y="28851"/>
                      <a:pt x="141730" y="29166"/>
                      <a:pt x="137900" y="29813"/>
                    </a:cubicBezTo>
                    <a:cubicBezTo>
                      <a:pt x="132673" y="30575"/>
                      <a:pt x="126876" y="31623"/>
                      <a:pt x="120413" y="32956"/>
                    </a:cubicBezTo>
                    <a:cubicBezTo>
                      <a:pt x="113950" y="34290"/>
                      <a:pt x="107298" y="36004"/>
                      <a:pt x="100265" y="38100"/>
                    </a:cubicBezTo>
                    <a:cubicBezTo>
                      <a:pt x="93498" y="40148"/>
                      <a:pt x="86893" y="42701"/>
                      <a:pt x="80497" y="45720"/>
                    </a:cubicBezTo>
                    <a:lnTo>
                      <a:pt x="131247" y="75057"/>
                    </a:lnTo>
                    <a:lnTo>
                      <a:pt x="140751" y="71914"/>
                    </a:lnTo>
                    <a:cubicBezTo>
                      <a:pt x="153676" y="67532"/>
                      <a:pt x="165841" y="63913"/>
                      <a:pt x="177341" y="60865"/>
                    </a:cubicBezTo>
                    <a:cubicBezTo>
                      <a:pt x="188108" y="58026"/>
                      <a:pt x="199114" y="56207"/>
                      <a:pt x="210224" y="55435"/>
                    </a:cubicBezTo>
                    <a:cubicBezTo>
                      <a:pt x="220374" y="54826"/>
                      <a:pt x="230571" y="55531"/>
                      <a:pt x="240541" y="57531"/>
                    </a:cubicBezTo>
                    <a:cubicBezTo>
                      <a:pt x="250577" y="59760"/>
                      <a:pt x="260195" y="63551"/>
                      <a:pt x="269052" y="68771"/>
                    </a:cubicBezTo>
                    <a:cubicBezTo>
                      <a:pt x="277824" y="73171"/>
                      <a:pt x="285351" y="79724"/>
                      <a:pt x="290911" y="87821"/>
                    </a:cubicBezTo>
                    <a:cubicBezTo>
                      <a:pt x="294627" y="93745"/>
                      <a:pt x="295796" y="100927"/>
                      <a:pt x="294142" y="107728"/>
                    </a:cubicBezTo>
                    <a:cubicBezTo>
                      <a:pt x="291985" y="115205"/>
                      <a:pt x="287889" y="121977"/>
                      <a:pt x="282262" y="127349"/>
                    </a:cubicBezTo>
                    <a:cubicBezTo>
                      <a:pt x="275315" y="134379"/>
                      <a:pt x="267522" y="140522"/>
                      <a:pt x="259073" y="145637"/>
                    </a:cubicBezTo>
                    <a:lnTo>
                      <a:pt x="291386" y="164687"/>
                    </a:lnTo>
                    <a:lnTo>
                      <a:pt x="273709" y="174879"/>
                    </a:lnTo>
                    <a:lnTo>
                      <a:pt x="241111" y="155829"/>
                    </a:lnTo>
                    <a:cubicBezTo>
                      <a:pt x="225572" y="163487"/>
                      <a:pt x="209349" y="169650"/>
                      <a:pt x="192642" y="174212"/>
                    </a:cubicBezTo>
                    <a:cubicBezTo>
                      <a:pt x="175155" y="179051"/>
                      <a:pt x="157288" y="182394"/>
                      <a:pt x="139230" y="184213"/>
                    </a:cubicBezTo>
                    <a:lnTo>
                      <a:pt x="122219" y="153638"/>
                    </a:lnTo>
                    <a:cubicBezTo>
                      <a:pt x="126952" y="153514"/>
                      <a:pt x="131684" y="153133"/>
                      <a:pt x="136379" y="152495"/>
                    </a:cubicBezTo>
                    <a:cubicBezTo>
                      <a:pt x="142842" y="151733"/>
                      <a:pt x="149875" y="150590"/>
                      <a:pt x="157763" y="148876"/>
                    </a:cubicBezTo>
                    <a:cubicBezTo>
                      <a:pt x="165651" y="147161"/>
                      <a:pt x="173824" y="145066"/>
                      <a:pt x="182568" y="142494"/>
                    </a:cubicBezTo>
                    <a:cubicBezTo>
                      <a:pt x="191074" y="139970"/>
                      <a:pt x="199361" y="136779"/>
                      <a:pt x="207373" y="132969"/>
                    </a:cubicBezTo>
                    <a:lnTo>
                      <a:pt x="156812" y="105061"/>
                    </a:lnTo>
                    <a:lnTo>
                      <a:pt x="150255" y="107347"/>
                    </a:lnTo>
                    <a:lnTo>
                      <a:pt x="143317" y="109442"/>
                    </a:lnTo>
                    <a:cubicBezTo>
                      <a:pt x="130582" y="113633"/>
                      <a:pt x="118987" y="116872"/>
                      <a:pt x="108343" y="118967"/>
                    </a:cubicBezTo>
                    <a:cubicBezTo>
                      <a:pt x="98573" y="121244"/>
                      <a:pt x="88613" y="122577"/>
                      <a:pt x="78596" y="122968"/>
                    </a:cubicBezTo>
                    <a:cubicBezTo>
                      <a:pt x="69758" y="123311"/>
                      <a:pt x="60910" y="122511"/>
                      <a:pt x="52271" y="120587"/>
                    </a:cubicBezTo>
                    <a:cubicBezTo>
                      <a:pt x="43736" y="118615"/>
                      <a:pt x="35544" y="115405"/>
                      <a:pt x="27941" y="111062"/>
                    </a:cubicBezTo>
                    <a:cubicBezTo>
                      <a:pt x="19578" y="106709"/>
                      <a:pt x="12326" y="100479"/>
                      <a:pt x="6748" y="92869"/>
                    </a:cubicBezTo>
                    <a:cubicBezTo>
                      <a:pt x="2690" y="87163"/>
                      <a:pt x="675" y="80248"/>
                      <a:pt x="1045" y="73247"/>
                    </a:cubicBezTo>
                    <a:cubicBezTo>
                      <a:pt x="1768" y="65951"/>
                      <a:pt x="4685" y="59036"/>
                      <a:pt x="9409" y="53435"/>
                    </a:cubicBezTo>
                    <a:cubicBezTo>
                      <a:pt x="15216" y="46053"/>
                      <a:pt x="22144" y="39624"/>
                      <a:pt x="29937" y="34385"/>
                    </a:cubicBezTo>
                    <a:lnTo>
                      <a:pt x="0" y="17050"/>
                    </a:lnTo>
                    <a:lnTo>
                      <a:pt x="17582" y="6858"/>
                    </a:lnTo>
                    <a:lnTo>
                      <a:pt x="47329" y="24003"/>
                    </a:lnTo>
                    <a:cubicBezTo>
                      <a:pt x="61214" y="17069"/>
                      <a:pt x="75802" y="11668"/>
                      <a:pt x="90856" y="7906"/>
                    </a:cubicBezTo>
                    <a:cubicBezTo>
                      <a:pt x="105207" y="4324"/>
                      <a:pt x="119786" y="1686"/>
                      <a:pt x="134479" y="0"/>
                    </a:cubicBezTo>
                    <a:close/>
                    <a:moveTo>
                      <a:pt x="63105" y="82201"/>
                    </a:moveTo>
                    <a:cubicBezTo>
                      <a:pt x="69758" y="86116"/>
                      <a:pt x="77484" y="87782"/>
                      <a:pt x="85154" y="86963"/>
                    </a:cubicBezTo>
                    <a:cubicBezTo>
                      <a:pt x="95475" y="85792"/>
                      <a:pt x="105635" y="83525"/>
                      <a:pt x="115471" y="80200"/>
                    </a:cubicBezTo>
                    <a:lnTo>
                      <a:pt x="67952" y="52673"/>
                    </a:lnTo>
                    <a:cubicBezTo>
                      <a:pt x="50180" y="64484"/>
                      <a:pt x="48849" y="74390"/>
                      <a:pt x="63105" y="82582"/>
                    </a:cubicBezTo>
                    <a:close/>
                    <a:moveTo>
                      <a:pt x="229992" y="96203"/>
                    </a:moveTo>
                    <a:cubicBezTo>
                      <a:pt x="222750" y="92221"/>
                      <a:pt x="214405" y="90716"/>
                      <a:pt x="206232" y="91916"/>
                    </a:cubicBezTo>
                    <a:cubicBezTo>
                      <a:pt x="194951" y="93374"/>
                      <a:pt x="183822" y="95831"/>
                      <a:pt x="172969" y="99250"/>
                    </a:cubicBezTo>
                    <a:lnTo>
                      <a:pt x="220488" y="126587"/>
                    </a:lnTo>
                    <a:cubicBezTo>
                      <a:pt x="240512" y="114462"/>
                      <a:pt x="243677" y="104461"/>
                      <a:pt x="229992" y="96583"/>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60" name="Google Shape;3060;p37"/>
              <p:cNvSpPr/>
              <p:nvPr/>
            </p:nvSpPr>
            <p:spPr>
              <a:xfrm>
                <a:off x="6049241" y="3432333"/>
                <a:ext cx="19007" cy="25526"/>
              </a:xfrm>
              <a:custGeom>
                <a:avLst/>
                <a:gdLst/>
                <a:ahLst/>
                <a:cxnLst/>
                <a:rect l="l" t="t" r="r" b="b"/>
                <a:pathLst>
                  <a:path w="19007" h="25526" extrusionOk="0">
                    <a:moveTo>
                      <a:pt x="0" y="17240"/>
                    </a:moveTo>
                    <a:cubicBezTo>
                      <a:pt x="0" y="15907"/>
                      <a:pt x="0" y="0"/>
                      <a:pt x="0" y="0"/>
                    </a:cubicBezTo>
                    <a:lnTo>
                      <a:pt x="19008" y="12573"/>
                    </a:lnTo>
                    <a:lnTo>
                      <a:pt x="10549"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61" name="Google Shape;3061;p37"/>
              <p:cNvSpPr/>
              <p:nvPr/>
            </p:nvSpPr>
            <p:spPr>
              <a:xfrm>
                <a:off x="6176402" y="3443287"/>
                <a:ext cx="42006" cy="19621"/>
              </a:xfrm>
              <a:custGeom>
                <a:avLst/>
                <a:gdLst/>
                <a:ahLst/>
                <a:cxnLst/>
                <a:rect l="l" t="t" r="r" b="b"/>
                <a:pathLst>
                  <a:path w="42006" h="19621" extrusionOk="0">
                    <a:moveTo>
                      <a:pt x="42007" y="17145"/>
                    </a:moveTo>
                    <a:lnTo>
                      <a:pt x="42007" y="0"/>
                    </a:lnTo>
                    <a:lnTo>
                      <a:pt x="0" y="3143"/>
                    </a:lnTo>
                    <a:lnTo>
                      <a:pt x="24140" y="19621"/>
                    </a:lnTo>
                    <a:lnTo>
                      <a:pt x="42007"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62" name="Google Shape;3062;p37"/>
              <p:cNvSpPr/>
              <p:nvPr/>
            </p:nvSpPr>
            <p:spPr>
              <a:xfrm>
                <a:off x="6190467" y="3380041"/>
                <a:ext cx="31457" cy="17335"/>
              </a:xfrm>
              <a:custGeom>
                <a:avLst/>
                <a:gdLst/>
                <a:ahLst/>
                <a:cxnLst/>
                <a:rect l="l" t="t" r="r" b="b"/>
                <a:pathLst>
                  <a:path w="31457" h="17335" extrusionOk="0">
                    <a:moveTo>
                      <a:pt x="31458" y="17335"/>
                    </a:moveTo>
                    <a:lnTo>
                      <a:pt x="31458" y="0"/>
                    </a:lnTo>
                    <a:lnTo>
                      <a:pt x="0" y="11430"/>
                    </a:lnTo>
                    <a:lnTo>
                      <a:pt x="31458" y="1733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63" name="Google Shape;3063;p37"/>
              <p:cNvSpPr/>
              <p:nvPr/>
            </p:nvSpPr>
            <p:spPr>
              <a:xfrm>
                <a:off x="6091248" y="3386423"/>
                <a:ext cx="47328" cy="33051"/>
              </a:xfrm>
              <a:custGeom>
                <a:avLst/>
                <a:gdLst/>
                <a:ahLst/>
                <a:cxnLst/>
                <a:rect l="l" t="t" r="r" b="b"/>
                <a:pathLst>
                  <a:path w="47328" h="33051" extrusionOk="0">
                    <a:moveTo>
                      <a:pt x="0" y="10001"/>
                    </a:moveTo>
                    <a:lnTo>
                      <a:pt x="10454" y="0"/>
                    </a:lnTo>
                    <a:lnTo>
                      <a:pt x="47329" y="25527"/>
                    </a:lnTo>
                    <a:lnTo>
                      <a:pt x="45048" y="33052"/>
                    </a:lnTo>
                    <a:cubicBezTo>
                      <a:pt x="45048" y="33052"/>
                      <a:pt x="17487" y="21431"/>
                      <a:pt x="16537" y="20765"/>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64" name="Google Shape;3064;p37"/>
              <p:cNvSpPr/>
              <p:nvPr/>
            </p:nvSpPr>
            <p:spPr>
              <a:xfrm>
                <a:off x="5995069" y="3331273"/>
                <a:ext cx="58923" cy="38862"/>
              </a:xfrm>
              <a:custGeom>
                <a:avLst/>
                <a:gdLst/>
                <a:ahLst/>
                <a:cxnLst/>
                <a:rect l="l" t="t" r="r" b="b"/>
                <a:pathLst>
                  <a:path w="58923" h="38862" extrusionOk="0">
                    <a:moveTo>
                      <a:pt x="0" y="11049"/>
                    </a:moveTo>
                    <a:lnTo>
                      <a:pt x="48944" y="38862"/>
                    </a:lnTo>
                    <a:lnTo>
                      <a:pt x="58923" y="31623"/>
                    </a:lnTo>
                    <a:cubicBezTo>
                      <a:pt x="58923" y="31623"/>
                      <a:pt x="52841" y="24575"/>
                      <a:pt x="52366" y="23908"/>
                    </a:cubicBezTo>
                    <a:cubicBezTo>
                      <a:pt x="47966" y="18840"/>
                      <a:pt x="42805" y="14507"/>
                      <a:pt x="37065" y="11049"/>
                    </a:cubicBezTo>
                    <a:cubicBezTo>
                      <a:pt x="33453" y="10382"/>
                      <a:pt x="10169" y="0"/>
                      <a:pt x="10169"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65" name="Google Shape;3065;p37"/>
              <p:cNvSpPr/>
              <p:nvPr/>
            </p:nvSpPr>
            <p:spPr>
              <a:xfrm>
                <a:off x="6049241" y="3300126"/>
                <a:ext cx="27275" cy="24479"/>
              </a:xfrm>
              <a:custGeom>
                <a:avLst/>
                <a:gdLst/>
                <a:ahLst/>
                <a:cxnLst/>
                <a:rect l="l" t="t" r="r" b="b"/>
                <a:pathLst>
                  <a:path w="27275" h="24479" extrusionOk="0">
                    <a:moveTo>
                      <a:pt x="27276" y="24479"/>
                    </a:moveTo>
                    <a:lnTo>
                      <a:pt x="27276" y="7334"/>
                    </a:lnTo>
                    <a:lnTo>
                      <a:pt x="4752" y="0"/>
                    </a:lnTo>
                    <a:lnTo>
                      <a:pt x="0" y="13430"/>
                    </a:lnTo>
                    <a:lnTo>
                      <a:pt x="1140" y="19621"/>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66" name="Google Shape;3066;p37"/>
              <p:cNvSpPr/>
              <p:nvPr/>
            </p:nvSpPr>
            <p:spPr>
              <a:xfrm>
                <a:off x="5927022" y="3295078"/>
                <a:ext cx="26135" cy="19430"/>
              </a:xfrm>
              <a:custGeom>
                <a:avLst/>
                <a:gdLst/>
                <a:ahLst/>
                <a:cxnLst/>
                <a:rect l="l" t="t" r="r" b="b"/>
                <a:pathLst>
                  <a:path w="26135" h="19430" extrusionOk="0">
                    <a:moveTo>
                      <a:pt x="0" y="17145"/>
                    </a:moveTo>
                    <a:lnTo>
                      <a:pt x="0" y="0"/>
                    </a:lnTo>
                    <a:lnTo>
                      <a:pt x="26135"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67" name="Google Shape;3067;p37"/>
              <p:cNvSpPr/>
              <p:nvPr/>
            </p:nvSpPr>
            <p:spPr>
              <a:xfrm>
                <a:off x="5927973" y="3352800"/>
                <a:ext cx="30221" cy="30289"/>
              </a:xfrm>
              <a:custGeom>
                <a:avLst/>
                <a:gdLst/>
                <a:ahLst/>
                <a:cxnLst/>
                <a:rect l="l" t="t" r="r" b="b"/>
                <a:pathLst>
                  <a:path w="30221" h="30289" extrusionOk="0">
                    <a:moveTo>
                      <a:pt x="0" y="17717"/>
                    </a:moveTo>
                    <a:lnTo>
                      <a:pt x="0" y="0"/>
                    </a:lnTo>
                    <a:lnTo>
                      <a:pt x="30222" y="0"/>
                    </a:lnTo>
                    <a:lnTo>
                      <a:pt x="22904" y="16002"/>
                    </a:lnTo>
                    <a:lnTo>
                      <a:pt x="9979" y="3028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68" name="Google Shape;3068;p37"/>
              <p:cNvSpPr/>
              <p:nvPr/>
            </p:nvSpPr>
            <p:spPr>
              <a:xfrm>
                <a:off x="5927022" y="3277266"/>
                <a:ext cx="294877" cy="185546"/>
              </a:xfrm>
              <a:custGeom>
                <a:avLst/>
                <a:gdLst/>
                <a:ahLst/>
                <a:cxnLst/>
                <a:rect l="l" t="t" r="r" b="b"/>
                <a:pathLst>
                  <a:path w="294877" h="185546" extrusionOk="0">
                    <a:moveTo>
                      <a:pt x="149495" y="30194"/>
                    </a:moveTo>
                    <a:cubicBezTo>
                      <a:pt x="145608" y="30185"/>
                      <a:pt x="141730" y="30499"/>
                      <a:pt x="137900" y="31147"/>
                    </a:cubicBezTo>
                    <a:cubicBezTo>
                      <a:pt x="132673" y="31813"/>
                      <a:pt x="126876" y="32861"/>
                      <a:pt x="120413" y="34290"/>
                    </a:cubicBezTo>
                    <a:cubicBezTo>
                      <a:pt x="113950" y="35719"/>
                      <a:pt x="107298" y="37338"/>
                      <a:pt x="100265" y="39433"/>
                    </a:cubicBezTo>
                    <a:cubicBezTo>
                      <a:pt x="93517" y="41491"/>
                      <a:pt x="86912" y="44005"/>
                      <a:pt x="80497" y="46958"/>
                    </a:cubicBezTo>
                    <a:lnTo>
                      <a:pt x="131247" y="76390"/>
                    </a:lnTo>
                    <a:lnTo>
                      <a:pt x="140751" y="73152"/>
                    </a:lnTo>
                    <a:cubicBezTo>
                      <a:pt x="153676" y="68866"/>
                      <a:pt x="165841" y="65246"/>
                      <a:pt x="177341" y="62198"/>
                    </a:cubicBezTo>
                    <a:cubicBezTo>
                      <a:pt x="188108" y="59360"/>
                      <a:pt x="199114" y="57540"/>
                      <a:pt x="210224" y="56769"/>
                    </a:cubicBezTo>
                    <a:cubicBezTo>
                      <a:pt x="220374" y="56178"/>
                      <a:pt x="230552" y="56855"/>
                      <a:pt x="240541" y="58769"/>
                    </a:cubicBezTo>
                    <a:cubicBezTo>
                      <a:pt x="250577" y="61036"/>
                      <a:pt x="260195" y="64856"/>
                      <a:pt x="269052" y="70104"/>
                    </a:cubicBezTo>
                    <a:cubicBezTo>
                      <a:pt x="277824" y="74504"/>
                      <a:pt x="285351" y="81058"/>
                      <a:pt x="290911" y="89154"/>
                    </a:cubicBezTo>
                    <a:cubicBezTo>
                      <a:pt x="294636" y="95040"/>
                      <a:pt x="295796" y="102194"/>
                      <a:pt x="294142" y="108966"/>
                    </a:cubicBezTo>
                    <a:cubicBezTo>
                      <a:pt x="292013" y="116481"/>
                      <a:pt x="287908" y="123292"/>
                      <a:pt x="282262" y="128683"/>
                    </a:cubicBezTo>
                    <a:cubicBezTo>
                      <a:pt x="275287" y="135684"/>
                      <a:pt x="267503" y="141827"/>
                      <a:pt x="259073" y="146971"/>
                    </a:cubicBezTo>
                    <a:lnTo>
                      <a:pt x="291386" y="166021"/>
                    </a:lnTo>
                    <a:lnTo>
                      <a:pt x="273709" y="176308"/>
                    </a:lnTo>
                    <a:lnTo>
                      <a:pt x="241111" y="157258"/>
                    </a:lnTo>
                    <a:cubicBezTo>
                      <a:pt x="225591" y="164925"/>
                      <a:pt x="209359" y="171050"/>
                      <a:pt x="192642" y="175546"/>
                    </a:cubicBezTo>
                    <a:cubicBezTo>
                      <a:pt x="175164" y="180422"/>
                      <a:pt x="157288" y="183775"/>
                      <a:pt x="139230" y="185547"/>
                    </a:cubicBezTo>
                    <a:lnTo>
                      <a:pt x="122219" y="154972"/>
                    </a:lnTo>
                    <a:cubicBezTo>
                      <a:pt x="125355" y="154972"/>
                      <a:pt x="130107" y="154972"/>
                      <a:pt x="136379" y="153924"/>
                    </a:cubicBezTo>
                    <a:cubicBezTo>
                      <a:pt x="142652" y="152876"/>
                      <a:pt x="149875" y="151924"/>
                      <a:pt x="157763" y="150209"/>
                    </a:cubicBezTo>
                    <a:cubicBezTo>
                      <a:pt x="165651" y="148495"/>
                      <a:pt x="173824" y="146399"/>
                      <a:pt x="182568" y="143827"/>
                    </a:cubicBezTo>
                    <a:cubicBezTo>
                      <a:pt x="191074" y="141303"/>
                      <a:pt x="199361" y="138113"/>
                      <a:pt x="207373" y="134302"/>
                    </a:cubicBezTo>
                    <a:lnTo>
                      <a:pt x="156812" y="105061"/>
                    </a:lnTo>
                    <a:cubicBezTo>
                      <a:pt x="154722" y="105918"/>
                      <a:pt x="152441" y="106680"/>
                      <a:pt x="150255" y="107347"/>
                    </a:cubicBezTo>
                    <a:lnTo>
                      <a:pt x="143317" y="109538"/>
                    </a:lnTo>
                    <a:cubicBezTo>
                      <a:pt x="130582" y="113728"/>
                      <a:pt x="118987" y="116967"/>
                      <a:pt x="108343" y="119063"/>
                    </a:cubicBezTo>
                    <a:cubicBezTo>
                      <a:pt x="98573" y="121339"/>
                      <a:pt x="88613" y="122672"/>
                      <a:pt x="78596" y="123063"/>
                    </a:cubicBezTo>
                    <a:cubicBezTo>
                      <a:pt x="69748" y="123377"/>
                      <a:pt x="60900" y="122549"/>
                      <a:pt x="52271" y="120586"/>
                    </a:cubicBezTo>
                    <a:cubicBezTo>
                      <a:pt x="43727" y="118662"/>
                      <a:pt x="35525" y="115452"/>
                      <a:pt x="27941" y="111061"/>
                    </a:cubicBezTo>
                    <a:cubicBezTo>
                      <a:pt x="19597" y="106670"/>
                      <a:pt x="12355" y="100460"/>
                      <a:pt x="6748" y="92869"/>
                    </a:cubicBezTo>
                    <a:cubicBezTo>
                      <a:pt x="2690" y="87163"/>
                      <a:pt x="684" y="80248"/>
                      <a:pt x="1045" y="73247"/>
                    </a:cubicBezTo>
                    <a:cubicBezTo>
                      <a:pt x="1768" y="65951"/>
                      <a:pt x="4685" y="59036"/>
                      <a:pt x="9409" y="53435"/>
                    </a:cubicBezTo>
                    <a:cubicBezTo>
                      <a:pt x="15187" y="46025"/>
                      <a:pt x="22125" y="39595"/>
                      <a:pt x="29937" y="34385"/>
                    </a:cubicBezTo>
                    <a:lnTo>
                      <a:pt x="0" y="17050"/>
                    </a:lnTo>
                    <a:lnTo>
                      <a:pt x="17582" y="6763"/>
                    </a:lnTo>
                    <a:lnTo>
                      <a:pt x="47329" y="24003"/>
                    </a:lnTo>
                    <a:cubicBezTo>
                      <a:pt x="61214" y="17069"/>
                      <a:pt x="75802" y="11668"/>
                      <a:pt x="90856" y="7906"/>
                    </a:cubicBezTo>
                    <a:cubicBezTo>
                      <a:pt x="105197" y="4286"/>
                      <a:pt x="119776" y="1638"/>
                      <a:pt x="134479" y="0"/>
                    </a:cubicBezTo>
                    <a:close/>
                    <a:moveTo>
                      <a:pt x="63105" y="83534"/>
                    </a:moveTo>
                    <a:cubicBezTo>
                      <a:pt x="69777" y="87401"/>
                      <a:pt x="77484" y="89068"/>
                      <a:pt x="85154" y="88297"/>
                    </a:cubicBezTo>
                    <a:cubicBezTo>
                      <a:pt x="95475" y="87125"/>
                      <a:pt x="105635" y="84858"/>
                      <a:pt x="115471" y="81534"/>
                    </a:cubicBezTo>
                    <a:lnTo>
                      <a:pt x="67952" y="54007"/>
                    </a:lnTo>
                    <a:cubicBezTo>
                      <a:pt x="50180" y="65437"/>
                      <a:pt x="48849" y="75533"/>
                      <a:pt x="63105" y="83534"/>
                    </a:cubicBezTo>
                    <a:close/>
                    <a:moveTo>
                      <a:pt x="229992" y="97441"/>
                    </a:moveTo>
                    <a:cubicBezTo>
                      <a:pt x="222740" y="93497"/>
                      <a:pt x="214396" y="92021"/>
                      <a:pt x="206232" y="93250"/>
                    </a:cubicBezTo>
                    <a:cubicBezTo>
                      <a:pt x="194951" y="94707"/>
                      <a:pt x="183822" y="97164"/>
                      <a:pt x="172969" y="100584"/>
                    </a:cubicBezTo>
                    <a:lnTo>
                      <a:pt x="220488" y="127921"/>
                    </a:lnTo>
                    <a:cubicBezTo>
                      <a:pt x="240256" y="115538"/>
                      <a:pt x="243677" y="105442"/>
                      <a:pt x="229992" y="97441"/>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069" name="Google Shape;3069;p37"/>
            <p:cNvGrpSpPr/>
            <p:nvPr/>
          </p:nvGrpSpPr>
          <p:grpSpPr>
            <a:xfrm>
              <a:off x="3810520" y="2225674"/>
              <a:ext cx="883852" cy="621125"/>
              <a:chOff x="5620145" y="2967799"/>
              <a:chExt cx="883852" cy="621125"/>
            </a:xfrm>
          </p:grpSpPr>
          <p:sp>
            <p:nvSpPr>
              <p:cNvPr id="3070" name="Google Shape;3070;p37"/>
              <p:cNvSpPr/>
              <p:nvPr/>
            </p:nvSpPr>
            <p:spPr>
              <a:xfrm>
                <a:off x="5620145" y="3077432"/>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2"/>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71" name="Google Shape;3071;p37"/>
              <p:cNvSpPr/>
              <p:nvPr/>
            </p:nvSpPr>
            <p:spPr>
              <a:xfrm>
                <a:off x="5620240" y="3220497"/>
                <a:ext cx="87339" cy="116586"/>
              </a:xfrm>
              <a:custGeom>
                <a:avLst/>
                <a:gdLst/>
                <a:ahLst/>
                <a:cxnLst/>
                <a:rect l="l" t="t" r="r" b="b"/>
                <a:pathLst>
                  <a:path w="87339" h="116586" extrusionOk="0">
                    <a:moveTo>
                      <a:pt x="0" y="116586"/>
                    </a:moveTo>
                    <a:lnTo>
                      <a:pt x="0" y="0"/>
                    </a:lnTo>
                    <a:lnTo>
                      <a:pt x="87340" y="78010"/>
                    </a:lnTo>
                    <a:lnTo>
                      <a:pt x="0" y="116586"/>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72" name="Google Shape;3072;p37"/>
              <p:cNvSpPr/>
              <p:nvPr/>
            </p:nvSpPr>
            <p:spPr>
              <a:xfrm>
                <a:off x="6437470" y="3223545"/>
                <a:ext cx="66526" cy="157162"/>
              </a:xfrm>
              <a:custGeom>
                <a:avLst/>
                <a:gdLst/>
                <a:ahLst/>
                <a:cxnLst/>
                <a:rect l="l" t="t" r="r" b="b"/>
                <a:pathLst>
                  <a:path w="66526" h="157162" extrusionOk="0">
                    <a:moveTo>
                      <a:pt x="66527" y="0"/>
                    </a:moveTo>
                    <a:lnTo>
                      <a:pt x="66527" y="109633"/>
                    </a:lnTo>
                    <a:lnTo>
                      <a:pt x="21859" y="157163"/>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73" name="Google Shape;3073;p37"/>
              <p:cNvSpPr/>
              <p:nvPr/>
            </p:nvSpPr>
            <p:spPr>
              <a:xfrm>
                <a:off x="5620145" y="2967799"/>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74" name="Google Shape;3074;p37"/>
              <p:cNvSpPr/>
              <p:nvPr/>
            </p:nvSpPr>
            <p:spPr>
              <a:xfrm>
                <a:off x="5745842" y="3037498"/>
                <a:ext cx="632610" cy="366021"/>
              </a:xfrm>
              <a:custGeom>
                <a:avLst/>
                <a:gdLst/>
                <a:ahLst/>
                <a:cxnLst/>
                <a:rect l="l" t="t" r="r" b="b"/>
                <a:pathLst>
                  <a:path w="632610" h="366021" extrusionOk="0">
                    <a:moveTo>
                      <a:pt x="632040" y="194048"/>
                    </a:moveTo>
                    <a:cubicBezTo>
                      <a:pt x="627573" y="237101"/>
                      <a:pt x="596971" y="279773"/>
                      <a:pt x="539948" y="312444"/>
                    </a:cubicBezTo>
                    <a:cubicBezTo>
                      <a:pt x="416399" y="383881"/>
                      <a:pt x="216059" y="383881"/>
                      <a:pt x="92510" y="312444"/>
                    </a:cubicBezTo>
                    <a:cubicBezTo>
                      <a:pt x="35487" y="279487"/>
                      <a:pt x="4980" y="237101"/>
                      <a:pt x="608" y="194048"/>
                    </a:cubicBezTo>
                    <a:cubicBezTo>
                      <a:pt x="-4809" y="143566"/>
                      <a:pt x="25983" y="92131"/>
                      <a:pt x="92510" y="53650"/>
                    </a:cubicBezTo>
                    <a:cubicBezTo>
                      <a:pt x="216059" y="-17883"/>
                      <a:pt x="416399" y="-17883"/>
                      <a:pt x="539948" y="53650"/>
                    </a:cubicBezTo>
                    <a:cubicBezTo>
                      <a:pt x="606569" y="92131"/>
                      <a:pt x="637267" y="143851"/>
                      <a:pt x="632040"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75" name="Google Shape;3075;p37"/>
              <p:cNvSpPr/>
              <p:nvPr/>
            </p:nvSpPr>
            <p:spPr>
              <a:xfrm>
                <a:off x="5746450" y="3059406"/>
                <a:ext cx="631431" cy="344114"/>
              </a:xfrm>
              <a:custGeom>
                <a:avLst/>
                <a:gdLst/>
                <a:ahLst/>
                <a:cxnLst/>
                <a:rect l="l" t="t" r="r" b="b"/>
                <a:pathLst>
                  <a:path w="631431" h="344114" extrusionOk="0">
                    <a:moveTo>
                      <a:pt x="631432" y="172141"/>
                    </a:moveTo>
                    <a:cubicBezTo>
                      <a:pt x="626965" y="215193"/>
                      <a:pt x="596363" y="257866"/>
                      <a:pt x="539340" y="290536"/>
                    </a:cubicBezTo>
                    <a:cubicBezTo>
                      <a:pt x="415791" y="361974"/>
                      <a:pt x="215451" y="361974"/>
                      <a:pt x="91902" y="290536"/>
                    </a:cubicBezTo>
                    <a:cubicBezTo>
                      <a:pt x="34879" y="257580"/>
                      <a:pt x="4372" y="215193"/>
                      <a:pt x="0" y="172141"/>
                    </a:cubicBezTo>
                    <a:cubicBezTo>
                      <a:pt x="4372" y="128992"/>
                      <a:pt x="34974" y="86416"/>
                      <a:pt x="91902" y="53650"/>
                    </a:cubicBezTo>
                    <a:cubicBezTo>
                      <a:pt x="215451" y="-17883"/>
                      <a:pt x="415791" y="-17883"/>
                      <a:pt x="539340" y="53650"/>
                    </a:cubicBezTo>
                    <a:cubicBezTo>
                      <a:pt x="596363" y="86606"/>
                      <a:pt x="626965" y="128992"/>
                      <a:pt x="631432" y="17214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76" name="Google Shape;3076;p37"/>
              <p:cNvSpPr/>
              <p:nvPr/>
            </p:nvSpPr>
            <p:spPr>
              <a:xfrm>
                <a:off x="5907730" y="3141821"/>
                <a:ext cx="294899" cy="185451"/>
              </a:xfrm>
              <a:custGeom>
                <a:avLst/>
                <a:gdLst/>
                <a:ahLst/>
                <a:cxnLst/>
                <a:rect l="l" t="t" r="r" b="b"/>
                <a:pathLst>
                  <a:path w="294899" h="185451" extrusionOk="0">
                    <a:moveTo>
                      <a:pt x="149685" y="30004"/>
                    </a:moveTo>
                    <a:cubicBezTo>
                      <a:pt x="145807" y="30004"/>
                      <a:pt x="141929" y="30289"/>
                      <a:pt x="138090" y="30861"/>
                    </a:cubicBezTo>
                    <a:cubicBezTo>
                      <a:pt x="132958" y="31623"/>
                      <a:pt x="127066" y="32671"/>
                      <a:pt x="120603" y="34004"/>
                    </a:cubicBezTo>
                    <a:cubicBezTo>
                      <a:pt x="114140" y="35338"/>
                      <a:pt x="107488" y="37147"/>
                      <a:pt x="100550" y="39243"/>
                    </a:cubicBezTo>
                    <a:cubicBezTo>
                      <a:pt x="93745" y="41243"/>
                      <a:pt x="87112" y="43758"/>
                      <a:pt x="80687" y="46768"/>
                    </a:cubicBezTo>
                    <a:lnTo>
                      <a:pt x="131532" y="76200"/>
                    </a:lnTo>
                    <a:lnTo>
                      <a:pt x="140561" y="72961"/>
                    </a:lnTo>
                    <a:cubicBezTo>
                      <a:pt x="153486" y="68675"/>
                      <a:pt x="165746" y="65056"/>
                      <a:pt x="177151" y="62008"/>
                    </a:cubicBezTo>
                    <a:cubicBezTo>
                      <a:pt x="187909" y="59122"/>
                      <a:pt x="198924" y="57312"/>
                      <a:pt x="210034" y="56578"/>
                    </a:cubicBezTo>
                    <a:cubicBezTo>
                      <a:pt x="220250" y="55874"/>
                      <a:pt x="230505" y="56540"/>
                      <a:pt x="240541" y="58579"/>
                    </a:cubicBezTo>
                    <a:cubicBezTo>
                      <a:pt x="250586" y="60827"/>
                      <a:pt x="260204" y="64656"/>
                      <a:pt x="269052" y="69913"/>
                    </a:cubicBezTo>
                    <a:cubicBezTo>
                      <a:pt x="277834" y="74304"/>
                      <a:pt x="285351" y="80858"/>
                      <a:pt x="290911" y="88963"/>
                    </a:cubicBezTo>
                    <a:cubicBezTo>
                      <a:pt x="294665" y="94869"/>
                      <a:pt x="295834" y="102070"/>
                      <a:pt x="294142" y="108871"/>
                    </a:cubicBezTo>
                    <a:cubicBezTo>
                      <a:pt x="292032" y="116367"/>
                      <a:pt x="287927" y="123149"/>
                      <a:pt x="282262" y="128492"/>
                    </a:cubicBezTo>
                    <a:cubicBezTo>
                      <a:pt x="275287" y="135522"/>
                      <a:pt x="267503" y="141694"/>
                      <a:pt x="259073" y="146875"/>
                    </a:cubicBezTo>
                    <a:lnTo>
                      <a:pt x="291386" y="165925"/>
                    </a:lnTo>
                    <a:lnTo>
                      <a:pt x="273709" y="176117"/>
                    </a:lnTo>
                    <a:lnTo>
                      <a:pt x="241111" y="157067"/>
                    </a:lnTo>
                    <a:cubicBezTo>
                      <a:pt x="225610" y="164811"/>
                      <a:pt x="209368" y="170974"/>
                      <a:pt x="192642" y="175450"/>
                    </a:cubicBezTo>
                    <a:cubicBezTo>
                      <a:pt x="175155" y="180289"/>
                      <a:pt x="157288" y="183642"/>
                      <a:pt x="139230" y="185452"/>
                    </a:cubicBezTo>
                    <a:lnTo>
                      <a:pt x="122219" y="154876"/>
                    </a:lnTo>
                    <a:cubicBezTo>
                      <a:pt x="125355" y="154876"/>
                      <a:pt x="130107" y="154876"/>
                      <a:pt x="136474" y="153829"/>
                    </a:cubicBezTo>
                    <a:cubicBezTo>
                      <a:pt x="142842" y="152781"/>
                      <a:pt x="149875" y="151828"/>
                      <a:pt x="157763" y="150114"/>
                    </a:cubicBezTo>
                    <a:cubicBezTo>
                      <a:pt x="165651" y="148399"/>
                      <a:pt x="173824" y="146304"/>
                      <a:pt x="182568" y="143732"/>
                    </a:cubicBezTo>
                    <a:cubicBezTo>
                      <a:pt x="191074" y="141227"/>
                      <a:pt x="199370" y="138036"/>
                      <a:pt x="207373" y="134207"/>
                    </a:cubicBezTo>
                    <a:lnTo>
                      <a:pt x="156907" y="104965"/>
                    </a:lnTo>
                    <a:lnTo>
                      <a:pt x="150255" y="107251"/>
                    </a:lnTo>
                    <a:lnTo>
                      <a:pt x="143317" y="109442"/>
                    </a:lnTo>
                    <a:cubicBezTo>
                      <a:pt x="130582" y="113633"/>
                      <a:pt x="118987" y="116872"/>
                      <a:pt x="108343" y="118967"/>
                    </a:cubicBezTo>
                    <a:cubicBezTo>
                      <a:pt x="98573" y="121244"/>
                      <a:pt x="88613" y="122587"/>
                      <a:pt x="78596" y="122968"/>
                    </a:cubicBezTo>
                    <a:cubicBezTo>
                      <a:pt x="69748" y="123282"/>
                      <a:pt x="60900" y="122453"/>
                      <a:pt x="52271" y="120491"/>
                    </a:cubicBezTo>
                    <a:cubicBezTo>
                      <a:pt x="43746" y="118510"/>
                      <a:pt x="35554" y="115300"/>
                      <a:pt x="27941" y="110966"/>
                    </a:cubicBezTo>
                    <a:cubicBezTo>
                      <a:pt x="19616" y="106547"/>
                      <a:pt x="12383" y="100336"/>
                      <a:pt x="6748" y="92773"/>
                    </a:cubicBezTo>
                    <a:cubicBezTo>
                      <a:pt x="2690" y="87068"/>
                      <a:pt x="684" y="80153"/>
                      <a:pt x="1045" y="73152"/>
                    </a:cubicBezTo>
                    <a:cubicBezTo>
                      <a:pt x="1768" y="65856"/>
                      <a:pt x="4685" y="58941"/>
                      <a:pt x="9409" y="53340"/>
                    </a:cubicBezTo>
                    <a:cubicBezTo>
                      <a:pt x="15244" y="45977"/>
                      <a:pt x="22163" y="39557"/>
                      <a:pt x="29937" y="34290"/>
                    </a:cubicBezTo>
                    <a:lnTo>
                      <a:pt x="0" y="16954"/>
                    </a:lnTo>
                    <a:lnTo>
                      <a:pt x="17677" y="6763"/>
                    </a:lnTo>
                    <a:lnTo>
                      <a:pt x="47329" y="24003"/>
                    </a:lnTo>
                    <a:cubicBezTo>
                      <a:pt x="61242" y="17050"/>
                      <a:pt x="75869" y="11659"/>
                      <a:pt x="90951" y="7906"/>
                    </a:cubicBezTo>
                    <a:cubicBezTo>
                      <a:pt x="105283" y="4220"/>
                      <a:pt x="119862" y="1581"/>
                      <a:pt x="134574" y="0"/>
                    </a:cubicBezTo>
                    <a:close/>
                    <a:moveTo>
                      <a:pt x="63390" y="83344"/>
                    </a:moveTo>
                    <a:cubicBezTo>
                      <a:pt x="70043" y="87173"/>
                      <a:pt x="77712" y="88830"/>
                      <a:pt x="85344" y="88106"/>
                    </a:cubicBezTo>
                    <a:cubicBezTo>
                      <a:pt x="95656" y="86935"/>
                      <a:pt x="105825" y="84668"/>
                      <a:pt x="115661" y="81343"/>
                    </a:cubicBezTo>
                    <a:lnTo>
                      <a:pt x="68142" y="53721"/>
                    </a:lnTo>
                    <a:cubicBezTo>
                      <a:pt x="50465" y="65056"/>
                      <a:pt x="49040" y="74867"/>
                      <a:pt x="63390" y="83153"/>
                    </a:cubicBezTo>
                    <a:close/>
                    <a:moveTo>
                      <a:pt x="230182" y="96679"/>
                    </a:moveTo>
                    <a:cubicBezTo>
                      <a:pt x="222930" y="92735"/>
                      <a:pt x="214586" y="91259"/>
                      <a:pt x="206422" y="92488"/>
                    </a:cubicBezTo>
                    <a:cubicBezTo>
                      <a:pt x="195170" y="93907"/>
                      <a:pt x="184069" y="96336"/>
                      <a:pt x="173254" y="99727"/>
                    </a:cubicBezTo>
                    <a:lnTo>
                      <a:pt x="220773" y="127159"/>
                    </a:lnTo>
                    <a:cubicBezTo>
                      <a:pt x="240541" y="115157"/>
                      <a:pt x="243867" y="105061"/>
                      <a:pt x="230182" y="96679"/>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77" name="Google Shape;3077;p37"/>
              <p:cNvSpPr/>
              <p:nvPr/>
            </p:nvSpPr>
            <p:spPr>
              <a:xfrm>
                <a:off x="6030138" y="3279362"/>
                <a:ext cx="19007" cy="25527"/>
              </a:xfrm>
              <a:custGeom>
                <a:avLst/>
                <a:gdLst/>
                <a:ahLst/>
                <a:cxnLst/>
                <a:rect l="l" t="t" r="r" b="b"/>
                <a:pathLst>
                  <a:path w="19007" h="25527" extrusionOk="0">
                    <a:moveTo>
                      <a:pt x="0" y="17145"/>
                    </a:moveTo>
                    <a:cubicBezTo>
                      <a:pt x="475" y="15907"/>
                      <a:pt x="0" y="0"/>
                      <a:pt x="0" y="0"/>
                    </a:cubicBezTo>
                    <a:lnTo>
                      <a:pt x="19008" y="12478"/>
                    </a:lnTo>
                    <a:lnTo>
                      <a:pt x="10549"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78" name="Google Shape;3078;p37"/>
              <p:cNvSpPr/>
              <p:nvPr/>
            </p:nvSpPr>
            <p:spPr>
              <a:xfrm>
                <a:off x="6157299" y="3290220"/>
                <a:ext cx="42006" cy="19716"/>
              </a:xfrm>
              <a:custGeom>
                <a:avLst/>
                <a:gdLst/>
                <a:ahLst/>
                <a:cxnLst/>
                <a:rect l="l" t="t" r="r" b="b"/>
                <a:pathLst>
                  <a:path w="42006" h="19716" extrusionOk="0">
                    <a:moveTo>
                      <a:pt x="42007" y="17145"/>
                    </a:moveTo>
                    <a:lnTo>
                      <a:pt x="42007" y="0"/>
                    </a:lnTo>
                    <a:lnTo>
                      <a:pt x="0" y="3239"/>
                    </a:lnTo>
                    <a:lnTo>
                      <a:pt x="24140" y="19717"/>
                    </a:lnTo>
                    <a:lnTo>
                      <a:pt x="42007"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79" name="Google Shape;3079;p37"/>
              <p:cNvSpPr/>
              <p:nvPr/>
            </p:nvSpPr>
            <p:spPr>
              <a:xfrm>
                <a:off x="6171364" y="3226974"/>
                <a:ext cx="31457" cy="17430"/>
              </a:xfrm>
              <a:custGeom>
                <a:avLst/>
                <a:gdLst/>
                <a:ahLst/>
                <a:cxnLst/>
                <a:rect l="l" t="t" r="r" b="b"/>
                <a:pathLst>
                  <a:path w="31457" h="17430" extrusionOk="0">
                    <a:moveTo>
                      <a:pt x="31458" y="17431"/>
                    </a:moveTo>
                    <a:lnTo>
                      <a:pt x="31458" y="0"/>
                    </a:lnTo>
                    <a:lnTo>
                      <a:pt x="0" y="11430"/>
                    </a:lnTo>
                    <a:lnTo>
                      <a:pt x="31458" y="17431"/>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80" name="Google Shape;3080;p37"/>
              <p:cNvSpPr/>
              <p:nvPr/>
            </p:nvSpPr>
            <p:spPr>
              <a:xfrm>
                <a:off x="6072240" y="3233356"/>
                <a:ext cx="47423" cy="33146"/>
              </a:xfrm>
              <a:custGeom>
                <a:avLst/>
                <a:gdLst/>
                <a:ahLst/>
                <a:cxnLst/>
                <a:rect l="l" t="t" r="r" b="b"/>
                <a:pathLst>
                  <a:path w="47423" h="33146" extrusionOk="0">
                    <a:moveTo>
                      <a:pt x="0" y="10096"/>
                    </a:moveTo>
                    <a:lnTo>
                      <a:pt x="10454" y="0"/>
                    </a:lnTo>
                    <a:lnTo>
                      <a:pt x="47424" y="25622"/>
                    </a:lnTo>
                    <a:lnTo>
                      <a:pt x="45143" y="33147"/>
                    </a:lnTo>
                    <a:cubicBezTo>
                      <a:pt x="45143" y="33147"/>
                      <a:pt x="17582" y="21526"/>
                      <a:pt x="16632" y="20860"/>
                    </a:cubicBezTo>
                    <a:cubicBezTo>
                      <a:pt x="15681" y="20193"/>
                      <a:pt x="0" y="10096"/>
                      <a:pt x="0" y="10096"/>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81" name="Google Shape;3081;p37"/>
              <p:cNvSpPr/>
              <p:nvPr/>
            </p:nvSpPr>
            <p:spPr>
              <a:xfrm>
                <a:off x="5975967" y="3178206"/>
                <a:ext cx="59018" cy="38957"/>
              </a:xfrm>
              <a:custGeom>
                <a:avLst/>
                <a:gdLst/>
                <a:ahLst/>
                <a:cxnLst/>
                <a:rect l="l" t="t" r="r" b="b"/>
                <a:pathLst>
                  <a:path w="59018" h="38957" extrusionOk="0">
                    <a:moveTo>
                      <a:pt x="0" y="11144"/>
                    </a:moveTo>
                    <a:lnTo>
                      <a:pt x="48945" y="38957"/>
                    </a:lnTo>
                    <a:lnTo>
                      <a:pt x="59019" y="31718"/>
                    </a:lnTo>
                    <a:cubicBezTo>
                      <a:pt x="59019" y="31718"/>
                      <a:pt x="52841" y="24575"/>
                      <a:pt x="52366" y="23908"/>
                    </a:cubicBezTo>
                    <a:cubicBezTo>
                      <a:pt x="47966" y="18878"/>
                      <a:pt x="42805" y="14573"/>
                      <a:pt x="37065" y="11144"/>
                    </a:cubicBezTo>
                    <a:cubicBezTo>
                      <a:pt x="33453" y="10478"/>
                      <a:pt x="10264" y="0"/>
                      <a:pt x="10264"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82" name="Google Shape;3082;p37"/>
              <p:cNvSpPr/>
              <p:nvPr/>
            </p:nvSpPr>
            <p:spPr>
              <a:xfrm>
                <a:off x="6030138" y="3147155"/>
                <a:ext cx="27275" cy="24479"/>
              </a:xfrm>
              <a:custGeom>
                <a:avLst/>
                <a:gdLst/>
                <a:ahLst/>
                <a:cxnLst/>
                <a:rect l="l" t="t" r="r" b="b"/>
                <a:pathLst>
                  <a:path w="27275" h="24479" extrusionOk="0">
                    <a:moveTo>
                      <a:pt x="27276" y="24479"/>
                    </a:moveTo>
                    <a:lnTo>
                      <a:pt x="27276" y="7239"/>
                    </a:lnTo>
                    <a:lnTo>
                      <a:pt x="4752" y="0"/>
                    </a:lnTo>
                    <a:lnTo>
                      <a:pt x="0" y="13430"/>
                    </a:lnTo>
                    <a:lnTo>
                      <a:pt x="1140" y="19621"/>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83" name="Google Shape;3083;p37"/>
              <p:cNvSpPr/>
              <p:nvPr/>
            </p:nvSpPr>
            <p:spPr>
              <a:xfrm>
                <a:off x="5907920" y="3142011"/>
                <a:ext cx="26135" cy="19431"/>
              </a:xfrm>
              <a:custGeom>
                <a:avLst/>
                <a:gdLst/>
                <a:ahLst/>
                <a:cxnLst/>
                <a:rect l="l" t="t" r="r" b="b"/>
                <a:pathLst>
                  <a:path w="26135" h="19431" extrusionOk="0">
                    <a:moveTo>
                      <a:pt x="0" y="17145"/>
                    </a:moveTo>
                    <a:lnTo>
                      <a:pt x="0" y="0"/>
                    </a:lnTo>
                    <a:lnTo>
                      <a:pt x="26135"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84" name="Google Shape;3084;p37"/>
              <p:cNvSpPr/>
              <p:nvPr/>
            </p:nvSpPr>
            <p:spPr>
              <a:xfrm>
                <a:off x="5908870" y="3199637"/>
                <a:ext cx="30317" cy="30289"/>
              </a:xfrm>
              <a:custGeom>
                <a:avLst/>
                <a:gdLst/>
                <a:ahLst/>
                <a:cxnLst/>
                <a:rect l="l" t="t" r="r" b="b"/>
                <a:pathLst>
                  <a:path w="30317" h="30289" extrusionOk="0">
                    <a:moveTo>
                      <a:pt x="0" y="17812"/>
                    </a:moveTo>
                    <a:lnTo>
                      <a:pt x="0" y="0"/>
                    </a:lnTo>
                    <a:lnTo>
                      <a:pt x="30317" y="0"/>
                    </a:lnTo>
                    <a:lnTo>
                      <a:pt x="22999" y="16002"/>
                    </a:lnTo>
                    <a:lnTo>
                      <a:pt x="10074" y="3029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85" name="Google Shape;3085;p37"/>
              <p:cNvSpPr/>
              <p:nvPr/>
            </p:nvSpPr>
            <p:spPr>
              <a:xfrm>
                <a:off x="5908110" y="3125057"/>
                <a:ext cx="294341" cy="184880"/>
              </a:xfrm>
              <a:custGeom>
                <a:avLst/>
                <a:gdLst/>
                <a:ahLst/>
                <a:cxnLst/>
                <a:rect l="l" t="t" r="r" b="b"/>
                <a:pathLst>
                  <a:path w="294341" h="184880" extrusionOk="0">
                    <a:moveTo>
                      <a:pt x="149305" y="29337"/>
                    </a:moveTo>
                    <a:cubicBezTo>
                      <a:pt x="145418" y="29328"/>
                      <a:pt x="141540" y="29642"/>
                      <a:pt x="137710" y="30290"/>
                    </a:cubicBezTo>
                    <a:cubicBezTo>
                      <a:pt x="132578" y="31052"/>
                      <a:pt x="126685" y="32099"/>
                      <a:pt x="120223" y="33433"/>
                    </a:cubicBezTo>
                    <a:cubicBezTo>
                      <a:pt x="113760" y="34766"/>
                      <a:pt x="107108" y="36576"/>
                      <a:pt x="100170" y="38671"/>
                    </a:cubicBezTo>
                    <a:cubicBezTo>
                      <a:pt x="93365" y="40672"/>
                      <a:pt x="86732" y="43186"/>
                      <a:pt x="80307" y="46196"/>
                    </a:cubicBezTo>
                    <a:lnTo>
                      <a:pt x="131152" y="75629"/>
                    </a:lnTo>
                    <a:lnTo>
                      <a:pt x="140181" y="72390"/>
                    </a:lnTo>
                    <a:cubicBezTo>
                      <a:pt x="153106" y="68104"/>
                      <a:pt x="165366" y="64389"/>
                      <a:pt x="176770" y="61436"/>
                    </a:cubicBezTo>
                    <a:cubicBezTo>
                      <a:pt x="187519" y="58512"/>
                      <a:pt x="198534" y="56693"/>
                      <a:pt x="209654" y="56007"/>
                    </a:cubicBezTo>
                    <a:cubicBezTo>
                      <a:pt x="219804" y="55312"/>
                      <a:pt x="230001" y="55988"/>
                      <a:pt x="239971" y="58007"/>
                    </a:cubicBezTo>
                    <a:cubicBezTo>
                      <a:pt x="250026" y="60217"/>
                      <a:pt x="259653" y="64046"/>
                      <a:pt x="268482" y="69342"/>
                    </a:cubicBezTo>
                    <a:cubicBezTo>
                      <a:pt x="277264" y="73733"/>
                      <a:pt x="284781" y="80286"/>
                      <a:pt x="290341" y="88392"/>
                    </a:cubicBezTo>
                    <a:cubicBezTo>
                      <a:pt x="294114" y="94298"/>
                      <a:pt x="295283" y="101498"/>
                      <a:pt x="293572" y="108299"/>
                    </a:cubicBezTo>
                    <a:cubicBezTo>
                      <a:pt x="291434" y="115786"/>
                      <a:pt x="287328" y="122568"/>
                      <a:pt x="281692" y="127921"/>
                    </a:cubicBezTo>
                    <a:cubicBezTo>
                      <a:pt x="274717" y="134950"/>
                      <a:pt x="266933" y="141122"/>
                      <a:pt x="258503" y="146304"/>
                    </a:cubicBezTo>
                    <a:lnTo>
                      <a:pt x="290816" y="165354"/>
                    </a:lnTo>
                    <a:lnTo>
                      <a:pt x="273139" y="175546"/>
                    </a:lnTo>
                    <a:lnTo>
                      <a:pt x="240541" y="156496"/>
                    </a:lnTo>
                    <a:cubicBezTo>
                      <a:pt x="225021" y="164201"/>
                      <a:pt x="208789" y="170355"/>
                      <a:pt x="192072" y="174879"/>
                    </a:cubicBezTo>
                    <a:cubicBezTo>
                      <a:pt x="174585" y="179718"/>
                      <a:pt x="156717" y="183071"/>
                      <a:pt x="138660" y="184880"/>
                    </a:cubicBezTo>
                    <a:lnTo>
                      <a:pt x="121648" y="154305"/>
                    </a:lnTo>
                    <a:cubicBezTo>
                      <a:pt x="126419" y="154181"/>
                      <a:pt x="131181" y="153800"/>
                      <a:pt x="135904" y="153162"/>
                    </a:cubicBezTo>
                    <a:cubicBezTo>
                      <a:pt x="143061" y="152343"/>
                      <a:pt x="150169" y="151133"/>
                      <a:pt x="157193" y="149542"/>
                    </a:cubicBezTo>
                    <a:cubicBezTo>
                      <a:pt x="164986" y="147828"/>
                      <a:pt x="173254" y="145733"/>
                      <a:pt x="181998" y="143161"/>
                    </a:cubicBezTo>
                    <a:cubicBezTo>
                      <a:pt x="190494" y="140608"/>
                      <a:pt x="198781" y="137427"/>
                      <a:pt x="206802" y="133636"/>
                    </a:cubicBezTo>
                    <a:lnTo>
                      <a:pt x="156337" y="104394"/>
                    </a:lnTo>
                    <a:lnTo>
                      <a:pt x="149685" y="106680"/>
                    </a:lnTo>
                    <a:lnTo>
                      <a:pt x="142747" y="108775"/>
                    </a:lnTo>
                    <a:cubicBezTo>
                      <a:pt x="130012" y="112967"/>
                      <a:pt x="118417" y="116300"/>
                      <a:pt x="107773" y="118300"/>
                    </a:cubicBezTo>
                    <a:cubicBezTo>
                      <a:pt x="98212" y="120767"/>
                      <a:pt x="88442" y="122330"/>
                      <a:pt x="78596" y="122968"/>
                    </a:cubicBezTo>
                    <a:cubicBezTo>
                      <a:pt x="69748" y="123282"/>
                      <a:pt x="60900" y="122453"/>
                      <a:pt x="52271" y="120491"/>
                    </a:cubicBezTo>
                    <a:cubicBezTo>
                      <a:pt x="43736" y="118548"/>
                      <a:pt x="35535" y="115338"/>
                      <a:pt x="27941" y="110966"/>
                    </a:cubicBezTo>
                    <a:cubicBezTo>
                      <a:pt x="19578" y="106613"/>
                      <a:pt x="12326" y="100384"/>
                      <a:pt x="6748" y="92774"/>
                    </a:cubicBezTo>
                    <a:cubicBezTo>
                      <a:pt x="2671" y="87078"/>
                      <a:pt x="656" y="80153"/>
                      <a:pt x="1045" y="73152"/>
                    </a:cubicBezTo>
                    <a:cubicBezTo>
                      <a:pt x="1787" y="65856"/>
                      <a:pt x="4704" y="58950"/>
                      <a:pt x="9409" y="53340"/>
                    </a:cubicBezTo>
                    <a:cubicBezTo>
                      <a:pt x="15244" y="45977"/>
                      <a:pt x="22163" y="39557"/>
                      <a:pt x="29937" y="34290"/>
                    </a:cubicBezTo>
                    <a:lnTo>
                      <a:pt x="0" y="16954"/>
                    </a:lnTo>
                    <a:lnTo>
                      <a:pt x="17677" y="6763"/>
                    </a:lnTo>
                    <a:lnTo>
                      <a:pt x="47329" y="23908"/>
                    </a:lnTo>
                    <a:cubicBezTo>
                      <a:pt x="61261" y="17031"/>
                      <a:pt x="75878" y="11668"/>
                      <a:pt x="90951" y="7906"/>
                    </a:cubicBezTo>
                    <a:cubicBezTo>
                      <a:pt x="105283" y="4220"/>
                      <a:pt x="119862" y="1581"/>
                      <a:pt x="134574" y="0"/>
                    </a:cubicBezTo>
                    <a:close/>
                    <a:moveTo>
                      <a:pt x="63010" y="82772"/>
                    </a:moveTo>
                    <a:cubicBezTo>
                      <a:pt x="69663" y="86601"/>
                      <a:pt x="77332" y="88259"/>
                      <a:pt x="84964" y="87535"/>
                    </a:cubicBezTo>
                    <a:cubicBezTo>
                      <a:pt x="95295" y="86373"/>
                      <a:pt x="105454" y="84068"/>
                      <a:pt x="115281" y="80677"/>
                    </a:cubicBezTo>
                    <a:lnTo>
                      <a:pt x="67762" y="53150"/>
                    </a:lnTo>
                    <a:cubicBezTo>
                      <a:pt x="50085" y="64579"/>
                      <a:pt x="48659" y="74486"/>
                      <a:pt x="63010" y="82772"/>
                    </a:cubicBezTo>
                    <a:close/>
                    <a:moveTo>
                      <a:pt x="229802" y="96679"/>
                    </a:moveTo>
                    <a:cubicBezTo>
                      <a:pt x="222541" y="92745"/>
                      <a:pt x="214215" y="91240"/>
                      <a:pt x="206042" y="92392"/>
                    </a:cubicBezTo>
                    <a:cubicBezTo>
                      <a:pt x="194799" y="93897"/>
                      <a:pt x="183708" y="96355"/>
                      <a:pt x="172874" y="99727"/>
                    </a:cubicBezTo>
                    <a:lnTo>
                      <a:pt x="220393" y="127063"/>
                    </a:lnTo>
                    <a:cubicBezTo>
                      <a:pt x="240161" y="114776"/>
                      <a:pt x="243487" y="104585"/>
                      <a:pt x="229802" y="96679"/>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086" name="Google Shape;3086;p37"/>
            <p:cNvGrpSpPr/>
            <p:nvPr/>
          </p:nvGrpSpPr>
          <p:grpSpPr>
            <a:xfrm>
              <a:off x="3839126" y="2072703"/>
              <a:ext cx="883852" cy="621124"/>
              <a:chOff x="5648751" y="2814828"/>
              <a:chExt cx="883852" cy="621124"/>
            </a:xfrm>
          </p:grpSpPr>
          <p:sp>
            <p:nvSpPr>
              <p:cNvPr id="3087" name="Google Shape;3087;p37"/>
              <p:cNvSpPr/>
              <p:nvPr/>
            </p:nvSpPr>
            <p:spPr>
              <a:xfrm>
                <a:off x="5648751" y="2924460"/>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2"/>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88" name="Google Shape;3088;p37"/>
              <p:cNvSpPr/>
              <p:nvPr/>
            </p:nvSpPr>
            <p:spPr>
              <a:xfrm>
                <a:off x="5648941" y="3067526"/>
                <a:ext cx="87244" cy="116490"/>
              </a:xfrm>
              <a:custGeom>
                <a:avLst/>
                <a:gdLst/>
                <a:ahLst/>
                <a:cxnLst/>
                <a:rect l="l" t="t" r="r" b="b"/>
                <a:pathLst>
                  <a:path w="87244" h="116490" extrusionOk="0">
                    <a:moveTo>
                      <a:pt x="0" y="116491"/>
                    </a:moveTo>
                    <a:lnTo>
                      <a:pt x="0" y="0"/>
                    </a:lnTo>
                    <a:lnTo>
                      <a:pt x="87245" y="77914"/>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89" name="Google Shape;3089;p37"/>
              <p:cNvSpPr/>
              <p:nvPr/>
            </p:nvSpPr>
            <p:spPr>
              <a:xfrm>
                <a:off x="6466077" y="3070574"/>
                <a:ext cx="66526" cy="157067"/>
              </a:xfrm>
              <a:custGeom>
                <a:avLst/>
                <a:gdLst/>
                <a:ahLst/>
                <a:cxnLst/>
                <a:rect l="l" t="t" r="r" b="b"/>
                <a:pathLst>
                  <a:path w="66526" h="157067" extrusionOk="0">
                    <a:moveTo>
                      <a:pt x="66527" y="0"/>
                    </a:moveTo>
                    <a:lnTo>
                      <a:pt x="66527" y="109538"/>
                    </a:lnTo>
                    <a:lnTo>
                      <a:pt x="21859" y="157067"/>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90" name="Google Shape;3090;p37"/>
              <p:cNvSpPr/>
              <p:nvPr/>
            </p:nvSpPr>
            <p:spPr>
              <a:xfrm>
                <a:off x="5648751" y="2814828"/>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91" name="Google Shape;3091;p37"/>
              <p:cNvSpPr/>
              <p:nvPr/>
            </p:nvSpPr>
            <p:spPr>
              <a:xfrm>
                <a:off x="5774449" y="2884431"/>
                <a:ext cx="632610" cy="366117"/>
              </a:xfrm>
              <a:custGeom>
                <a:avLst/>
                <a:gdLst/>
                <a:ahLst/>
                <a:cxnLst/>
                <a:rect l="l" t="t" r="r" b="b"/>
                <a:pathLst>
                  <a:path w="632610" h="366117" extrusionOk="0">
                    <a:moveTo>
                      <a:pt x="632040" y="194048"/>
                    </a:moveTo>
                    <a:cubicBezTo>
                      <a:pt x="627573" y="237101"/>
                      <a:pt x="596971" y="279773"/>
                      <a:pt x="539948" y="312539"/>
                    </a:cubicBezTo>
                    <a:cubicBezTo>
                      <a:pt x="416399" y="383977"/>
                      <a:pt x="216059" y="383977"/>
                      <a:pt x="92510" y="312539"/>
                    </a:cubicBezTo>
                    <a:cubicBezTo>
                      <a:pt x="35487" y="279583"/>
                      <a:pt x="4980" y="237101"/>
                      <a:pt x="608" y="194048"/>
                    </a:cubicBezTo>
                    <a:cubicBezTo>
                      <a:pt x="-4809" y="143661"/>
                      <a:pt x="25983" y="92131"/>
                      <a:pt x="92510" y="53650"/>
                    </a:cubicBezTo>
                    <a:cubicBezTo>
                      <a:pt x="216059" y="-17883"/>
                      <a:pt x="416399" y="-17883"/>
                      <a:pt x="539948" y="53650"/>
                    </a:cubicBezTo>
                    <a:cubicBezTo>
                      <a:pt x="606570" y="92131"/>
                      <a:pt x="637267" y="143661"/>
                      <a:pt x="632040"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92" name="Google Shape;3092;p37"/>
              <p:cNvSpPr/>
              <p:nvPr/>
            </p:nvSpPr>
            <p:spPr>
              <a:xfrm>
                <a:off x="5775057" y="2906363"/>
                <a:ext cx="631431" cy="344185"/>
              </a:xfrm>
              <a:custGeom>
                <a:avLst/>
                <a:gdLst/>
                <a:ahLst/>
                <a:cxnLst/>
                <a:rect l="l" t="t" r="r" b="b"/>
                <a:pathLst>
                  <a:path w="631431" h="344185" extrusionOk="0">
                    <a:moveTo>
                      <a:pt x="631432" y="172117"/>
                    </a:moveTo>
                    <a:cubicBezTo>
                      <a:pt x="626965" y="215170"/>
                      <a:pt x="596363" y="257842"/>
                      <a:pt x="539340" y="290608"/>
                    </a:cubicBezTo>
                    <a:cubicBezTo>
                      <a:pt x="415791" y="362045"/>
                      <a:pt x="215451" y="362045"/>
                      <a:pt x="91902" y="290608"/>
                    </a:cubicBezTo>
                    <a:cubicBezTo>
                      <a:pt x="34879" y="257651"/>
                      <a:pt x="4372" y="215170"/>
                      <a:pt x="0" y="172117"/>
                    </a:cubicBezTo>
                    <a:cubicBezTo>
                      <a:pt x="4372" y="129064"/>
                      <a:pt x="34974" y="86392"/>
                      <a:pt x="91902" y="53721"/>
                    </a:cubicBezTo>
                    <a:cubicBezTo>
                      <a:pt x="215451" y="-17907"/>
                      <a:pt x="415791" y="-17907"/>
                      <a:pt x="539340" y="53721"/>
                    </a:cubicBezTo>
                    <a:cubicBezTo>
                      <a:pt x="596363" y="86677"/>
                      <a:pt x="626965" y="129064"/>
                      <a:pt x="631432" y="172117"/>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93" name="Google Shape;3093;p37"/>
              <p:cNvSpPr/>
              <p:nvPr/>
            </p:nvSpPr>
            <p:spPr>
              <a:xfrm>
                <a:off x="5936526" y="2988278"/>
                <a:ext cx="294942" cy="185832"/>
              </a:xfrm>
              <a:custGeom>
                <a:avLst/>
                <a:gdLst/>
                <a:ahLst/>
                <a:cxnLst/>
                <a:rect l="l" t="t" r="r" b="b"/>
                <a:pathLst>
                  <a:path w="294942" h="185832" extrusionOk="0">
                    <a:moveTo>
                      <a:pt x="149495" y="30290"/>
                    </a:moveTo>
                    <a:cubicBezTo>
                      <a:pt x="145608" y="30280"/>
                      <a:pt x="141730" y="30604"/>
                      <a:pt x="137900" y="31242"/>
                    </a:cubicBezTo>
                    <a:cubicBezTo>
                      <a:pt x="132768" y="32004"/>
                      <a:pt x="126876" y="33052"/>
                      <a:pt x="120413" y="34385"/>
                    </a:cubicBezTo>
                    <a:cubicBezTo>
                      <a:pt x="113950" y="35719"/>
                      <a:pt x="107298" y="37529"/>
                      <a:pt x="100360" y="39529"/>
                    </a:cubicBezTo>
                    <a:cubicBezTo>
                      <a:pt x="93574" y="41624"/>
                      <a:pt x="86941" y="44168"/>
                      <a:pt x="80497" y="47149"/>
                    </a:cubicBezTo>
                    <a:lnTo>
                      <a:pt x="131342" y="76581"/>
                    </a:lnTo>
                    <a:lnTo>
                      <a:pt x="140846" y="73342"/>
                    </a:lnTo>
                    <a:cubicBezTo>
                      <a:pt x="153771" y="69056"/>
                      <a:pt x="165936" y="65342"/>
                      <a:pt x="177341" y="62389"/>
                    </a:cubicBezTo>
                    <a:cubicBezTo>
                      <a:pt x="188127" y="59474"/>
                      <a:pt x="199171" y="57626"/>
                      <a:pt x="210319" y="56864"/>
                    </a:cubicBezTo>
                    <a:cubicBezTo>
                      <a:pt x="220440" y="56255"/>
                      <a:pt x="230600" y="56960"/>
                      <a:pt x="240541" y="58960"/>
                    </a:cubicBezTo>
                    <a:cubicBezTo>
                      <a:pt x="250596" y="61170"/>
                      <a:pt x="260223" y="64999"/>
                      <a:pt x="269052" y="70295"/>
                    </a:cubicBezTo>
                    <a:cubicBezTo>
                      <a:pt x="277872" y="74657"/>
                      <a:pt x="285427" y="81220"/>
                      <a:pt x="291006" y="89345"/>
                    </a:cubicBezTo>
                    <a:cubicBezTo>
                      <a:pt x="294684" y="95288"/>
                      <a:pt x="295843" y="102451"/>
                      <a:pt x="294237" y="109252"/>
                    </a:cubicBezTo>
                    <a:cubicBezTo>
                      <a:pt x="292004" y="116719"/>
                      <a:pt x="287879" y="123482"/>
                      <a:pt x="282262" y="128873"/>
                    </a:cubicBezTo>
                    <a:cubicBezTo>
                      <a:pt x="275287" y="135903"/>
                      <a:pt x="267503" y="142075"/>
                      <a:pt x="259073" y="147257"/>
                    </a:cubicBezTo>
                    <a:lnTo>
                      <a:pt x="291386" y="166307"/>
                    </a:lnTo>
                    <a:lnTo>
                      <a:pt x="273804" y="176498"/>
                    </a:lnTo>
                    <a:lnTo>
                      <a:pt x="241206" y="157448"/>
                    </a:lnTo>
                    <a:cubicBezTo>
                      <a:pt x="225677" y="165116"/>
                      <a:pt x="209444" y="171279"/>
                      <a:pt x="192737" y="175832"/>
                    </a:cubicBezTo>
                    <a:cubicBezTo>
                      <a:pt x="175212" y="180670"/>
                      <a:pt x="157316" y="184013"/>
                      <a:pt x="139230" y="185833"/>
                    </a:cubicBezTo>
                    <a:lnTo>
                      <a:pt x="122219" y="154972"/>
                    </a:lnTo>
                    <a:cubicBezTo>
                      <a:pt x="126990" y="154848"/>
                      <a:pt x="131751" y="154467"/>
                      <a:pt x="136474" y="153829"/>
                    </a:cubicBezTo>
                    <a:cubicBezTo>
                      <a:pt x="142842" y="153067"/>
                      <a:pt x="149970" y="151924"/>
                      <a:pt x="157763" y="150209"/>
                    </a:cubicBezTo>
                    <a:cubicBezTo>
                      <a:pt x="165556" y="148495"/>
                      <a:pt x="173824" y="146399"/>
                      <a:pt x="182568" y="143828"/>
                    </a:cubicBezTo>
                    <a:cubicBezTo>
                      <a:pt x="191064" y="141275"/>
                      <a:pt x="199351" y="138093"/>
                      <a:pt x="207373" y="134303"/>
                    </a:cubicBezTo>
                    <a:lnTo>
                      <a:pt x="156907" y="105061"/>
                    </a:lnTo>
                    <a:lnTo>
                      <a:pt x="150255" y="107347"/>
                    </a:lnTo>
                    <a:cubicBezTo>
                      <a:pt x="148069" y="108109"/>
                      <a:pt x="145693" y="108775"/>
                      <a:pt x="143317" y="109442"/>
                    </a:cubicBezTo>
                    <a:cubicBezTo>
                      <a:pt x="130677" y="113633"/>
                      <a:pt x="118987" y="116967"/>
                      <a:pt x="108438" y="118967"/>
                    </a:cubicBezTo>
                    <a:cubicBezTo>
                      <a:pt x="98640" y="121244"/>
                      <a:pt x="88651" y="122577"/>
                      <a:pt x="78596" y="122968"/>
                    </a:cubicBezTo>
                    <a:cubicBezTo>
                      <a:pt x="69748" y="123234"/>
                      <a:pt x="60910" y="122406"/>
                      <a:pt x="52271" y="120491"/>
                    </a:cubicBezTo>
                    <a:cubicBezTo>
                      <a:pt x="43746" y="118501"/>
                      <a:pt x="35554" y="115300"/>
                      <a:pt x="27941" y="110966"/>
                    </a:cubicBezTo>
                    <a:cubicBezTo>
                      <a:pt x="19597" y="106585"/>
                      <a:pt x="12355" y="100365"/>
                      <a:pt x="6748" y="92774"/>
                    </a:cubicBezTo>
                    <a:cubicBezTo>
                      <a:pt x="2690" y="87068"/>
                      <a:pt x="675" y="80153"/>
                      <a:pt x="1045" y="73152"/>
                    </a:cubicBezTo>
                    <a:cubicBezTo>
                      <a:pt x="1825" y="65865"/>
                      <a:pt x="4733" y="58979"/>
                      <a:pt x="9409" y="53340"/>
                    </a:cubicBezTo>
                    <a:cubicBezTo>
                      <a:pt x="15254" y="45958"/>
                      <a:pt x="22210" y="39529"/>
                      <a:pt x="30032" y="34290"/>
                    </a:cubicBezTo>
                    <a:lnTo>
                      <a:pt x="0" y="16954"/>
                    </a:lnTo>
                    <a:lnTo>
                      <a:pt x="17677" y="6763"/>
                    </a:lnTo>
                    <a:lnTo>
                      <a:pt x="47329" y="23908"/>
                    </a:lnTo>
                    <a:cubicBezTo>
                      <a:pt x="61242" y="16993"/>
                      <a:pt x="75869" y="11621"/>
                      <a:pt x="90951" y="7906"/>
                    </a:cubicBezTo>
                    <a:cubicBezTo>
                      <a:pt x="105283" y="4239"/>
                      <a:pt x="119862" y="1591"/>
                      <a:pt x="134574" y="0"/>
                    </a:cubicBezTo>
                    <a:close/>
                    <a:moveTo>
                      <a:pt x="63200" y="83725"/>
                    </a:moveTo>
                    <a:cubicBezTo>
                      <a:pt x="69881" y="87563"/>
                      <a:pt x="77589" y="89230"/>
                      <a:pt x="85249" y="88487"/>
                    </a:cubicBezTo>
                    <a:cubicBezTo>
                      <a:pt x="95532" y="87268"/>
                      <a:pt x="105663" y="84963"/>
                      <a:pt x="115471" y="81629"/>
                    </a:cubicBezTo>
                    <a:lnTo>
                      <a:pt x="67952" y="54102"/>
                    </a:lnTo>
                    <a:cubicBezTo>
                      <a:pt x="50180" y="65532"/>
                      <a:pt x="48849" y="75438"/>
                      <a:pt x="63200" y="83725"/>
                    </a:cubicBezTo>
                    <a:close/>
                    <a:moveTo>
                      <a:pt x="229992" y="97822"/>
                    </a:moveTo>
                    <a:cubicBezTo>
                      <a:pt x="222750" y="93840"/>
                      <a:pt x="214405" y="92335"/>
                      <a:pt x="206232" y="93536"/>
                    </a:cubicBezTo>
                    <a:cubicBezTo>
                      <a:pt x="194989" y="95040"/>
                      <a:pt x="183898" y="97498"/>
                      <a:pt x="173064" y="100870"/>
                    </a:cubicBezTo>
                    <a:lnTo>
                      <a:pt x="220583" y="128207"/>
                    </a:lnTo>
                    <a:cubicBezTo>
                      <a:pt x="240256" y="115729"/>
                      <a:pt x="243677" y="105537"/>
                      <a:pt x="229992" y="97822"/>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94" name="Google Shape;3094;p37"/>
              <p:cNvSpPr/>
              <p:nvPr/>
            </p:nvSpPr>
            <p:spPr>
              <a:xfrm>
                <a:off x="6058745" y="3126009"/>
                <a:ext cx="19007" cy="25526"/>
              </a:xfrm>
              <a:custGeom>
                <a:avLst/>
                <a:gdLst/>
                <a:ahLst/>
                <a:cxnLst/>
                <a:rect l="l" t="t" r="r" b="b"/>
                <a:pathLst>
                  <a:path w="19007" h="25526" extrusionOk="0">
                    <a:moveTo>
                      <a:pt x="0" y="17240"/>
                    </a:moveTo>
                    <a:cubicBezTo>
                      <a:pt x="0" y="16002"/>
                      <a:pt x="0" y="0"/>
                      <a:pt x="0" y="0"/>
                    </a:cubicBezTo>
                    <a:lnTo>
                      <a:pt x="19008" y="12573"/>
                    </a:lnTo>
                    <a:lnTo>
                      <a:pt x="10549"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95" name="Google Shape;3095;p37"/>
              <p:cNvSpPr/>
              <p:nvPr/>
            </p:nvSpPr>
            <p:spPr>
              <a:xfrm>
                <a:off x="6185905" y="3137249"/>
                <a:ext cx="42006" cy="19716"/>
              </a:xfrm>
              <a:custGeom>
                <a:avLst/>
                <a:gdLst/>
                <a:ahLst/>
                <a:cxnLst/>
                <a:rect l="l" t="t" r="r" b="b"/>
                <a:pathLst>
                  <a:path w="42006" h="19716" extrusionOk="0">
                    <a:moveTo>
                      <a:pt x="42007" y="17145"/>
                    </a:moveTo>
                    <a:lnTo>
                      <a:pt x="42007" y="0"/>
                    </a:lnTo>
                    <a:lnTo>
                      <a:pt x="0" y="3143"/>
                    </a:lnTo>
                    <a:lnTo>
                      <a:pt x="24140" y="19717"/>
                    </a:lnTo>
                    <a:lnTo>
                      <a:pt x="42007"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96" name="Google Shape;3096;p37"/>
              <p:cNvSpPr/>
              <p:nvPr/>
            </p:nvSpPr>
            <p:spPr>
              <a:xfrm>
                <a:off x="6199971" y="3074003"/>
                <a:ext cx="31457" cy="17335"/>
              </a:xfrm>
              <a:custGeom>
                <a:avLst/>
                <a:gdLst/>
                <a:ahLst/>
                <a:cxnLst/>
                <a:rect l="l" t="t" r="r" b="b"/>
                <a:pathLst>
                  <a:path w="31457" h="17335" extrusionOk="0">
                    <a:moveTo>
                      <a:pt x="31458" y="17336"/>
                    </a:moveTo>
                    <a:lnTo>
                      <a:pt x="31458" y="0"/>
                    </a:lnTo>
                    <a:lnTo>
                      <a:pt x="0" y="11430"/>
                    </a:lnTo>
                    <a:lnTo>
                      <a:pt x="31458" y="17336"/>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97" name="Google Shape;3097;p37"/>
              <p:cNvSpPr/>
              <p:nvPr/>
            </p:nvSpPr>
            <p:spPr>
              <a:xfrm>
                <a:off x="6100751" y="3080384"/>
                <a:ext cx="47423" cy="33147"/>
              </a:xfrm>
              <a:custGeom>
                <a:avLst/>
                <a:gdLst/>
                <a:ahLst/>
                <a:cxnLst/>
                <a:rect l="l" t="t" r="r" b="b"/>
                <a:pathLst>
                  <a:path w="47423" h="33147" extrusionOk="0">
                    <a:moveTo>
                      <a:pt x="0" y="10097"/>
                    </a:moveTo>
                    <a:lnTo>
                      <a:pt x="10454" y="0"/>
                    </a:lnTo>
                    <a:lnTo>
                      <a:pt x="47424" y="25622"/>
                    </a:lnTo>
                    <a:lnTo>
                      <a:pt x="45143" y="33147"/>
                    </a:lnTo>
                    <a:cubicBezTo>
                      <a:pt x="45143" y="33147"/>
                      <a:pt x="17582" y="21431"/>
                      <a:pt x="16632" y="20765"/>
                    </a:cubicBezTo>
                    <a:cubicBezTo>
                      <a:pt x="15681" y="20098"/>
                      <a:pt x="0" y="10097"/>
                      <a:pt x="0" y="10097"/>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98" name="Google Shape;3098;p37"/>
              <p:cNvSpPr/>
              <p:nvPr/>
            </p:nvSpPr>
            <p:spPr>
              <a:xfrm>
                <a:off x="6004573" y="3025235"/>
                <a:ext cx="58733" cy="38957"/>
              </a:xfrm>
              <a:custGeom>
                <a:avLst/>
                <a:gdLst/>
                <a:ahLst/>
                <a:cxnLst/>
                <a:rect l="l" t="t" r="r" b="b"/>
                <a:pathLst>
                  <a:path w="58733" h="38957" extrusionOk="0">
                    <a:moveTo>
                      <a:pt x="0" y="11049"/>
                    </a:moveTo>
                    <a:lnTo>
                      <a:pt x="48659" y="38957"/>
                    </a:lnTo>
                    <a:lnTo>
                      <a:pt x="58733" y="31623"/>
                    </a:lnTo>
                    <a:cubicBezTo>
                      <a:pt x="58733" y="31623"/>
                      <a:pt x="52556" y="24575"/>
                      <a:pt x="52081" y="23908"/>
                    </a:cubicBezTo>
                    <a:cubicBezTo>
                      <a:pt x="47699" y="18869"/>
                      <a:pt x="42567" y="14526"/>
                      <a:pt x="36875" y="11049"/>
                    </a:cubicBezTo>
                    <a:cubicBezTo>
                      <a:pt x="33168" y="10382"/>
                      <a:pt x="9979" y="0"/>
                      <a:pt x="9979"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99" name="Google Shape;3099;p37"/>
              <p:cNvSpPr/>
              <p:nvPr/>
            </p:nvSpPr>
            <p:spPr>
              <a:xfrm>
                <a:off x="6058745" y="2994088"/>
                <a:ext cx="27275" cy="24479"/>
              </a:xfrm>
              <a:custGeom>
                <a:avLst/>
                <a:gdLst/>
                <a:ahLst/>
                <a:cxnLst/>
                <a:rect l="l" t="t" r="r" b="b"/>
                <a:pathLst>
                  <a:path w="27275" h="24479" extrusionOk="0">
                    <a:moveTo>
                      <a:pt x="27276" y="24479"/>
                    </a:moveTo>
                    <a:lnTo>
                      <a:pt x="27276" y="7334"/>
                    </a:lnTo>
                    <a:lnTo>
                      <a:pt x="4847" y="0"/>
                    </a:lnTo>
                    <a:lnTo>
                      <a:pt x="0" y="13430"/>
                    </a:lnTo>
                    <a:lnTo>
                      <a:pt x="1140" y="19621"/>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00" name="Google Shape;3100;p37"/>
              <p:cNvSpPr/>
              <p:nvPr/>
            </p:nvSpPr>
            <p:spPr>
              <a:xfrm>
                <a:off x="5936526" y="2989040"/>
                <a:ext cx="26135" cy="19431"/>
              </a:xfrm>
              <a:custGeom>
                <a:avLst/>
                <a:gdLst/>
                <a:ahLst/>
                <a:cxnLst/>
                <a:rect l="l" t="t" r="r" b="b"/>
                <a:pathLst>
                  <a:path w="26135" h="19431" extrusionOk="0">
                    <a:moveTo>
                      <a:pt x="0" y="17145"/>
                    </a:moveTo>
                    <a:lnTo>
                      <a:pt x="0" y="0"/>
                    </a:lnTo>
                    <a:lnTo>
                      <a:pt x="26135"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01" name="Google Shape;3101;p37"/>
              <p:cNvSpPr/>
              <p:nvPr/>
            </p:nvSpPr>
            <p:spPr>
              <a:xfrm>
                <a:off x="5937476" y="3046571"/>
                <a:ext cx="30221" cy="30289"/>
              </a:xfrm>
              <a:custGeom>
                <a:avLst/>
                <a:gdLst/>
                <a:ahLst/>
                <a:cxnLst/>
                <a:rect l="l" t="t" r="r" b="b"/>
                <a:pathLst>
                  <a:path w="30221" h="30289" extrusionOk="0">
                    <a:moveTo>
                      <a:pt x="0" y="17907"/>
                    </a:moveTo>
                    <a:cubicBezTo>
                      <a:pt x="0" y="17907"/>
                      <a:pt x="0" y="0"/>
                      <a:pt x="0" y="0"/>
                    </a:cubicBezTo>
                    <a:lnTo>
                      <a:pt x="30222" y="0"/>
                    </a:lnTo>
                    <a:lnTo>
                      <a:pt x="22999" y="16002"/>
                    </a:lnTo>
                    <a:lnTo>
                      <a:pt x="9979" y="3028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02" name="Google Shape;3102;p37"/>
              <p:cNvSpPr/>
              <p:nvPr/>
            </p:nvSpPr>
            <p:spPr>
              <a:xfrm>
                <a:off x="5936526" y="2971514"/>
                <a:ext cx="294948" cy="185546"/>
              </a:xfrm>
              <a:custGeom>
                <a:avLst/>
                <a:gdLst/>
                <a:ahLst/>
                <a:cxnLst/>
                <a:rect l="l" t="t" r="r" b="b"/>
                <a:pathLst>
                  <a:path w="294948" h="185546" extrusionOk="0">
                    <a:moveTo>
                      <a:pt x="149495" y="29908"/>
                    </a:moveTo>
                    <a:cubicBezTo>
                      <a:pt x="145608" y="29899"/>
                      <a:pt x="141730" y="30223"/>
                      <a:pt x="137900" y="30861"/>
                    </a:cubicBezTo>
                    <a:cubicBezTo>
                      <a:pt x="132768" y="31623"/>
                      <a:pt x="126876" y="32671"/>
                      <a:pt x="120413" y="34004"/>
                    </a:cubicBezTo>
                    <a:cubicBezTo>
                      <a:pt x="113950" y="35338"/>
                      <a:pt x="107298" y="37052"/>
                      <a:pt x="100360" y="39148"/>
                    </a:cubicBezTo>
                    <a:cubicBezTo>
                      <a:pt x="93565" y="41196"/>
                      <a:pt x="86922" y="43748"/>
                      <a:pt x="80497" y="46768"/>
                    </a:cubicBezTo>
                    <a:lnTo>
                      <a:pt x="131342" y="76105"/>
                    </a:lnTo>
                    <a:lnTo>
                      <a:pt x="140846" y="72866"/>
                    </a:lnTo>
                    <a:cubicBezTo>
                      <a:pt x="153771" y="68580"/>
                      <a:pt x="165936" y="64960"/>
                      <a:pt x="177341" y="61913"/>
                    </a:cubicBezTo>
                    <a:cubicBezTo>
                      <a:pt x="188137" y="59065"/>
                      <a:pt x="199180" y="57255"/>
                      <a:pt x="210319" y="56483"/>
                    </a:cubicBezTo>
                    <a:cubicBezTo>
                      <a:pt x="220440" y="55874"/>
                      <a:pt x="230600" y="56579"/>
                      <a:pt x="240541" y="58579"/>
                    </a:cubicBezTo>
                    <a:cubicBezTo>
                      <a:pt x="250586" y="60751"/>
                      <a:pt x="260214" y="64551"/>
                      <a:pt x="269052" y="69818"/>
                    </a:cubicBezTo>
                    <a:cubicBezTo>
                      <a:pt x="277853" y="74219"/>
                      <a:pt x="285399" y="80772"/>
                      <a:pt x="291006" y="88868"/>
                    </a:cubicBezTo>
                    <a:cubicBezTo>
                      <a:pt x="294693" y="94802"/>
                      <a:pt x="295853" y="101975"/>
                      <a:pt x="294237" y="108775"/>
                    </a:cubicBezTo>
                    <a:cubicBezTo>
                      <a:pt x="292004" y="116243"/>
                      <a:pt x="287879" y="123006"/>
                      <a:pt x="282262" y="128397"/>
                    </a:cubicBezTo>
                    <a:cubicBezTo>
                      <a:pt x="275363" y="135484"/>
                      <a:pt x="267646" y="141722"/>
                      <a:pt x="259263" y="146971"/>
                    </a:cubicBezTo>
                    <a:lnTo>
                      <a:pt x="291576" y="166021"/>
                    </a:lnTo>
                    <a:lnTo>
                      <a:pt x="273994" y="176213"/>
                    </a:lnTo>
                    <a:lnTo>
                      <a:pt x="241396" y="157163"/>
                    </a:lnTo>
                    <a:cubicBezTo>
                      <a:pt x="225857" y="164802"/>
                      <a:pt x="209635" y="170926"/>
                      <a:pt x="192927" y="175450"/>
                    </a:cubicBezTo>
                    <a:cubicBezTo>
                      <a:pt x="175421" y="180365"/>
                      <a:pt x="157516" y="183747"/>
                      <a:pt x="139421" y="185547"/>
                    </a:cubicBezTo>
                    <a:lnTo>
                      <a:pt x="122409" y="154876"/>
                    </a:lnTo>
                    <a:cubicBezTo>
                      <a:pt x="127180" y="154800"/>
                      <a:pt x="131932" y="154448"/>
                      <a:pt x="136664" y="153829"/>
                    </a:cubicBezTo>
                    <a:cubicBezTo>
                      <a:pt x="143032" y="153067"/>
                      <a:pt x="150160" y="151829"/>
                      <a:pt x="157953" y="150114"/>
                    </a:cubicBezTo>
                    <a:cubicBezTo>
                      <a:pt x="165746" y="148400"/>
                      <a:pt x="174014" y="146304"/>
                      <a:pt x="182758" y="143828"/>
                    </a:cubicBezTo>
                    <a:cubicBezTo>
                      <a:pt x="191254" y="141275"/>
                      <a:pt x="199542" y="138093"/>
                      <a:pt x="207563" y="134303"/>
                    </a:cubicBezTo>
                    <a:lnTo>
                      <a:pt x="156907" y="105061"/>
                    </a:lnTo>
                    <a:lnTo>
                      <a:pt x="150255" y="107442"/>
                    </a:lnTo>
                    <a:lnTo>
                      <a:pt x="143317" y="109538"/>
                    </a:lnTo>
                    <a:cubicBezTo>
                      <a:pt x="130677" y="113729"/>
                      <a:pt x="118987" y="116967"/>
                      <a:pt x="108438" y="119063"/>
                    </a:cubicBezTo>
                    <a:cubicBezTo>
                      <a:pt x="98640" y="121339"/>
                      <a:pt x="88651" y="122672"/>
                      <a:pt x="78596" y="123063"/>
                    </a:cubicBezTo>
                    <a:cubicBezTo>
                      <a:pt x="69748" y="123425"/>
                      <a:pt x="60900" y="122587"/>
                      <a:pt x="52271" y="120587"/>
                    </a:cubicBezTo>
                    <a:cubicBezTo>
                      <a:pt x="43736" y="118643"/>
                      <a:pt x="35535" y="115434"/>
                      <a:pt x="27941" y="111062"/>
                    </a:cubicBezTo>
                    <a:cubicBezTo>
                      <a:pt x="19616" y="106651"/>
                      <a:pt x="12374" y="100432"/>
                      <a:pt x="6748" y="92869"/>
                    </a:cubicBezTo>
                    <a:cubicBezTo>
                      <a:pt x="2690" y="87163"/>
                      <a:pt x="675" y="80248"/>
                      <a:pt x="1045" y="73247"/>
                    </a:cubicBezTo>
                    <a:cubicBezTo>
                      <a:pt x="1815" y="65961"/>
                      <a:pt x="4723" y="59065"/>
                      <a:pt x="9409" y="53435"/>
                    </a:cubicBezTo>
                    <a:cubicBezTo>
                      <a:pt x="15254" y="46053"/>
                      <a:pt x="22210" y="39624"/>
                      <a:pt x="30032" y="34385"/>
                    </a:cubicBezTo>
                    <a:lnTo>
                      <a:pt x="0" y="17050"/>
                    </a:lnTo>
                    <a:lnTo>
                      <a:pt x="17677" y="6858"/>
                    </a:lnTo>
                    <a:lnTo>
                      <a:pt x="47329" y="24003"/>
                    </a:lnTo>
                    <a:cubicBezTo>
                      <a:pt x="61242" y="17050"/>
                      <a:pt x="75869" y="11659"/>
                      <a:pt x="90951" y="7906"/>
                    </a:cubicBezTo>
                    <a:cubicBezTo>
                      <a:pt x="105292" y="4286"/>
                      <a:pt x="119871" y="1638"/>
                      <a:pt x="134574" y="0"/>
                    </a:cubicBezTo>
                    <a:close/>
                    <a:moveTo>
                      <a:pt x="63200" y="83249"/>
                    </a:moveTo>
                    <a:cubicBezTo>
                      <a:pt x="69862" y="87125"/>
                      <a:pt x="77579" y="88792"/>
                      <a:pt x="85249" y="88011"/>
                    </a:cubicBezTo>
                    <a:cubicBezTo>
                      <a:pt x="95532" y="86830"/>
                      <a:pt x="105663" y="84563"/>
                      <a:pt x="115471" y="81248"/>
                    </a:cubicBezTo>
                    <a:lnTo>
                      <a:pt x="67952" y="53721"/>
                    </a:lnTo>
                    <a:cubicBezTo>
                      <a:pt x="50180" y="65151"/>
                      <a:pt x="48849" y="74962"/>
                      <a:pt x="63200" y="83249"/>
                    </a:cubicBezTo>
                    <a:close/>
                    <a:moveTo>
                      <a:pt x="229992" y="97250"/>
                    </a:moveTo>
                    <a:cubicBezTo>
                      <a:pt x="222759" y="93231"/>
                      <a:pt x="214405" y="91726"/>
                      <a:pt x="206232" y="92964"/>
                    </a:cubicBezTo>
                    <a:cubicBezTo>
                      <a:pt x="194980" y="94421"/>
                      <a:pt x="183879" y="96879"/>
                      <a:pt x="173064" y="100298"/>
                    </a:cubicBezTo>
                    <a:lnTo>
                      <a:pt x="220583" y="127635"/>
                    </a:lnTo>
                    <a:cubicBezTo>
                      <a:pt x="240541" y="115253"/>
                      <a:pt x="243677" y="105127"/>
                      <a:pt x="229992" y="97250"/>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103" name="Google Shape;3103;p37"/>
            <p:cNvGrpSpPr/>
            <p:nvPr/>
          </p:nvGrpSpPr>
          <p:grpSpPr>
            <a:xfrm>
              <a:off x="3799020" y="4220685"/>
              <a:ext cx="883852" cy="621125"/>
              <a:chOff x="5608645" y="4962810"/>
              <a:chExt cx="883852" cy="621125"/>
            </a:xfrm>
          </p:grpSpPr>
          <p:sp>
            <p:nvSpPr>
              <p:cNvPr id="3104" name="Google Shape;3104;p37"/>
              <p:cNvSpPr/>
              <p:nvPr/>
            </p:nvSpPr>
            <p:spPr>
              <a:xfrm>
                <a:off x="5608645" y="5072443"/>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2"/>
                      <a:pt x="197857" y="0"/>
                      <a:pt x="441926" y="0"/>
                    </a:cubicBezTo>
                    <a:cubicBezTo>
                      <a:pt x="685995" y="0"/>
                      <a:pt x="883852" y="114502"/>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05" name="Google Shape;3105;p37"/>
              <p:cNvSpPr/>
              <p:nvPr/>
            </p:nvSpPr>
            <p:spPr>
              <a:xfrm>
                <a:off x="5608835" y="5215508"/>
                <a:ext cx="87244" cy="116490"/>
              </a:xfrm>
              <a:custGeom>
                <a:avLst/>
                <a:gdLst/>
                <a:ahLst/>
                <a:cxnLst/>
                <a:rect l="l" t="t" r="r" b="b"/>
                <a:pathLst>
                  <a:path w="87244" h="116490" extrusionOk="0">
                    <a:moveTo>
                      <a:pt x="0" y="116491"/>
                    </a:moveTo>
                    <a:lnTo>
                      <a:pt x="0" y="0"/>
                    </a:lnTo>
                    <a:lnTo>
                      <a:pt x="87245" y="77914"/>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06" name="Google Shape;3106;p37"/>
              <p:cNvSpPr/>
              <p:nvPr/>
            </p:nvSpPr>
            <p:spPr>
              <a:xfrm>
                <a:off x="6425971" y="5218557"/>
                <a:ext cx="66526" cy="157067"/>
              </a:xfrm>
              <a:custGeom>
                <a:avLst/>
                <a:gdLst/>
                <a:ahLst/>
                <a:cxnLst/>
                <a:rect l="l" t="t" r="r" b="b"/>
                <a:pathLst>
                  <a:path w="66526" h="157067" extrusionOk="0">
                    <a:moveTo>
                      <a:pt x="66527" y="0"/>
                    </a:moveTo>
                    <a:lnTo>
                      <a:pt x="66527" y="109633"/>
                    </a:lnTo>
                    <a:lnTo>
                      <a:pt x="21859" y="157067"/>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07" name="Google Shape;3107;p37"/>
              <p:cNvSpPr/>
              <p:nvPr/>
            </p:nvSpPr>
            <p:spPr>
              <a:xfrm>
                <a:off x="5608645" y="4962810"/>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08" name="Google Shape;3108;p37"/>
              <p:cNvSpPr/>
              <p:nvPr/>
            </p:nvSpPr>
            <p:spPr>
              <a:xfrm>
                <a:off x="5734818" y="5032438"/>
                <a:ext cx="632517" cy="366093"/>
              </a:xfrm>
              <a:custGeom>
                <a:avLst/>
                <a:gdLst/>
                <a:ahLst/>
                <a:cxnLst/>
                <a:rect l="l" t="t" r="r" b="b"/>
                <a:pathLst>
                  <a:path w="632517" h="366093" extrusionOk="0">
                    <a:moveTo>
                      <a:pt x="632040" y="194024"/>
                    </a:moveTo>
                    <a:cubicBezTo>
                      <a:pt x="627573" y="237077"/>
                      <a:pt x="596971" y="279749"/>
                      <a:pt x="539948" y="312515"/>
                    </a:cubicBezTo>
                    <a:cubicBezTo>
                      <a:pt x="416399" y="383953"/>
                      <a:pt x="216154" y="383953"/>
                      <a:pt x="92510" y="312515"/>
                    </a:cubicBezTo>
                    <a:cubicBezTo>
                      <a:pt x="35487" y="279559"/>
                      <a:pt x="4980" y="237077"/>
                      <a:pt x="608" y="194024"/>
                    </a:cubicBezTo>
                    <a:cubicBezTo>
                      <a:pt x="-4809" y="143637"/>
                      <a:pt x="25983" y="92107"/>
                      <a:pt x="92510" y="53721"/>
                    </a:cubicBezTo>
                    <a:cubicBezTo>
                      <a:pt x="216059" y="-17907"/>
                      <a:pt x="416399" y="-17907"/>
                      <a:pt x="539948" y="53721"/>
                    </a:cubicBezTo>
                    <a:cubicBezTo>
                      <a:pt x="606094" y="92012"/>
                      <a:pt x="636792" y="143637"/>
                      <a:pt x="632040" y="19402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09" name="Google Shape;3109;p37"/>
              <p:cNvSpPr/>
              <p:nvPr/>
            </p:nvSpPr>
            <p:spPr>
              <a:xfrm>
                <a:off x="5735426" y="5054346"/>
                <a:ext cx="631431" cy="344185"/>
              </a:xfrm>
              <a:custGeom>
                <a:avLst/>
                <a:gdLst/>
                <a:ahLst/>
                <a:cxnLst/>
                <a:rect l="l" t="t" r="r" b="b"/>
                <a:pathLst>
                  <a:path w="631431" h="344185" extrusionOk="0">
                    <a:moveTo>
                      <a:pt x="631432" y="172117"/>
                    </a:moveTo>
                    <a:cubicBezTo>
                      <a:pt x="626965" y="215170"/>
                      <a:pt x="596363" y="257842"/>
                      <a:pt x="539340" y="290608"/>
                    </a:cubicBezTo>
                    <a:cubicBezTo>
                      <a:pt x="415791" y="362045"/>
                      <a:pt x="215546" y="362045"/>
                      <a:pt x="91902" y="290608"/>
                    </a:cubicBezTo>
                    <a:cubicBezTo>
                      <a:pt x="34879" y="257651"/>
                      <a:pt x="4372" y="215170"/>
                      <a:pt x="0" y="172117"/>
                    </a:cubicBezTo>
                    <a:cubicBezTo>
                      <a:pt x="4372" y="129064"/>
                      <a:pt x="34974" y="86392"/>
                      <a:pt x="91902" y="53721"/>
                    </a:cubicBezTo>
                    <a:cubicBezTo>
                      <a:pt x="215451" y="-17907"/>
                      <a:pt x="415791" y="-17907"/>
                      <a:pt x="539340" y="53721"/>
                    </a:cubicBezTo>
                    <a:cubicBezTo>
                      <a:pt x="595887" y="86677"/>
                      <a:pt x="626490" y="129064"/>
                      <a:pt x="631432" y="172117"/>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10" name="Google Shape;3110;p37"/>
              <p:cNvSpPr/>
              <p:nvPr/>
            </p:nvSpPr>
            <p:spPr>
              <a:xfrm>
                <a:off x="5896325" y="5137308"/>
                <a:ext cx="295037" cy="184784"/>
              </a:xfrm>
              <a:custGeom>
                <a:avLst/>
                <a:gdLst/>
                <a:ahLst/>
                <a:cxnLst/>
                <a:rect l="l" t="t" r="r" b="b"/>
                <a:pathLst>
                  <a:path w="295037" h="184784" extrusionOk="0">
                    <a:moveTo>
                      <a:pt x="149590" y="29242"/>
                    </a:moveTo>
                    <a:cubicBezTo>
                      <a:pt x="145702" y="29232"/>
                      <a:pt x="141825" y="29556"/>
                      <a:pt x="137995" y="30194"/>
                    </a:cubicBezTo>
                    <a:cubicBezTo>
                      <a:pt x="132863" y="30956"/>
                      <a:pt x="126971" y="32004"/>
                      <a:pt x="120603" y="33338"/>
                    </a:cubicBezTo>
                    <a:cubicBezTo>
                      <a:pt x="114235" y="34671"/>
                      <a:pt x="107393" y="36481"/>
                      <a:pt x="100455" y="38576"/>
                    </a:cubicBezTo>
                    <a:cubicBezTo>
                      <a:pt x="93660" y="40595"/>
                      <a:pt x="87017" y="43110"/>
                      <a:pt x="80592" y="46101"/>
                    </a:cubicBezTo>
                    <a:lnTo>
                      <a:pt x="131437" y="75533"/>
                    </a:lnTo>
                    <a:lnTo>
                      <a:pt x="140941" y="72295"/>
                    </a:lnTo>
                    <a:cubicBezTo>
                      <a:pt x="153866" y="68008"/>
                      <a:pt x="166031" y="64294"/>
                      <a:pt x="177531" y="61341"/>
                    </a:cubicBezTo>
                    <a:cubicBezTo>
                      <a:pt x="188279" y="58398"/>
                      <a:pt x="199294" y="56579"/>
                      <a:pt x="210414" y="55912"/>
                    </a:cubicBezTo>
                    <a:cubicBezTo>
                      <a:pt x="220535" y="55226"/>
                      <a:pt x="230695" y="55893"/>
                      <a:pt x="240636" y="57912"/>
                    </a:cubicBezTo>
                    <a:cubicBezTo>
                      <a:pt x="250691" y="60122"/>
                      <a:pt x="260318" y="63951"/>
                      <a:pt x="269147" y="69247"/>
                    </a:cubicBezTo>
                    <a:cubicBezTo>
                      <a:pt x="277948" y="73647"/>
                      <a:pt x="285503" y="80200"/>
                      <a:pt x="291101" y="88297"/>
                    </a:cubicBezTo>
                    <a:cubicBezTo>
                      <a:pt x="294779" y="94240"/>
                      <a:pt x="295938" y="101403"/>
                      <a:pt x="294332" y="108204"/>
                    </a:cubicBezTo>
                    <a:cubicBezTo>
                      <a:pt x="292118" y="115681"/>
                      <a:pt x="287993" y="122444"/>
                      <a:pt x="282357" y="127825"/>
                    </a:cubicBezTo>
                    <a:cubicBezTo>
                      <a:pt x="275382" y="134855"/>
                      <a:pt x="267598" y="141027"/>
                      <a:pt x="259168" y="146209"/>
                    </a:cubicBezTo>
                    <a:lnTo>
                      <a:pt x="291481" y="165259"/>
                    </a:lnTo>
                    <a:lnTo>
                      <a:pt x="273899" y="175450"/>
                    </a:lnTo>
                    <a:lnTo>
                      <a:pt x="241301" y="156400"/>
                    </a:lnTo>
                    <a:cubicBezTo>
                      <a:pt x="225772" y="164068"/>
                      <a:pt x="209539" y="170231"/>
                      <a:pt x="192832" y="174784"/>
                    </a:cubicBezTo>
                    <a:cubicBezTo>
                      <a:pt x="175307" y="179622"/>
                      <a:pt x="157411" y="182966"/>
                      <a:pt x="139325" y="184785"/>
                    </a:cubicBezTo>
                    <a:lnTo>
                      <a:pt x="122314" y="154210"/>
                    </a:lnTo>
                    <a:cubicBezTo>
                      <a:pt x="127085" y="154086"/>
                      <a:pt x="131846" y="153705"/>
                      <a:pt x="136569" y="153067"/>
                    </a:cubicBezTo>
                    <a:cubicBezTo>
                      <a:pt x="143726" y="152257"/>
                      <a:pt x="150834" y="151047"/>
                      <a:pt x="157858" y="149447"/>
                    </a:cubicBezTo>
                    <a:cubicBezTo>
                      <a:pt x="165651" y="147733"/>
                      <a:pt x="174014" y="145637"/>
                      <a:pt x="182663" y="143065"/>
                    </a:cubicBezTo>
                    <a:cubicBezTo>
                      <a:pt x="191159" y="140513"/>
                      <a:pt x="199446" y="137331"/>
                      <a:pt x="207468" y="133540"/>
                    </a:cubicBezTo>
                    <a:lnTo>
                      <a:pt x="156907" y="104584"/>
                    </a:lnTo>
                    <a:lnTo>
                      <a:pt x="150255" y="106871"/>
                    </a:lnTo>
                    <a:lnTo>
                      <a:pt x="143412" y="108966"/>
                    </a:lnTo>
                    <a:cubicBezTo>
                      <a:pt x="130677" y="113157"/>
                      <a:pt x="118987" y="116491"/>
                      <a:pt x="108438" y="118491"/>
                    </a:cubicBezTo>
                    <a:cubicBezTo>
                      <a:pt x="98640" y="120767"/>
                      <a:pt x="88651" y="122111"/>
                      <a:pt x="78596" y="122491"/>
                    </a:cubicBezTo>
                    <a:cubicBezTo>
                      <a:pt x="69805" y="122968"/>
                      <a:pt x="60986" y="122291"/>
                      <a:pt x="52366" y="120491"/>
                    </a:cubicBezTo>
                    <a:cubicBezTo>
                      <a:pt x="43793" y="118567"/>
                      <a:pt x="35563" y="115357"/>
                      <a:pt x="27941" y="110966"/>
                    </a:cubicBezTo>
                    <a:cubicBezTo>
                      <a:pt x="19597" y="106585"/>
                      <a:pt x="12355" y="100365"/>
                      <a:pt x="6748" y="92773"/>
                    </a:cubicBezTo>
                    <a:cubicBezTo>
                      <a:pt x="2670" y="87078"/>
                      <a:pt x="656" y="80153"/>
                      <a:pt x="1045" y="73152"/>
                    </a:cubicBezTo>
                    <a:cubicBezTo>
                      <a:pt x="1825" y="65865"/>
                      <a:pt x="4733" y="58979"/>
                      <a:pt x="9409" y="53340"/>
                    </a:cubicBezTo>
                    <a:cubicBezTo>
                      <a:pt x="15254" y="45958"/>
                      <a:pt x="22210" y="39529"/>
                      <a:pt x="30032" y="34290"/>
                    </a:cubicBezTo>
                    <a:lnTo>
                      <a:pt x="0" y="16954"/>
                    </a:lnTo>
                    <a:lnTo>
                      <a:pt x="17677" y="6763"/>
                    </a:lnTo>
                    <a:lnTo>
                      <a:pt x="47329" y="23908"/>
                    </a:lnTo>
                    <a:cubicBezTo>
                      <a:pt x="61242" y="16993"/>
                      <a:pt x="75869" y="11621"/>
                      <a:pt x="90951" y="7906"/>
                    </a:cubicBezTo>
                    <a:cubicBezTo>
                      <a:pt x="105283" y="4239"/>
                      <a:pt x="119862" y="1591"/>
                      <a:pt x="134574" y="0"/>
                    </a:cubicBezTo>
                    <a:close/>
                    <a:moveTo>
                      <a:pt x="63295" y="82391"/>
                    </a:moveTo>
                    <a:cubicBezTo>
                      <a:pt x="69976" y="86230"/>
                      <a:pt x="77684" y="87897"/>
                      <a:pt x="85344" y="87154"/>
                    </a:cubicBezTo>
                    <a:cubicBezTo>
                      <a:pt x="95627" y="85935"/>
                      <a:pt x="105758" y="83629"/>
                      <a:pt x="115566" y="80296"/>
                    </a:cubicBezTo>
                    <a:lnTo>
                      <a:pt x="68047" y="52769"/>
                    </a:lnTo>
                    <a:cubicBezTo>
                      <a:pt x="50560" y="64484"/>
                      <a:pt x="48944" y="74390"/>
                      <a:pt x="63295" y="82391"/>
                    </a:cubicBezTo>
                    <a:close/>
                    <a:moveTo>
                      <a:pt x="230087" y="96298"/>
                    </a:moveTo>
                    <a:cubicBezTo>
                      <a:pt x="222826" y="92364"/>
                      <a:pt x="214500" y="90859"/>
                      <a:pt x="206327" y="92012"/>
                    </a:cubicBezTo>
                    <a:cubicBezTo>
                      <a:pt x="195084" y="93516"/>
                      <a:pt x="183993" y="95974"/>
                      <a:pt x="173159" y="99346"/>
                    </a:cubicBezTo>
                    <a:lnTo>
                      <a:pt x="220678" y="126682"/>
                    </a:lnTo>
                    <a:cubicBezTo>
                      <a:pt x="240541" y="114681"/>
                      <a:pt x="243867" y="104489"/>
                      <a:pt x="230087" y="96583"/>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11" name="Google Shape;3111;p37"/>
              <p:cNvSpPr/>
              <p:nvPr/>
            </p:nvSpPr>
            <p:spPr>
              <a:xfrm>
                <a:off x="6018639" y="5274373"/>
                <a:ext cx="19007" cy="25431"/>
              </a:xfrm>
              <a:custGeom>
                <a:avLst/>
                <a:gdLst/>
                <a:ahLst/>
                <a:cxnLst/>
                <a:rect l="l" t="t" r="r" b="b"/>
                <a:pathLst>
                  <a:path w="19007" h="25431" extrusionOk="0">
                    <a:moveTo>
                      <a:pt x="0" y="17145"/>
                    </a:moveTo>
                    <a:cubicBezTo>
                      <a:pt x="0" y="15907"/>
                      <a:pt x="0" y="0"/>
                      <a:pt x="0" y="0"/>
                    </a:cubicBezTo>
                    <a:lnTo>
                      <a:pt x="19008" y="12478"/>
                    </a:lnTo>
                    <a:lnTo>
                      <a:pt x="10644" y="25432"/>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12" name="Google Shape;3112;p37"/>
              <p:cNvSpPr/>
              <p:nvPr/>
            </p:nvSpPr>
            <p:spPr>
              <a:xfrm>
                <a:off x="6145799" y="5285232"/>
                <a:ext cx="42006" cy="19716"/>
              </a:xfrm>
              <a:custGeom>
                <a:avLst/>
                <a:gdLst/>
                <a:ahLst/>
                <a:cxnLst/>
                <a:rect l="l" t="t" r="r" b="b"/>
                <a:pathLst>
                  <a:path w="42006" h="19716" extrusionOk="0">
                    <a:moveTo>
                      <a:pt x="42007" y="17145"/>
                    </a:moveTo>
                    <a:lnTo>
                      <a:pt x="42007" y="0"/>
                    </a:lnTo>
                    <a:lnTo>
                      <a:pt x="0" y="3238"/>
                    </a:lnTo>
                    <a:lnTo>
                      <a:pt x="24140" y="19717"/>
                    </a:lnTo>
                    <a:lnTo>
                      <a:pt x="42007"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13" name="Google Shape;3113;p37"/>
              <p:cNvSpPr/>
              <p:nvPr/>
            </p:nvSpPr>
            <p:spPr>
              <a:xfrm>
                <a:off x="6159865" y="5221985"/>
                <a:ext cx="31552" cy="17335"/>
              </a:xfrm>
              <a:custGeom>
                <a:avLst/>
                <a:gdLst/>
                <a:ahLst/>
                <a:cxnLst/>
                <a:rect l="l" t="t" r="r" b="b"/>
                <a:pathLst>
                  <a:path w="31552" h="17335" extrusionOk="0">
                    <a:moveTo>
                      <a:pt x="31552" y="17336"/>
                    </a:moveTo>
                    <a:lnTo>
                      <a:pt x="31552" y="0"/>
                    </a:lnTo>
                    <a:lnTo>
                      <a:pt x="0" y="11430"/>
                    </a:lnTo>
                    <a:lnTo>
                      <a:pt x="31552" y="17336"/>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14" name="Google Shape;3114;p37"/>
              <p:cNvSpPr/>
              <p:nvPr/>
            </p:nvSpPr>
            <p:spPr>
              <a:xfrm>
                <a:off x="6061026" y="5228653"/>
                <a:ext cx="47423" cy="33147"/>
              </a:xfrm>
              <a:custGeom>
                <a:avLst/>
                <a:gdLst/>
                <a:ahLst/>
                <a:cxnLst/>
                <a:rect l="l" t="t" r="r" b="b"/>
                <a:pathLst>
                  <a:path w="47423" h="33147" extrusionOk="0">
                    <a:moveTo>
                      <a:pt x="0" y="10096"/>
                    </a:moveTo>
                    <a:lnTo>
                      <a:pt x="10549" y="0"/>
                    </a:lnTo>
                    <a:lnTo>
                      <a:pt x="47424" y="25622"/>
                    </a:lnTo>
                    <a:lnTo>
                      <a:pt x="45143" y="33147"/>
                    </a:lnTo>
                    <a:cubicBezTo>
                      <a:pt x="45143" y="33147"/>
                      <a:pt x="17582" y="21431"/>
                      <a:pt x="16632" y="20764"/>
                    </a:cubicBezTo>
                    <a:cubicBezTo>
                      <a:pt x="15681" y="20098"/>
                      <a:pt x="0" y="10096"/>
                      <a:pt x="0" y="10096"/>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15" name="Google Shape;3115;p37"/>
              <p:cNvSpPr/>
              <p:nvPr/>
            </p:nvSpPr>
            <p:spPr>
              <a:xfrm>
                <a:off x="5964467" y="5173217"/>
                <a:ext cx="59018" cy="38957"/>
              </a:xfrm>
              <a:custGeom>
                <a:avLst/>
                <a:gdLst/>
                <a:ahLst/>
                <a:cxnLst/>
                <a:rect l="l" t="t" r="r" b="b"/>
                <a:pathLst>
                  <a:path w="59018" h="38957" extrusionOk="0">
                    <a:moveTo>
                      <a:pt x="0" y="11144"/>
                    </a:moveTo>
                    <a:lnTo>
                      <a:pt x="48944" y="38957"/>
                    </a:lnTo>
                    <a:lnTo>
                      <a:pt x="59018" y="31623"/>
                    </a:lnTo>
                    <a:cubicBezTo>
                      <a:pt x="59018" y="31623"/>
                      <a:pt x="52841" y="24575"/>
                      <a:pt x="52366" y="23908"/>
                    </a:cubicBezTo>
                    <a:cubicBezTo>
                      <a:pt x="47975" y="18898"/>
                      <a:pt x="42853" y="14592"/>
                      <a:pt x="37160" y="11144"/>
                    </a:cubicBezTo>
                    <a:cubicBezTo>
                      <a:pt x="33453" y="10382"/>
                      <a:pt x="10264" y="0"/>
                      <a:pt x="10264"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16" name="Google Shape;3116;p37"/>
              <p:cNvSpPr/>
              <p:nvPr/>
            </p:nvSpPr>
            <p:spPr>
              <a:xfrm>
                <a:off x="6018639" y="5142071"/>
                <a:ext cx="27275" cy="24479"/>
              </a:xfrm>
              <a:custGeom>
                <a:avLst/>
                <a:gdLst/>
                <a:ahLst/>
                <a:cxnLst/>
                <a:rect l="l" t="t" r="r" b="b"/>
                <a:pathLst>
                  <a:path w="27275" h="24479" extrusionOk="0">
                    <a:moveTo>
                      <a:pt x="27276" y="24479"/>
                    </a:moveTo>
                    <a:lnTo>
                      <a:pt x="27276" y="7334"/>
                    </a:lnTo>
                    <a:lnTo>
                      <a:pt x="4847" y="0"/>
                    </a:lnTo>
                    <a:lnTo>
                      <a:pt x="0" y="13525"/>
                    </a:lnTo>
                    <a:lnTo>
                      <a:pt x="1140" y="19621"/>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17" name="Google Shape;3117;p37"/>
              <p:cNvSpPr/>
              <p:nvPr/>
            </p:nvSpPr>
            <p:spPr>
              <a:xfrm>
                <a:off x="5896420" y="5137023"/>
                <a:ext cx="26135" cy="19430"/>
              </a:xfrm>
              <a:custGeom>
                <a:avLst/>
                <a:gdLst/>
                <a:ahLst/>
                <a:cxnLst/>
                <a:rect l="l" t="t" r="r" b="b"/>
                <a:pathLst>
                  <a:path w="26135" h="19430" extrusionOk="0">
                    <a:moveTo>
                      <a:pt x="0" y="17145"/>
                    </a:moveTo>
                    <a:lnTo>
                      <a:pt x="0" y="0"/>
                    </a:lnTo>
                    <a:lnTo>
                      <a:pt x="26135"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18" name="Google Shape;3118;p37"/>
              <p:cNvSpPr/>
              <p:nvPr/>
            </p:nvSpPr>
            <p:spPr>
              <a:xfrm>
                <a:off x="5897465" y="5194553"/>
                <a:ext cx="29841" cy="29908"/>
              </a:xfrm>
              <a:custGeom>
                <a:avLst/>
                <a:gdLst/>
                <a:ahLst/>
                <a:cxnLst/>
                <a:rect l="l" t="t" r="r" b="b"/>
                <a:pathLst>
                  <a:path w="29841" h="29908" extrusionOk="0">
                    <a:moveTo>
                      <a:pt x="0" y="17907"/>
                    </a:moveTo>
                    <a:lnTo>
                      <a:pt x="0" y="0"/>
                    </a:lnTo>
                    <a:lnTo>
                      <a:pt x="29842" y="0"/>
                    </a:lnTo>
                    <a:lnTo>
                      <a:pt x="22714" y="15621"/>
                    </a:lnTo>
                    <a:lnTo>
                      <a:pt x="9694" y="2990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19" name="Google Shape;3119;p37"/>
              <p:cNvSpPr/>
              <p:nvPr/>
            </p:nvSpPr>
            <p:spPr>
              <a:xfrm>
                <a:off x="5896325" y="5119687"/>
                <a:ext cx="295043" cy="185547"/>
              </a:xfrm>
              <a:custGeom>
                <a:avLst/>
                <a:gdLst/>
                <a:ahLst/>
                <a:cxnLst/>
                <a:rect l="l" t="t" r="r" b="b"/>
                <a:pathLst>
                  <a:path w="295043" h="185547" extrusionOk="0">
                    <a:moveTo>
                      <a:pt x="149590" y="29718"/>
                    </a:moveTo>
                    <a:cubicBezTo>
                      <a:pt x="145702" y="29708"/>
                      <a:pt x="141825" y="30032"/>
                      <a:pt x="137995" y="30671"/>
                    </a:cubicBezTo>
                    <a:cubicBezTo>
                      <a:pt x="132863" y="31432"/>
                      <a:pt x="126971" y="32480"/>
                      <a:pt x="120603" y="33814"/>
                    </a:cubicBezTo>
                    <a:cubicBezTo>
                      <a:pt x="114235" y="35147"/>
                      <a:pt x="107393" y="36862"/>
                      <a:pt x="100455" y="38957"/>
                    </a:cubicBezTo>
                    <a:cubicBezTo>
                      <a:pt x="93660" y="41005"/>
                      <a:pt x="87017" y="43558"/>
                      <a:pt x="80592" y="46577"/>
                    </a:cubicBezTo>
                    <a:lnTo>
                      <a:pt x="131437" y="75914"/>
                    </a:lnTo>
                    <a:lnTo>
                      <a:pt x="140941" y="72771"/>
                    </a:lnTo>
                    <a:cubicBezTo>
                      <a:pt x="153866" y="68389"/>
                      <a:pt x="166031" y="64770"/>
                      <a:pt x="177531" y="61722"/>
                    </a:cubicBezTo>
                    <a:cubicBezTo>
                      <a:pt x="188298" y="58874"/>
                      <a:pt x="199304" y="57055"/>
                      <a:pt x="210414" y="56293"/>
                    </a:cubicBezTo>
                    <a:cubicBezTo>
                      <a:pt x="220535" y="55683"/>
                      <a:pt x="230695" y="56388"/>
                      <a:pt x="240636" y="58388"/>
                    </a:cubicBezTo>
                    <a:cubicBezTo>
                      <a:pt x="250672" y="60598"/>
                      <a:pt x="260299" y="64398"/>
                      <a:pt x="269147" y="69628"/>
                    </a:cubicBezTo>
                    <a:cubicBezTo>
                      <a:pt x="277948" y="74028"/>
                      <a:pt x="285494" y="80581"/>
                      <a:pt x="291101" y="88678"/>
                    </a:cubicBezTo>
                    <a:cubicBezTo>
                      <a:pt x="294788" y="94612"/>
                      <a:pt x="295948" y="101784"/>
                      <a:pt x="294332" y="108585"/>
                    </a:cubicBezTo>
                    <a:cubicBezTo>
                      <a:pt x="292156" y="116186"/>
                      <a:pt x="288031" y="123082"/>
                      <a:pt x="282357" y="128588"/>
                    </a:cubicBezTo>
                    <a:cubicBezTo>
                      <a:pt x="275410" y="135617"/>
                      <a:pt x="267617" y="141761"/>
                      <a:pt x="259168" y="146876"/>
                    </a:cubicBezTo>
                    <a:lnTo>
                      <a:pt x="291481" y="165926"/>
                    </a:lnTo>
                    <a:lnTo>
                      <a:pt x="273899" y="176213"/>
                    </a:lnTo>
                    <a:lnTo>
                      <a:pt x="241301" y="157163"/>
                    </a:lnTo>
                    <a:cubicBezTo>
                      <a:pt x="225762" y="164802"/>
                      <a:pt x="209539" y="170926"/>
                      <a:pt x="192832" y="175451"/>
                    </a:cubicBezTo>
                    <a:cubicBezTo>
                      <a:pt x="175326" y="180365"/>
                      <a:pt x="157421" y="183747"/>
                      <a:pt x="139325" y="185547"/>
                    </a:cubicBezTo>
                    <a:lnTo>
                      <a:pt x="122314" y="154972"/>
                    </a:lnTo>
                    <a:cubicBezTo>
                      <a:pt x="127085" y="154848"/>
                      <a:pt x="131846" y="154467"/>
                      <a:pt x="136569" y="153829"/>
                    </a:cubicBezTo>
                    <a:cubicBezTo>
                      <a:pt x="142937" y="153067"/>
                      <a:pt x="150065" y="151924"/>
                      <a:pt x="157858" y="150209"/>
                    </a:cubicBezTo>
                    <a:cubicBezTo>
                      <a:pt x="165651" y="148495"/>
                      <a:pt x="174014" y="146304"/>
                      <a:pt x="182663" y="143828"/>
                    </a:cubicBezTo>
                    <a:cubicBezTo>
                      <a:pt x="191169" y="141313"/>
                      <a:pt x="199465" y="138132"/>
                      <a:pt x="207468" y="134303"/>
                    </a:cubicBezTo>
                    <a:lnTo>
                      <a:pt x="156907" y="105061"/>
                    </a:lnTo>
                    <a:lnTo>
                      <a:pt x="150255" y="107347"/>
                    </a:lnTo>
                    <a:lnTo>
                      <a:pt x="143412" y="109442"/>
                    </a:lnTo>
                    <a:cubicBezTo>
                      <a:pt x="130677" y="113633"/>
                      <a:pt x="118987" y="116872"/>
                      <a:pt x="108438" y="118967"/>
                    </a:cubicBezTo>
                    <a:cubicBezTo>
                      <a:pt x="98640" y="121244"/>
                      <a:pt x="88651" y="122587"/>
                      <a:pt x="78596" y="122968"/>
                    </a:cubicBezTo>
                    <a:cubicBezTo>
                      <a:pt x="69786" y="123320"/>
                      <a:pt x="60967" y="122520"/>
                      <a:pt x="52366" y="120587"/>
                    </a:cubicBezTo>
                    <a:cubicBezTo>
                      <a:pt x="43803" y="118615"/>
                      <a:pt x="35582" y="115405"/>
                      <a:pt x="27941" y="111062"/>
                    </a:cubicBezTo>
                    <a:cubicBezTo>
                      <a:pt x="19597" y="106680"/>
                      <a:pt x="12355" y="100460"/>
                      <a:pt x="6748" y="92869"/>
                    </a:cubicBezTo>
                    <a:cubicBezTo>
                      <a:pt x="2689" y="87163"/>
                      <a:pt x="675" y="80248"/>
                      <a:pt x="1045" y="73247"/>
                    </a:cubicBezTo>
                    <a:cubicBezTo>
                      <a:pt x="1815" y="65961"/>
                      <a:pt x="4723" y="59064"/>
                      <a:pt x="9409" y="53435"/>
                    </a:cubicBezTo>
                    <a:cubicBezTo>
                      <a:pt x="15254" y="46053"/>
                      <a:pt x="22210" y="39624"/>
                      <a:pt x="30032" y="34385"/>
                    </a:cubicBezTo>
                    <a:lnTo>
                      <a:pt x="0" y="17050"/>
                    </a:lnTo>
                    <a:lnTo>
                      <a:pt x="17677" y="6858"/>
                    </a:lnTo>
                    <a:lnTo>
                      <a:pt x="47329" y="24003"/>
                    </a:lnTo>
                    <a:cubicBezTo>
                      <a:pt x="61242" y="17050"/>
                      <a:pt x="75869" y="11659"/>
                      <a:pt x="90951" y="7906"/>
                    </a:cubicBezTo>
                    <a:cubicBezTo>
                      <a:pt x="105302" y="4324"/>
                      <a:pt x="119881" y="1686"/>
                      <a:pt x="134574" y="0"/>
                    </a:cubicBezTo>
                    <a:close/>
                    <a:moveTo>
                      <a:pt x="63295" y="83058"/>
                    </a:moveTo>
                    <a:cubicBezTo>
                      <a:pt x="69957" y="86935"/>
                      <a:pt x="77674" y="88602"/>
                      <a:pt x="85344" y="87821"/>
                    </a:cubicBezTo>
                    <a:cubicBezTo>
                      <a:pt x="95627" y="86639"/>
                      <a:pt x="105758" y="84372"/>
                      <a:pt x="115566" y="81058"/>
                    </a:cubicBezTo>
                    <a:lnTo>
                      <a:pt x="68047" y="53530"/>
                    </a:lnTo>
                    <a:cubicBezTo>
                      <a:pt x="50560" y="64961"/>
                      <a:pt x="48944" y="74866"/>
                      <a:pt x="63295" y="83058"/>
                    </a:cubicBezTo>
                    <a:close/>
                    <a:moveTo>
                      <a:pt x="230087" y="97060"/>
                    </a:moveTo>
                    <a:cubicBezTo>
                      <a:pt x="222854" y="93040"/>
                      <a:pt x="214500" y="91535"/>
                      <a:pt x="206327" y="92773"/>
                    </a:cubicBezTo>
                    <a:cubicBezTo>
                      <a:pt x="195075" y="94231"/>
                      <a:pt x="183974" y="96688"/>
                      <a:pt x="173159" y="100108"/>
                    </a:cubicBezTo>
                    <a:lnTo>
                      <a:pt x="220678" y="127445"/>
                    </a:lnTo>
                    <a:cubicBezTo>
                      <a:pt x="240541" y="115062"/>
                      <a:pt x="243867" y="104965"/>
                      <a:pt x="230087" y="97060"/>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120" name="Google Shape;3120;p37"/>
            <p:cNvGrpSpPr/>
            <p:nvPr/>
          </p:nvGrpSpPr>
          <p:grpSpPr>
            <a:xfrm>
              <a:off x="3799020" y="4077239"/>
              <a:ext cx="883852" cy="621125"/>
              <a:chOff x="5608645" y="4819364"/>
              <a:chExt cx="883852" cy="621125"/>
            </a:xfrm>
          </p:grpSpPr>
          <p:sp>
            <p:nvSpPr>
              <p:cNvPr id="3121" name="Google Shape;3121;p37"/>
              <p:cNvSpPr/>
              <p:nvPr/>
            </p:nvSpPr>
            <p:spPr>
              <a:xfrm>
                <a:off x="5608645" y="4928997"/>
                <a:ext cx="883852" cy="511492"/>
              </a:xfrm>
              <a:custGeom>
                <a:avLst/>
                <a:gdLst/>
                <a:ahLst/>
                <a:cxnLst/>
                <a:rect l="l" t="t" r="r" b="b"/>
                <a:pathLst>
                  <a:path w="883852" h="511492" extrusionOk="0">
                    <a:moveTo>
                      <a:pt x="883852" y="255746"/>
                    </a:moveTo>
                    <a:cubicBezTo>
                      <a:pt x="883852" y="396991"/>
                      <a:pt x="685995" y="511492"/>
                      <a:pt x="441926" y="511492"/>
                    </a:cubicBezTo>
                    <a:cubicBezTo>
                      <a:pt x="197857" y="511492"/>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22" name="Google Shape;3122;p37"/>
              <p:cNvSpPr/>
              <p:nvPr/>
            </p:nvSpPr>
            <p:spPr>
              <a:xfrm>
                <a:off x="5608835" y="5072062"/>
                <a:ext cx="87244" cy="116490"/>
              </a:xfrm>
              <a:custGeom>
                <a:avLst/>
                <a:gdLst/>
                <a:ahLst/>
                <a:cxnLst/>
                <a:rect l="l" t="t" r="r" b="b"/>
                <a:pathLst>
                  <a:path w="87244" h="116490" extrusionOk="0">
                    <a:moveTo>
                      <a:pt x="0" y="116491"/>
                    </a:moveTo>
                    <a:lnTo>
                      <a:pt x="0" y="0"/>
                    </a:lnTo>
                    <a:lnTo>
                      <a:pt x="87245" y="77914"/>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23" name="Google Shape;3123;p37"/>
              <p:cNvSpPr/>
              <p:nvPr/>
            </p:nvSpPr>
            <p:spPr>
              <a:xfrm>
                <a:off x="6425971" y="5075110"/>
                <a:ext cx="66526" cy="157067"/>
              </a:xfrm>
              <a:custGeom>
                <a:avLst/>
                <a:gdLst/>
                <a:ahLst/>
                <a:cxnLst/>
                <a:rect l="l" t="t" r="r" b="b"/>
                <a:pathLst>
                  <a:path w="66526" h="157067" extrusionOk="0">
                    <a:moveTo>
                      <a:pt x="66527" y="0"/>
                    </a:moveTo>
                    <a:lnTo>
                      <a:pt x="66527" y="109538"/>
                    </a:lnTo>
                    <a:lnTo>
                      <a:pt x="21859" y="157067"/>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24" name="Google Shape;3124;p37"/>
              <p:cNvSpPr/>
              <p:nvPr/>
            </p:nvSpPr>
            <p:spPr>
              <a:xfrm>
                <a:off x="5608645" y="4819364"/>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25" name="Google Shape;3125;p37"/>
              <p:cNvSpPr/>
              <p:nvPr/>
            </p:nvSpPr>
            <p:spPr>
              <a:xfrm>
                <a:off x="5734818" y="4888968"/>
                <a:ext cx="632517" cy="366117"/>
              </a:xfrm>
              <a:custGeom>
                <a:avLst/>
                <a:gdLst/>
                <a:ahLst/>
                <a:cxnLst/>
                <a:rect l="l" t="t" r="r" b="b"/>
                <a:pathLst>
                  <a:path w="632517" h="366117" extrusionOk="0">
                    <a:moveTo>
                      <a:pt x="632040" y="194048"/>
                    </a:moveTo>
                    <a:cubicBezTo>
                      <a:pt x="627573" y="237101"/>
                      <a:pt x="596971" y="279773"/>
                      <a:pt x="539948" y="312539"/>
                    </a:cubicBezTo>
                    <a:cubicBezTo>
                      <a:pt x="416399" y="383977"/>
                      <a:pt x="216154" y="383977"/>
                      <a:pt x="92510" y="312539"/>
                    </a:cubicBezTo>
                    <a:cubicBezTo>
                      <a:pt x="35487" y="279583"/>
                      <a:pt x="4980" y="237101"/>
                      <a:pt x="608" y="194048"/>
                    </a:cubicBezTo>
                    <a:cubicBezTo>
                      <a:pt x="-4809" y="143661"/>
                      <a:pt x="25983" y="92131"/>
                      <a:pt x="92510" y="53650"/>
                    </a:cubicBezTo>
                    <a:cubicBezTo>
                      <a:pt x="216059" y="-17883"/>
                      <a:pt x="416399" y="-17883"/>
                      <a:pt x="539948" y="53650"/>
                    </a:cubicBezTo>
                    <a:cubicBezTo>
                      <a:pt x="606094" y="92607"/>
                      <a:pt x="636792" y="143661"/>
                      <a:pt x="632040"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26" name="Google Shape;3126;p37"/>
              <p:cNvSpPr/>
              <p:nvPr/>
            </p:nvSpPr>
            <p:spPr>
              <a:xfrm>
                <a:off x="5735426" y="4910899"/>
                <a:ext cx="631431" cy="344185"/>
              </a:xfrm>
              <a:custGeom>
                <a:avLst/>
                <a:gdLst/>
                <a:ahLst/>
                <a:cxnLst/>
                <a:rect l="l" t="t" r="r" b="b"/>
                <a:pathLst>
                  <a:path w="631431" h="344185" extrusionOk="0">
                    <a:moveTo>
                      <a:pt x="631432" y="172117"/>
                    </a:moveTo>
                    <a:cubicBezTo>
                      <a:pt x="626965" y="215170"/>
                      <a:pt x="596363" y="257842"/>
                      <a:pt x="539340" y="290608"/>
                    </a:cubicBezTo>
                    <a:cubicBezTo>
                      <a:pt x="415791" y="362045"/>
                      <a:pt x="215546" y="362045"/>
                      <a:pt x="91902" y="290608"/>
                    </a:cubicBezTo>
                    <a:cubicBezTo>
                      <a:pt x="34879" y="257651"/>
                      <a:pt x="4372" y="215170"/>
                      <a:pt x="0" y="172117"/>
                    </a:cubicBezTo>
                    <a:cubicBezTo>
                      <a:pt x="4372" y="129064"/>
                      <a:pt x="34974" y="86392"/>
                      <a:pt x="91902" y="53721"/>
                    </a:cubicBezTo>
                    <a:cubicBezTo>
                      <a:pt x="215451" y="-17907"/>
                      <a:pt x="415791" y="-17907"/>
                      <a:pt x="539340" y="53721"/>
                    </a:cubicBezTo>
                    <a:cubicBezTo>
                      <a:pt x="595887" y="86677"/>
                      <a:pt x="626490" y="129064"/>
                      <a:pt x="631432" y="172117"/>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27" name="Google Shape;3127;p37"/>
              <p:cNvSpPr/>
              <p:nvPr/>
            </p:nvSpPr>
            <p:spPr>
              <a:xfrm>
                <a:off x="5896325" y="4993385"/>
                <a:ext cx="295037" cy="185261"/>
              </a:xfrm>
              <a:custGeom>
                <a:avLst/>
                <a:gdLst/>
                <a:ahLst/>
                <a:cxnLst/>
                <a:rect l="l" t="t" r="r" b="b"/>
                <a:pathLst>
                  <a:path w="295037" h="185261" extrusionOk="0">
                    <a:moveTo>
                      <a:pt x="149590" y="29718"/>
                    </a:moveTo>
                    <a:cubicBezTo>
                      <a:pt x="145702" y="29709"/>
                      <a:pt x="141825" y="30032"/>
                      <a:pt x="137995" y="30671"/>
                    </a:cubicBezTo>
                    <a:cubicBezTo>
                      <a:pt x="132863" y="31433"/>
                      <a:pt x="126971" y="32480"/>
                      <a:pt x="120603" y="33814"/>
                    </a:cubicBezTo>
                    <a:cubicBezTo>
                      <a:pt x="114235" y="35147"/>
                      <a:pt x="107393" y="36957"/>
                      <a:pt x="100455" y="39053"/>
                    </a:cubicBezTo>
                    <a:cubicBezTo>
                      <a:pt x="93660" y="41072"/>
                      <a:pt x="87017" y="43587"/>
                      <a:pt x="80592" y="46577"/>
                    </a:cubicBezTo>
                    <a:lnTo>
                      <a:pt x="131437" y="76010"/>
                    </a:lnTo>
                    <a:lnTo>
                      <a:pt x="140941" y="72771"/>
                    </a:lnTo>
                    <a:cubicBezTo>
                      <a:pt x="153866" y="68485"/>
                      <a:pt x="166031" y="64770"/>
                      <a:pt x="177531" y="61817"/>
                    </a:cubicBezTo>
                    <a:cubicBezTo>
                      <a:pt x="188279" y="58874"/>
                      <a:pt x="199294" y="57055"/>
                      <a:pt x="210414" y="56388"/>
                    </a:cubicBezTo>
                    <a:cubicBezTo>
                      <a:pt x="220535" y="55702"/>
                      <a:pt x="230695" y="56369"/>
                      <a:pt x="240636" y="58388"/>
                    </a:cubicBezTo>
                    <a:cubicBezTo>
                      <a:pt x="250691" y="60598"/>
                      <a:pt x="260318" y="64427"/>
                      <a:pt x="269147" y="69723"/>
                    </a:cubicBezTo>
                    <a:cubicBezTo>
                      <a:pt x="277948" y="74124"/>
                      <a:pt x="285503" y="80677"/>
                      <a:pt x="291101" y="88773"/>
                    </a:cubicBezTo>
                    <a:cubicBezTo>
                      <a:pt x="294779" y="94717"/>
                      <a:pt x="295938" y="101880"/>
                      <a:pt x="294332" y="108680"/>
                    </a:cubicBezTo>
                    <a:cubicBezTo>
                      <a:pt x="292118" y="116157"/>
                      <a:pt x="287993" y="122920"/>
                      <a:pt x="282357" y="128302"/>
                    </a:cubicBezTo>
                    <a:cubicBezTo>
                      <a:pt x="275382" y="135331"/>
                      <a:pt x="267598" y="141504"/>
                      <a:pt x="259168" y="146685"/>
                    </a:cubicBezTo>
                    <a:lnTo>
                      <a:pt x="291481" y="165735"/>
                    </a:lnTo>
                    <a:lnTo>
                      <a:pt x="273899" y="175927"/>
                    </a:lnTo>
                    <a:lnTo>
                      <a:pt x="241301" y="156877"/>
                    </a:lnTo>
                    <a:cubicBezTo>
                      <a:pt x="225772" y="164545"/>
                      <a:pt x="209539" y="170707"/>
                      <a:pt x="192832" y="175260"/>
                    </a:cubicBezTo>
                    <a:cubicBezTo>
                      <a:pt x="175307" y="180099"/>
                      <a:pt x="157411" y="183442"/>
                      <a:pt x="139325" y="185261"/>
                    </a:cubicBezTo>
                    <a:lnTo>
                      <a:pt x="122314" y="154686"/>
                    </a:lnTo>
                    <a:cubicBezTo>
                      <a:pt x="127085" y="154562"/>
                      <a:pt x="131846" y="154181"/>
                      <a:pt x="136569" y="153543"/>
                    </a:cubicBezTo>
                    <a:cubicBezTo>
                      <a:pt x="143726" y="152733"/>
                      <a:pt x="150834" y="151524"/>
                      <a:pt x="157858" y="149924"/>
                    </a:cubicBezTo>
                    <a:cubicBezTo>
                      <a:pt x="165651" y="148209"/>
                      <a:pt x="174014" y="146113"/>
                      <a:pt x="182663" y="143542"/>
                    </a:cubicBezTo>
                    <a:cubicBezTo>
                      <a:pt x="191159" y="140989"/>
                      <a:pt x="199446" y="137808"/>
                      <a:pt x="207468" y="134017"/>
                    </a:cubicBezTo>
                    <a:lnTo>
                      <a:pt x="156907" y="105061"/>
                    </a:lnTo>
                    <a:lnTo>
                      <a:pt x="150255" y="107347"/>
                    </a:lnTo>
                    <a:lnTo>
                      <a:pt x="143412" y="109442"/>
                    </a:lnTo>
                    <a:cubicBezTo>
                      <a:pt x="130677" y="113633"/>
                      <a:pt x="118987" y="116967"/>
                      <a:pt x="108438" y="118967"/>
                    </a:cubicBezTo>
                    <a:cubicBezTo>
                      <a:pt x="98640" y="121244"/>
                      <a:pt x="88651" y="122587"/>
                      <a:pt x="78596" y="122968"/>
                    </a:cubicBezTo>
                    <a:cubicBezTo>
                      <a:pt x="69786" y="123282"/>
                      <a:pt x="60967" y="122454"/>
                      <a:pt x="52366" y="120491"/>
                    </a:cubicBezTo>
                    <a:cubicBezTo>
                      <a:pt x="43793" y="118567"/>
                      <a:pt x="35563" y="115357"/>
                      <a:pt x="27941" y="110966"/>
                    </a:cubicBezTo>
                    <a:cubicBezTo>
                      <a:pt x="19597" y="106585"/>
                      <a:pt x="12355" y="100365"/>
                      <a:pt x="6748" y="92774"/>
                    </a:cubicBezTo>
                    <a:cubicBezTo>
                      <a:pt x="2670" y="87078"/>
                      <a:pt x="656" y="80153"/>
                      <a:pt x="1045" y="73152"/>
                    </a:cubicBezTo>
                    <a:cubicBezTo>
                      <a:pt x="1825" y="65865"/>
                      <a:pt x="4733" y="58979"/>
                      <a:pt x="9409" y="53340"/>
                    </a:cubicBezTo>
                    <a:cubicBezTo>
                      <a:pt x="15254" y="45958"/>
                      <a:pt x="22210" y="39529"/>
                      <a:pt x="30032" y="34290"/>
                    </a:cubicBezTo>
                    <a:lnTo>
                      <a:pt x="0" y="16954"/>
                    </a:lnTo>
                    <a:lnTo>
                      <a:pt x="17677" y="6763"/>
                    </a:lnTo>
                    <a:lnTo>
                      <a:pt x="47329" y="23908"/>
                    </a:lnTo>
                    <a:cubicBezTo>
                      <a:pt x="61242" y="16993"/>
                      <a:pt x="75869" y="11621"/>
                      <a:pt x="90951" y="7906"/>
                    </a:cubicBezTo>
                    <a:cubicBezTo>
                      <a:pt x="105283" y="4239"/>
                      <a:pt x="119862" y="1591"/>
                      <a:pt x="134574" y="0"/>
                    </a:cubicBezTo>
                    <a:close/>
                    <a:moveTo>
                      <a:pt x="63295" y="83439"/>
                    </a:moveTo>
                    <a:cubicBezTo>
                      <a:pt x="69976" y="87278"/>
                      <a:pt x="77684" y="88945"/>
                      <a:pt x="85344" y="88202"/>
                    </a:cubicBezTo>
                    <a:cubicBezTo>
                      <a:pt x="95627" y="86982"/>
                      <a:pt x="105758" y="84677"/>
                      <a:pt x="115566" y="81344"/>
                    </a:cubicBezTo>
                    <a:lnTo>
                      <a:pt x="68047" y="53816"/>
                    </a:lnTo>
                    <a:cubicBezTo>
                      <a:pt x="50560" y="64961"/>
                      <a:pt x="48944" y="74867"/>
                      <a:pt x="63295" y="83439"/>
                    </a:cubicBezTo>
                    <a:close/>
                    <a:moveTo>
                      <a:pt x="230087" y="97346"/>
                    </a:moveTo>
                    <a:cubicBezTo>
                      <a:pt x="222845" y="93364"/>
                      <a:pt x="214500" y="91859"/>
                      <a:pt x="206327" y="93059"/>
                    </a:cubicBezTo>
                    <a:cubicBezTo>
                      <a:pt x="195084" y="94564"/>
                      <a:pt x="183993" y="97022"/>
                      <a:pt x="173159" y="100394"/>
                    </a:cubicBezTo>
                    <a:lnTo>
                      <a:pt x="220678" y="127730"/>
                    </a:lnTo>
                    <a:cubicBezTo>
                      <a:pt x="240541" y="115157"/>
                      <a:pt x="243867" y="104966"/>
                      <a:pt x="230087" y="9706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28" name="Google Shape;3128;p37"/>
              <p:cNvSpPr/>
              <p:nvPr/>
            </p:nvSpPr>
            <p:spPr>
              <a:xfrm>
                <a:off x="6018639" y="5130926"/>
                <a:ext cx="19007" cy="25431"/>
              </a:xfrm>
              <a:custGeom>
                <a:avLst/>
                <a:gdLst/>
                <a:ahLst/>
                <a:cxnLst/>
                <a:rect l="l" t="t" r="r" b="b"/>
                <a:pathLst>
                  <a:path w="19007" h="25431" extrusionOk="0">
                    <a:moveTo>
                      <a:pt x="0" y="17145"/>
                    </a:moveTo>
                    <a:cubicBezTo>
                      <a:pt x="0" y="15907"/>
                      <a:pt x="0" y="0"/>
                      <a:pt x="0" y="0"/>
                    </a:cubicBezTo>
                    <a:lnTo>
                      <a:pt x="19008" y="12478"/>
                    </a:lnTo>
                    <a:lnTo>
                      <a:pt x="10644" y="25432"/>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29" name="Google Shape;3129;p37"/>
              <p:cNvSpPr/>
              <p:nvPr/>
            </p:nvSpPr>
            <p:spPr>
              <a:xfrm>
                <a:off x="6145799" y="5141785"/>
                <a:ext cx="42006" cy="19716"/>
              </a:xfrm>
              <a:custGeom>
                <a:avLst/>
                <a:gdLst/>
                <a:ahLst/>
                <a:cxnLst/>
                <a:rect l="l" t="t" r="r" b="b"/>
                <a:pathLst>
                  <a:path w="42006" h="19716" extrusionOk="0">
                    <a:moveTo>
                      <a:pt x="42007" y="17145"/>
                    </a:moveTo>
                    <a:lnTo>
                      <a:pt x="42007" y="0"/>
                    </a:lnTo>
                    <a:lnTo>
                      <a:pt x="0" y="3143"/>
                    </a:lnTo>
                    <a:lnTo>
                      <a:pt x="24140" y="19717"/>
                    </a:lnTo>
                    <a:lnTo>
                      <a:pt x="42007"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30" name="Google Shape;3130;p37"/>
              <p:cNvSpPr/>
              <p:nvPr/>
            </p:nvSpPr>
            <p:spPr>
              <a:xfrm>
                <a:off x="6159865" y="5078539"/>
                <a:ext cx="31552" cy="17335"/>
              </a:xfrm>
              <a:custGeom>
                <a:avLst/>
                <a:gdLst/>
                <a:ahLst/>
                <a:cxnLst/>
                <a:rect l="l" t="t" r="r" b="b"/>
                <a:pathLst>
                  <a:path w="31552" h="17335" extrusionOk="0">
                    <a:moveTo>
                      <a:pt x="31552" y="17336"/>
                    </a:moveTo>
                    <a:lnTo>
                      <a:pt x="31552" y="0"/>
                    </a:lnTo>
                    <a:lnTo>
                      <a:pt x="0" y="11430"/>
                    </a:lnTo>
                    <a:lnTo>
                      <a:pt x="31552" y="17336"/>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31" name="Google Shape;3131;p37"/>
              <p:cNvSpPr/>
              <p:nvPr/>
            </p:nvSpPr>
            <p:spPr>
              <a:xfrm>
                <a:off x="6061026" y="5084921"/>
                <a:ext cx="47423" cy="33146"/>
              </a:xfrm>
              <a:custGeom>
                <a:avLst/>
                <a:gdLst/>
                <a:ahLst/>
                <a:cxnLst/>
                <a:rect l="l" t="t" r="r" b="b"/>
                <a:pathLst>
                  <a:path w="47423" h="33146" extrusionOk="0">
                    <a:moveTo>
                      <a:pt x="0" y="10096"/>
                    </a:moveTo>
                    <a:lnTo>
                      <a:pt x="10549" y="0"/>
                    </a:lnTo>
                    <a:lnTo>
                      <a:pt x="47424" y="25622"/>
                    </a:lnTo>
                    <a:lnTo>
                      <a:pt x="45143" y="33147"/>
                    </a:lnTo>
                    <a:cubicBezTo>
                      <a:pt x="45143" y="33147"/>
                      <a:pt x="17582" y="21431"/>
                      <a:pt x="16632" y="20764"/>
                    </a:cubicBezTo>
                    <a:cubicBezTo>
                      <a:pt x="15681" y="20098"/>
                      <a:pt x="0" y="10096"/>
                      <a:pt x="0" y="10096"/>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32" name="Google Shape;3132;p37"/>
              <p:cNvSpPr/>
              <p:nvPr/>
            </p:nvSpPr>
            <p:spPr>
              <a:xfrm>
                <a:off x="5964467" y="5029771"/>
                <a:ext cx="59018" cy="38957"/>
              </a:xfrm>
              <a:custGeom>
                <a:avLst/>
                <a:gdLst/>
                <a:ahLst/>
                <a:cxnLst/>
                <a:rect l="l" t="t" r="r" b="b"/>
                <a:pathLst>
                  <a:path w="59018" h="38957" extrusionOk="0">
                    <a:moveTo>
                      <a:pt x="0" y="11144"/>
                    </a:moveTo>
                    <a:lnTo>
                      <a:pt x="48944" y="38957"/>
                    </a:lnTo>
                    <a:lnTo>
                      <a:pt x="59018" y="31623"/>
                    </a:lnTo>
                    <a:cubicBezTo>
                      <a:pt x="59018" y="31623"/>
                      <a:pt x="52841" y="24575"/>
                      <a:pt x="52366" y="23908"/>
                    </a:cubicBezTo>
                    <a:cubicBezTo>
                      <a:pt x="47975" y="18898"/>
                      <a:pt x="42853" y="14592"/>
                      <a:pt x="37160" y="11144"/>
                    </a:cubicBezTo>
                    <a:cubicBezTo>
                      <a:pt x="33453" y="10382"/>
                      <a:pt x="10264" y="0"/>
                      <a:pt x="10264"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33" name="Google Shape;3133;p37"/>
              <p:cNvSpPr/>
              <p:nvPr/>
            </p:nvSpPr>
            <p:spPr>
              <a:xfrm>
                <a:off x="6018639" y="4998624"/>
                <a:ext cx="27275" cy="24479"/>
              </a:xfrm>
              <a:custGeom>
                <a:avLst/>
                <a:gdLst/>
                <a:ahLst/>
                <a:cxnLst/>
                <a:rect l="l" t="t" r="r" b="b"/>
                <a:pathLst>
                  <a:path w="27275" h="24479" extrusionOk="0">
                    <a:moveTo>
                      <a:pt x="27276" y="24479"/>
                    </a:moveTo>
                    <a:lnTo>
                      <a:pt x="27276" y="7334"/>
                    </a:lnTo>
                    <a:lnTo>
                      <a:pt x="4847" y="0"/>
                    </a:lnTo>
                    <a:lnTo>
                      <a:pt x="0" y="13430"/>
                    </a:lnTo>
                    <a:lnTo>
                      <a:pt x="1140" y="19621"/>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34" name="Google Shape;3134;p37"/>
              <p:cNvSpPr/>
              <p:nvPr/>
            </p:nvSpPr>
            <p:spPr>
              <a:xfrm>
                <a:off x="5896420" y="4993576"/>
                <a:ext cx="26135" cy="19430"/>
              </a:xfrm>
              <a:custGeom>
                <a:avLst/>
                <a:gdLst/>
                <a:ahLst/>
                <a:cxnLst/>
                <a:rect l="l" t="t" r="r" b="b"/>
                <a:pathLst>
                  <a:path w="26135" h="19430" extrusionOk="0">
                    <a:moveTo>
                      <a:pt x="0" y="17145"/>
                    </a:moveTo>
                    <a:lnTo>
                      <a:pt x="0" y="0"/>
                    </a:lnTo>
                    <a:lnTo>
                      <a:pt x="26135"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35" name="Google Shape;3135;p37"/>
              <p:cNvSpPr/>
              <p:nvPr/>
            </p:nvSpPr>
            <p:spPr>
              <a:xfrm>
                <a:off x="5897465" y="5051107"/>
                <a:ext cx="29841" cy="30480"/>
              </a:xfrm>
              <a:custGeom>
                <a:avLst/>
                <a:gdLst/>
                <a:ahLst/>
                <a:cxnLst/>
                <a:rect l="l" t="t" r="r" b="b"/>
                <a:pathLst>
                  <a:path w="29841" h="30480" extrusionOk="0">
                    <a:moveTo>
                      <a:pt x="0" y="17907"/>
                    </a:moveTo>
                    <a:lnTo>
                      <a:pt x="0" y="0"/>
                    </a:lnTo>
                    <a:lnTo>
                      <a:pt x="29842" y="0"/>
                    </a:lnTo>
                    <a:lnTo>
                      <a:pt x="22714" y="16193"/>
                    </a:lnTo>
                    <a:lnTo>
                      <a:pt x="9694" y="3048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36" name="Google Shape;3136;p37"/>
              <p:cNvSpPr/>
              <p:nvPr/>
            </p:nvSpPr>
            <p:spPr>
              <a:xfrm>
                <a:off x="5896325" y="4976145"/>
                <a:ext cx="295043" cy="185166"/>
              </a:xfrm>
              <a:custGeom>
                <a:avLst/>
                <a:gdLst/>
                <a:ahLst/>
                <a:cxnLst/>
                <a:rect l="l" t="t" r="r" b="b"/>
                <a:pathLst>
                  <a:path w="295043" h="185166" extrusionOk="0">
                    <a:moveTo>
                      <a:pt x="149590" y="29813"/>
                    </a:moveTo>
                    <a:cubicBezTo>
                      <a:pt x="145702" y="29804"/>
                      <a:pt x="141825" y="30128"/>
                      <a:pt x="137995" y="30766"/>
                    </a:cubicBezTo>
                    <a:cubicBezTo>
                      <a:pt x="132863" y="31528"/>
                      <a:pt x="126971" y="32576"/>
                      <a:pt x="120603" y="33909"/>
                    </a:cubicBezTo>
                    <a:cubicBezTo>
                      <a:pt x="114235" y="35243"/>
                      <a:pt x="107393" y="36957"/>
                      <a:pt x="100455" y="39053"/>
                    </a:cubicBezTo>
                    <a:cubicBezTo>
                      <a:pt x="93660" y="41100"/>
                      <a:pt x="87017" y="43653"/>
                      <a:pt x="80592" y="46672"/>
                    </a:cubicBezTo>
                    <a:lnTo>
                      <a:pt x="131437" y="76010"/>
                    </a:lnTo>
                    <a:lnTo>
                      <a:pt x="140941" y="72771"/>
                    </a:lnTo>
                    <a:cubicBezTo>
                      <a:pt x="153866" y="68485"/>
                      <a:pt x="166031" y="64865"/>
                      <a:pt x="177531" y="61817"/>
                    </a:cubicBezTo>
                    <a:cubicBezTo>
                      <a:pt x="188298" y="58969"/>
                      <a:pt x="199304" y="57150"/>
                      <a:pt x="210414" y="56388"/>
                    </a:cubicBezTo>
                    <a:cubicBezTo>
                      <a:pt x="220535" y="55779"/>
                      <a:pt x="230695" y="56483"/>
                      <a:pt x="240636" y="58484"/>
                    </a:cubicBezTo>
                    <a:cubicBezTo>
                      <a:pt x="250672" y="60693"/>
                      <a:pt x="260299" y="64494"/>
                      <a:pt x="269147" y="69723"/>
                    </a:cubicBezTo>
                    <a:cubicBezTo>
                      <a:pt x="277948" y="74124"/>
                      <a:pt x="285494" y="80677"/>
                      <a:pt x="291101" y="88773"/>
                    </a:cubicBezTo>
                    <a:cubicBezTo>
                      <a:pt x="294788" y="94707"/>
                      <a:pt x="295948" y="101880"/>
                      <a:pt x="294332" y="108680"/>
                    </a:cubicBezTo>
                    <a:cubicBezTo>
                      <a:pt x="292099" y="116148"/>
                      <a:pt x="287974" y="122911"/>
                      <a:pt x="282357" y="128302"/>
                    </a:cubicBezTo>
                    <a:cubicBezTo>
                      <a:pt x="275410" y="135331"/>
                      <a:pt x="267617" y="141475"/>
                      <a:pt x="259168" y="146590"/>
                    </a:cubicBezTo>
                    <a:lnTo>
                      <a:pt x="291481" y="165640"/>
                    </a:lnTo>
                    <a:lnTo>
                      <a:pt x="273899" y="175832"/>
                    </a:lnTo>
                    <a:lnTo>
                      <a:pt x="241301" y="156782"/>
                    </a:lnTo>
                    <a:cubicBezTo>
                      <a:pt x="225762" y="164420"/>
                      <a:pt x="209539" y="170545"/>
                      <a:pt x="192832" y="175070"/>
                    </a:cubicBezTo>
                    <a:cubicBezTo>
                      <a:pt x="175326" y="179984"/>
                      <a:pt x="157421" y="183366"/>
                      <a:pt x="139325" y="185166"/>
                    </a:cubicBezTo>
                    <a:lnTo>
                      <a:pt x="122314" y="154591"/>
                    </a:lnTo>
                    <a:cubicBezTo>
                      <a:pt x="127085" y="154467"/>
                      <a:pt x="131846" y="154086"/>
                      <a:pt x="136569" y="153448"/>
                    </a:cubicBezTo>
                    <a:cubicBezTo>
                      <a:pt x="142937" y="152686"/>
                      <a:pt x="150065" y="151447"/>
                      <a:pt x="157858" y="149828"/>
                    </a:cubicBezTo>
                    <a:cubicBezTo>
                      <a:pt x="165651" y="148209"/>
                      <a:pt x="174014" y="145923"/>
                      <a:pt x="182663" y="143446"/>
                    </a:cubicBezTo>
                    <a:cubicBezTo>
                      <a:pt x="191159" y="140894"/>
                      <a:pt x="199446" y="137713"/>
                      <a:pt x="207468" y="133921"/>
                    </a:cubicBezTo>
                    <a:lnTo>
                      <a:pt x="156907" y="105156"/>
                    </a:lnTo>
                    <a:lnTo>
                      <a:pt x="150255" y="107442"/>
                    </a:lnTo>
                    <a:lnTo>
                      <a:pt x="143412" y="109538"/>
                    </a:lnTo>
                    <a:cubicBezTo>
                      <a:pt x="130677" y="113729"/>
                      <a:pt x="118987" y="116967"/>
                      <a:pt x="108438" y="119063"/>
                    </a:cubicBezTo>
                    <a:cubicBezTo>
                      <a:pt x="98640" y="121339"/>
                      <a:pt x="88651" y="122682"/>
                      <a:pt x="78596" y="123063"/>
                    </a:cubicBezTo>
                    <a:cubicBezTo>
                      <a:pt x="69777" y="123425"/>
                      <a:pt x="60957" y="122596"/>
                      <a:pt x="52366" y="120587"/>
                    </a:cubicBezTo>
                    <a:cubicBezTo>
                      <a:pt x="43793" y="118663"/>
                      <a:pt x="35554" y="115453"/>
                      <a:pt x="27941" y="111062"/>
                    </a:cubicBezTo>
                    <a:cubicBezTo>
                      <a:pt x="19597" y="106680"/>
                      <a:pt x="12355" y="100460"/>
                      <a:pt x="6748" y="92869"/>
                    </a:cubicBezTo>
                    <a:cubicBezTo>
                      <a:pt x="2689" y="87163"/>
                      <a:pt x="675" y="80248"/>
                      <a:pt x="1045" y="73247"/>
                    </a:cubicBezTo>
                    <a:cubicBezTo>
                      <a:pt x="1815" y="65961"/>
                      <a:pt x="4723" y="59065"/>
                      <a:pt x="9409" y="53435"/>
                    </a:cubicBezTo>
                    <a:cubicBezTo>
                      <a:pt x="15254" y="46054"/>
                      <a:pt x="22210" y="39624"/>
                      <a:pt x="30032" y="34385"/>
                    </a:cubicBezTo>
                    <a:lnTo>
                      <a:pt x="0" y="17050"/>
                    </a:lnTo>
                    <a:lnTo>
                      <a:pt x="17677" y="6858"/>
                    </a:lnTo>
                    <a:lnTo>
                      <a:pt x="47329" y="24003"/>
                    </a:lnTo>
                    <a:cubicBezTo>
                      <a:pt x="61242" y="17050"/>
                      <a:pt x="75869" y="11659"/>
                      <a:pt x="90951" y="7906"/>
                    </a:cubicBezTo>
                    <a:cubicBezTo>
                      <a:pt x="105302" y="4324"/>
                      <a:pt x="119881" y="1686"/>
                      <a:pt x="134574" y="0"/>
                    </a:cubicBezTo>
                    <a:close/>
                    <a:moveTo>
                      <a:pt x="63295" y="83153"/>
                    </a:moveTo>
                    <a:cubicBezTo>
                      <a:pt x="69957" y="87030"/>
                      <a:pt x="77674" y="88697"/>
                      <a:pt x="85344" y="87916"/>
                    </a:cubicBezTo>
                    <a:cubicBezTo>
                      <a:pt x="95627" y="86735"/>
                      <a:pt x="105758" y="84468"/>
                      <a:pt x="115566" y="81153"/>
                    </a:cubicBezTo>
                    <a:lnTo>
                      <a:pt x="68047" y="53626"/>
                    </a:lnTo>
                    <a:cubicBezTo>
                      <a:pt x="50560" y="65056"/>
                      <a:pt x="48944" y="74962"/>
                      <a:pt x="63295" y="83153"/>
                    </a:cubicBezTo>
                    <a:close/>
                    <a:moveTo>
                      <a:pt x="230087" y="97155"/>
                    </a:moveTo>
                    <a:cubicBezTo>
                      <a:pt x="222854" y="93136"/>
                      <a:pt x="214500" y="91630"/>
                      <a:pt x="206327" y="92869"/>
                    </a:cubicBezTo>
                    <a:cubicBezTo>
                      <a:pt x="195075" y="94326"/>
                      <a:pt x="183974" y="96784"/>
                      <a:pt x="173159" y="100203"/>
                    </a:cubicBezTo>
                    <a:lnTo>
                      <a:pt x="220678" y="127540"/>
                    </a:lnTo>
                    <a:cubicBezTo>
                      <a:pt x="240541" y="115157"/>
                      <a:pt x="243867" y="105061"/>
                      <a:pt x="230087" y="97155"/>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137" name="Google Shape;3137;p37"/>
            <p:cNvGrpSpPr/>
            <p:nvPr/>
          </p:nvGrpSpPr>
          <p:grpSpPr>
            <a:xfrm>
              <a:off x="3827627" y="3914647"/>
              <a:ext cx="883852" cy="621125"/>
              <a:chOff x="5637252" y="4656772"/>
              <a:chExt cx="883852" cy="621125"/>
            </a:xfrm>
          </p:grpSpPr>
          <p:sp>
            <p:nvSpPr>
              <p:cNvPr id="3138" name="Google Shape;3138;p37"/>
              <p:cNvSpPr/>
              <p:nvPr/>
            </p:nvSpPr>
            <p:spPr>
              <a:xfrm>
                <a:off x="5637252" y="4766405"/>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39" name="Google Shape;3139;p37"/>
              <p:cNvSpPr/>
              <p:nvPr/>
            </p:nvSpPr>
            <p:spPr>
              <a:xfrm>
                <a:off x="5637442" y="4909470"/>
                <a:ext cx="87339" cy="116490"/>
              </a:xfrm>
              <a:custGeom>
                <a:avLst/>
                <a:gdLst/>
                <a:ahLst/>
                <a:cxnLst/>
                <a:rect l="l" t="t" r="r" b="b"/>
                <a:pathLst>
                  <a:path w="87339" h="116490" extrusionOk="0">
                    <a:moveTo>
                      <a:pt x="0" y="116491"/>
                    </a:moveTo>
                    <a:lnTo>
                      <a:pt x="0" y="0"/>
                    </a:lnTo>
                    <a:lnTo>
                      <a:pt x="87340" y="77914"/>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40" name="Google Shape;3140;p37"/>
              <p:cNvSpPr/>
              <p:nvPr/>
            </p:nvSpPr>
            <p:spPr>
              <a:xfrm>
                <a:off x="6454577" y="4912518"/>
                <a:ext cx="66526" cy="157067"/>
              </a:xfrm>
              <a:custGeom>
                <a:avLst/>
                <a:gdLst/>
                <a:ahLst/>
                <a:cxnLst/>
                <a:rect l="l" t="t" r="r" b="b"/>
                <a:pathLst>
                  <a:path w="66526" h="157067" extrusionOk="0">
                    <a:moveTo>
                      <a:pt x="66527" y="0"/>
                    </a:moveTo>
                    <a:lnTo>
                      <a:pt x="66527" y="109633"/>
                    </a:lnTo>
                    <a:lnTo>
                      <a:pt x="21859" y="157067"/>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41" name="Google Shape;3141;p37"/>
              <p:cNvSpPr/>
              <p:nvPr/>
            </p:nvSpPr>
            <p:spPr>
              <a:xfrm>
                <a:off x="5637252" y="4656772"/>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42" name="Google Shape;3142;p37"/>
              <p:cNvSpPr/>
              <p:nvPr/>
            </p:nvSpPr>
            <p:spPr>
              <a:xfrm>
                <a:off x="5763347" y="4726400"/>
                <a:ext cx="632534" cy="366093"/>
              </a:xfrm>
              <a:custGeom>
                <a:avLst/>
                <a:gdLst/>
                <a:ahLst/>
                <a:cxnLst/>
                <a:rect l="l" t="t" r="r" b="b"/>
                <a:pathLst>
                  <a:path w="632534" h="366093" extrusionOk="0">
                    <a:moveTo>
                      <a:pt x="632021" y="194024"/>
                    </a:moveTo>
                    <a:cubicBezTo>
                      <a:pt x="627555" y="237172"/>
                      <a:pt x="596952" y="279749"/>
                      <a:pt x="540025" y="312515"/>
                    </a:cubicBezTo>
                    <a:cubicBezTo>
                      <a:pt x="416476" y="383953"/>
                      <a:pt x="216136" y="383953"/>
                      <a:pt x="92587" y="312515"/>
                    </a:cubicBezTo>
                    <a:cubicBezTo>
                      <a:pt x="35564" y="279559"/>
                      <a:pt x="4962" y="237172"/>
                      <a:pt x="590" y="194024"/>
                    </a:cubicBezTo>
                    <a:cubicBezTo>
                      <a:pt x="-4732" y="143637"/>
                      <a:pt x="25965" y="92107"/>
                      <a:pt x="92587" y="53721"/>
                    </a:cubicBezTo>
                    <a:cubicBezTo>
                      <a:pt x="216136" y="-17907"/>
                      <a:pt x="416380" y="-17907"/>
                      <a:pt x="540025" y="53721"/>
                    </a:cubicBezTo>
                    <a:cubicBezTo>
                      <a:pt x="606171" y="92107"/>
                      <a:pt x="636963" y="143637"/>
                      <a:pt x="632021" y="19402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43" name="Google Shape;3143;p37"/>
              <p:cNvSpPr/>
              <p:nvPr/>
            </p:nvSpPr>
            <p:spPr>
              <a:xfrm>
                <a:off x="5763937" y="4748307"/>
                <a:ext cx="631431" cy="344185"/>
              </a:xfrm>
              <a:custGeom>
                <a:avLst/>
                <a:gdLst/>
                <a:ahLst/>
                <a:cxnLst/>
                <a:rect l="l" t="t" r="r" b="b"/>
                <a:pathLst>
                  <a:path w="631431" h="344185" extrusionOk="0">
                    <a:moveTo>
                      <a:pt x="631432" y="172117"/>
                    </a:moveTo>
                    <a:cubicBezTo>
                      <a:pt x="626965" y="215265"/>
                      <a:pt x="596363" y="257842"/>
                      <a:pt x="539435" y="290608"/>
                    </a:cubicBezTo>
                    <a:cubicBezTo>
                      <a:pt x="415886" y="362045"/>
                      <a:pt x="215546" y="362045"/>
                      <a:pt x="91997" y="290608"/>
                    </a:cubicBezTo>
                    <a:cubicBezTo>
                      <a:pt x="34974" y="257651"/>
                      <a:pt x="4372" y="215265"/>
                      <a:pt x="0" y="172117"/>
                    </a:cubicBezTo>
                    <a:cubicBezTo>
                      <a:pt x="4372" y="129064"/>
                      <a:pt x="34974" y="86392"/>
                      <a:pt x="91997" y="53721"/>
                    </a:cubicBezTo>
                    <a:cubicBezTo>
                      <a:pt x="215546" y="-17907"/>
                      <a:pt x="415791" y="-17907"/>
                      <a:pt x="539435" y="53721"/>
                    </a:cubicBezTo>
                    <a:cubicBezTo>
                      <a:pt x="595983" y="86677"/>
                      <a:pt x="626585" y="129064"/>
                      <a:pt x="631432" y="172117"/>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44" name="Google Shape;3144;p37"/>
              <p:cNvSpPr/>
              <p:nvPr/>
            </p:nvSpPr>
            <p:spPr>
              <a:xfrm>
                <a:off x="5925121" y="4831270"/>
                <a:ext cx="295222" cy="184784"/>
              </a:xfrm>
              <a:custGeom>
                <a:avLst/>
                <a:gdLst/>
                <a:ahLst/>
                <a:cxnLst/>
                <a:rect l="l" t="t" r="r" b="b"/>
                <a:pathLst>
                  <a:path w="295222" h="184784" extrusionOk="0">
                    <a:moveTo>
                      <a:pt x="149495" y="29337"/>
                    </a:moveTo>
                    <a:cubicBezTo>
                      <a:pt x="145608" y="29280"/>
                      <a:pt x="141730" y="29566"/>
                      <a:pt x="137900" y="30194"/>
                    </a:cubicBezTo>
                    <a:cubicBezTo>
                      <a:pt x="132673" y="30956"/>
                      <a:pt x="126875" y="32004"/>
                      <a:pt x="120413" y="33338"/>
                    </a:cubicBezTo>
                    <a:cubicBezTo>
                      <a:pt x="113950" y="34671"/>
                      <a:pt x="107203" y="36481"/>
                      <a:pt x="100265" y="38576"/>
                    </a:cubicBezTo>
                    <a:cubicBezTo>
                      <a:pt x="93470" y="40595"/>
                      <a:pt x="86827" y="43110"/>
                      <a:pt x="80402" y="46101"/>
                    </a:cubicBezTo>
                    <a:lnTo>
                      <a:pt x="131247" y="75533"/>
                    </a:lnTo>
                    <a:lnTo>
                      <a:pt x="140751" y="72295"/>
                    </a:lnTo>
                    <a:cubicBezTo>
                      <a:pt x="153676" y="68008"/>
                      <a:pt x="165841" y="64294"/>
                      <a:pt x="177341" y="61341"/>
                    </a:cubicBezTo>
                    <a:cubicBezTo>
                      <a:pt x="188089" y="58407"/>
                      <a:pt x="199104" y="56588"/>
                      <a:pt x="210224" y="55912"/>
                    </a:cubicBezTo>
                    <a:cubicBezTo>
                      <a:pt x="220345" y="55226"/>
                      <a:pt x="230505" y="55893"/>
                      <a:pt x="240446" y="57912"/>
                    </a:cubicBezTo>
                    <a:cubicBezTo>
                      <a:pt x="250653" y="60122"/>
                      <a:pt x="260432" y="63941"/>
                      <a:pt x="269432" y="69247"/>
                    </a:cubicBezTo>
                    <a:cubicBezTo>
                      <a:pt x="278214" y="73638"/>
                      <a:pt x="285731" y="80191"/>
                      <a:pt x="291291" y="88297"/>
                    </a:cubicBezTo>
                    <a:cubicBezTo>
                      <a:pt x="294959" y="94240"/>
                      <a:pt x="296119" y="101403"/>
                      <a:pt x="294522" y="108204"/>
                    </a:cubicBezTo>
                    <a:cubicBezTo>
                      <a:pt x="292346" y="115672"/>
                      <a:pt x="288250" y="122444"/>
                      <a:pt x="282643" y="127826"/>
                    </a:cubicBezTo>
                    <a:cubicBezTo>
                      <a:pt x="275638" y="134855"/>
                      <a:pt x="267817" y="141027"/>
                      <a:pt x="259358" y="146209"/>
                    </a:cubicBezTo>
                    <a:lnTo>
                      <a:pt x="291671" y="165259"/>
                    </a:lnTo>
                    <a:lnTo>
                      <a:pt x="274089" y="175451"/>
                    </a:lnTo>
                    <a:lnTo>
                      <a:pt x="241491" y="156401"/>
                    </a:lnTo>
                    <a:cubicBezTo>
                      <a:pt x="225962" y="164068"/>
                      <a:pt x="209729" y="170231"/>
                      <a:pt x="193022" y="174784"/>
                    </a:cubicBezTo>
                    <a:cubicBezTo>
                      <a:pt x="175535" y="179622"/>
                      <a:pt x="157668" y="182966"/>
                      <a:pt x="139611" y="184785"/>
                    </a:cubicBezTo>
                    <a:lnTo>
                      <a:pt x="122504" y="154210"/>
                    </a:lnTo>
                    <a:cubicBezTo>
                      <a:pt x="127275" y="154086"/>
                      <a:pt x="132036" y="153705"/>
                      <a:pt x="136759" y="153067"/>
                    </a:cubicBezTo>
                    <a:cubicBezTo>
                      <a:pt x="143916" y="152257"/>
                      <a:pt x="151025" y="151047"/>
                      <a:pt x="158048" y="149447"/>
                    </a:cubicBezTo>
                    <a:cubicBezTo>
                      <a:pt x="165936" y="147733"/>
                      <a:pt x="174204" y="145637"/>
                      <a:pt x="182853" y="143065"/>
                    </a:cubicBezTo>
                    <a:cubicBezTo>
                      <a:pt x="191368" y="140494"/>
                      <a:pt x="199694" y="137312"/>
                      <a:pt x="207753" y="133540"/>
                    </a:cubicBezTo>
                    <a:lnTo>
                      <a:pt x="156622" y="104585"/>
                    </a:lnTo>
                    <a:lnTo>
                      <a:pt x="149970" y="106871"/>
                    </a:lnTo>
                    <a:lnTo>
                      <a:pt x="143127" y="108966"/>
                    </a:lnTo>
                    <a:cubicBezTo>
                      <a:pt x="130392" y="113157"/>
                      <a:pt x="118702" y="116491"/>
                      <a:pt x="108153" y="118491"/>
                    </a:cubicBezTo>
                    <a:cubicBezTo>
                      <a:pt x="98355" y="120767"/>
                      <a:pt x="88366" y="122111"/>
                      <a:pt x="78311" y="122491"/>
                    </a:cubicBezTo>
                    <a:cubicBezTo>
                      <a:pt x="69501" y="122806"/>
                      <a:pt x="60682" y="121977"/>
                      <a:pt x="52081" y="120015"/>
                    </a:cubicBezTo>
                    <a:cubicBezTo>
                      <a:pt x="43508" y="118072"/>
                      <a:pt x="35278" y="114862"/>
                      <a:pt x="27656" y="110490"/>
                    </a:cubicBezTo>
                    <a:cubicBezTo>
                      <a:pt x="19350" y="106137"/>
                      <a:pt x="12136" y="99946"/>
                      <a:pt x="6558" y="92393"/>
                    </a:cubicBezTo>
                    <a:cubicBezTo>
                      <a:pt x="2423" y="86687"/>
                      <a:pt x="371" y="79724"/>
                      <a:pt x="760" y="72676"/>
                    </a:cubicBezTo>
                    <a:cubicBezTo>
                      <a:pt x="1606" y="65437"/>
                      <a:pt x="4514" y="58598"/>
                      <a:pt x="9124" y="52959"/>
                    </a:cubicBezTo>
                    <a:cubicBezTo>
                      <a:pt x="14968" y="45577"/>
                      <a:pt x="21925" y="39148"/>
                      <a:pt x="29747" y="33909"/>
                    </a:cubicBezTo>
                    <a:lnTo>
                      <a:pt x="0" y="16954"/>
                    </a:lnTo>
                    <a:lnTo>
                      <a:pt x="17582" y="6763"/>
                    </a:lnTo>
                    <a:lnTo>
                      <a:pt x="47234" y="23908"/>
                    </a:lnTo>
                    <a:cubicBezTo>
                      <a:pt x="61166" y="17031"/>
                      <a:pt x="75783" y="11668"/>
                      <a:pt x="90856" y="7906"/>
                    </a:cubicBezTo>
                    <a:cubicBezTo>
                      <a:pt x="105188" y="4239"/>
                      <a:pt x="119767" y="1591"/>
                      <a:pt x="134479" y="0"/>
                    </a:cubicBezTo>
                    <a:close/>
                    <a:moveTo>
                      <a:pt x="63105" y="82677"/>
                    </a:moveTo>
                    <a:cubicBezTo>
                      <a:pt x="69786" y="86516"/>
                      <a:pt x="77494" y="88182"/>
                      <a:pt x="85154" y="87439"/>
                    </a:cubicBezTo>
                    <a:cubicBezTo>
                      <a:pt x="95447" y="86278"/>
                      <a:pt x="105587" y="83972"/>
                      <a:pt x="115376" y="80581"/>
                    </a:cubicBezTo>
                    <a:lnTo>
                      <a:pt x="67857" y="53054"/>
                    </a:lnTo>
                    <a:cubicBezTo>
                      <a:pt x="50370" y="64579"/>
                      <a:pt x="48849" y="74104"/>
                      <a:pt x="63105" y="82677"/>
                    </a:cubicBezTo>
                    <a:close/>
                    <a:moveTo>
                      <a:pt x="229992" y="96583"/>
                    </a:moveTo>
                    <a:cubicBezTo>
                      <a:pt x="222693" y="92659"/>
                      <a:pt x="214339" y="91164"/>
                      <a:pt x="206137" y="92297"/>
                    </a:cubicBezTo>
                    <a:cubicBezTo>
                      <a:pt x="194894" y="93802"/>
                      <a:pt x="183803" y="96260"/>
                      <a:pt x="172969" y="99631"/>
                    </a:cubicBezTo>
                    <a:lnTo>
                      <a:pt x="220488" y="126968"/>
                    </a:lnTo>
                    <a:cubicBezTo>
                      <a:pt x="240446" y="114681"/>
                      <a:pt x="243677" y="104489"/>
                      <a:pt x="229992" y="96583"/>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45" name="Google Shape;3145;p37"/>
              <p:cNvSpPr/>
              <p:nvPr/>
            </p:nvSpPr>
            <p:spPr>
              <a:xfrm>
                <a:off x="6047245" y="4968335"/>
                <a:ext cx="19007" cy="25527"/>
              </a:xfrm>
              <a:custGeom>
                <a:avLst/>
                <a:gdLst/>
                <a:ahLst/>
                <a:cxnLst/>
                <a:rect l="l" t="t" r="r" b="b"/>
                <a:pathLst>
                  <a:path w="19007" h="25527" extrusionOk="0">
                    <a:moveTo>
                      <a:pt x="0" y="17145"/>
                    </a:moveTo>
                    <a:cubicBezTo>
                      <a:pt x="0" y="15907"/>
                      <a:pt x="0" y="0"/>
                      <a:pt x="0" y="0"/>
                    </a:cubicBezTo>
                    <a:lnTo>
                      <a:pt x="19008" y="12478"/>
                    </a:lnTo>
                    <a:lnTo>
                      <a:pt x="10644"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46" name="Google Shape;3146;p37"/>
              <p:cNvSpPr/>
              <p:nvPr/>
            </p:nvSpPr>
            <p:spPr>
              <a:xfrm>
                <a:off x="6174406" y="4979193"/>
                <a:ext cx="42006" cy="19716"/>
              </a:xfrm>
              <a:custGeom>
                <a:avLst/>
                <a:gdLst/>
                <a:ahLst/>
                <a:cxnLst/>
                <a:rect l="l" t="t" r="r" b="b"/>
                <a:pathLst>
                  <a:path w="42006" h="19716" extrusionOk="0">
                    <a:moveTo>
                      <a:pt x="42007" y="17145"/>
                    </a:moveTo>
                    <a:lnTo>
                      <a:pt x="42007" y="0"/>
                    </a:lnTo>
                    <a:lnTo>
                      <a:pt x="0" y="3238"/>
                    </a:lnTo>
                    <a:lnTo>
                      <a:pt x="24140" y="19717"/>
                    </a:lnTo>
                    <a:lnTo>
                      <a:pt x="42007"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47" name="Google Shape;3147;p37"/>
              <p:cNvSpPr/>
              <p:nvPr/>
            </p:nvSpPr>
            <p:spPr>
              <a:xfrm>
                <a:off x="6188566" y="4915947"/>
                <a:ext cx="31457" cy="17335"/>
              </a:xfrm>
              <a:custGeom>
                <a:avLst/>
                <a:gdLst/>
                <a:ahLst/>
                <a:cxnLst/>
                <a:rect l="l" t="t" r="r" b="b"/>
                <a:pathLst>
                  <a:path w="31457" h="17335" extrusionOk="0">
                    <a:moveTo>
                      <a:pt x="31458" y="17336"/>
                    </a:moveTo>
                    <a:lnTo>
                      <a:pt x="31458" y="0"/>
                    </a:lnTo>
                    <a:lnTo>
                      <a:pt x="0" y="11430"/>
                    </a:lnTo>
                    <a:lnTo>
                      <a:pt x="31458" y="17336"/>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48" name="Google Shape;3148;p37"/>
              <p:cNvSpPr/>
              <p:nvPr/>
            </p:nvSpPr>
            <p:spPr>
              <a:xfrm>
                <a:off x="6089632" y="4922329"/>
                <a:ext cx="47423" cy="33147"/>
              </a:xfrm>
              <a:custGeom>
                <a:avLst/>
                <a:gdLst/>
                <a:ahLst/>
                <a:cxnLst/>
                <a:rect l="l" t="t" r="r" b="b"/>
                <a:pathLst>
                  <a:path w="47423" h="33147" extrusionOk="0">
                    <a:moveTo>
                      <a:pt x="0" y="10096"/>
                    </a:moveTo>
                    <a:lnTo>
                      <a:pt x="10549" y="0"/>
                    </a:lnTo>
                    <a:lnTo>
                      <a:pt x="47424" y="25622"/>
                    </a:lnTo>
                    <a:lnTo>
                      <a:pt x="45143" y="33147"/>
                    </a:lnTo>
                    <a:cubicBezTo>
                      <a:pt x="45143" y="33147"/>
                      <a:pt x="17582" y="21527"/>
                      <a:pt x="16632" y="20764"/>
                    </a:cubicBezTo>
                    <a:cubicBezTo>
                      <a:pt x="15681" y="20003"/>
                      <a:pt x="0" y="10096"/>
                      <a:pt x="0" y="10096"/>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49" name="Google Shape;3149;p37"/>
              <p:cNvSpPr/>
              <p:nvPr/>
            </p:nvSpPr>
            <p:spPr>
              <a:xfrm>
                <a:off x="5993073" y="4867179"/>
                <a:ext cx="58543" cy="38957"/>
              </a:xfrm>
              <a:custGeom>
                <a:avLst/>
                <a:gdLst/>
                <a:ahLst/>
                <a:cxnLst/>
                <a:rect l="l" t="t" r="r" b="b"/>
                <a:pathLst>
                  <a:path w="58543" h="38957" extrusionOk="0">
                    <a:moveTo>
                      <a:pt x="0" y="11144"/>
                    </a:moveTo>
                    <a:lnTo>
                      <a:pt x="49040" y="38957"/>
                    </a:lnTo>
                    <a:lnTo>
                      <a:pt x="58543" y="31623"/>
                    </a:lnTo>
                    <a:cubicBezTo>
                      <a:pt x="58543" y="31623"/>
                      <a:pt x="52366" y="24575"/>
                      <a:pt x="51891" y="23908"/>
                    </a:cubicBezTo>
                    <a:cubicBezTo>
                      <a:pt x="47529" y="18878"/>
                      <a:pt x="42396" y="14564"/>
                      <a:pt x="36685" y="11144"/>
                    </a:cubicBezTo>
                    <a:cubicBezTo>
                      <a:pt x="33073" y="10478"/>
                      <a:pt x="9789" y="0"/>
                      <a:pt x="9789"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50" name="Google Shape;3150;p37"/>
              <p:cNvSpPr/>
              <p:nvPr/>
            </p:nvSpPr>
            <p:spPr>
              <a:xfrm>
                <a:off x="6047245" y="4836033"/>
                <a:ext cx="27370" cy="24574"/>
              </a:xfrm>
              <a:custGeom>
                <a:avLst/>
                <a:gdLst/>
                <a:ahLst/>
                <a:cxnLst/>
                <a:rect l="l" t="t" r="r" b="b"/>
                <a:pathLst>
                  <a:path w="27370" h="24574" extrusionOk="0">
                    <a:moveTo>
                      <a:pt x="27371" y="24574"/>
                    </a:moveTo>
                    <a:lnTo>
                      <a:pt x="27371" y="7334"/>
                    </a:lnTo>
                    <a:lnTo>
                      <a:pt x="4847" y="0"/>
                    </a:lnTo>
                    <a:lnTo>
                      <a:pt x="0" y="13526"/>
                    </a:lnTo>
                    <a:lnTo>
                      <a:pt x="1236" y="19621"/>
                    </a:lnTo>
                    <a:lnTo>
                      <a:pt x="27371" y="24574"/>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51" name="Google Shape;3151;p37"/>
              <p:cNvSpPr/>
              <p:nvPr/>
            </p:nvSpPr>
            <p:spPr>
              <a:xfrm>
                <a:off x="5925121" y="4830984"/>
                <a:ext cx="26040" cy="19431"/>
              </a:xfrm>
              <a:custGeom>
                <a:avLst/>
                <a:gdLst/>
                <a:ahLst/>
                <a:cxnLst/>
                <a:rect l="l" t="t" r="r" b="b"/>
                <a:pathLst>
                  <a:path w="26040" h="19431" extrusionOk="0">
                    <a:moveTo>
                      <a:pt x="0" y="17145"/>
                    </a:moveTo>
                    <a:lnTo>
                      <a:pt x="0" y="0"/>
                    </a:lnTo>
                    <a:lnTo>
                      <a:pt x="26040"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52" name="Google Shape;3152;p37"/>
              <p:cNvSpPr/>
              <p:nvPr/>
            </p:nvSpPr>
            <p:spPr>
              <a:xfrm>
                <a:off x="5926072" y="4888610"/>
                <a:ext cx="29841" cy="30194"/>
              </a:xfrm>
              <a:custGeom>
                <a:avLst/>
                <a:gdLst/>
                <a:ahLst/>
                <a:cxnLst/>
                <a:rect l="l" t="t" r="r" b="b"/>
                <a:pathLst>
                  <a:path w="29841" h="30194" extrusionOk="0">
                    <a:moveTo>
                      <a:pt x="0" y="17812"/>
                    </a:moveTo>
                    <a:lnTo>
                      <a:pt x="0" y="0"/>
                    </a:lnTo>
                    <a:lnTo>
                      <a:pt x="29842" y="0"/>
                    </a:lnTo>
                    <a:lnTo>
                      <a:pt x="22619" y="15907"/>
                    </a:lnTo>
                    <a:lnTo>
                      <a:pt x="9599" y="30194"/>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53" name="Google Shape;3153;p37"/>
              <p:cNvSpPr/>
              <p:nvPr/>
            </p:nvSpPr>
            <p:spPr>
              <a:xfrm>
                <a:off x="5924931" y="4813649"/>
                <a:ext cx="295418" cy="185261"/>
              </a:xfrm>
              <a:custGeom>
                <a:avLst/>
                <a:gdLst/>
                <a:ahLst/>
                <a:cxnLst/>
                <a:rect l="l" t="t" r="r" b="b"/>
                <a:pathLst>
                  <a:path w="295418" h="185261" extrusionOk="0">
                    <a:moveTo>
                      <a:pt x="149685" y="29718"/>
                    </a:moveTo>
                    <a:cubicBezTo>
                      <a:pt x="145798" y="29709"/>
                      <a:pt x="141920" y="30023"/>
                      <a:pt x="138090" y="30671"/>
                    </a:cubicBezTo>
                    <a:cubicBezTo>
                      <a:pt x="132863" y="31433"/>
                      <a:pt x="127066" y="32480"/>
                      <a:pt x="120603" y="33814"/>
                    </a:cubicBezTo>
                    <a:cubicBezTo>
                      <a:pt x="114140" y="35147"/>
                      <a:pt x="107393" y="36957"/>
                      <a:pt x="100455" y="38957"/>
                    </a:cubicBezTo>
                    <a:cubicBezTo>
                      <a:pt x="93660" y="41005"/>
                      <a:pt x="87017" y="43558"/>
                      <a:pt x="80592" y="46577"/>
                    </a:cubicBezTo>
                    <a:lnTo>
                      <a:pt x="131437" y="76010"/>
                    </a:lnTo>
                    <a:lnTo>
                      <a:pt x="140941" y="72771"/>
                    </a:lnTo>
                    <a:cubicBezTo>
                      <a:pt x="153866" y="68389"/>
                      <a:pt x="166031" y="64770"/>
                      <a:pt x="177531" y="61817"/>
                    </a:cubicBezTo>
                    <a:cubicBezTo>
                      <a:pt x="188280" y="58903"/>
                      <a:pt x="199294" y="57045"/>
                      <a:pt x="210414" y="56293"/>
                    </a:cubicBezTo>
                    <a:cubicBezTo>
                      <a:pt x="220535" y="55683"/>
                      <a:pt x="230695" y="56388"/>
                      <a:pt x="240636" y="58388"/>
                    </a:cubicBezTo>
                    <a:cubicBezTo>
                      <a:pt x="250852" y="60541"/>
                      <a:pt x="260651" y="64370"/>
                      <a:pt x="269622" y="69723"/>
                    </a:cubicBezTo>
                    <a:cubicBezTo>
                      <a:pt x="278423" y="74086"/>
                      <a:pt x="285950" y="80639"/>
                      <a:pt x="291481" y="88773"/>
                    </a:cubicBezTo>
                    <a:cubicBezTo>
                      <a:pt x="295159" y="94717"/>
                      <a:pt x="296319" y="101880"/>
                      <a:pt x="294712" y="108680"/>
                    </a:cubicBezTo>
                    <a:cubicBezTo>
                      <a:pt x="292517" y="116138"/>
                      <a:pt x="288421" y="122901"/>
                      <a:pt x="282833" y="128302"/>
                    </a:cubicBezTo>
                    <a:cubicBezTo>
                      <a:pt x="275828" y="135331"/>
                      <a:pt x="268007" y="141504"/>
                      <a:pt x="259548" y="146685"/>
                    </a:cubicBezTo>
                    <a:lnTo>
                      <a:pt x="291861" y="165735"/>
                    </a:lnTo>
                    <a:lnTo>
                      <a:pt x="274279" y="175927"/>
                    </a:lnTo>
                    <a:lnTo>
                      <a:pt x="241681" y="156877"/>
                    </a:lnTo>
                    <a:cubicBezTo>
                      <a:pt x="226133" y="164506"/>
                      <a:pt x="209901" y="170659"/>
                      <a:pt x="193212" y="175260"/>
                    </a:cubicBezTo>
                    <a:cubicBezTo>
                      <a:pt x="175725" y="180099"/>
                      <a:pt x="157858" y="183442"/>
                      <a:pt x="139801" y="185261"/>
                    </a:cubicBezTo>
                    <a:lnTo>
                      <a:pt x="122694" y="154686"/>
                    </a:lnTo>
                    <a:cubicBezTo>
                      <a:pt x="127465" y="154562"/>
                      <a:pt x="132226" y="154181"/>
                      <a:pt x="136950" y="153543"/>
                    </a:cubicBezTo>
                    <a:cubicBezTo>
                      <a:pt x="143317" y="152781"/>
                      <a:pt x="150445" y="151638"/>
                      <a:pt x="158238" y="149923"/>
                    </a:cubicBezTo>
                    <a:cubicBezTo>
                      <a:pt x="166031" y="148209"/>
                      <a:pt x="174395" y="146113"/>
                      <a:pt x="183043" y="143542"/>
                    </a:cubicBezTo>
                    <a:cubicBezTo>
                      <a:pt x="191558" y="140970"/>
                      <a:pt x="199884" y="137789"/>
                      <a:pt x="207943" y="134017"/>
                    </a:cubicBezTo>
                    <a:lnTo>
                      <a:pt x="156812" y="105061"/>
                    </a:lnTo>
                    <a:lnTo>
                      <a:pt x="150160" y="107347"/>
                    </a:lnTo>
                    <a:lnTo>
                      <a:pt x="143317" y="109442"/>
                    </a:lnTo>
                    <a:cubicBezTo>
                      <a:pt x="130582" y="113633"/>
                      <a:pt x="118892" y="116967"/>
                      <a:pt x="108343" y="118967"/>
                    </a:cubicBezTo>
                    <a:cubicBezTo>
                      <a:pt x="98545" y="121244"/>
                      <a:pt x="88556" y="122587"/>
                      <a:pt x="78501" y="122968"/>
                    </a:cubicBezTo>
                    <a:cubicBezTo>
                      <a:pt x="69691" y="123235"/>
                      <a:pt x="60881" y="122406"/>
                      <a:pt x="52271" y="120491"/>
                    </a:cubicBezTo>
                    <a:cubicBezTo>
                      <a:pt x="43717" y="118510"/>
                      <a:pt x="35487" y="115300"/>
                      <a:pt x="27846" y="110966"/>
                    </a:cubicBezTo>
                    <a:cubicBezTo>
                      <a:pt x="19511" y="106613"/>
                      <a:pt x="12288" y="100384"/>
                      <a:pt x="6748" y="92773"/>
                    </a:cubicBezTo>
                    <a:cubicBezTo>
                      <a:pt x="2613" y="87097"/>
                      <a:pt x="570" y="80163"/>
                      <a:pt x="950" y="73152"/>
                    </a:cubicBezTo>
                    <a:cubicBezTo>
                      <a:pt x="1777" y="65884"/>
                      <a:pt x="4685" y="58998"/>
                      <a:pt x="9314" y="53340"/>
                    </a:cubicBezTo>
                    <a:cubicBezTo>
                      <a:pt x="15159" y="45958"/>
                      <a:pt x="22115" y="39529"/>
                      <a:pt x="29937" y="34290"/>
                    </a:cubicBezTo>
                    <a:lnTo>
                      <a:pt x="0" y="16954"/>
                    </a:lnTo>
                    <a:lnTo>
                      <a:pt x="17582" y="6763"/>
                    </a:lnTo>
                    <a:lnTo>
                      <a:pt x="47234" y="23908"/>
                    </a:lnTo>
                    <a:cubicBezTo>
                      <a:pt x="61147" y="16993"/>
                      <a:pt x="75774" y="11621"/>
                      <a:pt x="90856" y="7906"/>
                    </a:cubicBezTo>
                    <a:cubicBezTo>
                      <a:pt x="105188" y="4239"/>
                      <a:pt x="119767" y="1591"/>
                      <a:pt x="134479" y="0"/>
                    </a:cubicBezTo>
                    <a:close/>
                    <a:moveTo>
                      <a:pt x="63295" y="83153"/>
                    </a:moveTo>
                    <a:cubicBezTo>
                      <a:pt x="69967" y="87001"/>
                      <a:pt x="77684" y="88640"/>
                      <a:pt x="85344" y="87821"/>
                    </a:cubicBezTo>
                    <a:cubicBezTo>
                      <a:pt x="95637" y="86696"/>
                      <a:pt x="105777" y="84430"/>
                      <a:pt x="115566" y="81058"/>
                    </a:cubicBezTo>
                    <a:lnTo>
                      <a:pt x="68047" y="53530"/>
                    </a:lnTo>
                    <a:cubicBezTo>
                      <a:pt x="50560" y="64961"/>
                      <a:pt x="48973" y="74838"/>
                      <a:pt x="63295" y="83153"/>
                    </a:cubicBezTo>
                    <a:close/>
                    <a:moveTo>
                      <a:pt x="230182" y="97060"/>
                    </a:moveTo>
                    <a:cubicBezTo>
                      <a:pt x="222902" y="93098"/>
                      <a:pt x="214529" y="91592"/>
                      <a:pt x="206327" y="92773"/>
                    </a:cubicBezTo>
                    <a:cubicBezTo>
                      <a:pt x="195075" y="94231"/>
                      <a:pt x="183974" y="96688"/>
                      <a:pt x="173159" y="100108"/>
                    </a:cubicBezTo>
                    <a:lnTo>
                      <a:pt x="220678" y="127445"/>
                    </a:lnTo>
                    <a:cubicBezTo>
                      <a:pt x="240636" y="115157"/>
                      <a:pt x="243867" y="104966"/>
                      <a:pt x="230182" y="97060"/>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154" name="Google Shape;3154;p37"/>
            <p:cNvGrpSpPr/>
            <p:nvPr/>
          </p:nvGrpSpPr>
          <p:grpSpPr>
            <a:xfrm>
              <a:off x="3818123" y="3752055"/>
              <a:ext cx="883852" cy="621125"/>
              <a:chOff x="5627748" y="4494180"/>
              <a:chExt cx="883852" cy="621125"/>
            </a:xfrm>
          </p:grpSpPr>
          <p:sp>
            <p:nvSpPr>
              <p:cNvPr id="3155" name="Google Shape;3155;p37"/>
              <p:cNvSpPr/>
              <p:nvPr/>
            </p:nvSpPr>
            <p:spPr>
              <a:xfrm>
                <a:off x="5627748" y="4603813"/>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56" name="Google Shape;3156;p37"/>
              <p:cNvSpPr/>
              <p:nvPr/>
            </p:nvSpPr>
            <p:spPr>
              <a:xfrm>
                <a:off x="5627938" y="4746878"/>
                <a:ext cx="87244" cy="116586"/>
              </a:xfrm>
              <a:custGeom>
                <a:avLst/>
                <a:gdLst/>
                <a:ahLst/>
                <a:cxnLst/>
                <a:rect l="l" t="t" r="r" b="b"/>
                <a:pathLst>
                  <a:path w="87244" h="116586" extrusionOk="0">
                    <a:moveTo>
                      <a:pt x="0" y="116586"/>
                    </a:moveTo>
                    <a:lnTo>
                      <a:pt x="0" y="0"/>
                    </a:lnTo>
                    <a:lnTo>
                      <a:pt x="87245" y="78010"/>
                    </a:lnTo>
                    <a:lnTo>
                      <a:pt x="0" y="116586"/>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57" name="Google Shape;3157;p37"/>
              <p:cNvSpPr/>
              <p:nvPr/>
            </p:nvSpPr>
            <p:spPr>
              <a:xfrm>
                <a:off x="6445074" y="4749926"/>
                <a:ext cx="66526" cy="157162"/>
              </a:xfrm>
              <a:custGeom>
                <a:avLst/>
                <a:gdLst/>
                <a:ahLst/>
                <a:cxnLst/>
                <a:rect l="l" t="t" r="r" b="b"/>
                <a:pathLst>
                  <a:path w="66526" h="157162" extrusionOk="0">
                    <a:moveTo>
                      <a:pt x="66527" y="0"/>
                    </a:moveTo>
                    <a:lnTo>
                      <a:pt x="66527" y="109633"/>
                    </a:lnTo>
                    <a:lnTo>
                      <a:pt x="21859" y="157163"/>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58" name="Google Shape;3158;p37"/>
              <p:cNvSpPr/>
              <p:nvPr/>
            </p:nvSpPr>
            <p:spPr>
              <a:xfrm>
                <a:off x="5627748" y="4494180"/>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59" name="Google Shape;3159;p37"/>
              <p:cNvSpPr/>
              <p:nvPr/>
            </p:nvSpPr>
            <p:spPr>
              <a:xfrm>
                <a:off x="5753825" y="4563879"/>
                <a:ext cx="632535" cy="366022"/>
              </a:xfrm>
              <a:custGeom>
                <a:avLst/>
                <a:gdLst/>
                <a:ahLst/>
                <a:cxnLst/>
                <a:rect l="l" t="t" r="r" b="b"/>
                <a:pathLst>
                  <a:path w="632535" h="366022" extrusionOk="0">
                    <a:moveTo>
                      <a:pt x="632040" y="194048"/>
                    </a:moveTo>
                    <a:cubicBezTo>
                      <a:pt x="627573" y="237101"/>
                      <a:pt x="596971" y="279773"/>
                      <a:pt x="539948" y="312444"/>
                    </a:cubicBezTo>
                    <a:cubicBezTo>
                      <a:pt x="416399" y="383882"/>
                      <a:pt x="216059" y="383882"/>
                      <a:pt x="92510" y="312444"/>
                    </a:cubicBezTo>
                    <a:cubicBezTo>
                      <a:pt x="35487" y="279487"/>
                      <a:pt x="4980" y="237101"/>
                      <a:pt x="608" y="194048"/>
                    </a:cubicBezTo>
                    <a:cubicBezTo>
                      <a:pt x="-4809" y="143566"/>
                      <a:pt x="25983" y="92131"/>
                      <a:pt x="92510" y="53650"/>
                    </a:cubicBezTo>
                    <a:cubicBezTo>
                      <a:pt x="216059" y="-17883"/>
                      <a:pt x="416399" y="-17883"/>
                      <a:pt x="539948" y="53650"/>
                    </a:cubicBezTo>
                    <a:cubicBezTo>
                      <a:pt x="606189" y="92131"/>
                      <a:pt x="636887" y="143566"/>
                      <a:pt x="632040"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60" name="Google Shape;3160;p37"/>
              <p:cNvSpPr/>
              <p:nvPr/>
            </p:nvSpPr>
            <p:spPr>
              <a:xfrm>
                <a:off x="5754433" y="4585787"/>
                <a:ext cx="631431" cy="344114"/>
              </a:xfrm>
              <a:custGeom>
                <a:avLst/>
                <a:gdLst/>
                <a:ahLst/>
                <a:cxnLst/>
                <a:rect l="l" t="t" r="r" b="b"/>
                <a:pathLst>
                  <a:path w="631431" h="344114" extrusionOk="0">
                    <a:moveTo>
                      <a:pt x="631432" y="172140"/>
                    </a:moveTo>
                    <a:cubicBezTo>
                      <a:pt x="626965" y="215194"/>
                      <a:pt x="596363" y="257865"/>
                      <a:pt x="539340" y="290536"/>
                    </a:cubicBezTo>
                    <a:cubicBezTo>
                      <a:pt x="415791" y="361974"/>
                      <a:pt x="215451" y="361974"/>
                      <a:pt x="91902" y="290536"/>
                    </a:cubicBezTo>
                    <a:cubicBezTo>
                      <a:pt x="34879" y="257580"/>
                      <a:pt x="4372" y="215194"/>
                      <a:pt x="0" y="172140"/>
                    </a:cubicBezTo>
                    <a:cubicBezTo>
                      <a:pt x="4372" y="128992"/>
                      <a:pt x="34974" y="86415"/>
                      <a:pt x="91902" y="53649"/>
                    </a:cubicBezTo>
                    <a:cubicBezTo>
                      <a:pt x="215451" y="-17883"/>
                      <a:pt x="415791" y="-17883"/>
                      <a:pt x="539340" y="53649"/>
                    </a:cubicBezTo>
                    <a:cubicBezTo>
                      <a:pt x="595983" y="86606"/>
                      <a:pt x="626585" y="129088"/>
                      <a:pt x="631432" y="172140"/>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61" name="Google Shape;3161;p37"/>
              <p:cNvSpPr/>
              <p:nvPr/>
            </p:nvSpPr>
            <p:spPr>
              <a:xfrm>
                <a:off x="5915333" y="4668297"/>
                <a:ext cx="294899" cy="185261"/>
              </a:xfrm>
              <a:custGeom>
                <a:avLst/>
                <a:gdLst/>
                <a:ahLst/>
                <a:cxnLst/>
                <a:rect l="l" t="t" r="r" b="b"/>
                <a:pathLst>
                  <a:path w="294899" h="185261" extrusionOk="0">
                    <a:moveTo>
                      <a:pt x="149685" y="29718"/>
                    </a:moveTo>
                    <a:cubicBezTo>
                      <a:pt x="145807" y="29718"/>
                      <a:pt x="141929" y="30004"/>
                      <a:pt x="138090" y="30575"/>
                    </a:cubicBezTo>
                    <a:cubicBezTo>
                      <a:pt x="132958" y="31337"/>
                      <a:pt x="127066" y="32385"/>
                      <a:pt x="120603" y="33719"/>
                    </a:cubicBezTo>
                    <a:cubicBezTo>
                      <a:pt x="114140" y="35052"/>
                      <a:pt x="107488" y="36862"/>
                      <a:pt x="100550" y="38958"/>
                    </a:cubicBezTo>
                    <a:cubicBezTo>
                      <a:pt x="93821" y="41015"/>
                      <a:pt x="87245" y="43567"/>
                      <a:pt x="80877" y="46577"/>
                    </a:cubicBezTo>
                    <a:lnTo>
                      <a:pt x="131722" y="76010"/>
                    </a:lnTo>
                    <a:lnTo>
                      <a:pt x="140751" y="72771"/>
                    </a:lnTo>
                    <a:cubicBezTo>
                      <a:pt x="153771" y="68485"/>
                      <a:pt x="165936" y="64866"/>
                      <a:pt x="177341" y="61817"/>
                    </a:cubicBezTo>
                    <a:cubicBezTo>
                      <a:pt x="188099" y="58931"/>
                      <a:pt x="199114" y="57122"/>
                      <a:pt x="210224" y="56388"/>
                    </a:cubicBezTo>
                    <a:cubicBezTo>
                      <a:pt x="220374" y="55693"/>
                      <a:pt x="230571" y="56369"/>
                      <a:pt x="240541" y="58388"/>
                    </a:cubicBezTo>
                    <a:cubicBezTo>
                      <a:pt x="250586" y="60636"/>
                      <a:pt x="260204" y="64465"/>
                      <a:pt x="269052" y="69723"/>
                    </a:cubicBezTo>
                    <a:cubicBezTo>
                      <a:pt x="277853" y="74086"/>
                      <a:pt x="285380" y="80639"/>
                      <a:pt x="290911" y="88773"/>
                    </a:cubicBezTo>
                    <a:cubicBezTo>
                      <a:pt x="294665" y="94679"/>
                      <a:pt x="295834" y="101880"/>
                      <a:pt x="294142" y="108680"/>
                    </a:cubicBezTo>
                    <a:cubicBezTo>
                      <a:pt x="292032" y="116177"/>
                      <a:pt x="287927" y="122958"/>
                      <a:pt x="282262" y="128302"/>
                    </a:cubicBezTo>
                    <a:cubicBezTo>
                      <a:pt x="275287" y="135331"/>
                      <a:pt x="267503" y="141504"/>
                      <a:pt x="259073" y="146685"/>
                    </a:cubicBezTo>
                    <a:lnTo>
                      <a:pt x="291386" y="165735"/>
                    </a:lnTo>
                    <a:lnTo>
                      <a:pt x="273804" y="175927"/>
                    </a:lnTo>
                    <a:lnTo>
                      <a:pt x="241206" y="156877"/>
                    </a:lnTo>
                    <a:cubicBezTo>
                      <a:pt x="225696" y="164592"/>
                      <a:pt x="209454" y="170745"/>
                      <a:pt x="192737" y="175260"/>
                    </a:cubicBezTo>
                    <a:cubicBezTo>
                      <a:pt x="175212" y="180099"/>
                      <a:pt x="157316" y="183442"/>
                      <a:pt x="139230" y="185261"/>
                    </a:cubicBezTo>
                    <a:lnTo>
                      <a:pt x="122219" y="154686"/>
                    </a:lnTo>
                    <a:cubicBezTo>
                      <a:pt x="125355" y="154686"/>
                      <a:pt x="130107" y="154686"/>
                      <a:pt x="136474" y="153638"/>
                    </a:cubicBezTo>
                    <a:cubicBezTo>
                      <a:pt x="142842" y="152591"/>
                      <a:pt x="149875" y="151638"/>
                      <a:pt x="157763" y="149924"/>
                    </a:cubicBezTo>
                    <a:cubicBezTo>
                      <a:pt x="165651" y="148209"/>
                      <a:pt x="173824" y="146114"/>
                      <a:pt x="182568" y="143542"/>
                    </a:cubicBezTo>
                    <a:cubicBezTo>
                      <a:pt x="191074" y="141037"/>
                      <a:pt x="199370" y="137846"/>
                      <a:pt x="207373" y="134017"/>
                    </a:cubicBezTo>
                    <a:lnTo>
                      <a:pt x="156907" y="104966"/>
                    </a:lnTo>
                    <a:lnTo>
                      <a:pt x="150255" y="107252"/>
                    </a:lnTo>
                    <a:lnTo>
                      <a:pt x="143317" y="109442"/>
                    </a:lnTo>
                    <a:cubicBezTo>
                      <a:pt x="130677" y="113633"/>
                      <a:pt x="118987" y="116872"/>
                      <a:pt x="108438" y="118967"/>
                    </a:cubicBezTo>
                    <a:cubicBezTo>
                      <a:pt x="98640" y="121244"/>
                      <a:pt x="88651" y="122577"/>
                      <a:pt x="78596" y="122968"/>
                    </a:cubicBezTo>
                    <a:cubicBezTo>
                      <a:pt x="69748" y="123282"/>
                      <a:pt x="60900" y="122454"/>
                      <a:pt x="52271" y="120491"/>
                    </a:cubicBezTo>
                    <a:cubicBezTo>
                      <a:pt x="43746" y="118510"/>
                      <a:pt x="35554" y="115300"/>
                      <a:pt x="27941" y="110966"/>
                    </a:cubicBezTo>
                    <a:cubicBezTo>
                      <a:pt x="19635" y="106528"/>
                      <a:pt x="12402" y="100317"/>
                      <a:pt x="6748" y="92774"/>
                    </a:cubicBezTo>
                    <a:cubicBezTo>
                      <a:pt x="2689" y="87068"/>
                      <a:pt x="684" y="80153"/>
                      <a:pt x="1045" y="73152"/>
                    </a:cubicBezTo>
                    <a:cubicBezTo>
                      <a:pt x="1815" y="65865"/>
                      <a:pt x="4723" y="58969"/>
                      <a:pt x="9409" y="53340"/>
                    </a:cubicBezTo>
                    <a:cubicBezTo>
                      <a:pt x="15244" y="45977"/>
                      <a:pt x="22163" y="39557"/>
                      <a:pt x="29937" y="34290"/>
                    </a:cubicBezTo>
                    <a:lnTo>
                      <a:pt x="0" y="16955"/>
                    </a:lnTo>
                    <a:lnTo>
                      <a:pt x="17677" y="6763"/>
                    </a:lnTo>
                    <a:lnTo>
                      <a:pt x="47329" y="24003"/>
                    </a:lnTo>
                    <a:cubicBezTo>
                      <a:pt x="61242" y="17050"/>
                      <a:pt x="75869" y="11659"/>
                      <a:pt x="90951" y="7906"/>
                    </a:cubicBezTo>
                    <a:cubicBezTo>
                      <a:pt x="105283" y="4220"/>
                      <a:pt x="119862" y="1581"/>
                      <a:pt x="134574" y="0"/>
                    </a:cubicBezTo>
                    <a:close/>
                    <a:moveTo>
                      <a:pt x="63390" y="83058"/>
                    </a:moveTo>
                    <a:cubicBezTo>
                      <a:pt x="70071" y="86897"/>
                      <a:pt x="77779" y="88563"/>
                      <a:pt x="85439" y="87821"/>
                    </a:cubicBezTo>
                    <a:cubicBezTo>
                      <a:pt x="95722" y="86639"/>
                      <a:pt x="105853" y="84372"/>
                      <a:pt x="115661" y="81058"/>
                    </a:cubicBezTo>
                    <a:lnTo>
                      <a:pt x="68142" y="53435"/>
                    </a:lnTo>
                    <a:cubicBezTo>
                      <a:pt x="50655" y="64961"/>
                      <a:pt x="49039" y="75152"/>
                      <a:pt x="63390" y="83058"/>
                    </a:cubicBezTo>
                    <a:close/>
                    <a:moveTo>
                      <a:pt x="230182" y="96965"/>
                    </a:moveTo>
                    <a:cubicBezTo>
                      <a:pt x="222930" y="93021"/>
                      <a:pt x="214586" y="91545"/>
                      <a:pt x="206422" y="92774"/>
                    </a:cubicBezTo>
                    <a:cubicBezTo>
                      <a:pt x="195170" y="94193"/>
                      <a:pt x="184069" y="96622"/>
                      <a:pt x="173254" y="100013"/>
                    </a:cubicBezTo>
                    <a:lnTo>
                      <a:pt x="220773" y="127445"/>
                    </a:lnTo>
                    <a:cubicBezTo>
                      <a:pt x="240636" y="115062"/>
                      <a:pt x="243867" y="104966"/>
                      <a:pt x="230182" y="96965"/>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62" name="Google Shape;3162;p37"/>
              <p:cNvSpPr/>
              <p:nvPr/>
            </p:nvSpPr>
            <p:spPr>
              <a:xfrm>
                <a:off x="6037741" y="4805743"/>
                <a:ext cx="19007" cy="25526"/>
              </a:xfrm>
              <a:custGeom>
                <a:avLst/>
                <a:gdLst/>
                <a:ahLst/>
                <a:cxnLst/>
                <a:rect l="l" t="t" r="r" b="b"/>
                <a:pathLst>
                  <a:path w="19007" h="25526" extrusionOk="0">
                    <a:moveTo>
                      <a:pt x="0" y="17145"/>
                    </a:moveTo>
                    <a:cubicBezTo>
                      <a:pt x="0" y="15907"/>
                      <a:pt x="0" y="0"/>
                      <a:pt x="0" y="0"/>
                    </a:cubicBezTo>
                    <a:lnTo>
                      <a:pt x="19008" y="12478"/>
                    </a:lnTo>
                    <a:lnTo>
                      <a:pt x="10549"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63" name="Google Shape;3163;p37"/>
              <p:cNvSpPr/>
              <p:nvPr/>
            </p:nvSpPr>
            <p:spPr>
              <a:xfrm>
                <a:off x="6164902" y="4816601"/>
                <a:ext cx="42006" cy="19716"/>
              </a:xfrm>
              <a:custGeom>
                <a:avLst/>
                <a:gdLst/>
                <a:ahLst/>
                <a:cxnLst/>
                <a:rect l="l" t="t" r="r" b="b"/>
                <a:pathLst>
                  <a:path w="42006" h="19716" extrusionOk="0">
                    <a:moveTo>
                      <a:pt x="42007" y="17145"/>
                    </a:moveTo>
                    <a:lnTo>
                      <a:pt x="42007" y="0"/>
                    </a:lnTo>
                    <a:lnTo>
                      <a:pt x="0" y="3238"/>
                    </a:lnTo>
                    <a:lnTo>
                      <a:pt x="24140" y="19717"/>
                    </a:lnTo>
                    <a:lnTo>
                      <a:pt x="42007"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64" name="Google Shape;3164;p37"/>
              <p:cNvSpPr/>
              <p:nvPr/>
            </p:nvSpPr>
            <p:spPr>
              <a:xfrm>
                <a:off x="6178968" y="4753356"/>
                <a:ext cx="31457" cy="17430"/>
              </a:xfrm>
              <a:custGeom>
                <a:avLst/>
                <a:gdLst/>
                <a:ahLst/>
                <a:cxnLst/>
                <a:rect l="l" t="t" r="r" b="b"/>
                <a:pathLst>
                  <a:path w="31457" h="17430" extrusionOk="0">
                    <a:moveTo>
                      <a:pt x="31458" y="17431"/>
                    </a:moveTo>
                    <a:lnTo>
                      <a:pt x="31458" y="0"/>
                    </a:lnTo>
                    <a:lnTo>
                      <a:pt x="0" y="11430"/>
                    </a:lnTo>
                    <a:lnTo>
                      <a:pt x="31458" y="17431"/>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65" name="Google Shape;3165;p37"/>
              <p:cNvSpPr/>
              <p:nvPr/>
            </p:nvSpPr>
            <p:spPr>
              <a:xfrm>
                <a:off x="6080128" y="4759737"/>
                <a:ext cx="47423" cy="33147"/>
              </a:xfrm>
              <a:custGeom>
                <a:avLst/>
                <a:gdLst/>
                <a:ahLst/>
                <a:cxnLst/>
                <a:rect l="l" t="t" r="r" b="b"/>
                <a:pathLst>
                  <a:path w="47423" h="33147" extrusionOk="0">
                    <a:moveTo>
                      <a:pt x="0" y="10096"/>
                    </a:moveTo>
                    <a:lnTo>
                      <a:pt x="10454" y="0"/>
                    </a:lnTo>
                    <a:lnTo>
                      <a:pt x="47424" y="25622"/>
                    </a:lnTo>
                    <a:lnTo>
                      <a:pt x="45143" y="33147"/>
                    </a:lnTo>
                    <a:cubicBezTo>
                      <a:pt x="45143" y="33147"/>
                      <a:pt x="17582" y="21527"/>
                      <a:pt x="16632" y="20860"/>
                    </a:cubicBezTo>
                    <a:cubicBezTo>
                      <a:pt x="15681" y="20193"/>
                      <a:pt x="0" y="10096"/>
                      <a:pt x="0" y="10096"/>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66" name="Google Shape;3166;p37"/>
              <p:cNvSpPr/>
              <p:nvPr/>
            </p:nvSpPr>
            <p:spPr>
              <a:xfrm>
                <a:off x="5983570" y="4704588"/>
                <a:ext cx="59018" cy="38957"/>
              </a:xfrm>
              <a:custGeom>
                <a:avLst/>
                <a:gdLst/>
                <a:ahLst/>
                <a:cxnLst/>
                <a:rect l="l" t="t" r="r" b="b"/>
                <a:pathLst>
                  <a:path w="59018" h="38957" extrusionOk="0">
                    <a:moveTo>
                      <a:pt x="0" y="11144"/>
                    </a:moveTo>
                    <a:lnTo>
                      <a:pt x="48945" y="38957"/>
                    </a:lnTo>
                    <a:lnTo>
                      <a:pt x="59019" y="31718"/>
                    </a:lnTo>
                    <a:cubicBezTo>
                      <a:pt x="59019" y="31718"/>
                      <a:pt x="52841" y="24574"/>
                      <a:pt x="52366" y="23908"/>
                    </a:cubicBezTo>
                    <a:cubicBezTo>
                      <a:pt x="47966" y="18878"/>
                      <a:pt x="42796" y="14573"/>
                      <a:pt x="37065" y="11144"/>
                    </a:cubicBezTo>
                    <a:cubicBezTo>
                      <a:pt x="33453" y="10477"/>
                      <a:pt x="10264" y="0"/>
                      <a:pt x="10264"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67" name="Google Shape;3167;p37"/>
              <p:cNvSpPr/>
              <p:nvPr/>
            </p:nvSpPr>
            <p:spPr>
              <a:xfrm>
                <a:off x="6037741" y="4673441"/>
                <a:ext cx="27275" cy="24574"/>
              </a:xfrm>
              <a:custGeom>
                <a:avLst/>
                <a:gdLst/>
                <a:ahLst/>
                <a:cxnLst/>
                <a:rect l="l" t="t" r="r" b="b"/>
                <a:pathLst>
                  <a:path w="27275" h="24574" extrusionOk="0">
                    <a:moveTo>
                      <a:pt x="27276" y="24575"/>
                    </a:moveTo>
                    <a:lnTo>
                      <a:pt x="27276" y="7334"/>
                    </a:lnTo>
                    <a:lnTo>
                      <a:pt x="4847" y="0"/>
                    </a:lnTo>
                    <a:lnTo>
                      <a:pt x="0" y="13526"/>
                    </a:lnTo>
                    <a:lnTo>
                      <a:pt x="1141" y="19717"/>
                    </a:lnTo>
                    <a:lnTo>
                      <a:pt x="27276" y="2457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68" name="Google Shape;3168;p37"/>
              <p:cNvSpPr/>
              <p:nvPr/>
            </p:nvSpPr>
            <p:spPr>
              <a:xfrm>
                <a:off x="5915523" y="4668392"/>
                <a:ext cx="26135" cy="19526"/>
              </a:xfrm>
              <a:custGeom>
                <a:avLst/>
                <a:gdLst/>
                <a:ahLst/>
                <a:cxnLst/>
                <a:rect l="l" t="t" r="r" b="b"/>
                <a:pathLst>
                  <a:path w="26135" h="19526" extrusionOk="0">
                    <a:moveTo>
                      <a:pt x="0" y="17145"/>
                    </a:moveTo>
                    <a:lnTo>
                      <a:pt x="0" y="0"/>
                    </a:lnTo>
                    <a:lnTo>
                      <a:pt x="26135" y="2858"/>
                    </a:lnTo>
                    <a:lnTo>
                      <a:pt x="17677" y="19526"/>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69" name="Google Shape;3169;p37"/>
              <p:cNvSpPr/>
              <p:nvPr/>
            </p:nvSpPr>
            <p:spPr>
              <a:xfrm>
                <a:off x="5916473" y="4725638"/>
                <a:ext cx="29936" cy="30289"/>
              </a:xfrm>
              <a:custGeom>
                <a:avLst/>
                <a:gdLst/>
                <a:ahLst/>
                <a:cxnLst/>
                <a:rect l="l" t="t" r="r" b="b"/>
                <a:pathLst>
                  <a:path w="29936" h="30289" extrusionOk="0">
                    <a:moveTo>
                      <a:pt x="0" y="17812"/>
                    </a:moveTo>
                    <a:lnTo>
                      <a:pt x="0" y="0"/>
                    </a:lnTo>
                    <a:lnTo>
                      <a:pt x="29937" y="0"/>
                    </a:lnTo>
                    <a:lnTo>
                      <a:pt x="22619" y="16002"/>
                    </a:lnTo>
                    <a:lnTo>
                      <a:pt x="9694" y="3028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70" name="Google Shape;3170;p37"/>
              <p:cNvSpPr/>
              <p:nvPr/>
            </p:nvSpPr>
            <p:spPr>
              <a:xfrm>
                <a:off x="5915428" y="4651533"/>
                <a:ext cx="294626" cy="184784"/>
              </a:xfrm>
              <a:custGeom>
                <a:avLst/>
                <a:gdLst/>
                <a:ahLst/>
                <a:cxnLst/>
                <a:rect l="l" t="t" r="r" b="b"/>
                <a:pathLst>
                  <a:path w="294626" h="184784" extrusionOk="0">
                    <a:moveTo>
                      <a:pt x="149590" y="29242"/>
                    </a:moveTo>
                    <a:cubicBezTo>
                      <a:pt x="145702" y="29232"/>
                      <a:pt x="141825" y="29546"/>
                      <a:pt x="137995" y="30194"/>
                    </a:cubicBezTo>
                    <a:cubicBezTo>
                      <a:pt x="132863" y="30956"/>
                      <a:pt x="126971" y="32004"/>
                      <a:pt x="120508" y="33338"/>
                    </a:cubicBezTo>
                    <a:cubicBezTo>
                      <a:pt x="114045" y="34671"/>
                      <a:pt x="107393" y="36481"/>
                      <a:pt x="100455" y="38576"/>
                    </a:cubicBezTo>
                    <a:cubicBezTo>
                      <a:pt x="93660" y="40595"/>
                      <a:pt x="87017" y="43110"/>
                      <a:pt x="80592" y="46101"/>
                    </a:cubicBezTo>
                    <a:lnTo>
                      <a:pt x="131437" y="75533"/>
                    </a:lnTo>
                    <a:lnTo>
                      <a:pt x="140466" y="72295"/>
                    </a:lnTo>
                    <a:cubicBezTo>
                      <a:pt x="153486" y="68008"/>
                      <a:pt x="165651" y="64294"/>
                      <a:pt x="177056" y="61341"/>
                    </a:cubicBezTo>
                    <a:cubicBezTo>
                      <a:pt x="187804" y="58417"/>
                      <a:pt x="198819" y="56597"/>
                      <a:pt x="209939" y="55912"/>
                    </a:cubicBezTo>
                    <a:cubicBezTo>
                      <a:pt x="220089" y="55216"/>
                      <a:pt x="230286" y="55893"/>
                      <a:pt x="240256" y="57912"/>
                    </a:cubicBezTo>
                    <a:cubicBezTo>
                      <a:pt x="250311" y="60122"/>
                      <a:pt x="259938" y="63951"/>
                      <a:pt x="268767" y="69247"/>
                    </a:cubicBezTo>
                    <a:cubicBezTo>
                      <a:pt x="277568" y="73609"/>
                      <a:pt x="285095" y="80162"/>
                      <a:pt x="290626" y="88297"/>
                    </a:cubicBezTo>
                    <a:cubicBezTo>
                      <a:pt x="294399" y="94202"/>
                      <a:pt x="295568" y="101403"/>
                      <a:pt x="293857" y="108204"/>
                    </a:cubicBezTo>
                    <a:cubicBezTo>
                      <a:pt x="291719" y="115691"/>
                      <a:pt x="287613" y="122472"/>
                      <a:pt x="281977" y="127825"/>
                    </a:cubicBezTo>
                    <a:cubicBezTo>
                      <a:pt x="275002" y="134855"/>
                      <a:pt x="267218" y="141027"/>
                      <a:pt x="258788" y="146209"/>
                    </a:cubicBezTo>
                    <a:lnTo>
                      <a:pt x="291101" y="165259"/>
                    </a:lnTo>
                    <a:lnTo>
                      <a:pt x="273519" y="175450"/>
                    </a:lnTo>
                    <a:lnTo>
                      <a:pt x="240921" y="156400"/>
                    </a:lnTo>
                    <a:cubicBezTo>
                      <a:pt x="225392" y="164068"/>
                      <a:pt x="209159" y="170231"/>
                      <a:pt x="192452" y="174784"/>
                    </a:cubicBezTo>
                    <a:cubicBezTo>
                      <a:pt x="174927" y="179622"/>
                      <a:pt x="157031" y="182966"/>
                      <a:pt x="138945" y="184785"/>
                    </a:cubicBezTo>
                    <a:lnTo>
                      <a:pt x="121934" y="154210"/>
                    </a:lnTo>
                    <a:cubicBezTo>
                      <a:pt x="126704" y="154086"/>
                      <a:pt x="131466" y="153705"/>
                      <a:pt x="136189" y="153067"/>
                    </a:cubicBezTo>
                    <a:cubicBezTo>
                      <a:pt x="143346" y="152248"/>
                      <a:pt x="150454" y="151038"/>
                      <a:pt x="157478" y="149447"/>
                    </a:cubicBezTo>
                    <a:cubicBezTo>
                      <a:pt x="165271" y="147733"/>
                      <a:pt x="173539" y="145637"/>
                      <a:pt x="182283" y="143065"/>
                    </a:cubicBezTo>
                    <a:cubicBezTo>
                      <a:pt x="190779" y="140513"/>
                      <a:pt x="199066" y="137331"/>
                      <a:pt x="207087" y="133540"/>
                    </a:cubicBezTo>
                    <a:lnTo>
                      <a:pt x="156812" y="104584"/>
                    </a:lnTo>
                    <a:lnTo>
                      <a:pt x="150160" y="106871"/>
                    </a:lnTo>
                    <a:lnTo>
                      <a:pt x="143222" y="108966"/>
                    </a:lnTo>
                    <a:cubicBezTo>
                      <a:pt x="130582" y="113157"/>
                      <a:pt x="118892" y="116491"/>
                      <a:pt x="108343" y="118491"/>
                    </a:cubicBezTo>
                    <a:cubicBezTo>
                      <a:pt x="98545" y="120767"/>
                      <a:pt x="88556" y="122101"/>
                      <a:pt x="78501" y="122491"/>
                    </a:cubicBezTo>
                    <a:cubicBezTo>
                      <a:pt x="69710" y="122949"/>
                      <a:pt x="60891" y="122282"/>
                      <a:pt x="52271" y="120491"/>
                    </a:cubicBezTo>
                    <a:cubicBezTo>
                      <a:pt x="43736" y="118548"/>
                      <a:pt x="35535" y="115338"/>
                      <a:pt x="27941" y="110966"/>
                    </a:cubicBezTo>
                    <a:cubicBezTo>
                      <a:pt x="19597" y="106585"/>
                      <a:pt x="12355" y="100365"/>
                      <a:pt x="6748" y="92773"/>
                    </a:cubicBezTo>
                    <a:cubicBezTo>
                      <a:pt x="2671" y="87078"/>
                      <a:pt x="656" y="80153"/>
                      <a:pt x="1045" y="73152"/>
                    </a:cubicBezTo>
                    <a:cubicBezTo>
                      <a:pt x="1825" y="65865"/>
                      <a:pt x="4733" y="58979"/>
                      <a:pt x="9409" y="53340"/>
                    </a:cubicBezTo>
                    <a:cubicBezTo>
                      <a:pt x="15244" y="45977"/>
                      <a:pt x="22163" y="39557"/>
                      <a:pt x="29937" y="34290"/>
                    </a:cubicBezTo>
                    <a:lnTo>
                      <a:pt x="0" y="16954"/>
                    </a:lnTo>
                    <a:lnTo>
                      <a:pt x="17677" y="6763"/>
                    </a:lnTo>
                    <a:lnTo>
                      <a:pt x="47329" y="23908"/>
                    </a:lnTo>
                    <a:cubicBezTo>
                      <a:pt x="61261" y="17031"/>
                      <a:pt x="75878" y="11668"/>
                      <a:pt x="90951" y="7906"/>
                    </a:cubicBezTo>
                    <a:cubicBezTo>
                      <a:pt x="105283" y="4220"/>
                      <a:pt x="119862" y="1581"/>
                      <a:pt x="134574" y="0"/>
                    </a:cubicBezTo>
                    <a:close/>
                    <a:moveTo>
                      <a:pt x="63295" y="82391"/>
                    </a:moveTo>
                    <a:cubicBezTo>
                      <a:pt x="69976" y="86230"/>
                      <a:pt x="77684" y="87897"/>
                      <a:pt x="85344" y="87154"/>
                    </a:cubicBezTo>
                    <a:cubicBezTo>
                      <a:pt x="95637" y="85973"/>
                      <a:pt x="105768" y="83677"/>
                      <a:pt x="115566" y="80296"/>
                    </a:cubicBezTo>
                    <a:lnTo>
                      <a:pt x="68047" y="52769"/>
                    </a:lnTo>
                    <a:cubicBezTo>
                      <a:pt x="50560" y="64484"/>
                      <a:pt x="48944" y="74390"/>
                      <a:pt x="63295" y="82391"/>
                    </a:cubicBezTo>
                    <a:close/>
                    <a:moveTo>
                      <a:pt x="230087" y="96298"/>
                    </a:moveTo>
                    <a:cubicBezTo>
                      <a:pt x="222826" y="92364"/>
                      <a:pt x="214501" y="90859"/>
                      <a:pt x="206327" y="92012"/>
                    </a:cubicBezTo>
                    <a:cubicBezTo>
                      <a:pt x="195084" y="93516"/>
                      <a:pt x="183993" y="95974"/>
                      <a:pt x="173159" y="99346"/>
                    </a:cubicBezTo>
                    <a:lnTo>
                      <a:pt x="220678" y="126682"/>
                    </a:lnTo>
                    <a:cubicBezTo>
                      <a:pt x="240541" y="114681"/>
                      <a:pt x="243772" y="104489"/>
                      <a:pt x="230087" y="96583"/>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171" name="Google Shape;3171;p37"/>
            <p:cNvGrpSpPr/>
            <p:nvPr/>
          </p:nvGrpSpPr>
          <p:grpSpPr>
            <a:xfrm>
              <a:off x="2205711" y="4330032"/>
              <a:ext cx="883852" cy="621125"/>
              <a:chOff x="4015336" y="5072157"/>
              <a:chExt cx="883852" cy="621125"/>
            </a:xfrm>
          </p:grpSpPr>
          <p:sp>
            <p:nvSpPr>
              <p:cNvPr id="3172" name="Google Shape;3172;p37"/>
              <p:cNvSpPr/>
              <p:nvPr/>
            </p:nvSpPr>
            <p:spPr>
              <a:xfrm>
                <a:off x="4015336" y="5181790"/>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73" name="Google Shape;3173;p37"/>
              <p:cNvSpPr/>
              <p:nvPr/>
            </p:nvSpPr>
            <p:spPr>
              <a:xfrm>
                <a:off x="4015526" y="5324856"/>
                <a:ext cx="87244" cy="116490"/>
              </a:xfrm>
              <a:custGeom>
                <a:avLst/>
                <a:gdLst/>
                <a:ahLst/>
                <a:cxnLst/>
                <a:rect l="l" t="t" r="r" b="b"/>
                <a:pathLst>
                  <a:path w="87244" h="116490" extrusionOk="0">
                    <a:moveTo>
                      <a:pt x="0" y="116491"/>
                    </a:moveTo>
                    <a:lnTo>
                      <a:pt x="0" y="0"/>
                    </a:lnTo>
                    <a:lnTo>
                      <a:pt x="87245" y="77914"/>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74" name="Google Shape;3174;p37"/>
              <p:cNvSpPr/>
              <p:nvPr/>
            </p:nvSpPr>
            <p:spPr>
              <a:xfrm>
                <a:off x="4832661" y="5327903"/>
                <a:ext cx="66526" cy="157067"/>
              </a:xfrm>
              <a:custGeom>
                <a:avLst/>
                <a:gdLst/>
                <a:ahLst/>
                <a:cxnLst/>
                <a:rect l="l" t="t" r="r" b="b"/>
                <a:pathLst>
                  <a:path w="66526" h="157067" extrusionOk="0">
                    <a:moveTo>
                      <a:pt x="66527" y="0"/>
                    </a:moveTo>
                    <a:lnTo>
                      <a:pt x="66527" y="109633"/>
                    </a:lnTo>
                    <a:lnTo>
                      <a:pt x="21859" y="157067"/>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75" name="Google Shape;3175;p37"/>
              <p:cNvSpPr/>
              <p:nvPr/>
            </p:nvSpPr>
            <p:spPr>
              <a:xfrm>
                <a:off x="4015336" y="5072157"/>
                <a:ext cx="883852" cy="511492"/>
              </a:xfrm>
              <a:custGeom>
                <a:avLst/>
                <a:gdLst/>
                <a:ahLst/>
                <a:cxnLst/>
                <a:rect l="l" t="t" r="r" b="b"/>
                <a:pathLst>
                  <a:path w="883852" h="511492" extrusionOk="0">
                    <a:moveTo>
                      <a:pt x="883852" y="255746"/>
                    </a:moveTo>
                    <a:cubicBezTo>
                      <a:pt x="883852" y="396991"/>
                      <a:pt x="685995" y="511492"/>
                      <a:pt x="441926" y="511492"/>
                    </a:cubicBezTo>
                    <a:cubicBezTo>
                      <a:pt x="197857" y="511492"/>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76" name="Google Shape;3176;p37"/>
              <p:cNvSpPr/>
              <p:nvPr/>
            </p:nvSpPr>
            <p:spPr>
              <a:xfrm>
                <a:off x="4141033" y="5141785"/>
                <a:ext cx="632610" cy="366093"/>
              </a:xfrm>
              <a:custGeom>
                <a:avLst/>
                <a:gdLst/>
                <a:ahLst/>
                <a:cxnLst/>
                <a:rect l="l" t="t" r="r" b="b"/>
                <a:pathLst>
                  <a:path w="632610" h="366093" extrusionOk="0">
                    <a:moveTo>
                      <a:pt x="632040" y="194024"/>
                    </a:moveTo>
                    <a:cubicBezTo>
                      <a:pt x="627573" y="237173"/>
                      <a:pt x="596971" y="279749"/>
                      <a:pt x="539948" y="312515"/>
                    </a:cubicBezTo>
                    <a:cubicBezTo>
                      <a:pt x="416399" y="383953"/>
                      <a:pt x="216059" y="383953"/>
                      <a:pt x="92510" y="312515"/>
                    </a:cubicBezTo>
                    <a:cubicBezTo>
                      <a:pt x="35487" y="279559"/>
                      <a:pt x="4980" y="237173"/>
                      <a:pt x="608" y="194024"/>
                    </a:cubicBezTo>
                    <a:cubicBezTo>
                      <a:pt x="-4809" y="143637"/>
                      <a:pt x="25983" y="92107"/>
                      <a:pt x="92510" y="53721"/>
                    </a:cubicBezTo>
                    <a:cubicBezTo>
                      <a:pt x="216059" y="-17907"/>
                      <a:pt x="416399" y="-17907"/>
                      <a:pt x="539948" y="53721"/>
                    </a:cubicBezTo>
                    <a:cubicBezTo>
                      <a:pt x="606569" y="92107"/>
                      <a:pt x="637267" y="143637"/>
                      <a:pt x="632040" y="19402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77" name="Google Shape;3177;p37"/>
              <p:cNvSpPr/>
              <p:nvPr/>
            </p:nvSpPr>
            <p:spPr>
              <a:xfrm>
                <a:off x="4141641" y="5163692"/>
                <a:ext cx="631431" cy="344185"/>
              </a:xfrm>
              <a:custGeom>
                <a:avLst/>
                <a:gdLst/>
                <a:ahLst/>
                <a:cxnLst/>
                <a:rect l="l" t="t" r="r" b="b"/>
                <a:pathLst>
                  <a:path w="631431" h="344185" extrusionOk="0">
                    <a:moveTo>
                      <a:pt x="631432" y="172117"/>
                    </a:moveTo>
                    <a:cubicBezTo>
                      <a:pt x="626965" y="215265"/>
                      <a:pt x="596363" y="257842"/>
                      <a:pt x="539340" y="290608"/>
                    </a:cubicBezTo>
                    <a:cubicBezTo>
                      <a:pt x="415791" y="362045"/>
                      <a:pt x="215451" y="362045"/>
                      <a:pt x="91902" y="290608"/>
                    </a:cubicBezTo>
                    <a:cubicBezTo>
                      <a:pt x="34879" y="257651"/>
                      <a:pt x="4372" y="215265"/>
                      <a:pt x="0" y="172117"/>
                    </a:cubicBezTo>
                    <a:cubicBezTo>
                      <a:pt x="4372" y="129064"/>
                      <a:pt x="34974" y="86392"/>
                      <a:pt x="91902" y="53721"/>
                    </a:cubicBezTo>
                    <a:cubicBezTo>
                      <a:pt x="215451" y="-17907"/>
                      <a:pt x="415791" y="-17907"/>
                      <a:pt x="539340" y="53721"/>
                    </a:cubicBezTo>
                    <a:cubicBezTo>
                      <a:pt x="596363" y="86678"/>
                      <a:pt x="626965" y="129064"/>
                      <a:pt x="631432" y="172117"/>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78" name="Google Shape;3178;p37"/>
              <p:cNvSpPr/>
              <p:nvPr/>
            </p:nvSpPr>
            <p:spPr>
              <a:xfrm>
                <a:off x="4303110" y="5245703"/>
                <a:ext cx="294907" cy="185737"/>
              </a:xfrm>
              <a:custGeom>
                <a:avLst/>
                <a:gdLst/>
                <a:ahLst/>
                <a:cxnLst/>
                <a:rect l="l" t="t" r="r" b="b"/>
                <a:pathLst>
                  <a:path w="294907" h="185737" extrusionOk="0">
                    <a:moveTo>
                      <a:pt x="149495" y="30194"/>
                    </a:moveTo>
                    <a:cubicBezTo>
                      <a:pt x="145610" y="30184"/>
                      <a:pt x="141732" y="30509"/>
                      <a:pt x="137900" y="31147"/>
                    </a:cubicBezTo>
                    <a:cubicBezTo>
                      <a:pt x="132768" y="31909"/>
                      <a:pt x="126876" y="32956"/>
                      <a:pt x="120413" y="34290"/>
                    </a:cubicBezTo>
                    <a:cubicBezTo>
                      <a:pt x="113950" y="35623"/>
                      <a:pt x="107298" y="37433"/>
                      <a:pt x="100360" y="39529"/>
                    </a:cubicBezTo>
                    <a:cubicBezTo>
                      <a:pt x="93565" y="41548"/>
                      <a:pt x="86926" y="44062"/>
                      <a:pt x="80497" y="47054"/>
                    </a:cubicBezTo>
                    <a:lnTo>
                      <a:pt x="131342" y="76486"/>
                    </a:lnTo>
                    <a:lnTo>
                      <a:pt x="140846" y="73247"/>
                    </a:lnTo>
                    <a:cubicBezTo>
                      <a:pt x="153771" y="68961"/>
                      <a:pt x="165936" y="65246"/>
                      <a:pt x="177341" y="62293"/>
                    </a:cubicBezTo>
                    <a:cubicBezTo>
                      <a:pt x="188089" y="59369"/>
                      <a:pt x="199107" y="57550"/>
                      <a:pt x="210224" y="56864"/>
                    </a:cubicBezTo>
                    <a:cubicBezTo>
                      <a:pt x="220373" y="56169"/>
                      <a:pt x="230569" y="56845"/>
                      <a:pt x="240541" y="58864"/>
                    </a:cubicBezTo>
                    <a:cubicBezTo>
                      <a:pt x="250594" y="61074"/>
                      <a:pt x="260223" y="64894"/>
                      <a:pt x="269052" y="70199"/>
                    </a:cubicBezTo>
                    <a:cubicBezTo>
                      <a:pt x="277853" y="74600"/>
                      <a:pt x="285403" y="81153"/>
                      <a:pt x="291006" y="89249"/>
                    </a:cubicBezTo>
                    <a:cubicBezTo>
                      <a:pt x="294700" y="95183"/>
                      <a:pt x="295831" y="102365"/>
                      <a:pt x="294142" y="109156"/>
                    </a:cubicBezTo>
                    <a:cubicBezTo>
                      <a:pt x="292005" y="116643"/>
                      <a:pt x="287902" y="123425"/>
                      <a:pt x="282263" y="128778"/>
                    </a:cubicBezTo>
                    <a:cubicBezTo>
                      <a:pt x="275290" y="135807"/>
                      <a:pt x="267506" y="141979"/>
                      <a:pt x="259073" y="147161"/>
                    </a:cubicBezTo>
                    <a:lnTo>
                      <a:pt x="291386" y="166211"/>
                    </a:lnTo>
                    <a:lnTo>
                      <a:pt x="273804" y="176403"/>
                    </a:lnTo>
                    <a:lnTo>
                      <a:pt x="241206" y="157353"/>
                    </a:lnTo>
                    <a:cubicBezTo>
                      <a:pt x="225675" y="165020"/>
                      <a:pt x="209444" y="171183"/>
                      <a:pt x="192737" y="175736"/>
                    </a:cubicBezTo>
                    <a:cubicBezTo>
                      <a:pt x="175214" y="180575"/>
                      <a:pt x="157315" y="183918"/>
                      <a:pt x="139230" y="185738"/>
                    </a:cubicBezTo>
                    <a:lnTo>
                      <a:pt x="122219" y="154972"/>
                    </a:lnTo>
                    <a:cubicBezTo>
                      <a:pt x="126988" y="154848"/>
                      <a:pt x="131746" y="154467"/>
                      <a:pt x="136474" y="153829"/>
                    </a:cubicBezTo>
                    <a:cubicBezTo>
                      <a:pt x="143631" y="153010"/>
                      <a:pt x="150737" y="151800"/>
                      <a:pt x="157763" y="150209"/>
                    </a:cubicBezTo>
                    <a:cubicBezTo>
                      <a:pt x="165556" y="148495"/>
                      <a:pt x="173824" y="146399"/>
                      <a:pt x="182568" y="143827"/>
                    </a:cubicBezTo>
                    <a:cubicBezTo>
                      <a:pt x="191061" y="141275"/>
                      <a:pt x="199352" y="138093"/>
                      <a:pt x="207373" y="134302"/>
                    </a:cubicBezTo>
                    <a:lnTo>
                      <a:pt x="156908" y="105061"/>
                    </a:lnTo>
                    <a:lnTo>
                      <a:pt x="150255" y="107347"/>
                    </a:lnTo>
                    <a:lnTo>
                      <a:pt x="143317" y="109442"/>
                    </a:lnTo>
                    <a:cubicBezTo>
                      <a:pt x="130677" y="113633"/>
                      <a:pt x="118987" y="116967"/>
                      <a:pt x="108438" y="118967"/>
                    </a:cubicBezTo>
                    <a:cubicBezTo>
                      <a:pt x="98639" y="121244"/>
                      <a:pt x="88648" y="122577"/>
                      <a:pt x="78596" y="122968"/>
                    </a:cubicBezTo>
                    <a:cubicBezTo>
                      <a:pt x="69751" y="123282"/>
                      <a:pt x="60903" y="122453"/>
                      <a:pt x="52271" y="120491"/>
                    </a:cubicBezTo>
                    <a:cubicBezTo>
                      <a:pt x="43734" y="118548"/>
                      <a:pt x="35533" y="115338"/>
                      <a:pt x="27941" y="110966"/>
                    </a:cubicBezTo>
                    <a:cubicBezTo>
                      <a:pt x="19598" y="106585"/>
                      <a:pt x="12352" y="100365"/>
                      <a:pt x="6748" y="92773"/>
                    </a:cubicBezTo>
                    <a:cubicBezTo>
                      <a:pt x="2672" y="87078"/>
                      <a:pt x="660" y="80153"/>
                      <a:pt x="1045" y="73152"/>
                    </a:cubicBezTo>
                    <a:cubicBezTo>
                      <a:pt x="1828" y="65865"/>
                      <a:pt x="4737" y="58979"/>
                      <a:pt x="9409" y="53340"/>
                    </a:cubicBezTo>
                    <a:cubicBezTo>
                      <a:pt x="15242" y="45977"/>
                      <a:pt x="22166" y="39557"/>
                      <a:pt x="29937" y="34290"/>
                    </a:cubicBezTo>
                    <a:lnTo>
                      <a:pt x="0" y="16954"/>
                    </a:lnTo>
                    <a:lnTo>
                      <a:pt x="17677" y="6763"/>
                    </a:lnTo>
                    <a:lnTo>
                      <a:pt x="47329" y="23908"/>
                    </a:lnTo>
                    <a:cubicBezTo>
                      <a:pt x="61259" y="17031"/>
                      <a:pt x="75883" y="11668"/>
                      <a:pt x="90951" y="7906"/>
                    </a:cubicBezTo>
                    <a:cubicBezTo>
                      <a:pt x="105285" y="4229"/>
                      <a:pt x="119863" y="1591"/>
                      <a:pt x="134574" y="0"/>
                    </a:cubicBezTo>
                    <a:close/>
                    <a:moveTo>
                      <a:pt x="63200" y="83629"/>
                    </a:moveTo>
                    <a:cubicBezTo>
                      <a:pt x="69880" y="87468"/>
                      <a:pt x="77584" y="89135"/>
                      <a:pt x="85249" y="88392"/>
                    </a:cubicBezTo>
                    <a:cubicBezTo>
                      <a:pt x="95542" y="87211"/>
                      <a:pt x="105675" y="84915"/>
                      <a:pt x="115471" y="81534"/>
                    </a:cubicBezTo>
                    <a:lnTo>
                      <a:pt x="67952" y="54007"/>
                    </a:lnTo>
                    <a:cubicBezTo>
                      <a:pt x="50465" y="65437"/>
                      <a:pt x="48945" y="75343"/>
                      <a:pt x="63200" y="83629"/>
                    </a:cubicBezTo>
                    <a:close/>
                    <a:moveTo>
                      <a:pt x="229992" y="97822"/>
                    </a:moveTo>
                    <a:cubicBezTo>
                      <a:pt x="222731" y="93888"/>
                      <a:pt x="214405" y="92383"/>
                      <a:pt x="206232" y="93535"/>
                    </a:cubicBezTo>
                    <a:cubicBezTo>
                      <a:pt x="194990" y="95040"/>
                      <a:pt x="183894" y="97498"/>
                      <a:pt x="173064" y="100870"/>
                    </a:cubicBezTo>
                    <a:lnTo>
                      <a:pt x="220583" y="128206"/>
                    </a:lnTo>
                    <a:cubicBezTo>
                      <a:pt x="240446" y="115633"/>
                      <a:pt x="243677" y="105442"/>
                      <a:pt x="229992" y="97822"/>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79" name="Google Shape;3179;p37"/>
              <p:cNvSpPr/>
              <p:nvPr/>
            </p:nvSpPr>
            <p:spPr>
              <a:xfrm>
                <a:off x="4425329" y="5383530"/>
                <a:ext cx="19007" cy="25431"/>
              </a:xfrm>
              <a:custGeom>
                <a:avLst/>
                <a:gdLst/>
                <a:ahLst/>
                <a:cxnLst/>
                <a:rect l="l" t="t" r="r" b="b"/>
                <a:pathLst>
                  <a:path w="19007" h="25431" extrusionOk="0">
                    <a:moveTo>
                      <a:pt x="0" y="17145"/>
                    </a:moveTo>
                    <a:cubicBezTo>
                      <a:pt x="0" y="15907"/>
                      <a:pt x="0" y="0"/>
                      <a:pt x="0" y="0"/>
                    </a:cubicBezTo>
                    <a:lnTo>
                      <a:pt x="19008" y="12478"/>
                    </a:lnTo>
                    <a:lnTo>
                      <a:pt x="10549" y="25432"/>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80" name="Google Shape;3180;p37"/>
              <p:cNvSpPr/>
              <p:nvPr/>
            </p:nvSpPr>
            <p:spPr>
              <a:xfrm>
                <a:off x="4552490" y="5394578"/>
                <a:ext cx="42006" cy="19716"/>
              </a:xfrm>
              <a:custGeom>
                <a:avLst/>
                <a:gdLst/>
                <a:ahLst/>
                <a:cxnLst/>
                <a:rect l="l" t="t" r="r" b="b"/>
                <a:pathLst>
                  <a:path w="42006" h="19716" extrusionOk="0">
                    <a:moveTo>
                      <a:pt x="42007" y="17145"/>
                    </a:moveTo>
                    <a:lnTo>
                      <a:pt x="42007" y="0"/>
                    </a:lnTo>
                    <a:lnTo>
                      <a:pt x="0" y="3239"/>
                    </a:lnTo>
                    <a:lnTo>
                      <a:pt x="24140" y="19717"/>
                    </a:lnTo>
                    <a:lnTo>
                      <a:pt x="42007"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81" name="Google Shape;3181;p37"/>
              <p:cNvSpPr/>
              <p:nvPr/>
            </p:nvSpPr>
            <p:spPr>
              <a:xfrm>
                <a:off x="4566555" y="5331333"/>
                <a:ext cx="31457" cy="17335"/>
              </a:xfrm>
              <a:custGeom>
                <a:avLst/>
                <a:gdLst/>
                <a:ahLst/>
                <a:cxnLst/>
                <a:rect l="l" t="t" r="r" b="b"/>
                <a:pathLst>
                  <a:path w="31457" h="17335" extrusionOk="0">
                    <a:moveTo>
                      <a:pt x="31458" y="17336"/>
                    </a:moveTo>
                    <a:lnTo>
                      <a:pt x="31458" y="0"/>
                    </a:lnTo>
                    <a:lnTo>
                      <a:pt x="0" y="11430"/>
                    </a:lnTo>
                    <a:lnTo>
                      <a:pt x="31458" y="17336"/>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82" name="Google Shape;3182;p37"/>
              <p:cNvSpPr/>
              <p:nvPr/>
            </p:nvSpPr>
            <p:spPr>
              <a:xfrm>
                <a:off x="4467716" y="5337714"/>
                <a:ext cx="47423" cy="33146"/>
              </a:xfrm>
              <a:custGeom>
                <a:avLst/>
                <a:gdLst/>
                <a:ahLst/>
                <a:cxnLst/>
                <a:rect l="l" t="t" r="r" b="b"/>
                <a:pathLst>
                  <a:path w="47423" h="33146" extrusionOk="0">
                    <a:moveTo>
                      <a:pt x="0" y="10096"/>
                    </a:moveTo>
                    <a:lnTo>
                      <a:pt x="10454" y="0"/>
                    </a:lnTo>
                    <a:lnTo>
                      <a:pt x="47424" y="25622"/>
                    </a:lnTo>
                    <a:lnTo>
                      <a:pt x="45143" y="33147"/>
                    </a:lnTo>
                    <a:cubicBezTo>
                      <a:pt x="45143" y="33147"/>
                      <a:pt x="17582" y="21526"/>
                      <a:pt x="16632" y="20764"/>
                    </a:cubicBezTo>
                    <a:cubicBezTo>
                      <a:pt x="15681" y="20002"/>
                      <a:pt x="0" y="10096"/>
                      <a:pt x="0" y="10096"/>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83" name="Google Shape;3183;p37"/>
              <p:cNvSpPr/>
              <p:nvPr/>
            </p:nvSpPr>
            <p:spPr>
              <a:xfrm>
                <a:off x="4371062" y="5282565"/>
                <a:ext cx="59018" cy="38957"/>
              </a:xfrm>
              <a:custGeom>
                <a:avLst/>
                <a:gdLst/>
                <a:ahLst/>
                <a:cxnLst/>
                <a:rect l="l" t="t" r="r" b="b"/>
                <a:pathLst>
                  <a:path w="59018" h="38957" extrusionOk="0">
                    <a:moveTo>
                      <a:pt x="0" y="11144"/>
                    </a:moveTo>
                    <a:lnTo>
                      <a:pt x="48945" y="38957"/>
                    </a:lnTo>
                    <a:lnTo>
                      <a:pt x="59019" y="31623"/>
                    </a:lnTo>
                    <a:cubicBezTo>
                      <a:pt x="59019" y="31623"/>
                      <a:pt x="52841" y="24574"/>
                      <a:pt x="52366" y="23908"/>
                    </a:cubicBezTo>
                    <a:cubicBezTo>
                      <a:pt x="47978" y="18898"/>
                      <a:pt x="42850" y="14592"/>
                      <a:pt x="37160" y="11144"/>
                    </a:cubicBezTo>
                    <a:cubicBezTo>
                      <a:pt x="33453" y="10382"/>
                      <a:pt x="10264" y="0"/>
                      <a:pt x="10264"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84" name="Google Shape;3184;p37"/>
              <p:cNvSpPr/>
              <p:nvPr/>
            </p:nvSpPr>
            <p:spPr>
              <a:xfrm>
                <a:off x="4425329" y="5251418"/>
                <a:ext cx="27275" cy="24479"/>
              </a:xfrm>
              <a:custGeom>
                <a:avLst/>
                <a:gdLst/>
                <a:ahLst/>
                <a:cxnLst/>
                <a:rect l="l" t="t" r="r" b="b"/>
                <a:pathLst>
                  <a:path w="27275" h="24479" extrusionOk="0">
                    <a:moveTo>
                      <a:pt x="27276" y="24479"/>
                    </a:moveTo>
                    <a:lnTo>
                      <a:pt x="27276" y="7334"/>
                    </a:lnTo>
                    <a:lnTo>
                      <a:pt x="4847" y="0"/>
                    </a:lnTo>
                    <a:lnTo>
                      <a:pt x="0" y="13526"/>
                    </a:lnTo>
                    <a:lnTo>
                      <a:pt x="1140" y="19622"/>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85" name="Google Shape;3185;p37"/>
              <p:cNvSpPr/>
              <p:nvPr/>
            </p:nvSpPr>
            <p:spPr>
              <a:xfrm>
                <a:off x="4303110" y="5246369"/>
                <a:ext cx="26135" cy="19431"/>
              </a:xfrm>
              <a:custGeom>
                <a:avLst/>
                <a:gdLst/>
                <a:ahLst/>
                <a:cxnLst/>
                <a:rect l="l" t="t" r="r" b="b"/>
                <a:pathLst>
                  <a:path w="26135" h="19431" extrusionOk="0">
                    <a:moveTo>
                      <a:pt x="0" y="17145"/>
                    </a:moveTo>
                    <a:lnTo>
                      <a:pt x="0" y="0"/>
                    </a:lnTo>
                    <a:lnTo>
                      <a:pt x="26135"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86" name="Google Shape;3186;p37"/>
              <p:cNvSpPr/>
              <p:nvPr/>
            </p:nvSpPr>
            <p:spPr>
              <a:xfrm>
                <a:off x="4304536" y="5303900"/>
                <a:ext cx="29461" cy="30099"/>
              </a:xfrm>
              <a:custGeom>
                <a:avLst/>
                <a:gdLst/>
                <a:ahLst/>
                <a:cxnLst/>
                <a:rect l="l" t="t" r="r" b="b"/>
                <a:pathLst>
                  <a:path w="29461" h="30099" extrusionOk="0">
                    <a:moveTo>
                      <a:pt x="0" y="17907"/>
                    </a:moveTo>
                    <a:lnTo>
                      <a:pt x="0" y="0"/>
                    </a:lnTo>
                    <a:lnTo>
                      <a:pt x="29462" y="0"/>
                    </a:lnTo>
                    <a:lnTo>
                      <a:pt x="22144" y="16002"/>
                    </a:lnTo>
                    <a:lnTo>
                      <a:pt x="9504" y="3009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87" name="Google Shape;3187;p37"/>
              <p:cNvSpPr/>
              <p:nvPr/>
            </p:nvSpPr>
            <p:spPr>
              <a:xfrm>
                <a:off x="4303110" y="5229225"/>
                <a:ext cx="294907" cy="185356"/>
              </a:xfrm>
              <a:custGeom>
                <a:avLst/>
                <a:gdLst/>
                <a:ahLst/>
                <a:cxnLst/>
                <a:rect l="l" t="t" r="r" b="b"/>
                <a:pathLst>
                  <a:path w="294907" h="185356" extrusionOk="0">
                    <a:moveTo>
                      <a:pt x="149495" y="29528"/>
                    </a:moveTo>
                    <a:cubicBezTo>
                      <a:pt x="145610" y="29518"/>
                      <a:pt x="141732" y="29842"/>
                      <a:pt x="137900" y="30480"/>
                    </a:cubicBezTo>
                    <a:cubicBezTo>
                      <a:pt x="132768" y="31242"/>
                      <a:pt x="126876" y="32290"/>
                      <a:pt x="120413" y="33623"/>
                    </a:cubicBezTo>
                    <a:cubicBezTo>
                      <a:pt x="113950" y="34957"/>
                      <a:pt x="107298" y="36671"/>
                      <a:pt x="100360" y="38767"/>
                    </a:cubicBezTo>
                    <a:cubicBezTo>
                      <a:pt x="93563" y="40815"/>
                      <a:pt x="86924" y="43367"/>
                      <a:pt x="80497" y="46387"/>
                    </a:cubicBezTo>
                    <a:lnTo>
                      <a:pt x="131342" y="76200"/>
                    </a:lnTo>
                    <a:lnTo>
                      <a:pt x="140846" y="73057"/>
                    </a:lnTo>
                    <a:cubicBezTo>
                      <a:pt x="153771" y="68675"/>
                      <a:pt x="165936" y="65056"/>
                      <a:pt x="177341" y="62008"/>
                    </a:cubicBezTo>
                    <a:cubicBezTo>
                      <a:pt x="188108" y="59169"/>
                      <a:pt x="199118" y="57350"/>
                      <a:pt x="210224" y="56579"/>
                    </a:cubicBezTo>
                    <a:cubicBezTo>
                      <a:pt x="220378" y="55969"/>
                      <a:pt x="230568" y="56674"/>
                      <a:pt x="240541" y="58674"/>
                    </a:cubicBezTo>
                    <a:cubicBezTo>
                      <a:pt x="250578" y="60884"/>
                      <a:pt x="260200" y="64684"/>
                      <a:pt x="269052" y="69913"/>
                    </a:cubicBezTo>
                    <a:cubicBezTo>
                      <a:pt x="277850" y="74314"/>
                      <a:pt x="285401" y="80867"/>
                      <a:pt x="291006" y="88963"/>
                    </a:cubicBezTo>
                    <a:cubicBezTo>
                      <a:pt x="294700" y="94898"/>
                      <a:pt x="295831" y="102080"/>
                      <a:pt x="294142" y="108871"/>
                    </a:cubicBezTo>
                    <a:cubicBezTo>
                      <a:pt x="291984" y="116348"/>
                      <a:pt x="287884" y="123120"/>
                      <a:pt x="282263" y="128492"/>
                    </a:cubicBezTo>
                    <a:cubicBezTo>
                      <a:pt x="275312" y="135522"/>
                      <a:pt x="267523" y="141665"/>
                      <a:pt x="259073" y="146780"/>
                    </a:cubicBezTo>
                    <a:lnTo>
                      <a:pt x="291386" y="165830"/>
                    </a:lnTo>
                    <a:lnTo>
                      <a:pt x="273804" y="176022"/>
                    </a:lnTo>
                    <a:lnTo>
                      <a:pt x="241206" y="156972"/>
                    </a:lnTo>
                    <a:cubicBezTo>
                      <a:pt x="225671" y="164611"/>
                      <a:pt x="209441" y="170736"/>
                      <a:pt x="192737" y="175260"/>
                    </a:cubicBezTo>
                    <a:cubicBezTo>
                      <a:pt x="175227" y="180175"/>
                      <a:pt x="157324" y="183556"/>
                      <a:pt x="139230" y="185356"/>
                    </a:cubicBezTo>
                    <a:lnTo>
                      <a:pt x="122219" y="154781"/>
                    </a:lnTo>
                    <a:cubicBezTo>
                      <a:pt x="126988" y="154657"/>
                      <a:pt x="131746" y="154276"/>
                      <a:pt x="136474" y="153638"/>
                    </a:cubicBezTo>
                    <a:cubicBezTo>
                      <a:pt x="142842" y="152876"/>
                      <a:pt x="149875" y="151733"/>
                      <a:pt x="157763" y="150019"/>
                    </a:cubicBezTo>
                    <a:cubicBezTo>
                      <a:pt x="165651" y="148304"/>
                      <a:pt x="173824" y="146113"/>
                      <a:pt x="182568" y="143637"/>
                    </a:cubicBezTo>
                    <a:cubicBezTo>
                      <a:pt x="191076" y="141122"/>
                      <a:pt x="199369" y="137941"/>
                      <a:pt x="207373" y="134112"/>
                    </a:cubicBezTo>
                    <a:lnTo>
                      <a:pt x="156908" y="104775"/>
                    </a:lnTo>
                    <a:lnTo>
                      <a:pt x="150255" y="107061"/>
                    </a:lnTo>
                    <a:lnTo>
                      <a:pt x="143317" y="109156"/>
                    </a:lnTo>
                    <a:cubicBezTo>
                      <a:pt x="130677" y="113347"/>
                      <a:pt x="118987" y="116586"/>
                      <a:pt x="108438" y="118681"/>
                    </a:cubicBezTo>
                    <a:cubicBezTo>
                      <a:pt x="98639" y="120958"/>
                      <a:pt x="88648" y="122291"/>
                      <a:pt x="78596" y="122682"/>
                    </a:cubicBezTo>
                    <a:cubicBezTo>
                      <a:pt x="69756" y="123025"/>
                      <a:pt x="60908" y="122225"/>
                      <a:pt x="52271" y="120301"/>
                    </a:cubicBezTo>
                    <a:cubicBezTo>
                      <a:pt x="43746" y="118310"/>
                      <a:pt x="35552" y="115110"/>
                      <a:pt x="27941" y="110776"/>
                    </a:cubicBezTo>
                    <a:cubicBezTo>
                      <a:pt x="19598" y="106394"/>
                      <a:pt x="12352" y="100174"/>
                      <a:pt x="6748" y="92583"/>
                    </a:cubicBezTo>
                    <a:cubicBezTo>
                      <a:pt x="2686" y="86878"/>
                      <a:pt x="675" y="79962"/>
                      <a:pt x="1045" y="72962"/>
                    </a:cubicBezTo>
                    <a:cubicBezTo>
                      <a:pt x="1811" y="65675"/>
                      <a:pt x="4722" y="58779"/>
                      <a:pt x="9409" y="53149"/>
                    </a:cubicBezTo>
                    <a:cubicBezTo>
                      <a:pt x="15242" y="45787"/>
                      <a:pt x="22166" y="39367"/>
                      <a:pt x="29937" y="34099"/>
                    </a:cubicBezTo>
                    <a:lnTo>
                      <a:pt x="0" y="16764"/>
                    </a:lnTo>
                    <a:lnTo>
                      <a:pt x="17677" y="6572"/>
                    </a:lnTo>
                    <a:lnTo>
                      <a:pt x="47329" y="23717"/>
                    </a:lnTo>
                    <a:cubicBezTo>
                      <a:pt x="61238" y="16764"/>
                      <a:pt x="75867" y="11373"/>
                      <a:pt x="90951" y="7620"/>
                    </a:cubicBezTo>
                    <a:cubicBezTo>
                      <a:pt x="105280" y="4134"/>
                      <a:pt x="119820" y="1591"/>
                      <a:pt x="134479" y="0"/>
                    </a:cubicBezTo>
                    <a:close/>
                    <a:moveTo>
                      <a:pt x="63200" y="82868"/>
                    </a:moveTo>
                    <a:cubicBezTo>
                      <a:pt x="69863" y="86744"/>
                      <a:pt x="77582" y="88420"/>
                      <a:pt x="85249" y="87630"/>
                    </a:cubicBezTo>
                    <a:cubicBezTo>
                      <a:pt x="95532" y="86449"/>
                      <a:pt x="105662" y="84182"/>
                      <a:pt x="115471" y="80867"/>
                    </a:cubicBezTo>
                    <a:lnTo>
                      <a:pt x="67952" y="53340"/>
                    </a:lnTo>
                    <a:cubicBezTo>
                      <a:pt x="50465" y="64770"/>
                      <a:pt x="48945" y="74676"/>
                      <a:pt x="63200" y="82868"/>
                    </a:cubicBezTo>
                    <a:close/>
                    <a:moveTo>
                      <a:pt x="229992" y="96869"/>
                    </a:moveTo>
                    <a:cubicBezTo>
                      <a:pt x="222761" y="92850"/>
                      <a:pt x="214407" y="91345"/>
                      <a:pt x="206232" y="92583"/>
                    </a:cubicBezTo>
                    <a:cubicBezTo>
                      <a:pt x="194982" y="94040"/>
                      <a:pt x="183883" y="96498"/>
                      <a:pt x="173064" y="99917"/>
                    </a:cubicBezTo>
                    <a:lnTo>
                      <a:pt x="220583" y="127254"/>
                    </a:lnTo>
                    <a:cubicBezTo>
                      <a:pt x="240541" y="114871"/>
                      <a:pt x="243677" y="104747"/>
                      <a:pt x="229992" y="96869"/>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188" name="Google Shape;3188;p37"/>
            <p:cNvGrpSpPr/>
            <p:nvPr/>
          </p:nvGrpSpPr>
          <p:grpSpPr>
            <a:xfrm>
              <a:off x="5533746" y="4396707"/>
              <a:ext cx="883852" cy="621030"/>
              <a:chOff x="7343371" y="5138832"/>
              <a:chExt cx="883852" cy="621030"/>
            </a:xfrm>
          </p:grpSpPr>
          <p:sp>
            <p:nvSpPr>
              <p:cNvPr id="3189" name="Google Shape;3189;p37"/>
              <p:cNvSpPr/>
              <p:nvPr/>
            </p:nvSpPr>
            <p:spPr>
              <a:xfrm>
                <a:off x="7343371" y="5248370"/>
                <a:ext cx="883852" cy="511492"/>
              </a:xfrm>
              <a:custGeom>
                <a:avLst/>
                <a:gdLst/>
                <a:ahLst/>
                <a:cxnLst/>
                <a:rect l="l" t="t" r="r" b="b"/>
                <a:pathLst>
                  <a:path w="883852" h="511492" extrusionOk="0">
                    <a:moveTo>
                      <a:pt x="883852" y="255746"/>
                    </a:moveTo>
                    <a:cubicBezTo>
                      <a:pt x="883852" y="396991"/>
                      <a:pt x="685995" y="511492"/>
                      <a:pt x="441926" y="511492"/>
                    </a:cubicBezTo>
                    <a:cubicBezTo>
                      <a:pt x="197857" y="511492"/>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90" name="Google Shape;3190;p37"/>
              <p:cNvSpPr/>
              <p:nvPr/>
            </p:nvSpPr>
            <p:spPr>
              <a:xfrm>
                <a:off x="7343561" y="5391531"/>
                <a:ext cx="87339" cy="116490"/>
              </a:xfrm>
              <a:custGeom>
                <a:avLst/>
                <a:gdLst/>
                <a:ahLst/>
                <a:cxnLst/>
                <a:rect l="l" t="t" r="r" b="b"/>
                <a:pathLst>
                  <a:path w="87339" h="116490" extrusionOk="0">
                    <a:moveTo>
                      <a:pt x="0" y="116491"/>
                    </a:moveTo>
                    <a:lnTo>
                      <a:pt x="0" y="0"/>
                    </a:lnTo>
                    <a:lnTo>
                      <a:pt x="87340" y="77914"/>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91" name="Google Shape;3191;p37"/>
              <p:cNvSpPr/>
              <p:nvPr/>
            </p:nvSpPr>
            <p:spPr>
              <a:xfrm>
                <a:off x="8160792" y="5394578"/>
                <a:ext cx="66431" cy="157067"/>
              </a:xfrm>
              <a:custGeom>
                <a:avLst/>
                <a:gdLst/>
                <a:ahLst/>
                <a:cxnLst/>
                <a:rect l="l" t="t" r="r" b="b"/>
                <a:pathLst>
                  <a:path w="66431" h="157067" extrusionOk="0">
                    <a:moveTo>
                      <a:pt x="66431" y="0"/>
                    </a:moveTo>
                    <a:lnTo>
                      <a:pt x="66431" y="109538"/>
                    </a:lnTo>
                    <a:lnTo>
                      <a:pt x="21859" y="157067"/>
                    </a:lnTo>
                    <a:lnTo>
                      <a:pt x="0" y="31623"/>
                    </a:lnTo>
                    <a:lnTo>
                      <a:pt x="66431"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92" name="Google Shape;3192;p37"/>
              <p:cNvSpPr/>
              <p:nvPr/>
            </p:nvSpPr>
            <p:spPr>
              <a:xfrm>
                <a:off x="7343371" y="5138832"/>
                <a:ext cx="883852" cy="511492"/>
              </a:xfrm>
              <a:custGeom>
                <a:avLst/>
                <a:gdLst/>
                <a:ahLst/>
                <a:cxnLst/>
                <a:rect l="l" t="t" r="r" b="b"/>
                <a:pathLst>
                  <a:path w="883852" h="511492" extrusionOk="0">
                    <a:moveTo>
                      <a:pt x="883852" y="255746"/>
                    </a:moveTo>
                    <a:cubicBezTo>
                      <a:pt x="883852" y="396991"/>
                      <a:pt x="685995" y="511492"/>
                      <a:pt x="441926" y="511492"/>
                    </a:cubicBezTo>
                    <a:cubicBezTo>
                      <a:pt x="197857" y="511492"/>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93" name="Google Shape;3193;p37"/>
              <p:cNvSpPr/>
              <p:nvPr/>
            </p:nvSpPr>
            <p:spPr>
              <a:xfrm>
                <a:off x="7469087" y="5208436"/>
                <a:ext cx="632615" cy="366117"/>
              </a:xfrm>
              <a:custGeom>
                <a:avLst/>
                <a:gdLst/>
                <a:ahLst/>
                <a:cxnLst/>
                <a:rect l="l" t="t" r="r" b="b"/>
                <a:pathLst>
                  <a:path w="632615" h="366117" extrusionOk="0">
                    <a:moveTo>
                      <a:pt x="632116" y="194048"/>
                    </a:moveTo>
                    <a:cubicBezTo>
                      <a:pt x="627555" y="237101"/>
                      <a:pt x="596952" y="279773"/>
                      <a:pt x="540025" y="312539"/>
                    </a:cubicBezTo>
                    <a:cubicBezTo>
                      <a:pt x="416475" y="383977"/>
                      <a:pt x="216136" y="383977"/>
                      <a:pt x="92586" y="312539"/>
                    </a:cubicBezTo>
                    <a:cubicBezTo>
                      <a:pt x="35564" y="279487"/>
                      <a:pt x="4961" y="237101"/>
                      <a:pt x="590" y="194048"/>
                    </a:cubicBezTo>
                    <a:cubicBezTo>
                      <a:pt x="-4732" y="143661"/>
                      <a:pt x="25965" y="92130"/>
                      <a:pt x="92586" y="53650"/>
                    </a:cubicBezTo>
                    <a:cubicBezTo>
                      <a:pt x="216136" y="-17883"/>
                      <a:pt x="416475" y="-17883"/>
                      <a:pt x="540025" y="53650"/>
                    </a:cubicBezTo>
                    <a:cubicBezTo>
                      <a:pt x="606551" y="92130"/>
                      <a:pt x="636963" y="143661"/>
                      <a:pt x="632116"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94" name="Google Shape;3194;p37"/>
              <p:cNvSpPr/>
              <p:nvPr/>
            </p:nvSpPr>
            <p:spPr>
              <a:xfrm>
                <a:off x="7469677" y="5230344"/>
                <a:ext cx="631526" cy="344209"/>
              </a:xfrm>
              <a:custGeom>
                <a:avLst/>
                <a:gdLst/>
                <a:ahLst/>
                <a:cxnLst/>
                <a:rect l="l" t="t" r="r" b="b"/>
                <a:pathLst>
                  <a:path w="631526" h="344209" extrusionOk="0">
                    <a:moveTo>
                      <a:pt x="631526" y="172141"/>
                    </a:moveTo>
                    <a:cubicBezTo>
                      <a:pt x="626965" y="215194"/>
                      <a:pt x="596363" y="257866"/>
                      <a:pt x="539435" y="290632"/>
                    </a:cubicBezTo>
                    <a:cubicBezTo>
                      <a:pt x="415886" y="362069"/>
                      <a:pt x="215546" y="362069"/>
                      <a:pt x="91997" y="290632"/>
                    </a:cubicBezTo>
                    <a:cubicBezTo>
                      <a:pt x="34974" y="257580"/>
                      <a:pt x="4372" y="215194"/>
                      <a:pt x="0" y="172141"/>
                    </a:cubicBezTo>
                    <a:cubicBezTo>
                      <a:pt x="4372" y="129088"/>
                      <a:pt x="35069" y="86416"/>
                      <a:pt x="91997" y="53650"/>
                    </a:cubicBezTo>
                    <a:cubicBezTo>
                      <a:pt x="215546" y="-17883"/>
                      <a:pt x="415886" y="-17883"/>
                      <a:pt x="539435" y="53650"/>
                    </a:cubicBezTo>
                    <a:cubicBezTo>
                      <a:pt x="596363" y="86701"/>
                      <a:pt x="626870" y="129088"/>
                      <a:pt x="631526" y="17214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95" name="Google Shape;3195;p37"/>
              <p:cNvSpPr/>
              <p:nvPr/>
            </p:nvSpPr>
            <p:spPr>
              <a:xfrm>
                <a:off x="7630861" y="5313140"/>
                <a:ext cx="295642" cy="184784"/>
              </a:xfrm>
              <a:custGeom>
                <a:avLst/>
                <a:gdLst/>
                <a:ahLst/>
                <a:cxnLst/>
                <a:rect l="l" t="t" r="r" b="b"/>
                <a:pathLst>
                  <a:path w="295642" h="184784" extrusionOk="0">
                    <a:moveTo>
                      <a:pt x="149875" y="29432"/>
                    </a:moveTo>
                    <a:cubicBezTo>
                      <a:pt x="145988" y="29423"/>
                      <a:pt x="142110" y="29737"/>
                      <a:pt x="138280" y="30385"/>
                    </a:cubicBezTo>
                    <a:cubicBezTo>
                      <a:pt x="133053" y="31147"/>
                      <a:pt x="127256" y="32195"/>
                      <a:pt x="120793" y="33528"/>
                    </a:cubicBezTo>
                    <a:cubicBezTo>
                      <a:pt x="114331" y="34862"/>
                      <a:pt x="107583" y="36576"/>
                      <a:pt x="100645" y="38671"/>
                    </a:cubicBezTo>
                    <a:cubicBezTo>
                      <a:pt x="93878" y="40719"/>
                      <a:pt x="87273" y="43272"/>
                      <a:pt x="80877" y="46292"/>
                    </a:cubicBezTo>
                    <a:lnTo>
                      <a:pt x="131628" y="75629"/>
                    </a:lnTo>
                    <a:lnTo>
                      <a:pt x="141131" y="72485"/>
                    </a:lnTo>
                    <a:cubicBezTo>
                      <a:pt x="154056" y="68104"/>
                      <a:pt x="166221" y="64484"/>
                      <a:pt x="177721" y="61436"/>
                    </a:cubicBezTo>
                    <a:cubicBezTo>
                      <a:pt x="188489" y="58598"/>
                      <a:pt x="199494" y="56779"/>
                      <a:pt x="210604" y="56007"/>
                    </a:cubicBezTo>
                    <a:cubicBezTo>
                      <a:pt x="220726" y="55397"/>
                      <a:pt x="230885" y="56102"/>
                      <a:pt x="240826" y="58103"/>
                    </a:cubicBezTo>
                    <a:cubicBezTo>
                      <a:pt x="251023" y="60274"/>
                      <a:pt x="260812" y="64065"/>
                      <a:pt x="269813" y="69342"/>
                    </a:cubicBezTo>
                    <a:cubicBezTo>
                      <a:pt x="278584" y="73743"/>
                      <a:pt x="286112" y="80296"/>
                      <a:pt x="291671" y="88392"/>
                    </a:cubicBezTo>
                    <a:cubicBezTo>
                      <a:pt x="295397" y="94317"/>
                      <a:pt x="296566" y="101498"/>
                      <a:pt x="294902" y="108299"/>
                    </a:cubicBezTo>
                    <a:cubicBezTo>
                      <a:pt x="292745" y="115776"/>
                      <a:pt x="288649" y="122549"/>
                      <a:pt x="283023" y="127921"/>
                    </a:cubicBezTo>
                    <a:cubicBezTo>
                      <a:pt x="276076" y="134950"/>
                      <a:pt x="268282" y="141094"/>
                      <a:pt x="259833" y="146209"/>
                    </a:cubicBezTo>
                    <a:lnTo>
                      <a:pt x="292146" y="165259"/>
                    </a:lnTo>
                    <a:lnTo>
                      <a:pt x="274469" y="175451"/>
                    </a:lnTo>
                    <a:lnTo>
                      <a:pt x="241871" y="156401"/>
                    </a:lnTo>
                    <a:cubicBezTo>
                      <a:pt x="226352" y="164068"/>
                      <a:pt x="210119" y="170193"/>
                      <a:pt x="193402" y="174688"/>
                    </a:cubicBezTo>
                    <a:cubicBezTo>
                      <a:pt x="175924" y="179603"/>
                      <a:pt x="158058" y="182975"/>
                      <a:pt x="139991" y="184785"/>
                    </a:cubicBezTo>
                    <a:lnTo>
                      <a:pt x="122599" y="154210"/>
                    </a:lnTo>
                    <a:cubicBezTo>
                      <a:pt x="127332" y="154086"/>
                      <a:pt x="132065" y="153705"/>
                      <a:pt x="136760" y="153067"/>
                    </a:cubicBezTo>
                    <a:cubicBezTo>
                      <a:pt x="143127" y="152305"/>
                      <a:pt x="150255" y="151162"/>
                      <a:pt x="158048" y="149447"/>
                    </a:cubicBezTo>
                    <a:cubicBezTo>
                      <a:pt x="165841" y="147733"/>
                      <a:pt x="174204" y="145542"/>
                      <a:pt x="182948" y="143065"/>
                    </a:cubicBezTo>
                    <a:cubicBezTo>
                      <a:pt x="191444" y="140522"/>
                      <a:pt x="199741" y="137341"/>
                      <a:pt x="207753" y="133540"/>
                    </a:cubicBezTo>
                    <a:lnTo>
                      <a:pt x="157193" y="104394"/>
                    </a:lnTo>
                    <a:lnTo>
                      <a:pt x="150635" y="106680"/>
                    </a:lnTo>
                    <a:lnTo>
                      <a:pt x="143697" y="108776"/>
                    </a:lnTo>
                    <a:cubicBezTo>
                      <a:pt x="130962" y="112967"/>
                      <a:pt x="119368" y="116205"/>
                      <a:pt x="108723" y="118301"/>
                    </a:cubicBezTo>
                    <a:cubicBezTo>
                      <a:pt x="98953" y="120577"/>
                      <a:pt x="88994" y="121911"/>
                      <a:pt x="78976" y="122301"/>
                    </a:cubicBezTo>
                    <a:cubicBezTo>
                      <a:pt x="70128" y="122663"/>
                      <a:pt x="61280" y="121825"/>
                      <a:pt x="52651" y="119825"/>
                    </a:cubicBezTo>
                    <a:cubicBezTo>
                      <a:pt x="44079" y="117891"/>
                      <a:pt x="35848" y="114671"/>
                      <a:pt x="28226" y="110300"/>
                    </a:cubicBezTo>
                    <a:cubicBezTo>
                      <a:pt x="19891" y="105947"/>
                      <a:pt x="12669" y="99717"/>
                      <a:pt x="7128" y="92107"/>
                    </a:cubicBezTo>
                    <a:cubicBezTo>
                      <a:pt x="3022" y="86420"/>
                      <a:pt x="1007" y="79486"/>
                      <a:pt x="1426" y="72485"/>
                    </a:cubicBezTo>
                    <a:cubicBezTo>
                      <a:pt x="2148" y="65189"/>
                      <a:pt x="5065" y="58274"/>
                      <a:pt x="9789" y="52673"/>
                    </a:cubicBezTo>
                    <a:cubicBezTo>
                      <a:pt x="15596" y="45291"/>
                      <a:pt x="22524" y="38862"/>
                      <a:pt x="30317" y="33623"/>
                    </a:cubicBezTo>
                    <a:lnTo>
                      <a:pt x="0" y="17050"/>
                    </a:lnTo>
                    <a:lnTo>
                      <a:pt x="17582" y="6858"/>
                    </a:lnTo>
                    <a:lnTo>
                      <a:pt x="47234" y="24003"/>
                    </a:lnTo>
                    <a:cubicBezTo>
                      <a:pt x="61157" y="17088"/>
                      <a:pt x="75783" y="11687"/>
                      <a:pt x="90856" y="7906"/>
                    </a:cubicBezTo>
                    <a:cubicBezTo>
                      <a:pt x="105207" y="4324"/>
                      <a:pt x="119786" y="1686"/>
                      <a:pt x="134479" y="0"/>
                    </a:cubicBezTo>
                    <a:close/>
                    <a:moveTo>
                      <a:pt x="63485" y="82772"/>
                    </a:moveTo>
                    <a:cubicBezTo>
                      <a:pt x="70157" y="86639"/>
                      <a:pt x="77864" y="88306"/>
                      <a:pt x="85534" y="87535"/>
                    </a:cubicBezTo>
                    <a:cubicBezTo>
                      <a:pt x="95817" y="86373"/>
                      <a:pt x="105948" y="84106"/>
                      <a:pt x="115756" y="80772"/>
                    </a:cubicBezTo>
                    <a:lnTo>
                      <a:pt x="68237" y="53245"/>
                    </a:lnTo>
                    <a:cubicBezTo>
                      <a:pt x="50750" y="64675"/>
                      <a:pt x="49230" y="74581"/>
                      <a:pt x="63485" y="82772"/>
                    </a:cubicBezTo>
                    <a:close/>
                    <a:moveTo>
                      <a:pt x="230372" y="97060"/>
                    </a:moveTo>
                    <a:cubicBezTo>
                      <a:pt x="223101" y="93059"/>
                      <a:pt x="214719" y="91554"/>
                      <a:pt x="206517" y="92773"/>
                    </a:cubicBezTo>
                    <a:cubicBezTo>
                      <a:pt x="195265" y="94240"/>
                      <a:pt x="184174" y="96698"/>
                      <a:pt x="173349" y="100108"/>
                    </a:cubicBezTo>
                    <a:lnTo>
                      <a:pt x="220868" y="127445"/>
                    </a:lnTo>
                    <a:cubicBezTo>
                      <a:pt x="240892" y="114871"/>
                      <a:pt x="244057" y="104747"/>
                      <a:pt x="230372" y="9706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96" name="Google Shape;3196;p37"/>
              <p:cNvSpPr/>
              <p:nvPr/>
            </p:nvSpPr>
            <p:spPr>
              <a:xfrm>
                <a:off x="7753460" y="5450109"/>
                <a:ext cx="19007" cy="25526"/>
              </a:xfrm>
              <a:custGeom>
                <a:avLst/>
                <a:gdLst/>
                <a:ahLst/>
                <a:cxnLst/>
                <a:rect l="l" t="t" r="r" b="b"/>
                <a:pathLst>
                  <a:path w="19007" h="25526" extrusionOk="0">
                    <a:moveTo>
                      <a:pt x="0" y="17240"/>
                    </a:moveTo>
                    <a:cubicBezTo>
                      <a:pt x="475" y="15907"/>
                      <a:pt x="0" y="0"/>
                      <a:pt x="0" y="0"/>
                    </a:cubicBezTo>
                    <a:lnTo>
                      <a:pt x="19008" y="12478"/>
                    </a:lnTo>
                    <a:lnTo>
                      <a:pt x="10549"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97" name="Google Shape;3197;p37"/>
              <p:cNvSpPr/>
              <p:nvPr/>
            </p:nvSpPr>
            <p:spPr>
              <a:xfrm>
                <a:off x="7880525" y="5461158"/>
                <a:ext cx="42101" cy="19811"/>
              </a:xfrm>
              <a:custGeom>
                <a:avLst/>
                <a:gdLst/>
                <a:ahLst/>
                <a:cxnLst/>
                <a:rect l="l" t="t" r="r" b="b"/>
                <a:pathLst>
                  <a:path w="42101" h="19811" extrusionOk="0">
                    <a:moveTo>
                      <a:pt x="42102" y="17240"/>
                    </a:moveTo>
                    <a:lnTo>
                      <a:pt x="42102" y="0"/>
                    </a:lnTo>
                    <a:lnTo>
                      <a:pt x="0" y="3238"/>
                    </a:lnTo>
                    <a:lnTo>
                      <a:pt x="24140" y="19812"/>
                    </a:lnTo>
                    <a:lnTo>
                      <a:pt x="42102" y="1724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98" name="Google Shape;3198;p37"/>
              <p:cNvSpPr/>
              <p:nvPr/>
            </p:nvSpPr>
            <p:spPr>
              <a:xfrm>
                <a:off x="7894686" y="5398008"/>
                <a:ext cx="31457" cy="17335"/>
              </a:xfrm>
              <a:custGeom>
                <a:avLst/>
                <a:gdLst/>
                <a:ahLst/>
                <a:cxnLst/>
                <a:rect l="l" t="t" r="r" b="b"/>
                <a:pathLst>
                  <a:path w="31457" h="17335" extrusionOk="0">
                    <a:moveTo>
                      <a:pt x="31458" y="17336"/>
                    </a:moveTo>
                    <a:lnTo>
                      <a:pt x="31458" y="0"/>
                    </a:lnTo>
                    <a:lnTo>
                      <a:pt x="0" y="11430"/>
                    </a:lnTo>
                    <a:lnTo>
                      <a:pt x="31458" y="17336"/>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99" name="Google Shape;3199;p37"/>
              <p:cNvSpPr/>
              <p:nvPr/>
            </p:nvSpPr>
            <p:spPr>
              <a:xfrm>
                <a:off x="7795847" y="5404389"/>
                <a:ext cx="47328" cy="33051"/>
              </a:xfrm>
              <a:custGeom>
                <a:avLst/>
                <a:gdLst/>
                <a:ahLst/>
                <a:cxnLst/>
                <a:rect l="l" t="t" r="r" b="b"/>
                <a:pathLst>
                  <a:path w="47328" h="33051" extrusionOk="0">
                    <a:moveTo>
                      <a:pt x="0" y="10001"/>
                    </a:moveTo>
                    <a:lnTo>
                      <a:pt x="10454" y="0"/>
                    </a:lnTo>
                    <a:lnTo>
                      <a:pt x="47329" y="25527"/>
                    </a:lnTo>
                    <a:lnTo>
                      <a:pt x="45048" y="33051"/>
                    </a:lnTo>
                    <a:cubicBezTo>
                      <a:pt x="45048" y="33051"/>
                      <a:pt x="17487" y="21431"/>
                      <a:pt x="16537" y="2076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00" name="Google Shape;3200;p37"/>
              <p:cNvSpPr/>
              <p:nvPr/>
            </p:nvSpPr>
            <p:spPr>
              <a:xfrm>
                <a:off x="7699193" y="5349240"/>
                <a:ext cx="58543" cy="38861"/>
              </a:xfrm>
              <a:custGeom>
                <a:avLst/>
                <a:gdLst/>
                <a:ahLst/>
                <a:cxnLst/>
                <a:rect l="l" t="t" r="r" b="b"/>
                <a:pathLst>
                  <a:path w="58543" h="38861" extrusionOk="0">
                    <a:moveTo>
                      <a:pt x="0" y="11049"/>
                    </a:moveTo>
                    <a:lnTo>
                      <a:pt x="49040" y="38862"/>
                    </a:lnTo>
                    <a:lnTo>
                      <a:pt x="58543" y="31623"/>
                    </a:lnTo>
                    <a:cubicBezTo>
                      <a:pt x="58543" y="31623"/>
                      <a:pt x="52461" y="24574"/>
                      <a:pt x="51986" y="23908"/>
                    </a:cubicBezTo>
                    <a:cubicBezTo>
                      <a:pt x="47614" y="18821"/>
                      <a:pt x="42444" y="14478"/>
                      <a:pt x="36684" y="11049"/>
                    </a:cubicBezTo>
                    <a:cubicBezTo>
                      <a:pt x="33073" y="10382"/>
                      <a:pt x="9789" y="0"/>
                      <a:pt x="9789"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01" name="Google Shape;3201;p37"/>
              <p:cNvSpPr/>
              <p:nvPr/>
            </p:nvSpPr>
            <p:spPr>
              <a:xfrm>
                <a:off x="7753460" y="5318093"/>
                <a:ext cx="27275" cy="24479"/>
              </a:xfrm>
              <a:custGeom>
                <a:avLst/>
                <a:gdLst/>
                <a:ahLst/>
                <a:cxnLst/>
                <a:rect l="l" t="t" r="r" b="b"/>
                <a:pathLst>
                  <a:path w="27275" h="24479" extrusionOk="0">
                    <a:moveTo>
                      <a:pt x="27276" y="24479"/>
                    </a:moveTo>
                    <a:lnTo>
                      <a:pt x="27276" y="7334"/>
                    </a:lnTo>
                    <a:lnTo>
                      <a:pt x="4752" y="0"/>
                    </a:lnTo>
                    <a:lnTo>
                      <a:pt x="0" y="13430"/>
                    </a:lnTo>
                    <a:lnTo>
                      <a:pt x="1140" y="19622"/>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02" name="Google Shape;3202;p37"/>
              <p:cNvSpPr/>
              <p:nvPr/>
            </p:nvSpPr>
            <p:spPr>
              <a:xfrm>
                <a:off x="7631241" y="5313044"/>
                <a:ext cx="26040" cy="19431"/>
              </a:xfrm>
              <a:custGeom>
                <a:avLst/>
                <a:gdLst/>
                <a:ahLst/>
                <a:cxnLst/>
                <a:rect l="l" t="t" r="r" b="b"/>
                <a:pathLst>
                  <a:path w="26040" h="19431" extrusionOk="0">
                    <a:moveTo>
                      <a:pt x="0" y="17145"/>
                    </a:moveTo>
                    <a:lnTo>
                      <a:pt x="0" y="0"/>
                    </a:lnTo>
                    <a:lnTo>
                      <a:pt x="26040"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03" name="Google Shape;3203;p37"/>
              <p:cNvSpPr/>
              <p:nvPr/>
            </p:nvSpPr>
            <p:spPr>
              <a:xfrm>
                <a:off x="7632192" y="5370575"/>
                <a:ext cx="29936" cy="30289"/>
              </a:xfrm>
              <a:custGeom>
                <a:avLst/>
                <a:gdLst/>
                <a:ahLst/>
                <a:cxnLst/>
                <a:rect l="l" t="t" r="r" b="b"/>
                <a:pathLst>
                  <a:path w="29936" h="30289" extrusionOk="0">
                    <a:moveTo>
                      <a:pt x="0" y="17907"/>
                    </a:moveTo>
                    <a:lnTo>
                      <a:pt x="0" y="0"/>
                    </a:lnTo>
                    <a:lnTo>
                      <a:pt x="29937" y="0"/>
                    </a:lnTo>
                    <a:lnTo>
                      <a:pt x="22619" y="16002"/>
                    </a:lnTo>
                    <a:lnTo>
                      <a:pt x="9599" y="3028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04" name="Google Shape;3204;p37"/>
              <p:cNvSpPr/>
              <p:nvPr/>
            </p:nvSpPr>
            <p:spPr>
              <a:xfrm>
                <a:off x="7630861" y="5295995"/>
                <a:ext cx="295637" cy="184880"/>
              </a:xfrm>
              <a:custGeom>
                <a:avLst/>
                <a:gdLst/>
                <a:ahLst/>
                <a:cxnLst/>
                <a:rect l="l" t="t" r="r" b="b"/>
                <a:pathLst>
                  <a:path w="295637" h="184880" extrusionOk="0">
                    <a:moveTo>
                      <a:pt x="149875" y="29432"/>
                    </a:moveTo>
                    <a:cubicBezTo>
                      <a:pt x="145988" y="29423"/>
                      <a:pt x="142110" y="29737"/>
                      <a:pt x="138280" y="30385"/>
                    </a:cubicBezTo>
                    <a:cubicBezTo>
                      <a:pt x="133053" y="31051"/>
                      <a:pt x="127256" y="32099"/>
                      <a:pt x="120793" y="33528"/>
                    </a:cubicBezTo>
                    <a:cubicBezTo>
                      <a:pt x="114331" y="34957"/>
                      <a:pt x="107583" y="36576"/>
                      <a:pt x="100645" y="38671"/>
                    </a:cubicBezTo>
                    <a:cubicBezTo>
                      <a:pt x="93897" y="40729"/>
                      <a:pt x="87292" y="43243"/>
                      <a:pt x="80877" y="46196"/>
                    </a:cubicBezTo>
                    <a:lnTo>
                      <a:pt x="131628" y="75629"/>
                    </a:lnTo>
                    <a:lnTo>
                      <a:pt x="141131" y="72390"/>
                    </a:lnTo>
                    <a:cubicBezTo>
                      <a:pt x="154056" y="68104"/>
                      <a:pt x="166221" y="64484"/>
                      <a:pt x="177721" y="61436"/>
                    </a:cubicBezTo>
                    <a:cubicBezTo>
                      <a:pt x="188489" y="58588"/>
                      <a:pt x="199494" y="56779"/>
                      <a:pt x="210604" y="56007"/>
                    </a:cubicBezTo>
                    <a:cubicBezTo>
                      <a:pt x="220726" y="55369"/>
                      <a:pt x="230875" y="56036"/>
                      <a:pt x="240826" y="58007"/>
                    </a:cubicBezTo>
                    <a:cubicBezTo>
                      <a:pt x="251033" y="60217"/>
                      <a:pt x="260812" y="64037"/>
                      <a:pt x="269813" y="69342"/>
                    </a:cubicBezTo>
                    <a:cubicBezTo>
                      <a:pt x="278584" y="73743"/>
                      <a:pt x="286112" y="80296"/>
                      <a:pt x="291671" y="88392"/>
                    </a:cubicBezTo>
                    <a:cubicBezTo>
                      <a:pt x="295397" y="94278"/>
                      <a:pt x="296556" y="101432"/>
                      <a:pt x="294902" y="108204"/>
                    </a:cubicBezTo>
                    <a:cubicBezTo>
                      <a:pt x="292793" y="115700"/>
                      <a:pt x="288687" y="122482"/>
                      <a:pt x="283023" y="127825"/>
                    </a:cubicBezTo>
                    <a:cubicBezTo>
                      <a:pt x="276076" y="134883"/>
                      <a:pt x="268282" y="141056"/>
                      <a:pt x="259833" y="146209"/>
                    </a:cubicBezTo>
                    <a:lnTo>
                      <a:pt x="292146" y="165259"/>
                    </a:lnTo>
                    <a:lnTo>
                      <a:pt x="274469" y="175546"/>
                    </a:lnTo>
                    <a:lnTo>
                      <a:pt x="241871" y="156496"/>
                    </a:lnTo>
                    <a:cubicBezTo>
                      <a:pt x="226371" y="164239"/>
                      <a:pt x="210138" y="170402"/>
                      <a:pt x="193402" y="174879"/>
                    </a:cubicBezTo>
                    <a:cubicBezTo>
                      <a:pt x="175915" y="179718"/>
                      <a:pt x="158048" y="183061"/>
                      <a:pt x="139991" y="184880"/>
                    </a:cubicBezTo>
                    <a:lnTo>
                      <a:pt x="122979" y="154305"/>
                    </a:lnTo>
                    <a:cubicBezTo>
                      <a:pt x="126115" y="154305"/>
                      <a:pt x="130772" y="154305"/>
                      <a:pt x="137140" y="153257"/>
                    </a:cubicBezTo>
                    <a:cubicBezTo>
                      <a:pt x="143507" y="152209"/>
                      <a:pt x="150635" y="151257"/>
                      <a:pt x="158428" y="149542"/>
                    </a:cubicBezTo>
                    <a:cubicBezTo>
                      <a:pt x="166221" y="147828"/>
                      <a:pt x="174585" y="145732"/>
                      <a:pt x="183328" y="143161"/>
                    </a:cubicBezTo>
                    <a:cubicBezTo>
                      <a:pt x="191824" y="140618"/>
                      <a:pt x="200121" y="137436"/>
                      <a:pt x="208133" y="133636"/>
                    </a:cubicBezTo>
                    <a:lnTo>
                      <a:pt x="157193" y="104680"/>
                    </a:lnTo>
                    <a:lnTo>
                      <a:pt x="150635" y="106966"/>
                    </a:lnTo>
                    <a:lnTo>
                      <a:pt x="143697" y="109156"/>
                    </a:lnTo>
                    <a:cubicBezTo>
                      <a:pt x="130962" y="113347"/>
                      <a:pt x="119368" y="116586"/>
                      <a:pt x="108723" y="118681"/>
                    </a:cubicBezTo>
                    <a:cubicBezTo>
                      <a:pt x="98953" y="120958"/>
                      <a:pt x="88994" y="122291"/>
                      <a:pt x="78976" y="122682"/>
                    </a:cubicBezTo>
                    <a:cubicBezTo>
                      <a:pt x="70128" y="122996"/>
                      <a:pt x="61280" y="122168"/>
                      <a:pt x="52651" y="120205"/>
                    </a:cubicBezTo>
                    <a:cubicBezTo>
                      <a:pt x="44098" y="118224"/>
                      <a:pt x="35867" y="115014"/>
                      <a:pt x="28226" y="110680"/>
                    </a:cubicBezTo>
                    <a:cubicBezTo>
                      <a:pt x="19910" y="106299"/>
                      <a:pt x="12697" y="100079"/>
                      <a:pt x="7128" y="92488"/>
                    </a:cubicBezTo>
                    <a:cubicBezTo>
                      <a:pt x="3032" y="86801"/>
                      <a:pt x="1017" y="79867"/>
                      <a:pt x="1426" y="72866"/>
                    </a:cubicBezTo>
                    <a:cubicBezTo>
                      <a:pt x="2148" y="65570"/>
                      <a:pt x="5065" y="58655"/>
                      <a:pt x="9789" y="53054"/>
                    </a:cubicBezTo>
                    <a:cubicBezTo>
                      <a:pt x="15567" y="45644"/>
                      <a:pt x="22505" y="39214"/>
                      <a:pt x="30317" y="34004"/>
                    </a:cubicBezTo>
                    <a:lnTo>
                      <a:pt x="0" y="17050"/>
                    </a:lnTo>
                    <a:lnTo>
                      <a:pt x="17582" y="6763"/>
                    </a:lnTo>
                    <a:lnTo>
                      <a:pt x="47234" y="24003"/>
                    </a:lnTo>
                    <a:cubicBezTo>
                      <a:pt x="61157" y="17088"/>
                      <a:pt x="75783" y="11687"/>
                      <a:pt x="90856" y="7906"/>
                    </a:cubicBezTo>
                    <a:cubicBezTo>
                      <a:pt x="105197" y="4286"/>
                      <a:pt x="119776" y="1638"/>
                      <a:pt x="134479" y="0"/>
                    </a:cubicBezTo>
                    <a:close/>
                    <a:moveTo>
                      <a:pt x="63485" y="82772"/>
                    </a:moveTo>
                    <a:cubicBezTo>
                      <a:pt x="70157" y="86639"/>
                      <a:pt x="77864" y="88306"/>
                      <a:pt x="85534" y="87535"/>
                    </a:cubicBezTo>
                    <a:cubicBezTo>
                      <a:pt x="95817" y="86373"/>
                      <a:pt x="105948" y="84106"/>
                      <a:pt x="115756" y="80772"/>
                    </a:cubicBezTo>
                    <a:lnTo>
                      <a:pt x="68237" y="53245"/>
                    </a:lnTo>
                    <a:cubicBezTo>
                      <a:pt x="50750" y="64675"/>
                      <a:pt x="49230" y="74485"/>
                      <a:pt x="63485" y="82772"/>
                    </a:cubicBezTo>
                    <a:close/>
                    <a:moveTo>
                      <a:pt x="230372" y="96679"/>
                    </a:moveTo>
                    <a:cubicBezTo>
                      <a:pt x="223092" y="92716"/>
                      <a:pt x="214710" y="91240"/>
                      <a:pt x="206517" y="92488"/>
                    </a:cubicBezTo>
                    <a:cubicBezTo>
                      <a:pt x="195265" y="93954"/>
                      <a:pt x="184174" y="96412"/>
                      <a:pt x="173349" y="99822"/>
                    </a:cubicBezTo>
                    <a:lnTo>
                      <a:pt x="220868" y="127159"/>
                    </a:lnTo>
                    <a:cubicBezTo>
                      <a:pt x="240826" y="114776"/>
                      <a:pt x="244057" y="104680"/>
                      <a:pt x="230372" y="96679"/>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205" name="Google Shape;3205;p37"/>
            <p:cNvGrpSpPr/>
            <p:nvPr/>
          </p:nvGrpSpPr>
          <p:grpSpPr>
            <a:xfrm>
              <a:off x="5533746" y="4253261"/>
              <a:ext cx="883852" cy="621029"/>
              <a:chOff x="7343371" y="4995386"/>
              <a:chExt cx="883852" cy="621029"/>
            </a:xfrm>
          </p:grpSpPr>
          <p:sp>
            <p:nvSpPr>
              <p:cNvPr id="3206" name="Google Shape;3206;p37"/>
              <p:cNvSpPr/>
              <p:nvPr/>
            </p:nvSpPr>
            <p:spPr>
              <a:xfrm>
                <a:off x="7343371" y="5104923"/>
                <a:ext cx="883852" cy="511492"/>
              </a:xfrm>
              <a:custGeom>
                <a:avLst/>
                <a:gdLst/>
                <a:ahLst/>
                <a:cxnLst/>
                <a:rect l="l" t="t" r="r" b="b"/>
                <a:pathLst>
                  <a:path w="883852" h="511492" extrusionOk="0">
                    <a:moveTo>
                      <a:pt x="883852" y="255746"/>
                    </a:moveTo>
                    <a:cubicBezTo>
                      <a:pt x="883852" y="396991"/>
                      <a:pt x="685995" y="511492"/>
                      <a:pt x="441926" y="511492"/>
                    </a:cubicBezTo>
                    <a:cubicBezTo>
                      <a:pt x="197857" y="511492"/>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07" name="Google Shape;3207;p37"/>
              <p:cNvSpPr/>
              <p:nvPr/>
            </p:nvSpPr>
            <p:spPr>
              <a:xfrm>
                <a:off x="7343561" y="5248084"/>
                <a:ext cx="87339" cy="116490"/>
              </a:xfrm>
              <a:custGeom>
                <a:avLst/>
                <a:gdLst/>
                <a:ahLst/>
                <a:cxnLst/>
                <a:rect l="l" t="t" r="r" b="b"/>
                <a:pathLst>
                  <a:path w="87339" h="116490" extrusionOk="0">
                    <a:moveTo>
                      <a:pt x="0" y="116491"/>
                    </a:moveTo>
                    <a:lnTo>
                      <a:pt x="0" y="0"/>
                    </a:lnTo>
                    <a:lnTo>
                      <a:pt x="87340" y="77914"/>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08" name="Google Shape;3208;p37"/>
              <p:cNvSpPr/>
              <p:nvPr/>
            </p:nvSpPr>
            <p:spPr>
              <a:xfrm>
                <a:off x="8160792" y="5251132"/>
                <a:ext cx="66431" cy="157067"/>
              </a:xfrm>
              <a:custGeom>
                <a:avLst/>
                <a:gdLst/>
                <a:ahLst/>
                <a:cxnLst/>
                <a:rect l="l" t="t" r="r" b="b"/>
                <a:pathLst>
                  <a:path w="66431" h="157067" extrusionOk="0">
                    <a:moveTo>
                      <a:pt x="66431" y="0"/>
                    </a:moveTo>
                    <a:lnTo>
                      <a:pt x="66431" y="109538"/>
                    </a:lnTo>
                    <a:lnTo>
                      <a:pt x="21859" y="157067"/>
                    </a:lnTo>
                    <a:lnTo>
                      <a:pt x="0" y="31623"/>
                    </a:lnTo>
                    <a:lnTo>
                      <a:pt x="66431"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09" name="Google Shape;3209;p37"/>
              <p:cNvSpPr/>
              <p:nvPr/>
            </p:nvSpPr>
            <p:spPr>
              <a:xfrm>
                <a:off x="7343371" y="4995386"/>
                <a:ext cx="883852" cy="511492"/>
              </a:xfrm>
              <a:custGeom>
                <a:avLst/>
                <a:gdLst/>
                <a:ahLst/>
                <a:cxnLst/>
                <a:rect l="l" t="t" r="r" b="b"/>
                <a:pathLst>
                  <a:path w="883852" h="511492" extrusionOk="0">
                    <a:moveTo>
                      <a:pt x="883852" y="255746"/>
                    </a:moveTo>
                    <a:cubicBezTo>
                      <a:pt x="883852" y="396991"/>
                      <a:pt x="685995" y="511492"/>
                      <a:pt x="441926" y="511492"/>
                    </a:cubicBezTo>
                    <a:cubicBezTo>
                      <a:pt x="197857" y="511492"/>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10" name="Google Shape;3210;p37"/>
              <p:cNvSpPr/>
              <p:nvPr/>
            </p:nvSpPr>
            <p:spPr>
              <a:xfrm>
                <a:off x="7469087" y="5064990"/>
                <a:ext cx="632615" cy="366117"/>
              </a:xfrm>
              <a:custGeom>
                <a:avLst/>
                <a:gdLst/>
                <a:ahLst/>
                <a:cxnLst/>
                <a:rect l="l" t="t" r="r" b="b"/>
                <a:pathLst>
                  <a:path w="632615" h="366117" extrusionOk="0">
                    <a:moveTo>
                      <a:pt x="632116" y="194048"/>
                    </a:moveTo>
                    <a:cubicBezTo>
                      <a:pt x="627555" y="237101"/>
                      <a:pt x="596952" y="279773"/>
                      <a:pt x="540025" y="312539"/>
                    </a:cubicBezTo>
                    <a:cubicBezTo>
                      <a:pt x="416475" y="383977"/>
                      <a:pt x="216136" y="383977"/>
                      <a:pt x="92586" y="312539"/>
                    </a:cubicBezTo>
                    <a:cubicBezTo>
                      <a:pt x="35564" y="279487"/>
                      <a:pt x="4961" y="237101"/>
                      <a:pt x="590" y="194048"/>
                    </a:cubicBezTo>
                    <a:cubicBezTo>
                      <a:pt x="-4732" y="143661"/>
                      <a:pt x="25965" y="92130"/>
                      <a:pt x="92586" y="53650"/>
                    </a:cubicBezTo>
                    <a:cubicBezTo>
                      <a:pt x="216136" y="-17883"/>
                      <a:pt x="416475" y="-17883"/>
                      <a:pt x="540025" y="53650"/>
                    </a:cubicBezTo>
                    <a:cubicBezTo>
                      <a:pt x="606551" y="92130"/>
                      <a:pt x="636963" y="143661"/>
                      <a:pt x="632116"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11" name="Google Shape;3211;p37"/>
              <p:cNvSpPr/>
              <p:nvPr/>
            </p:nvSpPr>
            <p:spPr>
              <a:xfrm>
                <a:off x="7469677" y="5086897"/>
                <a:ext cx="631526" cy="344209"/>
              </a:xfrm>
              <a:custGeom>
                <a:avLst/>
                <a:gdLst/>
                <a:ahLst/>
                <a:cxnLst/>
                <a:rect l="l" t="t" r="r" b="b"/>
                <a:pathLst>
                  <a:path w="631526" h="344209" extrusionOk="0">
                    <a:moveTo>
                      <a:pt x="631526" y="172141"/>
                    </a:moveTo>
                    <a:cubicBezTo>
                      <a:pt x="626965" y="215194"/>
                      <a:pt x="596363" y="257866"/>
                      <a:pt x="539435" y="290632"/>
                    </a:cubicBezTo>
                    <a:cubicBezTo>
                      <a:pt x="415886" y="362069"/>
                      <a:pt x="215546" y="362069"/>
                      <a:pt x="91997" y="290632"/>
                    </a:cubicBezTo>
                    <a:cubicBezTo>
                      <a:pt x="34974" y="257580"/>
                      <a:pt x="4372" y="215194"/>
                      <a:pt x="0" y="172141"/>
                    </a:cubicBezTo>
                    <a:cubicBezTo>
                      <a:pt x="4372" y="129087"/>
                      <a:pt x="35069" y="86416"/>
                      <a:pt x="91997" y="53650"/>
                    </a:cubicBezTo>
                    <a:cubicBezTo>
                      <a:pt x="215546" y="-17883"/>
                      <a:pt x="415886" y="-17883"/>
                      <a:pt x="539435" y="53650"/>
                    </a:cubicBezTo>
                    <a:cubicBezTo>
                      <a:pt x="596363" y="86701"/>
                      <a:pt x="626870" y="129087"/>
                      <a:pt x="631526" y="17214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12" name="Google Shape;3212;p37"/>
              <p:cNvSpPr/>
              <p:nvPr/>
            </p:nvSpPr>
            <p:spPr>
              <a:xfrm>
                <a:off x="7630861" y="5169693"/>
                <a:ext cx="295642" cy="184784"/>
              </a:xfrm>
              <a:custGeom>
                <a:avLst/>
                <a:gdLst/>
                <a:ahLst/>
                <a:cxnLst/>
                <a:rect l="l" t="t" r="r" b="b"/>
                <a:pathLst>
                  <a:path w="295642" h="184784" extrusionOk="0">
                    <a:moveTo>
                      <a:pt x="149875" y="29432"/>
                    </a:moveTo>
                    <a:cubicBezTo>
                      <a:pt x="145988" y="29423"/>
                      <a:pt x="142110" y="29737"/>
                      <a:pt x="138280" y="30385"/>
                    </a:cubicBezTo>
                    <a:cubicBezTo>
                      <a:pt x="133053" y="31147"/>
                      <a:pt x="127256" y="32195"/>
                      <a:pt x="120793" y="33528"/>
                    </a:cubicBezTo>
                    <a:cubicBezTo>
                      <a:pt x="114331" y="34862"/>
                      <a:pt x="107583" y="36576"/>
                      <a:pt x="100645" y="38671"/>
                    </a:cubicBezTo>
                    <a:cubicBezTo>
                      <a:pt x="93878" y="40719"/>
                      <a:pt x="87273" y="43272"/>
                      <a:pt x="80877" y="46291"/>
                    </a:cubicBezTo>
                    <a:lnTo>
                      <a:pt x="131628" y="75629"/>
                    </a:lnTo>
                    <a:lnTo>
                      <a:pt x="141131" y="72390"/>
                    </a:lnTo>
                    <a:cubicBezTo>
                      <a:pt x="154056" y="68104"/>
                      <a:pt x="166221" y="64484"/>
                      <a:pt x="177721" y="61436"/>
                    </a:cubicBezTo>
                    <a:cubicBezTo>
                      <a:pt x="188489" y="58598"/>
                      <a:pt x="199494" y="56779"/>
                      <a:pt x="210604" y="56007"/>
                    </a:cubicBezTo>
                    <a:cubicBezTo>
                      <a:pt x="220726" y="55397"/>
                      <a:pt x="230885" y="56102"/>
                      <a:pt x="240826" y="58103"/>
                    </a:cubicBezTo>
                    <a:cubicBezTo>
                      <a:pt x="251023" y="60274"/>
                      <a:pt x="260812" y="64065"/>
                      <a:pt x="269813" y="69342"/>
                    </a:cubicBezTo>
                    <a:cubicBezTo>
                      <a:pt x="278584" y="73743"/>
                      <a:pt x="286112" y="80296"/>
                      <a:pt x="291671" y="88392"/>
                    </a:cubicBezTo>
                    <a:cubicBezTo>
                      <a:pt x="295397" y="94317"/>
                      <a:pt x="296566" y="101498"/>
                      <a:pt x="294902" y="108299"/>
                    </a:cubicBezTo>
                    <a:cubicBezTo>
                      <a:pt x="292745" y="115776"/>
                      <a:pt x="288649" y="122549"/>
                      <a:pt x="283023" y="127921"/>
                    </a:cubicBezTo>
                    <a:cubicBezTo>
                      <a:pt x="276076" y="134950"/>
                      <a:pt x="268282" y="141094"/>
                      <a:pt x="259833" y="146209"/>
                    </a:cubicBezTo>
                    <a:lnTo>
                      <a:pt x="292146" y="165259"/>
                    </a:lnTo>
                    <a:lnTo>
                      <a:pt x="274469" y="175451"/>
                    </a:lnTo>
                    <a:lnTo>
                      <a:pt x="241871" y="156401"/>
                    </a:lnTo>
                    <a:cubicBezTo>
                      <a:pt x="226352" y="164068"/>
                      <a:pt x="210119" y="170193"/>
                      <a:pt x="193402" y="174688"/>
                    </a:cubicBezTo>
                    <a:cubicBezTo>
                      <a:pt x="175924" y="179603"/>
                      <a:pt x="158058" y="182975"/>
                      <a:pt x="139991" y="184785"/>
                    </a:cubicBezTo>
                    <a:lnTo>
                      <a:pt x="122599" y="154781"/>
                    </a:lnTo>
                    <a:cubicBezTo>
                      <a:pt x="127332" y="154657"/>
                      <a:pt x="132065" y="154276"/>
                      <a:pt x="136760" y="153638"/>
                    </a:cubicBezTo>
                    <a:cubicBezTo>
                      <a:pt x="143127" y="152876"/>
                      <a:pt x="150255" y="151638"/>
                      <a:pt x="158048" y="150019"/>
                    </a:cubicBezTo>
                    <a:cubicBezTo>
                      <a:pt x="165841" y="148399"/>
                      <a:pt x="174204" y="146113"/>
                      <a:pt x="182948" y="143637"/>
                    </a:cubicBezTo>
                    <a:cubicBezTo>
                      <a:pt x="191425" y="141056"/>
                      <a:pt x="199722" y="137865"/>
                      <a:pt x="207753" y="134112"/>
                    </a:cubicBezTo>
                    <a:lnTo>
                      <a:pt x="157193" y="104965"/>
                    </a:lnTo>
                    <a:lnTo>
                      <a:pt x="150635" y="107252"/>
                    </a:lnTo>
                    <a:lnTo>
                      <a:pt x="143697" y="109347"/>
                    </a:lnTo>
                    <a:cubicBezTo>
                      <a:pt x="130962" y="113538"/>
                      <a:pt x="119368" y="116777"/>
                      <a:pt x="108723" y="118872"/>
                    </a:cubicBezTo>
                    <a:cubicBezTo>
                      <a:pt x="98953" y="121148"/>
                      <a:pt x="88994" y="122482"/>
                      <a:pt x="78976" y="122872"/>
                    </a:cubicBezTo>
                    <a:cubicBezTo>
                      <a:pt x="70128" y="123234"/>
                      <a:pt x="61280" y="122396"/>
                      <a:pt x="52651" y="120396"/>
                    </a:cubicBezTo>
                    <a:cubicBezTo>
                      <a:pt x="44079" y="118463"/>
                      <a:pt x="35848" y="115243"/>
                      <a:pt x="28226" y="110871"/>
                    </a:cubicBezTo>
                    <a:cubicBezTo>
                      <a:pt x="19891" y="106518"/>
                      <a:pt x="12669" y="100289"/>
                      <a:pt x="7128" y="92678"/>
                    </a:cubicBezTo>
                    <a:cubicBezTo>
                      <a:pt x="3022" y="86992"/>
                      <a:pt x="1007" y="80058"/>
                      <a:pt x="1426" y="73057"/>
                    </a:cubicBezTo>
                    <a:cubicBezTo>
                      <a:pt x="2148" y="65761"/>
                      <a:pt x="5065" y="58846"/>
                      <a:pt x="9789" y="53245"/>
                    </a:cubicBezTo>
                    <a:cubicBezTo>
                      <a:pt x="15596" y="45863"/>
                      <a:pt x="22524" y="39434"/>
                      <a:pt x="30317" y="34195"/>
                    </a:cubicBezTo>
                    <a:lnTo>
                      <a:pt x="0" y="17050"/>
                    </a:lnTo>
                    <a:lnTo>
                      <a:pt x="17582" y="6858"/>
                    </a:lnTo>
                    <a:lnTo>
                      <a:pt x="47234" y="24003"/>
                    </a:lnTo>
                    <a:cubicBezTo>
                      <a:pt x="61157" y="17088"/>
                      <a:pt x="75783" y="11687"/>
                      <a:pt x="90856" y="7906"/>
                    </a:cubicBezTo>
                    <a:cubicBezTo>
                      <a:pt x="105207" y="4324"/>
                      <a:pt x="119786" y="1686"/>
                      <a:pt x="134479" y="0"/>
                    </a:cubicBezTo>
                    <a:close/>
                    <a:moveTo>
                      <a:pt x="63485" y="82772"/>
                    </a:moveTo>
                    <a:cubicBezTo>
                      <a:pt x="70157" y="86639"/>
                      <a:pt x="77864" y="88306"/>
                      <a:pt x="85534" y="87535"/>
                    </a:cubicBezTo>
                    <a:cubicBezTo>
                      <a:pt x="95817" y="86373"/>
                      <a:pt x="105948" y="84106"/>
                      <a:pt x="115756" y="80772"/>
                    </a:cubicBezTo>
                    <a:lnTo>
                      <a:pt x="68237" y="53245"/>
                    </a:lnTo>
                    <a:cubicBezTo>
                      <a:pt x="50750" y="64675"/>
                      <a:pt x="49230" y="74581"/>
                      <a:pt x="63485" y="82772"/>
                    </a:cubicBezTo>
                    <a:close/>
                    <a:moveTo>
                      <a:pt x="230372" y="96774"/>
                    </a:moveTo>
                    <a:cubicBezTo>
                      <a:pt x="223101" y="92773"/>
                      <a:pt x="214719" y="91269"/>
                      <a:pt x="206517" y="92488"/>
                    </a:cubicBezTo>
                    <a:cubicBezTo>
                      <a:pt x="195265" y="93955"/>
                      <a:pt x="184174" y="96412"/>
                      <a:pt x="173349" y="99822"/>
                    </a:cubicBezTo>
                    <a:lnTo>
                      <a:pt x="220868" y="127159"/>
                    </a:lnTo>
                    <a:cubicBezTo>
                      <a:pt x="240892" y="114776"/>
                      <a:pt x="244057" y="104651"/>
                      <a:pt x="230372" y="9677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13" name="Google Shape;3213;p37"/>
              <p:cNvSpPr/>
              <p:nvPr/>
            </p:nvSpPr>
            <p:spPr>
              <a:xfrm>
                <a:off x="7753460" y="5307234"/>
                <a:ext cx="19007" cy="25526"/>
              </a:xfrm>
              <a:custGeom>
                <a:avLst/>
                <a:gdLst/>
                <a:ahLst/>
                <a:cxnLst/>
                <a:rect l="l" t="t" r="r" b="b"/>
                <a:pathLst>
                  <a:path w="19007" h="25526" extrusionOk="0">
                    <a:moveTo>
                      <a:pt x="0" y="17240"/>
                    </a:moveTo>
                    <a:cubicBezTo>
                      <a:pt x="475" y="15907"/>
                      <a:pt x="0" y="0"/>
                      <a:pt x="0" y="0"/>
                    </a:cubicBezTo>
                    <a:lnTo>
                      <a:pt x="19008" y="12478"/>
                    </a:lnTo>
                    <a:lnTo>
                      <a:pt x="10549"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14" name="Google Shape;3214;p37"/>
              <p:cNvSpPr/>
              <p:nvPr/>
            </p:nvSpPr>
            <p:spPr>
              <a:xfrm>
                <a:off x="7880525" y="5317712"/>
                <a:ext cx="42101" cy="19716"/>
              </a:xfrm>
              <a:custGeom>
                <a:avLst/>
                <a:gdLst/>
                <a:ahLst/>
                <a:cxnLst/>
                <a:rect l="l" t="t" r="r" b="b"/>
                <a:pathLst>
                  <a:path w="42101" h="19716" extrusionOk="0">
                    <a:moveTo>
                      <a:pt x="42102" y="17240"/>
                    </a:moveTo>
                    <a:lnTo>
                      <a:pt x="42102" y="0"/>
                    </a:lnTo>
                    <a:lnTo>
                      <a:pt x="0" y="3238"/>
                    </a:lnTo>
                    <a:lnTo>
                      <a:pt x="24140" y="19717"/>
                    </a:lnTo>
                    <a:lnTo>
                      <a:pt x="42102" y="1724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15" name="Google Shape;3215;p37"/>
              <p:cNvSpPr/>
              <p:nvPr/>
            </p:nvSpPr>
            <p:spPr>
              <a:xfrm>
                <a:off x="7894686" y="5254561"/>
                <a:ext cx="31457" cy="17335"/>
              </a:xfrm>
              <a:custGeom>
                <a:avLst/>
                <a:gdLst/>
                <a:ahLst/>
                <a:cxnLst/>
                <a:rect l="l" t="t" r="r" b="b"/>
                <a:pathLst>
                  <a:path w="31457" h="17335" extrusionOk="0">
                    <a:moveTo>
                      <a:pt x="31458" y="17336"/>
                    </a:moveTo>
                    <a:lnTo>
                      <a:pt x="31458" y="0"/>
                    </a:lnTo>
                    <a:lnTo>
                      <a:pt x="0" y="11430"/>
                    </a:lnTo>
                    <a:lnTo>
                      <a:pt x="31458" y="17336"/>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16" name="Google Shape;3216;p37"/>
              <p:cNvSpPr/>
              <p:nvPr/>
            </p:nvSpPr>
            <p:spPr>
              <a:xfrm>
                <a:off x="7795847" y="5260943"/>
                <a:ext cx="47328" cy="33051"/>
              </a:xfrm>
              <a:custGeom>
                <a:avLst/>
                <a:gdLst/>
                <a:ahLst/>
                <a:cxnLst/>
                <a:rect l="l" t="t" r="r" b="b"/>
                <a:pathLst>
                  <a:path w="47328" h="33051" extrusionOk="0">
                    <a:moveTo>
                      <a:pt x="0" y="10001"/>
                    </a:moveTo>
                    <a:lnTo>
                      <a:pt x="10454" y="0"/>
                    </a:lnTo>
                    <a:lnTo>
                      <a:pt x="47329" y="25527"/>
                    </a:lnTo>
                    <a:lnTo>
                      <a:pt x="45048" y="33052"/>
                    </a:lnTo>
                    <a:cubicBezTo>
                      <a:pt x="45048" y="33052"/>
                      <a:pt x="17487" y="21431"/>
                      <a:pt x="16537" y="20765"/>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17" name="Google Shape;3217;p37"/>
              <p:cNvSpPr/>
              <p:nvPr/>
            </p:nvSpPr>
            <p:spPr>
              <a:xfrm>
                <a:off x="7699193" y="5205793"/>
                <a:ext cx="58543" cy="38861"/>
              </a:xfrm>
              <a:custGeom>
                <a:avLst/>
                <a:gdLst/>
                <a:ahLst/>
                <a:cxnLst/>
                <a:rect l="l" t="t" r="r" b="b"/>
                <a:pathLst>
                  <a:path w="58543" h="38861" extrusionOk="0">
                    <a:moveTo>
                      <a:pt x="0" y="11049"/>
                    </a:moveTo>
                    <a:lnTo>
                      <a:pt x="49040" y="38862"/>
                    </a:lnTo>
                    <a:lnTo>
                      <a:pt x="58543" y="31623"/>
                    </a:lnTo>
                    <a:cubicBezTo>
                      <a:pt x="58543" y="31623"/>
                      <a:pt x="52461" y="24574"/>
                      <a:pt x="51986" y="23813"/>
                    </a:cubicBezTo>
                    <a:cubicBezTo>
                      <a:pt x="47585" y="18783"/>
                      <a:pt x="42425" y="14478"/>
                      <a:pt x="36684" y="11049"/>
                    </a:cubicBezTo>
                    <a:cubicBezTo>
                      <a:pt x="33073" y="10382"/>
                      <a:pt x="9789" y="0"/>
                      <a:pt x="9789"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18" name="Google Shape;3218;p37"/>
              <p:cNvSpPr/>
              <p:nvPr/>
            </p:nvSpPr>
            <p:spPr>
              <a:xfrm>
                <a:off x="7753460" y="5174646"/>
                <a:ext cx="27275" cy="24479"/>
              </a:xfrm>
              <a:custGeom>
                <a:avLst/>
                <a:gdLst/>
                <a:ahLst/>
                <a:cxnLst/>
                <a:rect l="l" t="t" r="r" b="b"/>
                <a:pathLst>
                  <a:path w="27275" h="24479" extrusionOk="0">
                    <a:moveTo>
                      <a:pt x="27276" y="24479"/>
                    </a:moveTo>
                    <a:lnTo>
                      <a:pt x="27276" y="7334"/>
                    </a:lnTo>
                    <a:lnTo>
                      <a:pt x="4752" y="0"/>
                    </a:lnTo>
                    <a:lnTo>
                      <a:pt x="0" y="13430"/>
                    </a:lnTo>
                    <a:lnTo>
                      <a:pt x="1140" y="19621"/>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19" name="Google Shape;3219;p37"/>
              <p:cNvSpPr/>
              <p:nvPr/>
            </p:nvSpPr>
            <p:spPr>
              <a:xfrm>
                <a:off x="7631241" y="5169598"/>
                <a:ext cx="26040" cy="19431"/>
              </a:xfrm>
              <a:custGeom>
                <a:avLst/>
                <a:gdLst/>
                <a:ahLst/>
                <a:cxnLst/>
                <a:rect l="l" t="t" r="r" b="b"/>
                <a:pathLst>
                  <a:path w="26040" h="19431" extrusionOk="0">
                    <a:moveTo>
                      <a:pt x="0" y="17145"/>
                    </a:moveTo>
                    <a:lnTo>
                      <a:pt x="0" y="0"/>
                    </a:lnTo>
                    <a:lnTo>
                      <a:pt x="26040"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20" name="Google Shape;3220;p37"/>
              <p:cNvSpPr/>
              <p:nvPr/>
            </p:nvSpPr>
            <p:spPr>
              <a:xfrm>
                <a:off x="7632192" y="5227129"/>
                <a:ext cx="29936" cy="30289"/>
              </a:xfrm>
              <a:custGeom>
                <a:avLst/>
                <a:gdLst/>
                <a:ahLst/>
                <a:cxnLst/>
                <a:rect l="l" t="t" r="r" b="b"/>
                <a:pathLst>
                  <a:path w="29936" h="30289" extrusionOk="0">
                    <a:moveTo>
                      <a:pt x="0" y="17907"/>
                    </a:moveTo>
                    <a:lnTo>
                      <a:pt x="0" y="0"/>
                    </a:lnTo>
                    <a:lnTo>
                      <a:pt x="29937" y="0"/>
                    </a:lnTo>
                    <a:lnTo>
                      <a:pt x="22619" y="16002"/>
                    </a:lnTo>
                    <a:lnTo>
                      <a:pt x="9599" y="3028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21" name="Google Shape;3221;p37"/>
              <p:cNvSpPr/>
              <p:nvPr/>
            </p:nvSpPr>
            <p:spPr>
              <a:xfrm>
                <a:off x="7630861" y="5152548"/>
                <a:ext cx="295637" cy="184403"/>
              </a:xfrm>
              <a:custGeom>
                <a:avLst/>
                <a:gdLst/>
                <a:ahLst/>
                <a:cxnLst/>
                <a:rect l="l" t="t" r="r" b="b"/>
                <a:pathLst>
                  <a:path w="295637" h="184403" extrusionOk="0">
                    <a:moveTo>
                      <a:pt x="149875" y="29051"/>
                    </a:moveTo>
                    <a:cubicBezTo>
                      <a:pt x="145988" y="29042"/>
                      <a:pt x="142110" y="29356"/>
                      <a:pt x="138280" y="30004"/>
                    </a:cubicBezTo>
                    <a:cubicBezTo>
                      <a:pt x="133053" y="30671"/>
                      <a:pt x="127256" y="31718"/>
                      <a:pt x="120793" y="33147"/>
                    </a:cubicBezTo>
                    <a:cubicBezTo>
                      <a:pt x="114331" y="34576"/>
                      <a:pt x="107583" y="36195"/>
                      <a:pt x="100645" y="38290"/>
                    </a:cubicBezTo>
                    <a:cubicBezTo>
                      <a:pt x="93878" y="40310"/>
                      <a:pt x="87273" y="42824"/>
                      <a:pt x="80877" y="45815"/>
                    </a:cubicBezTo>
                    <a:lnTo>
                      <a:pt x="131628" y="75247"/>
                    </a:lnTo>
                    <a:lnTo>
                      <a:pt x="141131" y="72009"/>
                    </a:lnTo>
                    <a:cubicBezTo>
                      <a:pt x="154056" y="67723"/>
                      <a:pt x="166221" y="64103"/>
                      <a:pt x="177721" y="61055"/>
                    </a:cubicBezTo>
                    <a:cubicBezTo>
                      <a:pt x="188489" y="58207"/>
                      <a:pt x="199494" y="56397"/>
                      <a:pt x="210604" y="55626"/>
                    </a:cubicBezTo>
                    <a:cubicBezTo>
                      <a:pt x="220726" y="54988"/>
                      <a:pt x="230875" y="55654"/>
                      <a:pt x="240826" y="57626"/>
                    </a:cubicBezTo>
                    <a:cubicBezTo>
                      <a:pt x="251033" y="59836"/>
                      <a:pt x="260812" y="63655"/>
                      <a:pt x="269813" y="68961"/>
                    </a:cubicBezTo>
                    <a:cubicBezTo>
                      <a:pt x="278584" y="73362"/>
                      <a:pt x="286112" y="79915"/>
                      <a:pt x="291671" y="88011"/>
                    </a:cubicBezTo>
                    <a:cubicBezTo>
                      <a:pt x="295397" y="93897"/>
                      <a:pt x="296556" y="101051"/>
                      <a:pt x="294902" y="107823"/>
                    </a:cubicBezTo>
                    <a:cubicBezTo>
                      <a:pt x="292793" y="115319"/>
                      <a:pt x="288687" y="122101"/>
                      <a:pt x="283023" y="127444"/>
                    </a:cubicBezTo>
                    <a:cubicBezTo>
                      <a:pt x="276076" y="134503"/>
                      <a:pt x="268282" y="140675"/>
                      <a:pt x="259833" y="145828"/>
                    </a:cubicBezTo>
                    <a:lnTo>
                      <a:pt x="292146" y="164878"/>
                    </a:lnTo>
                    <a:lnTo>
                      <a:pt x="274469" y="175069"/>
                    </a:lnTo>
                    <a:lnTo>
                      <a:pt x="241871" y="156019"/>
                    </a:lnTo>
                    <a:cubicBezTo>
                      <a:pt x="226371" y="163763"/>
                      <a:pt x="210138" y="169916"/>
                      <a:pt x="193402" y="174403"/>
                    </a:cubicBezTo>
                    <a:cubicBezTo>
                      <a:pt x="175915" y="179241"/>
                      <a:pt x="158048" y="182585"/>
                      <a:pt x="139991" y="184404"/>
                    </a:cubicBezTo>
                    <a:lnTo>
                      <a:pt x="122979" y="153829"/>
                    </a:lnTo>
                    <a:cubicBezTo>
                      <a:pt x="126115" y="153829"/>
                      <a:pt x="130772" y="153829"/>
                      <a:pt x="137140" y="152781"/>
                    </a:cubicBezTo>
                    <a:cubicBezTo>
                      <a:pt x="143507" y="151733"/>
                      <a:pt x="150635" y="150781"/>
                      <a:pt x="158428" y="149066"/>
                    </a:cubicBezTo>
                    <a:cubicBezTo>
                      <a:pt x="166221" y="147352"/>
                      <a:pt x="174585" y="145256"/>
                      <a:pt x="183328" y="142684"/>
                    </a:cubicBezTo>
                    <a:cubicBezTo>
                      <a:pt x="191824" y="140141"/>
                      <a:pt x="200121" y="136960"/>
                      <a:pt x="208133" y="133159"/>
                    </a:cubicBezTo>
                    <a:lnTo>
                      <a:pt x="157573" y="103917"/>
                    </a:lnTo>
                    <a:lnTo>
                      <a:pt x="151015" y="106204"/>
                    </a:lnTo>
                    <a:lnTo>
                      <a:pt x="144077" y="108394"/>
                    </a:lnTo>
                    <a:cubicBezTo>
                      <a:pt x="131342" y="112585"/>
                      <a:pt x="119748" y="115824"/>
                      <a:pt x="109104" y="117919"/>
                    </a:cubicBezTo>
                    <a:cubicBezTo>
                      <a:pt x="99334" y="120196"/>
                      <a:pt x="89374" y="121530"/>
                      <a:pt x="79357" y="121920"/>
                    </a:cubicBezTo>
                    <a:cubicBezTo>
                      <a:pt x="70509" y="122234"/>
                      <a:pt x="61661" y="121396"/>
                      <a:pt x="53031" y="119443"/>
                    </a:cubicBezTo>
                    <a:cubicBezTo>
                      <a:pt x="44478" y="117462"/>
                      <a:pt x="36247" y="114252"/>
                      <a:pt x="28606" y="109918"/>
                    </a:cubicBezTo>
                    <a:cubicBezTo>
                      <a:pt x="20291" y="105537"/>
                      <a:pt x="13077" y="99317"/>
                      <a:pt x="7508" y="91726"/>
                    </a:cubicBezTo>
                    <a:cubicBezTo>
                      <a:pt x="3412" y="86039"/>
                      <a:pt x="1397" y="79105"/>
                      <a:pt x="1806" y="72104"/>
                    </a:cubicBezTo>
                    <a:cubicBezTo>
                      <a:pt x="2528" y="64808"/>
                      <a:pt x="5446" y="57893"/>
                      <a:pt x="10169" y="52292"/>
                    </a:cubicBezTo>
                    <a:cubicBezTo>
                      <a:pt x="15947" y="44882"/>
                      <a:pt x="22885" y="38452"/>
                      <a:pt x="30697" y="33242"/>
                    </a:cubicBezTo>
                    <a:lnTo>
                      <a:pt x="0" y="17050"/>
                    </a:lnTo>
                    <a:lnTo>
                      <a:pt x="17582" y="6763"/>
                    </a:lnTo>
                    <a:lnTo>
                      <a:pt x="47234" y="24003"/>
                    </a:lnTo>
                    <a:cubicBezTo>
                      <a:pt x="61157" y="17088"/>
                      <a:pt x="75783" y="11687"/>
                      <a:pt x="90856" y="7906"/>
                    </a:cubicBezTo>
                    <a:cubicBezTo>
                      <a:pt x="105197" y="4286"/>
                      <a:pt x="119776" y="1638"/>
                      <a:pt x="134479" y="0"/>
                    </a:cubicBezTo>
                    <a:close/>
                    <a:moveTo>
                      <a:pt x="63485" y="82391"/>
                    </a:moveTo>
                    <a:cubicBezTo>
                      <a:pt x="70157" y="86258"/>
                      <a:pt x="77864" y="87925"/>
                      <a:pt x="85534" y="87154"/>
                    </a:cubicBezTo>
                    <a:cubicBezTo>
                      <a:pt x="95817" y="85992"/>
                      <a:pt x="105948" y="83725"/>
                      <a:pt x="115756" y="80391"/>
                    </a:cubicBezTo>
                    <a:lnTo>
                      <a:pt x="68237" y="52864"/>
                    </a:lnTo>
                    <a:cubicBezTo>
                      <a:pt x="50750" y="64675"/>
                      <a:pt x="49230" y="74485"/>
                      <a:pt x="63485" y="82772"/>
                    </a:cubicBezTo>
                    <a:close/>
                    <a:moveTo>
                      <a:pt x="230372" y="96298"/>
                    </a:moveTo>
                    <a:cubicBezTo>
                      <a:pt x="223092" y="92335"/>
                      <a:pt x="214710" y="90859"/>
                      <a:pt x="206517" y="92107"/>
                    </a:cubicBezTo>
                    <a:cubicBezTo>
                      <a:pt x="195274" y="93535"/>
                      <a:pt x="184174" y="95964"/>
                      <a:pt x="173349" y="99346"/>
                    </a:cubicBezTo>
                    <a:lnTo>
                      <a:pt x="220868" y="126778"/>
                    </a:lnTo>
                    <a:cubicBezTo>
                      <a:pt x="240826" y="114776"/>
                      <a:pt x="244057" y="104680"/>
                      <a:pt x="230372" y="96679"/>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222" name="Google Shape;3222;p37"/>
            <p:cNvGrpSpPr/>
            <p:nvPr/>
          </p:nvGrpSpPr>
          <p:grpSpPr>
            <a:xfrm>
              <a:off x="4965040" y="3574128"/>
              <a:ext cx="883852" cy="621125"/>
              <a:chOff x="6774665" y="4316253"/>
              <a:chExt cx="883852" cy="621125"/>
            </a:xfrm>
          </p:grpSpPr>
          <p:sp>
            <p:nvSpPr>
              <p:cNvPr id="3223" name="Google Shape;3223;p37"/>
              <p:cNvSpPr/>
              <p:nvPr/>
            </p:nvSpPr>
            <p:spPr>
              <a:xfrm>
                <a:off x="6774665" y="4425886"/>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24" name="Google Shape;3224;p37"/>
              <p:cNvSpPr/>
              <p:nvPr/>
            </p:nvSpPr>
            <p:spPr>
              <a:xfrm>
                <a:off x="6774855" y="4568951"/>
                <a:ext cx="87339" cy="116490"/>
              </a:xfrm>
              <a:custGeom>
                <a:avLst/>
                <a:gdLst/>
                <a:ahLst/>
                <a:cxnLst/>
                <a:rect l="l" t="t" r="r" b="b"/>
                <a:pathLst>
                  <a:path w="87339" h="116490" extrusionOk="0">
                    <a:moveTo>
                      <a:pt x="0" y="116491"/>
                    </a:moveTo>
                    <a:lnTo>
                      <a:pt x="0" y="0"/>
                    </a:lnTo>
                    <a:lnTo>
                      <a:pt x="87340" y="77914"/>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25" name="Google Shape;3225;p37"/>
              <p:cNvSpPr/>
              <p:nvPr/>
            </p:nvSpPr>
            <p:spPr>
              <a:xfrm>
                <a:off x="7592086" y="4572000"/>
                <a:ext cx="66431" cy="157067"/>
              </a:xfrm>
              <a:custGeom>
                <a:avLst/>
                <a:gdLst/>
                <a:ahLst/>
                <a:cxnLst/>
                <a:rect l="l" t="t" r="r" b="b"/>
                <a:pathLst>
                  <a:path w="66431" h="157067" extrusionOk="0">
                    <a:moveTo>
                      <a:pt x="66431" y="0"/>
                    </a:moveTo>
                    <a:lnTo>
                      <a:pt x="66431" y="109633"/>
                    </a:lnTo>
                    <a:lnTo>
                      <a:pt x="21859" y="157067"/>
                    </a:lnTo>
                    <a:lnTo>
                      <a:pt x="0" y="31623"/>
                    </a:lnTo>
                    <a:lnTo>
                      <a:pt x="66431"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26" name="Google Shape;3226;p37"/>
              <p:cNvSpPr/>
              <p:nvPr/>
            </p:nvSpPr>
            <p:spPr>
              <a:xfrm>
                <a:off x="6774665" y="4316253"/>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27" name="Google Shape;3227;p37"/>
              <p:cNvSpPr/>
              <p:nvPr/>
            </p:nvSpPr>
            <p:spPr>
              <a:xfrm>
                <a:off x="6900380" y="4385881"/>
                <a:ext cx="632615" cy="366093"/>
              </a:xfrm>
              <a:custGeom>
                <a:avLst/>
                <a:gdLst/>
                <a:ahLst/>
                <a:cxnLst/>
                <a:rect l="l" t="t" r="r" b="b"/>
                <a:pathLst>
                  <a:path w="632615" h="366093" extrusionOk="0">
                    <a:moveTo>
                      <a:pt x="632021" y="194024"/>
                    </a:moveTo>
                    <a:cubicBezTo>
                      <a:pt x="627555" y="237077"/>
                      <a:pt x="596952" y="279749"/>
                      <a:pt x="540025" y="312515"/>
                    </a:cubicBezTo>
                    <a:cubicBezTo>
                      <a:pt x="416475" y="383953"/>
                      <a:pt x="216136" y="383953"/>
                      <a:pt x="92586" y="312515"/>
                    </a:cubicBezTo>
                    <a:cubicBezTo>
                      <a:pt x="35564" y="279559"/>
                      <a:pt x="4961" y="237077"/>
                      <a:pt x="590" y="194024"/>
                    </a:cubicBezTo>
                    <a:cubicBezTo>
                      <a:pt x="-4732" y="143637"/>
                      <a:pt x="25965" y="92107"/>
                      <a:pt x="92586" y="53721"/>
                    </a:cubicBezTo>
                    <a:cubicBezTo>
                      <a:pt x="216136" y="-17907"/>
                      <a:pt x="416475" y="-17907"/>
                      <a:pt x="540025" y="53721"/>
                    </a:cubicBezTo>
                    <a:cubicBezTo>
                      <a:pt x="606931" y="92107"/>
                      <a:pt x="637344" y="143637"/>
                      <a:pt x="632021" y="19402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28" name="Google Shape;3228;p37"/>
              <p:cNvSpPr/>
              <p:nvPr/>
            </p:nvSpPr>
            <p:spPr>
              <a:xfrm>
                <a:off x="6900970" y="4407789"/>
                <a:ext cx="631431" cy="344185"/>
              </a:xfrm>
              <a:custGeom>
                <a:avLst/>
                <a:gdLst/>
                <a:ahLst/>
                <a:cxnLst/>
                <a:rect l="l" t="t" r="r" b="b"/>
                <a:pathLst>
                  <a:path w="631431" h="344185" extrusionOk="0">
                    <a:moveTo>
                      <a:pt x="631432" y="172117"/>
                    </a:moveTo>
                    <a:cubicBezTo>
                      <a:pt x="626965" y="215170"/>
                      <a:pt x="596363" y="257842"/>
                      <a:pt x="539435" y="290608"/>
                    </a:cubicBezTo>
                    <a:cubicBezTo>
                      <a:pt x="415886" y="362045"/>
                      <a:pt x="215546" y="362045"/>
                      <a:pt x="91997" y="290608"/>
                    </a:cubicBezTo>
                    <a:cubicBezTo>
                      <a:pt x="34974" y="257651"/>
                      <a:pt x="4372" y="215170"/>
                      <a:pt x="0" y="172117"/>
                    </a:cubicBezTo>
                    <a:cubicBezTo>
                      <a:pt x="4372" y="129064"/>
                      <a:pt x="34974" y="86392"/>
                      <a:pt x="91997" y="53721"/>
                    </a:cubicBezTo>
                    <a:cubicBezTo>
                      <a:pt x="215546" y="-17907"/>
                      <a:pt x="415886" y="-17907"/>
                      <a:pt x="539435" y="53721"/>
                    </a:cubicBezTo>
                    <a:cubicBezTo>
                      <a:pt x="596838" y="86677"/>
                      <a:pt x="626965" y="129064"/>
                      <a:pt x="631432" y="172117"/>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29" name="Google Shape;3229;p37"/>
              <p:cNvSpPr/>
              <p:nvPr/>
            </p:nvSpPr>
            <p:spPr>
              <a:xfrm>
                <a:off x="7062535" y="4489799"/>
                <a:ext cx="295132" cy="185547"/>
              </a:xfrm>
              <a:custGeom>
                <a:avLst/>
                <a:gdLst/>
                <a:ahLst/>
                <a:cxnLst/>
                <a:rect l="l" t="t" r="r" b="b"/>
                <a:pathLst>
                  <a:path w="295132" h="185547" extrusionOk="0">
                    <a:moveTo>
                      <a:pt x="149494" y="30194"/>
                    </a:moveTo>
                    <a:cubicBezTo>
                      <a:pt x="145607" y="30185"/>
                      <a:pt x="141730" y="30499"/>
                      <a:pt x="137900" y="31147"/>
                    </a:cubicBezTo>
                    <a:cubicBezTo>
                      <a:pt x="132673" y="31909"/>
                      <a:pt x="126875" y="32956"/>
                      <a:pt x="120413" y="34290"/>
                    </a:cubicBezTo>
                    <a:cubicBezTo>
                      <a:pt x="113950" y="35623"/>
                      <a:pt x="107203" y="37433"/>
                      <a:pt x="100265" y="39529"/>
                    </a:cubicBezTo>
                    <a:cubicBezTo>
                      <a:pt x="93498" y="41548"/>
                      <a:pt x="86893" y="44063"/>
                      <a:pt x="80497" y="47054"/>
                    </a:cubicBezTo>
                    <a:lnTo>
                      <a:pt x="131152" y="76486"/>
                    </a:lnTo>
                    <a:lnTo>
                      <a:pt x="140656" y="73247"/>
                    </a:lnTo>
                    <a:cubicBezTo>
                      <a:pt x="153581" y="68961"/>
                      <a:pt x="165746" y="65246"/>
                      <a:pt x="177246" y="62294"/>
                    </a:cubicBezTo>
                    <a:cubicBezTo>
                      <a:pt x="187994" y="59360"/>
                      <a:pt x="199009" y="57541"/>
                      <a:pt x="210129" y="56864"/>
                    </a:cubicBezTo>
                    <a:cubicBezTo>
                      <a:pt x="220250" y="56179"/>
                      <a:pt x="230410" y="56845"/>
                      <a:pt x="240351" y="58864"/>
                    </a:cubicBezTo>
                    <a:cubicBezTo>
                      <a:pt x="250567" y="61017"/>
                      <a:pt x="260366" y="64846"/>
                      <a:pt x="269337" y="70199"/>
                    </a:cubicBezTo>
                    <a:cubicBezTo>
                      <a:pt x="278119" y="74590"/>
                      <a:pt x="285636" y="81144"/>
                      <a:pt x="291196" y="89249"/>
                    </a:cubicBezTo>
                    <a:cubicBezTo>
                      <a:pt x="294874" y="95193"/>
                      <a:pt x="296033" y="102356"/>
                      <a:pt x="294427" y="109156"/>
                    </a:cubicBezTo>
                    <a:cubicBezTo>
                      <a:pt x="292251" y="116624"/>
                      <a:pt x="288155" y="123397"/>
                      <a:pt x="282547" y="128778"/>
                    </a:cubicBezTo>
                    <a:cubicBezTo>
                      <a:pt x="275553" y="135789"/>
                      <a:pt x="267769" y="141961"/>
                      <a:pt x="259358" y="147161"/>
                    </a:cubicBezTo>
                    <a:lnTo>
                      <a:pt x="291671" y="166211"/>
                    </a:lnTo>
                    <a:lnTo>
                      <a:pt x="273709" y="176213"/>
                    </a:lnTo>
                    <a:lnTo>
                      <a:pt x="241111" y="157163"/>
                    </a:lnTo>
                    <a:cubicBezTo>
                      <a:pt x="225591" y="164868"/>
                      <a:pt x="209359" y="171022"/>
                      <a:pt x="192642" y="175546"/>
                    </a:cubicBezTo>
                    <a:cubicBezTo>
                      <a:pt x="175155" y="180385"/>
                      <a:pt x="157288" y="183728"/>
                      <a:pt x="139230" y="185547"/>
                    </a:cubicBezTo>
                    <a:lnTo>
                      <a:pt x="122123" y="154972"/>
                    </a:lnTo>
                    <a:cubicBezTo>
                      <a:pt x="126894" y="154848"/>
                      <a:pt x="131656" y="154467"/>
                      <a:pt x="136379" y="153829"/>
                    </a:cubicBezTo>
                    <a:cubicBezTo>
                      <a:pt x="143536" y="153019"/>
                      <a:pt x="150644" y="151810"/>
                      <a:pt x="157668" y="150209"/>
                    </a:cubicBezTo>
                    <a:cubicBezTo>
                      <a:pt x="165556" y="148495"/>
                      <a:pt x="173824" y="146399"/>
                      <a:pt x="182568" y="143828"/>
                    </a:cubicBezTo>
                    <a:cubicBezTo>
                      <a:pt x="191055" y="141246"/>
                      <a:pt x="199342" y="138065"/>
                      <a:pt x="207372" y="134303"/>
                    </a:cubicBezTo>
                    <a:lnTo>
                      <a:pt x="156812" y="105061"/>
                    </a:lnTo>
                    <a:lnTo>
                      <a:pt x="150255" y="107347"/>
                    </a:lnTo>
                    <a:lnTo>
                      <a:pt x="143317" y="109442"/>
                    </a:lnTo>
                    <a:cubicBezTo>
                      <a:pt x="130582" y="113633"/>
                      <a:pt x="118987" y="116967"/>
                      <a:pt x="108343" y="118967"/>
                    </a:cubicBezTo>
                    <a:cubicBezTo>
                      <a:pt x="98545" y="121244"/>
                      <a:pt x="88556" y="122587"/>
                      <a:pt x="78501" y="122968"/>
                    </a:cubicBezTo>
                    <a:cubicBezTo>
                      <a:pt x="69691" y="123282"/>
                      <a:pt x="60872" y="122454"/>
                      <a:pt x="52271" y="120491"/>
                    </a:cubicBezTo>
                    <a:cubicBezTo>
                      <a:pt x="43698" y="118548"/>
                      <a:pt x="35468" y="115338"/>
                      <a:pt x="27846" y="110966"/>
                    </a:cubicBezTo>
                    <a:cubicBezTo>
                      <a:pt x="19511" y="106613"/>
                      <a:pt x="12288" y="100384"/>
                      <a:pt x="6748" y="92773"/>
                    </a:cubicBezTo>
                    <a:cubicBezTo>
                      <a:pt x="2585" y="87116"/>
                      <a:pt x="561" y="80163"/>
                      <a:pt x="1045" y="73152"/>
                    </a:cubicBezTo>
                    <a:cubicBezTo>
                      <a:pt x="1787" y="65856"/>
                      <a:pt x="4704" y="58950"/>
                      <a:pt x="9409" y="53340"/>
                    </a:cubicBezTo>
                    <a:cubicBezTo>
                      <a:pt x="15197" y="45929"/>
                      <a:pt x="22125" y="39500"/>
                      <a:pt x="29937" y="34290"/>
                    </a:cubicBezTo>
                    <a:lnTo>
                      <a:pt x="0" y="16954"/>
                    </a:lnTo>
                    <a:lnTo>
                      <a:pt x="17582" y="6763"/>
                    </a:lnTo>
                    <a:lnTo>
                      <a:pt x="47234" y="23908"/>
                    </a:lnTo>
                    <a:cubicBezTo>
                      <a:pt x="61157" y="17021"/>
                      <a:pt x="75783" y="11649"/>
                      <a:pt x="90856" y="7906"/>
                    </a:cubicBezTo>
                    <a:cubicBezTo>
                      <a:pt x="105188" y="4239"/>
                      <a:pt x="119767" y="1591"/>
                      <a:pt x="134479" y="0"/>
                    </a:cubicBezTo>
                    <a:close/>
                    <a:moveTo>
                      <a:pt x="63105" y="83629"/>
                    </a:moveTo>
                    <a:cubicBezTo>
                      <a:pt x="69786" y="87459"/>
                      <a:pt x="77494" y="89116"/>
                      <a:pt x="85154" y="88392"/>
                    </a:cubicBezTo>
                    <a:cubicBezTo>
                      <a:pt x="95437" y="87182"/>
                      <a:pt x="105568" y="84877"/>
                      <a:pt x="115376" y="81534"/>
                    </a:cubicBezTo>
                    <a:lnTo>
                      <a:pt x="67857" y="54007"/>
                    </a:lnTo>
                    <a:cubicBezTo>
                      <a:pt x="50370" y="65437"/>
                      <a:pt x="48849" y="75343"/>
                      <a:pt x="63105" y="83629"/>
                    </a:cubicBezTo>
                    <a:close/>
                    <a:moveTo>
                      <a:pt x="229991" y="97536"/>
                    </a:moveTo>
                    <a:cubicBezTo>
                      <a:pt x="222693" y="93612"/>
                      <a:pt x="214339" y="92107"/>
                      <a:pt x="206137" y="93250"/>
                    </a:cubicBezTo>
                    <a:cubicBezTo>
                      <a:pt x="194894" y="94755"/>
                      <a:pt x="183803" y="97212"/>
                      <a:pt x="172969" y="100584"/>
                    </a:cubicBezTo>
                    <a:lnTo>
                      <a:pt x="220488" y="127921"/>
                    </a:lnTo>
                    <a:cubicBezTo>
                      <a:pt x="240446" y="115634"/>
                      <a:pt x="243677" y="105442"/>
                      <a:pt x="229991" y="97536"/>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30" name="Google Shape;3230;p37"/>
              <p:cNvSpPr/>
              <p:nvPr/>
            </p:nvSpPr>
            <p:spPr>
              <a:xfrm>
                <a:off x="7184658" y="4627816"/>
                <a:ext cx="19482" cy="25431"/>
              </a:xfrm>
              <a:custGeom>
                <a:avLst/>
                <a:gdLst/>
                <a:ahLst/>
                <a:cxnLst/>
                <a:rect l="l" t="t" r="r" b="b"/>
                <a:pathLst>
                  <a:path w="19482" h="25431" extrusionOk="0">
                    <a:moveTo>
                      <a:pt x="0" y="17145"/>
                    </a:moveTo>
                    <a:cubicBezTo>
                      <a:pt x="285" y="11430"/>
                      <a:pt x="285" y="5715"/>
                      <a:pt x="0" y="0"/>
                    </a:cubicBezTo>
                    <a:lnTo>
                      <a:pt x="19483" y="12478"/>
                    </a:lnTo>
                    <a:lnTo>
                      <a:pt x="11024" y="25432"/>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31" name="Google Shape;3231;p37"/>
              <p:cNvSpPr/>
              <p:nvPr/>
            </p:nvSpPr>
            <p:spPr>
              <a:xfrm>
                <a:off x="7311819" y="4638675"/>
                <a:ext cx="42101" cy="19716"/>
              </a:xfrm>
              <a:custGeom>
                <a:avLst/>
                <a:gdLst/>
                <a:ahLst/>
                <a:cxnLst/>
                <a:rect l="l" t="t" r="r" b="b"/>
                <a:pathLst>
                  <a:path w="42101" h="19716" extrusionOk="0">
                    <a:moveTo>
                      <a:pt x="42102" y="17145"/>
                    </a:moveTo>
                    <a:lnTo>
                      <a:pt x="42102" y="0"/>
                    </a:lnTo>
                    <a:lnTo>
                      <a:pt x="0" y="3238"/>
                    </a:lnTo>
                    <a:lnTo>
                      <a:pt x="24140" y="19717"/>
                    </a:lnTo>
                    <a:lnTo>
                      <a:pt x="42102"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32" name="Google Shape;3232;p37"/>
              <p:cNvSpPr/>
              <p:nvPr/>
            </p:nvSpPr>
            <p:spPr>
              <a:xfrm>
                <a:off x="7325980" y="4575428"/>
                <a:ext cx="31457" cy="17335"/>
              </a:xfrm>
              <a:custGeom>
                <a:avLst/>
                <a:gdLst/>
                <a:ahLst/>
                <a:cxnLst/>
                <a:rect l="l" t="t" r="r" b="b"/>
                <a:pathLst>
                  <a:path w="31457" h="17335" extrusionOk="0">
                    <a:moveTo>
                      <a:pt x="31458" y="17336"/>
                    </a:moveTo>
                    <a:lnTo>
                      <a:pt x="31458" y="0"/>
                    </a:lnTo>
                    <a:lnTo>
                      <a:pt x="0" y="11430"/>
                    </a:lnTo>
                    <a:lnTo>
                      <a:pt x="31458" y="17336"/>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33" name="Google Shape;3233;p37"/>
              <p:cNvSpPr/>
              <p:nvPr/>
            </p:nvSpPr>
            <p:spPr>
              <a:xfrm>
                <a:off x="7227140" y="4581810"/>
                <a:ext cx="47328" cy="33147"/>
              </a:xfrm>
              <a:custGeom>
                <a:avLst/>
                <a:gdLst/>
                <a:ahLst/>
                <a:cxnLst/>
                <a:rect l="l" t="t" r="r" b="b"/>
                <a:pathLst>
                  <a:path w="47328" h="33147" extrusionOk="0">
                    <a:moveTo>
                      <a:pt x="0" y="10096"/>
                    </a:moveTo>
                    <a:lnTo>
                      <a:pt x="10454" y="0"/>
                    </a:lnTo>
                    <a:lnTo>
                      <a:pt x="47329" y="25622"/>
                    </a:lnTo>
                    <a:lnTo>
                      <a:pt x="45048" y="33147"/>
                    </a:lnTo>
                    <a:cubicBezTo>
                      <a:pt x="45048" y="33147"/>
                      <a:pt x="17487" y="21431"/>
                      <a:pt x="16537" y="2076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34" name="Google Shape;3234;p37"/>
              <p:cNvSpPr/>
              <p:nvPr/>
            </p:nvSpPr>
            <p:spPr>
              <a:xfrm>
                <a:off x="7130487" y="4526660"/>
                <a:ext cx="59018" cy="38957"/>
              </a:xfrm>
              <a:custGeom>
                <a:avLst/>
                <a:gdLst/>
                <a:ahLst/>
                <a:cxnLst/>
                <a:rect l="l" t="t" r="r" b="b"/>
                <a:pathLst>
                  <a:path w="59018" h="38957" extrusionOk="0">
                    <a:moveTo>
                      <a:pt x="0" y="11144"/>
                    </a:moveTo>
                    <a:lnTo>
                      <a:pt x="49040" y="38957"/>
                    </a:lnTo>
                    <a:lnTo>
                      <a:pt x="59018" y="31623"/>
                    </a:lnTo>
                    <a:cubicBezTo>
                      <a:pt x="59018" y="31623"/>
                      <a:pt x="52841" y="24575"/>
                      <a:pt x="52461" y="23908"/>
                    </a:cubicBezTo>
                    <a:cubicBezTo>
                      <a:pt x="48042" y="18898"/>
                      <a:pt x="42881" y="14592"/>
                      <a:pt x="37160" y="11144"/>
                    </a:cubicBezTo>
                    <a:cubicBezTo>
                      <a:pt x="33548" y="10382"/>
                      <a:pt x="10264" y="0"/>
                      <a:pt x="10264"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35" name="Google Shape;3235;p37"/>
              <p:cNvSpPr/>
              <p:nvPr/>
            </p:nvSpPr>
            <p:spPr>
              <a:xfrm>
                <a:off x="7184753" y="4495514"/>
                <a:ext cx="27275" cy="24479"/>
              </a:xfrm>
              <a:custGeom>
                <a:avLst/>
                <a:gdLst/>
                <a:ahLst/>
                <a:cxnLst/>
                <a:rect l="l" t="t" r="r" b="b"/>
                <a:pathLst>
                  <a:path w="27275" h="24479" extrusionOk="0">
                    <a:moveTo>
                      <a:pt x="27276" y="24479"/>
                    </a:moveTo>
                    <a:lnTo>
                      <a:pt x="27276" y="7334"/>
                    </a:lnTo>
                    <a:lnTo>
                      <a:pt x="4752" y="0"/>
                    </a:lnTo>
                    <a:lnTo>
                      <a:pt x="0" y="13526"/>
                    </a:lnTo>
                    <a:lnTo>
                      <a:pt x="1140" y="19621"/>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36" name="Google Shape;3236;p37"/>
              <p:cNvSpPr/>
              <p:nvPr/>
            </p:nvSpPr>
            <p:spPr>
              <a:xfrm>
                <a:off x="7062535" y="4490466"/>
                <a:ext cx="26040" cy="19431"/>
              </a:xfrm>
              <a:custGeom>
                <a:avLst/>
                <a:gdLst/>
                <a:ahLst/>
                <a:cxnLst/>
                <a:rect l="l" t="t" r="r" b="b"/>
                <a:pathLst>
                  <a:path w="26040" h="19431" extrusionOk="0">
                    <a:moveTo>
                      <a:pt x="0" y="17145"/>
                    </a:moveTo>
                    <a:lnTo>
                      <a:pt x="0" y="0"/>
                    </a:lnTo>
                    <a:lnTo>
                      <a:pt x="26040"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37" name="Google Shape;3237;p37"/>
              <p:cNvSpPr/>
              <p:nvPr/>
            </p:nvSpPr>
            <p:spPr>
              <a:xfrm>
                <a:off x="7063485" y="4547997"/>
                <a:ext cx="29937" cy="30289"/>
              </a:xfrm>
              <a:custGeom>
                <a:avLst/>
                <a:gdLst/>
                <a:ahLst/>
                <a:cxnLst/>
                <a:rect l="l" t="t" r="r" b="b"/>
                <a:pathLst>
                  <a:path w="29937" h="30289" extrusionOk="0">
                    <a:moveTo>
                      <a:pt x="0" y="17907"/>
                    </a:moveTo>
                    <a:lnTo>
                      <a:pt x="0" y="0"/>
                    </a:lnTo>
                    <a:lnTo>
                      <a:pt x="29937" y="0"/>
                    </a:lnTo>
                    <a:lnTo>
                      <a:pt x="22619" y="16002"/>
                    </a:lnTo>
                    <a:lnTo>
                      <a:pt x="9599" y="3028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38" name="Google Shape;3238;p37"/>
              <p:cNvSpPr/>
              <p:nvPr/>
            </p:nvSpPr>
            <p:spPr>
              <a:xfrm>
                <a:off x="7062535" y="4472654"/>
                <a:ext cx="295233" cy="185546"/>
              </a:xfrm>
              <a:custGeom>
                <a:avLst/>
                <a:gdLst/>
                <a:ahLst/>
                <a:cxnLst/>
                <a:rect l="l" t="t" r="r" b="b"/>
                <a:pathLst>
                  <a:path w="295233" h="185546" extrusionOk="0">
                    <a:moveTo>
                      <a:pt x="149494" y="30194"/>
                    </a:moveTo>
                    <a:cubicBezTo>
                      <a:pt x="145607" y="30185"/>
                      <a:pt x="141730" y="30499"/>
                      <a:pt x="137900" y="31147"/>
                    </a:cubicBezTo>
                    <a:cubicBezTo>
                      <a:pt x="132673" y="31909"/>
                      <a:pt x="126875" y="32956"/>
                      <a:pt x="120413" y="34290"/>
                    </a:cubicBezTo>
                    <a:cubicBezTo>
                      <a:pt x="113950" y="35623"/>
                      <a:pt x="107203" y="37338"/>
                      <a:pt x="100265" y="39433"/>
                    </a:cubicBezTo>
                    <a:cubicBezTo>
                      <a:pt x="93498" y="41481"/>
                      <a:pt x="86893" y="44034"/>
                      <a:pt x="80497" y="47054"/>
                    </a:cubicBezTo>
                    <a:lnTo>
                      <a:pt x="131247" y="76390"/>
                    </a:lnTo>
                    <a:lnTo>
                      <a:pt x="140751" y="73247"/>
                    </a:lnTo>
                    <a:cubicBezTo>
                      <a:pt x="153676" y="68866"/>
                      <a:pt x="165841" y="65246"/>
                      <a:pt x="177340" y="62198"/>
                    </a:cubicBezTo>
                    <a:cubicBezTo>
                      <a:pt x="188108" y="59360"/>
                      <a:pt x="199114" y="57540"/>
                      <a:pt x="210224" y="56769"/>
                    </a:cubicBezTo>
                    <a:cubicBezTo>
                      <a:pt x="220345" y="56159"/>
                      <a:pt x="230505" y="56864"/>
                      <a:pt x="240446" y="58864"/>
                    </a:cubicBezTo>
                    <a:cubicBezTo>
                      <a:pt x="250643" y="61036"/>
                      <a:pt x="260432" y="64827"/>
                      <a:pt x="269432" y="70104"/>
                    </a:cubicBezTo>
                    <a:cubicBezTo>
                      <a:pt x="278204" y="74504"/>
                      <a:pt x="285731" y="81058"/>
                      <a:pt x="291291" y="89154"/>
                    </a:cubicBezTo>
                    <a:cubicBezTo>
                      <a:pt x="294978" y="95088"/>
                      <a:pt x="296138" y="102260"/>
                      <a:pt x="294522" y="109061"/>
                    </a:cubicBezTo>
                    <a:cubicBezTo>
                      <a:pt x="292327" y="116519"/>
                      <a:pt x="288231" y="123282"/>
                      <a:pt x="282643" y="128683"/>
                    </a:cubicBezTo>
                    <a:cubicBezTo>
                      <a:pt x="275667" y="135684"/>
                      <a:pt x="267883" y="141827"/>
                      <a:pt x="259453" y="146971"/>
                    </a:cubicBezTo>
                    <a:lnTo>
                      <a:pt x="291766" y="166021"/>
                    </a:lnTo>
                    <a:lnTo>
                      <a:pt x="273709" y="176213"/>
                    </a:lnTo>
                    <a:lnTo>
                      <a:pt x="241111" y="157163"/>
                    </a:lnTo>
                    <a:cubicBezTo>
                      <a:pt x="225591" y="164830"/>
                      <a:pt x="209359" y="170955"/>
                      <a:pt x="192642" y="175450"/>
                    </a:cubicBezTo>
                    <a:cubicBezTo>
                      <a:pt x="175164" y="180365"/>
                      <a:pt x="157297" y="183737"/>
                      <a:pt x="139230" y="185547"/>
                    </a:cubicBezTo>
                    <a:lnTo>
                      <a:pt x="122123" y="154972"/>
                    </a:lnTo>
                    <a:cubicBezTo>
                      <a:pt x="126894" y="154848"/>
                      <a:pt x="131656" y="154467"/>
                      <a:pt x="136379" y="153829"/>
                    </a:cubicBezTo>
                    <a:cubicBezTo>
                      <a:pt x="142747" y="153067"/>
                      <a:pt x="149875" y="151924"/>
                      <a:pt x="157668" y="150209"/>
                    </a:cubicBezTo>
                    <a:cubicBezTo>
                      <a:pt x="165461" y="148495"/>
                      <a:pt x="173824" y="146304"/>
                      <a:pt x="182568" y="143828"/>
                    </a:cubicBezTo>
                    <a:cubicBezTo>
                      <a:pt x="191064" y="141284"/>
                      <a:pt x="199361" y="138103"/>
                      <a:pt x="207372" y="134303"/>
                    </a:cubicBezTo>
                    <a:lnTo>
                      <a:pt x="156812" y="105156"/>
                    </a:lnTo>
                    <a:lnTo>
                      <a:pt x="150255" y="107442"/>
                    </a:lnTo>
                    <a:lnTo>
                      <a:pt x="143317" y="109538"/>
                    </a:lnTo>
                    <a:cubicBezTo>
                      <a:pt x="130582" y="113729"/>
                      <a:pt x="118987" y="116967"/>
                      <a:pt x="108343" y="119063"/>
                    </a:cubicBezTo>
                    <a:cubicBezTo>
                      <a:pt x="98545" y="121339"/>
                      <a:pt x="88556" y="122682"/>
                      <a:pt x="78501" y="123063"/>
                    </a:cubicBezTo>
                    <a:cubicBezTo>
                      <a:pt x="69682" y="123425"/>
                      <a:pt x="60862" y="122587"/>
                      <a:pt x="52271" y="120587"/>
                    </a:cubicBezTo>
                    <a:cubicBezTo>
                      <a:pt x="43698" y="118653"/>
                      <a:pt x="35468" y="115433"/>
                      <a:pt x="27846" y="111062"/>
                    </a:cubicBezTo>
                    <a:cubicBezTo>
                      <a:pt x="19511" y="106709"/>
                      <a:pt x="12288" y="100479"/>
                      <a:pt x="6748" y="92869"/>
                    </a:cubicBezTo>
                    <a:cubicBezTo>
                      <a:pt x="2604" y="87201"/>
                      <a:pt x="579" y="80258"/>
                      <a:pt x="1045" y="73247"/>
                    </a:cubicBezTo>
                    <a:cubicBezTo>
                      <a:pt x="1767" y="65951"/>
                      <a:pt x="4685" y="59036"/>
                      <a:pt x="9409" y="53435"/>
                    </a:cubicBezTo>
                    <a:cubicBezTo>
                      <a:pt x="15197" y="46025"/>
                      <a:pt x="22125" y="39595"/>
                      <a:pt x="29937" y="34385"/>
                    </a:cubicBezTo>
                    <a:lnTo>
                      <a:pt x="0" y="17050"/>
                    </a:lnTo>
                    <a:lnTo>
                      <a:pt x="17582" y="6858"/>
                    </a:lnTo>
                    <a:lnTo>
                      <a:pt x="47234" y="24003"/>
                    </a:lnTo>
                    <a:cubicBezTo>
                      <a:pt x="61157" y="17088"/>
                      <a:pt x="75783" y="11687"/>
                      <a:pt x="90856" y="7906"/>
                    </a:cubicBezTo>
                    <a:cubicBezTo>
                      <a:pt x="105207" y="4324"/>
                      <a:pt x="119785" y="1686"/>
                      <a:pt x="134479" y="0"/>
                    </a:cubicBezTo>
                    <a:close/>
                    <a:moveTo>
                      <a:pt x="63105" y="83534"/>
                    </a:moveTo>
                    <a:cubicBezTo>
                      <a:pt x="69777" y="87401"/>
                      <a:pt x="77484" y="89068"/>
                      <a:pt x="85154" y="88297"/>
                    </a:cubicBezTo>
                    <a:cubicBezTo>
                      <a:pt x="95437" y="87125"/>
                      <a:pt x="105568" y="84858"/>
                      <a:pt x="115376" y="81534"/>
                    </a:cubicBezTo>
                    <a:lnTo>
                      <a:pt x="67857" y="54007"/>
                    </a:lnTo>
                    <a:cubicBezTo>
                      <a:pt x="50370" y="65437"/>
                      <a:pt x="48849" y="75343"/>
                      <a:pt x="63105" y="83534"/>
                    </a:cubicBezTo>
                    <a:close/>
                    <a:moveTo>
                      <a:pt x="229991" y="97536"/>
                    </a:moveTo>
                    <a:cubicBezTo>
                      <a:pt x="222721" y="93536"/>
                      <a:pt x="214339" y="92030"/>
                      <a:pt x="206137" y="93250"/>
                    </a:cubicBezTo>
                    <a:cubicBezTo>
                      <a:pt x="194884" y="94707"/>
                      <a:pt x="183784" y="97164"/>
                      <a:pt x="172969" y="100584"/>
                    </a:cubicBezTo>
                    <a:lnTo>
                      <a:pt x="220488" y="127921"/>
                    </a:lnTo>
                    <a:cubicBezTo>
                      <a:pt x="240512" y="115224"/>
                      <a:pt x="243677" y="105089"/>
                      <a:pt x="229991" y="97536"/>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239" name="Google Shape;3239;p37"/>
            <p:cNvGrpSpPr/>
            <p:nvPr/>
          </p:nvGrpSpPr>
          <p:grpSpPr>
            <a:xfrm>
              <a:off x="4965040" y="3430682"/>
              <a:ext cx="883852" cy="621125"/>
              <a:chOff x="6774665" y="4172807"/>
              <a:chExt cx="883852" cy="621125"/>
            </a:xfrm>
          </p:grpSpPr>
          <p:sp>
            <p:nvSpPr>
              <p:cNvPr id="3240" name="Google Shape;3240;p37"/>
              <p:cNvSpPr/>
              <p:nvPr/>
            </p:nvSpPr>
            <p:spPr>
              <a:xfrm>
                <a:off x="6774665" y="4282440"/>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2"/>
                      <a:pt x="197857" y="0"/>
                      <a:pt x="441926" y="0"/>
                    </a:cubicBezTo>
                    <a:cubicBezTo>
                      <a:pt x="685995" y="0"/>
                      <a:pt x="883852" y="114502"/>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41" name="Google Shape;3241;p37"/>
              <p:cNvSpPr/>
              <p:nvPr/>
            </p:nvSpPr>
            <p:spPr>
              <a:xfrm>
                <a:off x="6774855" y="4425505"/>
                <a:ext cx="87339" cy="116490"/>
              </a:xfrm>
              <a:custGeom>
                <a:avLst/>
                <a:gdLst/>
                <a:ahLst/>
                <a:cxnLst/>
                <a:rect l="l" t="t" r="r" b="b"/>
                <a:pathLst>
                  <a:path w="87339" h="116490" extrusionOk="0">
                    <a:moveTo>
                      <a:pt x="0" y="116491"/>
                    </a:moveTo>
                    <a:lnTo>
                      <a:pt x="0" y="0"/>
                    </a:lnTo>
                    <a:lnTo>
                      <a:pt x="87340" y="77914"/>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42" name="Google Shape;3242;p37"/>
              <p:cNvSpPr/>
              <p:nvPr/>
            </p:nvSpPr>
            <p:spPr>
              <a:xfrm>
                <a:off x="7592086" y="4428553"/>
                <a:ext cx="66431" cy="157067"/>
              </a:xfrm>
              <a:custGeom>
                <a:avLst/>
                <a:gdLst/>
                <a:ahLst/>
                <a:cxnLst/>
                <a:rect l="l" t="t" r="r" b="b"/>
                <a:pathLst>
                  <a:path w="66431" h="157067" extrusionOk="0">
                    <a:moveTo>
                      <a:pt x="66431" y="0"/>
                    </a:moveTo>
                    <a:lnTo>
                      <a:pt x="66431" y="109538"/>
                    </a:lnTo>
                    <a:lnTo>
                      <a:pt x="21859" y="157067"/>
                    </a:lnTo>
                    <a:lnTo>
                      <a:pt x="0" y="31623"/>
                    </a:lnTo>
                    <a:lnTo>
                      <a:pt x="66431"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43" name="Google Shape;3243;p37"/>
              <p:cNvSpPr/>
              <p:nvPr/>
            </p:nvSpPr>
            <p:spPr>
              <a:xfrm>
                <a:off x="6774665" y="4172807"/>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44" name="Google Shape;3244;p37"/>
              <p:cNvSpPr/>
              <p:nvPr/>
            </p:nvSpPr>
            <p:spPr>
              <a:xfrm>
                <a:off x="6900380" y="4242411"/>
                <a:ext cx="632615" cy="366117"/>
              </a:xfrm>
              <a:custGeom>
                <a:avLst/>
                <a:gdLst/>
                <a:ahLst/>
                <a:cxnLst/>
                <a:rect l="l" t="t" r="r" b="b"/>
                <a:pathLst>
                  <a:path w="632615" h="366117" extrusionOk="0">
                    <a:moveTo>
                      <a:pt x="632021" y="194048"/>
                    </a:moveTo>
                    <a:cubicBezTo>
                      <a:pt x="627555" y="237101"/>
                      <a:pt x="596952" y="279773"/>
                      <a:pt x="540025" y="312539"/>
                    </a:cubicBezTo>
                    <a:cubicBezTo>
                      <a:pt x="416475" y="383977"/>
                      <a:pt x="216136" y="383977"/>
                      <a:pt x="92586" y="312539"/>
                    </a:cubicBezTo>
                    <a:cubicBezTo>
                      <a:pt x="35564" y="279583"/>
                      <a:pt x="4961" y="237101"/>
                      <a:pt x="590" y="194048"/>
                    </a:cubicBezTo>
                    <a:cubicBezTo>
                      <a:pt x="-4732" y="143661"/>
                      <a:pt x="25965" y="92131"/>
                      <a:pt x="92586" y="53650"/>
                    </a:cubicBezTo>
                    <a:cubicBezTo>
                      <a:pt x="216136" y="-17883"/>
                      <a:pt x="416475" y="-17883"/>
                      <a:pt x="540025" y="53650"/>
                    </a:cubicBezTo>
                    <a:cubicBezTo>
                      <a:pt x="606931" y="92131"/>
                      <a:pt x="637344" y="143661"/>
                      <a:pt x="632021"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45" name="Google Shape;3245;p37"/>
              <p:cNvSpPr/>
              <p:nvPr/>
            </p:nvSpPr>
            <p:spPr>
              <a:xfrm>
                <a:off x="6900970" y="4264342"/>
                <a:ext cx="631431" cy="344185"/>
              </a:xfrm>
              <a:custGeom>
                <a:avLst/>
                <a:gdLst/>
                <a:ahLst/>
                <a:cxnLst/>
                <a:rect l="l" t="t" r="r" b="b"/>
                <a:pathLst>
                  <a:path w="631431" h="344185" extrusionOk="0">
                    <a:moveTo>
                      <a:pt x="631432" y="172117"/>
                    </a:moveTo>
                    <a:cubicBezTo>
                      <a:pt x="626965" y="215170"/>
                      <a:pt x="596363" y="257842"/>
                      <a:pt x="539435" y="290608"/>
                    </a:cubicBezTo>
                    <a:cubicBezTo>
                      <a:pt x="415886" y="362045"/>
                      <a:pt x="215546" y="362045"/>
                      <a:pt x="91997" y="290608"/>
                    </a:cubicBezTo>
                    <a:cubicBezTo>
                      <a:pt x="34974" y="257651"/>
                      <a:pt x="4372" y="215170"/>
                      <a:pt x="0" y="172117"/>
                    </a:cubicBezTo>
                    <a:cubicBezTo>
                      <a:pt x="4372" y="129064"/>
                      <a:pt x="34974" y="86392"/>
                      <a:pt x="91997" y="53721"/>
                    </a:cubicBezTo>
                    <a:cubicBezTo>
                      <a:pt x="215546" y="-17907"/>
                      <a:pt x="415886" y="-17907"/>
                      <a:pt x="539435" y="53721"/>
                    </a:cubicBezTo>
                    <a:cubicBezTo>
                      <a:pt x="596838" y="86677"/>
                      <a:pt x="626965" y="129064"/>
                      <a:pt x="631432" y="172117"/>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46" name="Google Shape;3246;p37"/>
              <p:cNvSpPr/>
              <p:nvPr/>
            </p:nvSpPr>
            <p:spPr>
              <a:xfrm>
                <a:off x="7062535" y="4346352"/>
                <a:ext cx="295228" cy="185547"/>
              </a:xfrm>
              <a:custGeom>
                <a:avLst/>
                <a:gdLst/>
                <a:ahLst/>
                <a:cxnLst/>
                <a:rect l="l" t="t" r="r" b="b"/>
                <a:pathLst>
                  <a:path w="295228" h="185547" extrusionOk="0">
                    <a:moveTo>
                      <a:pt x="149494" y="30194"/>
                    </a:moveTo>
                    <a:cubicBezTo>
                      <a:pt x="145607" y="30185"/>
                      <a:pt x="141730" y="30499"/>
                      <a:pt x="137900" y="31147"/>
                    </a:cubicBezTo>
                    <a:cubicBezTo>
                      <a:pt x="132673" y="31909"/>
                      <a:pt x="126875" y="32956"/>
                      <a:pt x="120413" y="34290"/>
                    </a:cubicBezTo>
                    <a:cubicBezTo>
                      <a:pt x="113950" y="35623"/>
                      <a:pt x="107203" y="37433"/>
                      <a:pt x="100265" y="39529"/>
                    </a:cubicBezTo>
                    <a:cubicBezTo>
                      <a:pt x="93498" y="41548"/>
                      <a:pt x="86893" y="44063"/>
                      <a:pt x="80497" y="47054"/>
                    </a:cubicBezTo>
                    <a:lnTo>
                      <a:pt x="131247" y="76486"/>
                    </a:lnTo>
                    <a:lnTo>
                      <a:pt x="140751" y="73247"/>
                    </a:lnTo>
                    <a:cubicBezTo>
                      <a:pt x="153676" y="68961"/>
                      <a:pt x="165841" y="65246"/>
                      <a:pt x="177340" y="62294"/>
                    </a:cubicBezTo>
                    <a:cubicBezTo>
                      <a:pt x="188089" y="59360"/>
                      <a:pt x="199104" y="57541"/>
                      <a:pt x="210224" y="56864"/>
                    </a:cubicBezTo>
                    <a:cubicBezTo>
                      <a:pt x="220345" y="56179"/>
                      <a:pt x="230505" y="56845"/>
                      <a:pt x="240446" y="58864"/>
                    </a:cubicBezTo>
                    <a:cubicBezTo>
                      <a:pt x="250662" y="61017"/>
                      <a:pt x="260461" y="64846"/>
                      <a:pt x="269432" y="70199"/>
                    </a:cubicBezTo>
                    <a:cubicBezTo>
                      <a:pt x="278214" y="74590"/>
                      <a:pt x="285731" y="81144"/>
                      <a:pt x="291291" y="89249"/>
                    </a:cubicBezTo>
                    <a:cubicBezTo>
                      <a:pt x="294969" y="95193"/>
                      <a:pt x="296128" y="102356"/>
                      <a:pt x="294522" y="109156"/>
                    </a:cubicBezTo>
                    <a:cubicBezTo>
                      <a:pt x="292346" y="116624"/>
                      <a:pt x="288250" y="123397"/>
                      <a:pt x="282643" y="128778"/>
                    </a:cubicBezTo>
                    <a:cubicBezTo>
                      <a:pt x="275648" y="135789"/>
                      <a:pt x="267864" y="141961"/>
                      <a:pt x="259453" y="147161"/>
                    </a:cubicBezTo>
                    <a:lnTo>
                      <a:pt x="291766" y="166211"/>
                    </a:lnTo>
                    <a:lnTo>
                      <a:pt x="273709" y="176213"/>
                    </a:lnTo>
                    <a:lnTo>
                      <a:pt x="241111" y="157163"/>
                    </a:lnTo>
                    <a:cubicBezTo>
                      <a:pt x="225591" y="164868"/>
                      <a:pt x="209359" y="171022"/>
                      <a:pt x="192642" y="175546"/>
                    </a:cubicBezTo>
                    <a:cubicBezTo>
                      <a:pt x="175155" y="180384"/>
                      <a:pt x="157288" y="183728"/>
                      <a:pt x="139230" y="185547"/>
                    </a:cubicBezTo>
                    <a:lnTo>
                      <a:pt x="122123" y="154972"/>
                    </a:lnTo>
                    <a:cubicBezTo>
                      <a:pt x="126894" y="154848"/>
                      <a:pt x="131656" y="154467"/>
                      <a:pt x="136379" y="153829"/>
                    </a:cubicBezTo>
                    <a:cubicBezTo>
                      <a:pt x="143536" y="153019"/>
                      <a:pt x="150644" y="151809"/>
                      <a:pt x="157668" y="150209"/>
                    </a:cubicBezTo>
                    <a:cubicBezTo>
                      <a:pt x="165556" y="148495"/>
                      <a:pt x="173824" y="146399"/>
                      <a:pt x="182568" y="143828"/>
                    </a:cubicBezTo>
                    <a:cubicBezTo>
                      <a:pt x="191055" y="141246"/>
                      <a:pt x="199342" y="138065"/>
                      <a:pt x="207372" y="134303"/>
                    </a:cubicBezTo>
                    <a:lnTo>
                      <a:pt x="156812" y="105061"/>
                    </a:lnTo>
                    <a:lnTo>
                      <a:pt x="150255" y="107347"/>
                    </a:lnTo>
                    <a:lnTo>
                      <a:pt x="143317" y="109442"/>
                    </a:lnTo>
                    <a:cubicBezTo>
                      <a:pt x="130582" y="113633"/>
                      <a:pt x="118987" y="116967"/>
                      <a:pt x="108343" y="118967"/>
                    </a:cubicBezTo>
                    <a:cubicBezTo>
                      <a:pt x="98545" y="121244"/>
                      <a:pt x="88556" y="122587"/>
                      <a:pt x="78501" y="122968"/>
                    </a:cubicBezTo>
                    <a:cubicBezTo>
                      <a:pt x="69691" y="123282"/>
                      <a:pt x="60872" y="122453"/>
                      <a:pt x="52271" y="120491"/>
                    </a:cubicBezTo>
                    <a:cubicBezTo>
                      <a:pt x="43698" y="118548"/>
                      <a:pt x="35468" y="115338"/>
                      <a:pt x="27846" y="110966"/>
                    </a:cubicBezTo>
                    <a:cubicBezTo>
                      <a:pt x="19511" y="106613"/>
                      <a:pt x="12288" y="100384"/>
                      <a:pt x="6748" y="92773"/>
                    </a:cubicBezTo>
                    <a:cubicBezTo>
                      <a:pt x="2585" y="87116"/>
                      <a:pt x="561" y="80163"/>
                      <a:pt x="1045" y="73152"/>
                    </a:cubicBezTo>
                    <a:cubicBezTo>
                      <a:pt x="1787" y="65856"/>
                      <a:pt x="4704" y="58950"/>
                      <a:pt x="9409" y="53340"/>
                    </a:cubicBezTo>
                    <a:cubicBezTo>
                      <a:pt x="15197" y="45929"/>
                      <a:pt x="22125" y="39500"/>
                      <a:pt x="29937" y="34290"/>
                    </a:cubicBezTo>
                    <a:lnTo>
                      <a:pt x="0" y="16954"/>
                    </a:lnTo>
                    <a:lnTo>
                      <a:pt x="17582" y="6763"/>
                    </a:lnTo>
                    <a:lnTo>
                      <a:pt x="47234" y="23908"/>
                    </a:lnTo>
                    <a:cubicBezTo>
                      <a:pt x="61157" y="17021"/>
                      <a:pt x="75783" y="11649"/>
                      <a:pt x="90856" y="7906"/>
                    </a:cubicBezTo>
                    <a:cubicBezTo>
                      <a:pt x="105188" y="4239"/>
                      <a:pt x="119767" y="1591"/>
                      <a:pt x="134479" y="0"/>
                    </a:cubicBezTo>
                    <a:close/>
                    <a:moveTo>
                      <a:pt x="63105" y="83629"/>
                    </a:moveTo>
                    <a:cubicBezTo>
                      <a:pt x="69786" y="87459"/>
                      <a:pt x="77494" y="89116"/>
                      <a:pt x="85154" y="88392"/>
                    </a:cubicBezTo>
                    <a:cubicBezTo>
                      <a:pt x="95437" y="87182"/>
                      <a:pt x="105568" y="84877"/>
                      <a:pt x="115376" y="81534"/>
                    </a:cubicBezTo>
                    <a:lnTo>
                      <a:pt x="67857" y="54007"/>
                    </a:lnTo>
                    <a:cubicBezTo>
                      <a:pt x="50370" y="65437"/>
                      <a:pt x="48849" y="75343"/>
                      <a:pt x="63105" y="83629"/>
                    </a:cubicBezTo>
                    <a:close/>
                    <a:moveTo>
                      <a:pt x="229991" y="97536"/>
                    </a:moveTo>
                    <a:cubicBezTo>
                      <a:pt x="222721" y="93536"/>
                      <a:pt x="214339" y="92030"/>
                      <a:pt x="206137" y="93250"/>
                    </a:cubicBezTo>
                    <a:cubicBezTo>
                      <a:pt x="194894" y="94755"/>
                      <a:pt x="183803" y="97212"/>
                      <a:pt x="172969" y="100584"/>
                    </a:cubicBezTo>
                    <a:lnTo>
                      <a:pt x="220488" y="127921"/>
                    </a:lnTo>
                    <a:cubicBezTo>
                      <a:pt x="240446" y="115634"/>
                      <a:pt x="243677" y="105442"/>
                      <a:pt x="229991" y="97536"/>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47" name="Google Shape;3247;p37"/>
              <p:cNvSpPr/>
              <p:nvPr/>
            </p:nvSpPr>
            <p:spPr>
              <a:xfrm>
                <a:off x="7184658" y="4484274"/>
                <a:ext cx="19482" cy="25526"/>
              </a:xfrm>
              <a:custGeom>
                <a:avLst/>
                <a:gdLst/>
                <a:ahLst/>
                <a:cxnLst/>
                <a:rect l="l" t="t" r="r" b="b"/>
                <a:pathLst>
                  <a:path w="19482" h="25526" extrusionOk="0">
                    <a:moveTo>
                      <a:pt x="0" y="17240"/>
                    </a:moveTo>
                    <a:cubicBezTo>
                      <a:pt x="570" y="16002"/>
                      <a:pt x="0" y="0"/>
                      <a:pt x="0" y="0"/>
                    </a:cubicBezTo>
                    <a:lnTo>
                      <a:pt x="19483" y="12573"/>
                    </a:lnTo>
                    <a:lnTo>
                      <a:pt x="11024"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48" name="Google Shape;3248;p37"/>
              <p:cNvSpPr/>
              <p:nvPr/>
            </p:nvSpPr>
            <p:spPr>
              <a:xfrm>
                <a:off x="7311819" y="4495228"/>
                <a:ext cx="42101" cy="19716"/>
              </a:xfrm>
              <a:custGeom>
                <a:avLst/>
                <a:gdLst/>
                <a:ahLst/>
                <a:cxnLst/>
                <a:rect l="l" t="t" r="r" b="b"/>
                <a:pathLst>
                  <a:path w="42101" h="19716" extrusionOk="0">
                    <a:moveTo>
                      <a:pt x="42102" y="17145"/>
                    </a:moveTo>
                    <a:lnTo>
                      <a:pt x="42102" y="0"/>
                    </a:lnTo>
                    <a:lnTo>
                      <a:pt x="0" y="3143"/>
                    </a:lnTo>
                    <a:lnTo>
                      <a:pt x="24140" y="19717"/>
                    </a:lnTo>
                    <a:lnTo>
                      <a:pt x="42102"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49" name="Google Shape;3249;p37"/>
              <p:cNvSpPr/>
              <p:nvPr/>
            </p:nvSpPr>
            <p:spPr>
              <a:xfrm>
                <a:off x="7325980" y="4431982"/>
                <a:ext cx="31457" cy="17335"/>
              </a:xfrm>
              <a:custGeom>
                <a:avLst/>
                <a:gdLst/>
                <a:ahLst/>
                <a:cxnLst/>
                <a:rect l="l" t="t" r="r" b="b"/>
                <a:pathLst>
                  <a:path w="31457" h="17335" extrusionOk="0">
                    <a:moveTo>
                      <a:pt x="31458" y="17336"/>
                    </a:moveTo>
                    <a:lnTo>
                      <a:pt x="31458" y="0"/>
                    </a:lnTo>
                    <a:lnTo>
                      <a:pt x="0" y="11430"/>
                    </a:lnTo>
                    <a:lnTo>
                      <a:pt x="31458" y="17336"/>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50" name="Google Shape;3250;p37"/>
              <p:cNvSpPr/>
              <p:nvPr/>
            </p:nvSpPr>
            <p:spPr>
              <a:xfrm>
                <a:off x="7227140" y="4438078"/>
                <a:ext cx="47328" cy="33147"/>
              </a:xfrm>
              <a:custGeom>
                <a:avLst/>
                <a:gdLst/>
                <a:ahLst/>
                <a:cxnLst/>
                <a:rect l="l" t="t" r="r" b="b"/>
                <a:pathLst>
                  <a:path w="47328" h="33147" extrusionOk="0">
                    <a:moveTo>
                      <a:pt x="0" y="10096"/>
                    </a:moveTo>
                    <a:lnTo>
                      <a:pt x="10454" y="0"/>
                    </a:lnTo>
                    <a:lnTo>
                      <a:pt x="47329" y="25622"/>
                    </a:lnTo>
                    <a:lnTo>
                      <a:pt x="45048" y="33147"/>
                    </a:lnTo>
                    <a:cubicBezTo>
                      <a:pt x="45048" y="33147"/>
                      <a:pt x="17487" y="21431"/>
                      <a:pt x="16537" y="2076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51" name="Google Shape;3251;p37"/>
              <p:cNvSpPr/>
              <p:nvPr/>
            </p:nvSpPr>
            <p:spPr>
              <a:xfrm>
                <a:off x="7130487" y="4383214"/>
                <a:ext cx="59018" cy="38957"/>
              </a:xfrm>
              <a:custGeom>
                <a:avLst/>
                <a:gdLst/>
                <a:ahLst/>
                <a:cxnLst/>
                <a:rect l="l" t="t" r="r" b="b"/>
                <a:pathLst>
                  <a:path w="59018" h="38957" extrusionOk="0">
                    <a:moveTo>
                      <a:pt x="0" y="11144"/>
                    </a:moveTo>
                    <a:lnTo>
                      <a:pt x="49040" y="38957"/>
                    </a:lnTo>
                    <a:lnTo>
                      <a:pt x="59018" y="31623"/>
                    </a:lnTo>
                    <a:cubicBezTo>
                      <a:pt x="59018" y="31623"/>
                      <a:pt x="52841" y="24575"/>
                      <a:pt x="52461" y="23908"/>
                    </a:cubicBezTo>
                    <a:cubicBezTo>
                      <a:pt x="48042" y="18898"/>
                      <a:pt x="42881" y="14592"/>
                      <a:pt x="37160" y="11144"/>
                    </a:cubicBezTo>
                    <a:cubicBezTo>
                      <a:pt x="33548" y="10382"/>
                      <a:pt x="10264" y="0"/>
                      <a:pt x="10264"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52" name="Google Shape;3252;p37"/>
              <p:cNvSpPr/>
              <p:nvPr/>
            </p:nvSpPr>
            <p:spPr>
              <a:xfrm>
                <a:off x="7184753" y="4352067"/>
                <a:ext cx="27275" cy="24479"/>
              </a:xfrm>
              <a:custGeom>
                <a:avLst/>
                <a:gdLst/>
                <a:ahLst/>
                <a:cxnLst/>
                <a:rect l="l" t="t" r="r" b="b"/>
                <a:pathLst>
                  <a:path w="27275" h="24479" extrusionOk="0">
                    <a:moveTo>
                      <a:pt x="27276" y="24479"/>
                    </a:moveTo>
                    <a:lnTo>
                      <a:pt x="27276" y="7334"/>
                    </a:lnTo>
                    <a:lnTo>
                      <a:pt x="4752" y="0"/>
                    </a:lnTo>
                    <a:lnTo>
                      <a:pt x="0" y="13430"/>
                    </a:lnTo>
                    <a:lnTo>
                      <a:pt x="1140" y="19621"/>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53" name="Google Shape;3253;p37"/>
              <p:cNvSpPr/>
              <p:nvPr/>
            </p:nvSpPr>
            <p:spPr>
              <a:xfrm>
                <a:off x="7062535" y="4347019"/>
                <a:ext cx="26040" cy="19431"/>
              </a:xfrm>
              <a:custGeom>
                <a:avLst/>
                <a:gdLst/>
                <a:ahLst/>
                <a:cxnLst/>
                <a:rect l="l" t="t" r="r" b="b"/>
                <a:pathLst>
                  <a:path w="26040" h="19431" extrusionOk="0">
                    <a:moveTo>
                      <a:pt x="0" y="17145"/>
                    </a:moveTo>
                    <a:lnTo>
                      <a:pt x="0" y="0"/>
                    </a:lnTo>
                    <a:lnTo>
                      <a:pt x="26040"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54" name="Google Shape;3254;p37"/>
              <p:cNvSpPr/>
              <p:nvPr/>
            </p:nvSpPr>
            <p:spPr>
              <a:xfrm>
                <a:off x="7063485" y="4404550"/>
                <a:ext cx="29937" cy="30289"/>
              </a:xfrm>
              <a:custGeom>
                <a:avLst/>
                <a:gdLst/>
                <a:ahLst/>
                <a:cxnLst/>
                <a:rect l="l" t="t" r="r" b="b"/>
                <a:pathLst>
                  <a:path w="29937" h="30289" extrusionOk="0">
                    <a:moveTo>
                      <a:pt x="0" y="17907"/>
                    </a:moveTo>
                    <a:lnTo>
                      <a:pt x="0" y="0"/>
                    </a:lnTo>
                    <a:lnTo>
                      <a:pt x="29937" y="0"/>
                    </a:lnTo>
                    <a:lnTo>
                      <a:pt x="22619" y="16002"/>
                    </a:lnTo>
                    <a:lnTo>
                      <a:pt x="9599" y="3028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55" name="Google Shape;3255;p37"/>
              <p:cNvSpPr/>
              <p:nvPr/>
            </p:nvSpPr>
            <p:spPr>
              <a:xfrm>
                <a:off x="7062535" y="4329112"/>
                <a:ext cx="295233" cy="185547"/>
              </a:xfrm>
              <a:custGeom>
                <a:avLst/>
                <a:gdLst/>
                <a:ahLst/>
                <a:cxnLst/>
                <a:rect l="l" t="t" r="r" b="b"/>
                <a:pathLst>
                  <a:path w="295233" h="185547" extrusionOk="0">
                    <a:moveTo>
                      <a:pt x="149494" y="30289"/>
                    </a:moveTo>
                    <a:cubicBezTo>
                      <a:pt x="145607" y="30280"/>
                      <a:pt x="141730" y="30594"/>
                      <a:pt x="137900" y="31242"/>
                    </a:cubicBezTo>
                    <a:cubicBezTo>
                      <a:pt x="132673" y="32004"/>
                      <a:pt x="126875" y="33052"/>
                      <a:pt x="120413" y="34385"/>
                    </a:cubicBezTo>
                    <a:cubicBezTo>
                      <a:pt x="113950" y="35719"/>
                      <a:pt x="107203" y="37433"/>
                      <a:pt x="100265" y="39529"/>
                    </a:cubicBezTo>
                    <a:cubicBezTo>
                      <a:pt x="93498" y="41577"/>
                      <a:pt x="86893" y="44129"/>
                      <a:pt x="80497" y="47149"/>
                    </a:cubicBezTo>
                    <a:lnTo>
                      <a:pt x="131247" y="76486"/>
                    </a:lnTo>
                    <a:lnTo>
                      <a:pt x="140751" y="73247"/>
                    </a:lnTo>
                    <a:cubicBezTo>
                      <a:pt x="153676" y="68961"/>
                      <a:pt x="165841" y="65341"/>
                      <a:pt x="177340" y="62294"/>
                    </a:cubicBezTo>
                    <a:cubicBezTo>
                      <a:pt x="188108" y="59455"/>
                      <a:pt x="199114" y="57636"/>
                      <a:pt x="210224" y="56864"/>
                    </a:cubicBezTo>
                    <a:cubicBezTo>
                      <a:pt x="220345" y="56255"/>
                      <a:pt x="230505" y="56960"/>
                      <a:pt x="240446" y="58960"/>
                    </a:cubicBezTo>
                    <a:cubicBezTo>
                      <a:pt x="250643" y="61131"/>
                      <a:pt x="260432" y="64922"/>
                      <a:pt x="269432" y="70199"/>
                    </a:cubicBezTo>
                    <a:cubicBezTo>
                      <a:pt x="278204" y="74600"/>
                      <a:pt x="285731" y="81153"/>
                      <a:pt x="291291" y="89249"/>
                    </a:cubicBezTo>
                    <a:cubicBezTo>
                      <a:pt x="294978" y="95183"/>
                      <a:pt x="296138" y="102356"/>
                      <a:pt x="294522" y="109156"/>
                    </a:cubicBezTo>
                    <a:cubicBezTo>
                      <a:pt x="292327" y="116615"/>
                      <a:pt x="288231" y="123377"/>
                      <a:pt x="282643" y="128778"/>
                    </a:cubicBezTo>
                    <a:cubicBezTo>
                      <a:pt x="275667" y="135779"/>
                      <a:pt x="267883" y="141922"/>
                      <a:pt x="259453" y="147066"/>
                    </a:cubicBezTo>
                    <a:lnTo>
                      <a:pt x="291766" y="166116"/>
                    </a:lnTo>
                    <a:lnTo>
                      <a:pt x="273709" y="176213"/>
                    </a:lnTo>
                    <a:lnTo>
                      <a:pt x="241111" y="157163"/>
                    </a:lnTo>
                    <a:cubicBezTo>
                      <a:pt x="225591" y="164830"/>
                      <a:pt x="209359" y="170955"/>
                      <a:pt x="192642" y="175451"/>
                    </a:cubicBezTo>
                    <a:cubicBezTo>
                      <a:pt x="175164" y="180365"/>
                      <a:pt x="157297" y="183737"/>
                      <a:pt x="139230" y="185547"/>
                    </a:cubicBezTo>
                    <a:lnTo>
                      <a:pt x="122123" y="154877"/>
                    </a:lnTo>
                    <a:cubicBezTo>
                      <a:pt x="126894" y="154848"/>
                      <a:pt x="131656" y="154496"/>
                      <a:pt x="136379" y="153829"/>
                    </a:cubicBezTo>
                    <a:cubicBezTo>
                      <a:pt x="142747" y="153067"/>
                      <a:pt x="149875" y="151829"/>
                      <a:pt x="157668" y="150209"/>
                    </a:cubicBezTo>
                    <a:cubicBezTo>
                      <a:pt x="165461" y="148590"/>
                      <a:pt x="173824" y="146304"/>
                      <a:pt x="182568" y="143828"/>
                    </a:cubicBezTo>
                    <a:cubicBezTo>
                      <a:pt x="191045" y="141246"/>
                      <a:pt x="199342" y="138055"/>
                      <a:pt x="207372" y="134303"/>
                    </a:cubicBezTo>
                    <a:lnTo>
                      <a:pt x="156812" y="105156"/>
                    </a:lnTo>
                    <a:lnTo>
                      <a:pt x="150255" y="107442"/>
                    </a:lnTo>
                    <a:lnTo>
                      <a:pt x="143317" y="109538"/>
                    </a:lnTo>
                    <a:cubicBezTo>
                      <a:pt x="130582" y="113729"/>
                      <a:pt x="118987" y="116967"/>
                      <a:pt x="108343" y="119063"/>
                    </a:cubicBezTo>
                    <a:cubicBezTo>
                      <a:pt x="98545" y="121339"/>
                      <a:pt x="88556" y="122682"/>
                      <a:pt x="78501" y="123063"/>
                    </a:cubicBezTo>
                    <a:cubicBezTo>
                      <a:pt x="69682" y="123425"/>
                      <a:pt x="60862" y="122587"/>
                      <a:pt x="52271" y="120587"/>
                    </a:cubicBezTo>
                    <a:cubicBezTo>
                      <a:pt x="43698" y="118653"/>
                      <a:pt x="35468" y="115433"/>
                      <a:pt x="27846" y="111062"/>
                    </a:cubicBezTo>
                    <a:cubicBezTo>
                      <a:pt x="19511" y="106709"/>
                      <a:pt x="12288" y="100479"/>
                      <a:pt x="6748" y="92869"/>
                    </a:cubicBezTo>
                    <a:cubicBezTo>
                      <a:pt x="2604" y="87201"/>
                      <a:pt x="579" y="80258"/>
                      <a:pt x="1045" y="73247"/>
                    </a:cubicBezTo>
                    <a:cubicBezTo>
                      <a:pt x="1767" y="65951"/>
                      <a:pt x="4685" y="59036"/>
                      <a:pt x="9409" y="53435"/>
                    </a:cubicBezTo>
                    <a:cubicBezTo>
                      <a:pt x="15197" y="46025"/>
                      <a:pt x="22125" y="39596"/>
                      <a:pt x="29937" y="34385"/>
                    </a:cubicBezTo>
                    <a:lnTo>
                      <a:pt x="0" y="17050"/>
                    </a:lnTo>
                    <a:lnTo>
                      <a:pt x="17582" y="6858"/>
                    </a:lnTo>
                    <a:lnTo>
                      <a:pt x="47234" y="24003"/>
                    </a:lnTo>
                    <a:cubicBezTo>
                      <a:pt x="61157" y="17088"/>
                      <a:pt x="75783" y="11687"/>
                      <a:pt x="90856" y="7906"/>
                    </a:cubicBezTo>
                    <a:cubicBezTo>
                      <a:pt x="105207" y="4324"/>
                      <a:pt x="119785" y="1686"/>
                      <a:pt x="134479" y="0"/>
                    </a:cubicBezTo>
                    <a:close/>
                    <a:moveTo>
                      <a:pt x="63105" y="83629"/>
                    </a:moveTo>
                    <a:cubicBezTo>
                      <a:pt x="69777" y="87497"/>
                      <a:pt x="77484" y="89163"/>
                      <a:pt x="85154" y="88392"/>
                    </a:cubicBezTo>
                    <a:cubicBezTo>
                      <a:pt x="95437" y="87221"/>
                      <a:pt x="105568" y="84954"/>
                      <a:pt x="115376" y="81629"/>
                    </a:cubicBezTo>
                    <a:lnTo>
                      <a:pt x="67857" y="54102"/>
                    </a:lnTo>
                    <a:cubicBezTo>
                      <a:pt x="50370" y="65532"/>
                      <a:pt x="48849" y="75438"/>
                      <a:pt x="63105" y="83629"/>
                    </a:cubicBezTo>
                    <a:close/>
                    <a:moveTo>
                      <a:pt x="229991" y="97631"/>
                    </a:moveTo>
                    <a:cubicBezTo>
                      <a:pt x="222721" y="93631"/>
                      <a:pt x="214339" y="92126"/>
                      <a:pt x="206137" y="93345"/>
                    </a:cubicBezTo>
                    <a:cubicBezTo>
                      <a:pt x="194884" y="94802"/>
                      <a:pt x="183784" y="97260"/>
                      <a:pt x="172969" y="100679"/>
                    </a:cubicBezTo>
                    <a:lnTo>
                      <a:pt x="220488" y="128016"/>
                    </a:lnTo>
                    <a:cubicBezTo>
                      <a:pt x="240512" y="115700"/>
                      <a:pt x="243677" y="105566"/>
                      <a:pt x="229991" y="97631"/>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256" name="Google Shape;3256;p37"/>
            <p:cNvGrpSpPr/>
            <p:nvPr/>
          </p:nvGrpSpPr>
          <p:grpSpPr>
            <a:xfrm>
              <a:off x="4993741" y="3268090"/>
              <a:ext cx="883853" cy="621125"/>
              <a:chOff x="6803366" y="4010215"/>
              <a:chExt cx="883853" cy="621125"/>
            </a:xfrm>
          </p:grpSpPr>
          <p:sp>
            <p:nvSpPr>
              <p:cNvPr id="3257" name="Google Shape;3257;p37"/>
              <p:cNvSpPr/>
              <p:nvPr/>
            </p:nvSpPr>
            <p:spPr>
              <a:xfrm>
                <a:off x="6803366" y="4119848"/>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58" name="Google Shape;3258;p37"/>
              <p:cNvSpPr/>
              <p:nvPr/>
            </p:nvSpPr>
            <p:spPr>
              <a:xfrm>
                <a:off x="6803461" y="4262913"/>
                <a:ext cx="87339" cy="116490"/>
              </a:xfrm>
              <a:custGeom>
                <a:avLst/>
                <a:gdLst/>
                <a:ahLst/>
                <a:cxnLst/>
                <a:rect l="l" t="t" r="r" b="b"/>
                <a:pathLst>
                  <a:path w="87339" h="116490" extrusionOk="0">
                    <a:moveTo>
                      <a:pt x="0" y="116491"/>
                    </a:moveTo>
                    <a:lnTo>
                      <a:pt x="0" y="0"/>
                    </a:lnTo>
                    <a:lnTo>
                      <a:pt x="87340" y="77915"/>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59" name="Google Shape;3259;p37"/>
              <p:cNvSpPr/>
              <p:nvPr/>
            </p:nvSpPr>
            <p:spPr>
              <a:xfrm>
                <a:off x="7620692" y="4265961"/>
                <a:ext cx="66526" cy="157067"/>
              </a:xfrm>
              <a:custGeom>
                <a:avLst/>
                <a:gdLst/>
                <a:ahLst/>
                <a:cxnLst/>
                <a:rect l="l" t="t" r="r" b="b"/>
                <a:pathLst>
                  <a:path w="66526" h="157067" extrusionOk="0">
                    <a:moveTo>
                      <a:pt x="66527" y="0"/>
                    </a:moveTo>
                    <a:lnTo>
                      <a:pt x="66527" y="109633"/>
                    </a:lnTo>
                    <a:lnTo>
                      <a:pt x="21859" y="157067"/>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60" name="Google Shape;3260;p37"/>
              <p:cNvSpPr/>
              <p:nvPr/>
            </p:nvSpPr>
            <p:spPr>
              <a:xfrm>
                <a:off x="6803366" y="4010215"/>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61" name="Google Shape;3261;p37"/>
              <p:cNvSpPr/>
              <p:nvPr/>
            </p:nvSpPr>
            <p:spPr>
              <a:xfrm>
                <a:off x="6928987" y="4079843"/>
                <a:ext cx="632689" cy="366093"/>
              </a:xfrm>
              <a:custGeom>
                <a:avLst/>
                <a:gdLst/>
                <a:ahLst/>
                <a:cxnLst/>
                <a:rect l="l" t="t" r="r" b="b"/>
                <a:pathLst>
                  <a:path w="632689" h="366093" extrusionOk="0">
                    <a:moveTo>
                      <a:pt x="632117" y="194024"/>
                    </a:moveTo>
                    <a:cubicBezTo>
                      <a:pt x="627555" y="237173"/>
                      <a:pt x="596952" y="279749"/>
                      <a:pt x="540025" y="312515"/>
                    </a:cubicBezTo>
                    <a:cubicBezTo>
                      <a:pt x="416476" y="383953"/>
                      <a:pt x="216136" y="383953"/>
                      <a:pt x="92587" y="312515"/>
                    </a:cubicBezTo>
                    <a:cubicBezTo>
                      <a:pt x="35564" y="279559"/>
                      <a:pt x="4962" y="237173"/>
                      <a:pt x="590" y="194024"/>
                    </a:cubicBezTo>
                    <a:cubicBezTo>
                      <a:pt x="-4732" y="143637"/>
                      <a:pt x="25965" y="92107"/>
                      <a:pt x="92587" y="53721"/>
                    </a:cubicBezTo>
                    <a:cubicBezTo>
                      <a:pt x="216136" y="-17907"/>
                      <a:pt x="416476" y="-17907"/>
                      <a:pt x="540025" y="53721"/>
                    </a:cubicBezTo>
                    <a:cubicBezTo>
                      <a:pt x="606836" y="92107"/>
                      <a:pt x="637344" y="143637"/>
                      <a:pt x="632117" y="19402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62" name="Google Shape;3262;p37"/>
              <p:cNvSpPr/>
              <p:nvPr/>
            </p:nvSpPr>
            <p:spPr>
              <a:xfrm>
                <a:off x="6929577" y="4101750"/>
                <a:ext cx="631526" cy="344186"/>
              </a:xfrm>
              <a:custGeom>
                <a:avLst/>
                <a:gdLst/>
                <a:ahLst/>
                <a:cxnLst/>
                <a:rect l="l" t="t" r="r" b="b"/>
                <a:pathLst>
                  <a:path w="631526" h="344186" extrusionOk="0">
                    <a:moveTo>
                      <a:pt x="631527" y="172117"/>
                    </a:moveTo>
                    <a:cubicBezTo>
                      <a:pt x="626965" y="215265"/>
                      <a:pt x="596363" y="257842"/>
                      <a:pt x="539435" y="290608"/>
                    </a:cubicBezTo>
                    <a:cubicBezTo>
                      <a:pt x="415886" y="362045"/>
                      <a:pt x="215546" y="362045"/>
                      <a:pt x="91997" y="290608"/>
                    </a:cubicBezTo>
                    <a:cubicBezTo>
                      <a:pt x="34974" y="257651"/>
                      <a:pt x="4372" y="215265"/>
                      <a:pt x="0" y="172117"/>
                    </a:cubicBezTo>
                    <a:cubicBezTo>
                      <a:pt x="4372" y="129064"/>
                      <a:pt x="35069" y="86392"/>
                      <a:pt x="91997" y="53721"/>
                    </a:cubicBezTo>
                    <a:cubicBezTo>
                      <a:pt x="215546" y="-17907"/>
                      <a:pt x="415886" y="-17907"/>
                      <a:pt x="539435" y="53721"/>
                    </a:cubicBezTo>
                    <a:cubicBezTo>
                      <a:pt x="596743" y="86678"/>
                      <a:pt x="626965" y="129064"/>
                      <a:pt x="631527" y="172117"/>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63" name="Google Shape;3263;p37"/>
              <p:cNvSpPr/>
              <p:nvPr/>
            </p:nvSpPr>
            <p:spPr>
              <a:xfrm>
                <a:off x="7091046" y="4183856"/>
                <a:ext cx="294970" cy="185451"/>
              </a:xfrm>
              <a:custGeom>
                <a:avLst/>
                <a:gdLst/>
                <a:ahLst/>
                <a:cxnLst/>
                <a:rect l="l" t="t" r="r" b="b"/>
                <a:pathLst>
                  <a:path w="294970" h="185451" extrusionOk="0">
                    <a:moveTo>
                      <a:pt x="149590" y="30194"/>
                    </a:moveTo>
                    <a:cubicBezTo>
                      <a:pt x="145702" y="30137"/>
                      <a:pt x="141825" y="30423"/>
                      <a:pt x="137995" y="31052"/>
                    </a:cubicBezTo>
                    <a:cubicBezTo>
                      <a:pt x="132768" y="31813"/>
                      <a:pt x="126970" y="32861"/>
                      <a:pt x="120508" y="34195"/>
                    </a:cubicBezTo>
                    <a:cubicBezTo>
                      <a:pt x="114045" y="35528"/>
                      <a:pt x="107393" y="37338"/>
                      <a:pt x="100360" y="39434"/>
                    </a:cubicBezTo>
                    <a:cubicBezTo>
                      <a:pt x="93593" y="41453"/>
                      <a:pt x="86988" y="43967"/>
                      <a:pt x="80592" y="46958"/>
                    </a:cubicBezTo>
                    <a:lnTo>
                      <a:pt x="131342" y="76390"/>
                    </a:lnTo>
                    <a:lnTo>
                      <a:pt x="140846" y="73152"/>
                    </a:lnTo>
                    <a:cubicBezTo>
                      <a:pt x="153771" y="68866"/>
                      <a:pt x="165936" y="65151"/>
                      <a:pt x="177436" y="62198"/>
                    </a:cubicBezTo>
                    <a:cubicBezTo>
                      <a:pt x="188184" y="59274"/>
                      <a:pt x="199199" y="57455"/>
                      <a:pt x="210319" y="56769"/>
                    </a:cubicBezTo>
                    <a:cubicBezTo>
                      <a:pt x="220469" y="56074"/>
                      <a:pt x="230666" y="56750"/>
                      <a:pt x="240636" y="58769"/>
                    </a:cubicBezTo>
                    <a:cubicBezTo>
                      <a:pt x="250672" y="61036"/>
                      <a:pt x="260290" y="64856"/>
                      <a:pt x="269147" y="70104"/>
                    </a:cubicBezTo>
                    <a:cubicBezTo>
                      <a:pt x="277929" y="74495"/>
                      <a:pt x="285446" y="81048"/>
                      <a:pt x="291006" y="89154"/>
                    </a:cubicBezTo>
                    <a:cubicBezTo>
                      <a:pt x="294722" y="95079"/>
                      <a:pt x="295891" y="102260"/>
                      <a:pt x="294237" y="109061"/>
                    </a:cubicBezTo>
                    <a:cubicBezTo>
                      <a:pt x="292099" y="116548"/>
                      <a:pt x="287993" y="123330"/>
                      <a:pt x="282357" y="128683"/>
                    </a:cubicBezTo>
                    <a:cubicBezTo>
                      <a:pt x="275382" y="135712"/>
                      <a:pt x="267598" y="141884"/>
                      <a:pt x="259168" y="147066"/>
                    </a:cubicBezTo>
                    <a:lnTo>
                      <a:pt x="291481" y="166116"/>
                    </a:lnTo>
                    <a:lnTo>
                      <a:pt x="273709" y="176117"/>
                    </a:lnTo>
                    <a:lnTo>
                      <a:pt x="241111" y="157067"/>
                    </a:lnTo>
                    <a:cubicBezTo>
                      <a:pt x="225591" y="164773"/>
                      <a:pt x="209359" y="170926"/>
                      <a:pt x="192642" y="175451"/>
                    </a:cubicBezTo>
                    <a:cubicBezTo>
                      <a:pt x="175155" y="180289"/>
                      <a:pt x="157288" y="183632"/>
                      <a:pt x="139230" y="185452"/>
                    </a:cubicBezTo>
                    <a:lnTo>
                      <a:pt x="122219" y="154877"/>
                    </a:lnTo>
                    <a:cubicBezTo>
                      <a:pt x="126990" y="154753"/>
                      <a:pt x="131751" y="154372"/>
                      <a:pt x="136474" y="153734"/>
                    </a:cubicBezTo>
                    <a:cubicBezTo>
                      <a:pt x="143631" y="152914"/>
                      <a:pt x="150739" y="151705"/>
                      <a:pt x="157763" y="150114"/>
                    </a:cubicBezTo>
                    <a:cubicBezTo>
                      <a:pt x="165556" y="148399"/>
                      <a:pt x="173824" y="146304"/>
                      <a:pt x="182568" y="143732"/>
                    </a:cubicBezTo>
                    <a:cubicBezTo>
                      <a:pt x="191064" y="141179"/>
                      <a:pt x="199351" y="137998"/>
                      <a:pt x="207372" y="134207"/>
                    </a:cubicBezTo>
                    <a:lnTo>
                      <a:pt x="156812" y="104965"/>
                    </a:lnTo>
                    <a:lnTo>
                      <a:pt x="150255" y="107252"/>
                    </a:lnTo>
                    <a:lnTo>
                      <a:pt x="143317" y="109347"/>
                    </a:lnTo>
                    <a:cubicBezTo>
                      <a:pt x="130582" y="113538"/>
                      <a:pt x="118987" y="116872"/>
                      <a:pt x="108343" y="118872"/>
                    </a:cubicBezTo>
                    <a:cubicBezTo>
                      <a:pt x="98573" y="121148"/>
                      <a:pt x="88613" y="122482"/>
                      <a:pt x="78596" y="122872"/>
                    </a:cubicBezTo>
                    <a:cubicBezTo>
                      <a:pt x="69748" y="123187"/>
                      <a:pt x="60900" y="122358"/>
                      <a:pt x="52271" y="120396"/>
                    </a:cubicBezTo>
                    <a:cubicBezTo>
                      <a:pt x="43727" y="118472"/>
                      <a:pt x="35525" y="115253"/>
                      <a:pt x="27941" y="110871"/>
                    </a:cubicBezTo>
                    <a:cubicBezTo>
                      <a:pt x="19606" y="106518"/>
                      <a:pt x="12364" y="100327"/>
                      <a:pt x="6748" y="92773"/>
                    </a:cubicBezTo>
                    <a:cubicBezTo>
                      <a:pt x="2680" y="87039"/>
                      <a:pt x="665" y="80086"/>
                      <a:pt x="1045" y="73057"/>
                    </a:cubicBezTo>
                    <a:cubicBezTo>
                      <a:pt x="1787" y="65789"/>
                      <a:pt x="4704" y="58922"/>
                      <a:pt x="9409" y="53340"/>
                    </a:cubicBezTo>
                    <a:cubicBezTo>
                      <a:pt x="15244" y="45977"/>
                      <a:pt x="22163" y="39557"/>
                      <a:pt x="29937" y="34290"/>
                    </a:cubicBezTo>
                    <a:lnTo>
                      <a:pt x="0" y="16954"/>
                    </a:lnTo>
                    <a:lnTo>
                      <a:pt x="17582" y="6763"/>
                    </a:lnTo>
                    <a:lnTo>
                      <a:pt x="47329" y="23908"/>
                    </a:lnTo>
                    <a:cubicBezTo>
                      <a:pt x="61261" y="17031"/>
                      <a:pt x="75878" y="11668"/>
                      <a:pt x="90951" y="7906"/>
                    </a:cubicBezTo>
                    <a:cubicBezTo>
                      <a:pt x="105283" y="4220"/>
                      <a:pt x="119862" y="1581"/>
                      <a:pt x="134573" y="0"/>
                    </a:cubicBezTo>
                    <a:close/>
                    <a:moveTo>
                      <a:pt x="63200" y="83534"/>
                    </a:moveTo>
                    <a:cubicBezTo>
                      <a:pt x="69881" y="87363"/>
                      <a:pt x="77589" y="89021"/>
                      <a:pt x="85249" y="88297"/>
                    </a:cubicBezTo>
                    <a:cubicBezTo>
                      <a:pt x="95579" y="87135"/>
                      <a:pt x="105739" y="84830"/>
                      <a:pt x="115566" y="81439"/>
                    </a:cubicBezTo>
                    <a:lnTo>
                      <a:pt x="68047" y="53912"/>
                    </a:lnTo>
                    <a:cubicBezTo>
                      <a:pt x="50560" y="65341"/>
                      <a:pt x="48944" y="75152"/>
                      <a:pt x="63200" y="83344"/>
                    </a:cubicBezTo>
                    <a:close/>
                    <a:moveTo>
                      <a:pt x="230087" y="97441"/>
                    </a:moveTo>
                    <a:cubicBezTo>
                      <a:pt x="222826" y="93516"/>
                      <a:pt x="214500" y="92021"/>
                      <a:pt x="206327" y="93154"/>
                    </a:cubicBezTo>
                    <a:cubicBezTo>
                      <a:pt x="195056" y="94659"/>
                      <a:pt x="183927" y="97117"/>
                      <a:pt x="173064" y="100489"/>
                    </a:cubicBezTo>
                    <a:lnTo>
                      <a:pt x="220583" y="127826"/>
                    </a:lnTo>
                    <a:cubicBezTo>
                      <a:pt x="240541" y="115538"/>
                      <a:pt x="243772" y="105346"/>
                      <a:pt x="230087" y="97441"/>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64" name="Google Shape;3264;p37"/>
              <p:cNvSpPr/>
              <p:nvPr/>
            </p:nvSpPr>
            <p:spPr>
              <a:xfrm>
                <a:off x="7213360" y="4321778"/>
                <a:ext cx="19007" cy="25526"/>
              </a:xfrm>
              <a:custGeom>
                <a:avLst/>
                <a:gdLst/>
                <a:ahLst/>
                <a:cxnLst/>
                <a:rect l="l" t="t" r="r" b="b"/>
                <a:pathLst>
                  <a:path w="19007" h="25526" extrusionOk="0">
                    <a:moveTo>
                      <a:pt x="0" y="17145"/>
                    </a:moveTo>
                    <a:cubicBezTo>
                      <a:pt x="475" y="15907"/>
                      <a:pt x="0" y="0"/>
                      <a:pt x="0" y="0"/>
                    </a:cubicBezTo>
                    <a:lnTo>
                      <a:pt x="19008" y="12478"/>
                    </a:lnTo>
                    <a:lnTo>
                      <a:pt x="10549"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65" name="Google Shape;3265;p37"/>
              <p:cNvSpPr/>
              <p:nvPr/>
            </p:nvSpPr>
            <p:spPr>
              <a:xfrm>
                <a:off x="7340425" y="4332636"/>
                <a:ext cx="42101" cy="19716"/>
              </a:xfrm>
              <a:custGeom>
                <a:avLst/>
                <a:gdLst/>
                <a:ahLst/>
                <a:cxnLst/>
                <a:rect l="l" t="t" r="r" b="b"/>
                <a:pathLst>
                  <a:path w="42101" h="19716" extrusionOk="0">
                    <a:moveTo>
                      <a:pt x="42102" y="17145"/>
                    </a:moveTo>
                    <a:lnTo>
                      <a:pt x="42102" y="0"/>
                    </a:lnTo>
                    <a:lnTo>
                      <a:pt x="0" y="3238"/>
                    </a:lnTo>
                    <a:lnTo>
                      <a:pt x="24235" y="19717"/>
                    </a:lnTo>
                    <a:lnTo>
                      <a:pt x="42102"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66" name="Google Shape;3266;p37"/>
              <p:cNvSpPr/>
              <p:nvPr/>
            </p:nvSpPr>
            <p:spPr>
              <a:xfrm>
                <a:off x="7354586" y="4269390"/>
                <a:ext cx="31457" cy="17335"/>
              </a:xfrm>
              <a:custGeom>
                <a:avLst/>
                <a:gdLst/>
                <a:ahLst/>
                <a:cxnLst/>
                <a:rect l="l" t="t" r="r" b="b"/>
                <a:pathLst>
                  <a:path w="31457" h="17335" extrusionOk="0">
                    <a:moveTo>
                      <a:pt x="31458" y="17335"/>
                    </a:moveTo>
                    <a:lnTo>
                      <a:pt x="31458" y="0"/>
                    </a:lnTo>
                    <a:lnTo>
                      <a:pt x="0" y="11430"/>
                    </a:lnTo>
                    <a:lnTo>
                      <a:pt x="31458" y="1733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67" name="Google Shape;3267;p37"/>
              <p:cNvSpPr/>
              <p:nvPr/>
            </p:nvSpPr>
            <p:spPr>
              <a:xfrm>
                <a:off x="7255747" y="4276153"/>
                <a:ext cx="47328" cy="33147"/>
              </a:xfrm>
              <a:custGeom>
                <a:avLst/>
                <a:gdLst/>
                <a:ahLst/>
                <a:cxnLst/>
                <a:rect l="l" t="t" r="r" b="b"/>
                <a:pathLst>
                  <a:path w="47328" h="33147" extrusionOk="0">
                    <a:moveTo>
                      <a:pt x="0" y="10096"/>
                    </a:moveTo>
                    <a:lnTo>
                      <a:pt x="10454" y="0"/>
                    </a:lnTo>
                    <a:lnTo>
                      <a:pt x="47329" y="25622"/>
                    </a:lnTo>
                    <a:lnTo>
                      <a:pt x="45048" y="33147"/>
                    </a:lnTo>
                    <a:cubicBezTo>
                      <a:pt x="45048" y="33147"/>
                      <a:pt x="17487" y="21527"/>
                      <a:pt x="16536" y="2076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68" name="Google Shape;3268;p37"/>
              <p:cNvSpPr/>
              <p:nvPr/>
            </p:nvSpPr>
            <p:spPr>
              <a:xfrm>
                <a:off x="7159188" y="4220622"/>
                <a:ext cx="58923" cy="38957"/>
              </a:xfrm>
              <a:custGeom>
                <a:avLst/>
                <a:gdLst/>
                <a:ahLst/>
                <a:cxnLst/>
                <a:rect l="l" t="t" r="r" b="b"/>
                <a:pathLst>
                  <a:path w="58923" h="38957" extrusionOk="0">
                    <a:moveTo>
                      <a:pt x="0" y="11144"/>
                    </a:moveTo>
                    <a:lnTo>
                      <a:pt x="48944" y="38958"/>
                    </a:lnTo>
                    <a:lnTo>
                      <a:pt x="58924" y="31623"/>
                    </a:lnTo>
                    <a:cubicBezTo>
                      <a:pt x="58924" y="31623"/>
                      <a:pt x="52841" y="24575"/>
                      <a:pt x="52366" y="23908"/>
                    </a:cubicBezTo>
                    <a:cubicBezTo>
                      <a:pt x="47966" y="18879"/>
                      <a:pt x="42805" y="14574"/>
                      <a:pt x="37065" y="11144"/>
                    </a:cubicBezTo>
                    <a:cubicBezTo>
                      <a:pt x="33454" y="10478"/>
                      <a:pt x="10169" y="0"/>
                      <a:pt x="10169"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69" name="Google Shape;3269;p37"/>
              <p:cNvSpPr/>
              <p:nvPr/>
            </p:nvSpPr>
            <p:spPr>
              <a:xfrm>
                <a:off x="7213360" y="4189475"/>
                <a:ext cx="27275" cy="24574"/>
              </a:xfrm>
              <a:custGeom>
                <a:avLst/>
                <a:gdLst/>
                <a:ahLst/>
                <a:cxnLst/>
                <a:rect l="l" t="t" r="r" b="b"/>
                <a:pathLst>
                  <a:path w="27275" h="24574" extrusionOk="0">
                    <a:moveTo>
                      <a:pt x="27276" y="24575"/>
                    </a:moveTo>
                    <a:lnTo>
                      <a:pt x="27276" y="7334"/>
                    </a:lnTo>
                    <a:lnTo>
                      <a:pt x="4752" y="0"/>
                    </a:lnTo>
                    <a:lnTo>
                      <a:pt x="0" y="13526"/>
                    </a:lnTo>
                    <a:lnTo>
                      <a:pt x="1140" y="19621"/>
                    </a:lnTo>
                    <a:lnTo>
                      <a:pt x="27276" y="2457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70" name="Google Shape;3270;p37"/>
              <p:cNvSpPr/>
              <p:nvPr/>
            </p:nvSpPr>
            <p:spPr>
              <a:xfrm>
                <a:off x="7091141" y="4184427"/>
                <a:ext cx="26040" cy="19431"/>
              </a:xfrm>
              <a:custGeom>
                <a:avLst/>
                <a:gdLst/>
                <a:ahLst/>
                <a:cxnLst/>
                <a:rect l="l" t="t" r="r" b="b"/>
                <a:pathLst>
                  <a:path w="26040" h="19431" extrusionOk="0">
                    <a:moveTo>
                      <a:pt x="0" y="17145"/>
                    </a:moveTo>
                    <a:lnTo>
                      <a:pt x="0" y="0"/>
                    </a:lnTo>
                    <a:lnTo>
                      <a:pt x="26041"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71" name="Google Shape;3271;p37"/>
              <p:cNvSpPr/>
              <p:nvPr/>
            </p:nvSpPr>
            <p:spPr>
              <a:xfrm>
                <a:off x="7092091" y="4242053"/>
                <a:ext cx="29936" cy="30194"/>
              </a:xfrm>
              <a:custGeom>
                <a:avLst/>
                <a:gdLst/>
                <a:ahLst/>
                <a:cxnLst/>
                <a:rect l="l" t="t" r="r" b="b"/>
                <a:pathLst>
                  <a:path w="29936" h="30194" extrusionOk="0">
                    <a:moveTo>
                      <a:pt x="0" y="17812"/>
                    </a:moveTo>
                    <a:lnTo>
                      <a:pt x="0" y="0"/>
                    </a:lnTo>
                    <a:lnTo>
                      <a:pt x="29937" y="0"/>
                    </a:lnTo>
                    <a:lnTo>
                      <a:pt x="22619" y="15907"/>
                    </a:lnTo>
                    <a:lnTo>
                      <a:pt x="9694" y="30194"/>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72" name="Google Shape;3272;p37"/>
              <p:cNvSpPr/>
              <p:nvPr/>
            </p:nvSpPr>
            <p:spPr>
              <a:xfrm>
                <a:off x="7091046" y="4166616"/>
                <a:ext cx="294970" cy="185547"/>
              </a:xfrm>
              <a:custGeom>
                <a:avLst/>
                <a:gdLst/>
                <a:ahLst/>
                <a:cxnLst/>
                <a:rect l="l" t="t" r="r" b="b"/>
                <a:pathLst>
                  <a:path w="294970" h="185547" extrusionOk="0">
                    <a:moveTo>
                      <a:pt x="149590" y="30194"/>
                    </a:moveTo>
                    <a:cubicBezTo>
                      <a:pt x="145702" y="30185"/>
                      <a:pt x="141825" y="30499"/>
                      <a:pt x="137995" y="31147"/>
                    </a:cubicBezTo>
                    <a:cubicBezTo>
                      <a:pt x="132768" y="31909"/>
                      <a:pt x="126970" y="32956"/>
                      <a:pt x="120508" y="34290"/>
                    </a:cubicBezTo>
                    <a:cubicBezTo>
                      <a:pt x="114045" y="35623"/>
                      <a:pt x="107393" y="37338"/>
                      <a:pt x="100360" y="39433"/>
                    </a:cubicBezTo>
                    <a:cubicBezTo>
                      <a:pt x="93593" y="41481"/>
                      <a:pt x="86988" y="44034"/>
                      <a:pt x="80592" y="47054"/>
                    </a:cubicBezTo>
                    <a:lnTo>
                      <a:pt x="131342" y="76486"/>
                    </a:lnTo>
                    <a:lnTo>
                      <a:pt x="140846" y="73247"/>
                    </a:lnTo>
                    <a:cubicBezTo>
                      <a:pt x="153771" y="68866"/>
                      <a:pt x="165936" y="65246"/>
                      <a:pt x="177436" y="62294"/>
                    </a:cubicBezTo>
                    <a:cubicBezTo>
                      <a:pt x="188194" y="59379"/>
                      <a:pt x="199209" y="57531"/>
                      <a:pt x="210319" y="56769"/>
                    </a:cubicBezTo>
                    <a:cubicBezTo>
                      <a:pt x="220469" y="56159"/>
                      <a:pt x="230666" y="56864"/>
                      <a:pt x="240636" y="58864"/>
                    </a:cubicBezTo>
                    <a:cubicBezTo>
                      <a:pt x="250681" y="61084"/>
                      <a:pt x="260309" y="64913"/>
                      <a:pt x="269147" y="70199"/>
                    </a:cubicBezTo>
                    <a:cubicBezTo>
                      <a:pt x="277948" y="74562"/>
                      <a:pt x="285475" y="81124"/>
                      <a:pt x="291006" y="89249"/>
                    </a:cubicBezTo>
                    <a:cubicBezTo>
                      <a:pt x="294722" y="95174"/>
                      <a:pt x="295891" y="102356"/>
                      <a:pt x="294237" y="109156"/>
                    </a:cubicBezTo>
                    <a:cubicBezTo>
                      <a:pt x="292080" y="116634"/>
                      <a:pt x="287984" y="123406"/>
                      <a:pt x="282357" y="128778"/>
                    </a:cubicBezTo>
                    <a:cubicBezTo>
                      <a:pt x="275382" y="135807"/>
                      <a:pt x="267598" y="141980"/>
                      <a:pt x="259168" y="147161"/>
                    </a:cubicBezTo>
                    <a:lnTo>
                      <a:pt x="291481" y="166211"/>
                    </a:lnTo>
                    <a:lnTo>
                      <a:pt x="273709" y="176213"/>
                    </a:lnTo>
                    <a:lnTo>
                      <a:pt x="241111" y="157163"/>
                    </a:lnTo>
                    <a:cubicBezTo>
                      <a:pt x="225572" y="164820"/>
                      <a:pt x="209349" y="170983"/>
                      <a:pt x="192642" y="175546"/>
                    </a:cubicBezTo>
                    <a:cubicBezTo>
                      <a:pt x="175155" y="180384"/>
                      <a:pt x="157288" y="183728"/>
                      <a:pt x="139230" y="185547"/>
                    </a:cubicBezTo>
                    <a:lnTo>
                      <a:pt x="122219" y="154972"/>
                    </a:lnTo>
                    <a:cubicBezTo>
                      <a:pt x="126990" y="154848"/>
                      <a:pt x="131751" y="154467"/>
                      <a:pt x="136474" y="153829"/>
                    </a:cubicBezTo>
                    <a:cubicBezTo>
                      <a:pt x="142842" y="153067"/>
                      <a:pt x="149875" y="151924"/>
                      <a:pt x="157763" y="150209"/>
                    </a:cubicBezTo>
                    <a:cubicBezTo>
                      <a:pt x="165651" y="148495"/>
                      <a:pt x="173824" y="146399"/>
                      <a:pt x="182568" y="143828"/>
                    </a:cubicBezTo>
                    <a:cubicBezTo>
                      <a:pt x="191064" y="141275"/>
                      <a:pt x="199351" y="138093"/>
                      <a:pt x="207372" y="134303"/>
                    </a:cubicBezTo>
                    <a:lnTo>
                      <a:pt x="156812" y="105061"/>
                    </a:lnTo>
                    <a:lnTo>
                      <a:pt x="150255" y="107347"/>
                    </a:lnTo>
                    <a:lnTo>
                      <a:pt x="143317" y="109442"/>
                    </a:lnTo>
                    <a:cubicBezTo>
                      <a:pt x="130582" y="113633"/>
                      <a:pt x="118987" y="116967"/>
                      <a:pt x="108343" y="118967"/>
                    </a:cubicBezTo>
                    <a:cubicBezTo>
                      <a:pt x="98573" y="121244"/>
                      <a:pt x="88613" y="122577"/>
                      <a:pt x="78596" y="122968"/>
                    </a:cubicBezTo>
                    <a:cubicBezTo>
                      <a:pt x="69748" y="123234"/>
                      <a:pt x="60910" y="122406"/>
                      <a:pt x="52271" y="120491"/>
                    </a:cubicBezTo>
                    <a:cubicBezTo>
                      <a:pt x="43746" y="118520"/>
                      <a:pt x="35544" y="115310"/>
                      <a:pt x="27941" y="110966"/>
                    </a:cubicBezTo>
                    <a:cubicBezTo>
                      <a:pt x="19578" y="106613"/>
                      <a:pt x="12326" y="100384"/>
                      <a:pt x="6748" y="92773"/>
                    </a:cubicBezTo>
                    <a:cubicBezTo>
                      <a:pt x="2689" y="87068"/>
                      <a:pt x="675" y="80153"/>
                      <a:pt x="1045" y="73152"/>
                    </a:cubicBezTo>
                    <a:cubicBezTo>
                      <a:pt x="1787" y="65856"/>
                      <a:pt x="4704" y="58950"/>
                      <a:pt x="9409" y="53340"/>
                    </a:cubicBezTo>
                    <a:cubicBezTo>
                      <a:pt x="15244" y="45977"/>
                      <a:pt x="22163" y="39557"/>
                      <a:pt x="29937" y="34290"/>
                    </a:cubicBezTo>
                    <a:lnTo>
                      <a:pt x="0" y="16954"/>
                    </a:lnTo>
                    <a:lnTo>
                      <a:pt x="17582" y="6763"/>
                    </a:lnTo>
                    <a:lnTo>
                      <a:pt x="47329" y="23908"/>
                    </a:lnTo>
                    <a:cubicBezTo>
                      <a:pt x="61242" y="16993"/>
                      <a:pt x="75869" y="11621"/>
                      <a:pt x="90951" y="7906"/>
                    </a:cubicBezTo>
                    <a:cubicBezTo>
                      <a:pt x="105283" y="4220"/>
                      <a:pt x="119862" y="1581"/>
                      <a:pt x="134573" y="0"/>
                    </a:cubicBezTo>
                    <a:close/>
                    <a:moveTo>
                      <a:pt x="63200" y="83629"/>
                    </a:moveTo>
                    <a:cubicBezTo>
                      <a:pt x="69881" y="87468"/>
                      <a:pt x="77589" y="89106"/>
                      <a:pt x="85249" y="88297"/>
                    </a:cubicBezTo>
                    <a:cubicBezTo>
                      <a:pt x="95570" y="87173"/>
                      <a:pt x="105739" y="84906"/>
                      <a:pt x="115566" y="81534"/>
                    </a:cubicBezTo>
                    <a:lnTo>
                      <a:pt x="68047" y="54007"/>
                    </a:lnTo>
                    <a:cubicBezTo>
                      <a:pt x="50560" y="65437"/>
                      <a:pt x="48944" y="75314"/>
                      <a:pt x="63200" y="83629"/>
                    </a:cubicBezTo>
                    <a:close/>
                    <a:moveTo>
                      <a:pt x="230087" y="97536"/>
                    </a:moveTo>
                    <a:cubicBezTo>
                      <a:pt x="222845" y="93554"/>
                      <a:pt x="214500" y="92050"/>
                      <a:pt x="206327" y="93250"/>
                    </a:cubicBezTo>
                    <a:cubicBezTo>
                      <a:pt x="195046" y="94707"/>
                      <a:pt x="183917" y="97164"/>
                      <a:pt x="173064" y="100584"/>
                    </a:cubicBezTo>
                    <a:lnTo>
                      <a:pt x="220583" y="127921"/>
                    </a:lnTo>
                    <a:cubicBezTo>
                      <a:pt x="240541" y="115633"/>
                      <a:pt x="243772" y="105442"/>
                      <a:pt x="230087" y="97536"/>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273" name="Google Shape;3273;p37"/>
            <p:cNvGrpSpPr/>
            <p:nvPr/>
          </p:nvGrpSpPr>
          <p:grpSpPr>
            <a:xfrm>
              <a:off x="4984142" y="3105498"/>
              <a:ext cx="883852" cy="621125"/>
              <a:chOff x="6793767" y="3847623"/>
              <a:chExt cx="883852" cy="621125"/>
            </a:xfrm>
          </p:grpSpPr>
          <p:sp>
            <p:nvSpPr>
              <p:cNvPr id="3274" name="Google Shape;3274;p37"/>
              <p:cNvSpPr/>
              <p:nvPr/>
            </p:nvSpPr>
            <p:spPr>
              <a:xfrm>
                <a:off x="6793767" y="3957256"/>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75" name="Google Shape;3275;p37"/>
              <p:cNvSpPr/>
              <p:nvPr/>
            </p:nvSpPr>
            <p:spPr>
              <a:xfrm>
                <a:off x="6793958" y="4100322"/>
                <a:ext cx="87339" cy="116585"/>
              </a:xfrm>
              <a:custGeom>
                <a:avLst/>
                <a:gdLst/>
                <a:ahLst/>
                <a:cxnLst/>
                <a:rect l="l" t="t" r="r" b="b"/>
                <a:pathLst>
                  <a:path w="87339" h="116585" extrusionOk="0">
                    <a:moveTo>
                      <a:pt x="0" y="116586"/>
                    </a:moveTo>
                    <a:lnTo>
                      <a:pt x="0" y="0"/>
                    </a:lnTo>
                    <a:lnTo>
                      <a:pt x="87340" y="78010"/>
                    </a:lnTo>
                    <a:lnTo>
                      <a:pt x="0" y="116586"/>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76" name="Google Shape;3276;p37"/>
              <p:cNvSpPr/>
              <p:nvPr/>
            </p:nvSpPr>
            <p:spPr>
              <a:xfrm>
                <a:off x="7611093" y="4103369"/>
                <a:ext cx="66526" cy="157162"/>
              </a:xfrm>
              <a:custGeom>
                <a:avLst/>
                <a:gdLst/>
                <a:ahLst/>
                <a:cxnLst/>
                <a:rect l="l" t="t" r="r" b="b"/>
                <a:pathLst>
                  <a:path w="66526" h="157162" extrusionOk="0">
                    <a:moveTo>
                      <a:pt x="66527" y="0"/>
                    </a:moveTo>
                    <a:lnTo>
                      <a:pt x="66527" y="109633"/>
                    </a:lnTo>
                    <a:lnTo>
                      <a:pt x="21859" y="157163"/>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77" name="Google Shape;3277;p37"/>
              <p:cNvSpPr/>
              <p:nvPr/>
            </p:nvSpPr>
            <p:spPr>
              <a:xfrm>
                <a:off x="6793767" y="3847623"/>
                <a:ext cx="883852" cy="511492"/>
              </a:xfrm>
              <a:custGeom>
                <a:avLst/>
                <a:gdLst/>
                <a:ahLst/>
                <a:cxnLst/>
                <a:rect l="l" t="t" r="r" b="b"/>
                <a:pathLst>
                  <a:path w="883852" h="511492" extrusionOk="0">
                    <a:moveTo>
                      <a:pt x="883852" y="255746"/>
                    </a:moveTo>
                    <a:cubicBezTo>
                      <a:pt x="883852" y="396991"/>
                      <a:pt x="685995" y="511492"/>
                      <a:pt x="441926" y="511492"/>
                    </a:cubicBezTo>
                    <a:cubicBezTo>
                      <a:pt x="197857" y="511492"/>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78" name="Google Shape;3278;p37"/>
              <p:cNvSpPr/>
              <p:nvPr/>
            </p:nvSpPr>
            <p:spPr>
              <a:xfrm>
                <a:off x="6919483" y="3917323"/>
                <a:ext cx="632596" cy="366021"/>
              </a:xfrm>
              <a:custGeom>
                <a:avLst/>
                <a:gdLst/>
                <a:ahLst/>
                <a:cxnLst/>
                <a:rect l="l" t="t" r="r" b="b"/>
                <a:pathLst>
                  <a:path w="632596" h="366021" extrusionOk="0">
                    <a:moveTo>
                      <a:pt x="632021" y="194048"/>
                    </a:moveTo>
                    <a:cubicBezTo>
                      <a:pt x="627555" y="237101"/>
                      <a:pt x="596952" y="279773"/>
                      <a:pt x="540025" y="312444"/>
                    </a:cubicBezTo>
                    <a:cubicBezTo>
                      <a:pt x="416476" y="383881"/>
                      <a:pt x="216136" y="383881"/>
                      <a:pt x="92587" y="312444"/>
                    </a:cubicBezTo>
                    <a:cubicBezTo>
                      <a:pt x="35564" y="279487"/>
                      <a:pt x="4962" y="237101"/>
                      <a:pt x="590" y="194048"/>
                    </a:cubicBezTo>
                    <a:cubicBezTo>
                      <a:pt x="-4732" y="143565"/>
                      <a:pt x="25965" y="92130"/>
                      <a:pt x="92587" y="53649"/>
                    </a:cubicBezTo>
                    <a:cubicBezTo>
                      <a:pt x="216136" y="-17883"/>
                      <a:pt x="416380" y="-17883"/>
                      <a:pt x="540025" y="53649"/>
                    </a:cubicBezTo>
                    <a:cubicBezTo>
                      <a:pt x="606836" y="92130"/>
                      <a:pt x="637249" y="143565"/>
                      <a:pt x="632021"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79" name="Google Shape;3279;p37"/>
              <p:cNvSpPr/>
              <p:nvPr/>
            </p:nvSpPr>
            <p:spPr>
              <a:xfrm>
                <a:off x="6920073" y="3939230"/>
                <a:ext cx="631431" cy="344114"/>
              </a:xfrm>
              <a:custGeom>
                <a:avLst/>
                <a:gdLst/>
                <a:ahLst/>
                <a:cxnLst/>
                <a:rect l="l" t="t" r="r" b="b"/>
                <a:pathLst>
                  <a:path w="631431" h="344114" extrusionOk="0">
                    <a:moveTo>
                      <a:pt x="631432" y="172141"/>
                    </a:moveTo>
                    <a:cubicBezTo>
                      <a:pt x="626965" y="215194"/>
                      <a:pt x="596363" y="257866"/>
                      <a:pt x="539435" y="290536"/>
                    </a:cubicBezTo>
                    <a:cubicBezTo>
                      <a:pt x="415886" y="361974"/>
                      <a:pt x="215546" y="361974"/>
                      <a:pt x="91997" y="290536"/>
                    </a:cubicBezTo>
                    <a:cubicBezTo>
                      <a:pt x="34974" y="257580"/>
                      <a:pt x="4372" y="215194"/>
                      <a:pt x="0" y="172141"/>
                    </a:cubicBezTo>
                    <a:cubicBezTo>
                      <a:pt x="4372" y="128992"/>
                      <a:pt x="34974" y="86416"/>
                      <a:pt x="91997" y="53650"/>
                    </a:cubicBezTo>
                    <a:cubicBezTo>
                      <a:pt x="215546" y="-17883"/>
                      <a:pt x="415791" y="-17883"/>
                      <a:pt x="539435" y="53650"/>
                    </a:cubicBezTo>
                    <a:cubicBezTo>
                      <a:pt x="596743" y="86606"/>
                      <a:pt x="626965" y="128992"/>
                      <a:pt x="631432" y="17214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80" name="Google Shape;3280;p37"/>
              <p:cNvSpPr/>
              <p:nvPr/>
            </p:nvSpPr>
            <p:spPr>
              <a:xfrm>
                <a:off x="7081637" y="4021645"/>
                <a:ext cx="294557" cy="185070"/>
              </a:xfrm>
              <a:custGeom>
                <a:avLst/>
                <a:gdLst/>
                <a:ahLst/>
                <a:cxnLst/>
                <a:rect l="l" t="t" r="r" b="b"/>
                <a:pathLst>
                  <a:path w="294557" h="185070" extrusionOk="0">
                    <a:moveTo>
                      <a:pt x="149495" y="29813"/>
                    </a:moveTo>
                    <a:cubicBezTo>
                      <a:pt x="145608" y="29756"/>
                      <a:pt x="141730" y="30042"/>
                      <a:pt x="137900" y="30671"/>
                    </a:cubicBezTo>
                    <a:cubicBezTo>
                      <a:pt x="132673" y="31432"/>
                      <a:pt x="126876" y="32480"/>
                      <a:pt x="120413" y="33814"/>
                    </a:cubicBezTo>
                    <a:cubicBezTo>
                      <a:pt x="113951" y="35147"/>
                      <a:pt x="107203" y="36957"/>
                      <a:pt x="100265" y="39053"/>
                    </a:cubicBezTo>
                    <a:cubicBezTo>
                      <a:pt x="93470" y="41072"/>
                      <a:pt x="86827" y="43586"/>
                      <a:pt x="80402" y="46577"/>
                    </a:cubicBezTo>
                    <a:lnTo>
                      <a:pt x="131057" y="76010"/>
                    </a:lnTo>
                    <a:lnTo>
                      <a:pt x="140561" y="72771"/>
                    </a:lnTo>
                    <a:cubicBezTo>
                      <a:pt x="153486" y="68485"/>
                      <a:pt x="165651" y="64865"/>
                      <a:pt x="177151" y="61817"/>
                    </a:cubicBezTo>
                    <a:cubicBezTo>
                      <a:pt x="187909" y="58931"/>
                      <a:pt x="198924" y="57112"/>
                      <a:pt x="210034" y="56388"/>
                    </a:cubicBezTo>
                    <a:cubicBezTo>
                      <a:pt x="220155" y="55702"/>
                      <a:pt x="230315" y="56369"/>
                      <a:pt x="240256" y="58388"/>
                    </a:cubicBezTo>
                    <a:cubicBezTo>
                      <a:pt x="250292" y="60646"/>
                      <a:pt x="259919" y="64465"/>
                      <a:pt x="268767" y="69723"/>
                    </a:cubicBezTo>
                    <a:cubicBezTo>
                      <a:pt x="277549" y="74114"/>
                      <a:pt x="285066" y="80667"/>
                      <a:pt x="290626" y="88773"/>
                    </a:cubicBezTo>
                    <a:cubicBezTo>
                      <a:pt x="294294" y="94717"/>
                      <a:pt x="295454" y="101879"/>
                      <a:pt x="293857" y="108680"/>
                    </a:cubicBezTo>
                    <a:cubicBezTo>
                      <a:pt x="291709" y="116157"/>
                      <a:pt x="287604" y="122939"/>
                      <a:pt x="281977" y="128302"/>
                    </a:cubicBezTo>
                    <a:cubicBezTo>
                      <a:pt x="274973" y="135331"/>
                      <a:pt x="267152" y="141503"/>
                      <a:pt x="258693" y="146685"/>
                    </a:cubicBezTo>
                    <a:lnTo>
                      <a:pt x="291006" y="165735"/>
                    </a:lnTo>
                    <a:lnTo>
                      <a:pt x="273614" y="175736"/>
                    </a:lnTo>
                    <a:lnTo>
                      <a:pt x="241016" y="156686"/>
                    </a:lnTo>
                    <a:cubicBezTo>
                      <a:pt x="225506" y="164402"/>
                      <a:pt x="209264" y="170555"/>
                      <a:pt x="192547" y="175070"/>
                    </a:cubicBezTo>
                    <a:cubicBezTo>
                      <a:pt x="175022" y="179918"/>
                      <a:pt x="157126" y="183261"/>
                      <a:pt x="139040" y="185071"/>
                    </a:cubicBezTo>
                    <a:lnTo>
                      <a:pt x="122029" y="154496"/>
                    </a:lnTo>
                    <a:cubicBezTo>
                      <a:pt x="125165" y="154496"/>
                      <a:pt x="129917" y="154496"/>
                      <a:pt x="136284" y="153448"/>
                    </a:cubicBezTo>
                    <a:cubicBezTo>
                      <a:pt x="142652" y="152400"/>
                      <a:pt x="149780" y="151447"/>
                      <a:pt x="157573" y="149733"/>
                    </a:cubicBezTo>
                    <a:cubicBezTo>
                      <a:pt x="165366" y="148019"/>
                      <a:pt x="173729" y="145923"/>
                      <a:pt x="182378" y="143351"/>
                    </a:cubicBezTo>
                    <a:cubicBezTo>
                      <a:pt x="190912" y="140827"/>
                      <a:pt x="199238" y="137646"/>
                      <a:pt x="207278" y="133826"/>
                    </a:cubicBezTo>
                    <a:lnTo>
                      <a:pt x="156718" y="104585"/>
                    </a:lnTo>
                    <a:lnTo>
                      <a:pt x="150065" y="106871"/>
                    </a:lnTo>
                    <a:lnTo>
                      <a:pt x="143222" y="109061"/>
                    </a:lnTo>
                    <a:cubicBezTo>
                      <a:pt x="130487" y="113252"/>
                      <a:pt x="118797" y="116491"/>
                      <a:pt x="108248" y="118586"/>
                    </a:cubicBezTo>
                    <a:cubicBezTo>
                      <a:pt x="98450" y="120863"/>
                      <a:pt x="88461" y="122206"/>
                      <a:pt x="78406" y="122587"/>
                    </a:cubicBezTo>
                    <a:cubicBezTo>
                      <a:pt x="69596" y="122901"/>
                      <a:pt x="60777" y="122072"/>
                      <a:pt x="52176" y="120110"/>
                    </a:cubicBezTo>
                    <a:cubicBezTo>
                      <a:pt x="43622" y="118129"/>
                      <a:pt x="35392" y="114919"/>
                      <a:pt x="27751" y="110585"/>
                    </a:cubicBezTo>
                    <a:cubicBezTo>
                      <a:pt x="19454" y="106175"/>
                      <a:pt x="12250" y="99955"/>
                      <a:pt x="6653" y="92393"/>
                    </a:cubicBezTo>
                    <a:cubicBezTo>
                      <a:pt x="2528" y="86716"/>
                      <a:pt x="485" y="79781"/>
                      <a:pt x="855" y="72771"/>
                    </a:cubicBezTo>
                    <a:cubicBezTo>
                      <a:pt x="1682" y="65503"/>
                      <a:pt x="4590" y="58617"/>
                      <a:pt x="9219" y="52959"/>
                    </a:cubicBezTo>
                    <a:cubicBezTo>
                      <a:pt x="15064" y="45577"/>
                      <a:pt x="22020" y="39148"/>
                      <a:pt x="29842" y="33909"/>
                    </a:cubicBezTo>
                    <a:lnTo>
                      <a:pt x="0" y="16954"/>
                    </a:lnTo>
                    <a:lnTo>
                      <a:pt x="17582" y="6763"/>
                    </a:lnTo>
                    <a:lnTo>
                      <a:pt x="47234" y="24003"/>
                    </a:lnTo>
                    <a:cubicBezTo>
                      <a:pt x="61148" y="17050"/>
                      <a:pt x="75774" y="11659"/>
                      <a:pt x="90856" y="7906"/>
                    </a:cubicBezTo>
                    <a:cubicBezTo>
                      <a:pt x="105188" y="4239"/>
                      <a:pt x="119767" y="1591"/>
                      <a:pt x="134479" y="0"/>
                    </a:cubicBezTo>
                    <a:close/>
                    <a:moveTo>
                      <a:pt x="63105" y="83153"/>
                    </a:moveTo>
                    <a:cubicBezTo>
                      <a:pt x="69786" y="86992"/>
                      <a:pt x="77494" y="88659"/>
                      <a:pt x="85154" y="87916"/>
                    </a:cubicBezTo>
                    <a:cubicBezTo>
                      <a:pt x="95437" y="86735"/>
                      <a:pt x="105568" y="84468"/>
                      <a:pt x="115376" y="81153"/>
                    </a:cubicBezTo>
                    <a:lnTo>
                      <a:pt x="67857" y="53530"/>
                    </a:lnTo>
                    <a:cubicBezTo>
                      <a:pt x="50370" y="65056"/>
                      <a:pt x="48850" y="74866"/>
                      <a:pt x="63105" y="83629"/>
                    </a:cubicBezTo>
                    <a:close/>
                    <a:moveTo>
                      <a:pt x="229992" y="97060"/>
                    </a:moveTo>
                    <a:cubicBezTo>
                      <a:pt x="222712" y="93097"/>
                      <a:pt x="214329" y="91621"/>
                      <a:pt x="206137" y="92869"/>
                    </a:cubicBezTo>
                    <a:cubicBezTo>
                      <a:pt x="194885" y="94288"/>
                      <a:pt x="183784" y="96717"/>
                      <a:pt x="172969" y="100108"/>
                    </a:cubicBezTo>
                    <a:lnTo>
                      <a:pt x="220488" y="127540"/>
                    </a:lnTo>
                    <a:cubicBezTo>
                      <a:pt x="240446" y="115157"/>
                      <a:pt x="243677" y="105061"/>
                      <a:pt x="229992" y="9706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81" name="Google Shape;3281;p37"/>
              <p:cNvSpPr/>
              <p:nvPr/>
            </p:nvSpPr>
            <p:spPr>
              <a:xfrm>
                <a:off x="7203761" y="4159186"/>
                <a:ext cx="19007" cy="25526"/>
              </a:xfrm>
              <a:custGeom>
                <a:avLst/>
                <a:gdLst/>
                <a:ahLst/>
                <a:cxnLst/>
                <a:rect l="l" t="t" r="r" b="b"/>
                <a:pathLst>
                  <a:path w="19007" h="25526" extrusionOk="0">
                    <a:moveTo>
                      <a:pt x="0" y="17145"/>
                    </a:moveTo>
                    <a:cubicBezTo>
                      <a:pt x="475" y="15907"/>
                      <a:pt x="0" y="0"/>
                      <a:pt x="0" y="0"/>
                    </a:cubicBezTo>
                    <a:lnTo>
                      <a:pt x="19008" y="12478"/>
                    </a:lnTo>
                    <a:lnTo>
                      <a:pt x="10644"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82" name="Google Shape;3282;p37"/>
              <p:cNvSpPr/>
              <p:nvPr/>
            </p:nvSpPr>
            <p:spPr>
              <a:xfrm>
                <a:off x="7330922" y="4170044"/>
                <a:ext cx="42006" cy="19716"/>
              </a:xfrm>
              <a:custGeom>
                <a:avLst/>
                <a:gdLst/>
                <a:ahLst/>
                <a:cxnLst/>
                <a:rect l="l" t="t" r="r" b="b"/>
                <a:pathLst>
                  <a:path w="42006" h="19716" extrusionOk="0">
                    <a:moveTo>
                      <a:pt x="42007" y="17145"/>
                    </a:moveTo>
                    <a:lnTo>
                      <a:pt x="42007" y="0"/>
                    </a:lnTo>
                    <a:lnTo>
                      <a:pt x="0" y="3239"/>
                    </a:lnTo>
                    <a:lnTo>
                      <a:pt x="24140" y="19717"/>
                    </a:lnTo>
                    <a:lnTo>
                      <a:pt x="42007"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83" name="Google Shape;3283;p37"/>
              <p:cNvSpPr/>
              <p:nvPr/>
            </p:nvSpPr>
            <p:spPr>
              <a:xfrm>
                <a:off x="7345082" y="4106799"/>
                <a:ext cx="31457" cy="17430"/>
              </a:xfrm>
              <a:custGeom>
                <a:avLst/>
                <a:gdLst/>
                <a:ahLst/>
                <a:cxnLst/>
                <a:rect l="l" t="t" r="r" b="b"/>
                <a:pathLst>
                  <a:path w="31457" h="17430" extrusionOk="0">
                    <a:moveTo>
                      <a:pt x="31458" y="17431"/>
                    </a:moveTo>
                    <a:lnTo>
                      <a:pt x="31458" y="0"/>
                    </a:lnTo>
                    <a:lnTo>
                      <a:pt x="0" y="11430"/>
                    </a:lnTo>
                    <a:lnTo>
                      <a:pt x="31458" y="17431"/>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84" name="Google Shape;3284;p37"/>
              <p:cNvSpPr/>
              <p:nvPr/>
            </p:nvSpPr>
            <p:spPr>
              <a:xfrm>
                <a:off x="7246148" y="4113180"/>
                <a:ext cx="47424" cy="33147"/>
              </a:xfrm>
              <a:custGeom>
                <a:avLst/>
                <a:gdLst/>
                <a:ahLst/>
                <a:cxnLst/>
                <a:rect l="l" t="t" r="r" b="b"/>
                <a:pathLst>
                  <a:path w="47424" h="33147" extrusionOk="0">
                    <a:moveTo>
                      <a:pt x="0" y="10097"/>
                    </a:moveTo>
                    <a:lnTo>
                      <a:pt x="10549" y="0"/>
                    </a:lnTo>
                    <a:lnTo>
                      <a:pt x="47424" y="25622"/>
                    </a:lnTo>
                    <a:lnTo>
                      <a:pt x="45143" y="33147"/>
                    </a:lnTo>
                    <a:cubicBezTo>
                      <a:pt x="45143" y="33147"/>
                      <a:pt x="17582" y="21527"/>
                      <a:pt x="16632" y="20860"/>
                    </a:cubicBezTo>
                    <a:cubicBezTo>
                      <a:pt x="15681" y="20193"/>
                      <a:pt x="0" y="10097"/>
                      <a:pt x="0" y="10097"/>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85" name="Google Shape;3285;p37"/>
              <p:cNvSpPr/>
              <p:nvPr/>
            </p:nvSpPr>
            <p:spPr>
              <a:xfrm>
                <a:off x="7149589" y="4058031"/>
                <a:ext cx="59018" cy="38957"/>
              </a:xfrm>
              <a:custGeom>
                <a:avLst/>
                <a:gdLst/>
                <a:ahLst/>
                <a:cxnLst/>
                <a:rect l="l" t="t" r="r" b="b"/>
                <a:pathLst>
                  <a:path w="59018" h="38957" extrusionOk="0">
                    <a:moveTo>
                      <a:pt x="0" y="11144"/>
                    </a:moveTo>
                    <a:lnTo>
                      <a:pt x="48945" y="38957"/>
                    </a:lnTo>
                    <a:lnTo>
                      <a:pt x="59019" y="31718"/>
                    </a:lnTo>
                    <a:cubicBezTo>
                      <a:pt x="59019" y="31718"/>
                      <a:pt x="52841" y="24574"/>
                      <a:pt x="52366" y="23908"/>
                    </a:cubicBezTo>
                    <a:cubicBezTo>
                      <a:pt x="48004" y="18878"/>
                      <a:pt x="42872" y="14564"/>
                      <a:pt x="37160" y="11144"/>
                    </a:cubicBezTo>
                    <a:cubicBezTo>
                      <a:pt x="33549" y="10478"/>
                      <a:pt x="10264" y="0"/>
                      <a:pt x="10264"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86" name="Google Shape;3286;p37"/>
              <p:cNvSpPr/>
              <p:nvPr/>
            </p:nvSpPr>
            <p:spPr>
              <a:xfrm>
                <a:off x="7203761" y="4026884"/>
                <a:ext cx="27370" cy="24574"/>
              </a:xfrm>
              <a:custGeom>
                <a:avLst/>
                <a:gdLst/>
                <a:ahLst/>
                <a:cxnLst/>
                <a:rect l="l" t="t" r="r" b="b"/>
                <a:pathLst>
                  <a:path w="27370" h="24574" extrusionOk="0">
                    <a:moveTo>
                      <a:pt x="27371" y="24575"/>
                    </a:moveTo>
                    <a:lnTo>
                      <a:pt x="27371" y="7334"/>
                    </a:lnTo>
                    <a:lnTo>
                      <a:pt x="4847" y="0"/>
                    </a:lnTo>
                    <a:lnTo>
                      <a:pt x="0" y="13526"/>
                    </a:lnTo>
                    <a:lnTo>
                      <a:pt x="1236" y="19717"/>
                    </a:lnTo>
                    <a:lnTo>
                      <a:pt x="27371" y="2457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87" name="Google Shape;3287;p37"/>
              <p:cNvSpPr/>
              <p:nvPr/>
            </p:nvSpPr>
            <p:spPr>
              <a:xfrm>
                <a:off x="7081637" y="4021835"/>
                <a:ext cx="26040" cy="19526"/>
              </a:xfrm>
              <a:custGeom>
                <a:avLst/>
                <a:gdLst/>
                <a:ahLst/>
                <a:cxnLst/>
                <a:rect l="l" t="t" r="r" b="b"/>
                <a:pathLst>
                  <a:path w="26040" h="19526" extrusionOk="0">
                    <a:moveTo>
                      <a:pt x="0" y="17145"/>
                    </a:moveTo>
                    <a:lnTo>
                      <a:pt x="0" y="0"/>
                    </a:lnTo>
                    <a:lnTo>
                      <a:pt x="26041" y="2858"/>
                    </a:lnTo>
                    <a:lnTo>
                      <a:pt x="17582" y="19526"/>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88" name="Google Shape;3288;p37"/>
              <p:cNvSpPr/>
              <p:nvPr/>
            </p:nvSpPr>
            <p:spPr>
              <a:xfrm>
                <a:off x="7082588" y="4079462"/>
                <a:ext cx="29842" cy="30289"/>
              </a:xfrm>
              <a:custGeom>
                <a:avLst/>
                <a:gdLst/>
                <a:ahLst/>
                <a:cxnLst/>
                <a:rect l="l" t="t" r="r" b="b"/>
                <a:pathLst>
                  <a:path w="29842" h="30289" extrusionOk="0">
                    <a:moveTo>
                      <a:pt x="0" y="17812"/>
                    </a:moveTo>
                    <a:lnTo>
                      <a:pt x="0" y="0"/>
                    </a:lnTo>
                    <a:lnTo>
                      <a:pt x="29842" y="0"/>
                    </a:lnTo>
                    <a:lnTo>
                      <a:pt x="22619" y="16002"/>
                    </a:lnTo>
                    <a:lnTo>
                      <a:pt x="9599" y="3028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89" name="Google Shape;3289;p37"/>
              <p:cNvSpPr/>
              <p:nvPr/>
            </p:nvSpPr>
            <p:spPr>
              <a:xfrm>
                <a:off x="7081542" y="4004024"/>
                <a:ext cx="294657" cy="185547"/>
              </a:xfrm>
              <a:custGeom>
                <a:avLst/>
                <a:gdLst/>
                <a:ahLst/>
                <a:cxnLst/>
                <a:rect l="l" t="t" r="r" b="b"/>
                <a:pathLst>
                  <a:path w="294657" h="185547" extrusionOk="0">
                    <a:moveTo>
                      <a:pt x="149590" y="30194"/>
                    </a:moveTo>
                    <a:cubicBezTo>
                      <a:pt x="145702" y="30185"/>
                      <a:pt x="141825" y="30499"/>
                      <a:pt x="137995" y="31147"/>
                    </a:cubicBezTo>
                    <a:cubicBezTo>
                      <a:pt x="132768" y="31909"/>
                      <a:pt x="126970" y="32956"/>
                      <a:pt x="120508" y="34290"/>
                    </a:cubicBezTo>
                    <a:cubicBezTo>
                      <a:pt x="114045" y="35623"/>
                      <a:pt x="107298" y="37433"/>
                      <a:pt x="100360" y="39529"/>
                    </a:cubicBezTo>
                    <a:cubicBezTo>
                      <a:pt x="93565" y="41548"/>
                      <a:pt x="86922" y="44063"/>
                      <a:pt x="80497" y="47054"/>
                    </a:cubicBezTo>
                    <a:lnTo>
                      <a:pt x="131152" y="76486"/>
                    </a:lnTo>
                    <a:lnTo>
                      <a:pt x="140656" y="73247"/>
                    </a:lnTo>
                    <a:cubicBezTo>
                      <a:pt x="153581" y="68961"/>
                      <a:pt x="165746" y="65246"/>
                      <a:pt x="177246" y="62294"/>
                    </a:cubicBezTo>
                    <a:cubicBezTo>
                      <a:pt x="187994" y="59360"/>
                      <a:pt x="199009" y="57541"/>
                      <a:pt x="210129" y="56864"/>
                    </a:cubicBezTo>
                    <a:cubicBezTo>
                      <a:pt x="220250" y="56179"/>
                      <a:pt x="230410" y="56845"/>
                      <a:pt x="240351" y="58864"/>
                    </a:cubicBezTo>
                    <a:cubicBezTo>
                      <a:pt x="250406" y="61074"/>
                      <a:pt x="260033" y="64903"/>
                      <a:pt x="268862" y="70199"/>
                    </a:cubicBezTo>
                    <a:cubicBezTo>
                      <a:pt x="277644" y="74590"/>
                      <a:pt x="285161" y="81144"/>
                      <a:pt x="290721" y="89249"/>
                    </a:cubicBezTo>
                    <a:cubicBezTo>
                      <a:pt x="294399" y="95193"/>
                      <a:pt x="295558" y="102356"/>
                      <a:pt x="293952" y="109156"/>
                    </a:cubicBezTo>
                    <a:cubicBezTo>
                      <a:pt x="291776" y="116624"/>
                      <a:pt x="287680" y="123397"/>
                      <a:pt x="282072" y="128778"/>
                    </a:cubicBezTo>
                    <a:cubicBezTo>
                      <a:pt x="275068" y="135807"/>
                      <a:pt x="267246" y="141980"/>
                      <a:pt x="258788" y="147161"/>
                    </a:cubicBezTo>
                    <a:lnTo>
                      <a:pt x="291101" y="166211"/>
                    </a:lnTo>
                    <a:lnTo>
                      <a:pt x="273709" y="176213"/>
                    </a:lnTo>
                    <a:lnTo>
                      <a:pt x="241111" y="157163"/>
                    </a:lnTo>
                    <a:cubicBezTo>
                      <a:pt x="225582" y="164830"/>
                      <a:pt x="209349" y="170993"/>
                      <a:pt x="192642" y="175546"/>
                    </a:cubicBezTo>
                    <a:cubicBezTo>
                      <a:pt x="175117" y="180394"/>
                      <a:pt x="157221" y="183737"/>
                      <a:pt x="139135" y="185547"/>
                    </a:cubicBezTo>
                    <a:lnTo>
                      <a:pt x="122123" y="154972"/>
                    </a:lnTo>
                    <a:cubicBezTo>
                      <a:pt x="126894" y="154848"/>
                      <a:pt x="131656" y="154467"/>
                      <a:pt x="136379" y="153829"/>
                    </a:cubicBezTo>
                    <a:cubicBezTo>
                      <a:pt x="143536" y="153019"/>
                      <a:pt x="150644" y="151810"/>
                      <a:pt x="157668" y="150209"/>
                    </a:cubicBezTo>
                    <a:cubicBezTo>
                      <a:pt x="165556" y="148495"/>
                      <a:pt x="173824" y="146399"/>
                      <a:pt x="182473" y="143828"/>
                    </a:cubicBezTo>
                    <a:cubicBezTo>
                      <a:pt x="190988" y="141256"/>
                      <a:pt x="199313" y="138074"/>
                      <a:pt x="207372" y="134303"/>
                    </a:cubicBezTo>
                    <a:lnTo>
                      <a:pt x="156812" y="105061"/>
                    </a:lnTo>
                    <a:lnTo>
                      <a:pt x="150160" y="107347"/>
                    </a:lnTo>
                    <a:lnTo>
                      <a:pt x="143317" y="109442"/>
                    </a:lnTo>
                    <a:cubicBezTo>
                      <a:pt x="130582" y="113633"/>
                      <a:pt x="118892" y="116967"/>
                      <a:pt x="108343" y="118967"/>
                    </a:cubicBezTo>
                    <a:cubicBezTo>
                      <a:pt x="98545" y="121244"/>
                      <a:pt x="88556" y="122587"/>
                      <a:pt x="78501" y="122968"/>
                    </a:cubicBezTo>
                    <a:cubicBezTo>
                      <a:pt x="69691" y="123282"/>
                      <a:pt x="60872" y="122454"/>
                      <a:pt x="52271" y="120491"/>
                    </a:cubicBezTo>
                    <a:cubicBezTo>
                      <a:pt x="43698" y="118548"/>
                      <a:pt x="35468" y="115338"/>
                      <a:pt x="27846" y="110966"/>
                    </a:cubicBezTo>
                    <a:cubicBezTo>
                      <a:pt x="19511" y="106613"/>
                      <a:pt x="12288" y="100384"/>
                      <a:pt x="6748" y="92773"/>
                    </a:cubicBezTo>
                    <a:cubicBezTo>
                      <a:pt x="2604" y="87106"/>
                      <a:pt x="551" y="80172"/>
                      <a:pt x="950" y="73152"/>
                    </a:cubicBezTo>
                    <a:cubicBezTo>
                      <a:pt x="1777" y="65884"/>
                      <a:pt x="4685" y="58998"/>
                      <a:pt x="9314" y="53340"/>
                    </a:cubicBezTo>
                    <a:cubicBezTo>
                      <a:pt x="15159" y="45958"/>
                      <a:pt x="22115" y="39529"/>
                      <a:pt x="29937" y="34290"/>
                    </a:cubicBezTo>
                    <a:lnTo>
                      <a:pt x="0" y="16954"/>
                    </a:lnTo>
                    <a:lnTo>
                      <a:pt x="17582" y="6763"/>
                    </a:lnTo>
                    <a:lnTo>
                      <a:pt x="47234" y="23908"/>
                    </a:lnTo>
                    <a:cubicBezTo>
                      <a:pt x="61166" y="17031"/>
                      <a:pt x="75783" y="11668"/>
                      <a:pt x="90856" y="7906"/>
                    </a:cubicBezTo>
                    <a:cubicBezTo>
                      <a:pt x="105188" y="4239"/>
                      <a:pt x="119767" y="1591"/>
                      <a:pt x="134479" y="0"/>
                    </a:cubicBezTo>
                    <a:close/>
                    <a:moveTo>
                      <a:pt x="63200" y="83629"/>
                    </a:moveTo>
                    <a:cubicBezTo>
                      <a:pt x="69881" y="87468"/>
                      <a:pt x="77589" y="89135"/>
                      <a:pt x="85249" y="88392"/>
                    </a:cubicBezTo>
                    <a:cubicBezTo>
                      <a:pt x="95541" y="87211"/>
                      <a:pt x="105672" y="84915"/>
                      <a:pt x="115471" y="81534"/>
                    </a:cubicBezTo>
                    <a:lnTo>
                      <a:pt x="67952" y="54007"/>
                    </a:lnTo>
                    <a:cubicBezTo>
                      <a:pt x="50532" y="65437"/>
                      <a:pt x="48944" y="75314"/>
                      <a:pt x="63200" y="83629"/>
                    </a:cubicBezTo>
                    <a:close/>
                    <a:moveTo>
                      <a:pt x="230087" y="97536"/>
                    </a:moveTo>
                    <a:cubicBezTo>
                      <a:pt x="222788" y="93612"/>
                      <a:pt x="214434" y="92116"/>
                      <a:pt x="206232" y="93250"/>
                    </a:cubicBezTo>
                    <a:cubicBezTo>
                      <a:pt x="194989" y="94755"/>
                      <a:pt x="183898" y="97212"/>
                      <a:pt x="173064" y="100584"/>
                    </a:cubicBezTo>
                    <a:lnTo>
                      <a:pt x="220583" y="127921"/>
                    </a:lnTo>
                    <a:cubicBezTo>
                      <a:pt x="240541" y="115634"/>
                      <a:pt x="243772" y="105442"/>
                      <a:pt x="230087" y="97536"/>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290" name="Google Shape;3290;p37"/>
            <p:cNvSpPr/>
            <p:nvPr/>
          </p:nvSpPr>
          <p:spPr>
            <a:xfrm>
              <a:off x="2890886" y="2508793"/>
              <a:ext cx="205462" cy="301290"/>
            </a:xfrm>
            <a:custGeom>
              <a:avLst/>
              <a:gdLst/>
              <a:ahLst/>
              <a:cxnLst/>
              <a:rect l="l" t="t" r="r" b="b"/>
              <a:pathLst>
                <a:path w="205462" h="301290" extrusionOk="0">
                  <a:moveTo>
                    <a:pt x="72372" y="9965"/>
                  </a:moveTo>
                  <a:cubicBezTo>
                    <a:pt x="80545" y="-3179"/>
                    <a:pt x="142985" y="-11847"/>
                    <a:pt x="163608" y="41207"/>
                  </a:cubicBezTo>
                  <a:cubicBezTo>
                    <a:pt x="171306" y="61305"/>
                    <a:pt x="170166" y="112740"/>
                    <a:pt x="176628" y="145030"/>
                  </a:cubicBezTo>
                  <a:cubicBezTo>
                    <a:pt x="183091" y="177320"/>
                    <a:pt x="198582" y="195608"/>
                    <a:pt x="204094" y="221801"/>
                  </a:cubicBezTo>
                  <a:cubicBezTo>
                    <a:pt x="209606" y="247995"/>
                    <a:pt x="200578" y="292000"/>
                    <a:pt x="137568" y="299716"/>
                  </a:cubicBezTo>
                  <a:cubicBezTo>
                    <a:pt x="74558" y="307431"/>
                    <a:pt x="26088" y="285333"/>
                    <a:pt x="11262" y="265140"/>
                  </a:cubicBezTo>
                  <a:cubicBezTo>
                    <a:pt x="-3563" y="244947"/>
                    <a:pt x="-3944" y="202275"/>
                    <a:pt x="11262" y="179415"/>
                  </a:cubicBezTo>
                  <a:cubicBezTo>
                    <a:pt x="26468" y="156555"/>
                    <a:pt x="38443" y="137696"/>
                    <a:pt x="38063" y="107787"/>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91" name="Google Shape;3291;p37"/>
            <p:cNvSpPr/>
            <p:nvPr/>
          </p:nvSpPr>
          <p:spPr>
            <a:xfrm>
              <a:off x="2906291" y="2506021"/>
              <a:ext cx="98213" cy="121997"/>
            </a:xfrm>
            <a:custGeom>
              <a:avLst/>
              <a:gdLst/>
              <a:ahLst/>
              <a:cxnLst/>
              <a:rect l="l" t="t" r="r" b="b"/>
              <a:pathLst>
                <a:path w="98213" h="121997" extrusionOk="0">
                  <a:moveTo>
                    <a:pt x="98213" y="3593"/>
                  </a:moveTo>
                  <a:cubicBezTo>
                    <a:pt x="98213" y="3593"/>
                    <a:pt x="50694" y="-9932"/>
                    <a:pt x="22183" y="15499"/>
                  </a:cubicBezTo>
                  <a:cubicBezTo>
                    <a:pt x="3095" y="33359"/>
                    <a:pt x="-4458" y="60400"/>
                    <a:pt x="2605" y="85603"/>
                  </a:cubicBezTo>
                  <a:cubicBezTo>
                    <a:pt x="6407" y="100558"/>
                    <a:pt x="14010" y="120846"/>
                    <a:pt x="25794" y="121989"/>
                  </a:cubicBezTo>
                  <a:cubicBezTo>
                    <a:pt x="37579" y="123132"/>
                    <a:pt x="98213" y="3593"/>
                    <a:pt x="98213" y="3593"/>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92" name="Google Shape;3292;p37"/>
            <p:cNvSpPr/>
            <p:nvPr/>
          </p:nvSpPr>
          <p:spPr>
            <a:xfrm>
              <a:off x="2925684" y="2638202"/>
              <a:ext cx="121328" cy="136036"/>
            </a:xfrm>
            <a:custGeom>
              <a:avLst/>
              <a:gdLst/>
              <a:ahLst/>
              <a:cxnLst/>
              <a:rect l="l" t="t" r="r" b="b"/>
              <a:pathLst>
                <a:path w="121328" h="136036" extrusionOk="0">
                  <a:moveTo>
                    <a:pt x="96782" y="0"/>
                  </a:moveTo>
                  <a:cubicBezTo>
                    <a:pt x="96782" y="0"/>
                    <a:pt x="93741" y="52483"/>
                    <a:pt x="94691" y="56388"/>
                  </a:cubicBezTo>
                  <a:cubicBezTo>
                    <a:pt x="95641" y="60293"/>
                    <a:pt x="115219" y="64008"/>
                    <a:pt x="120731" y="68580"/>
                  </a:cubicBezTo>
                  <a:cubicBezTo>
                    <a:pt x="126244" y="73152"/>
                    <a:pt x="92220" y="126397"/>
                    <a:pt x="74923" y="134302"/>
                  </a:cubicBezTo>
                  <a:cubicBezTo>
                    <a:pt x="57626" y="142208"/>
                    <a:pt x="4120" y="122015"/>
                    <a:pt x="414" y="95345"/>
                  </a:cubicBezTo>
                  <a:cubicBezTo>
                    <a:pt x="-3008" y="70771"/>
                    <a:pt x="15715" y="51721"/>
                    <a:pt x="22937" y="45053"/>
                  </a:cubicBezTo>
                  <a:cubicBezTo>
                    <a:pt x="27873" y="44701"/>
                    <a:pt x="32828" y="44701"/>
                    <a:pt x="37763" y="45053"/>
                  </a:cubicBezTo>
                  <a:lnTo>
                    <a:pt x="39284" y="19526"/>
                  </a:lnTo>
                  <a:cubicBezTo>
                    <a:pt x="62758" y="11716"/>
                    <a:pt x="96782" y="0"/>
                    <a:pt x="96782"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93" name="Google Shape;3293;p37"/>
            <p:cNvSpPr/>
            <p:nvPr/>
          </p:nvSpPr>
          <p:spPr>
            <a:xfrm>
              <a:off x="2718513" y="2692113"/>
              <a:ext cx="229495" cy="326875"/>
            </a:xfrm>
            <a:custGeom>
              <a:avLst/>
              <a:gdLst/>
              <a:ahLst/>
              <a:cxnLst/>
              <a:rect l="l" t="t" r="r" b="b"/>
              <a:pathLst>
                <a:path w="229495" h="326875" extrusionOk="0">
                  <a:moveTo>
                    <a:pt x="149801" y="226409"/>
                  </a:moveTo>
                  <a:cubicBezTo>
                    <a:pt x="134955" y="246860"/>
                    <a:pt x="117366" y="265167"/>
                    <a:pt x="97530" y="280797"/>
                  </a:cubicBezTo>
                  <a:cubicBezTo>
                    <a:pt x="91255" y="287379"/>
                    <a:pt x="85323" y="294275"/>
                    <a:pt x="79758" y="301466"/>
                  </a:cubicBezTo>
                  <a:cubicBezTo>
                    <a:pt x="70365" y="312277"/>
                    <a:pt x="58256" y="320364"/>
                    <a:pt x="44689" y="324898"/>
                  </a:cubicBezTo>
                  <a:cubicBezTo>
                    <a:pt x="32810" y="327946"/>
                    <a:pt x="27868" y="327089"/>
                    <a:pt x="25682" y="324898"/>
                  </a:cubicBezTo>
                  <a:cubicBezTo>
                    <a:pt x="23496" y="322707"/>
                    <a:pt x="24636" y="319278"/>
                    <a:pt x="29768" y="317183"/>
                  </a:cubicBezTo>
                  <a:cubicBezTo>
                    <a:pt x="38175" y="314620"/>
                    <a:pt x="45992" y="310410"/>
                    <a:pt x="52767" y="304800"/>
                  </a:cubicBezTo>
                  <a:cubicBezTo>
                    <a:pt x="52767" y="304800"/>
                    <a:pt x="41743" y="309943"/>
                    <a:pt x="34805" y="312325"/>
                  </a:cubicBezTo>
                  <a:cubicBezTo>
                    <a:pt x="28672" y="314449"/>
                    <a:pt x="22276" y="315735"/>
                    <a:pt x="15798" y="316135"/>
                  </a:cubicBezTo>
                  <a:cubicBezTo>
                    <a:pt x="9240" y="316135"/>
                    <a:pt x="2397" y="308515"/>
                    <a:pt x="7529" y="306610"/>
                  </a:cubicBezTo>
                  <a:cubicBezTo>
                    <a:pt x="12661" y="304705"/>
                    <a:pt x="17508" y="304228"/>
                    <a:pt x="27677" y="300418"/>
                  </a:cubicBezTo>
                  <a:cubicBezTo>
                    <a:pt x="33058" y="298542"/>
                    <a:pt x="38147" y="295913"/>
                    <a:pt x="42788" y="292608"/>
                  </a:cubicBezTo>
                  <a:cubicBezTo>
                    <a:pt x="35731" y="294684"/>
                    <a:pt x="28516" y="296189"/>
                    <a:pt x="21215" y="297085"/>
                  </a:cubicBezTo>
                  <a:cubicBezTo>
                    <a:pt x="15118" y="298075"/>
                    <a:pt x="8868" y="297351"/>
                    <a:pt x="3158" y="294989"/>
                  </a:cubicBezTo>
                  <a:cubicBezTo>
                    <a:pt x="116" y="293656"/>
                    <a:pt x="-2545" y="288131"/>
                    <a:pt x="4298" y="286321"/>
                  </a:cubicBezTo>
                  <a:cubicBezTo>
                    <a:pt x="13203" y="285417"/>
                    <a:pt x="21954" y="283369"/>
                    <a:pt x="30339" y="280225"/>
                  </a:cubicBezTo>
                  <a:cubicBezTo>
                    <a:pt x="38322" y="276606"/>
                    <a:pt x="43359" y="272796"/>
                    <a:pt x="41553" y="272034"/>
                  </a:cubicBezTo>
                  <a:cubicBezTo>
                    <a:pt x="39747" y="271272"/>
                    <a:pt x="35281" y="273749"/>
                    <a:pt x="27202" y="273177"/>
                  </a:cubicBezTo>
                  <a:cubicBezTo>
                    <a:pt x="19124" y="272606"/>
                    <a:pt x="11711" y="267462"/>
                    <a:pt x="11806" y="263081"/>
                  </a:cubicBezTo>
                  <a:cubicBezTo>
                    <a:pt x="11901" y="258699"/>
                    <a:pt x="13517" y="261175"/>
                    <a:pt x="21310" y="260509"/>
                  </a:cubicBezTo>
                  <a:cubicBezTo>
                    <a:pt x="29654" y="258470"/>
                    <a:pt x="38135" y="257042"/>
                    <a:pt x="46685" y="256223"/>
                  </a:cubicBezTo>
                  <a:cubicBezTo>
                    <a:pt x="55089" y="256594"/>
                    <a:pt x="63498" y="255594"/>
                    <a:pt x="71585" y="253270"/>
                  </a:cubicBezTo>
                  <a:cubicBezTo>
                    <a:pt x="80138" y="250698"/>
                    <a:pt x="99336" y="227648"/>
                    <a:pt x="113972" y="206597"/>
                  </a:cubicBezTo>
                  <a:cubicBezTo>
                    <a:pt x="130121" y="183099"/>
                    <a:pt x="142917" y="157448"/>
                    <a:pt x="151987" y="130397"/>
                  </a:cubicBezTo>
                  <a:cubicBezTo>
                    <a:pt x="160825" y="101251"/>
                    <a:pt x="170995" y="46863"/>
                    <a:pt x="178788" y="27908"/>
                  </a:cubicBezTo>
                  <a:cubicBezTo>
                    <a:pt x="186581" y="8954"/>
                    <a:pt x="199221" y="381"/>
                    <a:pt x="211576" y="0"/>
                  </a:cubicBezTo>
                  <a:cubicBezTo>
                    <a:pt x="226021" y="0"/>
                    <a:pt x="232199" y="19050"/>
                    <a:pt x="228397" y="35052"/>
                  </a:cubicBezTo>
                  <a:cubicBezTo>
                    <a:pt x="221175" y="63627"/>
                    <a:pt x="189052" y="174689"/>
                    <a:pt x="149801" y="226409"/>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94" name="Google Shape;3294;p37"/>
            <p:cNvSpPr/>
            <p:nvPr/>
          </p:nvSpPr>
          <p:spPr>
            <a:xfrm>
              <a:off x="2890388" y="2682707"/>
              <a:ext cx="176857" cy="233853"/>
            </a:xfrm>
            <a:custGeom>
              <a:avLst/>
              <a:gdLst/>
              <a:ahLst/>
              <a:cxnLst/>
              <a:rect l="l" t="t" r="r" b="b"/>
              <a:pathLst>
                <a:path w="176857" h="233853" extrusionOk="0">
                  <a:moveTo>
                    <a:pt x="139301" y="16931"/>
                  </a:moveTo>
                  <a:cubicBezTo>
                    <a:pt x="154031" y="19217"/>
                    <a:pt x="170853" y="27122"/>
                    <a:pt x="173134" y="35219"/>
                  </a:cubicBezTo>
                  <a:cubicBezTo>
                    <a:pt x="179252" y="64308"/>
                    <a:pt x="177812" y="94483"/>
                    <a:pt x="168952" y="122849"/>
                  </a:cubicBezTo>
                  <a:cubicBezTo>
                    <a:pt x="156217" y="156663"/>
                    <a:pt x="141772" y="218099"/>
                    <a:pt x="134454" y="232196"/>
                  </a:cubicBezTo>
                  <a:cubicBezTo>
                    <a:pt x="96503" y="237510"/>
                    <a:pt x="57869" y="229967"/>
                    <a:pt x="24685" y="210764"/>
                  </a:cubicBezTo>
                  <a:cubicBezTo>
                    <a:pt x="24685" y="210764"/>
                    <a:pt x="21644" y="151995"/>
                    <a:pt x="21454" y="132564"/>
                  </a:cubicBezTo>
                  <a:cubicBezTo>
                    <a:pt x="-26065" y="91130"/>
                    <a:pt x="14516" y="39981"/>
                    <a:pt x="54717" y="357"/>
                  </a:cubicBezTo>
                  <a:cubicBezTo>
                    <a:pt x="59520" y="-119"/>
                    <a:pt x="64359" y="-119"/>
                    <a:pt x="69163" y="357"/>
                  </a:cubicBezTo>
                  <a:cubicBezTo>
                    <a:pt x="69163" y="357"/>
                    <a:pt x="33333" y="42743"/>
                    <a:pt x="58233" y="67032"/>
                  </a:cubicBezTo>
                  <a:cubicBezTo>
                    <a:pt x="111645" y="50554"/>
                    <a:pt x="122194" y="26551"/>
                    <a:pt x="139301" y="16931"/>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95" name="Google Shape;3295;p37"/>
            <p:cNvSpPr/>
            <p:nvPr/>
          </p:nvSpPr>
          <p:spPr>
            <a:xfrm>
              <a:off x="2921860" y="2515790"/>
              <a:ext cx="130560" cy="160797"/>
            </a:xfrm>
            <a:custGeom>
              <a:avLst/>
              <a:gdLst/>
              <a:ahLst/>
              <a:cxnLst/>
              <a:rect l="l" t="t" r="r" b="b"/>
              <a:pathLst>
                <a:path w="130560" h="160797" extrusionOk="0">
                  <a:moveTo>
                    <a:pt x="2717" y="57260"/>
                  </a:moveTo>
                  <a:lnTo>
                    <a:pt x="2717" y="57260"/>
                  </a:lnTo>
                  <a:cubicBezTo>
                    <a:pt x="8039" y="23542"/>
                    <a:pt x="32369" y="-1890"/>
                    <a:pt x="67058" y="110"/>
                  </a:cubicBezTo>
                  <a:cubicBezTo>
                    <a:pt x="103762" y="1787"/>
                    <a:pt x="132161" y="32962"/>
                    <a:pt x="130490" y="69748"/>
                  </a:cubicBezTo>
                  <a:cubicBezTo>
                    <a:pt x="129521" y="91084"/>
                    <a:pt x="118410" y="110667"/>
                    <a:pt x="100606" y="122411"/>
                  </a:cubicBezTo>
                  <a:cubicBezTo>
                    <a:pt x="99408" y="127526"/>
                    <a:pt x="97622" y="132479"/>
                    <a:pt x="95284" y="137175"/>
                  </a:cubicBezTo>
                  <a:cubicBezTo>
                    <a:pt x="82929" y="151463"/>
                    <a:pt x="50331" y="160607"/>
                    <a:pt x="39497" y="160797"/>
                  </a:cubicBezTo>
                  <a:cubicBezTo>
                    <a:pt x="29993" y="160797"/>
                    <a:pt x="22200" y="152129"/>
                    <a:pt x="13457" y="137651"/>
                  </a:cubicBezTo>
                  <a:cubicBezTo>
                    <a:pt x="-4791" y="107457"/>
                    <a:pt x="-134" y="74024"/>
                    <a:pt x="2717" y="5726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96" name="Google Shape;3296;p37"/>
            <p:cNvSpPr/>
            <p:nvPr/>
          </p:nvSpPr>
          <p:spPr>
            <a:xfrm>
              <a:off x="2927048" y="2514816"/>
              <a:ext cx="130747" cy="123290"/>
            </a:xfrm>
            <a:custGeom>
              <a:avLst/>
              <a:gdLst/>
              <a:ahLst/>
              <a:cxnLst/>
              <a:rect l="l" t="t" r="r" b="b"/>
              <a:pathLst>
                <a:path w="130747" h="123290" extrusionOk="0">
                  <a:moveTo>
                    <a:pt x="72609" y="1657"/>
                  </a:moveTo>
                  <a:cubicBezTo>
                    <a:pt x="97034" y="6514"/>
                    <a:pt x="116992" y="13372"/>
                    <a:pt x="123644" y="37280"/>
                  </a:cubicBezTo>
                  <a:cubicBezTo>
                    <a:pt x="128206" y="53853"/>
                    <a:pt x="134098" y="84905"/>
                    <a:pt x="128396" y="98526"/>
                  </a:cubicBezTo>
                  <a:lnTo>
                    <a:pt x="124975" y="108051"/>
                  </a:lnTo>
                  <a:lnTo>
                    <a:pt x="95418" y="123291"/>
                  </a:lnTo>
                  <a:cubicBezTo>
                    <a:pt x="95418" y="123291"/>
                    <a:pt x="81637" y="111765"/>
                    <a:pt x="85914" y="78047"/>
                  </a:cubicBezTo>
                  <a:cubicBezTo>
                    <a:pt x="85678" y="73494"/>
                    <a:pt x="84234" y="69094"/>
                    <a:pt x="81733" y="65283"/>
                  </a:cubicBezTo>
                  <a:cubicBezTo>
                    <a:pt x="79886" y="62102"/>
                    <a:pt x="78510" y="58673"/>
                    <a:pt x="77646" y="55092"/>
                  </a:cubicBezTo>
                  <a:cubicBezTo>
                    <a:pt x="74170" y="46024"/>
                    <a:pt x="67371" y="38633"/>
                    <a:pt x="58638" y="34423"/>
                  </a:cubicBezTo>
                  <a:cubicBezTo>
                    <a:pt x="36685" y="22040"/>
                    <a:pt x="4562" y="32708"/>
                    <a:pt x="0" y="37185"/>
                  </a:cubicBezTo>
                  <a:cubicBezTo>
                    <a:pt x="12785" y="9638"/>
                    <a:pt x="43070" y="-5182"/>
                    <a:pt x="72609" y="1657"/>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97" name="Google Shape;3297;p37"/>
            <p:cNvSpPr/>
            <p:nvPr/>
          </p:nvSpPr>
          <p:spPr>
            <a:xfrm>
              <a:off x="2770258" y="3324285"/>
              <a:ext cx="102779" cy="78901"/>
            </a:xfrm>
            <a:custGeom>
              <a:avLst/>
              <a:gdLst/>
              <a:ahLst/>
              <a:cxnLst/>
              <a:rect l="l" t="t" r="r" b="b"/>
              <a:pathLst>
                <a:path w="102779" h="78901" extrusionOk="0">
                  <a:moveTo>
                    <a:pt x="95300" y="3"/>
                  </a:moveTo>
                  <a:cubicBezTo>
                    <a:pt x="82945" y="10099"/>
                    <a:pt x="63843" y="3146"/>
                    <a:pt x="62892" y="4003"/>
                  </a:cubicBezTo>
                  <a:cubicBezTo>
                    <a:pt x="48523" y="16481"/>
                    <a:pt x="33449" y="28120"/>
                    <a:pt x="17749" y="38864"/>
                  </a:cubicBezTo>
                  <a:cubicBezTo>
                    <a:pt x="10051" y="44961"/>
                    <a:pt x="-1924" y="53057"/>
                    <a:pt x="262" y="64677"/>
                  </a:cubicBezTo>
                  <a:cubicBezTo>
                    <a:pt x="4064" y="85537"/>
                    <a:pt x="37327" y="79060"/>
                    <a:pt x="49872" y="72678"/>
                  </a:cubicBezTo>
                  <a:cubicBezTo>
                    <a:pt x="62417" y="66297"/>
                    <a:pt x="72681" y="55819"/>
                    <a:pt x="84561" y="48389"/>
                  </a:cubicBezTo>
                  <a:cubicBezTo>
                    <a:pt x="93019" y="43151"/>
                    <a:pt x="101383" y="40389"/>
                    <a:pt x="102713" y="29339"/>
                  </a:cubicBezTo>
                  <a:cubicBezTo>
                    <a:pt x="103473" y="22958"/>
                    <a:pt x="97486" y="-283"/>
                    <a:pt x="95300" y="3"/>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98" name="Google Shape;3298;p37"/>
            <p:cNvSpPr/>
            <p:nvPr/>
          </p:nvSpPr>
          <p:spPr>
            <a:xfrm>
              <a:off x="2770711" y="3349338"/>
              <a:ext cx="102274" cy="53559"/>
            </a:xfrm>
            <a:custGeom>
              <a:avLst/>
              <a:gdLst/>
              <a:ahLst/>
              <a:cxnLst/>
              <a:rect l="l" t="t" r="r" b="b"/>
              <a:pathLst>
                <a:path w="102274" h="53559" extrusionOk="0">
                  <a:moveTo>
                    <a:pt x="102071" y="0"/>
                  </a:moveTo>
                  <a:cubicBezTo>
                    <a:pt x="100455" y="10287"/>
                    <a:pt x="92567" y="13145"/>
                    <a:pt x="83823" y="18383"/>
                  </a:cubicBezTo>
                  <a:cubicBezTo>
                    <a:pt x="71754" y="25908"/>
                    <a:pt x="61109" y="36671"/>
                    <a:pt x="48564" y="43053"/>
                  </a:cubicBezTo>
                  <a:cubicBezTo>
                    <a:pt x="36019" y="49435"/>
                    <a:pt x="8078" y="54769"/>
                    <a:pt x="0" y="39910"/>
                  </a:cubicBezTo>
                  <a:cubicBezTo>
                    <a:pt x="4372" y="60008"/>
                    <a:pt x="37065" y="53721"/>
                    <a:pt x="49420" y="47339"/>
                  </a:cubicBezTo>
                  <a:cubicBezTo>
                    <a:pt x="61775" y="40958"/>
                    <a:pt x="72229" y="30480"/>
                    <a:pt x="84109" y="23051"/>
                  </a:cubicBezTo>
                  <a:cubicBezTo>
                    <a:pt x="92567" y="17812"/>
                    <a:pt x="100930" y="15050"/>
                    <a:pt x="102261" y="4001"/>
                  </a:cubicBezTo>
                  <a:cubicBezTo>
                    <a:pt x="102304" y="2667"/>
                    <a:pt x="102241" y="1324"/>
                    <a:pt x="102071"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99" name="Google Shape;3299;p37"/>
            <p:cNvSpPr/>
            <p:nvPr/>
          </p:nvSpPr>
          <p:spPr>
            <a:xfrm>
              <a:off x="2718772" y="3290474"/>
              <a:ext cx="94135" cy="73100"/>
            </a:xfrm>
            <a:custGeom>
              <a:avLst/>
              <a:gdLst/>
              <a:ahLst/>
              <a:cxnLst/>
              <a:rect l="l" t="t" r="r" b="b"/>
              <a:pathLst>
                <a:path w="94135" h="73100" extrusionOk="0">
                  <a:moveTo>
                    <a:pt x="86722" y="0"/>
                  </a:moveTo>
                  <a:cubicBezTo>
                    <a:pt x="75413" y="9525"/>
                    <a:pt x="58211" y="4096"/>
                    <a:pt x="57546" y="4953"/>
                  </a:cubicBezTo>
                  <a:cubicBezTo>
                    <a:pt x="44378" y="16202"/>
                    <a:pt x="30609" y="26727"/>
                    <a:pt x="16299" y="36481"/>
                  </a:cubicBezTo>
                  <a:cubicBezTo>
                    <a:pt x="9266" y="42005"/>
                    <a:pt x="-1758" y="49435"/>
                    <a:pt x="238" y="60103"/>
                  </a:cubicBezTo>
                  <a:cubicBezTo>
                    <a:pt x="3849" y="79153"/>
                    <a:pt x="34261" y="73247"/>
                    <a:pt x="45761" y="67437"/>
                  </a:cubicBezTo>
                  <a:cubicBezTo>
                    <a:pt x="57260" y="61627"/>
                    <a:pt x="66669" y="51911"/>
                    <a:pt x="77504" y="45148"/>
                  </a:cubicBezTo>
                  <a:cubicBezTo>
                    <a:pt x="85297" y="40386"/>
                    <a:pt x="92900" y="37814"/>
                    <a:pt x="94135" y="28004"/>
                  </a:cubicBezTo>
                  <a:cubicBezTo>
                    <a:pt x="93742" y="18240"/>
                    <a:pt x="91212" y="8677"/>
                    <a:pt x="86722" y="0"/>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00" name="Google Shape;3300;p37"/>
            <p:cNvSpPr/>
            <p:nvPr/>
          </p:nvSpPr>
          <p:spPr>
            <a:xfrm>
              <a:off x="2719200" y="3314572"/>
              <a:ext cx="93731" cy="48987"/>
            </a:xfrm>
            <a:custGeom>
              <a:avLst/>
              <a:gdLst/>
              <a:ahLst/>
              <a:cxnLst/>
              <a:rect l="l" t="t" r="r" b="b"/>
              <a:pathLst>
                <a:path w="93731" h="48987" extrusionOk="0">
                  <a:moveTo>
                    <a:pt x="93517" y="0"/>
                  </a:moveTo>
                  <a:cubicBezTo>
                    <a:pt x="91997" y="9525"/>
                    <a:pt x="84014" y="12002"/>
                    <a:pt x="76791" y="16764"/>
                  </a:cubicBezTo>
                  <a:cubicBezTo>
                    <a:pt x="65766" y="23622"/>
                    <a:pt x="55977" y="33528"/>
                    <a:pt x="44573" y="39434"/>
                  </a:cubicBezTo>
                  <a:cubicBezTo>
                    <a:pt x="33168" y="45339"/>
                    <a:pt x="7413" y="50102"/>
                    <a:pt x="0" y="36481"/>
                  </a:cubicBezTo>
                  <a:cubicBezTo>
                    <a:pt x="4087" y="54864"/>
                    <a:pt x="33929" y="49149"/>
                    <a:pt x="45333" y="43339"/>
                  </a:cubicBezTo>
                  <a:cubicBezTo>
                    <a:pt x="56738" y="37529"/>
                    <a:pt x="66241" y="27813"/>
                    <a:pt x="77076" y="21050"/>
                  </a:cubicBezTo>
                  <a:cubicBezTo>
                    <a:pt x="84869" y="16288"/>
                    <a:pt x="92472" y="13716"/>
                    <a:pt x="93707" y="3905"/>
                  </a:cubicBezTo>
                  <a:cubicBezTo>
                    <a:pt x="93771" y="2600"/>
                    <a:pt x="93707" y="1296"/>
                    <a:pt x="9351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01" name="Google Shape;3301;p37"/>
            <p:cNvSpPr/>
            <p:nvPr/>
          </p:nvSpPr>
          <p:spPr>
            <a:xfrm>
              <a:off x="2753699" y="2913665"/>
              <a:ext cx="223980" cy="387148"/>
            </a:xfrm>
            <a:custGeom>
              <a:avLst/>
              <a:gdLst/>
              <a:ahLst/>
              <a:cxnLst/>
              <a:rect l="l" t="t" r="r" b="b"/>
              <a:pathLst>
                <a:path w="223980" h="387148" extrusionOk="0">
                  <a:moveTo>
                    <a:pt x="222484" y="14288"/>
                  </a:moveTo>
                  <a:cubicBezTo>
                    <a:pt x="189070" y="18698"/>
                    <a:pt x="155091" y="13754"/>
                    <a:pt x="124310" y="0"/>
                  </a:cubicBezTo>
                  <a:cubicBezTo>
                    <a:pt x="124310" y="10478"/>
                    <a:pt x="125355" y="19717"/>
                    <a:pt x="125355" y="19717"/>
                  </a:cubicBezTo>
                  <a:cubicBezTo>
                    <a:pt x="85439" y="48292"/>
                    <a:pt x="5227" y="95917"/>
                    <a:pt x="0" y="128683"/>
                  </a:cubicBezTo>
                  <a:cubicBezTo>
                    <a:pt x="5227" y="232601"/>
                    <a:pt x="21003" y="381000"/>
                    <a:pt x="25470" y="383096"/>
                  </a:cubicBezTo>
                  <a:cubicBezTo>
                    <a:pt x="38015" y="389096"/>
                    <a:pt x="46759" y="388144"/>
                    <a:pt x="52651" y="382143"/>
                  </a:cubicBezTo>
                  <a:cubicBezTo>
                    <a:pt x="52651" y="382143"/>
                    <a:pt x="77836" y="294132"/>
                    <a:pt x="70518" y="164973"/>
                  </a:cubicBezTo>
                  <a:cubicBezTo>
                    <a:pt x="70518" y="164973"/>
                    <a:pt x="210414" y="102870"/>
                    <a:pt x="219537" y="68961"/>
                  </a:cubicBezTo>
                  <a:cubicBezTo>
                    <a:pt x="223607" y="55254"/>
                    <a:pt x="224900" y="40881"/>
                    <a:pt x="223339" y="26670"/>
                  </a:cubicBezTo>
                  <a:cubicBezTo>
                    <a:pt x="223244" y="22574"/>
                    <a:pt x="222959" y="18383"/>
                    <a:pt x="222484" y="14288"/>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02" name="Google Shape;3302;p37"/>
            <p:cNvSpPr/>
            <p:nvPr/>
          </p:nvSpPr>
          <p:spPr>
            <a:xfrm>
              <a:off x="2814713" y="2914427"/>
              <a:ext cx="222989" cy="419220"/>
            </a:xfrm>
            <a:custGeom>
              <a:avLst/>
              <a:gdLst/>
              <a:ahLst/>
              <a:cxnLst/>
              <a:rect l="l" t="t" r="r" b="b"/>
              <a:pathLst>
                <a:path w="222989" h="419220" extrusionOk="0">
                  <a:moveTo>
                    <a:pt x="207943" y="0"/>
                  </a:moveTo>
                  <a:cubicBezTo>
                    <a:pt x="181465" y="11887"/>
                    <a:pt x="152119" y="15821"/>
                    <a:pt x="123454" y="11334"/>
                  </a:cubicBezTo>
                  <a:cubicBezTo>
                    <a:pt x="123454" y="25241"/>
                    <a:pt x="125450" y="51340"/>
                    <a:pt x="125450" y="51340"/>
                  </a:cubicBezTo>
                  <a:cubicBezTo>
                    <a:pt x="85534" y="79915"/>
                    <a:pt x="5227" y="127540"/>
                    <a:pt x="0" y="160210"/>
                  </a:cubicBezTo>
                  <a:cubicBezTo>
                    <a:pt x="5227" y="264128"/>
                    <a:pt x="14921" y="414623"/>
                    <a:pt x="19008" y="416528"/>
                  </a:cubicBezTo>
                  <a:cubicBezTo>
                    <a:pt x="30005" y="421205"/>
                    <a:pt x="42648" y="419719"/>
                    <a:pt x="52271" y="412623"/>
                  </a:cubicBezTo>
                  <a:cubicBezTo>
                    <a:pt x="52271" y="412623"/>
                    <a:pt x="77456" y="325755"/>
                    <a:pt x="70138" y="196596"/>
                  </a:cubicBezTo>
                  <a:cubicBezTo>
                    <a:pt x="70138" y="194119"/>
                    <a:pt x="189981" y="134969"/>
                    <a:pt x="205187" y="119348"/>
                  </a:cubicBezTo>
                  <a:cubicBezTo>
                    <a:pt x="220393" y="103727"/>
                    <a:pt x="223339" y="80486"/>
                    <a:pt x="222959" y="58293"/>
                  </a:cubicBezTo>
                  <a:cubicBezTo>
                    <a:pt x="221907" y="38052"/>
                    <a:pt x="216800" y="18221"/>
                    <a:pt x="207943"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03" name="Google Shape;3303;p37"/>
            <p:cNvSpPr/>
            <p:nvPr/>
          </p:nvSpPr>
          <p:spPr>
            <a:xfrm>
              <a:off x="2731717" y="2888138"/>
              <a:ext cx="333476" cy="307358"/>
            </a:xfrm>
            <a:custGeom>
              <a:avLst/>
              <a:gdLst/>
              <a:ahLst/>
              <a:cxnLst/>
              <a:rect l="l" t="t" r="r" b="b"/>
              <a:pathLst>
                <a:path w="333476" h="307358" extrusionOk="0">
                  <a:moveTo>
                    <a:pt x="320305" y="48292"/>
                  </a:moveTo>
                  <a:cubicBezTo>
                    <a:pt x="320305" y="48292"/>
                    <a:pt x="364593" y="126968"/>
                    <a:pt x="290749" y="167449"/>
                  </a:cubicBezTo>
                  <a:cubicBezTo>
                    <a:pt x="212818" y="210121"/>
                    <a:pt x="165299" y="220123"/>
                    <a:pt x="165299" y="220123"/>
                  </a:cubicBezTo>
                  <a:lnTo>
                    <a:pt x="153609" y="222885"/>
                  </a:lnTo>
                  <a:cubicBezTo>
                    <a:pt x="157270" y="250003"/>
                    <a:pt x="157270" y="277492"/>
                    <a:pt x="153609" y="304609"/>
                  </a:cubicBezTo>
                  <a:cubicBezTo>
                    <a:pt x="153609" y="304609"/>
                    <a:pt x="98012" y="323659"/>
                    <a:pt x="27114" y="261461"/>
                  </a:cubicBezTo>
                  <a:lnTo>
                    <a:pt x="3544" y="185261"/>
                  </a:lnTo>
                  <a:lnTo>
                    <a:pt x="788" y="165545"/>
                  </a:lnTo>
                  <a:cubicBezTo>
                    <a:pt x="-1935" y="151667"/>
                    <a:pt x="2495" y="137350"/>
                    <a:pt x="12573" y="127445"/>
                  </a:cubicBezTo>
                  <a:cubicBezTo>
                    <a:pt x="29585" y="112014"/>
                    <a:pt x="83566" y="72390"/>
                    <a:pt x="117114" y="49721"/>
                  </a:cubicBezTo>
                  <a:cubicBezTo>
                    <a:pt x="150663" y="27051"/>
                    <a:pt x="177463" y="5429"/>
                    <a:pt x="177463" y="5429"/>
                  </a:cubicBezTo>
                  <a:lnTo>
                    <a:pt x="183261" y="0"/>
                  </a:lnTo>
                  <a:cubicBezTo>
                    <a:pt x="183261" y="0"/>
                    <a:pt x="223082" y="31718"/>
                    <a:pt x="295786" y="21050"/>
                  </a:cubicBezTo>
                  <a:cubicBezTo>
                    <a:pt x="305324" y="28794"/>
                    <a:pt x="313597" y="37986"/>
                    <a:pt x="320305" y="48292"/>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04" name="Google Shape;3304;p37"/>
            <p:cNvSpPr/>
            <p:nvPr/>
          </p:nvSpPr>
          <p:spPr>
            <a:xfrm>
              <a:off x="2999836" y="2706202"/>
              <a:ext cx="116284" cy="406848"/>
            </a:xfrm>
            <a:custGeom>
              <a:avLst/>
              <a:gdLst/>
              <a:ahLst/>
              <a:cxnLst/>
              <a:rect l="l" t="t" r="r" b="b"/>
              <a:pathLst>
                <a:path w="116284" h="406848" extrusionOk="0">
                  <a:moveTo>
                    <a:pt x="8279" y="347003"/>
                  </a:moveTo>
                  <a:cubicBezTo>
                    <a:pt x="15045" y="340870"/>
                    <a:pt x="22221" y="335202"/>
                    <a:pt x="29758" y="330049"/>
                  </a:cubicBezTo>
                  <a:cubicBezTo>
                    <a:pt x="37682" y="326020"/>
                    <a:pt x="44955" y="320819"/>
                    <a:pt x="51331" y="314619"/>
                  </a:cubicBezTo>
                  <a:cubicBezTo>
                    <a:pt x="58174" y="307761"/>
                    <a:pt x="68153" y="279186"/>
                    <a:pt x="73475" y="251373"/>
                  </a:cubicBezTo>
                  <a:cubicBezTo>
                    <a:pt x="78266" y="220207"/>
                    <a:pt x="77720" y="188441"/>
                    <a:pt x="71860" y="157456"/>
                  </a:cubicBezTo>
                  <a:cubicBezTo>
                    <a:pt x="62686" y="120423"/>
                    <a:pt x="50251" y="84276"/>
                    <a:pt x="34700" y="49443"/>
                  </a:cubicBezTo>
                  <a:cubicBezTo>
                    <a:pt x="25196" y="28583"/>
                    <a:pt x="30423" y="15819"/>
                    <a:pt x="39452" y="6580"/>
                  </a:cubicBezTo>
                  <a:cubicBezTo>
                    <a:pt x="50001" y="-4278"/>
                    <a:pt x="61025" y="-3993"/>
                    <a:pt x="73570" y="25154"/>
                  </a:cubicBezTo>
                  <a:cubicBezTo>
                    <a:pt x="91364" y="65864"/>
                    <a:pt x="104534" y="108459"/>
                    <a:pt x="112821" y="152122"/>
                  </a:cubicBezTo>
                  <a:cubicBezTo>
                    <a:pt x="117848" y="183869"/>
                    <a:pt x="117402" y="216254"/>
                    <a:pt x="111490" y="247848"/>
                  </a:cubicBezTo>
                  <a:cubicBezTo>
                    <a:pt x="106282" y="275538"/>
                    <a:pt x="97767" y="302503"/>
                    <a:pt x="86115" y="328144"/>
                  </a:cubicBezTo>
                  <a:cubicBezTo>
                    <a:pt x="82884" y="335669"/>
                    <a:pt x="82314" y="342051"/>
                    <a:pt x="77847" y="356719"/>
                  </a:cubicBezTo>
                  <a:cubicBezTo>
                    <a:pt x="73538" y="371788"/>
                    <a:pt x="65683" y="385608"/>
                    <a:pt x="54943" y="397010"/>
                  </a:cubicBezTo>
                  <a:cubicBezTo>
                    <a:pt x="45439" y="405963"/>
                    <a:pt x="40402" y="407678"/>
                    <a:pt x="37741" y="406535"/>
                  </a:cubicBezTo>
                  <a:cubicBezTo>
                    <a:pt x="35080" y="405392"/>
                    <a:pt x="34605" y="401677"/>
                    <a:pt x="38501" y="397010"/>
                  </a:cubicBezTo>
                  <a:cubicBezTo>
                    <a:pt x="45267" y="390181"/>
                    <a:pt x="50741" y="382180"/>
                    <a:pt x="54658" y="373388"/>
                  </a:cubicBezTo>
                  <a:cubicBezTo>
                    <a:pt x="54658" y="373388"/>
                    <a:pt x="46294" y="384532"/>
                    <a:pt x="40877" y="390247"/>
                  </a:cubicBezTo>
                  <a:cubicBezTo>
                    <a:pt x="36077" y="395448"/>
                    <a:pt x="30612" y="400001"/>
                    <a:pt x="24626" y="403773"/>
                  </a:cubicBezTo>
                  <a:cubicBezTo>
                    <a:pt x="18829" y="407202"/>
                    <a:pt x="9610" y="403106"/>
                    <a:pt x="13411" y="398343"/>
                  </a:cubicBezTo>
                  <a:cubicBezTo>
                    <a:pt x="17213" y="393581"/>
                    <a:pt x="21490" y="391009"/>
                    <a:pt x="29283" y="382246"/>
                  </a:cubicBezTo>
                  <a:cubicBezTo>
                    <a:pt x="33505" y="377636"/>
                    <a:pt x="37144" y="372512"/>
                    <a:pt x="40117" y="367006"/>
                  </a:cubicBezTo>
                  <a:cubicBezTo>
                    <a:pt x="34526" y="372540"/>
                    <a:pt x="28521" y="377636"/>
                    <a:pt x="22155" y="382246"/>
                  </a:cubicBezTo>
                  <a:cubicBezTo>
                    <a:pt x="17168" y="386199"/>
                    <a:pt x="11176" y="388675"/>
                    <a:pt x="4858" y="389390"/>
                  </a:cubicBezTo>
                  <a:cubicBezTo>
                    <a:pt x="1627" y="389390"/>
                    <a:pt x="-2935" y="385580"/>
                    <a:pt x="2577" y="380341"/>
                  </a:cubicBezTo>
                  <a:cubicBezTo>
                    <a:pt x="10475" y="374912"/>
                    <a:pt x="17659" y="368511"/>
                    <a:pt x="23961" y="361291"/>
                  </a:cubicBezTo>
                  <a:cubicBezTo>
                    <a:pt x="29853" y="353671"/>
                    <a:pt x="32989" y="347575"/>
                    <a:pt x="31088" y="347670"/>
                  </a:cubicBezTo>
                  <a:cubicBezTo>
                    <a:pt x="29188" y="347766"/>
                    <a:pt x="25956" y="352433"/>
                    <a:pt x="18353" y="355957"/>
                  </a:cubicBezTo>
                  <a:cubicBezTo>
                    <a:pt x="10750" y="359481"/>
                    <a:pt x="2007" y="358338"/>
                    <a:pt x="486" y="354052"/>
                  </a:cubicBezTo>
                  <a:cubicBezTo>
                    <a:pt x="-1034" y="349766"/>
                    <a:pt x="1342" y="351576"/>
                    <a:pt x="8279" y="347003"/>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05" name="Google Shape;3305;p37"/>
            <p:cNvSpPr/>
            <p:nvPr/>
          </p:nvSpPr>
          <p:spPr>
            <a:xfrm>
              <a:off x="3022743" y="2701064"/>
              <a:ext cx="69955" cy="89236"/>
            </a:xfrm>
            <a:custGeom>
              <a:avLst/>
              <a:gdLst/>
              <a:ahLst/>
              <a:cxnLst/>
              <a:rect l="l" t="t" r="r" b="b"/>
              <a:pathLst>
                <a:path w="69955" h="89236" extrusionOk="0">
                  <a:moveTo>
                    <a:pt x="69956" y="69535"/>
                  </a:moveTo>
                  <a:cubicBezTo>
                    <a:pt x="69956" y="69535"/>
                    <a:pt x="43060" y="93443"/>
                    <a:pt x="12933" y="88585"/>
                  </a:cubicBezTo>
                  <a:lnTo>
                    <a:pt x="1338" y="38484"/>
                  </a:lnTo>
                  <a:cubicBezTo>
                    <a:pt x="1338" y="38484"/>
                    <a:pt x="-6550" y="12099"/>
                    <a:pt x="15974" y="2098"/>
                  </a:cubicBezTo>
                  <a:cubicBezTo>
                    <a:pt x="38498" y="-7903"/>
                    <a:pt x="60167" y="18386"/>
                    <a:pt x="69956" y="69535"/>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06" name="Google Shape;3306;p37"/>
            <p:cNvSpPr/>
            <p:nvPr/>
          </p:nvSpPr>
          <p:spPr>
            <a:xfrm>
              <a:off x="2885136" y="2682643"/>
              <a:ext cx="59968" cy="63096"/>
            </a:xfrm>
            <a:custGeom>
              <a:avLst/>
              <a:gdLst/>
              <a:ahLst/>
              <a:cxnLst/>
              <a:rect l="l" t="t" r="r" b="b"/>
              <a:pathLst>
                <a:path w="59968" h="63096" extrusionOk="0">
                  <a:moveTo>
                    <a:pt x="59969" y="422"/>
                  </a:moveTo>
                  <a:cubicBezTo>
                    <a:pt x="59969" y="422"/>
                    <a:pt x="30887" y="-8532"/>
                    <a:pt x="0" y="56048"/>
                  </a:cubicBezTo>
                  <a:lnTo>
                    <a:pt x="11500" y="63096"/>
                  </a:lnTo>
                  <a:cubicBezTo>
                    <a:pt x="25902" y="40903"/>
                    <a:pt x="42113" y="19939"/>
                    <a:pt x="59969" y="422"/>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07" name="Google Shape;3307;p37"/>
            <p:cNvSpPr/>
            <p:nvPr/>
          </p:nvSpPr>
          <p:spPr>
            <a:xfrm>
              <a:off x="4136405" y="305709"/>
              <a:ext cx="1608303" cy="2009690"/>
            </a:xfrm>
            <a:custGeom>
              <a:avLst/>
              <a:gdLst/>
              <a:ahLst/>
              <a:cxnLst/>
              <a:rect l="l" t="t" r="r" b="b"/>
              <a:pathLst>
                <a:path w="1608303" h="2009690" extrusionOk="0">
                  <a:moveTo>
                    <a:pt x="1566509" y="879931"/>
                  </a:moveTo>
                  <a:lnTo>
                    <a:pt x="54267" y="4869"/>
                  </a:lnTo>
                  <a:cubicBezTo>
                    <a:pt x="46749" y="-388"/>
                    <a:pt x="37093" y="-1464"/>
                    <a:pt x="28606" y="2011"/>
                  </a:cubicBezTo>
                  <a:lnTo>
                    <a:pt x="28606" y="2011"/>
                  </a:lnTo>
                  <a:cubicBezTo>
                    <a:pt x="27970" y="2304"/>
                    <a:pt x="27371" y="2654"/>
                    <a:pt x="26801" y="3059"/>
                  </a:cubicBezTo>
                  <a:lnTo>
                    <a:pt x="0" y="18966"/>
                  </a:lnTo>
                  <a:lnTo>
                    <a:pt x="12925" y="42302"/>
                  </a:lnTo>
                  <a:lnTo>
                    <a:pt x="12925" y="1035093"/>
                  </a:lnTo>
                  <a:cubicBezTo>
                    <a:pt x="12925" y="1065573"/>
                    <a:pt x="31458" y="1101006"/>
                    <a:pt x="54267" y="1114150"/>
                  </a:cubicBezTo>
                  <a:lnTo>
                    <a:pt x="1557195" y="1983783"/>
                  </a:lnTo>
                  <a:lnTo>
                    <a:pt x="1561282" y="2009691"/>
                  </a:lnTo>
                  <a:lnTo>
                    <a:pt x="1591884" y="1992070"/>
                  </a:lnTo>
                  <a:cubicBezTo>
                    <a:pt x="1593367" y="1991412"/>
                    <a:pt x="1594773" y="1990574"/>
                    <a:pt x="1596066" y="1989593"/>
                  </a:cubicBezTo>
                  <a:lnTo>
                    <a:pt x="1596066" y="1989593"/>
                  </a:lnTo>
                  <a:cubicBezTo>
                    <a:pt x="1604800" y="1981363"/>
                    <a:pt x="1609248" y="1969552"/>
                    <a:pt x="1608136" y="1957589"/>
                  </a:cubicBezTo>
                  <a:lnTo>
                    <a:pt x="1608136" y="958988"/>
                  </a:lnTo>
                  <a:cubicBezTo>
                    <a:pt x="1607851" y="928508"/>
                    <a:pt x="1589793" y="893075"/>
                    <a:pt x="1566509" y="879931"/>
                  </a:cubicBez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08" name="Google Shape;3308;p37"/>
            <p:cNvSpPr/>
            <p:nvPr/>
          </p:nvSpPr>
          <p:spPr>
            <a:xfrm>
              <a:off x="4119583" y="322825"/>
              <a:ext cx="1594925" cy="1994313"/>
            </a:xfrm>
            <a:custGeom>
              <a:avLst/>
              <a:gdLst/>
              <a:ahLst/>
              <a:cxnLst/>
              <a:rect l="l" t="t" r="r" b="b"/>
              <a:pathLst>
                <a:path w="1594925" h="1994313" extrusionOk="0">
                  <a:moveTo>
                    <a:pt x="1553584" y="1989336"/>
                  </a:moveTo>
                  <a:lnTo>
                    <a:pt x="41342" y="1114274"/>
                  </a:lnTo>
                  <a:cubicBezTo>
                    <a:pt x="18532" y="1101035"/>
                    <a:pt x="0" y="1065697"/>
                    <a:pt x="0" y="1035122"/>
                  </a:cubicBezTo>
                  <a:lnTo>
                    <a:pt x="0" y="36235"/>
                  </a:lnTo>
                  <a:cubicBezTo>
                    <a:pt x="0" y="5755"/>
                    <a:pt x="19008" y="-8247"/>
                    <a:pt x="41342" y="4993"/>
                  </a:cubicBezTo>
                  <a:lnTo>
                    <a:pt x="1553584" y="880055"/>
                  </a:lnTo>
                  <a:cubicBezTo>
                    <a:pt x="1576393" y="893199"/>
                    <a:pt x="1594925" y="928632"/>
                    <a:pt x="1594925" y="959112"/>
                  </a:cubicBezTo>
                  <a:lnTo>
                    <a:pt x="1594925" y="1957999"/>
                  </a:lnTo>
                  <a:cubicBezTo>
                    <a:pt x="1594925" y="1988479"/>
                    <a:pt x="1576393" y="2002576"/>
                    <a:pt x="1553584" y="1989336"/>
                  </a:cubicBezTo>
                  <a:close/>
                </a:path>
              </a:pathLst>
            </a:custGeom>
            <a:solidFill>
              <a:srgbClr val="F8F9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09" name="Google Shape;3309;p37"/>
            <p:cNvSpPr/>
            <p:nvPr/>
          </p:nvSpPr>
          <p:spPr>
            <a:xfrm>
              <a:off x="4241517" y="588041"/>
              <a:ext cx="58543" cy="817911"/>
            </a:xfrm>
            <a:custGeom>
              <a:avLst/>
              <a:gdLst/>
              <a:ahLst/>
              <a:cxnLst/>
              <a:rect l="l" t="t" r="r" b="b"/>
              <a:pathLst>
                <a:path w="58543" h="817911" extrusionOk="0">
                  <a:moveTo>
                    <a:pt x="57878" y="817912"/>
                  </a:moveTo>
                  <a:lnTo>
                    <a:pt x="0" y="783431"/>
                  </a:lnTo>
                  <a:lnTo>
                    <a:pt x="760" y="0"/>
                  </a:lnTo>
                  <a:lnTo>
                    <a:pt x="58543" y="34481"/>
                  </a:lnTo>
                  <a:lnTo>
                    <a:pt x="57878" y="817912"/>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10" name="Google Shape;3310;p37"/>
            <p:cNvSpPr/>
            <p:nvPr/>
          </p:nvSpPr>
          <p:spPr>
            <a:xfrm>
              <a:off x="4241517" y="1216214"/>
              <a:ext cx="58448" cy="189833"/>
            </a:xfrm>
            <a:custGeom>
              <a:avLst/>
              <a:gdLst/>
              <a:ahLst/>
              <a:cxnLst/>
              <a:rect l="l" t="t" r="r" b="b"/>
              <a:pathLst>
                <a:path w="58448" h="189833" extrusionOk="0">
                  <a:moveTo>
                    <a:pt x="57878" y="189833"/>
                  </a:moveTo>
                  <a:lnTo>
                    <a:pt x="0" y="156115"/>
                  </a:lnTo>
                  <a:lnTo>
                    <a:pt x="570" y="0"/>
                  </a:lnTo>
                  <a:lnTo>
                    <a:pt x="58448" y="33814"/>
                  </a:lnTo>
                  <a:lnTo>
                    <a:pt x="57878" y="189833"/>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11" name="Google Shape;3311;p37"/>
            <p:cNvSpPr/>
            <p:nvPr/>
          </p:nvSpPr>
          <p:spPr>
            <a:xfrm>
              <a:off x="4424940" y="694149"/>
              <a:ext cx="58353" cy="818006"/>
            </a:xfrm>
            <a:custGeom>
              <a:avLst/>
              <a:gdLst/>
              <a:ahLst/>
              <a:cxnLst/>
              <a:rect l="l" t="t" r="r" b="b"/>
              <a:pathLst>
                <a:path w="58353" h="818006" extrusionOk="0">
                  <a:moveTo>
                    <a:pt x="57878" y="818007"/>
                  </a:moveTo>
                  <a:lnTo>
                    <a:pt x="0" y="783336"/>
                  </a:lnTo>
                  <a:lnTo>
                    <a:pt x="570" y="0"/>
                  </a:lnTo>
                  <a:lnTo>
                    <a:pt x="58353" y="34766"/>
                  </a:lnTo>
                  <a:lnTo>
                    <a:pt x="57878" y="818007"/>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12" name="Google Shape;3312;p37"/>
            <p:cNvSpPr/>
            <p:nvPr/>
          </p:nvSpPr>
          <p:spPr>
            <a:xfrm>
              <a:off x="4424940" y="1350993"/>
              <a:ext cx="58353" cy="161258"/>
            </a:xfrm>
            <a:custGeom>
              <a:avLst/>
              <a:gdLst/>
              <a:ahLst/>
              <a:cxnLst/>
              <a:rect l="l" t="t" r="r" b="b"/>
              <a:pathLst>
                <a:path w="58353" h="161258" extrusionOk="0">
                  <a:moveTo>
                    <a:pt x="57878" y="161258"/>
                  </a:moveTo>
                  <a:lnTo>
                    <a:pt x="0" y="127444"/>
                  </a:lnTo>
                  <a:lnTo>
                    <a:pt x="475" y="0"/>
                  </a:lnTo>
                  <a:lnTo>
                    <a:pt x="58353" y="33719"/>
                  </a:lnTo>
                  <a:lnTo>
                    <a:pt x="57878" y="16125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13" name="Google Shape;3313;p37"/>
            <p:cNvSpPr/>
            <p:nvPr/>
          </p:nvSpPr>
          <p:spPr>
            <a:xfrm>
              <a:off x="4608458" y="801877"/>
              <a:ext cx="60919" cy="816578"/>
            </a:xfrm>
            <a:custGeom>
              <a:avLst/>
              <a:gdLst/>
              <a:ahLst/>
              <a:cxnLst/>
              <a:rect l="l" t="t" r="r" b="b"/>
              <a:pathLst>
                <a:path w="60919" h="816578" extrusionOk="0">
                  <a:moveTo>
                    <a:pt x="57783" y="816578"/>
                  </a:moveTo>
                  <a:lnTo>
                    <a:pt x="0" y="782765"/>
                  </a:lnTo>
                  <a:lnTo>
                    <a:pt x="3136" y="0"/>
                  </a:lnTo>
                  <a:lnTo>
                    <a:pt x="60919" y="33814"/>
                  </a:lnTo>
                  <a:lnTo>
                    <a:pt x="57783" y="816578"/>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14" name="Google Shape;3314;p37"/>
            <p:cNvSpPr/>
            <p:nvPr/>
          </p:nvSpPr>
          <p:spPr>
            <a:xfrm>
              <a:off x="4608458" y="1266316"/>
              <a:ext cx="59113" cy="352044"/>
            </a:xfrm>
            <a:custGeom>
              <a:avLst/>
              <a:gdLst/>
              <a:ahLst/>
              <a:cxnLst/>
              <a:rect l="l" t="t" r="r" b="b"/>
              <a:pathLst>
                <a:path w="59113" h="352044" extrusionOk="0">
                  <a:moveTo>
                    <a:pt x="57878" y="352044"/>
                  </a:moveTo>
                  <a:lnTo>
                    <a:pt x="0" y="318325"/>
                  </a:lnTo>
                  <a:lnTo>
                    <a:pt x="1235" y="0"/>
                  </a:lnTo>
                  <a:lnTo>
                    <a:pt x="59113" y="33814"/>
                  </a:lnTo>
                  <a:lnTo>
                    <a:pt x="57878" y="352044"/>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15" name="Google Shape;3315;p37"/>
            <p:cNvSpPr/>
            <p:nvPr/>
          </p:nvSpPr>
          <p:spPr>
            <a:xfrm>
              <a:off x="4793306" y="908938"/>
              <a:ext cx="60919" cy="816578"/>
            </a:xfrm>
            <a:custGeom>
              <a:avLst/>
              <a:gdLst/>
              <a:ahLst/>
              <a:cxnLst/>
              <a:rect l="l" t="t" r="r" b="b"/>
              <a:pathLst>
                <a:path w="60919" h="816578" extrusionOk="0">
                  <a:moveTo>
                    <a:pt x="57783" y="816578"/>
                  </a:moveTo>
                  <a:lnTo>
                    <a:pt x="0" y="782765"/>
                  </a:lnTo>
                  <a:lnTo>
                    <a:pt x="3136" y="0"/>
                  </a:lnTo>
                  <a:lnTo>
                    <a:pt x="60919" y="33814"/>
                  </a:lnTo>
                  <a:lnTo>
                    <a:pt x="57783" y="816578"/>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16" name="Google Shape;3316;p37"/>
            <p:cNvSpPr/>
            <p:nvPr/>
          </p:nvSpPr>
          <p:spPr>
            <a:xfrm>
              <a:off x="4793306" y="1421097"/>
              <a:ext cx="58923" cy="304228"/>
            </a:xfrm>
            <a:custGeom>
              <a:avLst/>
              <a:gdLst/>
              <a:ahLst/>
              <a:cxnLst/>
              <a:rect l="l" t="t" r="r" b="b"/>
              <a:pathLst>
                <a:path w="58923" h="304228" extrusionOk="0">
                  <a:moveTo>
                    <a:pt x="57783" y="304229"/>
                  </a:moveTo>
                  <a:lnTo>
                    <a:pt x="0" y="270510"/>
                  </a:lnTo>
                  <a:lnTo>
                    <a:pt x="1046" y="0"/>
                  </a:lnTo>
                  <a:lnTo>
                    <a:pt x="58924" y="33719"/>
                  </a:lnTo>
                  <a:lnTo>
                    <a:pt x="57783" y="304229"/>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17" name="Google Shape;3317;p37"/>
            <p:cNvSpPr/>
            <p:nvPr/>
          </p:nvSpPr>
          <p:spPr>
            <a:xfrm>
              <a:off x="4978440" y="1016189"/>
              <a:ext cx="60919" cy="816483"/>
            </a:xfrm>
            <a:custGeom>
              <a:avLst/>
              <a:gdLst/>
              <a:ahLst/>
              <a:cxnLst/>
              <a:rect l="l" t="t" r="r" b="b"/>
              <a:pathLst>
                <a:path w="60919" h="816483" extrusionOk="0">
                  <a:moveTo>
                    <a:pt x="57783" y="816483"/>
                  </a:moveTo>
                  <a:lnTo>
                    <a:pt x="0" y="782669"/>
                  </a:lnTo>
                  <a:lnTo>
                    <a:pt x="3136" y="0"/>
                  </a:lnTo>
                  <a:lnTo>
                    <a:pt x="60919" y="33719"/>
                  </a:lnTo>
                  <a:lnTo>
                    <a:pt x="57783" y="816483"/>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18" name="Google Shape;3318;p37"/>
            <p:cNvSpPr/>
            <p:nvPr/>
          </p:nvSpPr>
          <p:spPr>
            <a:xfrm>
              <a:off x="4978440" y="1384997"/>
              <a:ext cx="59493" cy="447484"/>
            </a:xfrm>
            <a:custGeom>
              <a:avLst/>
              <a:gdLst/>
              <a:ahLst/>
              <a:cxnLst/>
              <a:rect l="l" t="t" r="r" b="b"/>
              <a:pathLst>
                <a:path w="59493" h="447484" extrusionOk="0">
                  <a:moveTo>
                    <a:pt x="57878" y="447485"/>
                  </a:moveTo>
                  <a:lnTo>
                    <a:pt x="0" y="413671"/>
                  </a:lnTo>
                  <a:lnTo>
                    <a:pt x="1615" y="0"/>
                  </a:lnTo>
                  <a:lnTo>
                    <a:pt x="59494" y="33719"/>
                  </a:lnTo>
                  <a:lnTo>
                    <a:pt x="57878" y="447485"/>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19" name="Google Shape;3319;p37"/>
            <p:cNvSpPr/>
            <p:nvPr/>
          </p:nvSpPr>
          <p:spPr>
            <a:xfrm>
              <a:off x="5164524" y="1123917"/>
              <a:ext cx="60919" cy="816483"/>
            </a:xfrm>
            <a:custGeom>
              <a:avLst/>
              <a:gdLst/>
              <a:ahLst/>
              <a:cxnLst/>
              <a:rect l="l" t="t" r="r" b="b"/>
              <a:pathLst>
                <a:path w="60919" h="816483" extrusionOk="0">
                  <a:moveTo>
                    <a:pt x="57783" y="816483"/>
                  </a:moveTo>
                  <a:lnTo>
                    <a:pt x="0" y="782764"/>
                  </a:lnTo>
                  <a:lnTo>
                    <a:pt x="3136" y="0"/>
                  </a:lnTo>
                  <a:lnTo>
                    <a:pt x="60919" y="33814"/>
                  </a:lnTo>
                  <a:lnTo>
                    <a:pt x="57783" y="816483"/>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20" name="Google Shape;3320;p37"/>
            <p:cNvSpPr/>
            <p:nvPr/>
          </p:nvSpPr>
          <p:spPr>
            <a:xfrm>
              <a:off x="5164524" y="1368614"/>
              <a:ext cx="59968" cy="571500"/>
            </a:xfrm>
            <a:custGeom>
              <a:avLst/>
              <a:gdLst/>
              <a:ahLst/>
              <a:cxnLst/>
              <a:rect l="l" t="t" r="r" b="b"/>
              <a:pathLst>
                <a:path w="59968" h="571500" extrusionOk="0">
                  <a:moveTo>
                    <a:pt x="57783" y="571500"/>
                  </a:moveTo>
                  <a:lnTo>
                    <a:pt x="0" y="537782"/>
                  </a:lnTo>
                  <a:lnTo>
                    <a:pt x="2091" y="0"/>
                  </a:lnTo>
                  <a:lnTo>
                    <a:pt x="59969" y="33814"/>
                  </a:lnTo>
                  <a:lnTo>
                    <a:pt x="57783" y="57150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21" name="Google Shape;3321;p37"/>
            <p:cNvSpPr/>
            <p:nvPr/>
          </p:nvSpPr>
          <p:spPr>
            <a:xfrm>
              <a:off x="5351084" y="1231931"/>
              <a:ext cx="61014" cy="816578"/>
            </a:xfrm>
            <a:custGeom>
              <a:avLst/>
              <a:gdLst/>
              <a:ahLst/>
              <a:cxnLst/>
              <a:rect l="l" t="t" r="r" b="b"/>
              <a:pathLst>
                <a:path w="61014" h="816578" extrusionOk="0">
                  <a:moveTo>
                    <a:pt x="57878" y="816578"/>
                  </a:moveTo>
                  <a:lnTo>
                    <a:pt x="0" y="782764"/>
                  </a:lnTo>
                  <a:lnTo>
                    <a:pt x="3136" y="0"/>
                  </a:lnTo>
                  <a:lnTo>
                    <a:pt x="61014" y="33814"/>
                  </a:lnTo>
                  <a:lnTo>
                    <a:pt x="57878" y="816578"/>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22" name="Google Shape;3322;p37"/>
            <p:cNvSpPr/>
            <p:nvPr/>
          </p:nvSpPr>
          <p:spPr>
            <a:xfrm>
              <a:off x="5351179" y="1342992"/>
              <a:ext cx="60443" cy="705135"/>
            </a:xfrm>
            <a:custGeom>
              <a:avLst/>
              <a:gdLst/>
              <a:ahLst/>
              <a:cxnLst/>
              <a:rect l="l" t="t" r="r" b="b"/>
              <a:pathLst>
                <a:path w="60443" h="705135" extrusionOk="0">
                  <a:moveTo>
                    <a:pt x="57783" y="705136"/>
                  </a:moveTo>
                  <a:lnTo>
                    <a:pt x="0" y="671417"/>
                  </a:lnTo>
                  <a:lnTo>
                    <a:pt x="2661" y="0"/>
                  </a:lnTo>
                  <a:lnTo>
                    <a:pt x="60444" y="33814"/>
                  </a:lnTo>
                  <a:lnTo>
                    <a:pt x="57783" y="705136"/>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23" name="Google Shape;3323;p37"/>
            <p:cNvSpPr/>
            <p:nvPr/>
          </p:nvSpPr>
          <p:spPr>
            <a:xfrm>
              <a:off x="5538879" y="1340706"/>
              <a:ext cx="61014" cy="816483"/>
            </a:xfrm>
            <a:custGeom>
              <a:avLst/>
              <a:gdLst/>
              <a:ahLst/>
              <a:cxnLst/>
              <a:rect l="l" t="t" r="r" b="b"/>
              <a:pathLst>
                <a:path w="61014" h="816483" extrusionOk="0">
                  <a:moveTo>
                    <a:pt x="57878" y="816483"/>
                  </a:moveTo>
                  <a:lnTo>
                    <a:pt x="0" y="782765"/>
                  </a:lnTo>
                  <a:lnTo>
                    <a:pt x="3136" y="0"/>
                  </a:lnTo>
                  <a:lnTo>
                    <a:pt x="61014" y="33814"/>
                  </a:lnTo>
                  <a:lnTo>
                    <a:pt x="57878" y="816483"/>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24" name="Google Shape;3324;p37"/>
            <p:cNvSpPr/>
            <p:nvPr/>
          </p:nvSpPr>
          <p:spPr>
            <a:xfrm>
              <a:off x="5538879" y="1442147"/>
              <a:ext cx="60634" cy="714660"/>
            </a:xfrm>
            <a:custGeom>
              <a:avLst/>
              <a:gdLst/>
              <a:ahLst/>
              <a:cxnLst/>
              <a:rect l="l" t="t" r="r" b="b"/>
              <a:pathLst>
                <a:path w="60634" h="714660" extrusionOk="0">
                  <a:moveTo>
                    <a:pt x="57878" y="714661"/>
                  </a:moveTo>
                  <a:lnTo>
                    <a:pt x="0" y="680847"/>
                  </a:lnTo>
                  <a:lnTo>
                    <a:pt x="2756" y="0"/>
                  </a:lnTo>
                  <a:lnTo>
                    <a:pt x="60634" y="33814"/>
                  </a:lnTo>
                  <a:lnTo>
                    <a:pt x="57878" y="714661"/>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25" name="Google Shape;3325;p37"/>
            <p:cNvSpPr/>
            <p:nvPr/>
          </p:nvSpPr>
          <p:spPr>
            <a:xfrm>
              <a:off x="4516176" y="748442"/>
              <a:ext cx="61299" cy="816768"/>
            </a:xfrm>
            <a:custGeom>
              <a:avLst/>
              <a:gdLst/>
              <a:ahLst/>
              <a:cxnLst/>
              <a:rect l="l" t="t" r="r" b="b"/>
              <a:pathLst>
                <a:path w="61299" h="816768" extrusionOk="0">
                  <a:moveTo>
                    <a:pt x="58163" y="816769"/>
                  </a:moveTo>
                  <a:lnTo>
                    <a:pt x="0" y="782764"/>
                  </a:lnTo>
                  <a:lnTo>
                    <a:pt x="3136" y="0"/>
                  </a:lnTo>
                  <a:lnTo>
                    <a:pt x="61300" y="34004"/>
                  </a:lnTo>
                  <a:lnTo>
                    <a:pt x="58163" y="816769"/>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26" name="Google Shape;3326;p37"/>
            <p:cNvSpPr/>
            <p:nvPr/>
          </p:nvSpPr>
          <p:spPr>
            <a:xfrm>
              <a:off x="4516366" y="1270221"/>
              <a:ext cx="58923" cy="294893"/>
            </a:xfrm>
            <a:custGeom>
              <a:avLst/>
              <a:gdLst/>
              <a:ahLst/>
              <a:cxnLst/>
              <a:rect l="l" t="t" r="r" b="b"/>
              <a:pathLst>
                <a:path w="58923" h="294893" extrusionOk="0">
                  <a:moveTo>
                    <a:pt x="57783" y="294894"/>
                  </a:moveTo>
                  <a:lnTo>
                    <a:pt x="0" y="261080"/>
                  </a:lnTo>
                  <a:lnTo>
                    <a:pt x="1045" y="0"/>
                  </a:lnTo>
                  <a:lnTo>
                    <a:pt x="58923" y="33814"/>
                  </a:lnTo>
                  <a:lnTo>
                    <a:pt x="57783" y="294894"/>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27" name="Google Shape;3327;p37"/>
            <p:cNvSpPr/>
            <p:nvPr/>
          </p:nvSpPr>
          <p:spPr>
            <a:xfrm>
              <a:off x="4700740" y="855312"/>
              <a:ext cx="60919" cy="816578"/>
            </a:xfrm>
            <a:custGeom>
              <a:avLst/>
              <a:gdLst/>
              <a:ahLst/>
              <a:cxnLst/>
              <a:rect l="l" t="t" r="r" b="b"/>
              <a:pathLst>
                <a:path w="60919" h="816578" extrusionOk="0">
                  <a:moveTo>
                    <a:pt x="57783" y="816578"/>
                  </a:moveTo>
                  <a:lnTo>
                    <a:pt x="0" y="782765"/>
                  </a:lnTo>
                  <a:lnTo>
                    <a:pt x="3041" y="0"/>
                  </a:lnTo>
                  <a:lnTo>
                    <a:pt x="60919" y="33814"/>
                  </a:lnTo>
                  <a:lnTo>
                    <a:pt x="57783" y="816578"/>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28" name="Google Shape;3328;p37"/>
            <p:cNvSpPr/>
            <p:nvPr/>
          </p:nvSpPr>
          <p:spPr>
            <a:xfrm>
              <a:off x="4700740" y="1272031"/>
              <a:ext cx="59303" cy="399764"/>
            </a:xfrm>
            <a:custGeom>
              <a:avLst/>
              <a:gdLst/>
              <a:ahLst/>
              <a:cxnLst/>
              <a:rect l="l" t="t" r="r" b="b"/>
              <a:pathLst>
                <a:path w="59303" h="399764" extrusionOk="0">
                  <a:moveTo>
                    <a:pt x="57783" y="399764"/>
                  </a:moveTo>
                  <a:lnTo>
                    <a:pt x="0" y="365951"/>
                  </a:lnTo>
                  <a:lnTo>
                    <a:pt x="1426" y="0"/>
                  </a:lnTo>
                  <a:lnTo>
                    <a:pt x="59304" y="33814"/>
                  </a:lnTo>
                  <a:lnTo>
                    <a:pt x="57783" y="399764"/>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29" name="Google Shape;3329;p37"/>
            <p:cNvSpPr/>
            <p:nvPr/>
          </p:nvSpPr>
          <p:spPr>
            <a:xfrm>
              <a:off x="4885398" y="962278"/>
              <a:ext cx="60919" cy="816483"/>
            </a:xfrm>
            <a:custGeom>
              <a:avLst/>
              <a:gdLst/>
              <a:ahLst/>
              <a:cxnLst/>
              <a:rect l="l" t="t" r="r" b="b"/>
              <a:pathLst>
                <a:path w="60919" h="816483" extrusionOk="0">
                  <a:moveTo>
                    <a:pt x="57783" y="816483"/>
                  </a:moveTo>
                  <a:lnTo>
                    <a:pt x="0" y="782764"/>
                  </a:lnTo>
                  <a:lnTo>
                    <a:pt x="3136" y="0"/>
                  </a:lnTo>
                  <a:lnTo>
                    <a:pt x="60919" y="33814"/>
                  </a:lnTo>
                  <a:lnTo>
                    <a:pt x="57783" y="816483"/>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30" name="Google Shape;3330;p37"/>
            <p:cNvSpPr/>
            <p:nvPr/>
          </p:nvSpPr>
          <p:spPr>
            <a:xfrm>
              <a:off x="4885398" y="1264506"/>
              <a:ext cx="59778" cy="514159"/>
            </a:xfrm>
            <a:custGeom>
              <a:avLst/>
              <a:gdLst/>
              <a:ahLst/>
              <a:cxnLst/>
              <a:rect l="l" t="t" r="r" b="b"/>
              <a:pathLst>
                <a:path w="59778" h="514159" extrusionOk="0">
                  <a:moveTo>
                    <a:pt x="57783" y="514159"/>
                  </a:moveTo>
                  <a:lnTo>
                    <a:pt x="0" y="480346"/>
                  </a:lnTo>
                  <a:lnTo>
                    <a:pt x="1901" y="0"/>
                  </a:lnTo>
                  <a:lnTo>
                    <a:pt x="59779" y="33719"/>
                  </a:lnTo>
                  <a:lnTo>
                    <a:pt x="57783" y="514159"/>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31" name="Google Shape;3331;p37"/>
            <p:cNvSpPr/>
            <p:nvPr/>
          </p:nvSpPr>
          <p:spPr>
            <a:xfrm>
              <a:off x="5071197" y="1069910"/>
              <a:ext cx="60919" cy="816483"/>
            </a:xfrm>
            <a:custGeom>
              <a:avLst/>
              <a:gdLst/>
              <a:ahLst/>
              <a:cxnLst/>
              <a:rect l="l" t="t" r="r" b="b"/>
              <a:pathLst>
                <a:path w="60919" h="816483" extrusionOk="0">
                  <a:moveTo>
                    <a:pt x="57878" y="816483"/>
                  </a:moveTo>
                  <a:lnTo>
                    <a:pt x="0" y="782669"/>
                  </a:lnTo>
                  <a:lnTo>
                    <a:pt x="3136" y="0"/>
                  </a:lnTo>
                  <a:lnTo>
                    <a:pt x="60919" y="33719"/>
                  </a:lnTo>
                  <a:lnTo>
                    <a:pt x="57878" y="816483"/>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32" name="Google Shape;3332;p37"/>
            <p:cNvSpPr/>
            <p:nvPr/>
          </p:nvSpPr>
          <p:spPr>
            <a:xfrm>
              <a:off x="5071197" y="1371948"/>
              <a:ext cx="59778" cy="514254"/>
            </a:xfrm>
            <a:custGeom>
              <a:avLst/>
              <a:gdLst/>
              <a:ahLst/>
              <a:cxnLst/>
              <a:rect l="l" t="t" r="r" b="b"/>
              <a:pathLst>
                <a:path w="59778" h="514254" extrusionOk="0">
                  <a:moveTo>
                    <a:pt x="57878" y="514255"/>
                  </a:moveTo>
                  <a:lnTo>
                    <a:pt x="0" y="480441"/>
                  </a:lnTo>
                  <a:lnTo>
                    <a:pt x="1901" y="0"/>
                  </a:lnTo>
                  <a:lnTo>
                    <a:pt x="59779" y="33814"/>
                  </a:lnTo>
                  <a:lnTo>
                    <a:pt x="57878" y="514255"/>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33" name="Google Shape;3333;p37"/>
            <p:cNvSpPr/>
            <p:nvPr/>
          </p:nvSpPr>
          <p:spPr>
            <a:xfrm>
              <a:off x="5257662" y="1177829"/>
              <a:ext cx="60919" cy="816482"/>
            </a:xfrm>
            <a:custGeom>
              <a:avLst/>
              <a:gdLst/>
              <a:ahLst/>
              <a:cxnLst/>
              <a:rect l="l" t="t" r="r" b="b"/>
              <a:pathLst>
                <a:path w="60919" h="816482" extrusionOk="0">
                  <a:moveTo>
                    <a:pt x="57783" y="816483"/>
                  </a:moveTo>
                  <a:lnTo>
                    <a:pt x="0" y="782765"/>
                  </a:lnTo>
                  <a:lnTo>
                    <a:pt x="3041" y="0"/>
                  </a:lnTo>
                  <a:lnTo>
                    <a:pt x="60919" y="33814"/>
                  </a:lnTo>
                  <a:lnTo>
                    <a:pt x="57783" y="816483"/>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34" name="Google Shape;3334;p37"/>
            <p:cNvSpPr/>
            <p:nvPr/>
          </p:nvSpPr>
          <p:spPr>
            <a:xfrm>
              <a:off x="5257662" y="1365376"/>
              <a:ext cx="60253" cy="628649"/>
            </a:xfrm>
            <a:custGeom>
              <a:avLst/>
              <a:gdLst/>
              <a:ahLst/>
              <a:cxnLst/>
              <a:rect l="l" t="t" r="r" b="b"/>
              <a:pathLst>
                <a:path w="60253" h="628649" extrusionOk="0">
                  <a:moveTo>
                    <a:pt x="57878" y="628650"/>
                  </a:moveTo>
                  <a:lnTo>
                    <a:pt x="0" y="594932"/>
                  </a:lnTo>
                  <a:lnTo>
                    <a:pt x="2376" y="0"/>
                  </a:lnTo>
                  <a:lnTo>
                    <a:pt x="60254" y="33719"/>
                  </a:lnTo>
                  <a:lnTo>
                    <a:pt x="57878" y="62865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35" name="Google Shape;3335;p37"/>
            <p:cNvSpPr/>
            <p:nvPr/>
          </p:nvSpPr>
          <p:spPr>
            <a:xfrm>
              <a:off x="5444886" y="1286223"/>
              <a:ext cx="60919" cy="816578"/>
            </a:xfrm>
            <a:custGeom>
              <a:avLst/>
              <a:gdLst/>
              <a:ahLst/>
              <a:cxnLst/>
              <a:rect l="l" t="t" r="r" b="b"/>
              <a:pathLst>
                <a:path w="60919" h="816578" extrusionOk="0">
                  <a:moveTo>
                    <a:pt x="57783" y="816578"/>
                  </a:moveTo>
                  <a:lnTo>
                    <a:pt x="0" y="782765"/>
                  </a:lnTo>
                  <a:lnTo>
                    <a:pt x="3136" y="0"/>
                  </a:lnTo>
                  <a:lnTo>
                    <a:pt x="60919" y="33814"/>
                  </a:lnTo>
                  <a:lnTo>
                    <a:pt x="57783" y="816578"/>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36" name="Google Shape;3336;p37"/>
            <p:cNvSpPr/>
            <p:nvPr/>
          </p:nvSpPr>
          <p:spPr>
            <a:xfrm>
              <a:off x="5444886" y="1359185"/>
              <a:ext cx="60729" cy="743235"/>
            </a:xfrm>
            <a:custGeom>
              <a:avLst/>
              <a:gdLst/>
              <a:ahLst/>
              <a:cxnLst/>
              <a:rect l="l" t="t" r="r" b="b"/>
              <a:pathLst>
                <a:path w="60729" h="743235" extrusionOk="0">
                  <a:moveTo>
                    <a:pt x="57878" y="743236"/>
                  </a:moveTo>
                  <a:lnTo>
                    <a:pt x="0" y="709422"/>
                  </a:lnTo>
                  <a:lnTo>
                    <a:pt x="2851" y="0"/>
                  </a:lnTo>
                  <a:lnTo>
                    <a:pt x="60729" y="33814"/>
                  </a:lnTo>
                  <a:lnTo>
                    <a:pt x="57878" y="743236"/>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37" name="Google Shape;3337;p37"/>
            <p:cNvSpPr/>
            <p:nvPr/>
          </p:nvSpPr>
          <p:spPr>
            <a:xfrm>
              <a:off x="4333133" y="641190"/>
              <a:ext cx="58828" cy="817816"/>
            </a:xfrm>
            <a:custGeom>
              <a:avLst/>
              <a:gdLst/>
              <a:ahLst/>
              <a:cxnLst/>
              <a:rect l="l" t="t" r="r" b="b"/>
              <a:pathLst>
                <a:path w="58828" h="817816" extrusionOk="0">
                  <a:moveTo>
                    <a:pt x="57878" y="817817"/>
                  </a:moveTo>
                  <a:lnTo>
                    <a:pt x="0" y="783527"/>
                  </a:lnTo>
                  <a:lnTo>
                    <a:pt x="950" y="0"/>
                  </a:lnTo>
                  <a:lnTo>
                    <a:pt x="58828" y="34385"/>
                  </a:lnTo>
                  <a:lnTo>
                    <a:pt x="57878" y="817817"/>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38" name="Google Shape;3338;p37"/>
            <p:cNvSpPr/>
            <p:nvPr/>
          </p:nvSpPr>
          <p:spPr>
            <a:xfrm>
              <a:off x="4333133" y="1231074"/>
              <a:ext cx="58638" cy="228028"/>
            </a:xfrm>
            <a:custGeom>
              <a:avLst/>
              <a:gdLst/>
              <a:ahLst/>
              <a:cxnLst/>
              <a:rect l="l" t="t" r="r" b="b"/>
              <a:pathLst>
                <a:path w="58638" h="228028" extrusionOk="0">
                  <a:moveTo>
                    <a:pt x="57783" y="228028"/>
                  </a:moveTo>
                  <a:lnTo>
                    <a:pt x="0" y="194215"/>
                  </a:lnTo>
                  <a:lnTo>
                    <a:pt x="760" y="0"/>
                  </a:lnTo>
                  <a:lnTo>
                    <a:pt x="58638" y="33718"/>
                  </a:lnTo>
                  <a:lnTo>
                    <a:pt x="57783" y="22802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39" name="Google Shape;3339;p37"/>
            <p:cNvSpPr/>
            <p:nvPr/>
          </p:nvSpPr>
          <p:spPr>
            <a:xfrm rot="-1801764">
              <a:off x="4182051" y="402648"/>
              <a:ext cx="40450" cy="70232"/>
            </a:xfrm>
            <a:custGeom>
              <a:avLst/>
              <a:gdLst/>
              <a:ahLst/>
              <a:cxnLst/>
              <a:rect l="l" t="t" r="r" b="b"/>
              <a:pathLst>
                <a:path w="40486" h="70294" extrusionOk="0">
                  <a:moveTo>
                    <a:pt x="40486" y="35147"/>
                  </a:moveTo>
                  <a:cubicBezTo>
                    <a:pt x="40486" y="54559"/>
                    <a:pt x="31423" y="70294"/>
                    <a:pt x="20243" y="70294"/>
                  </a:cubicBezTo>
                  <a:cubicBezTo>
                    <a:pt x="9063" y="70294"/>
                    <a:pt x="0" y="54559"/>
                    <a:pt x="0" y="35147"/>
                  </a:cubicBezTo>
                  <a:cubicBezTo>
                    <a:pt x="0" y="15736"/>
                    <a:pt x="9063" y="0"/>
                    <a:pt x="20243" y="0"/>
                  </a:cubicBezTo>
                  <a:cubicBezTo>
                    <a:pt x="31423" y="0"/>
                    <a:pt x="40486" y="15736"/>
                    <a:pt x="40486" y="35147"/>
                  </a:cubicBez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40" name="Google Shape;3340;p37"/>
            <p:cNvSpPr/>
            <p:nvPr/>
          </p:nvSpPr>
          <p:spPr>
            <a:xfrm rot="-1801764">
              <a:off x="4256393" y="445744"/>
              <a:ext cx="40450" cy="70232"/>
            </a:xfrm>
            <a:custGeom>
              <a:avLst/>
              <a:gdLst/>
              <a:ahLst/>
              <a:cxnLst/>
              <a:rect l="l" t="t" r="r" b="b"/>
              <a:pathLst>
                <a:path w="40486" h="70294" extrusionOk="0">
                  <a:moveTo>
                    <a:pt x="40486" y="35147"/>
                  </a:moveTo>
                  <a:cubicBezTo>
                    <a:pt x="40486" y="54559"/>
                    <a:pt x="31423" y="70294"/>
                    <a:pt x="20243" y="70294"/>
                  </a:cubicBezTo>
                  <a:cubicBezTo>
                    <a:pt x="9063" y="70294"/>
                    <a:pt x="0" y="54559"/>
                    <a:pt x="0" y="35147"/>
                  </a:cubicBezTo>
                  <a:cubicBezTo>
                    <a:pt x="0" y="15736"/>
                    <a:pt x="9063" y="0"/>
                    <a:pt x="20243" y="0"/>
                  </a:cubicBezTo>
                  <a:cubicBezTo>
                    <a:pt x="31423" y="0"/>
                    <a:pt x="40486" y="15736"/>
                    <a:pt x="40486" y="35147"/>
                  </a:cubicBez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41" name="Google Shape;3341;p37"/>
            <p:cNvSpPr/>
            <p:nvPr/>
          </p:nvSpPr>
          <p:spPr>
            <a:xfrm rot="-1801764">
              <a:off x="4330817" y="488696"/>
              <a:ext cx="40450" cy="70232"/>
            </a:xfrm>
            <a:custGeom>
              <a:avLst/>
              <a:gdLst/>
              <a:ahLst/>
              <a:cxnLst/>
              <a:rect l="l" t="t" r="r" b="b"/>
              <a:pathLst>
                <a:path w="40486" h="70294" extrusionOk="0">
                  <a:moveTo>
                    <a:pt x="40486" y="35147"/>
                  </a:moveTo>
                  <a:cubicBezTo>
                    <a:pt x="40486" y="54559"/>
                    <a:pt x="31423" y="70294"/>
                    <a:pt x="20243" y="70294"/>
                  </a:cubicBezTo>
                  <a:cubicBezTo>
                    <a:pt x="9063" y="70294"/>
                    <a:pt x="0" y="54559"/>
                    <a:pt x="0" y="35147"/>
                  </a:cubicBezTo>
                  <a:cubicBezTo>
                    <a:pt x="0" y="15736"/>
                    <a:pt x="9063" y="0"/>
                    <a:pt x="20243" y="0"/>
                  </a:cubicBezTo>
                  <a:cubicBezTo>
                    <a:pt x="31423" y="0"/>
                    <a:pt x="40486" y="15736"/>
                    <a:pt x="40486" y="35147"/>
                  </a:cubicBez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42" name="Google Shape;3342;p37"/>
            <p:cNvSpPr/>
            <p:nvPr/>
          </p:nvSpPr>
          <p:spPr>
            <a:xfrm>
              <a:off x="4106792" y="1565782"/>
              <a:ext cx="86160" cy="187928"/>
            </a:xfrm>
            <a:custGeom>
              <a:avLst/>
              <a:gdLst/>
              <a:ahLst/>
              <a:cxnLst/>
              <a:rect l="l" t="t" r="r" b="b"/>
              <a:pathLst>
                <a:path w="86160" h="187928" extrusionOk="0">
                  <a:moveTo>
                    <a:pt x="18969" y="0"/>
                  </a:moveTo>
                  <a:cubicBezTo>
                    <a:pt x="16973" y="17526"/>
                    <a:pt x="-3840" y="92964"/>
                    <a:pt x="627" y="118777"/>
                  </a:cubicBezTo>
                  <a:cubicBezTo>
                    <a:pt x="5093" y="144589"/>
                    <a:pt x="76657" y="187928"/>
                    <a:pt x="76657" y="187928"/>
                  </a:cubicBezTo>
                  <a:lnTo>
                    <a:pt x="86161" y="143637"/>
                  </a:lnTo>
                  <a:lnTo>
                    <a:pt x="46815" y="104966"/>
                  </a:lnTo>
                  <a:lnTo>
                    <a:pt x="57459" y="31718"/>
                  </a:ln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43" name="Google Shape;3343;p37"/>
            <p:cNvSpPr/>
            <p:nvPr/>
          </p:nvSpPr>
          <p:spPr>
            <a:xfrm>
              <a:off x="4118918" y="1488575"/>
              <a:ext cx="61869" cy="119039"/>
            </a:xfrm>
            <a:custGeom>
              <a:avLst/>
              <a:gdLst/>
              <a:ahLst/>
              <a:cxnLst/>
              <a:rect l="l" t="t" r="r" b="b"/>
              <a:pathLst>
                <a:path w="61869" h="119039" extrusionOk="0">
                  <a:moveTo>
                    <a:pt x="61870" y="2912"/>
                  </a:moveTo>
                  <a:cubicBezTo>
                    <a:pt x="47538" y="-3775"/>
                    <a:pt x="30479" y="1397"/>
                    <a:pt x="22239" y="14913"/>
                  </a:cubicBezTo>
                  <a:cubicBezTo>
                    <a:pt x="11785" y="32249"/>
                    <a:pt x="950" y="91780"/>
                    <a:pt x="0" y="101972"/>
                  </a:cubicBezTo>
                  <a:cubicBezTo>
                    <a:pt x="8496" y="113573"/>
                    <a:pt x="22362" y="119984"/>
                    <a:pt x="36685" y="11892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44" name="Google Shape;3344;p37"/>
            <p:cNvSpPr/>
            <p:nvPr/>
          </p:nvSpPr>
          <p:spPr>
            <a:xfrm>
              <a:off x="4255221" y="2314593"/>
              <a:ext cx="133508" cy="75339"/>
            </a:xfrm>
            <a:custGeom>
              <a:avLst/>
              <a:gdLst/>
              <a:ahLst/>
              <a:cxnLst/>
              <a:rect l="l" t="t" r="r" b="b"/>
              <a:pathLst>
                <a:path w="133508" h="75339" extrusionOk="0">
                  <a:moveTo>
                    <a:pt x="6824" y="18142"/>
                  </a:moveTo>
                  <a:cubicBezTo>
                    <a:pt x="22296" y="22429"/>
                    <a:pt x="38833" y="20409"/>
                    <a:pt x="52822" y="12522"/>
                  </a:cubicBezTo>
                  <a:cubicBezTo>
                    <a:pt x="63942" y="12522"/>
                    <a:pt x="124101" y="-12909"/>
                    <a:pt x="132274" y="8712"/>
                  </a:cubicBezTo>
                  <a:cubicBezTo>
                    <a:pt x="139497" y="27762"/>
                    <a:pt x="113266" y="45288"/>
                    <a:pt x="99486" y="48717"/>
                  </a:cubicBezTo>
                  <a:cubicBezTo>
                    <a:pt x="69074" y="56052"/>
                    <a:pt x="46550" y="71292"/>
                    <a:pt x="34385" y="73863"/>
                  </a:cubicBezTo>
                  <a:cubicBezTo>
                    <a:pt x="24881" y="75768"/>
                    <a:pt x="13477" y="77007"/>
                    <a:pt x="5874" y="69863"/>
                  </a:cubicBezTo>
                  <a:cubicBezTo>
                    <a:pt x="-2110" y="61291"/>
                    <a:pt x="-2110" y="29382"/>
                    <a:pt x="6824" y="1814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45" name="Google Shape;3345;p37"/>
            <p:cNvSpPr/>
            <p:nvPr/>
          </p:nvSpPr>
          <p:spPr>
            <a:xfrm>
              <a:off x="4257103" y="2327115"/>
              <a:ext cx="131644" cy="62816"/>
            </a:xfrm>
            <a:custGeom>
              <a:avLst/>
              <a:gdLst/>
              <a:ahLst/>
              <a:cxnLst/>
              <a:rect l="l" t="t" r="r" b="b"/>
              <a:pathLst>
                <a:path w="131644" h="62816" extrusionOk="0">
                  <a:moveTo>
                    <a:pt x="32503" y="56102"/>
                  </a:moveTo>
                  <a:cubicBezTo>
                    <a:pt x="44668" y="53531"/>
                    <a:pt x="67192" y="38291"/>
                    <a:pt x="97604" y="30956"/>
                  </a:cubicBezTo>
                  <a:cubicBezTo>
                    <a:pt x="109294" y="28099"/>
                    <a:pt x="129347" y="15240"/>
                    <a:pt x="131437" y="0"/>
                  </a:cubicBezTo>
                  <a:cubicBezTo>
                    <a:pt x="134098" y="17526"/>
                    <a:pt x="110529" y="33052"/>
                    <a:pt x="97604" y="36195"/>
                  </a:cubicBezTo>
                  <a:cubicBezTo>
                    <a:pt x="67192" y="43529"/>
                    <a:pt x="44668" y="58769"/>
                    <a:pt x="32503" y="61341"/>
                  </a:cubicBezTo>
                  <a:cubicBezTo>
                    <a:pt x="22999" y="63246"/>
                    <a:pt x="11595" y="64484"/>
                    <a:pt x="3992" y="57341"/>
                  </a:cubicBezTo>
                  <a:cubicBezTo>
                    <a:pt x="2081" y="55293"/>
                    <a:pt x="713" y="52807"/>
                    <a:pt x="0" y="50102"/>
                  </a:cubicBezTo>
                  <a:cubicBezTo>
                    <a:pt x="9266" y="57169"/>
                    <a:pt x="21336" y="59398"/>
                    <a:pt x="32503" y="56102"/>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46" name="Google Shape;3346;p37"/>
            <p:cNvSpPr/>
            <p:nvPr/>
          </p:nvSpPr>
          <p:spPr>
            <a:xfrm>
              <a:off x="4157606" y="2270641"/>
              <a:ext cx="133494" cy="75381"/>
            </a:xfrm>
            <a:custGeom>
              <a:avLst/>
              <a:gdLst/>
              <a:ahLst/>
              <a:cxnLst/>
              <a:rect l="l" t="t" r="r" b="b"/>
              <a:pathLst>
                <a:path w="133494" h="75381" extrusionOk="0">
                  <a:moveTo>
                    <a:pt x="6835" y="18184"/>
                  </a:moveTo>
                  <a:cubicBezTo>
                    <a:pt x="22307" y="22413"/>
                    <a:pt x="38825" y="20394"/>
                    <a:pt x="52833" y="12564"/>
                  </a:cubicBezTo>
                  <a:cubicBezTo>
                    <a:pt x="63953" y="12564"/>
                    <a:pt x="124112" y="-12963"/>
                    <a:pt x="132285" y="8754"/>
                  </a:cubicBezTo>
                  <a:cubicBezTo>
                    <a:pt x="139413" y="27804"/>
                    <a:pt x="113277" y="45330"/>
                    <a:pt x="99497" y="48759"/>
                  </a:cubicBezTo>
                  <a:cubicBezTo>
                    <a:pt x="69085" y="56094"/>
                    <a:pt x="46561" y="71334"/>
                    <a:pt x="34396" y="73905"/>
                  </a:cubicBezTo>
                  <a:cubicBezTo>
                    <a:pt x="24892" y="75810"/>
                    <a:pt x="13488" y="77049"/>
                    <a:pt x="5885" y="69905"/>
                  </a:cubicBezTo>
                  <a:cubicBezTo>
                    <a:pt x="-2479" y="61332"/>
                    <a:pt x="-1718" y="29519"/>
                    <a:pt x="6835" y="18184"/>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47" name="Google Shape;3347;p37"/>
            <p:cNvSpPr/>
            <p:nvPr/>
          </p:nvSpPr>
          <p:spPr>
            <a:xfrm>
              <a:off x="4159499" y="2283205"/>
              <a:ext cx="131564" cy="62816"/>
            </a:xfrm>
            <a:custGeom>
              <a:avLst/>
              <a:gdLst/>
              <a:ahLst/>
              <a:cxnLst/>
              <a:rect l="l" t="t" r="r" b="b"/>
              <a:pathLst>
                <a:path w="131564" h="62816" extrusionOk="0">
                  <a:moveTo>
                    <a:pt x="32503" y="56007"/>
                  </a:moveTo>
                  <a:cubicBezTo>
                    <a:pt x="44668" y="53435"/>
                    <a:pt x="67192" y="38291"/>
                    <a:pt x="97604" y="30861"/>
                  </a:cubicBezTo>
                  <a:cubicBezTo>
                    <a:pt x="109199" y="28099"/>
                    <a:pt x="129347" y="15240"/>
                    <a:pt x="131342" y="0"/>
                  </a:cubicBezTo>
                  <a:cubicBezTo>
                    <a:pt x="134098" y="17526"/>
                    <a:pt x="110529" y="33052"/>
                    <a:pt x="97604" y="36195"/>
                  </a:cubicBezTo>
                  <a:cubicBezTo>
                    <a:pt x="67192" y="43529"/>
                    <a:pt x="44668" y="58769"/>
                    <a:pt x="32503" y="61341"/>
                  </a:cubicBezTo>
                  <a:cubicBezTo>
                    <a:pt x="22999" y="63246"/>
                    <a:pt x="11595" y="64484"/>
                    <a:pt x="3992" y="57341"/>
                  </a:cubicBezTo>
                  <a:cubicBezTo>
                    <a:pt x="2081" y="55255"/>
                    <a:pt x="713" y="52740"/>
                    <a:pt x="0" y="50006"/>
                  </a:cubicBezTo>
                  <a:cubicBezTo>
                    <a:pt x="9228" y="57160"/>
                    <a:pt x="21336" y="59398"/>
                    <a:pt x="32503" y="56007"/>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48" name="Google Shape;3348;p37"/>
            <p:cNvSpPr/>
            <p:nvPr/>
          </p:nvSpPr>
          <p:spPr>
            <a:xfrm>
              <a:off x="4157684" y="1783524"/>
              <a:ext cx="195217" cy="552238"/>
            </a:xfrm>
            <a:custGeom>
              <a:avLst/>
              <a:gdLst/>
              <a:ahLst/>
              <a:cxnLst/>
              <a:rect l="l" t="t" r="r" b="b"/>
              <a:pathLst>
                <a:path w="195217" h="552238" extrusionOk="0">
                  <a:moveTo>
                    <a:pt x="5522" y="341376"/>
                  </a:moveTo>
                  <a:cubicBezTo>
                    <a:pt x="8135" y="318964"/>
                    <a:pt x="12783" y="296837"/>
                    <a:pt x="19397" y="275272"/>
                  </a:cubicBezTo>
                  <a:cubicBezTo>
                    <a:pt x="19397" y="275272"/>
                    <a:pt x="15311" y="218122"/>
                    <a:pt x="13220" y="164211"/>
                  </a:cubicBezTo>
                  <a:cubicBezTo>
                    <a:pt x="10844" y="102870"/>
                    <a:pt x="-10350" y="48863"/>
                    <a:pt x="6377" y="0"/>
                  </a:cubicBezTo>
                  <a:lnTo>
                    <a:pt x="195217" y="42005"/>
                  </a:lnTo>
                  <a:cubicBezTo>
                    <a:pt x="195217" y="42005"/>
                    <a:pt x="183813" y="286607"/>
                    <a:pt x="181247" y="316230"/>
                  </a:cubicBezTo>
                  <a:cubicBezTo>
                    <a:pt x="179869" y="339280"/>
                    <a:pt x="177046" y="362217"/>
                    <a:pt x="172789" y="384905"/>
                  </a:cubicBezTo>
                  <a:cubicBezTo>
                    <a:pt x="164140" y="432530"/>
                    <a:pt x="150169" y="545306"/>
                    <a:pt x="150169" y="545306"/>
                  </a:cubicBezTo>
                  <a:cubicBezTo>
                    <a:pt x="135800" y="552212"/>
                    <a:pt x="119510" y="554022"/>
                    <a:pt x="103981" y="550450"/>
                  </a:cubicBezTo>
                  <a:cubicBezTo>
                    <a:pt x="103981" y="550450"/>
                    <a:pt x="105407" y="407575"/>
                    <a:pt x="106737" y="373475"/>
                  </a:cubicBezTo>
                  <a:cubicBezTo>
                    <a:pt x="108258" y="331660"/>
                    <a:pt x="109588" y="334899"/>
                    <a:pt x="109588" y="334899"/>
                  </a:cubicBezTo>
                  <a:lnTo>
                    <a:pt x="103316" y="230791"/>
                  </a:lnTo>
                  <a:lnTo>
                    <a:pt x="99229" y="179451"/>
                  </a:lnTo>
                  <a:cubicBezTo>
                    <a:pt x="99229" y="179451"/>
                    <a:pt x="94002" y="217551"/>
                    <a:pt x="90581" y="251365"/>
                  </a:cubicBezTo>
                  <a:cubicBezTo>
                    <a:pt x="87635" y="280988"/>
                    <a:pt x="80507" y="307753"/>
                    <a:pt x="72524" y="362807"/>
                  </a:cubicBezTo>
                  <a:cubicBezTo>
                    <a:pt x="65681" y="410432"/>
                    <a:pt x="54466" y="506539"/>
                    <a:pt x="54466" y="506539"/>
                  </a:cubicBezTo>
                  <a:cubicBezTo>
                    <a:pt x="34508" y="518160"/>
                    <a:pt x="6947" y="508540"/>
                    <a:pt x="6947" y="508540"/>
                  </a:cubicBezTo>
                  <a:cubicBezTo>
                    <a:pt x="6947" y="508540"/>
                    <a:pt x="390" y="382810"/>
                    <a:pt x="5522" y="34137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49" name="Google Shape;3349;p37"/>
            <p:cNvSpPr/>
            <p:nvPr/>
          </p:nvSpPr>
          <p:spPr>
            <a:xfrm>
              <a:off x="4182697" y="1330426"/>
              <a:ext cx="141754" cy="227198"/>
            </a:xfrm>
            <a:custGeom>
              <a:avLst/>
              <a:gdLst/>
              <a:ahLst/>
              <a:cxnLst/>
              <a:rect l="l" t="t" r="r" b="b"/>
              <a:pathLst>
                <a:path w="141754" h="227198" extrusionOk="0">
                  <a:moveTo>
                    <a:pt x="8069" y="162109"/>
                  </a:moveTo>
                  <a:cubicBezTo>
                    <a:pt x="22515" y="162776"/>
                    <a:pt x="33159" y="166490"/>
                    <a:pt x="34965" y="162109"/>
                  </a:cubicBezTo>
                  <a:cubicBezTo>
                    <a:pt x="36533" y="154689"/>
                    <a:pt x="37645" y="147183"/>
                    <a:pt x="38291" y="139630"/>
                  </a:cubicBezTo>
                  <a:cubicBezTo>
                    <a:pt x="36581" y="135439"/>
                    <a:pt x="35155" y="130962"/>
                    <a:pt x="35155" y="130962"/>
                  </a:cubicBezTo>
                  <a:cubicBezTo>
                    <a:pt x="17098" y="119818"/>
                    <a:pt x="11395" y="100196"/>
                    <a:pt x="9019" y="77432"/>
                  </a:cubicBezTo>
                  <a:cubicBezTo>
                    <a:pt x="5028" y="38474"/>
                    <a:pt x="25936" y="4375"/>
                    <a:pt x="64807" y="374"/>
                  </a:cubicBezTo>
                  <a:cubicBezTo>
                    <a:pt x="101396" y="-3436"/>
                    <a:pt x="128197" y="22282"/>
                    <a:pt x="135420" y="57524"/>
                  </a:cubicBezTo>
                  <a:cubicBezTo>
                    <a:pt x="139221" y="74955"/>
                    <a:pt x="146919" y="107912"/>
                    <a:pt x="136560" y="136582"/>
                  </a:cubicBezTo>
                  <a:cubicBezTo>
                    <a:pt x="130763" y="152584"/>
                    <a:pt x="123255" y="165157"/>
                    <a:pt x="115747" y="167824"/>
                  </a:cubicBezTo>
                  <a:cubicBezTo>
                    <a:pt x="108524" y="167652"/>
                    <a:pt x="101320" y="167014"/>
                    <a:pt x="94173" y="165919"/>
                  </a:cubicBezTo>
                  <a:lnTo>
                    <a:pt x="94173" y="165919"/>
                  </a:lnTo>
                  <a:cubicBezTo>
                    <a:pt x="94173" y="165919"/>
                    <a:pt x="92273" y="176777"/>
                    <a:pt x="90942" y="183731"/>
                  </a:cubicBezTo>
                  <a:cubicBezTo>
                    <a:pt x="89612" y="190684"/>
                    <a:pt x="90087" y="194303"/>
                    <a:pt x="103867" y="202781"/>
                  </a:cubicBezTo>
                  <a:cubicBezTo>
                    <a:pt x="117648" y="211258"/>
                    <a:pt x="83054" y="228879"/>
                    <a:pt x="60435" y="227069"/>
                  </a:cubicBezTo>
                  <a:cubicBezTo>
                    <a:pt x="37816" y="225260"/>
                    <a:pt x="12346" y="211734"/>
                    <a:pt x="5313" y="197066"/>
                  </a:cubicBezTo>
                  <a:cubicBezTo>
                    <a:pt x="-2480" y="180873"/>
                    <a:pt x="-1815" y="161633"/>
                    <a:pt x="8069" y="162109"/>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50" name="Google Shape;3350;p37"/>
            <p:cNvSpPr/>
            <p:nvPr/>
          </p:nvSpPr>
          <p:spPr>
            <a:xfrm>
              <a:off x="4136412" y="1491278"/>
              <a:ext cx="217917" cy="361626"/>
            </a:xfrm>
            <a:custGeom>
              <a:avLst/>
              <a:gdLst/>
              <a:ahLst/>
              <a:cxnLst/>
              <a:rect l="l" t="t" r="r" b="b"/>
              <a:pathLst>
                <a:path w="217917" h="361626" extrusionOk="0">
                  <a:moveTo>
                    <a:pt x="75168" y="3353"/>
                  </a:moveTo>
                  <a:cubicBezTo>
                    <a:pt x="71176" y="12878"/>
                    <a:pt x="81345" y="25451"/>
                    <a:pt x="108336" y="34023"/>
                  </a:cubicBezTo>
                  <a:cubicBezTo>
                    <a:pt x="135327" y="42596"/>
                    <a:pt x="137797" y="31547"/>
                    <a:pt x="137797" y="31547"/>
                  </a:cubicBezTo>
                  <a:cubicBezTo>
                    <a:pt x="155779" y="39595"/>
                    <a:pt x="173294" y="48663"/>
                    <a:pt x="190258" y="58693"/>
                  </a:cubicBezTo>
                  <a:cubicBezTo>
                    <a:pt x="206510" y="70028"/>
                    <a:pt x="213638" y="102889"/>
                    <a:pt x="215823" y="158420"/>
                  </a:cubicBezTo>
                  <a:cubicBezTo>
                    <a:pt x="218390" y="222618"/>
                    <a:pt x="218580" y="317868"/>
                    <a:pt x="216489" y="334251"/>
                  </a:cubicBezTo>
                  <a:cubicBezTo>
                    <a:pt x="216489" y="334251"/>
                    <a:pt x="186172" y="364541"/>
                    <a:pt x="147396" y="361397"/>
                  </a:cubicBezTo>
                  <a:cubicBezTo>
                    <a:pt x="108621" y="358254"/>
                    <a:pt x="43425" y="323774"/>
                    <a:pt x="27554" y="297199"/>
                  </a:cubicBezTo>
                  <a:cubicBezTo>
                    <a:pt x="27554" y="240906"/>
                    <a:pt x="34586" y="231762"/>
                    <a:pt x="25463" y="199377"/>
                  </a:cubicBezTo>
                  <a:cubicBezTo>
                    <a:pt x="4649" y="125082"/>
                    <a:pt x="-6280" y="94602"/>
                    <a:pt x="3794" y="45358"/>
                  </a:cubicBezTo>
                  <a:cubicBezTo>
                    <a:pt x="12157" y="4686"/>
                    <a:pt x="23847" y="-362"/>
                    <a:pt x="39908" y="19"/>
                  </a:cubicBezTo>
                  <a:cubicBezTo>
                    <a:pt x="51712" y="495"/>
                    <a:pt x="63487" y="1610"/>
                    <a:pt x="75168" y="3353"/>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51" name="Google Shape;3351;p37"/>
            <p:cNvSpPr/>
            <p:nvPr/>
          </p:nvSpPr>
          <p:spPr>
            <a:xfrm>
              <a:off x="4290792" y="1536579"/>
              <a:ext cx="276750" cy="215760"/>
            </a:xfrm>
            <a:custGeom>
              <a:avLst/>
              <a:gdLst/>
              <a:ahLst/>
              <a:cxnLst/>
              <a:rect l="l" t="t" r="r" b="b"/>
              <a:pathLst>
                <a:path w="276750" h="215760" extrusionOk="0">
                  <a:moveTo>
                    <a:pt x="122458" y="166173"/>
                  </a:moveTo>
                  <a:cubicBezTo>
                    <a:pt x="90621" y="174174"/>
                    <a:pt x="83113" y="154076"/>
                    <a:pt x="78931" y="137598"/>
                  </a:cubicBezTo>
                  <a:cubicBezTo>
                    <a:pt x="68857" y="97307"/>
                    <a:pt x="63345" y="61398"/>
                    <a:pt x="55837" y="38062"/>
                  </a:cubicBezTo>
                  <a:cubicBezTo>
                    <a:pt x="46998" y="11011"/>
                    <a:pt x="37685" y="6724"/>
                    <a:pt x="24569" y="1486"/>
                  </a:cubicBezTo>
                  <a:cubicBezTo>
                    <a:pt x="9173" y="-4706"/>
                    <a:pt x="-3942" y="8344"/>
                    <a:pt x="1095" y="42729"/>
                  </a:cubicBezTo>
                  <a:cubicBezTo>
                    <a:pt x="7368" y="82562"/>
                    <a:pt x="17128" y="121767"/>
                    <a:pt x="30272" y="159886"/>
                  </a:cubicBezTo>
                  <a:cubicBezTo>
                    <a:pt x="34168" y="172459"/>
                    <a:pt x="43102" y="194748"/>
                    <a:pt x="56407" y="205511"/>
                  </a:cubicBezTo>
                  <a:cubicBezTo>
                    <a:pt x="72754" y="218846"/>
                    <a:pt x="97558" y="218274"/>
                    <a:pt x="134908" y="208940"/>
                  </a:cubicBezTo>
                  <a:cubicBezTo>
                    <a:pt x="150875" y="204940"/>
                    <a:pt x="168362" y="195415"/>
                    <a:pt x="198584" y="181318"/>
                  </a:cubicBezTo>
                  <a:cubicBezTo>
                    <a:pt x="206662" y="177508"/>
                    <a:pt x="212934" y="175031"/>
                    <a:pt x="228521" y="167792"/>
                  </a:cubicBezTo>
                  <a:cubicBezTo>
                    <a:pt x="244126" y="160734"/>
                    <a:pt x="257821" y="150018"/>
                    <a:pt x="268437" y="136550"/>
                  </a:cubicBezTo>
                  <a:cubicBezTo>
                    <a:pt x="276515" y="124739"/>
                    <a:pt x="277940" y="119215"/>
                    <a:pt x="275945" y="116452"/>
                  </a:cubicBezTo>
                  <a:cubicBezTo>
                    <a:pt x="273949" y="113690"/>
                    <a:pt x="270147" y="113881"/>
                    <a:pt x="265871" y="118834"/>
                  </a:cubicBezTo>
                  <a:cubicBezTo>
                    <a:pt x="259541" y="127206"/>
                    <a:pt x="251786" y="134397"/>
                    <a:pt x="242966" y="140074"/>
                  </a:cubicBezTo>
                  <a:cubicBezTo>
                    <a:pt x="242966" y="140074"/>
                    <a:pt x="252945" y="129692"/>
                    <a:pt x="258458" y="122929"/>
                  </a:cubicBezTo>
                  <a:cubicBezTo>
                    <a:pt x="263305" y="116919"/>
                    <a:pt x="267334" y="110290"/>
                    <a:pt x="270432" y="103213"/>
                  </a:cubicBezTo>
                  <a:cubicBezTo>
                    <a:pt x="273379" y="96259"/>
                    <a:pt x="267391" y="86925"/>
                    <a:pt x="262924" y="91783"/>
                  </a:cubicBezTo>
                  <a:cubicBezTo>
                    <a:pt x="258458" y="96640"/>
                    <a:pt x="256272" y="101784"/>
                    <a:pt x="248003" y="111595"/>
                  </a:cubicBezTo>
                  <a:cubicBezTo>
                    <a:pt x="243708" y="116900"/>
                    <a:pt x="238756" y="121634"/>
                    <a:pt x="233273" y="125691"/>
                  </a:cubicBezTo>
                  <a:cubicBezTo>
                    <a:pt x="238386" y="118767"/>
                    <a:pt x="242938" y="111442"/>
                    <a:pt x="246863" y="103784"/>
                  </a:cubicBezTo>
                  <a:cubicBezTo>
                    <a:pt x="250398" y="97840"/>
                    <a:pt x="252119" y="90982"/>
                    <a:pt x="251805" y="84067"/>
                  </a:cubicBezTo>
                  <a:cubicBezTo>
                    <a:pt x="251805" y="80448"/>
                    <a:pt x="246578" y="76162"/>
                    <a:pt x="241731" y="82924"/>
                  </a:cubicBezTo>
                  <a:cubicBezTo>
                    <a:pt x="237160" y="92325"/>
                    <a:pt x="231438" y="101117"/>
                    <a:pt x="224719" y="109118"/>
                  </a:cubicBezTo>
                  <a:cubicBezTo>
                    <a:pt x="217401" y="116738"/>
                    <a:pt x="211224" y="121024"/>
                    <a:pt x="211034" y="118643"/>
                  </a:cubicBezTo>
                  <a:cubicBezTo>
                    <a:pt x="210844" y="116262"/>
                    <a:pt x="215405" y="112452"/>
                    <a:pt x="218067" y="103594"/>
                  </a:cubicBezTo>
                  <a:cubicBezTo>
                    <a:pt x="220728" y="94735"/>
                    <a:pt x="218067" y="85496"/>
                    <a:pt x="213220" y="84544"/>
                  </a:cubicBezTo>
                  <a:cubicBezTo>
                    <a:pt x="208373" y="83591"/>
                    <a:pt x="209228" y="83877"/>
                    <a:pt x="205331" y="92068"/>
                  </a:cubicBezTo>
                  <a:cubicBezTo>
                    <a:pt x="199952" y="100536"/>
                    <a:pt x="195124" y="109356"/>
                    <a:pt x="190886" y="118453"/>
                  </a:cubicBezTo>
                  <a:cubicBezTo>
                    <a:pt x="188443" y="126930"/>
                    <a:pt x="183967" y="134674"/>
                    <a:pt x="177865" y="141027"/>
                  </a:cubicBezTo>
                  <a:cubicBezTo>
                    <a:pt x="169977" y="149314"/>
                    <a:pt x="152395" y="158553"/>
                    <a:pt x="122458" y="166173"/>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52" name="Google Shape;3352;p37"/>
            <p:cNvSpPr/>
            <p:nvPr/>
          </p:nvSpPr>
          <p:spPr>
            <a:xfrm>
              <a:off x="4280886" y="1531786"/>
              <a:ext cx="84275" cy="123474"/>
            </a:xfrm>
            <a:custGeom>
              <a:avLst/>
              <a:gdLst/>
              <a:ahLst/>
              <a:cxnLst/>
              <a:rect l="l" t="t" r="r" b="b"/>
              <a:pathLst>
                <a:path w="84275" h="123474" extrusionOk="0">
                  <a:moveTo>
                    <a:pt x="22691" y="563"/>
                  </a:moveTo>
                  <a:cubicBezTo>
                    <a:pt x="43884" y="-2580"/>
                    <a:pt x="58900" y="7040"/>
                    <a:pt x="68309" y="39330"/>
                  </a:cubicBezTo>
                  <a:cubicBezTo>
                    <a:pt x="77718" y="71620"/>
                    <a:pt x="84275" y="98004"/>
                    <a:pt x="84275" y="98004"/>
                  </a:cubicBezTo>
                  <a:cubicBezTo>
                    <a:pt x="75921" y="110244"/>
                    <a:pt x="63139" y="118749"/>
                    <a:pt x="48636" y="121721"/>
                  </a:cubicBezTo>
                  <a:cubicBezTo>
                    <a:pt x="23261" y="127913"/>
                    <a:pt x="14137" y="115721"/>
                    <a:pt x="14137" y="115721"/>
                  </a:cubicBezTo>
                  <a:cubicBezTo>
                    <a:pt x="14137" y="115721"/>
                    <a:pt x="7104" y="81907"/>
                    <a:pt x="2638" y="58571"/>
                  </a:cubicBezTo>
                  <a:cubicBezTo>
                    <a:pt x="-1829" y="35234"/>
                    <a:pt x="-3635" y="4469"/>
                    <a:pt x="22691" y="563"/>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53" name="Google Shape;3353;p37"/>
            <p:cNvSpPr/>
            <p:nvPr/>
          </p:nvSpPr>
          <p:spPr>
            <a:xfrm>
              <a:off x="4187208" y="1320312"/>
              <a:ext cx="137401" cy="151685"/>
            </a:xfrm>
            <a:custGeom>
              <a:avLst/>
              <a:gdLst/>
              <a:ahLst/>
              <a:cxnLst/>
              <a:rect l="l" t="t" r="r" b="b"/>
              <a:pathLst>
                <a:path w="137401" h="151685" extrusionOk="0">
                  <a:moveTo>
                    <a:pt x="129674" y="62685"/>
                  </a:moveTo>
                  <a:cubicBezTo>
                    <a:pt x="129674" y="62685"/>
                    <a:pt x="163222" y="11441"/>
                    <a:pt x="90518" y="1058"/>
                  </a:cubicBezTo>
                  <a:cubicBezTo>
                    <a:pt x="38057" y="-6466"/>
                    <a:pt x="4319" y="27347"/>
                    <a:pt x="422" y="64019"/>
                  </a:cubicBezTo>
                  <a:cubicBezTo>
                    <a:pt x="-3284" y="98975"/>
                    <a:pt x="18194" y="135361"/>
                    <a:pt x="33781" y="149744"/>
                  </a:cubicBezTo>
                  <a:cubicBezTo>
                    <a:pt x="49053" y="153620"/>
                    <a:pt x="65219" y="151649"/>
                    <a:pt x="79114" y="144219"/>
                  </a:cubicBezTo>
                  <a:cubicBezTo>
                    <a:pt x="79931" y="134713"/>
                    <a:pt x="80245" y="125179"/>
                    <a:pt x="80064" y="115644"/>
                  </a:cubicBezTo>
                  <a:cubicBezTo>
                    <a:pt x="80064" y="115644"/>
                    <a:pt x="54499" y="61637"/>
                    <a:pt x="129674" y="62685"/>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54" name="Google Shape;3354;p37"/>
            <p:cNvSpPr/>
            <p:nvPr/>
          </p:nvSpPr>
          <p:spPr>
            <a:xfrm>
              <a:off x="5589453" y="3105692"/>
              <a:ext cx="158988" cy="313238"/>
            </a:xfrm>
            <a:custGeom>
              <a:avLst/>
              <a:gdLst/>
              <a:ahLst/>
              <a:cxnLst/>
              <a:rect l="l" t="t" r="r" b="b"/>
              <a:pathLst>
                <a:path w="158988" h="313238" extrusionOk="0">
                  <a:moveTo>
                    <a:pt x="67938" y="242313"/>
                  </a:moveTo>
                  <a:cubicBezTo>
                    <a:pt x="82079" y="267420"/>
                    <a:pt x="99176" y="290738"/>
                    <a:pt x="118878" y="311750"/>
                  </a:cubicBezTo>
                  <a:cubicBezTo>
                    <a:pt x="124390" y="318132"/>
                    <a:pt x="166397" y="302225"/>
                    <a:pt x="157843" y="297367"/>
                  </a:cubicBezTo>
                  <a:cubicBezTo>
                    <a:pt x="149290" y="292509"/>
                    <a:pt x="121254" y="254124"/>
                    <a:pt x="107378" y="228311"/>
                  </a:cubicBezTo>
                  <a:cubicBezTo>
                    <a:pt x="95708" y="197469"/>
                    <a:pt x="85805" y="165989"/>
                    <a:pt x="77727" y="134013"/>
                  </a:cubicBezTo>
                  <a:cubicBezTo>
                    <a:pt x="68983" y="102390"/>
                    <a:pt x="61570" y="56099"/>
                    <a:pt x="55203" y="34191"/>
                  </a:cubicBezTo>
                  <a:cubicBezTo>
                    <a:pt x="51810" y="17751"/>
                    <a:pt x="39132" y="4826"/>
                    <a:pt x="22795" y="1140"/>
                  </a:cubicBezTo>
                  <a:cubicBezTo>
                    <a:pt x="7589" y="-2385"/>
                    <a:pt x="-2295" y="1806"/>
                    <a:pt x="461" y="20190"/>
                  </a:cubicBezTo>
                  <a:cubicBezTo>
                    <a:pt x="5308" y="52670"/>
                    <a:pt x="30588" y="178590"/>
                    <a:pt x="67938" y="242313"/>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55" name="Google Shape;3355;p37"/>
            <p:cNvSpPr/>
            <p:nvPr/>
          </p:nvSpPr>
          <p:spPr>
            <a:xfrm>
              <a:off x="5625064" y="3841302"/>
              <a:ext cx="109135" cy="84940"/>
            </a:xfrm>
            <a:custGeom>
              <a:avLst/>
              <a:gdLst/>
              <a:ahLst/>
              <a:cxnLst/>
              <a:rect l="l" t="t" r="r" b="b"/>
              <a:pathLst>
                <a:path w="109135" h="84940" extrusionOk="0">
                  <a:moveTo>
                    <a:pt x="8092" y="2"/>
                  </a:moveTo>
                  <a:cubicBezTo>
                    <a:pt x="21207" y="10670"/>
                    <a:pt x="40595" y="955"/>
                    <a:pt x="41546" y="1907"/>
                  </a:cubicBezTo>
                  <a:cubicBezTo>
                    <a:pt x="56923" y="16242"/>
                    <a:pt x="73079" y="29720"/>
                    <a:pt x="89920" y="42293"/>
                  </a:cubicBezTo>
                  <a:cubicBezTo>
                    <a:pt x="98093" y="48770"/>
                    <a:pt x="110923" y="57438"/>
                    <a:pt x="108927" y="69820"/>
                  </a:cubicBezTo>
                  <a:cubicBezTo>
                    <a:pt x="104841" y="91919"/>
                    <a:pt x="69392" y="85156"/>
                    <a:pt x="56086" y="78393"/>
                  </a:cubicBezTo>
                  <a:cubicBezTo>
                    <a:pt x="42781" y="71630"/>
                    <a:pt x="31852" y="60295"/>
                    <a:pt x="19212" y="52485"/>
                  </a:cubicBezTo>
                  <a:cubicBezTo>
                    <a:pt x="10183" y="46865"/>
                    <a:pt x="1344" y="43912"/>
                    <a:pt x="204" y="32578"/>
                  </a:cubicBezTo>
                  <a:cubicBezTo>
                    <a:pt x="-1317" y="25625"/>
                    <a:pt x="6096" y="-283"/>
                    <a:pt x="8092"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56" name="Google Shape;3356;p37"/>
            <p:cNvSpPr/>
            <p:nvPr/>
          </p:nvSpPr>
          <p:spPr>
            <a:xfrm>
              <a:off x="5624449" y="3869213"/>
              <a:ext cx="108591" cy="56989"/>
            </a:xfrm>
            <a:custGeom>
              <a:avLst/>
              <a:gdLst/>
              <a:ahLst/>
              <a:cxnLst/>
              <a:rect l="l" t="t" r="r" b="b"/>
              <a:pathLst>
                <a:path w="108591" h="56989" extrusionOk="0">
                  <a:moveTo>
                    <a:pt x="343" y="0"/>
                  </a:moveTo>
                  <a:cubicBezTo>
                    <a:pt x="2054" y="10954"/>
                    <a:pt x="10797" y="14002"/>
                    <a:pt x="19351" y="19526"/>
                  </a:cubicBezTo>
                  <a:cubicBezTo>
                    <a:pt x="32181" y="27527"/>
                    <a:pt x="43490" y="39053"/>
                    <a:pt x="56891" y="45815"/>
                  </a:cubicBezTo>
                  <a:cubicBezTo>
                    <a:pt x="70291" y="52578"/>
                    <a:pt x="99943" y="58293"/>
                    <a:pt x="108591" y="42481"/>
                  </a:cubicBezTo>
                  <a:cubicBezTo>
                    <a:pt x="103935" y="63817"/>
                    <a:pt x="69151" y="57150"/>
                    <a:pt x="55940" y="50482"/>
                  </a:cubicBezTo>
                  <a:cubicBezTo>
                    <a:pt x="42730" y="43815"/>
                    <a:pt x="31706" y="32385"/>
                    <a:pt x="19066" y="24574"/>
                  </a:cubicBezTo>
                  <a:cubicBezTo>
                    <a:pt x="10037" y="18955"/>
                    <a:pt x="1199" y="16002"/>
                    <a:pt x="58" y="4667"/>
                  </a:cubicBezTo>
                  <a:cubicBezTo>
                    <a:pt x="-75" y="3105"/>
                    <a:pt x="20" y="1533"/>
                    <a:pt x="343"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57" name="Google Shape;3357;p37"/>
            <p:cNvSpPr/>
            <p:nvPr/>
          </p:nvSpPr>
          <p:spPr>
            <a:xfrm>
              <a:off x="5756800" y="3764382"/>
              <a:ext cx="108931" cy="81850"/>
            </a:xfrm>
            <a:custGeom>
              <a:avLst/>
              <a:gdLst/>
              <a:ahLst/>
              <a:cxnLst/>
              <a:rect l="l" t="t" r="r" b="b"/>
              <a:pathLst>
                <a:path w="108931" h="81850" extrusionOk="0">
                  <a:moveTo>
                    <a:pt x="9409" y="56"/>
                  </a:moveTo>
                  <a:cubicBezTo>
                    <a:pt x="22524" y="10819"/>
                    <a:pt x="45523" y="-897"/>
                    <a:pt x="46473" y="56"/>
                  </a:cubicBezTo>
                  <a:cubicBezTo>
                    <a:pt x="60102" y="13943"/>
                    <a:pt x="74548" y="27021"/>
                    <a:pt x="89716" y="39203"/>
                  </a:cubicBezTo>
                  <a:cubicBezTo>
                    <a:pt x="97889" y="45681"/>
                    <a:pt x="110719" y="54348"/>
                    <a:pt x="108723" y="66731"/>
                  </a:cubicBezTo>
                  <a:cubicBezTo>
                    <a:pt x="104637" y="88829"/>
                    <a:pt x="69188" y="82066"/>
                    <a:pt x="55882" y="75303"/>
                  </a:cubicBezTo>
                  <a:cubicBezTo>
                    <a:pt x="42577" y="68541"/>
                    <a:pt x="31647" y="57301"/>
                    <a:pt x="19008" y="49395"/>
                  </a:cubicBezTo>
                  <a:cubicBezTo>
                    <a:pt x="9979" y="43775"/>
                    <a:pt x="1045" y="40918"/>
                    <a:pt x="0" y="29488"/>
                  </a:cubicBezTo>
                  <a:cubicBezTo>
                    <a:pt x="561" y="19030"/>
                    <a:pt x="3801" y="8895"/>
                    <a:pt x="9409" y="56"/>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58" name="Google Shape;3358;p37"/>
            <p:cNvSpPr/>
            <p:nvPr/>
          </p:nvSpPr>
          <p:spPr>
            <a:xfrm>
              <a:off x="5756201" y="3790822"/>
              <a:ext cx="108657" cy="56976"/>
            </a:xfrm>
            <a:custGeom>
              <a:avLst/>
              <a:gdLst/>
              <a:ahLst/>
              <a:cxnLst/>
              <a:rect l="l" t="t" r="r" b="b"/>
              <a:pathLst>
                <a:path w="108657" h="56976" extrusionOk="0">
                  <a:moveTo>
                    <a:pt x="314" y="0"/>
                  </a:moveTo>
                  <a:cubicBezTo>
                    <a:pt x="2025" y="10954"/>
                    <a:pt x="10769" y="13906"/>
                    <a:pt x="19322" y="19526"/>
                  </a:cubicBezTo>
                  <a:cubicBezTo>
                    <a:pt x="32152" y="27527"/>
                    <a:pt x="43462" y="39053"/>
                    <a:pt x="56862" y="45815"/>
                  </a:cubicBezTo>
                  <a:cubicBezTo>
                    <a:pt x="70262" y="52578"/>
                    <a:pt x="100009" y="58293"/>
                    <a:pt x="108657" y="42481"/>
                  </a:cubicBezTo>
                  <a:cubicBezTo>
                    <a:pt x="103906" y="63818"/>
                    <a:pt x="69122" y="57150"/>
                    <a:pt x="55912" y="50387"/>
                  </a:cubicBezTo>
                  <a:cubicBezTo>
                    <a:pt x="42701" y="43625"/>
                    <a:pt x="31677" y="32385"/>
                    <a:pt x="19037" y="24479"/>
                  </a:cubicBezTo>
                  <a:cubicBezTo>
                    <a:pt x="10008" y="18955"/>
                    <a:pt x="1170" y="16002"/>
                    <a:pt x="29" y="4572"/>
                  </a:cubicBezTo>
                  <a:cubicBezTo>
                    <a:pt x="-56" y="3038"/>
                    <a:pt x="48" y="1505"/>
                    <a:pt x="314"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59" name="Google Shape;3359;p37"/>
            <p:cNvSpPr/>
            <p:nvPr/>
          </p:nvSpPr>
          <p:spPr>
            <a:xfrm>
              <a:off x="5454721" y="3387696"/>
              <a:ext cx="383168" cy="465480"/>
            </a:xfrm>
            <a:custGeom>
              <a:avLst/>
              <a:gdLst/>
              <a:ahLst/>
              <a:cxnLst/>
              <a:rect l="l" t="t" r="r" b="b"/>
              <a:pathLst>
                <a:path w="383168" h="465480" extrusionOk="0">
                  <a:moveTo>
                    <a:pt x="2995" y="32603"/>
                  </a:moveTo>
                  <a:cubicBezTo>
                    <a:pt x="-11546" y="123662"/>
                    <a:pt x="28845" y="157571"/>
                    <a:pt x="81306" y="177003"/>
                  </a:cubicBezTo>
                  <a:cubicBezTo>
                    <a:pt x="119321" y="190909"/>
                    <a:pt x="172922" y="212340"/>
                    <a:pt x="172922" y="212340"/>
                  </a:cubicBezTo>
                  <a:cubicBezTo>
                    <a:pt x="172922" y="212340"/>
                    <a:pt x="172162" y="232247"/>
                    <a:pt x="171782" y="277110"/>
                  </a:cubicBezTo>
                  <a:cubicBezTo>
                    <a:pt x="171782" y="316639"/>
                    <a:pt x="176534" y="460847"/>
                    <a:pt x="176534" y="460847"/>
                  </a:cubicBezTo>
                  <a:cubicBezTo>
                    <a:pt x="189231" y="467191"/>
                    <a:pt x="204199" y="467010"/>
                    <a:pt x="216735" y="460371"/>
                  </a:cubicBezTo>
                  <a:cubicBezTo>
                    <a:pt x="216735" y="460371"/>
                    <a:pt x="237833" y="349881"/>
                    <a:pt x="242395" y="300065"/>
                  </a:cubicBezTo>
                  <a:cubicBezTo>
                    <a:pt x="248477" y="232533"/>
                    <a:pt x="258837" y="188337"/>
                    <a:pt x="255320" y="173764"/>
                  </a:cubicBezTo>
                  <a:cubicBezTo>
                    <a:pt x="252279" y="161001"/>
                    <a:pt x="178625" y="124710"/>
                    <a:pt x="155245" y="105184"/>
                  </a:cubicBezTo>
                  <a:lnTo>
                    <a:pt x="309492" y="156428"/>
                  </a:lnTo>
                  <a:cubicBezTo>
                    <a:pt x="306460" y="173211"/>
                    <a:pt x="304968" y="190233"/>
                    <a:pt x="305025" y="207292"/>
                  </a:cubicBezTo>
                  <a:cubicBezTo>
                    <a:pt x="306451" y="260918"/>
                    <a:pt x="309397" y="376932"/>
                    <a:pt x="309397" y="376932"/>
                  </a:cubicBezTo>
                  <a:cubicBezTo>
                    <a:pt x="309397" y="376932"/>
                    <a:pt x="330590" y="392268"/>
                    <a:pt x="348647" y="376932"/>
                  </a:cubicBezTo>
                  <a:cubicBezTo>
                    <a:pt x="348647" y="376932"/>
                    <a:pt x="387518" y="147189"/>
                    <a:pt x="382766" y="116804"/>
                  </a:cubicBezTo>
                  <a:cubicBezTo>
                    <a:pt x="378299" y="88229"/>
                    <a:pt x="242300" y="28984"/>
                    <a:pt x="218351" y="8601"/>
                  </a:cubicBezTo>
                  <a:cubicBezTo>
                    <a:pt x="209902" y="1676"/>
                    <a:pt x="198896" y="-1267"/>
                    <a:pt x="188129" y="50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60" name="Google Shape;3360;p37"/>
            <p:cNvSpPr/>
            <p:nvPr/>
          </p:nvSpPr>
          <p:spPr>
            <a:xfrm>
              <a:off x="5486791" y="3077400"/>
              <a:ext cx="120860" cy="118150"/>
            </a:xfrm>
            <a:custGeom>
              <a:avLst/>
              <a:gdLst/>
              <a:ahLst/>
              <a:cxnLst/>
              <a:rect l="l" t="t" r="r" b="b"/>
              <a:pathLst>
                <a:path w="120860" h="118150" extrusionOk="0">
                  <a:moveTo>
                    <a:pt x="24622" y="0"/>
                  </a:moveTo>
                  <a:cubicBezTo>
                    <a:pt x="24622" y="0"/>
                    <a:pt x="26903" y="43434"/>
                    <a:pt x="25952" y="47625"/>
                  </a:cubicBezTo>
                  <a:cubicBezTo>
                    <a:pt x="25002" y="51816"/>
                    <a:pt x="6089" y="64198"/>
                    <a:pt x="577" y="68771"/>
                  </a:cubicBezTo>
                  <a:cubicBezTo>
                    <a:pt x="-4935" y="73343"/>
                    <a:pt x="30419" y="108299"/>
                    <a:pt x="48096" y="116396"/>
                  </a:cubicBezTo>
                  <a:cubicBezTo>
                    <a:pt x="65773" y="124492"/>
                    <a:pt x="119850" y="103441"/>
                    <a:pt x="120800" y="76581"/>
                  </a:cubicBezTo>
                  <a:cubicBezTo>
                    <a:pt x="121750" y="49721"/>
                    <a:pt x="111296" y="27146"/>
                    <a:pt x="103123" y="26003"/>
                  </a:cubicBezTo>
                  <a:cubicBezTo>
                    <a:pt x="94950" y="24860"/>
                    <a:pt x="24622" y="0"/>
                    <a:pt x="24622"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61" name="Google Shape;3361;p37"/>
            <p:cNvSpPr/>
            <p:nvPr/>
          </p:nvSpPr>
          <p:spPr>
            <a:xfrm>
              <a:off x="5455024" y="3093521"/>
              <a:ext cx="195218" cy="382396"/>
            </a:xfrm>
            <a:custGeom>
              <a:avLst/>
              <a:gdLst/>
              <a:ahLst/>
              <a:cxnLst/>
              <a:rect l="l" t="t" r="r" b="b"/>
              <a:pathLst>
                <a:path w="195218" h="382396" extrusionOk="0">
                  <a:moveTo>
                    <a:pt x="51542" y="38266"/>
                  </a:moveTo>
                  <a:cubicBezTo>
                    <a:pt x="51542" y="38266"/>
                    <a:pt x="83000" y="85129"/>
                    <a:pt x="126812" y="89510"/>
                  </a:cubicBezTo>
                  <a:cubicBezTo>
                    <a:pt x="140593" y="75890"/>
                    <a:pt x="141828" y="27312"/>
                    <a:pt x="122725" y="11786"/>
                  </a:cubicBezTo>
                  <a:cubicBezTo>
                    <a:pt x="122725" y="11786"/>
                    <a:pt x="140307" y="-2406"/>
                    <a:pt x="152282" y="357"/>
                  </a:cubicBezTo>
                  <a:cubicBezTo>
                    <a:pt x="165226" y="8176"/>
                    <a:pt x="174863" y="20473"/>
                    <a:pt x="179368" y="34932"/>
                  </a:cubicBezTo>
                  <a:cubicBezTo>
                    <a:pt x="190582" y="67184"/>
                    <a:pt x="195924" y="101188"/>
                    <a:pt x="195144" y="135326"/>
                  </a:cubicBezTo>
                  <a:cubicBezTo>
                    <a:pt x="194384" y="181332"/>
                    <a:pt x="195144" y="297251"/>
                    <a:pt x="195144" y="297251"/>
                  </a:cubicBezTo>
                  <a:cubicBezTo>
                    <a:pt x="189965" y="325073"/>
                    <a:pt x="173153" y="349343"/>
                    <a:pt x="148956" y="363926"/>
                  </a:cubicBezTo>
                  <a:cubicBezTo>
                    <a:pt x="117384" y="381795"/>
                    <a:pt x="80206" y="386938"/>
                    <a:pt x="44985" y="378309"/>
                  </a:cubicBezTo>
                  <a:cubicBezTo>
                    <a:pt x="27260" y="374527"/>
                    <a:pt x="12824" y="361687"/>
                    <a:pt x="6969" y="344495"/>
                  </a:cubicBezTo>
                  <a:cubicBezTo>
                    <a:pt x="8965" y="312300"/>
                    <a:pt x="21700" y="245911"/>
                    <a:pt x="16473" y="205335"/>
                  </a:cubicBezTo>
                  <a:cubicBezTo>
                    <a:pt x="11246" y="164758"/>
                    <a:pt x="2597" y="134564"/>
                    <a:pt x="412" y="101798"/>
                  </a:cubicBezTo>
                  <a:cubicBezTo>
                    <a:pt x="-1774" y="69032"/>
                    <a:pt x="4688" y="69603"/>
                    <a:pt x="21130" y="57983"/>
                  </a:cubicBezTo>
                  <a:cubicBezTo>
                    <a:pt x="30795" y="50715"/>
                    <a:pt x="40964" y="44124"/>
                    <a:pt x="51542" y="38266"/>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62" name="Google Shape;3362;p37"/>
            <p:cNvSpPr/>
            <p:nvPr/>
          </p:nvSpPr>
          <p:spPr>
            <a:xfrm>
              <a:off x="5481752" y="2955179"/>
              <a:ext cx="130450" cy="158871"/>
            </a:xfrm>
            <a:custGeom>
              <a:avLst/>
              <a:gdLst/>
              <a:ahLst/>
              <a:cxnLst/>
              <a:rect l="l" t="t" r="r" b="b"/>
              <a:pathLst>
                <a:path w="130450" h="158871" extrusionOk="0">
                  <a:moveTo>
                    <a:pt x="127645" y="57260"/>
                  </a:moveTo>
                  <a:lnTo>
                    <a:pt x="127645" y="57260"/>
                  </a:lnTo>
                  <a:cubicBezTo>
                    <a:pt x="122418" y="23542"/>
                    <a:pt x="98278" y="-1890"/>
                    <a:pt x="63590" y="110"/>
                  </a:cubicBezTo>
                  <a:cubicBezTo>
                    <a:pt x="26886" y="1739"/>
                    <a:pt x="-1559" y="32876"/>
                    <a:pt x="66" y="69662"/>
                  </a:cubicBezTo>
                  <a:cubicBezTo>
                    <a:pt x="1007" y="90912"/>
                    <a:pt x="11993" y="110438"/>
                    <a:pt x="29661" y="122221"/>
                  </a:cubicBezTo>
                  <a:cubicBezTo>
                    <a:pt x="30906" y="127336"/>
                    <a:pt x="32721" y="132289"/>
                    <a:pt x="35078" y="136985"/>
                  </a:cubicBezTo>
                  <a:cubicBezTo>
                    <a:pt x="47338" y="151367"/>
                    <a:pt x="84308" y="160226"/>
                    <a:pt x="94952" y="158702"/>
                  </a:cubicBezTo>
                  <a:cubicBezTo>
                    <a:pt x="107925" y="157502"/>
                    <a:pt x="118864" y="148538"/>
                    <a:pt x="122608" y="136032"/>
                  </a:cubicBezTo>
                  <a:cubicBezTo>
                    <a:pt x="134013" y="109172"/>
                    <a:pt x="130401" y="73834"/>
                    <a:pt x="127645" y="5726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63" name="Google Shape;3363;p37"/>
            <p:cNvSpPr/>
            <p:nvPr/>
          </p:nvSpPr>
          <p:spPr>
            <a:xfrm>
              <a:off x="5470442" y="2941583"/>
              <a:ext cx="136833" cy="135816"/>
            </a:xfrm>
            <a:custGeom>
              <a:avLst/>
              <a:gdLst/>
              <a:ahLst/>
              <a:cxnLst/>
              <a:rect l="l" t="t" r="r" b="b"/>
              <a:pathLst>
                <a:path w="136833" h="135816" extrusionOk="0">
                  <a:moveTo>
                    <a:pt x="40971" y="135817"/>
                  </a:moveTo>
                  <a:lnTo>
                    <a:pt x="40971" y="135817"/>
                  </a:lnTo>
                  <a:lnTo>
                    <a:pt x="44202" y="106480"/>
                  </a:lnTo>
                  <a:cubicBezTo>
                    <a:pt x="44202" y="106480"/>
                    <a:pt x="20253" y="44377"/>
                    <a:pt x="76800" y="56283"/>
                  </a:cubicBezTo>
                  <a:cubicBezTo>
                    <a:pt x="114150" y="64189"/>
                    <a:pt x="123464" y="67618"/>
                    <a:pt x="134868" y="42472"/>
                  </a:cubicBezTo>
                  <a:cubicBezTo>
                    <a:pt x="146273" y="17326"/>
                    <a:pt x="106357" y="-5153"/>
                    <a:pt x="58838" y="1038"/>
                  </a:cubicBezTo>
                  <a:cubicBezTo>
                    <a:pt x="24957" y="4638"/>
                    <a:pt x="-570" y="33575"/>
                    <a:pt x="10" y="67713"/>
                  </a:cubicBezTo>
                  <a:cubicBezTo>
                    <a:pt x="960" y="86001"/>
                    <a:pt x="5902" y="123434"/>
                    <a:pt x="40971" y="135817"/>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64" name="Google Shape;3364;p37"/>
            <p:cNvSpPr/>
            <p:nvPr/>
          </p:nvSpPr>
          <p:spPr>
            <a:xfrm>
              <a:off x="5607306" y="3093878"/>
              <a:ext cx="63200" cy="92106"/>
            </a:xfrm>
            <a:custGeom>
              <a:avLst/>
              <a:gdLst/>
              <a:ahLst/>
              <a:cxnLst/>
              <a:rect l="l" t="t" r="r" b="b"/>
              <a:pathLst>
                <a:path w="63200" h="92106" extrusionOk="0">
                  <a:moveTo>
                    <a:pt x="40391" y="92107"/>
                  </a:moveTo>
                  <a:cubicBezTo>
                    <a:pt x="49030" y="91726"/>
                    <a:pt x="57184" y="88039"/>
                    <a:pt x="63200" y="81820"/>
                  </a:cubicBezTo>
                  <a:cubicBezTo>
                    <a:pt x="61965" y="65722"/>
                    <a:pt x="41437" y="4572"/>
                    <a:pt x="0" y="0"/>
                  </a:cubicBezTo>
                  <a:cubicBezTo>
                    <a:pt x="11310" y="7868"/>
                    <a:pt x="20281" y="18669"/>
                    <a:pt x="25945" y="31242"/>
                  </a:cubicBezTo>
                  <a:cubicBezTo>
                    <a:pt x="32322" y="51130"/>
                    <a:pt x="37150" y="71476"/>
                    <a:pt x="40391" y="9210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3365" name="Google Shape;3365;p37"/>
            <p:cNvGrpSpPr/>
            <p:nvPr/>
          </p:nvGrpSpPr>
          <p:grpSpPr>
            <a:xfrm>
              <a:off x="2715952" y="2834463"/>
              <a:ext cx="319677" cy="242660"/>
              <a:chOff x="6621095" y="1452181"/>
              <a:chExt cx="330894" cy="250785"/>
            </a:xfrm>
          </p:grpSpPr>
          <p:sp>
            <p:nvSpPr>
              <p:cNvPr id="3366" name="Google Shape;3366;p37"/>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67" name="Google Shape;3367;p37"/>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68" name="Google Shape;3368;p37"/>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69" name="Google Shape;3369;p37"/>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70" name="Google Shape;3370;p37"/>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371" name="Google Shape;3371;p37"/>
            <p:cNvGrpSpPr/>
            <p:nvPr/>
          </p:nvGrpSpPr>
          <p:grpSpPr>
            <a:xfrm flipH="1">
              <a:off x="5538041" y="3330111"/>
              <a:ext cx="319677" cy="242660"/>
              <a:chOff x="6621095" y="1452181"/>
              <a:chExt cx="330894" cy="250785"/>
            </a:xfrm>
          </p:grpSpPr>
          <p:sp>
            <p:nvSpPr>
              <p:cNvPr id="3372" name="Google Shape;3372;p37"/>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73" name="Google Shape;3373;p37"/>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74" name="Google Shape;3374;p37"/>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75" name="Google Shape;3375;p37"/>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76" name="Google Shape;3376;p37"/>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377" name="Google Shape;3377;p37"/>
            <p:cNvSpPr/>
            <p:nvPr/>
          </p:nvSpPr>
          <p:spPr>
            <a:xfrm>
              <a:off x="5420536" y="3157173"/>
              <a:ext cx="148553" cy="414880"/>
            </a:xfrm>
            <a:custGeom>
              <a:avLst/>
              <a:gdLst/>
              <a:ahLst/>
              <a:cxnLst/>
              <a:rect l="l" t="t" r="r" b="b"/>
              <a:pathLst>
                <a:path w="148553" h="414880" extrusionOk="0">
                  <a:moveTo>
                    <a:pt x="136400" y="348280"/>
                  </a:moveTo>
                  <a:cubicBezTo>
                    <a:pt x="128531" y="343070"/>
                    <a:pt x="120339" y="338364"/>
                    <a:pt x="111880" y="334183"/>
                  </a:cubicBezTo>
                  <a:cubicBezTo>
                    <a:pt x="103897" y="331706"/>
                    <a:pt x="96646" y="327296"/>
                    <a:pt x="90782" y="321324"/>
                  </a:cubicBezTo>
                  <a:cubicBezTo>
                    <a:pt x="83084" y="313799"/>
                    <a:pt x="70444" y="285224"/>
                    <a:pt x="61510" y="257316"/>
                  </a:cubicBezTo>
                  <a:cubicBezTo>
                    <a:pt x="52463" y="225903"/>
                    <a:pt x="48861" y="193175"/>
                    <a:pt x="50866" y="160542"/>
                  </a:cubicBezTo>
                  <a:cubicBezTo>
                    <a:pt x="54667" y="121490"/>
                    <a:pt x="68733" y="66721"/>
                    <a:pt x="72345" y="44242"/>
                  </a:cubicBezTo>
                  <a:cubicBezTo>
                    <a:pt x="75956" y="21763"/>
                    <a:pt x="68638" y="12809"/>
                    <a:pt x="58184" y="4523"/>
                  </a:cubicBezTo>
                  <a:cubicBezTo>
                    <a:pt x="45924" y="-5002"/>
                    <a:pt x="29007" y="-907"/>
                    <a:pt x="20169" y="30621"/>
                  </a:cubicBezTo>
                  <a:cubicBezTo>
                    <a:pt x="8536" y="74188"/>
                    <a:pt x="1779" y="118908"/>
                    <a:pt x="21" y="163971"/>
                  </a:cubicBezTo>
                  <a:cubicBezTo>
                    <a:pt x="-369" y="197480"/>
                    <a:pt x="4772" y="230817"/>
                    <a:pt x="15227" y="262650"/>
                  </a:cubicBezTo>
                  <a:cubicBezTo>
                    <a:pt x="24597" y="289882"/>
                    <a:pt x="37200" y="315876"/>
                    <a:pt x="52767" y="340088"/>
                  </a:cubicBezTo>
                  <a:cubicBezTo>
                    <a:pt x="57138" y="347423"/>
                    <a:pt x="58469" y="353899"/>
                    <a:pt x="65026" y="368663"/>
                  </a:cubicBezTo>
                  <a:cubicBezTo>
                    <a:pt x="71365" y="383456"/>
                    <a:pt x="81135" y="396524"/>
                    <a:pt x="93538" y="406763"/>
                  </a:cubicBezTo>
                  <a:cubicBezTo>
                    <a:pt x="104562" y="414764"/>
                    <a:pt x="109694" y="415812"/>
                    <a:pt x="112545" y="414288"/>
                  </a:cubicBezTo>
                  <a:cubicBezTo>
                    <a:pt x="115397" y="412764"/>
                    <a:pt x="115206" y="408859"/>
                    <a:pt x="110550" y="404763"/>
                  </a:cubicBezTo>
                  <a:cubicBezTo>
                    <a:pt x="102747" y="398676"/>
                    <a:pt x="96123" y="391218"/>
                    <a:pt x="90972" y="382760"/>
                  </a:cubicBezTo>
                  <a:cubicBezTo>
                    <a:pt x="90972" y="382760"/>
                    <a:pt x="100476" y="392285"/>
                    <a:pt x="106843" y="397715"/>
                  </a:cubicBezTo>
                  <a:cubicBezTo>
                    <a:pt x="112422" y="402401"/>
                    <a:pt x="118590" y="406335"/>
                    <a:pt x="125186" y="409430"/>
                  </a:cubicBezTo>
                  <a:cubicBezTo>
                    <a:pt x="131648" y="412288"/>
                    <a:pt x="140582" y="406858"/>
                    <a:pt x="136020" y="402477"/>
                  </a:cubicBezTo>
                  <a:cubicBezTo>
                    <a:pt x="131458" y="398096"/>
                    <a:pt x="126516" y="396000"/>
                    <a:pt x="117678" y="388094"/>
                  </a:cubicBezTo>
                  <a:cubicBezTo>
                    <a:pt x="112774" y="383894"/>
                    <a:pt x="108373" y="379131"/>
                    <a:pt x="104562" y="373902"/>
                  </a:cubicBezTo>
                  <a:cubicBezTo>
                    <a:pt x="111044" y="378798"/>
                    <a:pt x="117905" y="383160"/>
                    <a:pt x="125090" y="386951"/>
                  </a:cubicBezTo>
                  <a:cubicBezTo>
                    <a:pt x="130783" y="390485"/>
                    <a:pt x="137407" y="392247"/>
                    <a:pt x="144098" y="391999"/>
                  </a:cubicBezTo>
                  <a:cubicBezTo>
                    <a:pt x="147424" y="391999"/>
                    <a:pt x="151606" y="387142"/>
                    <a:pt x="145238" y="382474"/>
                  </a:cubicBezTo>
                  <a:cubicBezTo>
                    <a:pt x="136476" y="377979"/>
                    <a:pt x="128303" y="372416"/>
                    <a:pt x="120909" y="365901"/>
                  </a:cubicBezTo>
                  <a:cubicBezTo>
                    <a:pt x="113876" y="358852"/>
                    <a:pt x="109884" y="352947"/>
                    <a:pt x="111880" y="352852"/>
                  </a:cubicBezTo>
                  <a:cubicBezTo>
                    <a:pt x="113876" y="352757"/>
                    <a:pt x="117678" y="357043"/>
                    <a:pt x="125851" y="359710"/>
                  </a:cubicBezTo>
                  <a:cubicBezTo>
                    <a:pt x="134024" y="362377"/>
                    <a:pt x="142958" y="359710"/>
                    <a:pt x="144003" y="355423"/>
                  </a:cubicBezTo>
                  <a:cubicBezTo>
                    <a:pt x="145048" y="351137"/>
                    <a:pt x="144098" y="352090"/>
                    <a:pt x="136400" y="34828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78" name="Google Shape;3378;p37"/>
            <p:cNvSpPr/>
            <p:nvPr/>
          </p:nvSpPr>
          <p:spPr>
            <a:xfrm>
              <a:off x="5414664" y="3153198"/>
              <a:ext cx="85059" cy="115922"/>
            </a:xfrm>
            <a:custGeom>
              <a:avLst/>
              <a:gdLst/>
              <a:ahLst/>
              <a:cxnLst/>
              <a:rect l="l" t="t" r="r" b="b"/>
              <a:pathLst>
                <a:path w="85059" h="115922" extrusionOk="0">
                  <a:moveTo>
                    <a:pt x="0" y="92413"/>
                  </a:moveTo>
                  <a:cubicBezTo>
                    <a:pt x="0" y="92413"/>
                    <a:pt x="30792" y="123179"/>
                    <a:pt x="67382" y="114320"/>
                  </a:cubicBezTo>
                  <a:cubicBezTo>
                    <a:pt x="72609" y="110796"/>
                    <a:pt x="85059" y="38882"/>
                    <a:pt x="85059" y="38882"/>
                  </a:cubicBezTo>
                  <a:cubicBezTo>
                    <a:pt x="85059" y="38882"/>
                    <a:pt x="85059" y="-1027"/>
                    <a:pt x="54647" y="20"/>
                  </a:cubicBezTo>
                  <a:cubicBezTo>
                    <a:pt x="24235" y="1068"/>
                    <a:pt x="0" y="92413"/>
                    <a:pt x="0" y="92413"/>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379" name="Google Shape;3379;p37"/>
          <p:cNvGrpSpPr/>
          <p:nvPr/>
        </p:nvGrpSpPr>
        <p:grpSpPr>
          <a:xfrm>
            <a:off x="7208207" y="3113988"/>
            <a:ext cx="1407570" cy="1644023"/>
            <a:chOff x="2533225" y="322726"/>
            <a:chExt cx="4077549" cy="4762523"/>
          </a:xfrm>
        </p:grpSpPr>
        <p:sp>
          <p:nvSpPr>
            <p:cNvPr id="3380" name="Google Shape;3380;p37"/>
            <p:cNvSpPr/>
            <p:nvPr/>
          </p:nvSpPr>
          <p:spPr>
            <a:xfrm>
              <a:off x="3796336" y="2589414"/>
              <a:ext cx="682110" cy="393573"/>
            </a:xfrm>
            <a:custGeom>
              <a:avLst/>
              <a:gdLst/>
              <a:ahLst/>
              <a:cxnLst/>
              <a:rect l="l" t="t" r="r" b="b"/>
              <a:pathLst>
                <a:path w="682110" h="393573" extrusionOk="0">
                  <a:moveTo>
                    <a:pt x="329082" y="393573"/>
                  </a:moveTo>
                  <a:lnTo>
                    <a:pt x="0" y="204216"/>
                  </a:lnTo>
                  <a:lnTo>
                    <a:pt x="353029" y="0"/>
                  </a:lnTo>
                  <a:lnTo>
                    <a:pt x="682111" y="189357"/>
                  </a:lnTo>
                  <a:lnTo>
                    <a:pt x="329082" y="393573"/>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81" name="Google Shape;3381;p37"/>
            <p:cNvSpPr/>
            <p:nvPr/>
          </p:nvSpPr>
          <p:spPr>
            <a:xfrm>
              <a:off x="3809355" y="2149168"/>
              <a:ext cx="705962" cy="408622"/>
            </a:xfrm>
            <a:custGeom>
              <a:avLst/>
              <a:gdLst/>
              <a:ahLst/>
              <a:cxnLst/>
              <a:rect l="l" t="t" r="r" b="b"/>
              <a:pathLst>
                <a:path w="705962" h="408622" extrusionOk="0">
                  <a:moveTo>
                    <a:pt x="352934" y="408622"/>
                  </a:moveTo>
                  <a:lnTo>
                    <a:pt x="0" y="204311"/>
                  </a:lnTo>
                  <a:lnTo>
                    <a:pt x="352934" y="0"/>
                  </a:lnTo>
                  <a:lnTo>
                    <a:pt x="705963" y="204311"/>
                  </a:lnTo>
                  <a:lnTo>
                    <a:pt x="352934" y="408622"/>
                  </a:lnTo>
                  <a:close/>
                </a:path>
              </a:pathLst>
            </a:custGeom>
            <a:solidFill>
              <a:srgbClr val="EFDA8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82" name="Google Shape;3382;p37"/>
            <p:cNvSpPr/>
            <p:nvPr/>
          </p:nvSpPr>
          <p:spPr>
            <a:xfrm>
              <a:off x="4162289" y="2390151"/>
              <a:ext cx="329177" cy="571404"/>
            </a:xfrm>
            <a:custGeom>
              <a:avLst/>
              <a:gdLst/>
              <a:ahLst/>
              <a:cxnLst/>
              <a:rect l="l" t="t" r="r" b="b"/>
              <a:pathLst>
                <a:path w="329177" h="571404" extrusionOk="0">
                  <a:moveTo>
                    <a:pt x="329177" y="380905"/>
                  </a:moveTo>
                  <a:lnTo>
                    <a:pt x="0" y="571405"/>
                  </a:lnTo>
                  <a:lnTo>
                    <a:pt x="0" y="190405"/>
                  </a:lnTo>
                  <a:lnTo>
                    <a:pt x="329177" y="0"/>
                  </a:lnTo>
                  <a:lnTo>
                    <a:pt x="329177" y="380905"/>
                  </a:lnTo>
                  <a:close/>
                </a:path>
              </a:pathLst>
            </a:custGeom>
            <a:solidFill>
              <a:srgbClr val="D1B66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83" name="Google Shape;3383;p37"/>
            <p:cNvSpPr/>
            <p:nvPr/>
          </p:nvSpPr>
          <p:spPr>
            <a:xfrm>
              <a:off x="3833207" y="2390151"/>
              <a:ext cx="329081" cy="571404"/>
            </a:xfrm>
            <a:custGeom>
              <a:avLst/>
              <a:gdLst/>
              <a:ahLst/>
              <a:cxnLst/>
              <a:rect l="l" t="t" r="r" b="b"/>
              <a:pathLst>
                <a:path w="329081" h="571404" extrusionOk="0">
                  <a:moveTo>
                    <a:pt x="329082" y="571405"/>
                  </a:moveTo>
                  <a:lnTo>
                    <a:pt x="0" y="380905"/>
                  </a:lnTo>
                  <a:lnTo>
                    <a:pt x="0" y="0"/>
                  </a:lnTo>
                  <a:lnTo>
                    <a:pt x="329082" y="190405"/>
                  </a:lnTo>
                  <a:lnTo>
                    <a:pt x="329082" y="571405"/>
                  </a:lnTo>
                  <a:close/>
                </a:path>
              </a:pathLst>
            </a:custGeom>
            <a:solidFill>
              <a:srgbClr val="E2C97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84" name="Google Shape;3384;p37"/>
            <p:cNvSpPr/>
            <p:nvPr/>
          </p:nvSpPr>
          <p:spPr>
            <a:xfrm>
              <a:off x="3833207" y="2390151"/>
              <a:ext cx="329081" cy="287940"/>
            </a:xfrm>
            <a:custGeom>
              <a:avLst/>
              <a:gdLst/>
              <a:ahLst/>
              <a:cxnLst/>
              <a:rect l="l" t="t" r="r" b="b"/>
              <a:pathLst>
                <a:path w="329081" h="287940" extrusionOk="0">
                  <a:moveTo>
                    <a:pt x="0" y="0"/>
                  </a:moveTo>
                  <a:lnTo>
                    <a:pt x="0" y="99631"/>
                  </a:lnTo>
                  <a:lnTo>
                    <a:pt x="329082" y="287941"/>
                  </a:lnTo>
                  <a:lnTo>
                    <a:pt x="329082" y="190881"/>
                  </a:lnTo>
                  <a:lnTo>
                    <a:pt x="0" y="0"/>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85" name="Google Shape;3385;p37"/>
            <p:cNvSpPr/>
            <p:nvPr/>
          </p:nvSpPr>
          <p:spPr>
            <a:xfrm>
              <a:off x="4162289" y="2390151"/>
              <a:ext cx="329177" cy="287940"/>
            </a:xfrm>
            <a:custGeom>
              <a:avLst/>
              <a:gdLst/>
              <a:ahLst/>
              <a:cxnLst/>
              <a:rect l="l" t="t" r="r" b="b"/>
              <a:pathLst>
                <a:path w="329177" h="287940" extrusionOk="0">
                  <a:moveTo>
                    <a:pt x="329177" y="0"/>
                  </a:moveTo>
                  <a:lnTo>
                    <a:pt x="329177" y="106775"/>
                  </a:lnTo>
                  <a:lnTo>
                    <a:pt x="0" y="287941"/>
                  </a:lnTo>
                  <a:lnTo>
                    <a:pt x="0" y="190881"/>
                  </a:lnTo>
                  <a:lnTo>
                    <a:pt x="329177" y="0"/>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86" name="Google Shape;3386;p37"/>
            <p:cNvSpPr/>
            <p:nvPr/>
          </p:nvSpPr>
          <p:spPr>
            <a:xfrm>
              <a:off x="3809355" y="2353479"/>
              <a:ext cx="352933" cy="307181"/>
            </a:xfrm>
            <a:custGeom>
              <a:avLst/>
              <a:gdLst/>
              <a:ahLst/>
              <a:cxnLst/>
              <a:rect l="l" t="t" r="r" b="b"/>
              <a:pathLst>
                <a:path w="352933" h="307181" extrusionOk="0">
                  <a:moveTo>
                    <a:pt x="0" y="0"/>
                  </a:moveTo>
                  <a:lnTo>
                    <a:pt x="0" y="105632"/>
                  </a:lnTo>
                  <a:lnTo>
                    <a:pt x="352934" y="307181"/>
                  </a:lnTo>
                  <a:lnTo>
                    <a:pt x="352934" y="204311"/>
                  </a:lnTo>
                  <a:lnTo>
                    <a:pt x="0" y="0"/>
                  </a:lnTo>
                  <a:close/>
                </a:path>
              </a:pathLst>
            </a:custGeom>
            <a:solidFill>
              <a:srgbClr val="E2C97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87" name="Google Shape;3387;p37"/>
            <p:cNvSpPr/>
            <p:nvPr/>
          </p:nvSpPr>
          <p:spPr>
            <a:xfrm>
              <a:off x="4162289" y="2353479"/>
              <a:ext cx="353029" cy="307181"/>
            </a:xfrm>
            <a:custGeom>
              <a:avLst/>
              <a:gdLst/>
              <a:ahLst/>
              <a:cxnLst/>
              <a:rect l="l" t="t" r="r" b="b"/>
              <a:pathLst>
                <a:path w="353029" h="307181" extrusionOk="0">
                  <a:moveTo>
                    <a:pt x="0" y="307181"/>
                  </a:moveTo>
                  <a:lnTo>
                    <a:pt x="353029" y="113919"/>
                  </a:lnTo>
                  <a:lnTo>
                    <a:pt x="353029" y="0"/>
                  </a:lnTo>
                  <a:lnTo>
                    <a:pt x="0" y="204311"/>
                  </a:lnTo>
                  <a:lnTo>
                    <a:pt x="0" y="307181"/>
                  </a:lnTo>
                  <a:close/>
                </a:path>
              </a:pathLst>
            </a:custGeom>
            <a:solidFill>
              <a:srgbClr val="D1B66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88" name="Google Shape;3388;p37"/>
            <p:cNvSpPr/>
            <p:nvPr/>
          </p:nvSpPr>
          <p:spPr>
            <a:xfrm>
              <a:off x="4379054" y="3098705"/>
              <a:ext cx="1297601" cy="763520"/>
            </a:xfrm>
            <a:custGeom>
              <a:avLst/>
              <a:gdLst/>
              <a:ahLst/>
              <a:cxnLst/>
              <a:rect l="l" t="t" r="r" b="b"/>
              <a:pathLst>
                <a:path w="1297601" h="763520" extrusionOk="0">
                  <a:moveTo>
                    <a:pt x="1071529" y="748294"/>
                  </a:moveTo>
                  <a:lnTo>
                    <a:pt x="19379" y="140980"/>
                  </a:lnTo>
                  <a:cubicBezTo>
                    <a:pt x="811" y="130189"/>
                    <a:pt x="-5518" y="106348"/>
                    <a:pt x="5248" y="87736"/>
                  </a:cubicBezTo>
                  <a:cubicBezTo>
                    <a:pt x="8964" y="81316"/>
                    <a:pt x="14419" y="76096"/>
                    <a:pt x="20994" y="72686"/>
                  </a:cubicBezTo>
                  <a:lnTo>
                    <a:pt x="153369" y="4297"/>
                  </a:lnTo>
                  <a:cubicBezTo>
                    <a:pt x="165105" y="-1723"/>
                    <a:pt x="179074" y="-1399"/>
                    <a:pt x="190524" y="5154"/>
                  </a:cubicBezTo>
                  <a:lnTo>
                    <a:pt x="1278120" y="632851"/>
                  </a:lnTo>
                  <a:cubicBezTo>
                    <a:pt x="1296688" y="643529"/>
                    <a:pt x="1303112" y="667284"/>
                    <a:pt x="1292450" y="685896"/>
                  </a:cubicBezTo>
                  <a:cubicBezTo>
                    <a:pt x="1288725" y="692421"/>
                    <a:pt x="1283185" y="697717"/>
                    <a:pt x="1276504" y="701146"/>
                  </a:cubicBezTo>
                  <a:lnTo>
                    <a:pt x="1180431" y="750771"/>
                  </a:lnTo>
                  <a:cubicBezTo>
                    <a:pt x="1146078" y="768611"/>
                    <a:pt x="1105036" y="767678"/>
                    <a:pt x="1071529" y="748294"/>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89" name="Google Shape;3389;p37"/>
            <p:cNvSpPr/>
            <p:nvPr/>
          </p:nvSpPr>
          <p:spPr>
            <a:xfrm>
              <a:off x="4481013" y="322726"/>
              <a:ext cx="1171694" cy="3426502"/>
            </a:xfrm>
            <a:custGeom>
              <a:avLst/>
              <a:gdLst/>
              <a:ahLst/>
              <a:cxnLst/>
              <a:rect l="l" t="t" r="r" b="b"/>
              <a:pathLst>
                <a:path w="1171694" h="3426502" extrusionOk="0">
                  <a:moveTo>
                    <a:pt x="1034189" y="3409974"/>
                  </a:moveTo>
                  <a:lnTo>
                    <a:pt x="137505" y="2891051"/>
                  </a:lnTo>
                  <a:cubicBezTo>
                    <a:pt x="61483" y="2847141"/>
                    <a:pt x="0" y="2729126"/>
                    <a:pt x="0" y="2627685"/>
                  </a:cubicBezTo>
                  <a:lnTo>
                    <a:pt x="0" y="120800"/>
                  </a:lnTo>
                  <a:cubicBezTo>
                    <a:pt x="285" y="19073"/>
                    <a:pt x="61578" y="-27409"/>
                    <a:pt x="137505" y="16597"/>
                  </a:cubicBezTo>
                  <a:lnTo>
                    <a:pt x="1034189" y="535424"/>
                  </a:lnTo>
                  <a:cubicBezTo>
                    <a:pt x="1110212" y="579429"/>
                    <a:pt x="1171695" y="697349"/>
                    <a:pt x="1171695" y="798790"/>
                  </a:cubicBezTo>
                  <a:lnTo>
                    <a:pt x="1171695" y="3305770"/>
                  </a:lnTo>
                  <a:cubicBezTo>
                    <a:pt x="1171695" y="3407307"/>
                    <a:pt x="1110117" y="3453884"/>
                    <a:pt x="1034189" y="3409974"/>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90" name="Google Shape;3390;p37"/>
            <p:cNvSpPr/>
            <p:nvPr/>
          </p:nvSpPr>
          <p:spPr>
            <a:xfrm>
              <a:off x="5530597" y="3624781"/>
              <a:ext cx="70985" cy="153066"/>
            </a:xfrm>
            <a:custGeom>
              <a:avLst/>
              <a:gdLst/>
              <a:ahLst/>
              <a:cxnLst/>
              <a:rect l="l" t="t" r="r" b="b"/>
              <a:pathLst>
                <a:path w="70985" h="153066" extrusionOk="0">
                  <a:moveTo>
                    <a:pt x="0" y="153067"/>
                  </a:moveTo>
                  <a:lnTo>
                    <a:pt x="70986" y="117062"/>
                  </a:lnTo>
                  <a:lnTo>
                    <a:pt x="2851" y="0"/>
                  </a:lnTo>
                  <a:lnTo>
                    <a:pt x="0" y="153067"/>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91" name="Google Shape;3391;p37"/>
            <p:cNvSpPr/>
            <p:nvPr/>
          </p:nvSpPr>
          <p:spPr>
            <a:xfrm>
              <a:off x="4467139" y="329893"/>
              <a:ext cx="65379" cy="96678"/>
            </a:xfrm>
            <a:custGeom>
              <a:avLst/>
              <a:gdLst/>
              <a:ahLst/>
              <a:cxnLst/>
              <a:rect l="l" t="t" r="r" b="b"/>
              <a:pathLst>
                <a:path w="65379" h="96678" extrusionOk="0">
                  <a:moveTo>
                    <a:pt x="0" y="34385"/>
                  </a:moveTo>
                  <a:lnTo>
                    <a:pt x="65379" y="0"/>
                  </a:lnTo>
                  <a:lnTo>
                    <a:pt x="52170" y="96679"/>
                  </a:lnTo>
                  <a:lnTo>
                    <a:pt x="0" y="34385"/>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92" name="Google Shape;3392;p37"/>
            <p:cNvSpPr/>
            <p:nvPr/>
          </p:nvSpPr>
          <p:spPr>
            <a:xfrm>
              <a:off x="4423901" y="351343"/>
              <a:ext cx="1171694" cy="3426502"/>
            </a:xfrm>
            <a:custGeom>
              <a:avLst/>
              <a:gdLst/>
              <a:ahLst/>
              <a:cxnLst/>
              <a:rect l="l" t="t" r="r" b="b"/>
              <a:pathLst>
                <a:path w="1171694" h="3426502" extrusionOk="0">
                  <a:moveTo>
                    <a:pt x="1034094" y="3409931"/>
                  </a:moveTo>
                  <a:lnTo>
                    <a:pt x="137505" y="2891009"/>
                  </a:lnTo>
                  <a:cubicBezTo>
                    <a:pt x="61483" y="2847099"/>
                    <a:pt x="0" y="2729084"/>
                    <a:pt x="0" y="2627643"/>
                  </a:cubicBezTo>
                  <a:lnTo>
                    <a:pt x="0" y="120854"/>
                  </a:lnTo>
                  <a:cubicBezTo>
                    <a:pt x="380" y="19031"/>
                    <a:pt x="61578" y="-27355"/>
                    <a:pt x="137505" y="16555"/>
                  </a:cubicBezTo>
                  <a:lnTo>
                    <a:pt x="1034094" y="535477"/>
                  </a:lnTo>
                  <a:cubicBezTo>
                    <a:pt x="1110117" y="579482"/>
                    <a:pt x="1171695" y="697402"/>
                    <a:pt x="1171695" y="798843"/>
                  </a:cubicBezTo>
                  <a:lnTo>
                    <a:pt x="1171695" y="3305823"/>
                  </a:lnTo>
                  <a:cubicBezTo>
                    <a:pt x="1171695" y="3407264"/>
                    <a:pt x="1110117" y="3453937"/>
                    <a:pt x="1034094" y="3409931"/>
                  </a:cubicBezTo>
                  <a:close/>
                </a:path>
              </a:pathLst>
            </a:custGeom>
            <a:solidFill>
              <a:srgbClr val="616E8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93" name="Google Shape;3393;p37"/>
            <p:cNvSpPr/>
            <p:nvPr/>
          </p:nvSpPr>
          <p:spPr>
            <a:xfrm>
              <a:off x="4414398" y="357753"/>
              <a:ext cx="1171599" cy="3426525"/>
            </a:xfrm>
            <a:custGeom>
              <a:avLst/>
              <a:gdLst/>
              <a:ahLst/>
              <a:cxnLst/>
              <a:rect l="l" t="t" r="r" b="b"/>
              <a:pathLst>
                <a:path w="1171599" h="3426525" extrusionOk="0">
                  <a:moveTo>
                    <a:pt x="1171600" y="798815"/>
                  </a:moveTo>
                  <a:lnTo>
                    <a:pt x="1171600" y="3305700"/>
                  </a:lnTo>
                  <a:cubicBezTo>
                    <a:pt x="1171600" y="3407332"/>
                    <a:pt x="1110117" y="3453909"/>
                    <a:pt x="1034094" y="3409999"/>
                  </a:cubicBezTo>
                  <a:lnTo>
                    <a:pt x="682491" y="3206545"/>
                  </a:lnTo>
                  <a:lnTo>
                    <a:pt x="573114" y="3143204"/>
                  </a:lnTo>
                  <a:lnTo>
                    <a:pt x="137410" y="2891077"/>
                  </a:lnTo>
                  <a:cubicBezTo>
                    <a:pt x="61388" y="2847071"/>
                    <a:pt x="0" y="2729152"/>
                    <a:pt x="0" y="2627711"/>
                  </a:cubicBezTo>
                  <a:lnTo>
                    <a:pt x="0" y="120826"/>
                  </a:lnTo>
                  <a:cubicBezTo>
                    <a:pt x="380" y="19194"/>
                    <a:pt x="61483" y="-27383"/>
                    <a:pt x="137410" y="16527"/>
                  </a:cubicBezTo>
                  <a:lnTo>
                    <a:pt x="1034094" y="535449"/>
                  </a:lnTo>
                  <a:cubicBezTo>
                    <a:pt x="1110117" y="579455"/>
                    <a:pt x="1171600" y="697279"/>
                    <a:pt x="1171600" y="798815"/>
                  </a:cubicBezTo>
                  <a:close/>
                </a:path>
              </a:pathLst>
            </a:custGeom>
            <a:solidFill>
              <a:srgbClr val="20232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94" name="Google Shape;3394;p37"/>
            <p:cNvSpPr/>
            <p:nvPr/>
          </p:nvSpPr>
          <p:spPr>
            <a:xfrm>
              <a:off x="4479777" y="459022"/>
              <a:ext cx="1041506" cy="3182614"/>
            </a:xfrm>
            <a:custGeom>
              <a:avLst/>
              <a:gdLst/>
              <a:ahLst/>
              <a:cxnLst/>
              <a:rect l="l" t="t" r="r" b="b"/>
              <a:pathLst>
                <a:path w="1041506" h="3182614" extrusionOk="0">
                  <a:moveTo>
                    <a:pt x="1041507" y="672114"/>
                  </a:moveTo>
                  <a:lnTo>
                    <a:pt x="1041507" y="3113753"/>
                  </a:lnTo>
                  <a:cubicBezTo>
                    <a:pt x="1041507" y="3175284"/>
                    <a:pt x="998459" y="3200240"/>
                    <a:pt x="945433" y="3169379"/>
                  </a:cubicBezTo>
                  <a:lnTo>
                    <a:pt x="897919" y="3141756"/>
                  </a:lnTo>
                  <a:lnTo>
                    <a:pt x="735041" y="3047554"/>
                  </a:lnTo>
                  <a:lnTo>
                    <a:pt x="665006" y="3006978"/>
                  </a:lnTo>
                  <a:lnTo>
                    <a:pt x="640299" y="2992595"/>
                  </a:lnTo>
                  <a:lnTo>
                    <a:pt x="632031" y="2987737"/>
                  </a:lnTo>
                  <a:lnTo>
                    <a:pt x="571688" y="2952971"/>
                  </a:lnTo>
                  <a:lnTo>
                    <a:pt x="396362" y="2851625"/>
                  </a:lnTo>
                  <a:lnTo>
                    <a:pt x="396362" y="2851625"/>
                  </a:lnTo>
                  <a:lnTo>
                    <a:pt x="324140" y="2809810"/>
                  </a:lnTo>
                  <a:lnTo>
                    <a:pt x="324140" y="2809810"/>
                  </a:lnTo>
                  <a:lnTo>
                    <a:pt x="294872" y="2792855"/>
                  </a:lnTo>
                  <a:lnTo>
                    <a:pt x="120020" y="2691700"/>
                  </a:lnTo>
                  <a:lnTo>
                    <a:pt x="96168" y="2677889"/>
                  </a:lnTo>
                  <a:cubicBezTo>
                    <a:pt x="42953" y="2647123"/>
                    <a:pt x="0" y="2572352"/>
                    <a:pt x="0" y="2510725"/>
                  </a:cubicBezTo>
                  <a:lnTo>
                    <a:pt x="0" y="68896"/>
                  </a:lnTo>
                  <a:cubicBezTo>
                    <a:pt x="0" y="7364"/>
                    <a:pt x="42953" y="-17591"/>
                    <a:pt x="96168" y="13175"/>
                  </a:cubicBezTo>
                  <a:lnTo>
                    <a:pt x="445491" y="216152"/>
                  </a:lnTo>
                  <a:lnTo>
                    <a:pt x="445491" y="217105"/>
                  </a:lnTo>
                  <a:cubicBezTo>
                    <a:pt x="448332" y="269961"/>
                    <a:pt x="476147" y="318291"/>
                    <a:pt x="520373" y="347216"/>
                  </a:cubicBezTo>
                  <a:cubicBezTo>
                    <a:pt x="561805" y="371029"/>
                    <a:pt x="595350" y="351693"/>
                    <a:pt x="595350" y="303878"/>
                  </a:cubicBezTo>
                  <a:cubicBezTo>
                    <a:pt x="595350" y="303878"/>
                    <a:pt x="595350" y="303116"/>
                    <a:pt x="595350" y="302830"/>
                  </a:cubicBezTo>
                  <a:lnTo>
                    <a:pt x="945528" y="505427"/>
                  </a:lnTo>
                  <a:cubicBezTo>
                    <a:pt x="998459" y="535811"/>
                    <a:pt x="1041507" y="610583"/>
                    <a:pt x="1041507" y="67211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95" name="Google Shape;3395;p37"/>
            <p:cNvSpPr/>
            <p:nvPr/>
          </p:nvSpPr>
          <p:spPr>
            <a:xfrm rot="-1790023">
              <a:off x="4986670" y="707058"/>
              <a:ext cx="46534" cy="80862"/>
            </a:xfrm>
            <a:custGeom>
              <a:avLst/>
              <a:gdLst/>
              <a:ahLst/>
              <a:cxnLst/>
              <a:rect l="l" t="t" r="r" b="b"/>
              <a:pathLst>
                <a:path w="46533" h="80859" extrusionOk="0">
                  <a:moveTo>
                    <a:pt x="46534" y="40430"/>
                  </a:moveTo>
                  <a:cubicBezTo>
                    <a:pt x="46534" y="62758"/>
                    <a:pt x="36118" y="80859"/>
                    <a:pt x="23268" y="80859"/>
                  </a:cubicBezTo>
                  <a:cubicBezTo>
                    <a:pt x="10418" y="80859"/>
                    <a:pt x="1" y="62758"/>
                    <a:pt x="1" y="40430"/>
                  </a:cubicBezTo>
                  <a:cubicBezTo>
                    <a:pt x="1" y="18101"/>
                    <a:pt x="10418" y="0"/>
                    <a:pt x="23268" y="0"/>
                  </a:cubicBezTo>
                  <a:cubicBezTo>
                    <a:pt x="36118" y="0"/>
                    <a:pt x="46534" y="18101"/>
                    <a:pt x="46534" y="40430"/>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96" name="Google Shape;3396;p37"/>
            <p:cNvSpPr/>
            <p:nvPr/>
          </p:nvSpPr>
          <p:spPr>
            <a:xfrm>
              <a:off x="4988272" y="730303"/>
              <a:ext cx="23851" cy="30807"/>
            </a:xfrm>
            <a:custGeom>
              <a:avLst/>
              <a:gdLst/>
              <a:ahLst/>
              <a:cxnLst/>
              <a:rect l="l" t="t" r="r" b="b"/>
              <a:pathLst>
                <a:path w="23851" h="30807" extrusionOk="0">
                  <a:moveTo>
                    <a:pt x="11878" y="29167"/>
                  </a:moveTo>
                  <a:cubicBezTo>
                    <a:pt x="4856" y="24568"/>
                    <a:pt x="447" y="16891"/>
                    <a:pt x="0" y="8498"/>
                  </a:cubicBezTo>
                  <a:cubicBezTo>
                    <a:pt x="0" y="878"/>
                    <a:pt x="5322" y="-2170"/>
                    <a:pt x="11878" y="1640"/>
                  </a:cubicBezTo>
                  <a:cubicBezTo>
                    <a:pt x="18958" y="6197"/>
                    <a:pt x="23415" y="13889"/>
                    <a:pt x="23852" y="22310"/>
                  </a:cubicBezTo>
                  <a:cubicBezTo>
                    <a:pt x="23852" y="29930"/>
                    <a:pt x="18530" y="32978"/>
                    <a:pt x="11878" y="29167"/>
                  </a:cubicBezTo>
                  <a:close/>
                </a:path>
              </a:pathLst>
            </a:custGeom>
            <a:solidFill>
              <a:srgbClr val="FFFF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97" name="Google Shape;3397;p37"/>
            <p:cNvSpPr/>
            <p:nvPr/>
          </p:nvSpPr>
          <p:spPr>
            <a:xfrm>
              <a:off x="5609185" y="1342555"/>
              <a:ext cx="26417" cy="145526"/>
            </a:xfrm>
            <a:custGeom>
              <a:avLst/>
              <a:gdLst/>
              <a:ahLst/>
              <a:cxnLst/>
              <a:rect l="l" t="t" r="r" b="b"/>
              <a:pathLst>
                <a:path w="26417" h="145526" extrusionOk="0">
                  <a:moveTo>
                    <a:pt x="13209" y="143863"/>
                  </a:moveTo>
                  <a:lnTo>
                    <a:pt x="13209" y="143863"/>
                  </a:lnTo>
                  <a:cubicBezTo>
                    <a:pt x="5892" y="148150"/>
                    <a:pt x="0" y="143863"/>
                    <a:pt x="0" y="134338"/>
                  </a:cubicBezTo>
                  <a:lnTo>
                    <a:pt x="0" y="26992"/>
                  </a:lnTo>
                  <a:cubicBezTo>
                    <a:pt x="124" y="16924"/>
                    <a:pt x="5027" y="7513"/>
                    <a:pt x="13209" y="1655"/>
                  </a:cubicBezTo>
                  <a:lnTo>
                    <a:pt x="13209" y="1655"/>
                  </a:lnTo>
                  <a:cubicBezTo>
                    <a:pt x="20526" y="-2631"/>
                    <a:pt x="26418" y="1655"/>
                    <a:pt x="26418" y="11656"/>
                  </a:cubicBezTo>
                  <a:lnTo>
                    <a:pt x="26418" y="118527"/>
                  </a:lnTo>
                  <a:cubicBezTo>
                    <a:pt x="26294" y="128595"/>
                    <a:pt x="21391" y="138005"/>
                    <a:pt x="13209" y="14386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98" name="Google Shape;3398;p37"/>
            <p:cNvSpPr/>
            <p:nvPr/>
          </p:nvSpPr>
          <p:spPr>
            <a:xfrm>
              <a:off x="5609185" y="1517667"/>
              <a:ext cx="26417" cy="145530"/>
            </a:xfrm>
            <a:custGeom>
              <a:avLst/>
              <a:gdLst/>
              <a:ahLst/>
              <a:cxnLst/>
              <a:rect l="l" t="t" r="r" b="b"/>
              <a:pathLst>
                <a:path w="26417" h="145530" extrusionOk="0">
                  <a:moveTo>
                    <a:pt x="13209" y="143916"/>
                  </a:moveTo>
                  <a:lnTo>
                    <a:pt x="13209" y="143916"/>
                  </a:lnTo>
                  <a:cubicBezTo>
                    <a:pt x="5892" y="148107"/>
                    <a:pt x="0" y="143916"/>
                    <a:pt x="0" y="133915"/>
                  </a:cubicBezTo>
                  <a:lnTo>
                    <a:pt x="0" y="26949"/>
                  </a:lnTo>
                  <a:cubicBezTo>
                    <a:pt x="171" y="16891"/>
                    <a:pt x="5065" y="7499"/>
                    <a:pt x="13209" y="1613"/>
                  </a:cubicBezTo>
                  <a:lnTo>
                    <a:pt x="13209" y="1613"/>
                  </a:lnTo>
                  <a:cubicBezTo>
                    <a:pt x="20526" y="-2578"/>
                    <a:pt x="26418" y="1613"/>
                    <a:pt x="26418" y="11709"/>
                  </a:cubicBezTo>
                  <a:lnTo>
                    <a:pt x="26418" y="118580"/>
                  </a:lnTo>
                  <a:cubicBezTo>
                    <a:pt x="26275" y="128648"/>
                    <a:pt x="21372" y="138049"/>
                    <a:pt x="13209" y="143916"/>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99" name="Google Shape;3399;p37"/>
            <p:cNvSpPr/>
            <p:nvPr/>
          </p:nvSpPr>
          <p:spPr>
            <a:xfrm>
              <a:off x="4598943" y="668398"/>
              <a:ext cx="778468" cy="1303739"/>
            </a:xfrm>
            <a:custGeom>
              <a:avLst/>
              <a:gdLst/>
              <a:ahLst/>
              <a:cxnLst/>
              <a:rect l="l" t="t" r="r" b="b"/>
              <a:pathLst>
                <a:path w="778468" h="1303739" extrusionOk="0">
                  <a:moveTo>
                    <a:pt x="726584" y="1297509"/>
                  </a:moveTo>
                  <a:lnTo>
                    <a:pt x="51885" y="906984"/>
                  </a:lnTo>
                  <a:cubicBezTo>
                    <a:pt x="23377" y="890411"/>
                    <a:pt x="0" y="845929"/>
                    <a:pt x="0" y="807543"/>
                  </a:cubicBezTo>
                  <a:lnTo>
                    <a:pt x="0" y="45543"/>
                  </a:lnTo>
                  <a:cubicBezTo>
                    <a:pt x="0" y="7443"/>
                    <a:pt x="23187" y="-10369"/>
                    <a:pt x="51885" y="6205"/>
                  </a:cubicBezTo>
                  <a:lnTo>
                    <a:pt x="726584" y="396730"/>
                  </a:lnTo>
                  <a:cubicBezTo>
                    <a:pt x="755092" y="413303"/>
                    <a:pt x="778469" y="457785"/>
                    <a:pt x="778469" y="496076"/>
                  </a:cubicBezTo>
                  <a:lnTo>
                    <a:pt x="778469" y="1258076"/>
                  </a:lnTo>
                  <a:cubicBezTo>
                    <a:pt x="778469" y="1296461"/>
                    <a:pt x="755282" y="1314083"/>
                    <a:pt x="726584" y="1297509"/>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00" name="Google Shape;3400;p37"/>
            <p:cNvSpPr/>
            <p:nvPr/>
          </p:nvSpPr>
          <p:spPr>
            <a:xfrm>
              <a:off x="4598943" y="1688145"/>
              <a:ext cx="778468" cy="1303647"/>
            </a:xfrm>
            <a:custGeom>
              <a:avLst/>
              <a:gdLst/>
              <a:ahLst/>
              <a:cxnLst/>
              <a:rect l="l" t="t" r="r" b="b"/>
              <a:pathLst>
                <a:path w="778468" h="1303647" extrusionOk="0">
                  <a:moveTo>
                    <a:pt x="726584" y="1297414"/>
                  </a:moveTo>
                  <a:lnTo>
                    <a:pt x="51885" y="906889"/>
                  </a:lnTo>
                  <a:cubicBezTo>
                    <a:pt x="23377" y="890315"/>
                    <a:pt x="0" y="845834"/>
                    <a:pt x="0" y="807543"/>
                  </a:cubicBezTo>
                  <a:lnTo>
                    <a:pt x="0" y="45543"/>
                  </a:lnTo>
                  <a:cubicBezTo>
                    <a:pt x="0" y="7443"/>
                    <a:pt x="23187" y="-10369"/>
                    <a:pt x="51885" y="6205"/>
                  </a:cubicBezTo>
                  <a:lnTo>
                    <a:pt x="726584" y="396730"/>
                  </a:lnTo>
                  <a:cubicBezTo>
                    <a:pt x="755092" y="413303"/>
                    <a:pt x="778469" y="457785"/>
                    <a:pt x="778469" y="496171"/>
                  </a:cubicBezTo>
                  <a:lnTo>
                    <a:pt x="778469" y="1258171"/>
                  </a:lnTo>
                  <a:cubicBezTo>
                    <a:pt x="778469" y="1296366"/>
                    <a:pt x="755282" y="1313987"/>
                    <a:pt x="726584" y="129741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01" name="Google Shape;3401;p37"/>
            <p:cNvSpPr/>
            <p:nvPr/>
          </p:nvSpPr>
          <p:spPr>
            <a:xfrm>
              <a:off x="4599323" y="2707876"/>
              <a:ext cx="778184" cy="892902"/>
            </a:xfrm>
            <a:custGeom>
              <a:avLst/>
              <a:gdLst/>
              <a:ahLst/>
              <a:cxnLst/>
              <a:rect l="l" t="t" r="r" b="b"/>
              <a:pathLst>
                <a:path w="778184" h="892902" extrusionOk="0">
                  <a:moveTo>
                    <a:pt x="778184" y="495805"/>
                  </a:moveTo>
                  <a:lnTo>
                    <a:pt x="778184" y="892902"/>
                  </a:lnTo>
                  <a:lnTo>
                    <a:pt x="545461" y="758124"/>
                  </a:lnTo>
                  <a:lnTo>
                    <a:pt x="520753" y="743741"/>
                  </a:lnTo>
                  <a:lnTo>
                    <a:pt x="512486" y="738883"/>
                  </a:lnTo>
                  <a:lnTo>
                    <a:pt x="452143" y="704117"/>
                  </a:lnTo>
                  <a:lnTo>
                    <a:pt x="276817" y="602771"/>
                  </a:lnTo>
                  <a:lnTo>
                    <a:pt x="276817" y="602771"/>
                  </a:lnTo>
                  <a:lnTo>
                    <a:pt x="204120" y="560766"/>
                  </a:lnTo>
                  <a:lnTo>
                    <a:pt x="174852" y="543811"/>
                  </a:lnTo>
                  <a:lnTo>
                    <a:pt x="0" y="442656"/>
                  </a:lnTo>
                  <a:lnTo>
                    <a:pt x="0" y="45463"/>
                  </a:lnTo>
                  <a:cubicBezTo>
                    <a:pt x="0" y="7363"/>
                    <a:pt x="23282" y="-10353"/>
                    <a:pt x="51885" y="6220"/>
                  </a:cubicBezTo>
                  <a:lnTo>
                    <a:pt x="726584" y="396745"/>
                  </a:lnTo>
                  <a:cubicBezTo>
                    <a:pt x="754902" y="413033"/>
                    <a:pt x="778184" y="457515"/>
                    <a:pt x="778184" y="495805"/>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02" name="Google Shape;3402;p37"/>
            <p:cNvSpPr/>
            <p:nvPr/>
          </p:nvSpPr>
          <p:spPr>
            <a:xfrm>
              <a:off x="4781159" y="1048176"/>
              <a:ext cx="416151" cy="544252"/>
            </a:xfrm>
            <a:custGeom>
              <a:avLst/>
              <a:gdLst/>
              <a:ahLst/>
              <a:cxnLst/>
              <a:rect l="l" t="t" r="r" b="b"/>
              <a:pathLst>
                <a:path w="416151" h="544252" extrusionOk="0">
                  <a:moveTo>
                    <a:pt x="410093" y="288701"/>
                  </a:moveTo>
                  <a:lnTo>
                    <a:pt x="317821" y="128395"/>
                  </a:lnTo>
                  <a:cubicBezTo>
                    <a:pt x="314315" y="122019"/>
                    <a:pt x="309250" y="116642"/>
                    <a:pt x="303092" y="112774"/>
                  </a:cubicBezTo>
                  <a:lnTo>
                    <a:pt x="303092" y="112774"/>
                  </a:lnTo>
                  <a:cubicBezTo>
                    <a:pt x="302275" y="112284"/>
                    <a:pt x="301419" y="111870"/>
                    <a:pt x="300526" y="111536"/>
                  </a:cubicBezTo>
                  <a:cubicBezTo>
                    <a:pt x="299680" y="110897"/>
                    <a:pt x="298796" y="110324"/>
                    <a:pt x="297865" y="109821"/>
                  </a:cubicBezTo>
                  <a:lnTo>
                    <a:pt x="272208" y="94962"/>
                  </a:lnTo>
                  <a:cubicBezTo>
                    <a:pt x="265176" y="90866"/>
                    <a:pt x="258619" y="91152"/>
                    <a:pt x="254818" y="95819"/>
                  </a:cubicBezTo>
                  <a:cubicBezTo>
                    <a:pt x="246645" y="105344"/>
                    <a:pt x="228210" y="104487"/>
                    <a:pt x="207874" y="92676"/>
                  </a:cubicBezTo>
                  <a:cubicBezTo>
                    <a:pt x="187395" y="80812"/>
                    <a:pt x="171022" y="62968"/>
                    <a:pt x="160930" y="41527"/>
                  </a:cubicBezTo>
                  <a:cubicBezTo>
                    <a:pt x="157471" y="32831"/>
                    <a:pt x="151351" y="25460"/>
                    <a:pt x="143445" y="20477"/>
                  </a:cubicBezTo>
                  <a:lnTo>
                    <a:pt x="118262" y="5713"/>
                  </a:lnTo>
                  <a:cubicBezTo>
                    <a:pt x="117445" y="5194"/>
                    <a:pt x="116590" y="4748"/>
                    <a:pt x="115697" y="4379"/>
                  </a:cubicBezTo>
                  <a:cubicBezTo>
                    <a:pt x="111040" y="27"/>
                    <a:pt x="104284" y="-1201"/>
                    <a:pt x="98402" y="1236"/>
                  </a:cubicBezTo>
                  <a:lnTo>
                    <a:pt x="6129" y="54671"/>
                  </a:lnTo>
                  <a:cubicBezTo>
                    <a:pt x="-2043" y="59434"/>
                    <a:pt x="-2043" y="74579"/>
                    <a:pt x="6129" y="88676"/>
                  </a:cubicBezTo>
                  <a:lnTo>
                    <a:pt x="56589" y="176306"/>
                  </a:lnTo>
                  <a:cubicBezTo>
                    <a:pt x="59944" y="182607"/>
                    <a:pt x="64809" y="187975"/>
                    <a:pt x="70748" y="191927"/>
                  </a:cubicBezTo>
                  <a:cubicBezTo>
                    <a:pt x="75053" y="195000"/>
                    <a:pt x="80669" y="195545"/>
                    <a:pt x="85478" y="193355"/>
                  </a:cubicBezTo>
                  <a:lnTo>
                    <a:pt x="97071" y="186593"/>
                  </a:lnTo>
                  <a:lnTo>
                    <a:pt x="97071" y="400905"/>
                  </a:lnTo>
                  <a:cubicBezTo>
                    <a:pt x="98107" y="415497"/>
                    <a:pt x="105966" y="428747"/>
                    <a:pt x="118262" y="436624"/>
                  </a:cubicBezTo>
                  <a:lnTo>
                    <a:pt x="297865" y="541399"/>
                  </a:lnTo>
                  <a:cubicBezTo>
                    <a:pt x="309363" y="548066"/>
                    <a:pt x="318581" y="542637"/>
                    <a:pt x="318581" y="529397"/>
                  </a:cubicBezTo>
                  <a:lnTo>
                    <a:pt x="318581" y="315085"/>
                  </a:lnTo>
                  <a:lnTo>
                    <a:pt x="330270" y="335278"/>
                  </a:lnTo>
                  <a:cubicBezTo>
                    <a:pt x="333738" y="341631"/>
                    <a:pt x="338775" y="346975"/>
                    <a:pt x="344904" y="350804"/>
                  </a:cubicBezTo>
                  <a:lnTo>
                    <a:pt x="344904" y="350804"/>
                  </a:lnTo>
                  <a:cubicBezTo>
                    <a:pt x="349209" y="353880"/>
                    <a:pt x="354825" y="354423"/>
                    <a:pt x="359633" y="352232"/>
                  </a:cubicBezTo>
                  <a:lnTo>
                    <a:pt x="410093" y="322991"/>
                  </a:lnTo>
                  <a:cubicBezTo>
                    <a:pt x="418171" y="317942"/>
                    <a:pt x="418171" y="303274"/>
                    <a:pt x="410093" y="288701"/>
                  </a:cubicBezTo>
                  <a:close/>
                </a:path>
              </a:pathLst>
            </a:custGeom>
            <a:solidFill>
              <a:srgbClr val="D9DAE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03" name="Google Shape;3403;p37"/>
            <p:cNvSpPr/>
            <p:nvPr/>
          </p:nvSpPr>
          <p:spPr>
            <a:xfrm>
              <a:off x="4812185" y="2127070"/>
              <a:ext cx="353313" cy="495871"/>
            </a:xfrm>
            <a:custGeom>
              <a:avLst/>
              <a:gdLst/>
              <a:ahLst/>
              <a:cxnLst/>
              <a:rect l="l" t="t" r="r" b="b"/>
              <a:pathLst>
                <a:path w="353313" h="495871" extrusionOk="0">
                  <a:moveTo>
                    <a:pt x="340010" y="188881"/>
                  </a:moveTo>
                  <a:lnTo>
                    <a:pt x="13589" y="0"/>
                  </a:lnTo>
                  <a:cubicBezTo>
                    <a:pt x="4960" y="28061"/>
                    <a:pt x="380" y="57217"/>
                    <a:pt x="0" y="86582"/>
                  </a:cubicBezTo>
                  <a:lnTo>
                    <a:pt x="0" y="291179"/>
                  </a:lnTo>
                  <a:lnTo>
                    <a:pt x="149574" y="377762"/>
                  </a:lnTo>
                  <a:lnTo>
                    <a:pt x="176847" y="220409"/>
                  </a:lnTo>
                  <a:lnTo>
                    <a:pt x="204025" y="409289"/>
                  </a:lnTo>
                  <a:lnTo>
                    <a:pt x="353314" y="495872"/>
                  </a:lnTo>
                  <a:lnTo>
                    <a:pt x="353314" y="291179"/>
                  </a:lnTo>
                  <a:cubicBezTo>
                    <a:pt x="352592" y="256699"/>
                    <a:pt x="348126" y="222399"/>
                    <a:pt x="340010" y="18888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04" name="Google Shape;3404;p37"/>
            <p:cNvSpPr/>
            <p:nvPr/>
          </p:nvSpPr>
          <p:spPr>
            <a:xfrm>
              <a:off x="4825774" y="2064110"/>
              <a:ext cx="326421" cy="236124"/>
            </a:xfrm>
            <a:custGeom>
              <a:avLst/>
              <a:gdLst/>
              <a:ahLst/>
              <a:cxnLst/>
              <a:rect l="l" t="t" r="r" b="b"/>
              <a:pathLst>
                <a:path w="326421" h="236124" extrusionOk="0">
                  <a:moveTo>
                    <a:pt x="326421" y="188881"/>
                  </a:moveTo>
                  <a:lnTo>
                    <a:pt x="0" y="0"/>
                  </a:lnTo>
                  <a:lnTo>
                    <a:pt x="0" y="47244"/>
                  </a:lnTo>
                  <a:lnTo>
                    <a:pt x="326421" y="236125"/>
                  </a:lnTo>
                  <a:lnTo>
                    <a:pt x="326421" y="188881"/>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05" name="Google Shape;3405;p37"/>
            <p:cNvSpPr/>
            <p:nvPr/>
          </p:nvSpPr>
          <p:spPr>
            <a:xfrm>
              <a:off x="4803918" y="3156860"/>
              <a:ext cx="410711" cy="349715"/>
            </a:xfrm>
            <a:custGeom>
              <a:avLst/>
              <a:gdLst/>
              <a:ahLst/>
              <a:cxnLst/>
              <a:rect l="l" t="t" r="r" b="b"/>
              <a:pathLst>
                <a:path w="410711" h="349715" extrusionOk="0">
                  <a:moveTo>
                    <a:pt x="410711" y="349716"/>
                  </a:moveTo>
                  <a:lnTo>
                    <a:pt x="340865" y="309139"/>
                  </a:lnTo>
                  <a:lnTo>
                    <a:pt x="316158" y="294757"/>
                  </a:lnTo>
                  <a:lnTo>
                    <a:pt x="307891" y="289899"/>
                  </a:lnTo>
                  <a:lnTo>
                    <a:pt x="247548" y="255132"/>
                  </a:lnTo>
                  <a:lnTo>
                    <a:pt x="72221" y="153787"/>
                  </a:lnTo>
                  <a:lnTo>
                    <a:pt x="72221" y="153787"/>
                  </a:lnTo>
                  <a:lnTo>
                    <a:pt x="0" y="111972"/>
                  </a:lnTo>
                  <a:lnTo>
                    <a:pt x="0" y="11388"/>
                  </a:lnTo>
                  <a:cubicBezTo>
                    <a:pt x="0" y="1387"/>
                    <a:pt x="6937" y="-2709"/>
                    <a:pt x="15680" y="1863"/>
                  </a:cubicBezTo>
                  <a:cubicBezTo>
                    <a:pt x="22417" y="6425"/>
                    <a:pt x="27406" y="13141"/>
                    <a:pt x="29839" y="20913"/>
                  </a:cubicBezTo>
                  <a:lnTo>
                    <a:pt x="32785" y="30438"/>
                  </a:lnTo>
                  <a:cubicBezTo>
                    <a:pt x="42696" y="61556"/>
                    <a:pt x="63042" y="88274"/>
                    <a:pt x="90372" y="106066"/>
                  </a:cubicBezTo>
                  <a:cubicBezTo>
                    <a:pt x="125247" y="126259"/>
                    <a:pt x="153755" y="109781"/>
                    <a:pt x="153755" y="69300"/>
                  </a:cubicBezTo>
                  <a:lnTo>
                    <a:pt x="153755" y="57108"/>
                  </a:lnTo>
                  <a:cubicBezTo>
                    <a:pt x="153755" y="44725"/>
                    <a:pt x="162498" y="39487"/>
                    <a:pt x="172761" y="45773"/>
                  </a:cubicBezTo>
                  <a:cubicBezTo>
                    <a:pt x="177826" y="48897"/>
                    <a:pt x="182093" y="53174"/>
                    <a:pt x="185210" y="58251"/>
                  </a:cubicBezTo>
                  <a:lnTo>
                    <a:pt x="213053" y="101018"/>
                  </a:lnTo>
                  <a:lnTo>
                    <a:pt x="181694" y="118639"/>
                  </a:lnTo>
                  <a:lnTo>
                    <a:pt x="199084" y="148548"/>
                  </a:lnTo>
                  <a:lnTo>
                    <a:pt x="231963" y="129498"/>
                  </a:lnTo>
                  <a:lnTo>
                    <a:pt x="246217" y="151501"/>
                  </a:lnTo>
                  <a:lnTo>
                    <a:pt x="216284" y="168836"/>
                  </a:lnTo>
                  <a:lnTo>
                    <a:pt x="233484" y="198840"/>
                  </a:lnTo>
                  <a:lnTo>
                    <a:pt x="265128" y="180552"/>
                  </a:lnTo>
                  <a:lnTo>
                    <a:pt x="279382" y="202555"/>
                  </a:lnTo>
                  <a:lnTo>
                    <a:pt x="250874" y="219128"/>
                  </a:lnTo>
                  <a:lnTo>
                    <a:pt x="268074" y="249132"/>
                  </a:lnTo>
                  <a:lnTo>
                    <a:pt x="298388" y="231606"/>
                  </a:lnTo>
                  <a:cubicBezTo>
                    <a:pt x="316054" y="257676"/>
                    <a:pt x="339012" y="279717"/>
                    <a:pt x="365763" y="296281"/>
                  </a:cubicBezTo>
                  <a:lnTo>
                    <a:pt x="371274" y="299329"/>
                  </a:lnTo>
                  <a:cubicBezTo>
                    <a:pt x="389567" y="311340"/>
                    <a:pt x="403422" y="329047"/>
                    <a:pt x="410711" y="349716"/>
                  </a:cubicBezTo>
                  <a:close/>
                </a:path>
              </a:pathLst>
            </a:custGeom>
            <a:solidFill>
              <a:srgbClr val="D9DAE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06" name="Google Shape;3406;p37"/>
            <p:cNvSpPr/>
            <p:nvPr/>
          </p:nvSpPr>
          <p:spPr>
            <a:xfrm>
              <a:off x="4593051" y="480769"/>
              <a:ext cx="842423" cy="783621"/>
            </a:xfrm>
            <a:custGeom>
              <a:avLst/>
              <a:gdLst/>
              <a:ahLst/>
              <a:cxnLst/>
              <a:rect l="l" t="t" r="r" b="b"/>
              <a:pathLst>
                <a:path w="842423" h="783621" extrusionOk="0">
                  <a:moveTo>
                    <a:pt x="842423" y="783622"/>
                  </a:moveTo>
                  <a:lnTo>
                    <a:pt x="0" y="299180"/>
                  </a:lnTo>
                  <a:lnTo>
                    <a:pt x="0" y="0"/>
                  </a:lnTo>
                  <a:lnTo>
                    <a:pt x="842423" y="484346"/>
                  </a:lnTo>
                  <a:lnTo>
                    <a:pt x="842423" y="783622"/>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07" name="Google Shape;3407;p37"/>
            <p:cNvSpPr/>
            <p:nvPr/>
          </p:nvSpPr>
          <p:spPr>
            <a:xfrm>
              <a:off x="4315759" y="484198"/>
              <a:ext cx="384008" cy="270224"/>
            </a:xfrm>
            <a:custGeom>
              <a:avLst/>
              <a:gdLst/>
              <a:ahLst/>
              <a:cxnLst/>
              <a:rect l="l" t="t" r="r" b="b"/>
              <a:pathLst>
                <a:path w="384008" h="270224" extrusionOk="0">
                  <a:moveTo>
                    <a:pt x="103771" y="270224"/>
                  </a:moveTo>
                  <a:lnTo>
                    <a:pt x="0" y="210121"/>
                  </a:lnTo>
                  <a:lnTo>
                    <a:pt x="280238" y="0"/>
                  </a:lnTo>
                  <a:lnTo>
                    <a:pt x="384008" y="60007"/>
                  </a:lnTo>
                  <a:lnTo>
                    <a:pt x="103771" y="270224"/>
                  </a:lnTo>
                  <a:close/>
                </a:path>
              </a:pathLst>
            </a:custGeom>
            <a:solidFill>
              <a:srgbClr val="FF7B7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08" name="Google Shape;3408;p37"/>
            <p:cNvSpPr/>
            <p:nvPr/>
          </p:nvSpPr>
          <p:spPr>
            <a:xfrm>
              <a:off x="4419530" y="544206"/>
              <a:ext cx="384008" cy="270224"/>
            </a:xfrm>
            <a:custGeom>
              <a:avLst/>
              <a:gdLst/>
              <a:ahLst/>
              <a:cxnLst/>
              <a:rect l="l" t="t" r="r" b="b"/>
              <a:pathLst>
                <a:path w="384008" h="270224" extrusionOk="0">
                  <a:moveTo>
                    <a:pt x="103866" y="270224"/>
                  </a:moveTo>
                  <a:lnTo>
                    <a:pt x="0" y="210217"/>
                  </a:lnTo>
                  <a:lnTo>
                    <a:pt x="280238" y="0"/>
                  </a:lnTo>
                  <a:lnTo>
                    <a:pt x="384008" y="60103"/>
                  </a:lnTo>
                  <a:lnTo>
                    <a:pt x="103866" y="270224"/>
                  </a:lnTo>
                  <a:close/>
                </a:path>
              </a:pathLst>
            </a:custGeom>
            <a:solidFill>
              <a:srgbClr val="F4F5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09" name="Google Shape;3409;p37"/>
            <p:cNvSpPr/>
            <p:nvPr/>
          </p:nvSpPr>
          <p:spPr>
            <a:xfrm>
              <a:off x="4523395" y="604308"/>
              <a:ext cx="383913" cy="270224"/>
            </a:xfrm>
            <a:custGeom>
              <a:avLst/>
              <a:gdLst/>
              <a:ahLst/>
              <a:cxnLst/>
              <a:rect l="l" t="t" r="r" b="b"/>
              <a:pathLst>
                <a:path w="383913" h="270224" extrusionOk="0">
                  <a:moveTo>
                    <a:pt x="103771" y="270224"/>
                  </a:moveTo>
                  <a:lnTo>
                    <a:pt x="0" y="210122"/>
                  </a:lnTo>
                  <a:lnTo>
                    <a:pt x="280143" y="0"/>
                  </a:lnTo>
                  <a:lnTo>
                    <a:pt x="383913" y="60008"/>
                  </a:lnTo>
                  <a:lnTo>
                    <a:pt x="103771" y="270224"/>
                  </a:lnTo>
                  <a:close/>
                </a:path>
              </a:pathLst>
            </a:custGeom>
            <a:solidFill>
              <a:srgbClr val="FF7B7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10" name="Google Shape;3410;p37"/>
            <p:cNvSpPr/>
            <p:nvPr/>
          </p:nvSpPr>
          <p:spPr>
            <a:xfrm>
              <a:off x="4627166" y="664316"/>
              <a:ext cx="383912" cy="270224"/>
            </a:xfrm>
            <a:custGeom>
              <a:avLst/>
              <a:gdLst/>
              <a:ahLst/>
              <a:cxnLst/>
              <a:rect l="l" t="t" r="r" b="b"/>
              <a:pathLst>
                <a:path w="383912" h="270224" extrusionOk="0">
                  <a:moveTo>
                    <a:pt x="103771" y="270224"/>
                  </a:moveTo>
                  <a:lnTo>
                    <a:pt x="0" y="210217"/>
                  </a:lnTo>
                  <a:lnTo>
                    <a:pt x="280142" y="0"/>
                  </a:lnTo>
                  <a:lnTo>
                    <a:pt x="383913" y="60103"/>
                  </a:lnTo>
                  <a:lnTo>
                    <a:pt x="103771" y="270224"/>
                  </a:lnTo>
                  <a:close/>
                </a:path>
              </a:pathLst>
            </a:custGeom>
            <a:solidFill>
              <a:srgbClr val="F4F5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11" name="Google Shape;3411;p37"/>
            <p:cNvSpPr/>
            <p:nvPr/>
          </p:nvSpPr>
          <p:spPr>
            <a:xfrm>
              <a:off x="4730936" y="724419"/>
              <a:ext cx="383913" cy="270224"/>
            </a:xfrm>
            <a:custGeom>
              <a:avLst/>
              <a:gdLst/>
              <a:ahLst/>
              <a:cxnLst/>
              <a:rect l="l" t="t" r="r" b="b"/>
              <a:pathLst>
                <a:path w="383913" h="270224" extrusionOk="0">
                  <a:moveTo>
                    <a:pt x="103771" y="270224"/>
                  </a:moveTo>
                  <a:lnTo>
                    <a:pt x="0" y="210122"/>
                  </a:lnTo>
                  <a:lnTo>
                    <a:pt x="280142" y="0"/>
                  </a:lnTo>
                  <a:lnTo>
                    <a:pt x="383913" y="60008"/>
                  </a:lnTo>
                  <a:lnTo>
                    <a:pt x="103771" y="270224"/>
                  </a:lnTo>
                  <a:close/>
                </a:path>
              </a:pathLst>
            </a:custGeom>
            <a:solidFill>
              <a:srgbClr val="FF7B7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12" name="Google Shape;3412;p37"/>
            <p:cNvSpPr/>
            <p:nvPr/>
          </p:nvSpPr>
          <p:spPr>
            <a:xfrm>
              <a:off x="4834707" y="784426"/>
              <a:ext cx="383912" cy="270224"/>
            </a:xfrm>
            <a:custGeom>
              <a:avLst/>
              <a:gdLst/>
              <a:ahLst/>
              <a:cxnLst/>
              <a:rect l="l" t="t" r="r" b="b"/>
              <a:pathLst>
                <a:path w="383912" h="270224" extrusionOk="0">
                  <a:moveTo>
                    <a:pt x="103771" y="270224"/>
                  </a:moveTo>
                  <a:lnTo>
                    <a:pt x="0" y="210217"/>
                  </a:lnTo>
                  <a:lnTo>
                    <a:pt x="280143" y="0"/>
                  </a:lnTo>
                  <a:lnTo>
                    <a:pt x="383913" y="60103"/>
                  </a:lnTo>
                  <a:lnTo>
                    <a:pt x="103771" y="270224"/>
                  </a:lnTo>
                  <a:close/>
                </a:path>
              </a:pathLst>
            </a:custGeom>
            <a:solidFill>
              <a:srgbClr val="F4F5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13" name="Google Shape;3413;p37"/>
            <p:cNvSpPr/>
            <p:nvPr/>
          </p:nvSpPr>
          <p:spPr>
            <a:xfrm>
              <a:off x="4938478" y="844529"/>
              <a:ext cx="383913" cy="270224"/>
            </a:xfrm>
            <a:custGeom>
              <a:avLst/>
              <a:gdLst/>
              <a:ahLst/>
              <a:cxnLst/>
              <a:rect l="l" t="t" r="r" b="b"/>
              <a:pathLst>
                <a:path w="383913" h="270224" extrusionOk="0">
                  <a:moveTo>
                    <a:pt x="103771" y="270224"/>
                  </a:moveTo>
                  <a:lnTo>
                    <a:pt x="0" y="210121"/>
                  </a:lnTo>
                  <a:lnTo>
                    <a:pt x="280142" y="0"/>
                  </a:lnTo>
                  <a:lnTo>
                    <a:pt x="383913" y="60008"/>
                  </a:lnTo>
                  <a:lnTo>
                    <a:pt x="103771" y="270224"/>
                  </a:lnTo>
                  <a:close/>
                </a:path>
              </a:pathLst>
            </a:custGeom>
            <a:solidFill>
              <a:srgbClr val="FF7B7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14" name="Google Shape;3414;p37"/>
            <p:cNvSpPr/>
            <p:nvPr/>
          </p:nvSpPr>
          <p:spPr>
            <a:xfrm>
              <a:off x="5042248" y="904537"/>
              <a:ext cx="384008" cy="270224"/>
            </a:xfrm>
            <a:custGeom>
              <a:avLst/>
              <a:gdLst/>
              <a:ahLst/>
              <a:cxnLst/>
              <a:rect l="l" t="t" r="r" b="b"/>
              <a:pathLst>
                <a:path w="384008" h="270224" extrusionOk="0">
                  <a:moveTo>
                    <a:pt x="103771" y="270224"/>
                  </a:moveTo>
                  <a:lnTo>
                    <a:pt x="0" y="210217"/>
                  </a:lnTo>
                  <a:lnTo>
                    <a:pt x="280143" y="0"/>
                  </a:lnTo>
                  <a:lnTo>
                    <a:pt x="384008" y="60103"/>
                  </a:lnTo>
                  <a:lnTo>
                    <a:pt x="103771" y="270224"/>
                  </a:lnTo>
                  <a:close/>
                </a:path>
              </a:pathLst>
            </a:custGeom>
            <a:solidFill>
              <a:srgbClr val="F4F5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15" name="Google Shape;3415;p37"/>
            <p:cNvSpPr/>
            <p:nvPr/>
          </p:nvSpPr>
          <p:spPr>
            <a:xfrm>
              <a:off x="4316519" y="693558"/>
              <a:ext cx="103770" cy="97206"/>
            </a:xfrm>
            <a:custGeom>
              <a:avLst/>
              <a:gdLst/>
              <a:ahLst/>
              <a:cxnLst/>
              <a:rect l="l" t="t" r="r" b="b"/>
              <a:pathLst>
                <a:path w="103770" h="97206" extrusionOk="0">
                  <a:moveTo>
                    <a:pt x="51885" y="90106"/>
                  </a:moveTo>
                  <a:cubicBezTo>
                    <a:pt x="80394" y="106680"/>
                    <a:pt x="103771" y="93250"/>
                    <a:pt x="103771" y="60103"/>
                  </a:cubicBezTo>
                  <a:lnTo>
                    <a:pt x="0" y="0"/>
                  </a:lnTo>
                  <a:cubicBezTo>
                    <a:pt x="2005" y="36601"/>
                    <a:pt x="21267" y="70060"/>
                    <a:pt x="51885" y="90106"/>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16" name="Google Shape;3416;p37"/>
            <p:cNvSpPr/>
            <p:nvPr/>
          </p:nvSpPr>
          <p:spPr>
            <a:xfrm>
              <a:off x="4420290" y="753661"/>
              <a:ext cx="103865" cy="97152"/>
            </a:xfrm>
            <a:custGeom>
              <a:avLst/>
              <a:gdLst/>
              <a:ahLst/>
              <a:cxnLst/>
              <a:rect l="l" t="t" r="r" b="b"/>
              <a:pathLst>
                <a:path w="103865" h="97152" extrusionOk="0">
                  <a:moveTo>
                    <a:pt x="51980" y="90011"/>
                  </a:moveTo>
                  <a:cubicBezTo>
                    <a:pt x="80489" y="106680"/>
                    <a:pt x="103866" y="93154"/>
                    <a:pt x="103866" y="60007"/>
                  </a:cubicBezTo>
                  <a:lnTo>
                    <a:pt x="0" y="0"/>
                  </a:lnTo>
                  <a:cubicBezTo>
                    <a:pt x="2005" y="36598"/>
                    <a:pt x="21315" y="70038"/>
                    <a:pt x="51980" y="90011"/>
                  </a:cubicBezTo>
                  <a:close/>
                </a:path>
              </a:pathLst>
            </a:custGeom>
            <a:solidFill>
              <a:srgbClr val="F4F5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17" name="Google Shape;3417;p37"/>
            <p:cNvSpPr/>
            <p:nvPr/>
          </p:nvSpPr>
          <p:spPr>
            <a:xfrm>
              <a:off x="4524441" y="813668"/>
              <a:ext cx="103770" cy="97206"/>
            </a:xfrm>
            <a:custGeom>
              <a:avLst/>
              <a:gdLst/>
              <a:ahLst/>
              <a:cxnLst/>
              <a:rect l="l" t="t" r="r" b="b"/>
              <a:pathLst>
                <a:path w="103770" h="97206" extrusionOk="0">
                  <a:moveTo>
                    <a:pt x="51885" y="90106"/>
                  </a:moveTo>
                  <a:cubicBezTo>
                    <a:pt x="80394" y="106680"/>
                    <a:pt x="103771" y="93250"/>
                    <a:pt x="103771" y="60103"/>
                  </a:cubicBezTo>
                  <a:lnTo>
                    <a:pt x="0" y="0"/>
                  </a:lnTo>
                  <a:cubicBezTo>
                    <a:pt x="1958" y="36614"/>
                    <a:pt x="21229" y="70093"/>
                    <a:pt x="51885" y="90106"/>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18" name="Google Shape;3418;p37"/>
            <p:cNvSpPr/>
            <p:nvPr/>
          </p:nvSpPr>
          <p:spPr>
            <a:xfrm>
              <a:off x="4627926" y="873771"/>
              <a:ext cx="103770" cy="97187"/>
            </a:xfrm>
            <a:custGeom>
              <a:avLst/>
              <a:gdLst/>
              <a:ahLst/>
              <a:cxnLst/>
              <a:rect l="l" t="t" r="r" b="b"/>
              <a:pathLst>
                <a:path w="103770" h="97187" extrusionOk="0">
                  <a:moveTo>
                    <a:pt x="51885" y="90106"/>
                  </a:moveTo>
                  <a:cubicBezTo>
                    <a:pt x="80394" y="106680"/>
                    <a:pt x="103771" y="93154"/>
                    <a:pt x="103771" y="60008"/>
                  </a:cubicBezTo>
                  <a:lnTo>
                    <a:pt x="0" y="0"/>
                  </a:lnTo>
                  <a:cubicBezTo>
                    <a:pt x="1986" y="36606"/>
                    <a:pt x="21258" y="70071"/>
                    <a:pt x="51885" y="90106"/>
                  </a:cubicBezTo>
                  <a:close/>
                </a:path>
              </a:pathLst>
            </a:custGeom>
            <a:solidFill>
              <a:srgbClr val="F4F5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19" name="Google Shape;3419;p37"/>
            <p:cNvSpPr/>
            <p:nvPr/>
          </p:nvSpPr>
          <p:spPr>
            <a:xfrm>
              <a:off x="4731697" y="933778"/>
              <a:ext cx="103770" cy="97206"/>
            </a:xfrm>
            <a:custGeom>
              <a:avLst/>
              <a:gdLst/>
              <a:ahLst/>
              <a:cxnLst/>
              <a:rect l="l" t="t" r="r" b="b"/>
              <a:pathLst>
                <a:path w="103770" h="97206" extrusionOk="0">
                  <a:moveTo>
                    <a:pt x="51885" y="90106"/>
                  </a:moveTo>
                  <a:cubicBezTo>
                    <a:pt x="80394" y="106680"/>
                    <a:pt x="103771" y="93250"/>
                    <a:pt x="103771" y="60103"/>
                  </a:cubicBezTo>
                  <a:lnTo>
                    <a:pt x="0" y="0"/>
                  </a:lnTo>
                  <a:cubicBezTo>
                    <a:pt x="1958" y="36614"/>
                    <a:pt x="21239" y="70093"/>
                    <a:pt x="51885" y="90106"/>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20" name="Google Shape;3420;p37"/>
            <p:cNvSpPr/>
            <p:nvPr/>
          </p:nvSpPr>
          <p:spPr>
            <a:xfrm>
              <a:off x="4835467" y="993881"/>
              <a:ext cx="103770" cy="97204"/>
            </a:xfrm>
            <a:custGeom>
              <a:avLst/>
              <a:gdLst/>
              <a:ahLst/>
              <a:cxnLst/>
              <a:rect l="l" t="t" r="r" b="b"/>
              <a:pathLst>
                <a:path w="103770" h="97204" extrusionOk="0">
                  <a:moveTo>
                    <a:pt x="51885" y="90106"/>
                  </a:moveTo>
                  <a:cubicBezTo>
                    <a:pt x="80394" y="106680"/>
                    <a:pt x="103771" y="93250"/>
                    <a:pt x="103771" y="60008"/>
                  </a:cubicBezTo>
                  <a:lnTo>
                    <a:pt x="0" y="0"/>
                  </a:lnTo>
                  <a:cubicBezTo>
                    <a:pt x="1986" y="36606"/>
                    <a:pt x="21258" y="70071"/>
                    <a:pt x="51885" y="90106"/>
                  </a:cubicBezTo>
                  <a:close/>
                </a:path>
              </a:pathLst>
            </a:custGeom>
            <a:solidFill>
              <a:srgbClr val="F4F5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21" name="Google Shape;3421;p37"/>
            <p:cNvSpPr/>
            <p:nvPr/>
          </p:nvSpPr>
          <p:spPr>
            <a:xfrm>
              <a:off x="4939238" y="1053889"/>
              <a:ext cx="103770" cy="97206"/>
            </a:xfrm>
            <a:custGeom>
              <a:avLst/>
              <a:gdLst/>
              <a:ahLst/>
              <a:cxnLst/>
              <a:rect l="l" t="t" r="r" b="b"/>
              <a:pathLst>
                <a:path w="103770" h="97206" extrusionOk="0">
                  <a:moveTo>
                    <a:pt x="51885" y="90106"/>
                  </a:moveTo>
                  <a:cubicBezTo>
                    <a:pt x="80394" y="106680"/>
                    <a:pt x="103770" y="93250"/>
                    <a:pt x="103770" y="60103"/>
                  </a:cubicBezTo>
                  <a:lnTo>
                    <a:pt x="0" y="0"/>
                  </a:lnTo>
                  <a:cubicBezTo>
                    <a:pt x="1863" y="36642"/>
                    <a:pt x="21163" y="70158"/>
                    <a:pt x="51885" y="90106"/>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22" name="Google Shape;3422;p37"/>
            <p:cNvSpPr/>
            <p:nvPr/>
          </p:nvSpPr>
          <p:spPr>
            <a:xfrm>
              <a:off x="5043008" y="1113991"/>
              <a:ext cx="103770" cy="97204"/>
            </a:xfrm>
            <a:custGeom>
              <a:avLst/>
              <a:gdLst/>
              <a:ahLst/>
              <a:cxnLst/>
              <a:rect l="l" t="t" r="r" b="b"/>
              <a:pathLst>
                <a:path w="103770" h="97204" extrusionOk="0">
                  <a:moveTo>
                    <a:pt x="51885" y="90106"/>
                  </a:moveTo>
                  <a:cubicBezTo>
                    <a:pt x="80394" y="106680"/>
                    <a:pt x="103771" y="93250"/>
                    <a:pt x="103771" y="60008"/>
                  </a:cubicBezTo>
                  <a:lnTo>
                    <a:pt x="0" y="0"/>
                  </a:lnTo>
                  <a:cubicBezTo>
                    <a:pt x="1986" y="36606"/>
                    <a:pt x="21258" y="70071"/>
                    <a:pt x="51885" y="90106"/>
                  </a:cubicBezTo>
                  <a:close/>
                </a:path>
              </a:pathLst>
            </a:custGeom>
            <a:solidFill>
              <a:srgbClr val="F4F5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3423" name="Google Shape;3423;p37"/>
            <p:cNvGrpSpPr/>
            <p:nvPr/>
          </p:nvGrpSpPr>
          <p:grpSpPr>
            <a:xfrm>
              <a:off x="4316519" y="693558"/>
              <a:ext cx="830259" cy="517637"/>
              <a:chOff x="5840944" y="1418558"/>
              <a:chExt cx="830259" cy="517637"/>
            </a:xfrm>
          </p:grpSpPr>
          <p:sp>
            <p:nvSpPr>
              <p:cNvPr id="3424" name="Google Shape;3424;p37"/>
              <p:cNvSpPr/>
              <p:nvPr/>
            </p:nvSpPr>
            <p:spPr>
              <a:xfrm>
                <a:off x="5840944" y="1418558"/>
                <a:ext cx="103770" cy="97206"/>
              </a:xfrm>
              <a:custGeom>
                <a:avLst/>
                <a:gdLst/>
                <a:ahLst/>
                <a:cxnLst/>
                <a:rect l="l" t="t" r="r" b="b"/>
                <a:pathLst>
                  <a:path w="103770" h="97206" extrusionOk="0">
                    <a:moveTo>
                      <a:pt x="51885" y="90106"/>
                    </a:moveTo>
                    <a:cubicBezTo>
                      <a:pt x="80394" y="106680"/>
                      <a:pt x="103771" y="93250"/>
                      <a:pt x="103771" y="60103"/>
                    </a:cubicBezTo>
                    <a:lnTo>
                      <a:pt x="0" y="0"/>
                    </a:lnTo>
                    <a:cubicBezTo>
                      <a:pt x="2005" y="36601"/>
                      <a:pt x="21267" y="70060"/>
                      <a:pt x="51885" y="90106"/>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25" name="Google Shape;3425;p37"/>
              <p:cNvSpPr/>
              <p:nvPr/>
            </p:nvSpPr>
            <p:spPr>
              <a:xfrm>
                <a:off x="5944715" y="1478661"/>
                <a:ext cx="103865" cy="97152"/>
              </a:xfrm>
              <a:custGeom>
                <a:avLst/>
                <a:gdLst/>
                <a:ahLst/>
                <a:cxnLst/>
                <a:rect l="l" t="t" r="r" b="b"/>
                <a:pathLst>
                  <a:path w="103865" h="97152" extrusionOk="0">
                    <a:moveTo>
                      <a:pt x="51980" y="90011"/>
                    </a:moveTo>
                    <a:cubicBezTo>
                      <a:pt x="80489" y="106680"/>
                      <a:pt x="103866" y="93154"/>
                      <a:pt x="103866" y="60007"/>
                    </a:cubicBezTo>
                    <a:lnTo>
                      <a:pt x="0" y="0"/>
                    </a:lnTo>
                    <a:cubicBezTo>
                      <a:pt x="2005" y="36598"/>
                      <a:pt x="21315" y="70038"/>
                      <a:pt x="51980" y="90011"/>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26" name="Google Shape;3426;p37"/>
              <p:cNvSpPr/>
              <p:nvPr/>
            </p:nvSpPr>
            <p:spPr>
              <a:xfrm>
                <a:off x="6048866" y="1538668"/>
                <a:ext cx="103770" cy="97206"/>
              </a:xfrm>
              <a:custGeom>
                <a:avLst/>
                <a:gdLst/>
                <a:ahLst/>
                <a:cxnLst/>
                <a:rect l="l" t="t" r="r" b="b"/>
                <a:pathLst>
                  <a:path w="103770" h="97206" extrusionOk="0">
                    <a:moveTo>
                      <a:pt x="51885" y="90106"/>
                    </a:moveTo>
                    <a:cubicBezTo>
                      <a:pt x="80394" y="106680"/>
                      <a:pt x="103771" y="93250"/>
                      <a:pt x="103771" y="60103"/>
                    </a:cubicBezTo>
                    <a:lnTo>
                      <a:pt x="0" y="0"/>
                    </a:lnTo>
                    <a:cubicBezTo>
                      <a:pt x="1958" y="36614"/>
                      <a:pt x="21229" y="70093"/>
                      <a:pt x="51885" y="90106"/>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27" name="Google Shape;3427;p37"/>
              <p:cNvSpPr/>
              <p:nvPr/>
            </p:nvSpPr>
            <p:spPr>
              <a:xfrm>
                <a:off x="6152351" y="1598771"/>
                <a:ext cx="103770" cy="97187"/>
              </a:xfrm>
              <a:custGeom>
                <a:avLst/>
                <a:gdLst/>
                <a:ahLst/>
                <a:cxnLst/>
                <a:rect l="l" t="t" r="r" b="b"/>
                <a:pathLst>
                  <a:path w="103770" h="97187" extrusionOk="0">
                    <a:moveTo>
                      <a:pt x="51885" y="90106"/>
                    </a:moveTo>
                    <a:cubicBezTo>
                      <a:pt x="80394" y="106680"/>
                      <a:pt x="103771" y="93154"/>
                      <a:pt x="103771" y="60008"/>
                    </a:cubicBezTo>
                    <a:lnTo>
                      <a:pt x="0" y="0"/>
                    </a:lnTo>
                    <a:cubicBezTo>
                      <a:pt x="1986" y="36606"/>
                      <a:pt x="21258" y="70071"/>
                      <a:pt x="51885" y="90106"/>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28" name="Google Shape;3428;p37"/>
              <p:cNvSpPr/>
              <p:nvPr/>
            </p:nvSpPr>
            <p:spPr>
              <a:xfrm>
                <a:off x="6256122" y="1658778"/>
                <a:ext cx="103770" cy="97206"/>
              </a:xfrm>
              <a:custGeom>
                <a:avLst/>
                <a:gdLst/>
                <a:ahLst/>
                <a:cxnLst/>
                <a:rect l="l" t="t" r="r" b="b"/>
                <a:pathLst>
                  <a:path w="103770" h="97206" extrusionOk="0">
                    <a:moveTo>
                      <a:pt x="51885" y="90106"/>
                    </a:moveTo>
                    <a:cubicBezTo>
                      <a:pt x="80394" y="106680"/>
                      <a:pt x="103771" y="93250"/>
                      <a:pt x="103771" y="60103"/>
                    </a:cubicBezTo>
                    <a:lnTo>
                      <a:pt x="0" y="0"/>
                    </a:lnTo>
                    <a:cubicBezTo>
                      <a:pt x="1958" y="36614"/>
                      <a:pt x="21239" y="70093"/>
                      <a:pt x="51885" y="90106"/>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29" name="Google Shape;3429;p37"/>
              <p:cNvSpPr/>
              <p:nvPr/>
            </p:nvSpPr>
            <p:spPr>
              <a:xfrm>
                <a:off x="6359892" y="1718881"/>
                <a:ext cx="103770" cy="97204"/>
              </a:xfrm>
              <a:custGeom>
                <a:avLst/>
                <a:gdLst/>
                <a:ahLst/>
                <a:cxnLst/>
                <a:rect l="l" t="t" r="r" b="b"/>
                <a:pathLst>
                  <a:path w="103770" h="97204" extrusionOk="0">
                    <a:moveTo>
                      <a:pt x="51885" y="90106"/>
                    </a:moveTo>
                    <a:cubicBezTo>
                      <a:pt x="80394" y="106680"/>
                      <a:pt x="103771" y="93250"/>
                      <a:pt x="103771" y="60008"/>
                    </a:cubicBezTo>
                    <a:lnTo>
                      <a:pt x="0" y="0"/>
                    </a:lnTo>
                    <a:cubicBezTo>
                      <a:pt x="1986" y="36606"/>
                      <a:pt x="21258" y="70071"/>
                      <a:pt x="51885" y="90106"/>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30" name="Google Shape;3430;p37"/>
              <p:cNvSpPr/>
              <p:nvPr/>
            </p:nvSpPr>
            <p:spPr>
              <a:xfrm>
                <a:off x="6463663" y="1778889"/>
                <a:ext cx="103770" cy="97206"/>
              </a:xfrm>
              <a:custGeom>
                <a:avLst/>
                <a:gdLst/>
                <a:ahLst/>
                <a:cxnLst/>
                <a:rect l="l" t="t" r="r" b="b"/>
                <a:pathLst>
                  <a:path w="103770" h="97206" extrusionOk="0">
                    <a:moveTo>
                      <a:pt x="51885" y="90106"/>
                    </a:moveTo>
                    <a:cubicBezTo>
                      <a:pt x="80394" y="106680"/>
                      <a:pt x="103770" y="93250"/>
                      <a:pt x="103770" y="60103"/>
                    </a:cubicBezTo>
                    <a:lnTo>
                      <a:pt x="0" y="0"/>
                    </a:lnTo>
                    <a:cubicBezTo>
                      <a:pt x="1863" y="36642"/>
                      <a:pt x="21163" y="70158"/>
                      <a:pt x="51885" y="90106"/>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31" name="Google Shape;3431;p37"/>
              <p:cNvSpPr/>
              <p:nvPr/>
            </p:nvSpPr>
            <p:spPr>
              <a:xfrm>
                <a:off x="6567433" y="1838991"/>
                <a:ext cx="103770" cy="97204"/>
              </a:xfrm>
              <a:custGeom>
                <a:avLst/>
                <a:gdLst/>
                <a:ahLst/>
                <a:cxnLst/>
                <a:rect l="l" t="t" r="r" b="b"/>
                <a:pathLst>
                  <a:path w="103770" h="97204" extrusionOk="0">
                    <a:moveTo>
                      <a:pt x="51885" y="90106"/>
                    </a:moveTo>
                    <a:cubicBezTo>
                      <a:pt x="80394" y="106680"/>
                      <a:pt x="103771" y="93250"/>
                      <a:pt x="103771" y="60008"/>
                    </a:cubicBezTo>
                    <a:lnTo>
                      <a:pt x="0" y="0"/>
                    </a:lnTo>
                    <a:cubicBezTo>
                      <a:pt x="1986" y="36606"/>
                      <a:pt x="21258" y="70071"/>
                      <a:pt x="51885" y="90106"/>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432" name="Google Shape;3432;p37"/>
            <p:cNvSpPr/>
            <p:nvPr/>
          </p:nvSpPr>
          <p:spPr>
            <a:xfrm>
              <a:off x="5776434" y="3835950"/>
              <a:ext cx="422399" cy="244506"/>
            </a:xfrm>
            <a:custGeom>
              <a:avLst/>
              <a:gdLst/>
              <a:ahLst/>
              <a:cxnLst/>
              <a:rect l="l" t="t" r="r" b="b"/>
              <a:pathLst>
                <a:path w="422399" h="244506" extrusionOk="0">
                  <a:moveTo>
                    <a:pt x="375265" y="244507"/>
                  </a:moveTo>
                  <a:lnTo>
                    <a:pt x="0" y="27337"/>
                  </a:lnTo>
                  <a:lnTo>
                    <a:pt x="47039" y="0"/>
                  </a:lnTo>
                  <a:lnTo>
                    <a:pt x="422399" y="217075"/>
                  </a:lnTo>
                  <a:lnTo>
                    <a:pt x="375265" y="244507"/>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33" name="Google Shape;3433;p37"/>
            <p:cNvSpPr/>
            <p:nvPr/>
          </p:nvSpPr>
          <p:spPr>
            <a:xfrm>
              <a:off x="5919927" y="3349699"/>
              <a:ext cx="376785" cy="648842"/>
            </a:xfrm>
            <a:custGeom>
              <a:avLst/>
              <a:gdLst/>
              <a:ahLst/>
              <a:cxnLst/>
              <a:rect l="l" t="t" r="r" b="b"/>
              <a:pathLst>
                <a:path w="376785" h="648842" extrusionOk="0">
                  <a:moveTo>
                    <a:pt x="376786" y="648843"/>
                  </a:moveTo>
                  <a:lnTo>
                    <a:pt x="0" y="430721"/>
                  </a:lnTo>
                  <a:lnTo>
                    <a:pt x="47134" y="0"/>
                  </a:lnTo>
                  <a:lnTo>
                    <a:pt x="329747" y="163544"/>
                  </a:lnTo>
                  <a:lnTo>
                    <a:pt x="376786" y="648843"/>
                  </a:lnTo>
                  <a:close/>
                </a:path>
              </a:pathLst>
            </a:custGeom>
            <a:solidFill>
              <a:srgbClr val="C6555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34" name="Google Shape;3434;p37"/>
            <p:cNvSpPr/>
            <p:nvPr/>
          </p:nvSpPr>
          <p:spPr>
            <a:xfrm>
              <a:off x="5821952" y="3404277"/>
              <a:ext cx="376880" cy="648747"/>
            </a:xfrm>
            <a:custGeom>
              <a:avLst/>
              <a:gdLst/>
              <a:ahLst/>
              <a:cxnLst/>
              <a:rect l="l" t="t" r="r" b="b"/>
              <a:pathLst>
                <a:path w="376880" h="648747" extrusionOk="0">
                  <a:moveTo>
                    <a:pt x="376881" y="648748"/>
                  </a:moveTo>
                  <a:lnTo>
                    <a:pt x="0" y="430721"/>
                  </a:lnTo>
                  <a:lnTo>
                    <a:pt x="47134" y="0"/>
                  </a:lnTo>
                  <a:lnTo>
                    <a:pt x="329747" y="163544"/>
                  </a:lnTo>
                  <a:lnTo>
                    <a:pt x="376881" y="648748"/>
                  </a:lnTo>
                  <a:close/>
                </a:path>
              </a:pathLst>
            </a:custGeom>
            <a:solidFill>
              <a:srgbClr val="FF6C6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35" name="Google Shape;3435;p37"/>
            <p:cNvSpPr/>
            <p:nvPr/>
          </p:nvSpPr>
          <p:spPr>
            <a:xfrm>
              <a:off x="6151700" y="3513243"/>
              <a:ext cx="145012" cy="539781"/>
            </a:xfrm>
            <a:custGeom>
              <a:avLst/>
              <a:gdLst/>
              <a:ahLst/>
              <a:cxnLst/>
              <a:rect l="l" t="t" r="r" b="b"/>
              <a:pathLst>
                <a:path w="145012" h="539781" extrusionOk="0">
                  <a:moveTo>
                    <a:pt x="47134" y="539782"/>
                  </a:moveTo>
                  <a:lnTo>
                    <a:pt x="145013" y="485299"/>
                  </a:lnTo>
                  <a:lnTo>
                    <a:pt x="97974" y="0"/>
                  </a:lnTo>
                  <a:lnTo>
                    <a:pt x="0" y="54578"/>
                  </a:lnTo>
                  <a:lnTo>
                    <a:pt x="47134" y="539782"/>
                  </a:lnTo>
                  <a:close/>
                </a:path>
              </a:pathLst>
            </a:custGeom>
            <a:solidFill>
              <a:srgbClr val="DD626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36" name="Google Shape;3436;p37"/>
            <p:cNvSpPr/>
            <p:nvPr/>
          </p:nvSpPr>
          <p:spPr>
            <a:xfrm>
              <a:off x="5869087" y="3349699"/>
              <a:ext cx="97973" cy="104584"/>
            </a:xfrm>
            <a:custGeom>
              <a:avLst/>
              <a:gdLst/>
              <a:ahLst/>
              <a:cxnLst/>
              <a:rect l="l" t="t" r="r" b="b"/>
              <a:pathLst>
                <a:path w="97973" h="104584" extrusionOk="0">
                  <a:moveTo>
                    <a:pt x="0" y="54578"/>
                  </a:moveTo>
                  <a:lnTo>
                    <a:pt x="97974" y="0"/>
                  </a:lnTo>
                  <a:lnTo>
                    <a:pt x="86476" y="104584"/>
                  </a:lnTo>
                  <a:lnTo>
                    <a:pt x="0" y="54578"/>
                  </a:lnTo>
                  <a:close/>
                </a:path>
              </a:pathLst>
            </a:custGeom>
            <a:solidFill>
              <a:srgbClr val="C6555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37" name="Google Shape;3437;p37"/>
            <p:cNvSpPr/>
            <p:nvPr/>
          </p:nvSpPr>
          <p:spPr>
            <a:xfrm>
              <a:off x="5939787" y="3382376"/>
              <a:ext cx="141211" cy="143535"/>
            </a:xfrm>
            <a:custGeom>
              <a:avLst/>
              <a:gdLst/>
              <a:ahLst/>
              <a:cxnLst/>
              <a:rect l="l" t="t" r="r" b="b"/>
              <a:pathLst>
                <a:path w="141211" h="143535" extrusionOk="0">
                  <a:moveTo>
                    <a:pt x="141211" y="143536"/>
                  </a:moveTo>
                  <a:lnTo>
                    <a:pt x="123821" y="133439"/>
                  </a:lnTo>
                  <a:cubicBezTo>
                    <a:pt x="123821" y="92767"/>
                    <a:pt x="99969" y="45904"/>
                    <a:pt x="70606" y="28664"/>
                  </a:cubicBezTo>
                  <a:cubicBezTo>
                    <a:pt x="41242" y="11424"/>
                    <a:pt x="17485" y="30950"/>
                    <a:pt x="17485" y="71622"/>
                  </a:cubicBezTo>
                  <a:lnTo>
                    <a:pt x="0" y="61525"/>
                  </a:lnTo>
                  <a:cubicBezTo>
                    <a:pt x="0" y="9805"/>
                    <a:pt x="31739" y="-14008"/>
                    <a:pt x="70606" y="8471"/>
                  </a:cubicBezTo>
                  <a:cubicBezTo>
                    <a:pt x="109472" y="30950"/>
                    <a:pt x="141211" y="91815"/>
                    <a:pt x="141211" y="143536"/>
                  </a:cubicBezTo>
                  <a:close/>
                </a:path>
              </a:pathLst>
            </a:custGeom>
            <a:solidFill>
              <a:srgbClr val="20232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38" name="Google Shape;3438;p37"/>
            <p:cNvSpPr/>
            <p:nvPr/>
          </p:nvSpPr>
          <p:spPr>
            <a:xfrm>
              <a:off x="6031584" y="3326084"/>
              <a:ext cx="141211" cy="143535"/>
            </a:xfrm>
            <a:custGeom>
              <a:avLst/>
              <a:gdLst/>
              <a:ahLst/>
              <a:cxnLst/>
              <a:rect l="l" t="t" r="r" b="b"/>
              <a:pathLst>
                <a:path w="141211" h="143535" extrusionOk="0">
                  <a:moveTo>
                    <a:pt x="141211" y="143536"/>
                  </a:moveTo>
                  <a:lnTo>
                    <a:pt x="123821" y="133439"/>
                  </a:lnTo>
                  <a:cubicBezTo>
                    <a:pt x="123821" y="92767"/>
                    <a:pt x="99969" y="45904"/>
                    <a:pt x="70606" y="28664"/>
                  </a:cubicBezTo>
                  <a:cubicBezTo>
                    <a:pt x="41242" y="11424"/>
                    <a:pt x="17485" y="30950"/>
                    <a:pt x="17485" y="71622"/>
                  </a:cubicBezTo>
                  <a:lnTo>
                    <a:pt x="0" y="61525"/>
                  </a:lnTo>
                  <a:cubicBezTo>
                    <a:pt x="0" y="9804"/>
                    <a:pt x="31739" y="-14008"/>
                    <a:pt x="70606" y="8471"/>
                  </a:cubicBezTo>
                  <a:cubicBezTo>
                    <a:pt x="109472" y="30950"/>
                    <a:pt x="141211" y="92291"/>
                    <a:pt x="141211" y="143536"/>
                  </a:cubicBezTo>
                  <a:close/>
                </a:path>
              </a:pathLst>
            </a:custGeom>
            <a:solidFill>
              <a:srgbClr val="20232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39" name="Google Shape;3439;p37"/>
            <p:cNvSpPr/>
            <p:nvPr/>
          </p:nvSpPr>
          <p:spPr>
            <a:xfrm>
              <a:off x="5273451" y="4003686"/>
              <a:ext cx="608559" cy="352234"/>
            </a:xfrm>
            <a:custGeom>
              <a:avLst/>
              <a:gdLst/>
              <a:ahLst/>
              <a:cxnLst/>
              <a:rect l="l" t="t" r="r" b="b"/>
              <a:pathLst>
                <a:path w="608559" h="352234" extrusionOk="0">
                  <a:moveTo>
                    <a:pt x="540709" y="352234"/>
                  </a:moveTo>
                  <a:lnTo>
                    <a:pt x="0" y="39529"/>
                  </a:lnTo>
                  <a:lnTo>
                    <a:pt x="67850" y="0"/>
                  </a:lnTo>
                  <a:lnTo>
                    <a:pt x="608559" y="312801"/>
                  </a:lnTo>
                  <a:lnTo>
                    <a:pt x="540709" y="352234"/>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40" name="Google Shape;3440;p37"/>
            <p:cNvSpPr/>
            <p:nvPr/>
          </p:nvSpPr>
          <p:spPr>
            <a:xfrm>
              <a:off x="5480232" y="3303313"/>
              <a:ext cx="542799" cy="934592"/>
            </a:xfrm>
            <a:custGeom>
              <a:avLst/>
              <a:gdLst/>
              <a:ahLst/>
              <a:cxnLst/>
              <a:rect l="l" t="t" r="r" b="b"/>
              <a:pathLst>
                <a:path w="542799" h="934592" extrusionOk="0">
                  <a:moveTo>
                    <a:pt x="542800" y="934593"/>
                  </a:moveTo>
                  <a:lnTo>
                    <a:pt x="0" y="620458"/>
                  </a:lnTo>
                  <a:lnTo>
                    <a:pt x="67850" y="0"/>
                  </a:lnTo>
                  <a:lnTo>
                    <a:pt x="474950" y="235648"/>
                  </a:lnTo>
                  <a:lnTo>
                    <a:pt x="542800" y="934593"/>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41" name="Google Shape;3441;p37"/>
            <p:cNvSpPr/>
            <p:nvPr/>
          </p:nvSpPr>
          <p:spPr>
            <a:xfrm>
              <a:off x="5339115" y="3381894"/>
              <a:ext cx="542894" cy="934592"/>
            </a:xfrm>
            <a:custGeom>
              <a:avLst/>
              <a:gdLst/>
              <a:ahLst/>
              <a:cxnLst/>
              <a:rect l="l" t="t" r="r" b="b"/>
              <a:pathLst>
                <a:path w="542894" h="934592" extrusionOk="0">
                  <a:moveTo>
                    <a:pt x="542895" y="934593"/>
                  </a:moveTo>
                  <a:lnTo>
                    <a:pt x="0" y="620458"/>
                  </a:lnTo>
                  <a:lnTo>
                    <a:pt x="67850" y="0"/>
                  </a:lnTo>
                  <a:lnTo>
                    <a:pt x="475045" y="235553"/>
                  </a:lnTo>
                  <a:lnTo>
                    <a:pt x="542895" y="934593"/>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42" name="Google Shape;3442;p37"/>
            <p:cNvSpPr/>
            <p:nvPr/>
          </p:nvSpPr>
          <p:spPr>
            <a:xfrm>
              <a:off x="5814160" y="3538961"/>
              <a:ext cx="208871" cy="777525"/>
            </a:xfrm>
            <a:custGeom>
              <a:avLst/>
              <a:gdLst/>
              <a:ahLst/>
              <a:cxnLst/>
              <a:rect l="l" t="t" r="r" b="b"/>
              <a:pathLst>
                <a:path w="208871" h="777525" extrusionOk="0">
                  <a:moveTo>
                    <a:pt x="67850" y="777526"/>
                  </a:moveTo>
                  <a:lnTo>
                    <a:pt x="208871" y="698945"/>
                  </a:lnTo>
                  <a:lnTo>
                    <a:pt x="141021" y="0"/>
                  </a:lnTo>
                  <a:lnTo>
                    <a:pt x="0" y="78486"/>
                  </a:lnTo>
                  <a:lnTo>
                    <a:pt x="67850" y="777526"/>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43" name="Google Shape;3443;p37"/>
            <p:cNvSpPr/>
            <p:nvPr/>
          </p:nvSpPr>
          <p:spPr>
            <a:xfrm>
              <a:off x="5406965" y="3303313"/>
              <a:ext cx="141116" cy="150685"/>
            </a:xfrm>
            <a:custGeom>
              <a:avLst/>
              <a:gdLst/>
              <a:ahLst/>
              <a:cxnLst/>
              <a:rect l="l" t="t" r="r" b="b"/>
              <a:pathLst>
                <a:path w="141116" h="150685" extrusionOk="0">
                  <a:moveTo>
                    <a:pt x="0" y="78581"/>
                  </a:moveTo>
                  <a:lnTo>
                    <a:pt x="141117" y="0"/>
                  </a:lnTo>
                  <a:lnTo>
                    <a:pt x="124582" y="150685"/>
                  </a:lnTo>
                  <a:lnTo>
                    <a:pt x="0" y="78581"/>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44" name="Google Shape;3444;p37"/>
            <p:cNvSpPr/>
            <p:nvPr/>
          </p:nvSpPr>
          <p:spPr>
            <a:xfrm>
              <a:off x="5508835" y="3350470"/>
              <a:ext cx="203454" cy="206683"/>
            </a:xfrm>
            <a:custGeom>
              <a:avLst/>
              <a:gdLst/>
              <a:ahLst/>
              <a:cxnLst/>
              <a:rect l="l" t="t" r="r" b="b"/>
              <a:pathLst>
                <a:path w="203454" h="206683" extrusionOk="0">
                  <a:moveTo>
                    <a:pt x="203455" y="206684"/>
                  </a:moveTo>
                  <a:lnTo>
                    <a:pt x="178367" y="191730"/>
                  </a:lnTo>
                  <a:cubicBezTo>
                    <a:pt x="178367" y="133151"/>
                    <a:pt x="143967" y="65619"/>
                    <a:pt x="101775" y="41235"/>
                  </a:cubicBezTo>
                  <a:cubicBezTo>
                    <a:pt x="59582" y="16851"/>
                    <a:pt x="25087" y="44473"/>
                    <a:pt x="25087" y="103052"/>
                  </a:cubicBezTo>
                  <a:lnTo>
                    <a:pt x="0" y="88574"/>
                  </a:lnTo>
                  <a:cubicBezTo>
                    <a:pt x="0" y="13993"/>
                    <a:pt x="45613" y="-20297"/>
                    <a:pt x="101775" y="12374"/>
                  </a:cubicBezTo>
                  <a:cubicBezTo>
                    <a:pt x="157936" y="45045"/>
                    <a:pt x="203455" y="132103"/>
                    <a:pt x="203455" y="206684"/>
                  </a:cubicBezTo>
                  <a:close/>
                </a:path>
              </a:pathLst>
            </a:custGeom>
            <a:solidFill>
              <a:srgbClr val="20232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45" name="Google Shape;3445;p37"/>
            <p:cNvSpPr/>
            <p:nvPr/>
          </p:nvSpPr>
          <p:spPr>
            <a:xfrm>
              <a:off x="5641209" y="3269779"/>
              <a:ext cx="203454" cy="206316"/>
            </a:xfrm>
            <a:custGeom>
              <a:avLst/>
              <a:gdLst/>
              <a:ahLst/>
              <a:cxnLst/>
              <a:rect l="l" t="t" r="r" b="b"/>
              <a:pathLst>
                <a:path w="203454" h="206316" extrusionOk="0">
                  <a:moveTo>
                    <a:pt x="203455" y="206317"/>
                  </a:moveTo>
                  <a:lnTo>
                    <a:pt x="178367" y="191744"/>
                  </a:lnTo>
                  <a:cubicBezTo>
                    <a:pt x="178367" y="133165"/>
                    <a:pt x="143967" y="65633"/>
                    <a:pt x="101775" y="41153"/>
                  </a:cubicBezTo>
                  <a:cubicBezTo>
                    <a:pt x="59582" y="16674"/>
                    <a:pt x="25088" y="44487"/>
                    <a:pt x="25088" y="103066"/>
                  </a:cubicBezTo>
                  <a:lnTo>
                    <a:pt x="0" y="88588"/>
                  </a:lnTo>
                  <a:cubicBezTo>
                    <a:pt x="0" y="13912"/>
                    <a:pt x="45708" y="-20283"/>
                    <a:pt x="101775" y="12388"/>
                  </a:cubicBezTo>
                  <a:cubicBezTo>
                    <a:pt x="157842" y="45059"/>
                    <a:pt x="203455" y="131641"/>
                    <a:pt x="203455" y="206317"/>
                  </a:cubicBezTo>
                  <a:close/>
                </a:path>
              </a:pathLst>
            </a:custGeom>
            <a:solidFill>
              <a:srgbClr val="20232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46" name="Google Shape;3446;p37"/>
            <p:cNvSpPr/>
            <p:nvPr/>
          </p:nvSpPr>
          <p:spPr>
            <a:xfrm>
              <a:off x="3370326" y="2746576"/>
              <a:ext cx="431236" cy="248888"/>
            </a:xfrm>
            <a:custGeom>
              <a:avLst/>
              <a:gdLst/>
              <a:ahLst/>
              <a:cxnLst/>
              <a:rect l="l" t="t" r="r" b="b"/>
              <a:pathLst>
                <a:path w="431236" h="248888" extrusionOk="0">
                  <a:moveTo>
                    <a:pt x="203170" y="248888"/>
                  </a:moveTo>
                  <a:lnTo>
                    <a:pt x="0" y="132016"/>
                  </a:lnTo>
                  <a:lnTo>
                    <a:pt x="228162" y="0"/>
                  </a:lnTo>
                  <a:lnTo>
                    <a:pt x="431237" y="116967"/>
                  </a:lnTo>
                  <a:lnTo>
                    <a:pt x="203170" y="248888"/>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47" name="Google Shape;3447;p37"/>
            <p:cNvSpPr/>
            <p:nvPr/>
          </p:nvSpPr>
          <p:spPr>
            <a:xfrm>
              <a:off x="3388571" y="2474923"/>
              <a:ext cx="435798" cy="252221"/>
            </a:xfrm>
            <a:custGeom>
              <a:avLst/>
              <a:gdLst/>
              <a:ahLst/>
              <a:cxnLst/>
              <a:rect l="l" t="t" r="r" b="b"/>
              <a:pathLst>
                <a:path w="435798" h="252221" extrusionOk="0">
                  <a:moveTo>
                    <a:pt x="217899" y="252222"/>
                  </a:moveTo>
                  <a:lnTo>
                    <a:pt x="0" y="126111"/>
                  </a:lnTo>
                  <a:lnTo>
                    <a:pt x="217899" y="0"/>
                  </a:lnTo>
                  <a:lnTo>
                    <a:pt x="435798" y="126111"/>
                  </a:lnTo>
                  <a:lnTo>
                    <a:pt x="217899" y="252222"/>
                  </a:lnTo>
                  <a:close/>
                </a:path>
              </a:pathLst>
            </a:custGeom>
            <a:solidFill>
              <a:srgbClr val="EFDA8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48" name="Google Shape;3448;p37"/>
            <p:cNvSpPr/>
            <p:nvPr/>
          </p:nvSpPr>
          <p:spPr>
            <a:xfrm>
              <a:off x="3606470" y="2623608"/>
              <a:ext cx="203169" cy="352710"/>
            </a:xfrm>
            <a:custGeom>
              <a:avLst/>
              <a:gdLst/>
              <a:ahLst/>
              <a:cxnLst/>
              <a:rect l="l" t="t" r="r" b="b"/>
              <a:pathLst>
                <a:path w="203169" h="352710" extrusionOk="0">
                  <a:moveTo>
                    <a:pt x="203170" y="235172"/>
                  </a:moveTo>
                  <a:lnTo>
                    <a:pt x="0" y="352711"/>
                  </a:lnTo>
                  <a:lnTo>
                    <a:pt x="0" y="117538"/>
                  </a:lnTo>
                  <a:lnTo>
                    <a:pt x="203170" y="0"/>
                  </a:lnTo>
                  <a:lnTo>
                    <a:pt x="203170" y="235172"/>
                  </a:lnTo>
                  <a:close/>
                </a:path>
              </a:pathLst>
            </a:custGeom>
            <a:solidFill>
              <a:srgbClr val="D1B66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49" name="Google Shape;3449;p37"/>
            <p:cNvSpPr/>
            <p:nvPr/>
          </p:nvSpPr>
          <p:spPr>
            <a:xfrm>
              <a:off x="3403301" y="2623608"/>
              <a:ext cx="203169" cy="352710"/>
            </a:xfrm>
            <a:custGeom>
              <a:avLst/>
              <a:gdLst/>
              <a:ahLst/>
              <a:cxnLst/>
              <a:rect l="l" t="t" r="r" b="b"/>
              <a:pathLst>
                <a:path w="203169" h="352710" extrusionOk="0">
                  <a:moveTo>
                    <a:pt x="203170" y="352711"/>
                  </a:moveTo>
                  <a:lnTo>
                    <a:pt x="0" y="235172"/>
                  </a:lnTo>
                  <a:lnTo>
                    <a:pt x="0" y="0"/>
                  </a:lnTo>
                  <a:lnTo>
                    <a:pt x="203170" y="117538"/>
                  </a:lnTo>
                  <a:lnTo>
                    <a:pt x="203170" y="352711"/>
                  </a:lnTo>
                  <a:close/>
                </a:path>
              </a:pathLst>
            </a:custGeom>
            <a:solidFill>
              <a:srgbClr val="E2C97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50" name="Google Shape;3450;p37"/>
            <p:cNvSpPr/>
            <p:nvPr/>
          </p:nvSpPr>
          <p:spPr>
            <a:xfrm>
              <a:off x="3403301" y="2623608"/>
              <a:ext cx="203169" cy="177736"/>
            </a:xfrm>
            <a:custGeom>
              <a:avLst/>
              <a:gdLst/>
              <a:ahLst/>
              <a:cxnLst/>
              <a:rect l="l" t="t" r="r" b="b"/>
              <a:pathLst>
                <a:path w="203169" h="177736" extrusionOk="0">
                  <a:moveTo>
                    <a:pt x="0" y="0"/>
                  </a:moveTo>
                  <a:lnTo>
                    <a:pt x="0" y="61532"/>
                  </a:lnTo>
                  <a:lnTo>
                    <a:pt x="203170" y="177737"/>
                  </a:lnTo>
                  <a:lnTo>
                    <a:pt x="203170" y="117824"/>
                  </a:lnTo>
                  <a:lnTo>
                    <a:pt x="0" y="0"/>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51" name="Google Shape;3451;p37"/>
            <p:cNvSpPr/>
            <p:nvPr/>
          </p:nvSpPr>
          <p:spPr>
            <a:xfrm>
              <a:off x="3606470" y="2623608"/>
              <a:ext cx="203169" cy="177736"/>
            </a:xfrm>
            <a:custGeom>
              <a:avLst/>
              <a:gdLst/>
              <a:ahLst/>
              <a:cxnLst/>
              <a:rect l="l" t="t" r="r" b="b"/>
              <a:pathLst>
                <a:path w="203169" h="177736" extrusionOk="0">
                  <a:moveTo>
                    <a:pt x="203170" y="0"/>
                  </a:moveTo>
                  <a:lnTo>
                    <a:pt x="203170" y="65913"/>
                  </a:lnTo>
                  <a:lnTo>
                    <a:pt x="0" y="177737"/>
                  </a:lnTo>
                  <a:lnTo>
                    <a:pt x="0" y="117824"/>
                  </a:lnTo>
                  <a:lnTo>
                    <a:pt x="203170" y="0"/>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52" name="Google Shape;3452;p37"/>
            <p:cNvSpPr/>
            <p:nvPr/>
          </p:nvSpPr>
          <p:spPr>
            <a:xfrm>
              <a:off x="3388571" y="2601034"/>
              <a:ext cx="217899" cy="189547"/>
            </a:xfrm>
            <a:custGeom>
              <a:avLst/>
              <a:gdLst/>
              <a:ahLst/>
              <a:cxnLst/>
              <a:rect l="l" t="t" r="r" b="b"/>
              <a:pathLst>
                <a:path w="217899" h="189547" extrusionOk="0">
                  <a:moveTo>
                    <a:pt x="0" y="0"/>
                  </a:moveTo>
                  <a:lnTo>
                    <a:pt x="0" y="65151"/>
                  </a:lnTo>
                  <a:lnTo>
                    <a:pt x="217899" y="189547"/>
                  </a:lnTo>
                  <a:lnTo>
                    <a:pt x="217899" y="126111"/>
                  </a:lnTo>
                  <a:lnTo>
                    <a:pt x="0" y="0"/>
                  </a:lnTo>
                  <a:close/>
                </a:path>
              </a:pathLst>
            </a:custGeom>
            <a:solidFill>
              <a:srgbClr val="E2C97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53" name="Google Shape;3453;p37"/>
            <p:cNvSpPr/>
            <p:nvPr/>
          </p:nvSpPr>
          <p:spPr>
            <a:xfrm>
              <a:off x="3606470" y="2601034"/>
              <a:ext cx="217899" cy="189547"/>
            </a:xfrm>
            <a:custGeom>
              <a:avLst/>
              <a:gdLst/>
              <a:ahLst/>
              <a:cxnLst/>
              <a:rect l="l" t="t" r="r" b="b"/>
              <a:pathLst>
                <a:path w="217899" h="189547" extrusionOk="0">
                  <a:moveTo>
                    <a:pt x="0" y="189547"/>
                  </a:moveTo>
                  <a:lnTo>
                    <a:pt x="217899" y="70295"/>
                  </a:lnTo>
                  <a:lnTo>
                    <a:pt x="217899" y="0"/>
                  </a:lnTo>
                  <a:lnTo>
                    <a:pt x="0" y="126111"/>
                  </a:lnTo>
                  <a:lnTo>
                    <a:pt x="0" y="189547"/>
                  </a:lnTo>
                  <a:close/>
                </a:path>
              </a:pathLst>
            </a:custGeom>
            <a:solidFill>
              <a:srgbClr val="D1B66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54" name="Google Shape;3454;p37"/>
            <p:cNvSpPr/>
            <p:nvPr/>
          </p:nvSpPr>
          <p:spPr>
            <a:xfrm>
              <a:off x="6048784" y="4120462"/>
              <a:ext cx="389804" cy="224885"/>
            </a:xfrm>
            <a:custGeom>
              <a:avLst/>
              <a:gdLst/>
              <a:ahLst/>
              <a:cxnLst/>
              <a:rect l="l" t="t" r="r" b="b"/>
              <a:pathLst>
                <a:path w="389804" h="224885" extrusionOk="0">
                  <a:moveTo>
                    <a:pt x="183404" y="224885"/>
                  </a:moveTo>
                  <a:lnTo>
                    <a:pt x="0" y="119444"/>
                  </a:lnTo>
                  <a:lnTo>
                    <a:pt x="206401" y="0"/>
                  </a:lnTo>
                  <a:lnTo>
                    <a:pt x="389805" y="105537"/>
                  </a:lnTo>
                  <a:lnTo>
                    <a:pt x="183404" y="224885"/>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55" name="Google Shape;3455;p37"/>
            <p:cNvSpPr/>
            <p:nvPr/>
          </p:nvSpPr>
          <p:spPr>
            <a:xfrm>
              <a:off x="6065699" y="3875193"/>
              <a:ext cx="393415" cy="227647"/>
            </a:xfrm>
            <a:custGeom>
              <a:avLst/>
              <a:gdLst/>
              <a:ahLst/>
              <a:cxnLst/>
              <a:rect l="l" t="t" r="r" b="b"/>
              <a:pathLst>
                <a:path w="393415" h="227647" extrusionOk="0">
                  <a:moveTo>
                    <a:pt x="196708" y="227647"/>
                  </a:moveTo>
                  <a:lnTo>
                    <a:pt x="0" y="113824"/>
                  </a:lnTo>
                  <a:lnTo>
                    <a:pt x="196708" y="0"/>
                  </a:lnTo>
                  <a:lnTo>
                    <a:pt x="393416" y="113824"/>
                  </a:lnTo>
                  <a:lnTo>
                    <a:pt x="196708" y="227647"/>
                  </a:lnTo>
                  <a:close/>
                </a:path>
              </a:pathLst>
            </a:custGeom>
            <a:solidFill>
              <a:srgbClr val="EFDA8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56" name="Google Shape;3456;p37"/>
            <p:cNvSpPr/>
            <p:nvPr/>
          </p:nvSpPr>
          <p:spPr>
            <a:xfrm>
              <a:off x="6262407" y="4009401"/>
              <a:ext cx="183404" cy="318420"/>
            </a:xfrm>
            <a:custGeom>
              <a:avLst/>
              <a:gdLst/>
              <a:ahLst/>
              <a:cxnLst/>
              <a:rect l="l" t="t" r="r" b="b"/>
              <a:pathLst>
                <a:path w="183404" h="318420" extrusionOk="0">
                  <a:moveTo>
                    <a:pt x="183404" y="212312"/>
                  </a:moveTo>
                  <a:lnTo>
                    <a:pt x="0" y="318421"/>
                  </a:lnTo>
                  <a:lnTo>
                    <a:pt x="0" y="106109"/>
                  </a:lnTo>
                  <a:lnTo>
                    <a:pt x="183404" y="0"/>
                  </a:lnTo>
                  <a:lnTo>
                    <a:pt x="183404" y="212312"/>
                  </a:lnTo>
                  <a:close/>
                </a:path>
              </a:pathLst>
            </a:custGeom>
            <a:solidFill>
              <a:srgbClr val="D1B66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57" name="Google Shape;3457;p37"/>
            <p:cNvSpPr/>
            <p:nvPr/>
          </p:nvSpPr>
          <p:spPr>
            <a:xfrm>
              <a:off x="6079003" y="4009401"/>
              <a:ext cx="183403" cy="318420"/>
            </a:xfrm>
            <a:custGeom>
              <a:avLst/>
              <a:gdLst/>
              <a:ahLst/>
              <a:cxnLst/>
              <a:rect l="l" t="t" r="r" b="b"/>
              <a:pathLst>
                <a:path w="183403" h="318420" extrusionOk="0">
                  <a:moveTo>
                    <a:pt x="183404" y="318421"/>
                  </a:moveTo>
                  <a:lnTo>
                    <a:pt x="0" y="212312"/>
                  </a:lnTo>
                  <a:lnTo>
                    <a:pt x="0" y="0"/>
                  </a:lnTo>
                  <a:lnTo>
                    <a:pt x="183404" y="106109"/>
                  </a:lnTo>
                  <a:lnTo>
                    <a:pt x="183404" y="318421"/>
                  </a:lnTo>
                  <a:close/>
                </a:path>
              </a:pathLst>
            </a:custGeom>
            <a:solidFill>
              <a:srgbClr val="E2C97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58" name="Google Shape;3458;p37"/>
            <p:cNvSpPr/>
            <p:nvPr/>
          </p:nvSpPr>
          <p:spPr>
            <a:xfrm>
              <a:off x="6079003" y="4009401"/>
              <a:ext cx="183403" cy="160496"/>
            </a:xfrm>
            <a:custGeom>
              <a:avLst/>
              <a:gdLst/>
              <a:ahLst/>
              <a:cxnLst/>
              <a:rect l="l" t="t" r="r" b="b"/>
              <a:pathLst>
                <a:path w="183403" h="160496" extrusionOk="0">
                  <a:moveTo>
                    <a:pt x="0" y="0"/>
                  </a:moveTo>
                  <a:lnTo>
                    <a:pt x="0" y="55531"/>
                  </a:lnTo>
                  <a:lnTo>
                    <a:pt x="183404" y="160496"/>
                  </a:lnTo>
                  <a:lnTo>
                    <a:pt x="183404" y="106394"/>
                  </a:lnTo>
                  <a:lnTo>
                    <a:pt x="0" y="0"/>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59" name="Google Shape;3459;p37"/>
            <p:cNvSpPr/>
            <p:nvPr/>
          </p:nvSpPr>
          <p:spPr>
            <a:xfrm>
              <a:off x="6262407" y="4009401"/>
              <a:ext cx="183404" cy="160496"/>
            </a:xfrm>
            <a:custGeom>
              <a:avLst/>
              <a:gdLst/>
              <a:ahLst/>
              <a:cxnLst/>
              <a:rect l="l" t="t" r="r" b="b"/>
              <a:pathLst>
                <a:path w="183404" h="160496" extrusionOk="0">
                  <a:moveTo>
                    <a:pt x="183404" y="0"/>
                  </a:moveTo>
                  <a:lnTo>
                    <a:pt x="183404" y="59531"/>
                  </a:lnTo>
                  <a:lnTo>
                    <a:pt x="0" y="160496"/>
                  </a:lnTo>
                  <a:lnTo>
                    <a:pt x="0" y="106394"/>
                  </a:lnTo>
                  <a:lnTo>
                    <a:pt x="183404" y="0"/>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60" name="Google Shape;3460;p37"/>
            <p:cNvSpPr/>
            <p:nvPr/>
          </p:nvSpPr>
          <p:spPr>
            <a:xfrm>
              <a:off x="6065699" y="3989017"/>
              <a:ext cx="196707" cy="171164"/>
            </a:xfrm>
            <a:custGeom>
              <a:avLst/>
              <a:gdLst/>
              <a:ahLst/>
              <a:cxnLst/>
              <a:rect l="l" t="t" r="r" b="b"/>
              <a:pathLst>
                <a:path w="196707" h="171164" extrusionOk="0">
                  <a:moveTo>
                    <a:pt x="0" y="0"/>
                  </a:moveTo>
                  <a:lnTo>
                    <a:pt x="0" y="58864"/>
                  </a:lnTo>
                  <a:lnTo>
                    <a:pt x="196708" y="171164"/>
                  </a:lnTo>
                  <a:lnTo>
                    <a:pt x="196708" y="113824"/>
                  </a:lnTo>
                  <a:lnTo>
                    <a:pt x="0" y="0"/>
                  </a:lnTo>
                  <a:close/>
                </a:path>
              </a:pathLst>
            </a:custGeom>
            <a:solidFill>
              <a:srgbClr val="E2C97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61" name="Google Shape;3461;p37"/>
            <p:cNvSpPr/>
            <p:nvPr/>
          </p:nvSpPr>
          <p:spPr>
            <a:xfrm>
              <a:off x="6262407" y="3989017"/>
              <a:ext cx="196708" cy="171164"/>
            </a:xfrm>
            <a:custGeom>
              <a:avLst/>
              <a:gdLst/>
              <a:ahLst/>
              <a:cxnLst/>
              <a:rect l="l" t="t" r="r" b="b"/>
              <a:pathLst>
                <a:path w="196708" h="171164" extrusionOk="0">
                  <a:moveTo>
                    <a:pt x="0" y="171164"/>
                  </a:moveTo>
                  <a:lnTo>
                    <a:pt x="196708" y="63437"/>
                  </a:lnTo>
                  <a:lnTo>
                    <a:pt x="196708" y="0"/>
                  </a:lnTo>
                  <a:lnTo>
                    <a:pt x="0" y="113824"/>
                  </a:lnTo>
                  <a:lnTo>
                    <a:pt x="0" y="171164"/>
                  </a:lnTo>
                  <a:close/>
                </a:path>
              </a:pathLst>
            </a:custGeom>
            <a:solidFill>
              <a:srgbClr val="D1B66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62" name="Google Shape;3462;p37"/>
            <p:cNvSpPr/>
            <p:nvPr/>
          </p:nvSpPr>
          <p:spPr>
            <a:xfrm>
              <a:off x="3676221" y="3054710"/>
              <a:ext cx="439504" cy="254317"/>
            </a:xfrm>
            <a:custGeom>
              <a:avLst/>
              <a:gdLst/>
              <a:ahLst/>
              <a:cxnLst/>
              <a:rect l="l" t="t" r="r" b="b"/>
              <a:pathLst>
                <a:path w="439504" h="254317" extrusionOk="0">
                  <a:moveTo>
                    <a:pt x="390470" y="254317"/>
                  </a:moveTo>
                  <a:lnTo>
                    <a:pt x="0" y="28480"/>
                  </a:lnTo>
                  <a:lnTo>
                    <a:pt x="49034" y="0"/>
                  </a:lnTo>
                  <a:lnTo>
                    <a:pt x="439504" y="225838"/>
                  </a:lnTo>
                  <a:lnTo>
                    <a:pt x="390470" y="254317"/>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63" name="Google Shape;3463;p37"/>
            <p:cNvSpPr/>
            <p:nvPr/>
          </p:nvSpPr>
          <p:spPr>
            <a:xfrm>
              <a:off x="3825510" y="2548837"/>
              <a:ext cx="392085" cy="674941"/>
            </a:xfrm>
            <a:custGeom>
              <a:avLst/>
              <a:gdLst/>
              <a:ahLst/>
              <a:cxnLst/>
              <a:rect l="l" t="t" r="r" b="b"/>
              <a:pathLst>
                <a:path w="392085" h="674941" extrusionOk="0">
                  <a:moveTo>
                    <a:pt x="392085" y="674942"/>
                  </a:moveTo>
                  <a:lnTo>
                    <a:pt x="0" y="448056"/>
                  </a:lnTo>
                  <a:lnTo>
                    <a:pt x="49034" y="0"/>
                  </a:lnTo>
                  <a:lnTo>
                    <a:pt x="343051" y="170212"/>
                  </a:lnTo>
                  <a:lnTo>
                    <a:pt x="392085" y="674942"/>
                  </a:lnTo>
                  <a:close/>
                </a:path>
              </a:pathLst>
            </a:custGeom>
            <a:solidFill>
              <a:srgbClr val="C6555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64" name="Google Shape;3464;p37"/>
            <p:cNvSpPr/>
            <p:nvPr/>
          </p:nvSpPr>
          <p:spPr>
            <a:xfrm>
              <a:off x="3723640" y="2605606"/>
              <a:ext cx="392085" cy="674941"/>
            </a:xfrm>
            <a:custGeom>
              <a:avLst/>
              <a:gdLst/>
              <a:ahLst/>
              <a:cxnLst/>
              <a:rect l="l" t="t" r="r" b="b"/>
              <a:pathLst>
                <a:path w="392085" h="674941" extrusionOk="0">
                  <a:moveTo>
                    <a:pt x="392085" y="674942"/>
                  </a:moveTo>
                  <a:lnTo>
                    <a:pt x="0" y="448056"/>
                  </a:lnTo>
                  <a:lnTo>
                    <a:pt x="49034" y="0"/>
                  </a:lnTo>
                  <a:lnTo>
                    <a:pt x="343051" y="170117"/>
                  </a:lnTo>
                  <a:lnTo>
                    <a:pt x="392085" y="674942"/>
                  </a:lnTo>
                  <a:close/>
                </a:path>
              </a:pathLst>
            </a:custGeom>
            <a:solidFill>
              <a:srgbClr val="FF6C6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65" name="Google Shape;3465;p37"/>
            <p:cNvSpPr/>
            <p:nvPr/>
          </p:nvSpPr>
          <p:spPr>
            <a:xfrm>
              <a:off x="4066691" y="2719049"/>
              <a:ext cx="150904" cy="561498"/>
            </a:xfrm>
            <a:custGeom>
              <a:avLst/>
              <a:gdLst/>
              <a:ahLst/>
              <a:cxnLst/>
              <a:rect l="l" t="t" r="r" b="b"/>
              <a:pathLst>
                <a:path w="150904" h="561498" extrusionOk="0">
                  <a:moveTo>
                    <a:pt x="49034" y="561499"/>
                  </a:moveTo>
                  <a:lnTo>
                    <a:pt x="150904" y="504730"/>
                  </a:lnTo>
                  <a:lnTo>
                    <a:pt x="101870" y="0"/>
                  </a:lnTo>
                  <a:lnTo>
                    <a:pt x="0" y="56674"/>
                  </a:lnTo>
                  <a:lnTo>
                    <a:pt x="49034" y="561499"/>
                  </a:lnTo>
                  <a:close/>
                </a:path>
              </a:pathLst>
            </a:custGeom>
            <a:solidFill>
              <a:srgbClr val="DD626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66" name="Google Shape;3466;p37"/>
            <p:cNvSpPr/>
            <p:nvPr/>
          </p:nvSpPr>
          <p:spPr>
            <a:xfrm>
              <a:off x="3772674" y="2548837"/>
              <a:ext cx="101869" cy="108775"/>
            </a:xfrm>
            <a:custGeom>
              <a:avLst/>
              <a:gdLst/>
              <a:ahLst/>
              <a:cxnLst/>
              <a:rect l="l" t="t" r="r" b="b"/>
              <a:pathLst>
                <a:path w="101869" h="108775" extrusionOk="0">
                  <a:moveTo>
                    <a:pt x="0" y="56769"/>
                  </a:moveTo>
                  <a:lnTo>
                    <a:pt x="101870" y="0"/>
                  </a:lnTo>
                  <a:lnTo>
                    <a:pt x="89992" y="108775"/>
                  </a:lnTo>
                  <a:lnTo>
                    <a:pt x="0" y="56769"/>
                  </a:lnTo>
                  <a:close/>
                </a:path>
              </a:pathLst>
            </a:custGeom>
            <a:solidFill>
              <a:srgbClr val="C6555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67" name="Google Shape;3467;p37"/>
            <p:cNvSpPr/>
            <p:nvPr/>
          </p:nvSpPr>
          <p:spPr>
            <a:xfrm>
              <a:off x="3846226" y="2583526"/>
              <a:ext cx="146913" cy="149048"/>
            </a:xfrm>
            <a:custGeom>
              <a:avLst/>
              <a:gdLst/>
              <a:ahLst/>
              <a:cxnLst/>
              <a:rect l="l" t="t" r="r" b="b"/>
              <a:pathLst>
                <a:path w="146913" h="149048" extrusionOk="0">
                  <a:moveTo>
                    <a:pt x="146913" y="149049"/>
                  </a:moveTo>
                  <a:lnTo>
                    <a:pt x="128858" y="138571"/>
                  </a:lnTo>
                  <a:cubicBezTo>
                    <a:pt x="128858" y="96185"/>
                    <a:pt x="103961" y="47417"/>
                    <a:pt x="73457" y="29796"/>
                  </a:cubicBezTo>
                  <a:cubicBezTo>
                    <a:pt x="42953" y="12175"/>
                    <a:pt x="18150" y="32177"/>
                    <a:pt x="18150" y="74468"/>
                  </a:cubicBezTo>
                  <a:lnTo>
                    <a:pt x="0" y="63991"/>
                  </a:lnTo>
                  <a:cubicBezTo>
                    <a:pt x="0" y="10174"/>
                    <a:pt x="32975" y="-14591"/>
                    <a:pt x="73457" y="8841"/>
                  </a:cubicBezTo>
                  <a:cubicBezTo>
                    <a:pt x="113939" y="32272"/>
                    <a:pt x="146913" y="94756"/>
                    <a:pt x="146913" y="149049"/>
                  </a:cubicBezTo>
                  <a:close/>
                </a:path>
              </a:pathLst>
            </a:custGeom>
            <a:solidFill>
              <a:srgbClr val="20232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68" name="Google Shape;3468;p37"/>
            <p:cNvSpPr/>
            <p:nvPr/>
          </p:nvSpPr>
          <p:spPr>
            <a:xfrm>
              <a:off x="3941824" y="2524566"/>
              <a:ext cx="146913" cy="149048"/>
            </a:xfrm>
            <a:custGeom>
              <a:avLst/>
              <a:gdLst/>
              <a:ahLst/>
              <a:cxnLst/>
              <a:rect l="l" t="t" r="r" b="b"/>
              <a:pathLst>
                <a:path w="146913" h="149048" extrusionOk="0">
                  <a:moveTo>
                    <a:pt x="146913" y="149049"/>
                  </a:moveTo>
                  <a:lnTo>
                    <a:pt x="128858" y="138571"/>
                  </a:lnTo>
                  <a:cubicBezTo>
                    <a:pt x="128858" y="96280"/>
                    <a:pt x="103961" y="47417"/>
                    <a:pt x="73457" y="29796"/>
                  </a:cubicBezTo>
                  <a:cubicBezTo>
                    <a:pt x="42953" y="12175"/>
                    <a:pt x="18150" y="32177"/>
                    <a:pt x="18150" y="74468"/>
                  </a:cubicBezTo>
                  <a:lnTo>
                    <a:pt x="0" y="63991"/>
                  </a:lnTo>
                  <a:cubicBezTo>
                    <a:pt x="0" y="10174"/>
                    <a:pt x="32975" y="-14591"/>
                    <a:pt x="73457" y="8841"/>
                  </a:cubicBezTo>
                  <a:cubicBezTo>
                    <a:pt x="113939" y="32272"/>
                    <a:pt x="146913" y="95137"/>
                    <a:pt x="146913" y="149049"/>
                  </a:cubicBezTo>
                  <a:close/>
                </a:path>
              </a:pathLst>
            </a:custGeom>
            <a:solidFill>
              <a:srgbClr val="20232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69" name="Google Shape;3469;p37"/>
            <p:cNvSpPr/>
            <p:nvPr/>
          </p:nvSpPr>
          <p:spPr>
            <a:xfrm>
              <a:off x="2533225" y="4605761"/>
              <a:ext cx="828643" cy="479488"/>
            </a:xfrm>
            <a:custGeom>
              <a:avLst/>
              <a:gdLst/>
              <a:ahLst/>
              <a:cxnLst/>
              <a:rect l="l" t="t" r="r" b="b"/>
              <a:pathLst>
                <a:path w="828643" h="479488" extrusionOk="0">
                  <a:moveTo>
                    <a:pt x="828644" y="239744"/>
                  </a:moveTo>
                  <a:cubicBezTo>
                    <a:pt x="828644" y="372151"/>
                    <a:pt x="643146" y="479489"/>
                    <a:pt x="414322" y="479489"/>
                  </a:cubicBezTo>
                  <a:cubicBezTo>
                    <a:pt x="185498" y="479489"/>
                    <a:pt x="0" y="372151"/>
                    <a:pt x="0" y="239744"/>
                  </a:cubicBezTo>
                  <a:cubicBezTo>
                    <a:pt x="0" y="107337"/>
                    <a:pt x="185498" y="0"/>
                    <a:pt x="414322" y="0"/>
                  </a:cubicBezTo>
                  <a:cubicBezTo>
                    <a:pt x="643146" y="0"/>
                    <a:pt x="828644" y="107337"/>
                    <a:pt x="828644" y="239744"/>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70" name="Google Shape;3470;p37"/>
            <p:cNvSpPr/>
            <p:nvPr/>
          </p:nvSpPr>
          <p:spPr>
            <a:xfrm>
              <a:off x="2599924" y="3049662"/>
              <a:ext cx="198618" cy="433482"/>
            </a:xfrm>
            <a:custGeom>
              <a:avLst/>
              <a:gdLst/>
              <a:ahLst/>
              <a:cxnLst/>
              <a:rect l="l" t="t" r="r" b="b"/>
              <a:pathLst>
                <a:path w="198618" h="433482" extrusionOk="0">
                  <a:moveTo>
                    <a:pt x="43818" y="0"/>
                  </a:moveTo>
                  <a:cubicBezTo>
                    <a:pt x="39161" y="40386"/>
                    <a:pt x="-8828" y="214503"/>
                    <a:pt x="1435" y="274130"/>
                  </a:cubicBezTo>
                  <a:cubicBezTo>
                    <a:pt x="11698" y="333756"/>
                    <a:pt x="175811" y="433483"/>
                    <a:pt x="175811" y="433483"/>
                  </a:cubicBezTo>
                  <a:lnTo>
                    <a:pt x="198618" y="331375"/>
                  </a:lnTo>
                  <a:lnTo>
                    <a:pt x="107676" y="242221"/>
                  </a:lnTo>
                  <a:lnTo>
                    <a:pt x="132289" y="73438"/>
                  </a:ln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71" name="Google Shape;3471;p37"/>
            <p:cNvSpPr/>
            <p:nvPr/>
          </p:nvSpPr>
          <p:spPr>
            <a:xfrm>
              <a:off x="2627967" y="2871431"/>
              <a:ext cx="142827" cy="275330"/>
            </a:xfrm>
            <a:custGeom>
              <a:avLst/>
              <a:gdLst/>
              <a:ahLst/>
              <a:cxnLst/>
              <a:rect l="l" t="t" r="r" b="b"/>
              <a:pathLst>
                <a:path w="142827" h="275330" extrusionOk="0">
                  <a:moveTo>
                    <a:pt x="142827" y="6685"/>
                  </a:moveTo>
                  <a:cubicBezTo>
                    <a:pt x="109783" y="-8688"/>
                    <a:pt x="70489" y="3237"/>
                    <a:pt x="51505" y="34403"/>
                  </a:cubicBezTo>
                  <a:cubicBezTo>
                    <a:pt x="27368" y="74408"/>
                    <a:pt x="2281" y="211949"/>
                    <a:pt x="0" y="235381"/>
                  </a:cubicBezTo>
                  <a:cubicBezTo>
                    <a:pt x="0" y="235381"/>
                    <a:pt x="33925" y="282339"/>
                    <a:pt x="84670" y="274433"/>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72" name="Google Shape;3472;p37"/>
            <p:cNvSpPr/>
            <p:nvPr/>
          </p:nvSpPr>
          <p:spPr>
            <a:xfrm>
              <a:off x="2942472" y="4777576"/>
              <a:ext cx="307903" cy="173671"/>
            </a:xfrm>
            <a:custGeom>
              <a:avLst/>
              <a:gdLst/>
              <a:ahLst/>
              <a:cxnLst/>
              <a:rect l="l" t="t" r="r" b="b"/>
              <a:pathLst>
                <a:path w="307903" h="173671" extrusionOk="0">
                  <a:moveTo>
                    <a:pt x="15623" y="41640"/>
                  </a:moveTo>
                  <a:cubicBezTo>
                    <a:pt x="51311" y="51556"/>
                    <a:pt x="89465" y="46936"/>
                    <a:pt x="121769" y="28781"/>
                  </a:cubicBezTo>
                  <a:cubicBezTo>
                    <a:pt x="147332" y="29543"/>
                    <a:pt x="286167" y="-29988"/>
                    <a:pt x="305078" y="20018"/>
                  </a:cubicBezTo>
                  <a:cubicBezTo>
                    <a:pt x="321613" y="63833"/>
                    <a:pt x="261555" y="104410"/>
                    <a:pt x="229056" y="112221"/>
                  </a:cubicBezTo>
                  <a:cubicBezTo>
                    <a:pt x="158925" y="129270"/>
                    <a:pt x="107040" y="164322"/>
                    <a:pt x="78911" y="170228"/>
                  </a:cubicBezTo>
                  <a:cubicBezTo>
                    <a:pt x="57910" y="174705"/>
                    <a:pt x="30732" y="177562"/>
                    <a:pt x="14007" y="160703"/>
                  </a:cubicBezTo>
                  <a:cubicBezTo>
                    <a:pt x="-5759" y="141176"/>
                    <a:pt x="-4048" y="67834"/>
                    <a:pt x="15623" y="41640"/>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73" name="Google Shape;3473;p37"/>
            <p:cNvSpPr/>
            <p:nvPr/>
          </p:nvSpPr>
          <p:spPr>
            <a:xfrm>
              <a:off x="2947261" y="4806358"/>
              <a:ext cx="303072" cy="144889"/>
            </a:xfrm>
            <a:custGeom>
              <a:avLst/>
              <a:gdLst/>
              <a:ahLst/>
              <a:cxnLst/>
              <a:rect l="l" t="t" r="r" b="b"/>
              <a:pathLst>
                <a:path w="303072" h="144889" extrusionOk="0">
                  <a:moveTo>
                    <a:pt x="74407" y="129349"/>
                  </a:moveTo>
                  <a:cubicBezTo>
                    <a:pt x="102915" y="123349"/>
                    <a:pt x="154420" y="88297"/>
                    <a:pt x="224551" y="71247"/>
                  </a:cubicBezTo>
                  <a:cubicBezTo>
                    <a:pt x="251539" y="64770"/>
                    <a:pt x="297913" y="35243"/>
                    <a:pt x="302569" y="0"/>
                  </a:cubicBezTo>
                  <a:cubicBezTo>
                    <a:pt x="308841" y="40386"/>
                    <a:pt x="255055" y="76200"/>
                    <a:pt x="224551" y="83439"/>
                  </a:cubicBezTo>
                  <a:cubicBezTo>
                    <a:pt x="154420" y="100489"/>
                    <a:pt x="102535" y="135541"/>
                    <a:pt x="74407" y="141446"/>
                  </a:cubicBezTo>
                  <a:cubicBezTo>
                    <a:pt x="53406" y="145923"/>
                    <a:pt x="26228" y="148780"/>
                    <a:pt x="9503" y="131921"/>
                  </a:cubicBezTo>
                  <a:cubicBezTo>
                    <a:pt x="5060" y="127130"/>
                    <a:pt x="1805" y="121348"/>
                    <a:pt x="0" y="115062"/>
                  </a:cubicBezTo>
                  <a:cubicBezTo>
                    <a:pt x="24707" y="136017"/>
                    <a:pt x="53406" y="133731"/>
                    <a:pt x="74407" y="129349"/>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74" name="Google Shape;3474;p37"/>
            <p:cNvSpPr/>
            <p:nvPr/>
          </p:nvSpPr>
          <p:spPr>
            <a:xfrm>
              <a:off x="2717232" y="4676188"/>
              <a:ext cx="307831" cy="173712"/>
            </a:xfrm>
            <a:custGeom>
              <a:avLst/>
              <a:gdLst/>
              <a:ahLst/>
              <a:cxnLst/>
              <a:rect l="l" t="t" r="r" b="b"/>
              <a:pathLst>
                <a:path w="307831" h="173712" extrusionOk="0">
                  <a:moveTo>
                    <a:pt x="15552" y="41682"/>
                  </a:moveTo>
                  <a:cubicBezTo>
                    <a:pt x="51240" y="51598"/>
                    <a:pt x="89394" y="46978"/>
                    <a:pt x="121698" y="28823"/>
                  </a:cubicBezTo>
                  <a:cubicBezTo>
                    <a:pt x="147260" y="29585"/>
                    <a:pt x="286096" y="-30041"/>
                    <a:pt x="305007" y="20060"/>
                  </a:cubicBezTo>
                  <a:cubicBezTo>
                    <a:pt x="321542" y="63875"/>
                    <a:pt x="261484" y="104452"/>
                    <a:pt x="228984" y="112262"/>
                  </a:cubicBezTo>
                  <a:cubicBezTo>
                    <a:pt x="158854" y="129312"/>
                    <a:pt x="106969" y="164364"/>
                    <a:pt x="78840" y="170269"/>
                  </a:cubicBezTo>
                  <a:cubicBezTo>
                    <a:pt x="57839" y="174746"/>
                    <a:pt x="30661" y="177604"/>
                    <a:pt x="13936" y="160744"/>
                  </a:cubicBezTo>
                  <a:cubicBezTo>
                    <a:pt x="-5735" y="141218"/>
                    <a:pt x="-4024" y="67781"/>
                    <a:pt x="15552" y="41682"/>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75" name="Google Shape;3475;p37"/>
            <p:cNvSpPr/>
            <p:nvPr/>
          </p:nvSpPr>
          <p:spPr>
            <a:xfrm>
              <a:off x="2722045" y="4705011"/>
              <a:ext cx="303068" cy="144889"/>
            </a:xfrm>
            <a:custGeom>
              <a:avLst/>
              <a:gdLst/>
              <a:ahLst/>
              <a:cxnLst/>
              <a:rect l="l" t="t" r="r" b="b"/>
              <a:pathLst>
                <a:path w="303068" h="144889" extrusionOk="0">
                  <a:moveTo>
                    <a:pt x="74407" y="129254"/>
                  </a:moveTo>
                  <a:cubicBezTo>
                    <a:pt x="102915" y="123349"/>
                    <a:pt x="154420" y="88297"/>
                    <a:pt x="224551" y="71247"/>
                  </a:cubicBezTo>
                  <a:cubicBezTo>
                    <a:pt x="251539" y="64770"/>
                    <a:pt x="297913" y="35147"/>
                    <a:pt x="302569" y="0"/>
                  </a:cubicBezTo>
                  <a:cubicBezTo>
                    <a:pt x="308841" y="40386"/>
                    <a:pt x="254580" y="76200"/>
                    <a:pt x="224551" y="83439"/>
                  </a:cubicBezTo>
                  <a:cubicBezTo>
                    <a:pt x="154420" y="100489"/>
                    <a:pt x="102535" y="135541"/>
                    <a:pt x="74407" y="141446"/>
                  </a:cubicBezTo>
                  <a:cubicBezTo>
                    <a:pt x="53406" y="145923"/>
                    <a:pt x="26228" y="148781"/>
                    <a:pt x="9503" y="131921"/>
                  </a:cubicBezTo>
                  <a:cubicBezTo>
                    <a:pt x="5040" y="127178"/>
                    <a:pt x="1781" y="121425"/>
                    <a:pt x="0" y="115158"/>
                  </a:cubicBezTo>
                  <a:cubicBezTo>
                    <a:pt x="24707" y="135827"/>
                    <a:pt x="53406" y="133731"/>
                    <a:pt x="74407" y="129254"/>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76" name="Google Shape;3476;p37"/>
            <p:cNvSpPr/>
            <p:nvPr/>
          </p:nvSpPr>
          <p:spPr>
            <a:xfrm>
              <a:off x="2717265" y="3551725"/>
              <a:ext cx="450461" cy="1274557"/>
            </a:xfrm>
            <a:custGeom>
              <a:avLst/>
              <a:gdLst/>
              <a:ahLst/>
              <a:cxnLst/>
              <a:rect l="l" t="t" r="r" b="b"/>
              <a:pathLst>
                <a:path w="450461" h="1274557" extrusionOk="0">
                  <a:moveTo>
                    <a:pt x="12857" y="788003"/>
                  </a:moveTo>
                  <a:cubicBezTo>
                    <a:pt x="18809" y="736320"/>
                    <a:pt x="29529" y="685305"/>
                    <a:pt x="44882" y="635603"/>
                  </a:cubicBezTo>
                  <a:cubicBezTo>
                    <a:pt x="44882" y="635603"/>
                    <a:pt x="35379" y="504063"/>
                    <a:pt x="30532" y="379381"/>
                  </a:cubicBezTo>
                  <a:cubicBezTo>
                    <a:pt x="25021" y="238125"/>
                    <a:pt x="-23919" y="113157"/>
                    <a:pt x="14758" y="0"/>
                  </a:cubicBezTo>
                  <a:lnTo>
                    <a:pt x="450461" y="97155"/>
                  </a:lnTo>
                  <a:cubicBezTo>
                    <a:pt x="450461" y="97155"/>
                    <a:pt x="424138" y="661606"/>
                    <a:pt x="418247" y="729901"/>
                  </a:cubicBezTo>
                  <a:cubicBezTo>
                    <a:pt x="415050" y="783088"/>
                    <a:pt x="408543" y="836019"/>
                    <a:pt x="398766" y="888397"/>
                  </a:cubicBezTo>
                  <a:cubicBezTo>
                    <a:pt x="378810" y="997934"/>
                    <a:pt x="346500" y="1258538"/>
                    <a:pt x="346500" y="1258538"/>
                  </a:cubicBezTo>
                  <a:cubicBezTo>
                    <a:pt x="300412" y="1285304"/>
                    <a:pt x="239974" y="1270445"/>
                    <a:pt x="239974" y="1270445"/>
                  </a:cubicBezTo>
                  <a:cubicBezTo>
                    <a:pt x="239974" y="1270445"/>
                    <a:pt x="243300" y="940975"/>
                    <a:pt x="246246" y="862013"/>
                  </a:cubicBezTo>
                  <a:cubicBezTo>
                    <a:pt x="249857" y="765620"/>
                    <a:pt x="252803" y="772954"/>
                    <a:pt x="252803" y="772954"/>
                  </a:cubicBezTo>
                  <a:lnTo>
                    <a:pt x="238454" y="533400"/>
                  </a:lnTo>
                  <a:lnTo>
                    <a:pt x="228951" y="413956"/>
                  </a:lnTo>
                  <a:cubicBezTo>
                    <a:pt x="228951" y="413956"/>
                    <a:pt x="216882" y="501587"/>
                    <a:pt x="209090" y="579882"/>
                  </a:cubicBezTo>
                  <a:cubicBezTo>
                    <a:pt x="202248" y="648176"/>
                    <a:pt x="185808" y="709898"/>
                    <a:pt x="167373" y="837057"/>
                  </a:cubicBezTo>
                  <a:cubicBezTo>
                    <a:pt x="151503" y="947261"/>
                    <a:pt x="125655" y="1168813"/>
                    <a:pt x="125655" y="1168813"/>
                  </a:cubicBezTo>
                  <a:cubicBezTo>
                    <a:pt x="79567" y="1195673"/>
                    <a:pt x="17038" y="1173385"/>
                    <a:pt x="17038" y="1173385"/>
                  </a:cubicBezTo>
                  <a:cubicBezTo>
                    <a:pt x="17038" y="1173385"/>
                    <a:pt x="314" y="883634"/>
                    <a:pt x="12857" y="78800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77" name="Google Shape;3477;p37"/>
            <p:cNvSpPr/>
            <p:nvPr/>
          </p:nvSpPr>
          <p:spPr>
            <a:xfrm>
              <a:off x="2775050" y="2505974"/>
              <a:ext cx="327076" cy="524521"/>
            </a:xfrm>
            <a:custGeom>
              <a:avLst/>
              <a:gdLst/>
              <a:ahLst/>
              <a:cxnLst/>
              <a:rect l="l" t="t" r="r" b="b"/>
              <a:pathLst>
                <a:path w="327076" h="524521" extrusionOk="0">
                  <a:moveTo>
                    <a:pt x="18646" y="374524"/>
                  </a:moveTo>
                  <a:cubicBezTo>
                    <a:pt x="51811" y="376143"/>
                    <a:pt x="76518" y="384716"/>
                    <a:pt x="80699" y="374524"/>
                  </a:cubicBezTo>
                  <a:cubicBezTo>
                    <a:pt x="84240" y="357350"/>
                    <a:pt x="86779" y="339986"/>
                    <a:pt x="88302" y="322518"/>
                  </a:cubicBezTo>
                  <a:cubicBezTo>
                    <a:pt x="84406" y="312993"/>
                    <a:pt x="81175" y="302515"/>
                    <a:pt x="81175" y="302515"/>
                  </a:cubicBezTo>
                  <a:cubicBezTo>
                    <a:pt x="39457" y="276797"/>
                    <a:pt x="26343" y="231649"/>
                    <a:pt x="20832" y="178690"/>
                  </a:cubicBezTo>
                  <a:cubicBezTo>
                    <a:pt x="11329" y="88869"/>
                    <a:pt x="59888" y="10288"/>
                    <a:pt x="149595" y="858"/>
                  </a:cubicBezTo>
                  <a:cubicBezTo>
                    <a:pt x="233790" y="-7905"/>
                    <a:pt x="295843" y="51436"/>
                    <a:pt x="312378" y="132875"/>
                  </a:cubicBezTo>
                  <a:cubicBezTo>
                    <a:pt x="321310" y="173166"/>
                    <a:pt x="338986" y="249175"/>
                    <a:pt x="315038" y="315374"/>
                  </a:cubicBezTo>
                  <a:cubicBezTo>
                    <a:pt x="301640" y="352426"/>
                    <a:pt x="284344" y="382049"/>
                    <a:pt x="267049" y="387478"/>
                  </a:cubicBezTo>
                  <a:cubicBezTo>
                    <a:pt x="250377" y="387059"/>
                    <a:pt x="233746" y="385592"/>
                    <a:pt x="217255" y="383096"/>
                  </a:cubicBezTo>
                  <a:lnTo>
                    <a:pt x="217255" y="383096"/>
                  </a:lnTo>
                  <a:cubicBezTo>
                    <a:pt x="217255" y="383096"/>
                    <a:pt x="212788" y="408052"/>
                    <a:pt x="209747" y="424054"/>
                  </a:cubicBezTo>
                  <a:cubicBezTo>
                    <a:pt x="206707" y="440056"/>
                    <a:pt x="207847" y="448533"/>
                    <a:pt x="239681" y="468155"/>
                  </a:cubicBezTo>
                  <a:cubicBezTo>
                    <a:pt x="271516" y="487776"/>
                    <a:pt x="191597" y="528162"/>
                    <a:pt x="139332" y="524257"/>
                  </a:cubicBezTo>
                  <a:cubicBezTo>
                    <a:pt x="87066" y="520352"/>
                    <a:pt x="28339" y="488634"/>
                    <a:pt x="12279" y="454820"/>
                  </a:cubicBezTo>
                  <a:cubicBezTo>
                    <a:pt x="-5681" y="417863"/>
                    <a:pt x="-4256" y="373476"/>
                    <a:pt x="18646" y="374524"/>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78" name="Google Shape;3478;p37"/>
            <p:cNvSpPr/>
            <p:nvPr/>
          </p:nvSpPr>
          <p:spPr>
            <a:xfrm>
              <a:off x="2667800" y="2877512"/>
              <a:ext cx="502799" cy="834581"/>
            </a:xfrm>
            <a:custGeom>
              <a:avLst/>
              <a:gdLst/>
              <a:ahLst/>
              <a:cxnLst/>
              <a:rect l="l" t="t" r="r" b="b"/>
              <a:pathLst>
                <a:path w="502799" h="834581" extrusionOk="0">
                  <a:moveTo>
                    <a:pt x="173885" y="7939"/>
                  </a:moveTo>
                  <a:cubicBezTo>
                    <a:pt x="164383" y="30894"/>
                    <a:pt x="188044" y="58993"/>
                    <a:pt x="249908" y="78614"/>
                  </a:cubicBezTo>
                  <a:cubicBezTo>
                    <a:pt x="311771" y="98236"/>
                    <a:pt x="317853" y="72995"/>
                    <a:pt x="317853" y="72995"/>
                  </a:cubicBezTo>
                  <a:cubicBezTo>
                    <a:pt x="317853" y="72995"/>
                    <a:pt x="409270" y="114714"/>
                    <a:pt x="439013" y="135574"/>
                  </a:cubicBezTo>
                  <a:cubicBezTo>
                    <a:pt x="476359" y="161768"/>
                    <a:pt x="492989" y="237587"/>
                    <a:pt x="498026" y="365603"/>
                  </a:cubicBezTo>
                  <a:cubicBezTo>
                    <a:pt x="503822" y="513812"/>
                    <a:pt x="504393" y="733649"/>
                    <a:pt x="499451" y="771558"/>
                  </a:cubicBezTo>
                  <a:cubicBezTo>
                    <a:pt x="499451" y="771558"/>
                    <a:pt x="429511" y="841376"/>
                    <a:pt x="340089" y="834042"/>
                  </a:cubicBezTo>
                  <a:cubicBezTo>
                    <a:pt x="250668" y="826708"/>
                    <a:pt x="100144" y="747270"/>
                    <a:pt x="63558" y="686024"/>
                  </a:cubicBezTo>
                  <a:cubicBezTo>
                    <a:pt x="64603" y="556103"/>
                    <a:pt x="79808" y="534957"/>
                    <a:pt x="58806" y="460091"/>
                  </a:cubicBezTo>
                  <a:cubicBezTo>
                    <a:pt x="10722" y="288641"/>
                    <a:pt x="-14555" y="218632"/>
                    <a:pt x="8822" y="104808"/>
                  </a:cubicBezTo>
                  <a:cubicBezTo>
                    <a:pt x="27827" y="10987"/>
                    <a:pt x="55005" y="-729"/>
                    <a:pt x="91971" y="33"/>
                  </a:cubicBezTo>
                  <a:cubicBezTo>
                    <a:pt x="119400" y="1166"/>
                    <a:pt x="146745" y="3805"/>
                    <a:pt x="173885" y="7939"/>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79" name="Google Shape;3479;p37"/>
            <p:cNvSpPr/>
            <p:nvPr/>
          </p:nvSpPr>
          <p:spPr>
            <a:xfrm>
              <a:off x="3024379" y="2981457"/>
              <a:ext cx="633923" cy="498110"/>
            </a:xfrm>
            <a:custGeom>
              <a:avLst/>
              <a:gdLst/>
              <a:ahLst/>
              <a:cxnLst/>
              <a:rect l="l" t="t" r="r" b="b"/>
              <a:pathLst>
                <a:path w="633923" h="498110" extrusionOk="0">
                  <a:moveTo>
                    <a:pt x="282563" y="384245"/>
                  </a:moveTo>
                  <a:cubicBezTo>
                    <a:pt x="209107" y="402723"/>
                    <a:pt x="191907" y="356336"/>
                    <a:pt x="182214" y="317570"/>
                  </a:cubicBezTo>
                  <a:cubicBezTo>
                    <a:pt x="158837" y="224510"/>
                    <a:pt x="146293" y="140500"/>
                    <a:pt x="128903" y="87731"/>
                  </a:cubicBezTo>
                  <a:cubicBezTo>
                    <a:pt x="108377" y="25438"/>
                    <a:pt x="86901" y="15532"/>
                    <a:pt x="56682" y="3435"/>
                  </a:cubicBezTo>
                  <a:cubicBezTo>
                    <a:pt x="21236" y="-10853"/>
                    <a:pt x="-9268" y="19151"/>
                    <a:pt x="2611" y="98685"/>
                  </a:cubicBezTo>
                  <a:cubicBezTo>
                    <a:pt x="16485" y="192506"/>
                    <a:pt x="34825" y="258324"/>
                    <a:pt x="69796" y="369195"/>
                  </a:cubicBezTo>
                  <a:cubicBezTo>
                    <a:pt x="79298" y="397770"/>
                    <a:pt x="99444" y="449681"/>
                    <a:pt x="130138" y="474542"/>
                  </a:cubicBezTo>
                  <a:cubicBezTo>
                    <a:pt x="168150" y="505212"/>
                    <a:pt x="225166" y="503879"/>
                    <a:pt x="311357" y="482447"/>
                  </a:cubicBezTo>
                  <a:cubicBezTo>
                    <a:pt x="348133" y="472922"/>
                    <a:pt x="388519" y="451205"/>
                    <a:pt x="458175" y="418630"/>
                  </a:cubicBezTo>
                  <a:cubicBezTo>
                    <a:pt x="477181" y="409867"/>
                    <a:pt x="491435" y="404056"/>
                    <a:pt x="527260" y="387293"/>
                  </a:cubicBezTo>
                  <a:cubicBezTo>
                    <a:pt x="563086" y="370529"/>
                    <a:pt x="600432" y="342620"/>
                    <a:pt x="619247" y="315284"/>
                  </a:cubicBezTo>
                  <a:cubicBezTo>
                    <a:pt x="638063" y="287947"/>
                    <a:pt x="634832" y="270706"/>
                    <a:pt x="630936" y="264515"/>
                  </a:cubicBezTo>
                  <a:cubicBezTo>
                    <a:pt x="626089" y="256705"/>
                    <a:pt x="623429" y="262896"/>
                    <a:pt x="613356" y="274040"/>
                  </a:cubicBezTo>
                  <a:cubicBezTo>
                    <a:pt x="598835" y="293424"/>
                    <a:pt x="580932" y="310007"/>
                    <a:pt x="560520" y="322999"/>
                  </a:cubicBezTo>
                  <a:cubicBezTo>
                    <a:pt x="560520" y="322999"/>
                    <a:pt x="583707" y="298996"/>
                    <a:pt x="596346" y="283375"/>
                  </a:cubicBezTo>
                  <a:cubicBezTo>
                    <a:pt x="607569" y="269535"/>
                    <a:pt x="616900" y="254257"/>
                    <a:pt x="624094" y="237940"/>
                  </a:cubicBezTo>
                  <a:cubicBezTo>
                    <a:pt x="630746" y="222034"/>
                    <a:pt x="617062" y="200412"/>
                    <a:pt x="606609" y="211747"/>
                  </a:cubicBezTo>
                  <a:cubicBezTo>
                    <a:pt x="596156" y="223081"/>
                    <a:pt x="591309" y="234607"/>
                    <a:pt x="572304" y="257467"/>
                  </a:cubicBezTo>
                  <a:cubicBezTo>
                    <a:pt x="562297" y="269621"/>
                    <a:pt x="550875" y="280527"/>
                    <a:pt x="538284" y="289947"/>
                  </a:cubicBezTo>
                  <a:cubicBezTo>
                    <a:pt x="550048" y="273974"/>
                    <a:pt x="560539" y="257095"/>
                    <a:pt x="569643" y="239464"/>
                  </a:cubicBezTo>
                  <a:cubicBezTo>
                    <a:pt x="581711" y="214795"/>
                    <a:pt x="541134" y="227654"/>
                    <a:pt x="518423" y="251656"/>
                  </a:cubicBezTo>
                  <a:cubicBezTo>
                    <a:pt x="501603" y="269087"/>
                    <a:pt x="487349" y="279184"/>
                    <a:pt x="486968" y="274326"/>
                  </a:cubicBezTo>
                  <a:cubicBezTo>
                    <a:pt x="486588" y="269468"/>
                    <a:pt x="453804" y="304711"/>
                    <a:pt x="437174" y="321951"/>
                  </a:cubicBezTo>
                  <a:cubicBezTo>
                    <a:pt x="419119" y="342144"/>
                    <a:pt x="352314" y="366623"/>
                    <a:pt x="282563" y="38424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80" name="Google Shape;3480;p37"/>
            <p:cNvSpPr/>
            <p:nvPr/>
          </p:nvSpPr>
          <p:spPr>
            <a:xfrm>
              <a:off x="3001678" y="2971210"/>
              <a:ext cx="194366" cy="284908"/>
            </a:xfrm>
            <a:custGeom>
              <a:avLst/>
              <a:gdLst/>
              <a:ahLst/>
              <a:cxnLst/>
              <a:rect l="l" t="t" r="r" b="b"/>
              <a:pathLst>
                <a:path w="194366" h="284908" extrusionOk="0">
                  <a:moveTo>
                    <a:pt x="52205" y="1299"/>
                  </a:moveTo>
                  <a:cubicBezTo>
                    <a:pt x="101239" y="-5940"/>
                    <a:pt x="135925" y="16158"/>
                    <a:pt x="157496" y="90644"/>
                  </a:cubicBezTo>
                  <a:cubicBezTo>
                    <a:pt x="179067" y="165129"/>
                    <a:pt x="194367" y="226184"/>
                    <a:pt x="194367" y="226184"/>
                  </a:cubicBezTo>
                  <a:cubicBezTo>
                    <a:pt x="174970" y="254293"/>
                    <a:pt x="145545" y="273867"/>
                    <a:pt x="112168" y="280858"/>
                  </a:cubicBezTo>
                  <a:cubicBezTo>
                    <a:pt x="53535" y="295146"/>
                    <a:pt x="32439" y="267047"/>
                    <a:pt x="32439" y="267047"/>
                  </a:cubicBezTo>
                  <a:cubicBezTo>
                    <a:pt x="32439" y="267047"/>
                    <a:pt x="16189" y="189037"/>
                    <a:pt x="6021" y="135888"/>
                  </a:cubicBezTo>
                  <a:cubicBezTo>
                    <a:pt x="-4147" y="82738"/>
                    <a:pt x="-8423" y="10348"/>
                    <a:pt x="52205" y="1299"/>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81" name="Google Shape;3481;p37"/>
            <p:cNvSpPr/>
            <p:nvPr/>
          </p:nvSpPr>
          <p:spPr>
            <a:xfrm>
              <a:off x="2785215" y="2483249"/>
              <a:ext cx="317013" cy="350275"/>
            </a:xfrm>
            <a:custGeom>
              <a:avLst/>
              <a:gdLst/>
              <a:ahLst/>
              <a:cxnLst/>
              <a:rect l="l" t="t" r="r" b="b"/>
              <a:pathLst>
                <a:path w="317013" h="350275" extrusionOk="0">
                  <a:moveTo>
                    <a:pt x="299172" y="144551"/>
                  </a:moveTo>
                  <a:cubicBezTo>
                    <a:pt x="299172" y="144551"/>
                    <a:pt x="376620" y="26441"/>
                    <a:pt x="208800" y="2438"/>
                  </a:cubicBezTo>
                  <a:cubicBezTo>
                    <a:pt x="87735" y="-14898"/>
                    <a:pt x="10002" y="63017"/>
                    <a:pt x="974" y="147599"/>
                  </a:cubicBezTo>
                  <a:cubicBezTo>
                    <a:pt x="-7579" y="228466"/>
                    <a:pt x="42026" y="312381"/>
                    <a:pt x="77947" y="345623"/>
                  </a:cubicBezTo>
                  <a:cubicBezTo>
                    <a:pt x="95432" y="351910"/>
                    <a:pt x="133063" y="355148"/>
                    <a:pt x="182477" y="332955"/>
                  </a:cubicBezTo>
                  <a:cubicBezTo>
                    <a:pt x="184492" y="310952"/>
                    <a:pt x="185285" y="288854"/>
                    <a:pt x="184853" y="266756"/>
                  </a:cubicBezTo>
                  <a:cubicBezTo>
                    <a:pt x="184853" y="266756"/>
                    <a:pt x="126031" y="142360"/>
                    <a:pt x="299172" y="14455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82" name="Google Shape;3482;p37"/>
            <p:cNvSpPr/>
            <p:nvPr/>
          </p:nvSpPr>
          <p:spPr>
            <a:xfrm>
              <a:off x="3466812" y="3201065"/>
              <a:ext cx="95905" cy="84340"/>
            </a:xfrm>
            <a:custGeom>
              <a:avLst/>
              <a:gdLst/>
              <a:ahLst/>
              <a:cxnLst/>
              <a:rect l="l" t="t" r="r" b="b"/>
              <a:pathLst>
                <a:path w="95905" h="84340" extrusionOk="0">
                  <a:moveTo>
                    <a:pt x="10991" y="71863"/>
                  </a:moveTo>
                  <a:cubicBezTo>
                    <a:pt x="10991" y="71863"/>
                    <a:pt x="-8015" y="37097"/>
                    <a:pt x="3959" y="28429"/>
                  </a:cubicBezTo>
                  <a:cubicBezTo>
                    <a:pt x="15932" y="19761"/>
                    <a:pt x="33322" y="52337"/>
                    <a:pt x="36838" y="65100"/>
                  </a:cubicBezTo>
                  <a:cubicBezTo>
                    <a:pt x="40354" y="77864"/>
                    <a:pt x="35508" y="61195"/>
                    <a:pt x="35508" y="61195"/>
                  </a:cubicBezTo>
                  <a:cubicBezTo>
                    <a:pt x="35508" y="61195"/>
                    <a:pt x="22489" y="21952"/>
                    <a:pt x="30947" y="14427"/>
                  </a:cubicBezTo>
                  <a:cubicBezTo>
                    <a:pt x="39404" y="6903"/>
                    <a:pt x="50807" y="23952"/>
                    <a:pt x="62116" y="48336"/>
                  </a:cubicBezTo>
                  <a:cubicBezTo>
                    <a:pt x="73424" y="72720"/>
                    <a:pt x="64967" y="46146"/>
                    <a:pt x="64967" y="46146"/>
                  </a:cubicBezTo>
                  <a:cubicBezTo>
                    <a:pt x="64967" y="46146"/>
                    <a:pt x="45961" y="6807"/>
                    <a:pt x="54228" y="1378"/>
                  </a:cubicBezTo>
                  <a:cubicBezTo>
                    <a:pt x="64967" y="-5956"/>
                    <a:pt x="82737" y="17380"/>
                    <a:pt x="93285" y="38430"/>
                  </a:cubicBezTo>
                  <a:cubicBezTo>
                    <a:pt x="103833" y="59480"/>
                    <a:pt x="79126" y="84341"/>
                    <a:pt x="79126" y="84341"/>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3483" name="Google Shape;3483;p37"/>
            <p:cNvGrpSpPr/>
            <p:nvPr/>
          </p:nvGrpSpPr>
          <p:grpSpPr>
            <a:xfrm>
              <a:off x="3439221" y="3170887"/>
              <a:ext cx="276341" cy="167131"/>
              <a:chOff x="4963646" y="3895887"/>
              <a:chExt cx="276341" cy="167131"/>
            </a:xfrm>
          </p:grpSpPr>
          <p:sp>
            <p:nvSpPr>
              <p:cNvPr id="3484" name="Google Shape;3484;p37"/>
              <p:cNvSpPr/>
              <p:nvPr/>
            </p:nvSpPr>
            <p:spPr>
              <a:xfrm>
                <a:off x="4963697" y="3902424"/>
                <a:ext cx="275954" cy="159820"/>
              </a:xfrm>
              <a:custGeom>
                <a:avLst/>
                <a:gdLst/>
                <a:ahLst/>
                <a:cxnLst/>
                <a:rect l="l" t="t" r="r" b="b"/>
                <a:pathLst>
                  <a:path w="275954" h="159820" extrusionOk="0">
                    <a:moveTo>
                      <a:pt x="75211" y="157607"/>
                    </a:moveTo>
                    <a:lnTo>
                      <a:pt x="4035" y="116363"/>
                    </a:lnTo>
                    <a:cubicBezTo>
                      <a:pt x="-1951" y="112934"/>
                      <a:pt x="-1191" y="106838"/>
                      <a:pt x="5746" y="102838"/>
                    </a:cubicBezTo>
                    <a:lnTo>
                      <a:pt x="177271" y="3301"/>
                    </a:lnTo>
                    <a:cubicBezTo>
                      <a:pt x="184503" y="-737"/>
                      <a:pt x="193217" y="-1090"/>
                      <a:pt x="200743" y="2349"/>
                    </a:cubicBezTo>
                    <a:lnTo>
                      <a:pt x="271919" y="43497"/>
                    </a:lnTo>
                    <a:cubicBezTo>
                      <a:pt x="277906" y="47021"/>
                      <a:pt x="277146" y="53022"/>
                      <a:pt x="270209" y="57118"/>
                    </a:cubicBezTo>
                    <a:lnTo>
                      <a:pt x="98303" y="156559"/>
                    </a:lnTo>
                    <a:cubicBezTo>
                      <a:pt x="91195" y="160502"/>
                      <a:pt x="82652" y="160893"/>
                      <a:pt x="75211" y="157607"/>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85" name="Google Shape;3485;p37"/>
              <p:cNvSpPr/>
              <p:nvPr/>
            </p:nvSpPr>
            <p:spPr>
              <a:xfrm>
                <a:off x="4963646" y="4006310"/>
                <a:ext cx="7697" cy="6572"/>
              </a:xfrm>
              <a:custGeom>
                <a:avLst/>
                <a:gdLst/>
                <a:ahLst/>
                <a:cxnLst/>
                <a:rect l="l" t="t" r="r" b="b"/>
                <a:pathLst>
                  <a:path w="7697" h="6572" extrusionOk="0">
                    <a:moveTo>
                      <a:pt x="0" y="6572"/>
                    </a:moveTo>
                    <a:lnTo>
                      <a:pt x="0" y="0"/>
                    </a:lnTo>
                    <a:lnTo>
                      <a:pt x="7697" y="2858"/>
                    </a:lnTo>
                    <a:lnTo>
                      <a:pt x="0" y="6572"/>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86" name="Google Shape;3486;p37"/>
              <p:cNvSpPr/>
              <p:nvPr/>
            </p:nvSpPr>
            <p:spPr>
              <a:xfrm>
                <a:off x="5233906" y="3945350"/>
                <a:ext cx="6081" cy="6286"/>
              </a:xfrm>
              <a:custGeom>
                <a:avLst/>
                <a:gdLst/>
                <a:ahLst/>
                <a:cxnLst/>
                <a:rect l="l" t="t" r="r" b="b"/>
                <a:pathLst>
                  <a:path w="6081" h="6286" extrusionOk="0">
                    <a:moveTo>
                      <a:pt x="6082" y="6287"/>
                    </a:moveTo>
                    <a:lnTo>
                      <a:pt x="6082" y="0"/>
                    </a:lnTo>
                    <a:lnTo>
                      <a:pt x="0" y="3905"/>
                    </a:lnTo>
                    <a:lnTo>
                      <a:pt x="6082" y="6287"/>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87" name="Google Shape;3487;p37"/>
              <p:cNvSpPr/>
              <p:nvPr/>
            </p:nvSpPr>
            <p:spPr>
              <a:xfrm>
                <a:off x="4963697" y="3896900"/>
                <a:ext cx="275954" cy="159768"/>
              </a:xfrm>
              <a:custGeom>
                <a:avLst/>
                <a:gdLst/>
                <a:ahLst/>
                <a:cxnLst/>
                <a:rect l="l" t="t" r="r" b="b"/>
                <a:pathLst>
                  <a:path w="275954" h="159768" extrusionOk="0">
                    <a:moveTo>
                      <a:pt x="75211" y="157511"/>
                    </a:moveTo>
                    <a:lnTo>
                      <a:pt x="4035" y="116363"/>
                    </a:lnTo>
                    <a:cubicBezTo>
                      <a:pt x="-1951" y="112839"/>
                      <a:pt x="-1191" y="106838"/>
                      <a:pt x="5746" y="102743"/>
                    </a:cubicBezTo>
                    <a:lnTo>
                      <a:pt x="177271" y="3302"/>
                    </a:lnTo>
                    <a:cubicBezTo>
                      <a:pt x="184503" y="-737"/>
                      <a:pt x="193217" y="-1089"/>
                      <a:pt x="200743" y="2349"/>
                    </a:cubicBezTo>
                    <a:lnTo>
                      <a:pt x="271919" y="43497"/>
                    </a:lnTo>
                    <a:cubicBezTo>
                      <a:pt x="277906" y="47021"/>
                      <a:pt x="277146" y="53022"/>
                      <a:pt x="270209" y="57118"/>
                    </a:cubicBezTo>
                    <a:lnTo>
                      <a:pt x="98303" y="156559"/>
                    </a:lnTo>
                    <a:cubicBezTo>
                      <a:pt x="91176" y="160474"/>
                      <a:pt x="82633" y="160826"/>
                      <a:pt x="75211" y="157511"/>
                    </a:cubicBezTo>
                    <a:close/>
                  </a:path>
                </a:pathLst>
              </a:custGeom>
              <a:solidFill>
                <a:srgbClr val="616E8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88" name="Google Shape;3488;p37"/>
              <p:cNvSpPr/>
              <p:nvPr/>
            </p:nvSpPr>
            <p:spPr>
              <a:xfrm rot="-1790023">
                <a:off x="4978521" y="4031078"/>
                <a:ext cx="1525" cy="2676"/>
              </a:xfrm>
              <a:custGeom>
                <a:avLst/>
                <a:gdLst/>
                <a:ahLst/>
                <a:cxnLst/>
                <a:rect l="l" t="t" r="r" b="b"/>
                <a:pathLst>
                  <a:path w="1525" h="2676" extrusionOk="0">
                    <a:moveTo>
                      <a:pt x="1526" y="1339"/>
                    </a:moveTo>
                    <a:cubicBezTo>
                      <a:pt x="1526" y="2078"/>
                      <a:pt x="1185" y="2677"/>
                      <a:pt x="763" y="2677"/>
                    </a:cubicBezTo>
                    <a:cubicBezTo>
                      <a:pt x="342" y="2677"/>
                      <a:pt x="0" y="2078"/>
                      <a:pt x="0" y="1339"/>
                    </a:cubicBezTo>
                    <a:cubicBezTo>
                      <a:pt x="0" y="600"/>
                      <a:pt x="342" y="1"/>
                      <a:pt x="763" y="1"/>
                    </a:cubicBezTo>
                    <a:cubicBezTo>
                      <a:pt x="1185" y="1"/>
                      <a:pt x="1526" y="600"/>
                      <a:pt x="1526" y="1339"/>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89" name="Google Shape;3489;p37"/>
              <p:cNvSpPr/>
              <p:nvPr/>
            </p:nvSpPr>
            <p:spPr>
              <a:xfrm rot="-1801764">
                <a:off x="4978313" y="4021200"/>
                <a:ext cx="1519" cy="2664"/>
              </a:xfrm>
              <a:custGeom>
                <a:avLst/>
                <a:gdLst/>
                <a:ahLst/>
                <a:cxnLst/>
                <a:rect l="l" t="t" r="r" b="b"/>
                <a:pathLst>
                  <a:path w="1520" h="2666" extrusionOk="0">
                    <a:moveTo>
                      <a:pt x="1520" y="1333"/>
                    </a:moveTo>
                    <a:cubicBezTo>
                      <a:pt x="1520" y="2070"/>
                      <a:pt x="1180" y="2667"/>
                      <a:pt x="760" y="2667"/>
                    </a:cubicBezTo>
                    <a:cubicBezTo>
                      <a:pt x="340" y="2667"/>
                      <a:pt x="0" y="2070"/>
                      <a:pt x="0" y="1333"/>
                    </a:cubicBezTo>
                    <a:cubicBezTo>
                      <a:pt x="0" y="597"/>
                      <a:pt x="340" y="0"/>
                      <a:pt x="760" y="0"/>
                    </a:cubicBezTo>
                    <a:cubicBezTo>
                      <a:pt x="1180" y="0"/>
                      <a:pt x="1520" y="597"/>
                      <a:pt x="1520" y="133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90" name="Google Shape;3490;p37"/>
              <p:cNvSpPr/>
              <p:nvPr/>
            </p:nvSpPr>
            <p:spPr>
              <a:xfrm rot="-1801764">
                <a:off x="4981704" y="4023218"/>
                <a:ext cx="1519" cy="2664"/>
              </a:xfrm>
              <a:custGeom>
                <a:avLst/>
                <a:gdLst/>
                <a:ahLst/>
                <a:cxnLst/>
                <a:rect l="l" t="t" r="r" b="b"/>
                <a:pathLst>
                  <a:path w="1520" h="2666" extrusionOk="0">
                    <a:moveTo>
                      <a:pt x="1520" y="1333"/>
                    </a:moveTo>
                    <a:cubicBezTo>
                      <a:pt x="1520" y="2070"/>
                      <a:pt x="1180" y="2667"/>
                      <a:pt x="760" y="2667"/>
                    </a:cubicBezTo>
                    <a:cubicBezTo>
                      <a:pt x="340" y="2667"/>
                      <a:pt x="0" y="2070"/>
                      <a:pt x="0" y="1333"/>
                    </a:cubicBezTo>
                    <a:cubicBezTo>
                      <a:pt x="0" y="597"/>
                      <a:pt x="340" y="0"/>
                      <a:pt x="760" y="0"/>
                    </a:cubicBezTo>
                    <a:cubicBezTo>
                      <a:pt x="1180" y="0"/>
                      <a:pt x="1520" y="597"/>
                      <a:pt x="1520" y="133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91" name="Google Shape;3491;p37"/>
              <p:cNvSpPr/>
              <p:nvPr/>
            </p:nvSpPr>
            <p:spPr>
              <a:xfrm rot="-1801764">
                <a:off x="4985189" y="4025236"/>
                <a:ext cx="1519" cy="2664"/>
              </a:xfrm>
              <a:custGeom>
                <a:avLst/>
                <a:gdLst/>
                <a:ahLst/>
                <a:cxnLst/>
                <a:rect l="l" t="t" r="r" b="b"/>
                <a:pathLst>
                  <a:path w="1520" h="2666" extrusionOk="0">
                    <a:moveTo>
                      <a:pt x="1520" y="1334"/>
                    </a:moveTo>
                    <a:cubicBezTo>
                      <a:pt x="1520" y="2070"/>
                      <a:pt x="1180" y="2667"/>
                      <a:pt x="760" y="2667"/>
                    </a:cubicBezTo>
                    <a:cubicBezTo>
                      <a:pt x="340" y="2667"/>
                      <a:pt x="0" y="2070"/>
                      <a:pt x="0" y="1334"/>
                    </a:cubicBezTo>
                    <a:cubicBezTo>
                      <a:pt x="0" y="597"/>
                      <a:pt x="340" y="0"/>
                      <a:pt x="760" y="0"/>
                    </a:cubicBezTo>
                    <a:cubicBezTo>
                      <a:pt x="1180" y="0"/>
                      <a:pt x="1520" y="597"/>
                      <a:pt x="1520" y="1334"/>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92" name="Google Shape;3492;p37"/>
              <p:cNvSpPr/>
              <p:nvPr/>
            </p:nvSpPr>
            <p:spPr>
              <a:xfrm rot="-1801764">
                <a:off x="5014562" y="4042240"/>
                <a:ext cx="1519" cy="2664"/>
              </a:xfrm>
              <a:custGeom>
                <a:avLst/>
                <a:gdLst/>
                <a:ahLst/>
                <a:cxnLst/>
                <a:rect l="l" t="t" r="r" b="b"/>
                <a:pathLst>
                  <a:path w="1520" h="2666" extrusionOk="0">
                    <a:moveTo>
                      <a:pt x="1520" y="1333"/>
                    </a:moveTo>
                    <a:cubicBezTo>
                      <a:pt x="1520" y="2070"/>
                      <a:pt x="1180" y="2667"/>
                      <a:pt x="760" y="2667"/>
                    </a:cubicBezTo>
                    <a:cubicBezTo>
                      <a:pt x="340" y="2667"/>
                      <a:pt x="0" y="2070"/>
                      <a:pt x="0" y="1333"/>
                    </a:cubicBezTo>
                    <a:cubicBezTo>
                      <a:pt x="0" y="597"/>
                      <a:pt x="340" y="0"/>
                      <a:pt x="760" y="0"/>
                    </a:cubicBezTo>
                    <a:cubicBezTo>
                      <a:pt x="1180" y="0"/>
                      <a:pt x="1520" y="597"/>
                      <a:pt x="1520" y="133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93" name="Google Shape;3493;p37"/>
              <p:cNvSpPr/>
              <p:nvPr/>
            </p:nvSpPr>
            <p:spPr>
              <a:xfrm rot="-1801764">
                <a:off x="5017905" y="4044175"/>
                <a:ext cx="1519" cy="2664"/>
              </a:xfrm>
              <a:custGeom>
                <a:avLst/>
                <a:gdLst/>
                <a:ahLst/>
                <a:cxnLst/>
                <a:rect l="l" t="t" r="r" b="b"/>
                <a:pathLst>
                  <a:path w="1520" h="2666" extrusionOk="0">
                    <a:moveTo>
                      <a:pt x="1520" y="1334"/>
                    </a:moveTo>
                    <a:cubicBezTo>
                      <a:pt x="1520" y="2070"/>
                      <a:pt x="1180" y="2667"/>
                      <a:pt x="760" y="2667"/>
                    </a:cubicBezTo>
                    <a:cubicBezTo>
                      <a:pt x="340" y="2667"/>
                      <a:pt x="0" y="2070"/>
                      <a:pt x="0" y="1334"/>
                    </a:cubicBezTo>
                    <a:cubicBezTo>
                      <a:pt x="0" y="597"/>
                      <a:pt x="340" y="0"/>
                      <a:pt x="760" y="0"/>
                    </a:cubicBezTo>
                    <a:cubicBezTo>
                      <a:pt x="1180" y="0"/>
                      <a:pt x="1520" y="597"/>
                      <a:pt x="1520" y="1334"/>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94" name="Google Shape;3494;p37"/>
              <p:cNvSpPr/>
              <p:nvPr/>
            </p:nvSpPr>
            <p:spPr>
              <a:xfrm rot="-1801764">
                <a:off x="5021390" y="4046193"/>
                <a:ext cx="1519" cy="2664"/>
              </a:xfrm>
              <a:custGeom>
                <a:avLst/>
                <a:gdLst/>
                <a:ahLst/>
                <a:cxnLst/>
                <a:rect l="l" t="t" r="r" b="b"/>
                <a:pathLst>
                  <a:path w="1520" h="2666" extrusionOk="0">
                    <a:moveTo>
                      <a:pt x="1520" y="1333"/>
                    </a:moveTo>
                    <a:cubicBezTo>
                      <a:pt x="1520" y="2070"/>
                      <a:pt x="1180" y="2667"/>
                      <a:pt x="760" y="2667"/>
                    </a:cubicBezTo>
                    <a:cubicBezTo>
                      <a:pt x="340" y="2667"/>
                      <a:pt x="0" y="2070"/>
                      <a:pt x="0" y="1333"/>
                    </a:cubicBezTo>
                    <a:cubicBezTo>
                      <a:pt x="0" y="597"/>
                      <a:pt x="340" y="0"/>
                      <a:pt x="760" y="0"/>
                    </a:cubicBezTo>
                    <a:cubicBezTo>
                      <a:pt x="1180" y="0"/>
                      <a:pt x="1520" y="597"/>
                      <a:pt x="1520" y="133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95" name="Google Shape;3495;p37"/>
              <p:cNvSpPr/>
              <p:nvPr/>
            </p:nvSpPr>
            <p:spPr>
              <a:xfrm rot="-1790023">
                <a:off x="5028625" y="4060140"/>
                <a:ext cx="1525" cy="2676"/>
              </a:xfrm>
              <a:custGeom>
                <a:avLst/>
                <a:gdLst/>
                <a:ahLst/>
                <a:cxnLst/>
                <a:rect l="l" t="t" r="r" b="b"/>
                <a:pathLst>
                  <a:path w="1525" h="2676" extrusionOk="0">
                    <a:moveTo>
                      <a:pt x="1526" y="1339"/>
                    </a:moveTo>
                    <a:cubicBezTo>
                      <a:pt x="1526" y="2079"/>
                      <a:pt x="1185" y="2678"/>
                      <a:pt x="763" y="2678"/>
                    </a:cubicBezTo>
                    <a:cubicBezTo>
                      <a:pt x="342" y="2678"/>
                      <a:pt x="0" y="2079"/>
                      <a:pt x="0" y="1339"/>
                    </a:cubicBezTo>
                    <a:cubicBezTo>
                      <a:pt x="0" y="600"/>
                      <a:pt x="342" y="1"/>
                      <a:pt x="763" y="1"/>
                    </a:cubicBezTo>
                    <a:cubicBezTo>
                      <a:pt x="1185" y="1"/>
                      <a:pt x="1526" y="600"/>
                      <a:pt x="1526" y="1339"/>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96" name="Google Shape;3496;p37"/>
              <p:cNvSpPr/>
              <p:nvPr/>
            </p:nvSpPr>
            <p:spPr>
              <a:xfrm>
                <a:off x="4994815" y="4030735"/>
                <a:ext cx="11593" cy="8583"/>
              </a:xfrm>
              <a:custGeom>
                <a:avLst/>
                <a:gdLst/>
                <a:ahLst/>
                <a:cxnLst/>
                <a:rect l="l" t="t" r="r" b="b"/>
                <a:pathLst>
                  <a:path w="11593" h="8583" extrusionOk="0">
                    <a:moveTo>
                      <a:pt x="10548" y="8436"/>
                    </a:moveTo>
                    <a:lnTo>
                      <a:pt x="1045" y="3007"/>
                    </a:lnTo>
                    <a:cubicBezTo>
                      <a:pt x="393" y="2512"/>
                      <a:pt x="8" y="1731"/>
                      <a:pt x="0" y="911"/>
                    </a:cubicBezTo>
                    <a:lnTo>
                      <a:pt x="0" y="911"/>
                    </a:lnTo>
                    <a:cubicBezTo>
                      <a:pt x="0" y="150"/>
                      <a:pt x="475" y="-232"/>
                      <a:pt x="1045" y="150"/>
                    </a:cubicBezTo>
                    <a:lnTo>
                      <a:pt x="10548" y="5579"/>
                    </a:lnTo>
                    <a:cubicBezTo>
                      <a:pt x="11197" y="6036"/>
                      <a:pt x="11586" y="6779"/>
                      <a:pt x="11593" y="7579"/>
                    </a:cubicBezTo>
                    <a:lnTo>
                      <a:pt x="11593" y="7579"/>
                    </a:lnTo>
                    <a:cubicBezTo>
                      <a:pt x="11593" y="8436"/>
                      <a:pt x="11118" y="8817"/>
                      <a:pt x="10548" y="8436"/>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97" name="Google Shape;3497;p37"/>
              <p:cNvSpPr/>
              <p:nvPr/>
            </p:nvSpPr>
            <p:spPr>
              <a:xfrm>
                <a:off x="5208723" y="3964590"/>
                <a:ext cx="10739" cy="7715"/>
              </a:xfrm>
              <a:custGeom>
                <a:avLst/>
                <a:gdLst/>
                <a:ahLst/>
                <a:cxnLst/>
                <a:rect l="l" t="t" r="r" b="b"/>
                <a:pathLst>
                  <a:path w="10739" h="7715" extrusionOk="0">
                    <a:moveTo>
                      <a:pt x="9788" y="2667"/>
                    </a:moveTo>
                    <a:lnTo>
                      <a:pt x="1045" y="7715"/>
                    </a:lnTo>
                    <a:cubicBezTo>
                      <a:pt x="475" y="7715"/>
                      <a:pt x="0" y="7715"/>
                      <a:pt x="0" y="6953"/>
                    </a:cubicBezTo>
                    <a:lnTo>
                      <a:pt x="0" y="6953"/>
                    </a:lnTo>
                    <a:cubicBezTo>
                      <a:pt x="48" y="6191"/>
                      <a:pt x="437" y="5496"/>
                      <a:pt x="1045" y="5048"/>
                    </a:cubicBezTo>
                    <a:lnTo>
                      <a:pt x="9788" y="0"/>
                    </a:lnTo>
                    <a:cubicBezTo>
                      <a:pt x="10358" y="0"/>
                      <a:pt x="10738" y="0"/>
                      <a:pt x="10738" y="762"/>
                    </a:cubicBezTo>
                    <a:lnTo>
                      <a:pt x="10738" y="762"/>
                    </a:lnTo>
                    <a:cubicBezTo>
                      <a:pt x="10767" y="1514"/>
                      <a:pt x="10415" y="2238"/>
                      <a:pt x="9788" y="2667"/>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98" name="Google Shape;3498;p37"/>
              <p:cNvSpPr/>
              <p:nvPr/>
            </p:nvSpPr>
            <p:spPr>
              <a:xfrm>
                <a:off x="5195324" y="3972306"/>
                <a:ext cx="10738" cy="7810"/>
              </a:xfrm>
              <a:custGeom>
                <a:avLst/>
                <a:gdLst/>
                <a:ahLst/>
                <a:cxnLst/>
                <a:rect l="l" t="t" r="r" b="b"/>
                <a:pathLst>
                  <a:path w="10738" h="7810" extrusionOk="0">
                    <a:moveTo>
                      <a:pt x="9788" y="2762"/>
                    </a:moveTo>
                    <a:lnTo>
                      <a:pt x="1045" y="7810"/>
                    </a:lnTo>
                    <a:cubicBezTo>
                      <a:pt x="475" y="7810"/>
                      <a:pt x="0" y="7810"/>
                      <a:pt x="0" y="7048"/>
                    </a:cubicBezTo>
                    <a:lnTo>
                      <a:pt x="0" y="7048"/>
                    </a:lnTo>
                    <a:cubicBezTo>
                      <a:pt x="9" y="6277"/>
                      <a:pt x="399" y="5562"/>
                      <a:pt x="1045" y="5143"/>
                    </a:cubicBezTo>
                    <a:lnTo>
                      <a:pt x="9788" y="0"/>
                    </a:lnTo>
                    <a:cubicBezTo>
                      <a:pt x="10358" y="0"/>
                      <a:pt x="10738" y="0"/>
                      <a:pt x="10738" y="762"/>
                    </a:cubicBezTo>
                    <a:lnTo>
                      <a:pt x="10738" y="762"/>
                    </a:lnTo>
                    <a:cubicBezTo>
                      <a:pt x="10738" y="1543"/>
                      <a:pt x="10387" y="2276"/>
                      <a:pt x="9788" y="2762"/>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99" name="Google Shape;3499;p37"/>
              <p:cNvSpPr/>
              <p:nvPr/>
            </p:nvSpPr>
            <p:spPr>
              <a:xfrm>
                <a:off x="4963697" y="3895887"/>
                <a:ext cx="275954" cy="159785"/>
              </a:xfrm>
              <a:custGeom>
                <a:avLst/>
                <a:gdLst/>
                <a:ahLst/>
                <a:cxnLst/>
                <a:rect l="l" t="t" r="r" b="b"/>
                <a:pathLst>
                  <a:path w="275954" h="159785" extrusionOk="0">
                    <a:moveTo>
                      <a:pt x="75211" y="157571"/>
                    </a:moveTo>
                    <a:lnTo>
                      <a:pt x="4035" y="116328"/>
                    </a:lnTo>
                    <a:cubicBezTo>
                      <a:pt x="-1951" y="112899"/>
                      <a:pt x="-1191" y="106803"/>
                      <a:pt x="5746" y="102802"/>
                    </a:cubicBezTo>
                    <a:lnTo>
                      <a:pt x="177271" y="3266"/>
                    </a:lnTo>
                    <a:cubicBezTo>
                      <a:pt x="184513" y="-725"/>
                      <a:pt x="193208" y="-1077"/>
                      <a:pt x="200743" y="2314"/>
                    </a:cubicBezTo>
                    <a:lnTo>
                      <a:pt x="271919" y="43461"/>
                    </a:lnTo>
                    <a:cubicBezTo>
                      <a:pt x="277906" y="46986"/>
                      <a:pt x="277146" y="52986"/>
                      <a:pt x="270209" y="57082"/>
                    </a:cubicBezTo>
                    <a:lnTo>
                      <a:pt x="98303" y="156523"/>
                    </a:lnTo>
                    <a:cubicBezTo>
                      <a:pt x="91195" y="160467"/>
                      <a:pt x="82652" y="160857"/>
                      <a:pt x="75211" y="157571"/>
                    </a:cubicBezTo>
                    <a:close/>
                  </a:path>
                </a:pathLst>
              </a:custGeom>
              <a:solidFill>
                <a:srgbClr val="20232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00" name="Google Shape;3500;p37"/>
              <p:cNvSpPr/>
              <p:nvPr/>
            </p:nvSpPr>
            <p:spPr>
              <a:xfrm>
                <a:off x="4974996" y="3900154"/>
                <a:ext cx="256564" cy="148399"/>
              </a:xfrm>
              <a:custGeom>
                <a:avLst/>
                <a:gdLst/>
                <a:ahLst/>
                <a:cxnLst/>
                <a:rect l="l" t="t" r="r" b="b"/>
                <a:pathLst>
                  <a:path w="256564" h="148399" extrusionOk="0">
                    <a:moveTo>
                      <a:pt x="253303" y="40910"/>
                    </a:moveTo>
                    <a:lnTo>
                      <a:pt x="225555" y="24813"/>
                    </a:lnTo>
                    <a:lnTo>
                      <a:pt x="225555" y="24813"/>
                    </a:lnTo>
                    <a:cubicBezTo>
                      <a:pt x="221820" y="26718"/>
                      <a:pt x="217411" y="26718"/>
                      <a:pt x="213676" y="24813"/>
                    </a:cubicBezTo>
                    <a:cubicBezTo>
                      <a:pt x="211785" y="24174"/>
                      <a:pt x="210768" y="22117"/>
                      <a:pt x="211415" y="20222"/>
                    </a:cubicBezTo>
                    <a:cubicBezTo>
                      <a:pt x="211776" y="19155"/>
                      <a:pt x="212612" y="18317"/>
                      <a:pt x="213676" y="17955"/>
                    </a:cubicBezTo>
                    <a:lnTo>
                      <a:pt x="213676" y="17955"/>
                    </a:lnTo>
                    <a:lnTo>
                      <a:pt x="185928" y="1857"/>
                    </a:lnTo>
                    <a:cubicBezTo>
                      <a:pt x="181129" y="-619"/>
                      <a:pt x="175428" y="-619"/>
                      <a:pt x="170629" y="1857"/>
                    </a:cubicBezTo>
                    <a:lnTo>
                      <a:pt x="3189" y="98727"/>
                    </a:lnTo>
                    <a:cubicBezTo>
                      <a:pt x="749" y="99536"/>
                      <a:pt x="-572" y="102184"/>
                      <a:pt x="239" y="104623"/>
                    </a:cubicBezTo>
                    <a:cubicBezTo>
                      <a:pt x="702" y="106023"/>
                      <a:pt x="1795" y="107118"/>
                      <a:pt x="3189" y="107585"/>
                    </a:cubicBezTo>
                    <a:lnTo>
                      <a:pt x="70659" y="146542"/>
                    </a:lnTo>
                    <a:cubicBezTo>
                      <a:pt x="75458" y="149019"/>
                      <a:pt x="81160" y="149019"/>
                      <a:pt x="85959" y="146542"/>
                    </a:cubicBezTo>
                    <a:lnTo>
                      <a:pt x="253303" y="49673"/>
                    </a:lnTo>
                    <a:cubicBezTo>
                      <a:pt x="255717" y="48949"/>
                      <a:pt x="257095" y="46406"/>
                      <a:pt x="256372" y="43987"/>
                    </a:cubicBezTo>
                    <a:cubicBezTo>
                      <a:pt x="255935" y="42510"/>
                      <a:pt x="254776" y="41348"/>
                      <a:pt x="253303" y="40910"/>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01" name="Google Shape;3501;p37"/>
              <p:cNvSpPr/>
              <p:nvPr/>
            </p:nvSpPr>
            <p:spPr>
              <a:xfrm>
                <a:off x="4974996" y="3900154"/>
                <a:ext cx="256564" cy="148399"/>
              </a:xfrm>
              <a:custGeom>
                <a:avLst/>
                <a:gdLst/>
                <a:ahLst/>
                <a:cxnLst/>
                <a:rect l="l" t="t" r="r" b="b"/>
                <a:pathLst>
                  <a:path w="256564" h="148399" extrusionOk="0">
                    <a:moveTo>
                      <a:pt x="253303" y="40910"/>
                    </a:moveTo>
                    <a:lnTo>
                      <a:pt x="225555" y="24813"/>
                    </a:lnTo>
                    <a:lnTo>
                      <a:pt x="225555" y="24813"/>
                    </a:lnTo>
                    <a:cubicBezTo>
                      <a:pt x="221820" y="26718"/>
                      <a:pt x="217411" y="26718"/>
                      <a:pt x="213676" y="24813"/>
                    </a:cubicBezTo>
                    <a:cubicBezTo>
                      <a:pt x="211785" y="24174"/>
                      <a:pt x="210768" y="22117"/>
                      <a:pt x="211415" y="20222"/>
                    </a:cubicBezTo>
                    <a:cubicBezTo>
                      <a:pt x="211776" y="19155"/>
                      <a:pt x="212612" y="18317"/>
                      <a:pt x="213676" y="17955"/>
                    </a:cubicBezTo>
                    <a:lnTo>
                      <a:pt x="213676" y="17955"/>
                    </a:lnTo>
                    <a:lnTo>
                      <a:pt x="185928" y="1857"/>
                    </a:lnTo>
                    <a:cubicBezTo>
                      <a:pt x="181129" y="-619"/>
                      <a:pt x="175428" y="-619"/>
                      <a:pt x="170629" y="1857"/>
                    </a:cubicBezTo>
                    <a:lnTo>
                      <a:pt x="3189" y="98727"/>
                    </a:lnTo>
                    <a:cubicBezTo>
                      <a:pt x="749" y="99536"/>
                      <a:pt x="-572" y="102184"/>
                      <a:pt x="239" y="104623"/>
                    </a:cubicBezTo>
                    <a:cubicBezTo>
                      <a:pt x="702" y="106023"/>
                      <a:pt x="1795" y="107118"/>
                      <a:pt x="3189" y="107585"/>
                    </a:cubicBezTo>
                    <a:lnTo>
                      <a:pt x="70659" y="146542"/>
                    </a:lnTo>
                    <a:cubicBezTo>
                      <a:pt x="75458" y="149019"/>
                      <a:pt x="81160" y="149019"/>
                      <a:pt x="85959" y="146542"/>
                    </a:cubicBezTo>
                    <a:lnTo>
                      <a:pt x="253303" y="49673"/>
                    </a:lnTo>
                    <a:cubicBezTo>
                      <a:pt x="255717" y="48949"/>
                      <a:pt x="257095" y="46406"/>
                      <a:pt x="256372" y="43987"/>
                    </a:cubicBezTo>
                    <a:cubicBezTo>
                      <a:pt x="255935" y="42510"/>
                      <a:pt x="254776" y="41348"/>
                      <a:pt x="253303" y="40910"/>
                    </a:cubicBezTo>
                    <a:close/>
                  </a:path>
                </a:pathLst>
              </a:custGeom>
              <a:solidFill>
                <a:srgbClr val="000000">
                  <a:alpha val="4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02" name="Google Shape;3502;p37"/>
              <p:cNvSpPr/>
              <p:nvPr/>
            </p:nvSpPr>
            <p:spPr>
              <a:xfrm>
                <a:off x="5189528" y="3920775"/>
                <a:ext cx="6461" cy="3619"/>
              </a:xfrm>
              <a:custGeom>
                <a:avLst/>
                <a:gdLst/>
                <a:ahLst/>
                <a:cxnLst/>
                <a:rect l="l" t="t" r="r" b="b"/>
                <a:pathLst>
                  <a:path w="6461" h="3619" extrusionOk="0">
                    <a:moveTo>
                      <a:pt x="6462" y="1810"/>
                    </a:moveTo>
                    <a:cubicBezTo>
                      <a:pt x="6462" y="2809"/>
                      <a:pt x="5015" y="3620"/>
                      <a:pt x="3231" y="3620"/>
                    </a:cubicBezTo>
                    <a:cubicBezTo>
                      <a:pt x="1447" y="3620"/>
                      <a:pt x="0" y="2809"/>
                      <a:pt x="0" y="1810"/>
                    </a:cubicBezTo>
                    <a:cubicBezTo>
                      <a:pt x="0" y="810"/>
                      <a:pt x="1447" y="0"/>
                      <a:pt x="3231" y="0"/>
                    </a:cubicBezTo>
                    <a:cubicBezTo>
                      <a:pt x="5015" y="0"/>
                      <a:pt x="6462" y="810"/>
                      <a:pt x="6462" y="1810"/>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03" name="Google Shape;3503;p37"/>
              <p:cNvSpPr/>
              <p:nvPr/>
            </p:nvSpPr>
            <p:spPr>
              <a:xfrm>
                <a:off x="5191381" y="3921823"/>
                <a:ext cx="2668" cy="1547"/>
              </a:xfrm>
              <a:custGeom>
                <a:avLst/>
                <a:gdLst/>
                <a:ahLst/>
                <a:cxnLst/>
                <a:rect l="l" t="t" r="r" b="b"/>
                <a:pathLst>
                  <a:path w="2668" h="1547" extrusionOk="0">
                    <a:moveTo>
                      <a:pt x="428" y="1333"/>
                    </a:moveTo>
                    <a:cubicBezTo>
                      <a:pt x="-143" y="1333"/>
                      <a:pt x="-143" y="571"/>
                      <a:pt x="428" y="286"/>
                    </a:cubicBezTo>
                    <a:cubicBezTo>
                      <a:pt x="1007" y="-95"/>
                      <a:pt x="1748" y="-95"/>
                      <a:pt x="2328" y="286"/>
                    </a:cubicBezTo>
                    <a:cubicBezTo>
                      <a:pt x="2613" y="409"/>
                      <a:pt x="2746" y="752"/>
                      <a:pt x="2623" y="1038"/>
                    </a:cubicBezTo>
                    <a:cubicBezTo>
                      <a:pt x="2566" y="1172"/>
                      <a:pt x="2461" y="1276"/>
                      <a:pt x="2328" y="1333"/>
                    </a:cubicBezTo>
                    <a:cubicBezTo>
                      <a:pt x="1730" y="1619"/>
                      <a:pt x="1026" y="1619"/>
                      <a:pt x="428" y="1333"/>
                    </a:cubicBezTo>
                    <a:close/>
                  </a:path>
                </a:pathLst>
              </a:custGeom>
              <a:solidFill>
                <a:srgbClr val="FFFF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504" name="Google Shape;3504;p37"/>
            <p:cNvSpPr/>
            <p:nvPr/>
          </p:nvSpPr>
          <p:spPr>
            <a:xfrm>
              <a:off x="3497758" y="3222825"/>
              <a:ext cx="163253" cy="135636"/>
            </a:xfrm>
            <a:custGeom>
              <a:avLst/>
              <a:gdLst/>
              <a:ahLst/>
              <a:cxnLst/>
              <a:rect l="l" t="t" r="r" b="b"/>
              <a:pathLst>
                <a:path w="163253" h="135636" extrusionOk="0">
                  <a:moveTo>
                    <a:pt x="127338" y="95727"/>
                  </a:moveTo>
                  <a:cubicBezTo>
                    <a:pt x="127338" y="95727"/>
                    <a:pt x="165349" y="61723"/>
                    <a:pt x="163163" y="16670"/>
                  </a:cubicBezTo>
                  <a:cubicBezTo>
                    <a:pt x="160882" y="-14763"/>
                    <a:pt x="141972" y="7906"/>
                    <a:pt x="141972" y="7906"/>
                  </a:cubicBezTo>
                  <a:lnTo>
                    <a:pt x="122966" y="42482"/>
                  </a:lnTo>
                  <a:cubicBezTo>
                    <a:pt x="122966" y="42482"/>
                    <a:pt x="103961" y="67152"/>
                    <a:pt x="86475" y="72772"/>
                  </a:cubicBezTo>
                  <a:cubicBezTo>
                    <a:pt x="73115" y="74058"/>
                    <a:pt x="59820" y="76029"/>
                    <a:pt x="46659" y="78677"/>
                  </a:cubicBezTo>
                  <a:cubicBezTo>
                    <a:pt x="23282" y="83249"/>
                    <a:pt x="0" y="112491"/>
                    <a:pt x="0" y="112491"/>
                  </a:cubicBezTo>
                  <a:lnTo>
                    <a:pt x="30124" y="135637"/>
                  </a:ln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05" name="Google Shape;3505;p37"/>
            <p:cNvSpPr/>
            <p:nvPr/>
          </p:nvSpPr>
          <p:spPr>
            <a:xfrm>
              <a:off x="6274476" y="1508477"/>
              <a:ext cx="336298" cy="520294"/>
            </a:xfrm>
            <a:custGeom>
              <a:avLst/>
              <a:gdLst/>
              <a:ahLst/>
              <a:cxnLst/>
              <a:rect l="l" t="t" r="r" b="b"/>
              <a:pathLst>
                <a:path w="336298" h="520294" extrusionOk="0">
                  <a:moveTo>
                    <a:pt x="294302" y="134437"/>
                  </a:moveTo>
                  <a:lnTo>
                    <a:pt x="70986" y="4897"/>
                  </a:lnTo>
                  <a:cubicBezTo>
                    <a:pt x="63640" y="-75"/>
                    <a:pt x="54403" y="-1342"/>
                    <a:pt x="45994" y="1468"/>
                  </a:cubicBezTo>
                  <a:lnTo>
                    <a:pt x="45994" y="1468"/>
                  </a:lnTo>
                  <a:cubicBezTo>
                    <a:pt x="44188" y="2211"/>
                    <a:pt x="42487" y="3202"/>
                    <a:pt x="40957" y="4421"/>
                  </a:cubicBezTo>
                  <a:lnTo>
                    <a:pt x="0" y="27948"/>
                  </a:lnTo>
                  <a:lnTo>
                    <a:pt x="28508" y="67572"/>
                  </a:lnTo>
                  <a:lnTo>
                    <a:pt x="28508" y="280265"/>
                  </a:lnTo>
                  <a:cubicBezTo>
                    <a:pt x="28508" y="311507"/>
                    <a:pt x="47514" y="347797"/>
                    <a:pt x="70891" y="361323"/>
                  </a:cubicBezTo>
                  <a:lnTo>
                    <a:pt x="267884" y="475623"/>
                  </a:lnTo>
                  <a:lnTo>
                    <a:pt x="274346" y="520295"/>
                  </a:lnTo>
                  <a:cubicBezTo>
                    <a:pt x="275676" y="519628"/>
                    <a:pt x="309601" y="500102"/>
                    <a:pt x="320339" y="493815"/>
                  </a:cubicBezTo>
                  <a:cubicBezTo>
                    <a:pt x="321375" y="493339"/>
                    <a:pt x="322354" y="492768"/>
                    <a:pt x="323285" y="492101"/>
                  </a:cubicBezTo>
                  <a:lnTo>
                    <a:pt x="323285" y="492101"/>
                  </a:lnTo>
                  <a:lnTo>
                    <a:pt x="323285" y="492101"/>
                  </a:lnTo>
                  <a:cubicBezTo>
                    <a:pt x="332560" y="483709"/>
                    <a:pt x="337321" y="471413"/>
                    <a:pt x="336114" y="458954"/>
                  </a:cubicBezTo>
                  <a:lnTo>
                    <a:pt x="336114" y="215495"/>
                  </a:lnTo>
                  <a:cubicBezTo>
                    <a:pt x="336589" y="184253"/>
                    <a:pt x="317678" y="147772"/>
                    <a:pt x="294302" y="134437"/>
                  </a:cubicBezTo>
                  <a:close/>
                </a:path>
              </a:pathLst>
            </a:custGeom>
            <a:solidFill>
              <a:srgbClr val="D9DAE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06" name="Google Shape;3506;p37"/>
            <p:cNvSpPr/>
            <p:nvPr/>
          </p:nvSpPr>
          <p:spPr>
            <a:xfrm>
              <a:off x="6256990" y="1535134"/>
              <a:ext cx="307985" cy="495867"/>
            </a:xfrm>
            <a:custGeom>
              <a:avLst/>
              <a:gdLst/>
              <a:ahLst/>
              <a:cxnLst/>
              <a:rect l="l" t="t" r="r" b="b"/>
              <a:pathLst>
                <a:path w="307985" h="495867" extrusionOk="0">
                  <a:moveTo>
                    <a:pt x="265603" y="490781"/>
                  </a:moveTo>
                  <a:lnTo>
                    <a:pt x="42288" y="361527"/>
                  </a:lnTo>
                  <a:cubicBezTo>
                    <a:pt x="18911" y="348002"/>
                    <a:pt x="0" y="311711"/>
                    <a:pt x="0" y="280469"/>
                  </a:cubicBezTo>
                  <a:lnTo>
                    <a:pt x="0" y="37105"/>
                  </a:lnTo>
                  <a:cubicBezTo>
                    <a:pt x="0" y="5864"/>
                    <a:pt x="19006" y="-8424"/>
                    <a:pt x="42288" y="5101"/>
                  </a:cubicBezTo>
                  <a:lnTo>
                    <a:pt x="265603" y="134261"/>
                  </a:lnTo>
                  <a:cubicBezTo>
                    <a:pt x="288980" y="147786"/>
                    <a:pt x="307986" y="184171"/>
                    <a:pt x="307986" y="215413"/>
                  </a:cubicBezTo>
                  <a:lnTo>
                    <a:pt x="307986" y="458682"/>
                  </a:lnTo>
                  <a:cubicBezTo>
                    <a:pt x="307986" y="489924"/>
                    <a:pt x="288980" y="504307"/>
                    <a:pt x="265603" y="490781"/>
                  </a:cubicBezTo>
                  <a:close/>
                </a:path>
              </a:pathLst>
            </a:custGeom>
            <a:solidFill>
              <a:srgbClr val="EFF0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07" name="Google Shape;3507;p37"/>
            <p:cNvSpPr/>
            <p:nvPr/>
          </p:nvSpPr>
          <p:spPr>
            <a:xfrm>
              <a:off x="6322845" y="1634489"/>
              <a:ext cx="176087" cy="297735"/>
            </a:xfrm>
            <a:custGeom>
              <a:avLst/>
              <a:gdLst/>
              <a:ahLst/>
              <a:cxnLst/>
              <a:rect l="l" t="t" r="r" b="b"/>
              <a:pathLst>
                <a:path w="176087" h="297735" extrusionOk="0">
                  <a:moveTo>
                    <a:pt x="0" y="28904"/>
                  </a:moveTo>
                  <a:cubicBezTo>
                    <a:pt x="0" y="15188"/>
                    <a:pt x="3896" y="6330"/>
                    <a:pt x="11593" y="2234"/>
                  </a:cubicBezTo>
                  <a:cubicBezTo>
                    <a:pt x="19291" y="-1862"/>
                    <a:pt x="29364" y="-338"/>
                    <a:pt x="41812" y="6901"/>
                  </a:cubicBezTo>
                  <a:cubicBezTo>
                    <a:pt x="54413" y="14198"/>
                    <a:pt x="64923" y="24627"/>
                    <a:pt x="72316" y="37191"/>
                  </a:cubicBezTo>
                  <a:cubicBezTo>
                    <a:pt x="79842" y="49516"/>
                    <a:pt x="83824" y="63699"/>
                    <a:pt x="83814" y="78148"/>
                  </a:cubicBezTo>
                  <a:lnTo>
                    <a:pt x="83814" y="89197"/>
                  </a:lnTo>
                  <a:cubicBezTo>
                    <a:pt x="83814" y="103009"/>
                    <a:pt x="80013" y="111867"/>
                    <a:pt x="72316" y="115867"/>
                  </a:cubicBezTo>
                  <a:cubicBezTo>
                    <a:pt x="64619" y="119868"/>
                    <a:pt x="54546" y="118153"/>
                    <a:pt x="42097" y="110914"/>
                  </a:cubicBezTo>
                  <a:cubicBezTo>
                    <a:pt x="29478" y="103647"/>
                    <a:pt x="18958" y="93208"/>
                    <a:pt x="11593" y="80625"/>
                  </a:cubicBezTo>
                  <a:cubicBezTo>
                    <a:pt x="4039" y="68338"/>
                    <a:pt x="28" y="54193"/>
                    <a:pt x="0" y="39763"/>
                  </a:cubicBezTo>
                  <a:close/>
                  <a:moveTo>
                    <a:pt x="25467" y="55479"/>
                  </a:moveTo>
                  <a:cubicBezTo>
                    <a:pt x="25467" y="61584"/>
                    <a:pt x="27035" y="67585"/>
                    <a:pt x="30029" y="72910"/>
                  </a:cubicBezTo>
                  <a:cubicBezTo>
                    <a:pt x="32784" y="78158"/>
                    <a:pt x="36975" y="82520"/>
                    <a:pt x="42097" y="85483"/>
                  </a:cubicBezTo>
                  <a:cubicBezTo>
                    <a:pt x="47039" y="88340"/>
                    <a:pt x="50935" y="88721"/>
                    <a:pt x="53881" y="86626"/>
                  </a:cubicBezTo>
                  <a:cubicBezTo>
                    <a:pt x="57226" y="83311"/>
                    <a:pt x="58841" y="78634"/>
                    <a:pt x="58252" y="73957"/>
                  </a:cubicBezTo>
                  <a:lnTo>
                    <a:pt x="58252" y="62623"/>
                  </a:lnTo>
                  <a:cubicBezTo>
                    <a:pt x="58252" y="56536"/>
                    <a:pt x="56751" y="50554"/>
                    <a:pt x="53881" y="45192"/>
                  </a:cubicBezTo>
                  <a:cubicBezTo>
                    <a:pt x="51154" y="39896"/>
                    <a:pt x="46963" y="35496"/>
                    <a:pt x="41812" y="32524"/>
                  </a:cubicBezTo>
                  <a:cubicBezTo>
                    <a:pt x="38581" y="30000"/>
                    <a:pt x="34201" y="29523"/>
                    <a:pt x="30504" y="31285"/>
                  </a:cubicBezTo>
                  <a:cubicBezTo>
                    <a:pt x="27463" y="33286"/>
                    <a:pt x="25942" y="37572"/>
                    <a:pt x="25942" y="44239"/>
                  </a:cubicBezTo>
                  <a:close/>
                  <a:moveTo>
                    <a:pt x="49509" y="221785"/>
                  </a:moveTo>
                  <a:lnTo>
                    <a:pt x="30504" y="199306"/>
                  </a:lnTo>
                  <a:lnTo>
                    <a:pt x="125532" y="78910"/>
                  </a:lnTo>
                  <a:lnTo>
                    <a:pt x="144537" y="101389"/>
                  </a:lnTo>
                  <a:close/>
                  <a:moveTo>
                    <a:pt x="92177" y="208451"/>
                  </a:moveTo>
                  <a:cubicBezTo>
                    <a:pt x="92177" y="194639"/>
                    <a:pt x="96073" y="185781"/>
                    <a:pt x="103866" y="181780"/>
                  </a:cubicBezTo>
                  <a:cubicBezTo>
                    <a:pt x="111658" y="177780"/>
                    <a:pt x="121731" y="179494"/>
                    <a:pt x="134084" y="186638"/>
                  </a:cubicBezTo>
                  <a:cubicBezTo>
                    <a:pt x="146600" y="193934"/>
                    <a:pt x="157062" y="204288"/>
                    <a:pt x="164493" y="216737"/>
                  </a:cubicBezTo>
                  <a:cubicBezTo>
                    <a:pt x="172124" y="229129"/>
                    <a:pt x="176144" y="243417"/>
                    <a:pt x="176087" y="257980"/>
                  </a:cubicBezTo>
                  <a:lnTo>
                    <a:pt x="176087" y="269030"/>
                  </a:lnTo>
                  <a:cubicBezTo>
                    <a:pt x="176087" y="282650"/>
                    <a:pt x="172286" y="291604"/>
                    <a:pt x="164683" y="295604"/>
                  </a:cubicBezTo>
                  <a:cubicBezTo>
                    <a:pt x="157081" y="299605"/>
                    <a:pt x="147008" y="297985"/>
                    <a:pt x="134369" y="290651"/>
                  </a:cubicBezTo>
                  <a:cubicBezTo>
                    <a:pt x="121693" y="283374"/>
                    <a:pt x="111145" y="272906"/>
                    <a:pt x="103770" y="260266"/>
                  </a:cubicBezTo>
                  <a:cubicBezTo>
                    <a:pt x="96282" y="248093"/>
                    <a:pt x="92272" y="234092"/>
                    <a:pt x="92177" y="219785"/>
                  </a:cubicBezTo>
                  <a:close/>
                  <a:moveTo>
                    <a:pt x="117645" y="235120"/>
                  </a:moveTo>
                  <a:cubicBezTo>
                    <a:pt x="117768" y="241178"/>
                    <a:pt x="119403" y="247103"/>
                    <a:pt x="122396" y="252361"/>
                  </a:cubicBezTo>
                  <a:cubicBezTo>
                    <a:pt x="125142" y="257657"/>
                    <a:pt x="129285" y="262105"/>
                    <a:pt x="134369" y="265219"/>
                  </a:cubicBezTo>
                  <a:cubicBezTo>
                    <a:pt x="145108" y="271506"/>
                    <a:pt x="150524" y="267696"/>
                    <a:pt x="150524" y="253885"/>
                  </a:cubicBezTo>
                  <a:lnTo>
                    <a:pt x="150524" y="242169"/>
                  </a:lnTo>
                  <a:cubicBezTo>
                    <a:pt x="150524" y="236102"/>
                    <a:pt x="148985" y="230139"/>
                    <a:pt x="146058" y="224834"/>
                  </a:cubicBezTo>
                  <a:cubicBezTo>
                    <a:pt x="143302" y="219614"/>
                    <a:pt x="139159" y="215261"/>
                    <a:pt x="134084" y="212260"/>
                  </a:cubicBezTo>
                  <a:cubicBezTo>
                    <a:pt x="130720" y="209527"/>
                    <a:pt x="126064" y="209041"/>
                    <a:pt x="122206" y="211022"/>
                  </a:cubicBezTo>
                  <a:cubicBezTo>
                    <a:pt x="118671" y="214175"/>
                    <a:pt x="116960" y="218899"/>
                    <a:pt x="117645" y="223595"/>
                  </a:cubicBezTo>
                  <a:close/>
                </a:path>
              </a:pathLst>
            </a:custGeom>
            <a:solidFill>
              <a:srgbClr val="A6CE2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08" name="Google Shape;3508;p37"/>
            <p:cNvSpPr/>
            <p:nvPr/>
          </p:nvSpPr>
          <p:spPr>
            <a:xfrm>
              <a:off x="3417840" y="830009"/>
              <a:ext cx="336307" cy="520393"/>
            </a:xfrm>
            <a:custGeom>
              <a:avLst/>
              <a:gdLst/>
              <a:ahLst/>
              <a:cxnLst/>
              <a:rect l="l" t="t" r="r" b="b"/>
              <a:pathLst>
                <a:path w="336307" h="520393" extrusionOk="0">
                  <a:moveTo>
                    <a:pt x="294302" y="134154"/>
                  </a:moveTo>
                  <a:lnTo>
                    <a:pt x="70986" y="4900"/>
                  </a:lnTo>
                  <a:cubicBezTo>
                    <a:pt x="63640" y="-76"/>
                    <a:pt x="54403" y="-1344"/>
                    <a:pt x="45994" y="1471"/>
                  </a:cubicBezTo>
                  <a:lnTo>
                    <a:pt x="45994" y="1471"/>
                  </a:lnTo>
                  <a:cubicBezTo>
                    <a:pt x="44205" y="2253"/>
                    <a:pt x="42515" y="3245"/>
                    <a:pt x="40957" y="4424"/>
                  </a:cubicBezTo>
                  <a:lnTo>
                    <a:pt x="0" y="27951"/>
                  </a:lnTo>
                  <a:lnTo>
                    <a:pt x="28508" y="67575"/>
                  </a:lnTo>
                  <a:lnTo>
                    <a:pt x="28508" y="280268"/>
                  </a:lnTo>
                  <a:cubicBezTo>
                    <a:pt x="28508" y="311510"/>
                    <a:pt x="47514" y="347800"/>
                    <a:pt x="70796" y="361326"/>
                  </a:cubicBezTo>
                  <a:lnTo>
                    <a:pt x="267789" y="475626"/>
                  </a:lnTo>
                  <a:lnTo>
                    <a:pt x="274346" y="520393"/>
                  </a:lnTo>
                  <a:lnTo>
                    <a:pt x="320244" y="493818"/>
                  </a:lnTo>
                  <a:cubicBezTo>
                    <a:pt x="321261" y="493333"/>
                    <a:pt x="322240" y="492799"/>
                    <a:pt x="323190" y="492199"/>
                  </a:cubicBezTo>
                  <a:lnTo>
                    <a:pt x="323190" y="492199"/>
                  </a:lnTo>
                  <a:lnTo>
                    <a:pt x="323190" y="492199"/>
                  </a:lnTo>
                  <a:cubicBezTo>
                    <a:pt x="332551" y="483865"/>
                    <a:pt x="337359" y="471539"/>
                    <a:pt x="336114" y="459052"/>
                  </a:cubicBezTo>
                  <a:lnTo>
                    <a:pt x="336114" y="215212"/>
                  </a:lnTo>
                  <a:cubicBezTo>
                    <a:pt x="336684" y="183970"/>
                    <a:pt x="317679" y="147680"/>
                    <a:pt x="294302" y="134154"/>
                  </a:cubicBezTo>
                  <a:close/>
                </a:path>
              </a:pathLst>
            </a:custGeom>
            <a:solidFill>
              <a:srgbClr val="D9DAE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09" name="Google Shape;3509;p37"/>
            <p:cNvSpPr/>
            <p:nvPr/>
          </p:nvSpPr>
          <p:spPr>
            <a:xfrm>
              <a:off x="3400355" y="856397"/>
              <a:ext cx="307985" cy="495973"/>
            </a:xfrm>
            <a:custGeom>
              <a:avLst/>
              <a:gdLst/>
              <a:ahLst/>
              <a:cxnLst/>
              <a:rect l="l" t="t" r="r" b="b"/>
              <a:pathLst>
                <a:path w="307985" h="495973" extrusionOk="0">
                  <a:moveTo>
                    <a:pt x="265698" y="490766"/>
                  </a:moveTo>
                  <a:lnTo>
                    <a:pt x="42382" y="361702"/>
                  </a:lnTo>
                  <a:cubicBezTo>
                    <a:pt x="19006" y="348177"/>
                    <a:pt x="0" y="311886"/>
                    <a:pt x="0" y="280644"/>
                  </a:cubicBezTo>
                  <a:lnTo>
                    <a:pt x="0" y="37185"/>
                  </a:lnTo>
                  <a:cubicBezTo>
                    <a:pt x="0" y="5943"/>
                    <a:pt x="19006" y="-8439"/>
                    <a:pt x="42382" y="5086"/>
                  </a:cubicBezTo>
                  <a:lnTo>
                    <a:pt x="265698" y="134340"/>
                  </a:lnTo>
                  <a:cubicBezTo>
                    <a:pt x="289075" y="147866"/>
                    <a:pt x="307986" y="184156"/>
                    <a:pt x="307986" y="215398"/>
                  </a:cubicBezTo>
                  <a:lnTo>
                    <a:pt x="307986" y="458667"/>
                  </a:lnTo>
                  <a:cubicBezTo>
                    <a:pt x="307986" y="489909"/>
                    <a:pt x="289075" y="504577"/>
                    <a:pt x="265698" y="490766"/>
                  </a:cubicBezTo>
                  <a:close/>
                </a:path>
              </a:pathLst>
            </a:custGeom>
            <a:solidFill>
              <a:srgbClr val="EFF0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10" name="Google Shape;3510;p37"/>
            <p:cNvSpPr/>
            <p:nvPr/>
          </p:nvSpPr>
          <p:spPr>
            <a:xfrm>
              <a:off x="3456326" y="989404"/>
              <a:ext cx="196042" cy="250697"/>
            </a:xfrm>
            <a:custGeom>
              <a:avLst/>
              <a:gdLst/>
              <a:ahLst/>
              <a:cxnLst/>
              <a:rect l="l" t="t" r="r" b="b"/>
              <a:pathLst>
                <a:path w="196042" h="250697" extrusionOk="0">
                  <a:moveTo>
                    <a:pt x="98069" y="0"/>
                  </a:moveTo>
                  <a:lnTo>
                    <a:pt x="128288" y="88487"/>
                  </a:lnTo>
                  <a:lnTo>
                    <a:pt x="196043" y="139065"/>
                  </a:lnTo>
                  <a:lnTo>
                    <a:pt x="147008" y="166021"/>
                  </a:lnTo>
                  <a:lnTo>
                    <a:pt x="158602" y="250698"/>
                  </a:lnTo>
                  <a:lnTo>
                    <a:pt x="98069" y="178879"/>
                  </a:lnTo>
                  <a:lnTo>
                    <a:pt x="37441" y="180594"/>
                  </a:lnTo>
                  <a:lnTo>
                    <a:pt x="49034" y="109252"/>
                  </a:lnTo>
                  <a:lnTo>
                    <a:pt x="0" y="25622"/>
                  </a:lnTo>
                  <a:lnTo>
                    <a:pt x="67755" y="53435"/>
                  </a:lnTo>
                  <a:lnTo>
                    <a:pt x="98069" y="0"/>
                  </a:ln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511" name="Google Shape;3511;p37"/>
          <p:cNvSpPr txBox="1">
            <a:spLocks noGrp="1"/>
          </p:cNvSpPr>
          <p:nvPr>
            <p:ph type="title"/>
          </p:nvPr>
        </p:nvSpPr>
        <p:spPr>
          <a:xfrm>
            <a:off x="381000" y="624650"/>
            <a:ext cx="1562100" cy="468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2400"/>
              <a:t>Extra resources</a:t>
            </a:r>
            <a:endParaRPr sz="2400"/>
          </a:p>
        </p:txBody>
      </p:sp>
      <p:sp>
        <p:nvSpPr>
          <p:cNvPr id="3512" name="Google Shape;3512;p37"/>
          <p:cNvSpPr txBox="1"/>
          <p:nvPr/>
        </p:nvSpPr>
        <p:spPr>
          <a:xfrm>
            <a:off x="381000" y="1466850"/>
            <a:ext cx="1782600" cy="30576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200">
                <a:latin typeface="Barlow Light"/>
                <a:ea typeface="Barlow Light"/>
                <a:cs typeface="Barlow Light"/>
                <a:sym typeface="Barlow Light"/>
              </a:rPr>
              <a:t>Illustrations created by </a:t>
            </a:r>
            <a:r>
              <a:rPr lang="en" sz="1200" u="sng">
                <a:solidFill>
                  <a:schemeClr val="hlink"/>
                </a:solidFill>
                <a:latin typeface="Barlow Light"/>
                <a:ea typeface="Barlow Light"/>
                <a:cs typeface="Barlow Light"/>
                <a:sym typeface="Barlow Light"/>
                <a:hlinkClick r:id="rId3"/>
              </a:rPr>
              <a:t>Sergei Tikhonov</a:t>
            </a:r>
            <a:r>
              <a:rPr lang="en" sz="1200">
                <a:latin typeface="Barlow Light"/>
                <a:ea typeface="Barlow Light"/>
                <a:cs typeface="Barlow Light"/>
                <a:sym typeface="Barlow Light"/>
              </a:rPr>
              <a:t>.</a:t>
            </a:r>
            <a:endParaRPr sz="1200">
              <a:latin typeface="Barlow Light"/>
              <a:ea typeface="Barlow Light"/>
              <a:cs typeface="Barlow Light"/>
              <a:sym typeface="Barlow Light"/>
            </a:endParaRPr>
          </a:p>
          <a:p>
            <a:pPr marL="0" lvl="0" indent="0" algn="l" rtl="0">
              <a:spcBef>
                <a:spcPts val="1000"/>
              </a:spcBef>
              <a:spcAft>
                <a:spcPts val="0"/>
              </a:spcAft>
              <a:buNone/>
            </a:pPr>
            <a:r>
              <a:rPr lang="en" sz="1200">
                <a:latin typeface="Barlow Light"/>
                <a:ea typeface="Barlow Light"/>
                <a:cs typeface="Barlow Light"/>
                <a:sym typeface="Barlow Light"/>
              </a:rPr>
              <a:t>Free illustrations published under the MIT License. You can use them for personal and commercial projects, without the need to include attribution.</a:t>
            </a:r>
            <a:endParaRPr sz="1200">
              <a:latin typeface="Barlow Light"/>
              <a:ea typeface="Barlow Light"/>
              <a:cs typeface="Barlow Light"/>
              <a:sym typeface="Barlow Light"/>
            </a:endParaRPr>
          </a:p>
          <a:p>
            <a:pPr marL="0" lvl="0" indent="0" algn="l" rtl="0">
              <a:spcBef>
                <a:spcPts val="1000"/>
              </a:spcBef>
              <a:spcAft>
                <a:spcPts val="0"/>
              </a:spcAft>
              <a:buNone/>
            </a:pPr>
            <a:r>
              <a:rPr lang="en" sz="1200" u="sng">
                <a:solidFill>
                  <a:schemeClr val="hlink"/>
                </a:solidFill>
                <a:latin typeface="Barlow Light"/>
                <a:ea typeface="Barlow Light"/>
                <a:cs typeface="Barlow Light"/>
                <a:sym typeface="Barlow Light"/>
                <a:hlinkClick r:id="rId4"/>
              </a:rPr>
              <a:t>See license</a:t>
            </a:r>
            <a:r>
              <a:rPr lang="en" sz="1200">
                <a:latin typeface="Barlow Light"/>
                <a:ea typeface="Barlow Light"/>
                <a:cs typeface="Barlow Light"/>
                <a:sym typeface="Barlow Light"/>
              </a:rPr>
              <a:t>.</a:t>
            </a:r>
            <a:endParaRPr sz="1200">
              <a:latin typeface="Barlow Light"/>
              <a:ea typeface="Barlow Light"/>
              <a:cs typeface="Barlow Light"/>
              <a:sym typeface="Barlow Light"/>
            </a:endParaRPr>
          </a:p>
          <a:p>
            <a:pPr marL="0" lvl="0" indent="0" algn="l" rtl="0">
              <a:spcBef>
                <a:spcPts val="1000"/>
              </a:spcBef>
              <a:spcAft>
                <a:spcPts val="1000"/>
              </a:spcAft>
              <a:buNone/>
            </a:pPr>
            <a:endParaRPr sz="1200">
              <a:latin typeface="Barlow Light"/>
              <a:ea typeface="Barlow Light"/>
              <a:cs typeface="Barlow Light"/>
              <a:sym typeface="Barlow Light"/>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741" name="Google Shape;15;p3">
            <a:extLst>
              <a:ext uri="{FF2B5EF4-FFF2-40B4-BE49-F238E27FC236}">
                <a16:creationId xmlns:a16="http://schemas.microsoft.com/office/drawing/2014/main" id="{1EC886FD-39C9-4E2B-A75E-D630B6894CAD}"/>
              </a:ext>
            </a:extLst>
          </p:cNvPr>
          <p:cNvSpPr/>
          <p:nvPr/>
        </p:nvSpPr>
        <p:spPr>
          <a:xfrm rot="5400000">
            <a:off x="-303375" y="2166905"/>
            <a:ext cx="1416300" cy="8097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15"/>
          <p:cNvSpPr txBox="1">
            <a:spLocks noGrp="1"/>
          </p:cNvSpPr>
          <p:nvPr>
            <p:ph type="ctrTitle"/>
          </p:nvPr>
        </p:nvSpPr>
        <p:spPr>
          <a:xfrm>
            <a:off x="1085850" y="2031025"/>
            <a:ext cx="4676700" cy="1159800"/>
          </a:xfrm>
          <a:prstGeom prst="rect">
            <a:avLst/>
          </a:prstGeom>
        </p:spPr>
        <p:txBody>
          <a:bodyPr spcFirstLastPara="1" wrap="square" lIns="0" tIns="0" rIns="0" bIns="0" anchor="b" anchorCtr="0">
            <a:noAutofit/>
          </a:bodyPr>
          <a:lstStyle/>
          <a:p>
            <a:pPr lvl="0"/>
            <a:r>
              <a:rPr lang="en-US" dirty="0"/>
              <a:t>Company Profile</a:t>
            </a:r>
          </a:p>
        </p:txBody>
      </p:sp>
      <p:sp>
        <p:nvSpPr>
          <p:cNvPr id="406" name="Google Shape;406;p15"/>
          <p:cNvSpPr txBox="1">
            <a:spLocks noGrp="1"/>
          </p:cNvSpPr>
          <p:nvPr>
            <p:ph type="subTitle" idx="1"/>
          </p:nvPr>
        </p:nvSpPr>
        <p:spPr>
          <a:xfrm>
            <a:off x="1085850" y="3287726"/>
            <a:ext cx="4676700" cy="383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Let’s start with the first set of slides</a:t>
            </a:r>
            <a:endParaRPr/>
          </a:p>
        </p:txBody>
      </p:sp>
      <p:sp>
        <p:nvSpPr>
          <p:cNvPr id="407" name="Google Shape;407;p15"/>
          <p:cNvSpPr txBox="1"/>
          <p:nvPr/>
        </p:nvSpPr>
        <p:spPr>
          <a:xfrm>
            <a:off x="0" y="1866900"/>
            <a:ext cx="609600" cy="1420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b="1">
                <a:solidFill>
                  <a:schemeClr val="lt1"/>
                </a:solidFill>
                <a:latin typeface="Barlow"/>
                <a:ea typeface="Barlow"/>
                <a:cs typeface="Barlow"/>
                <a:sym typeface="Barlow"/>
              </a:rPr>
              <a:t>1</a:t>
            </a:r>
            <a:endParaRPr sz="3600" b="1">
              <a:solidFill>
                <a:schemeClr val="lt1"/>
              </a:solidFill>
              <a:latin typeface="Barlow"/>
              <a:ea typeface="Barlow"/>
              <a:cs typeface="Barlow"/>
              <a:sym typeface="Barlow"/>
            </a:endParaRPr>
          </a:p>
        </p:txBody>
      </p:sp>
      <p:grpSp>
        <p:nvGrpSpPr>
          <p:cNvPr id="111" name="Google Shape;2858;p37">
            <a:extLst>
              <a:ext uri="{FF2B5EF4-FFF2-40B4-BE49-F238E27FC236}">
                <a16:creationId xmlns:a16="http://schemas.microsoft.com/office/drawing/2014/main" id="{F6F63A77-6E53-42F9-88EA-4599FD2A75CF}"/>
              </a:ext>
            </a:extLst>
          </p:cNvPr>
          <p:cNvGrpSpPr/>
          <p:nvPr/>
        </p:nvGrpSpPr>
        <p:grpSpPr>
          <a:xfrm>
            <a:off x="5591139" y="961773"/>
            <a:ext cx="3095661" cy="3219953"/>
            <a:chOff x="2152775" y="305709"/>
            <a:chExt cx="4264823" cy="4762415"/>
          </a:xfrm>
        </p:grpSpPr>
        <p:grpSp>
          <p:nvGrpSpPr>
            <p:cNvPr id="112" name="Google Shape;2859;p37">
              <a:extLst>
                <a:ext uri="{FF2B5EF4-FFF2-40B4-BE49-F238E27FC236}">
                  <a16:creationId xmlns:a16="http://schemas.microsoft.com/office/drawing/2014/main" id="{C122C369-CF03-4898-9420-A7CADE2590EF}"/>
                </a:ext>
              </a:extLst>
            </p:cNvPr>
            <p:cNvGrpSpPr/>
            <p:nvPr/>
          </p:nvGrpSpPr>
          <p:grpSpPr>
            <a:xfrm>
              <a:off x="2593845" y="3487641"/>
              <a:ext cx="936028" cy="696373"/>
              <a:chOff x="4403470" y="4229766"/>
              <a:chExt cx="936028" cy="696373"/>
            </a:xfrm>
          </p:grpSpPr>
          <p:sp>
            <p:nvSpPr>
              <p:cNvPr id="724" name="Google Shape;2860;p37">
                <a:extLst>
                  <a:ext uri="{FF2B5EF4-FFF2-40B4-BE49-F238E27FC236}">
                    <a16:creationId xmlns:a16="http://schemas.microsoft.com/office/drawing/2014/main" id="{A43F8A13-7CBB-49C9-AA5F-71FFD0FF83D2}"/>
                  </a:ext>
                </a:extLst>
              </p:cNvPr>
              <p:cNvSpPr/>
              <p:nvPr/>
            </p:nvSpPr>
            <p:spPr>
              <a:xfrm>
                <a:off x="4403470" y="4414647"/>
                <a:ext cx="883852" cy="511492"/>
              </a:xfrm>
              <a:custGeom>
                <a:avLst/>
                <a:gdLst/>
                <a:ahLst/>
                <a:cxnLst/>
                <a:rect l="l" t="t" r="r" b="b"/>
                <a:pathLst>
                  <a:path w="883852" h="511492" extrusionOk="0">
                    <a:moveTo>
                      <a:pt x="883852" y="255746"/>
                    </a:moveTo>
                    <a:cubicBezTo>
                      <a:pt x="883852" y="396991"/>
                      <a:pt x="685995" y="511492"/>
                      <a:pt x="441926" y="511492"/>
                    </a:cubicBezTo>
                    <a:cubicBezTo>
                      <a:pt x="197857" y="511492"/>
                      <a:pt x="0" y="396991"/>
                      <a:pt x="0" y="255746"/>
                    </a:cubicBezTo>
                    <a:cubicBezTo>
                      <a:pt x="0" y="114501"/>
                      <a:pt x="197857" y="0"/>
                      <a:pt x="441926" y="0"/>
                    </a:cubicBezTo>
                    <a:cubicBezTo>
                      <a:pt x="685995" y="0"/>
                      <a:pt x="883852" y="114501"/>
                      <a:pt x="883852" y="255746"/>
                    </a:cubicBez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5" name="Google Shape;2861;p37">
                <a:extLst>
                  <a:ext uri="{FF2B5EF4-FFF2-40B4-BE49-F238E27FC236}">
                    <a16:creationId xmlns:a16="http://schemas.microsoft.com/office/drawing/2014/main" id="{9651E275-BE69-46AC-AE2E-397622B11849}"/>
                  </a:ext>
                </a:extLst>
              </p:cNvPr>
              <p:cNvSpPr/>
              <p:nvPr/>
            </p:nvSpPr>
            <p:spPr>
              <a:xfrm>
                <a:off x="4455646" y="4339304"/>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2"/>
                      <a:pt x="197857" y="0"/>
                      <a:pt x="441926" y="0"/>
                    </a:cubicBezTo>
                    <a:cubicBezTo>
                      <a:pt x="685995" y="0"/>
                      <a:pt x="883852" y="114502"/>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6" name="Google Shape;2862;p37">
                <a:extLst>
                  <a:ext uri="{FF2B5EF4-FFF2-40B4-BE49-F238E27FC236}">
                    <a16:creationId xmlns:a16="http://schemas.microsoft.com/office/drawing/2014/main" id="{1BECA6D5-57E8-4C57-B786-9C4F83FEF57F}"/>
                  </a:ext>
                </a:extLst>
              </p:cNvPr>
              <p:cNvSpPr/>
              <p:nvPr/>
            </p:nvSpPr>
            <p:spPr>
              <a:xfrm>
                <a:off x="4455741" y="4482465"/>
                <a:ext cx="87339" cy="116490"/>
              </a:xfrm>
              <a:custGeom>
                <a:avLst/>
                <a:gdLst/>
                <a:ahLst/>
                <a:cxnLst/>
                <a:rect l="l" t="t" r="r" b="b"/>
                <a:pathLst>
                  <a:path w="87339" h="116490" extrusionOk="0">
                    <a:moveTo>
                      <a:pt x="0" y="116491"/>
                    </a:moveTo>
                    <a:lnTo>
                      <a:pt x="0" y="0"/>
                    </a:lnTo>
                    <a:lnTo>
                      <a:pt x="87340" y="77914"/>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7" name="Google Shape;2863;p37">
                <a:extLst>
                  <a:ext uri="{FF2B5EF4-FFF2-40B4-BE49-F238E27FC236}">
                    <a16:creationId xmlns:a16="http://schemas.microsoft.com/office/drawing/2014/main" id="{258C369C-3119-45BC-8E1D-60BBF93836BE}"/>
                  </a:ext>
                </a:extLst>
              </p:cNvPr>
              <p:cNvSpPr/>
              <p:nvPr/>
            </p:nvSpPr>
            <p:spPr>
              <a:xfrm>
                <a:off x="5272972" y="4485513"/>
                <a:ext cx="66526" cy="157067"/>
              </a:xfrm>
              <a:custGeom>
                <a:avLst/>
                <a:gdLst/>
                <a:ahLst/>
                <a:cxnLst/>
                <a:rect l="l" t="t" r="r" b="b"/>
                <a:pathLst>
                  <a:path w="66526" h="157067" extrusionOk="0">
                    <a:moveTo>
                      <a:pt x="66527" y="0"/>
                    </a:moveTo>
                    <a:lnTo>
                      <a:pt x="66527" y="109538"/>
                    </a:lnTo>
                    <a:lnTo>
                      <a:pt x="21859" y="157067"/>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8" name="Google Shape;2864;p37">
                <a:extLst>
                  <a:ext uri="{FF2B5EF4-FFF2-40B4-BE49-F238E27FC236}">
                    <a16:creationId xmlns:a16="http://schemas.microsoft.com/office/drawing/2014/main" id="{48323A3A-72E2-4640-8F0D-03463BB63F17}"/>
                  </a:ext>
                </a:extLst>
              </p:cNvPr>
              <p:cNvSpPr/>
              <p:nvPr/>
            </p:nvSpPr>
            <p:spPr>
              <a:xfrm>
                <a:off x="4455646" y="4229766"/>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2"/>
                      <a:pt x="197857" y="0"/>
                      <a:pt x="441926" y="0"/>
                    </a:cubicBezTo>
                    <a:cubicBezTo>
                      <a:pt x="685995" y="0"/>
                      <a:pt x="883852" y="114502"/>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9" name="Google Shape;2865;p37">
                <a:extLst>
                  <a:ext uri="{FF2B5EF4-FFF2-40B4-BE49-F238E27FC236}">
                    <a16:creationId xmlns:a16="http://schemas.microsoft.com/office/drawing/2014/main" id="{9C082EAB-A5E5-4697-ADC2-7475D19375B1}"/>
                  </a:ext>
                </a:extLst>
              </p:cNvPr>
              <p:cNvSpPr/>
              <p:nvPr/>
            </p:nvSpPr>
            <p:spPr>
              <a:xfrm>
                <a:off x="4581266" y="4299370"/>
                <a:ext cx="632693" cy="366117"/>
              </a:xfrm>
              <a:custGeom>
                <a:avLst/>
                <a:gdLst/>
                <a:ahLst/>
                <a:cxnLst/>
                <a:rect l="l" t="t" r="r" b="b"/>
                <a:pathLst>
                  <a:path w="632693" h="366117" extrusionOk="0">
                    <a:moveTo>
                      <a:pt x="632116" y="194048"/>
                    </a:moveTo>
                    <a:cubicBezTo>
                      <a:pt x="627555" y="237101"/>
                      <a:pt x="596952" y="279773"/>
                      <a:pt x="540025" y="312539"/>
                    </a:cubicBezTo>
                    <a:cubicBezTo>
                      <a:pt x="416476" y="383977"/>
                      <a:pt x="216136" y="383977"/>
                      <a:pt x="92586" y="312539"/>
                    </a:cubicBezTo>
                    <a:cubicBezTo>
                      <a:pt x="35564" y="279487"/>
                      <a:pt x="4962" y="237101"/>
                      <a:pt x="590" y="194048"/>
                    </a:cubicBezTo>
                    <a:cubicBezTo>
                      <a:pt x="-4732" y="143661"/>
                      <a:pt x="25965" y="92130"/>
                      <a:pt x="92586" y="53650"/>
                    </a:cubicBezTo>
                    <a:cubicBezTo>
                      <a:pt x="216136" y="-17883"/>
                      <a:pt x="416476" y="-17883"/>
                      <a:pt x="540025" y="53650"/>
                    </a:cubicBezTo>
                    <a:cubicBezTo>
                      <a:pt x="607121" y="92130"/>
                      <a:pt x="637343" y="143661"/>
                      <a:pt x="632116"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0" name="Google Shape;2866;p37">
                <a:extLst>
                  <a:ext uri="{FF2B5EF4-FFF2-40B4-BE49-F238E27FC236}">
                    <a16:creationId xmlns:a16="http://schemas.microsoft.com/office/drawing/2014/main" id="{39A0110E-B5A8-4366-AC60-9FC87C817045}"/>
                  </a:ext>
                </a:extLst>
              </p:cNvPr>
              <p:cNvSpPr/>
              <p:nvPr/>
            </p:nvSpPr>
            <p:spPr>
              <a:xfrm>
                <a:off x="4581856" y="4321278"/>
                <a:ext cx="631526" cy="344209"/>
              </a:xfrm>
              <a:custGeom>
                <a:avLst/>
                <a:gdLst/>
                <a:ahLst/>
                <a:cxnLst/>
                <a:rect l="l" t="t" r="r" b="b"/>
                <a:pathLst>
                  <a:path w="631526" h="344209" extrusionOk="0">
                    <a:moveTo>
                      <a:pt x="631527" y="172141"/>
                    </a:moveTo>
                    <a:cubicBezTo>
                      <a:pt x="626965" y="215194"/>
                      <a:pt x="596363" y="257866"/>
                      <a:pt x="539435" y="290632"/>
                    </a:cubicBezTo>
                    <a:cubicBezTo>
                      <a:pt x="415886" y="362069"/>
                      <a:pt x="215546" y="362069"/>
                      <a:pt x="91997" y="290632"/>
                    </a:cubicBezTo>
                    <a:cubicBezTo>
                      <a:pt x="34974" y="257580"/>
                      <a:pt x="4372" y="215194"/>
                      <a:pt x="0" y="172141"/>
                    </a:cubicBezTo>
                    <a:cubicBezTo>
                      <a:pt x="4372" y="129088"/>
                      <a:pt x="35069" y="86416"/>
                      <a:pt x="91997" y="53650"/>
                    </a:cubicBezTo>
                    <a:cubicBezTo>
                      <a:pt x="215546" y="-17883"/>
                      <a:pt x="415886" y="-17883"/>
                      <a:pt x="539435" y="53650"/>
                    </a:cubicBezTo>
                    <a:cubicBezTo>
                      <a:pt x="596363" y="86701"/>
                      <a:pt x="626965" y="129088"/>
                      <a:pt x="631527" y="17214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1" name="Google Shape;2867;p37">
                <a:extLst>
                  <a:ext uri="{FF2B5EF4-FFF2-40B4-BE49-F238E27FC236}">
                    <a16:creationId xmlns:a16="http://schemas.microsoft.com/office/drawing/2014/main" id="{9AAEC69B-F688-4D67-B90B-B55F77460412}"/>
                  </a:ext>
                </a:extLst>
              </p:cNvPr>
              <p:cNvSpPr/>
              <p:nvPr/>
            </p:nvSpPr>
            <p:spPr>
              <a:xfrm>
                <a:off x="4743040" y="4404074"/>
                <a:ext cx="295357" cy="184784"/>
              </a:xfrm>
              <a:custGeom>
                <a:avLst/>
                <a:gdLst/>
                <a:ahLst/>
                <a:cxnLst/>
                <a:rect l="l" t="t" r="r" b="b"/>
                <a:pathLst>
                  <a:path w="295357" h="184784" extrusionOk="0">
                    <a:moveTo>
                      <a:pt x="149875" y="29432"/>
                    </a:moveTo>
                    <a:cubicBezTo>
                      <a:pt x="145990" y="29423"/>
                      <a:pt x="142111" y="29737"/>
                      <a:pt x="138280" y="30385"/>
                    </a:cubicBezTo>
                    <a:cubicBezTo>
                      <a:pt x="133053" y="31147"/>
                      <a:pt x="127256" y="32195"/>
                      <a:pt x="120793" y="33528"/>
                    </a:cubicBezTo>
                    <a:cubicBezTo>
                      <a:pt x="114331" y="34862"/>
                      <a:pt x="107678" y="36576"/>
                      <a:pt x="100645" y="38671"/>
                    </a:cubicBezTo>
                    <a:cubicBezTo>
                      <a:pt x="93878" y="40719"/>
                      <a:pt x="87271" y="43272"/>
                      <a:pt x="80877" y="46292"/>
                    </a:cubicBezTo>
                    <a:lnTo>
                      <a:pt x="131722" y="75629"/>
                    </a:lnTo>
                    <a:lnTo>
                      <a:pt x="141226" y="72390"/>
                    </a:lnTo>
                    <a:cubicBezTo>
                      <a:pt x="154151" y="68104"/>
                      <a:pt x="166316" y="64484"/>
                      <a:pt x="177816" y="61436"/>
                    </a:cubicBezTo>
                    <a:cubicBezTo>
                      <a:pt x="188584" y="58598"/>
                      <a:pt x="199589" y="56779"/>
                      <a:pt x="210699" y="56007"/>
                    </a:cubicBezTo>
                    <a:cubicBezTo>
                      <a:pt x="220849" y="55397"/>
                      <a:pt x="231037" y="56102"/>
                      <a:pt x="241016" y="58103"/>
                    </a:cubicBezTo>
                    <a:cubicBezTo>
                      <a:pt x="251062" y="60293"/>
                      <a:pt x="260689" y="64084"/>
                      <a:pt x="269527" y="69342"/>
                    </a:cubicBezTo>
                    <a:cubicBezTo>
                      <a:pt x="278299" y="73743"/>
                      <a:pt x="285826" y="80296"/>
                      <a:pt x="291386" y="88392"/>
                    </a:cubicBezTo>
                    <a:cubicBezTo>
                      <a:pt x="295112" y="94317"/>
                      <a:pt x="296281" y="101498"/>
                      <a:pt x="294617" y="108299"/>
                    </a:cubicBezTo>
                    <a:cubicBezTo>
                      <a:pt x="292460" y="115776"/>
                      <a:pt x="288364" y="122549"/>
                      <a:pt x="282738" y="127921"/>
                    </a:cubicBezTo>
                    <a:cubicBezTo>
                      <a:pt x="275762" y="134922"/>
                      <a:pt x="267978" y="141065"/>
                      <a:pt x="259548" y="146209"/>
                    </a:cubicBezTo>
                    <a:lnTo>
                      <a:pt x="291861" y="165259"/>
                    </a:lnTo>
                    <a:lnTo>
                      <a:pt x="274279" y="175451"/>
                    </a:lnTo>
                    <a:lnTo>
                      <a:pt x="241681" y="156401"/>
                    </a:lnTo>
                    <a:cubicBezTo>
                      <a:pt x="226162" y="164068"/>
                      <a:pt x="209929" y="170193"/>
                      <a:pt x="193212" y="174688"/>
                    </a:cubicBezTo>
                    <a:cubicBezTo>
                      <a:pt x="175734" y="179604"/>
                      <a:pt x="157863" y="182975"/>
                      <a:pt x="139801" y="184785"/>
                    </a:cubicBezTo>
                    <a:lnTo>
                      <a:pt x="122219" y="154305"/>
                    </a:lnTo>
                    <a:cubicBezTo>
                      <a:pt x="126957" y="154276"/>
                      <a:pt x="131688" y="153924"/>
                      <a:pt x="136379" y="153257"/>
                    </a:cubicBezTo>
                    <a:cubicBezTo>
                      <a:pt x="142842" y="152495"/>
                      <a:pt x="149875" y="151257"/>
                      <a:pt x="157763" y="149638"/>
                    </a:cubicBezTo>
                    <a:cubicBezTo>
                      <a:pt x="165651" y="148019"/>
                      <a:pt x="173824" y="145733"/>
                      <a:pt x="182568" y="143256"/>
                    </a:cubicBezTo>
                    <a:cubicBezTo>
                      <a:pt x="191055" y="140684"/>
                      <a:pt x="199342" y="137503"/>
                      <a:pt x="207373" y="133731"/>
                    </a:cubicBezTo>
                    <a:lnTo>
                      <a:pt x="156812" y="104489"/>
                    </a:lnTo>
                    <a:cubicBezTo>
                      <a:pt x="154722" y="105346"/>
                      <a:pt x="152536" y="106109"/>
                      <a:pt x="150255" y="106871"/>
                    </a:cubicBezTo>
                    <a:lnTo>
                      <a:pt x="143317" y="108966"/>
                    </a:lnTo>
                    <a:cubicBezTo>
                      <a:pt x="130582" y="113157"/>
                      <a:pt x="118987" y="116396"/>
                      <a:pt x="108343" y="118491"/>
                    </a:cubicBezTo>
                    <a:cubicBezTo>
                      <a:pt x="98576" y="120768"/>
                      <a:pt x="88616" y="122101"/>
                      <a:pt x="78596" y="122492"/>
                    </a:cubicBezTo>
                    <a:cubicBezTo>
                      <a:pt x="69750" y="122854"/>
                      <a:pt x="60896" y="122015"/>
                      <a:pt x="52271" y="120015"/>
                    </a:cubicBezTo>
                    <a:cubicBezTo>
                      <a:pt x="43727" y="118091"/>
                      <a:pt x="35524" y="114881"/>
                      <a:pt x="27941" y="110490"/>
                    </a:cubicBezTo>
                    <a:cubicBezTo>
                      <a:pt x="19600" y="106099"/>
                      <a:pt x="12355" y="99889"/>
                      <a:pt x="6748" y="92297"/>
                    </a:cubicBezTo>
                    <a:cubicBezTo>
                      <a:pt x="2686" y="86592"/>
                      <a:pt x="675" y="79677"/>
                      <a:pt x="1045" y="72676"/>
                    </a:cubicBezTo>
                    <a:cubicBezTo>
                      <a:pt x="1772" y="65380"/>
                      <a:pt x="4687" y="58464"/>
                      <a:pt x="9409" y="52864"/>
                    </a:cubicBezTo>
                    <a:cubicBezTo>
                      <a:pt x="15218" y="45482"/>
                      <a:pt x="22145" y="39053"/>
                      <a:pt x="29937" y="33814"/>
                    </a:cubicBezTo>
                    <a:lnTo>
                      <a:pt x="0" y="16478"/>
                    </a:lnTo>
                    <a:lnTo>
                      <a:pt x="17677" y="6858"/>
                    </a:lnTo>
                    <a:lnTo>
                      <a:pt x="47424" y="24003"/>
                    </a:lnTo>
                    <a:cubicBezTo>
                      <a:pt x="61333" y="17050"/>
                      <a:pt x="75962" y="11659"/>
                      <a:pt x="91046" y="7906"/>
                    </a:cubicBezTo>
                    <a:cubicBezTo>
                      <a:pt x="105358" y="4277"/>
                      <a:pt x="119901" y="1629"/>
                      <a:pt x="134574" y="0"/>
                    </a:cubicBezTo>
                    <a:close/>
                    <a:moveTo>
                      <a:pt x="63485" y="82772"/>
                    </a:moveTo>
                    <a:cubicBezTo>
                      <a:pt x="70153" y="86639"/>
                      <a:pt x="77868" y="88306"/>
                      <a:pt x="85534" y="87535"/>
                    </a:cubicBezTo>
                    <a:cubicBezTo>
                      <a:pt x="95850" y="86363"/>
                      <a:pt x="106013" y="84096"/>
                      <a:pt x="115851" y="80772"/>
                    </a:cubicBezTo>
                    <a:lnTo>
                      <a:pt x="68332" y="53245"/>
                    </a:lnTo>
                    <a:cubicBezTo>
                      <a:pt x="50845" y="64675"/>
                      <a:pt x="49230" y="74514"/>
                      <a:pt x="63485" y="82772"/>
                    </a:cubicBezTo>
                    <a:close/>
                    <a:moveTo>
                      <a:pt x="230372" y="96774"/>
                    </a:moveTo>
                    <a:cubicBezTo>
                      <a:pt x="223130" y="92793"/>
                      <a:pt x="214786" y="91288"/>
                      <a:pt x="206612" y="92488"/>
                    </a:cubicBezTo>
                    <a:cubicBezTo>
                      <a:pt x="195331" y="93945"/>
                      <a:pt x="184202" y="96403"/>
                      <a:pt x="173349" y="99822"/>
                    </a:cubicBezTo>
                    <a:lnTo>
                      <a:pt x="220868" y="127159"/>
                    </a:lnTo>
                    <a:cubicBezTo>
                      <a:pt x="240892" y="114776"/>
                      <a:pt x="244057" y="104651"/>
                      <a:pt x="230372" y="9677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2" name="Google Shape;2868;p37">
                <a:extLst>
                  <a:ext uri="{FF2B5EF4-FFF2-40B4-BE49-F238E27FC236}">
                    <a16:creationId xmlns:a16="http://schemas.microsoft.com/office/drawing/2014/main" id="{E754131C-5486-4D54-8CC9-6A521AC6BEE0}"/>
                  </a:ext>
                </a:extLst>
              </p:cNvPr>
              <p:cNvSpPr/>
              <p:nvPr/>
            </p:nvSpPr>
            <p:spPr>
              <a:xfrm>
                <a:off x="4865259" y="4541234"/>
                <a:ext cx="19007" cy="25527"/>
              </a:xfrm>
              <a:custGeom>
                <a:avLst/>
                <a:gdLst/>
                <a:ahLst/>
                <a:cxnLst/>
                <a:rect l="l" t="t" r="r" b="b"/>
                <a:pathLst>
                  <a:path w="19007" h="25527" extrusionOk="0">
                    <a:moveTo>
                      <a:pt x="0" y="17145"/>
                    </a:moveTo>
                    <a:cubicBezTo>
                      <a:pt x="0" y="15907"/>
                      <a:pt x="0" y="0"/>
                      <a:pt x="0" y="0"/>
                    </a:cubicBezTo>
                    <a:lnTo>
                      <a:pt x="19008" y="12478"/>
                    </a:lnTo>
                    <a:lnTo>
                      <a:pt x="10549"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3" name="Google Shape;2869;p37">
                <a:extLst>
                  <a:ext uri="{FF2B5EF4-FFF2-40B4-BE49-F238E27FC236}">
                    <a16:creationId xmlns:a16="http://schemas.microsoft.com/office/drawing/2014/main" id="{F293C0B0-0BBA-412F-9291-68AC880CD93C}"/>
                  </a:ext>
                </a:extLst>
              </p:cNvPr>
              <p:cNvSpPr/>
              <p:nvPr/>
            </p:nvSpPr>
            <p:spPr>
              <a:xfrm>
                <a:off x="4992800" y="4552092"/>
                <a:ext cx="42006" cy="19716"/>
              </a:xfrm>
              <a:custGeom>
                <a:avLst/>
                <a:gdLst/>
                <a:ahLst/>
                <a:cxnLst/>
                <a:rect l="l" t="t" r="r" b="b"/>
                <a:pathLst>
                  <a:path w="42006" h="19716" extrusionOk="0">
                    <a:moveTo>
                      <a:pt x="42007" y="17240"/>
                    </a:moveTo>
                    <a:lnTo>
                      <a:pt x="42007" y="0"/>
                    </a:lnTo>
                    <a:lnTo>
                      <a:pt x="0" y="3238"/>
                    </a:lnTo>
                    <a:lnTo>
                      <a:pt x="24045" y="19717"/>
                    </a:lnTo>
                    <a:lnTo>
                      <a:pt x="42007" y="1724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4" name="Google Shape;2870;p37">
                <a:extLst>
                  <a:ext uri="{FF2B5EF4-FFF2-40B4-BE49-F238E27FC236}">
                    <a16:creationId xmlns:a16="http://schemas.microsoft.com/office/drawing/2014/main" id="{76C9FA77-FAA5-4884-82FC-02F39DA1D624}"/>
                  </a:ext>
                </a:extLst>
              </p:cNvPr>
              <p:cNvSpPr/>
              <p:nvPr/>
            </p:nvSpPr>
            <p:spPr>
              <a:xfrm>
                <a:off x="5006866" y="4488941"/>
                <a:ext cx="31457" cy="17335"/>
              </a:xfrm>
              <a:custGeom>
                <a:avLst/>
                <a:gdLst/>
                <a:ahLst/>
                <a:cxnLst/>
                <a:rect l="l" t="t" r="r" b="b"/>
                <a:pathLst>
                  <a:path w="31457" h="17335" extrusionOk="0">
                    <a:moveTo>
                      <a:pt x="31458" y="17336"/>
                    </a:moveTo>
                    <a:lnTo>
                      <a:pt x="31458" y="0"/>
                    </a:lnTo>
                    <a:lnTo>
                      <a:pt x="0" y="11430"/>
                    </a:lnTo>
                    <a:lnTo>
                      <a:pt x="31458" y="17336"/>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5" name="Google Shape;2871;p37">
                <a:extLst>
                  <a:ext uri="{FF2B5EF4-FFF2-40B4-BE49-F238E27FC236}">
                    <a16:creationId xmlns:a16="http://schemas.microsoft.com/office/drawing/2014/main" id="{92247A53-B405-4A7A-8774-B0E585CD76C2}"/>
                  </a:ext>
                </a:extLst>
              </p:cNvPr>
              <p:cNvSpPr/>
              <p:nvPr/>
            </p:nvSpPr>
            <p:spPr>
              <a:xfrm>
                <a:off x="4908026" y="4495323"/>
                <a:ext cx="47328" cy="33051"/>
              </a:xfrm>
              <a:custGeom>
                <a:avLst/>
                <a:gdLst/>
                <a:ahLst/>
                <a:cxnLst/>
                <a:rect l="l" t="t" r="r" b="b"/>
                <a:pathLst>
                  <a:path w="47328" h="33051" extrusionOk="0">
                    <a:moveTo>
                      <a:pt x="0" y="10001"/>
                    </a:moveTo>
                    <a:lnTo>
                      <a:pt x="10454" y="0"/>
                    </a:lnTo>
                    <a:lnTo>
                      <a:pt x="47329" y="25527"/>
                    </a:lnTo>
                    <a:lnTo>
                      <a:pt x="45048" y="33052"/>
                    </a:lnTo>
                    <a:cubicBezTo>
                      <a:pt x="45048" y="33052"/>
                      <a:pt x="17487" y="21431"/>
                      <a:pt x="16537" y="2076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6" name="Google Shape;2872;p37">
                <a:extLst>
                  <a:ext uri="{FF2B5EF4-FFF2-40B4-BE49-F238E27FC236}">
                    <a16:creationId xmlns:a16="http://schemas.microsoft.com/office/drawing/2014/main" id="{149B1876-2E3F-48C5-B364-3DBB9CCA955C}"/>
                  </a:ext>
                </a:extLst>
              </p:cNvPr>
              <p:cNvSpPr/>
              <p:nvPr/>
            </p:nvSpPr>
            <p:spPr>
              <a:xfrm>
                <a:off x="4811468" y="4440078"/>
                <a:ext cx="58923" cy="38957"/>
              </a:xfrm>
              <a:custGeom>
                <a:avLst/>
                <a:gdLst/>
                <a:ahLst/>
                <a:cxnLst/>
                <a:rect l="l" t="t" r="r" b="b"/>
                <a:pathLst>
                  <a:path w="58923" h="38957" extrusionOk="0">
                    <a:moveTo>
                      <a:pt x="0" y="11144"/>
                    </a:moveTo>
                    <a:lnTo>
                      <a:pt x="48945" y="38957"/>
                    </a:lnTo>
                    <a:lnTo>
                      <a:pt x="58924" y="31718"/>
                    </a:lnTo>
                    <a:cubicBezTo>
                      <a:pt x="58924" y="31718"/>
                      <a:pt x="52841" y="24670"/>
                      <a:pt x="52366" y="23908"/>
                    </a:cubicBezTo>
                    <a:cubicBezTo>
                      <a:pt x="47964" y="18878"/>
                      <a:pt x="42800" y="14573"/>
                      <a:pt x="37065" y="11144"/>
                    </a:cubicBezTo>
                    <a:cubicBezTo>
                      <a:pt x="33453" y="10478"/>
                      <a:pt x="10169" y="0"/>
                      <a:pt x="10169"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7" name="Google Shape;2873;p37">
                <a:extLst>
                  <a:ext uri="{FF2B5EF4-FFF2-40B4-BE49-F238E27FC236}">
                    <a16:creationId xmlns:a16="http://schemas.microsoft.com/office/drawing/2014/main" id="{DF620359-3C9F-458B-9081-0C287CCF86DC}"/>
                  </a:ext>
                </a:extLst>
              </p:cNvPr>
              <p:cNvSpPr/>
              <p:nvPr/>
            </p:nvSpPr>
            <p:spPr>
              <a:xfrm>
                <a:off x="4865639" y="4409027"/>
                <a:ext cx="27275" cy="24479"/>
              </a:xfrm>
              <a:custGeom>
                <a:avLst/>
                <a:gdLst/>
                <a:ahLst/>
                <a:cxnLst/>
                <a:rect l="l" t="t" r="r" b="b"/>
                <a:pathLst>
                  <a:path w="27275" h="24479" extrusionOk="0">
                    <a:moveTo>
                      <a:pt x="27276" y="24479"/>
                    </a:moveTo>
                    <a:lnTo>
                      <a:pt x="27276" y="7334"/>
                    </a:lnTo>
                    <a:lnTo>
                      <a:pt x="4752" y="0"/>
                    </a:lnTo>
                    <a:lnTo>
                      <a:pt x="0" y="13430"/>
                    </a:lnTo>
                    <a:lnTo>
                      <a:pt x="1140" y="19621"/>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8" name="Google Shape;2874;p37">
                <a:extLst>
                  <a:ext uri="{FF2B5EF4-FFF2-40B4-BE49-F238E27FC236}">
                    <a16:creationId xmlns:a16="http://schemas.microsoft.com/office/drawing/2014/main" id="{D04A99D7-EB63-4C6F-8545-3AF7312A7754}"/>
                  </a:ext>
                </a:extLst>
              </p:cNvPr>
              <p:cNvSpPr/>
              <p:nvPr/>
            </p:nvSpPr>
            <p:spPr>
              <a:xfrm>
                <a:off x="4743421" y="4403978"/>
                <a:ext cx="26040" cy="19431"/>
              </a:xfrm>
              <a:custGeom>
                <a:avLst/>
                <a:gdLst/>
                <a:ahLst/>
                <a:cxnLst/>
                <a:rect l="l" t="t" r="r" b="b"/>
                <a:pathLst>
                  <a:path w="26040" h="19431" extrusionOk="0">
                    <a:moveTo>
                      <a:pt x="0" y="17145"/>
                    </a:moveTo>
                    <a:lnTo>
                      <a:pt x="0" y="0"/>
                    </a:lnTo>
                    <a:lnTo>
                      <a:pt x="26040"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9" name="Google Shape;2875;p37">
                <a:extLst>
                  <a:ext uri="{FF2B5EF4-FFF2-40B4-BE49-F238E27FC236}">
                    <a16:creationId xmlns:a16="http://schemas.microsoft.com/office/drawing/2014/main" id="{F109C941-6D33-4C03-A4B6-DA026E0A78E5}"/>
                  </a:ext>
                </a:extLst>
              </p:cNvPr>
              <p:cNvSpPr/>
              <p:nvPr/>
            </p:nvSpPr>
            <p:spPr>
              <a:xfrm>
                <a:off x="4744371" y="4461509"/>
                <a:ext cx="29936" cy="30289"/>
              </a:xfrm>
              <a:custGeom>
                <a:avLst/>
                <a:gdLst/>
                <a:ahLst/>
                <a:cxnLst/>
                <a:rect l="l" t="t" r="r" b="b"/>
                <a:pathLst>
                  <a:path w="29936" h="30289" extrusionOk="0">
                    <a:moveTo>
                      <a:pt x="0" y="17907"/>
                    </a:moveTo>
                    <a:lnTo>
                      <a:pt x="0" y="0"/>
                    </a:lnTo>
                    <a:lnTo>
                      <a:pt x="29937" y="0"/>
                    </a:lnTo>
                    <a:lnTo>
                      <a:pt x="22619" y="16002"/>
                    </a:lnTo>
                    <a:lnTo>
                      <a:pt x="9694" y="3028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0" name="Google Shape;2876;p37">
                <a:extLst>
                  <a:ext uri="{FF2B5EF4-FFF2-40B4-BE49-F238E27FC236}">
                    <a16:creationId xmlns:a16="http://schemas.microsoft.com/office/drawing/2014/main" id="{428D97DE-EAE4-42F4-8E81-B5D15F5BF22C}"/>
                  </a:ext>
                </a:extLst>
              </p:cNvPr>
              <p:cNvSpPr/>
              <p:nvPr/>
            </p:nvSpPr>
            <p:spPr>
              <a:xfrm>
                <a:off x="4743040" y="4386929"/>
                <a:ext cx="295352" cy="185070"/>
              </a:xfrm>
              <a:custGeom>
                <a:avLst/>
                <a:gdLst/>
                <a:ahLst/>
                <a:cxnLst/>
                <a:rect l="l" t="t" r="r" b="b"/>
                <a:pathLst>
                  <a:path w="295352" h="185070" extrusionOk="0">
                    <a:moveTo>
                      <a:pt x="149875" y="29432"/>
                    </a:moveTo>
                    <a:cubicBezTo>
                      <a:pt x="145994" y="29432"/>
                      <a:pt x="142119" y="29718"/>
                      <a:pt x="138280" y="30289"/>
                    </a:cubicBezTo>
                    <a:cubicBezTo>
                      <a:pt x="133053" y="31051"/>
                      <a:pt x="127256" y="32099"/>
                      <a:pt x="120793" y="33528"/>
                    </a:cubicBezTo>
                    <a:cubicBezTo>
                      <a:pt x="114331" y="34957"/>
                      <a:pt x="107678" y="36576"/>
                      <a:pt x="100645" y="38671"/>
                    </a:cubicBezTo>
                    <a:cubicBezTo>
                      <a:pt x="93881" y="40691"/>
                      <a:pt x="87274" y="43205"/>
                      <a:pt x="80877" y="46196"/>
                    </a:cubicBezTo>
                    <a:lnTo>
                      <a:pt x="131722" y="75629"/>
                    </a:lnTo>
                    <a:lnTo>
                      <a:pt x="141226" y="72390"/>
                    </a:lnTo>
                    <a:cubicBezTo>
                      <a:pt x="154151" y="68104"/>
                      <a:pt x="166316" y="64484"/>
                      <a:pt x="177816" y="61436"/>
                    </a:cubicBezTo>
                    <a:cubicBezTo>
                      <a:pt x="188574" y="58550"/>
                      <a:pt x="199589" y="56740"/>
                      <a:pt x="210699" y="56007"/>
                    </a:cubicBezTo>
                    <a:cubicBezTo>
                      <a:pt x="220849" y="55369"/>
                      <a:pt x="231037" y="56045"/>
                      <a:pt x="241016" y="58007"/>
                    </a:cubicBezTo>
                    <a:cubicBezTo>
                      <a:pt x="251052" y="60274"/>
                      <a:pt x="260670" y="64094"/>
                      <a:pt x="269527" y="69342"/>
                    </a:cubicBezTo>
                    <a:cubicBezTo>
                      <a:pt x="278328" y="73705"/>
                      <a:pt x="285855" y="80258"/>
                      <a:pt x="291386" y="88392"/>
                    </a:cubicBezTo>
                    <a:cubicBezTo>
                      <a:pt x="295112" y="94278"/>
                      <a:pt x="296271" y="101432"/>
                      <a:pt x="294617" y="108204"/>
                    </a:cubicBezTo>
                    <a:cubicBezTo>
                      <a:pt x="292508" y="115700"/>
                      <a:pt x="288402" y="122482"/>
                      <a:pt x="282738" y="127825"/>
                    </a:cubicBezTo>
                    <a:cubicBezTo>
                      <a:pt x="275762" y="134855"/>
                      <a:pt x="267978" y="141027"/>
                      <a:pt x="259548" y="146209"/>
                    </a:cubicBezTo>
                    <a:lnTo>
                      <a:pt x="291861" y="165259"/>
                    </a:lnTo>
                    <a:lnTo>
                      <a:pt x="274279" y="175546"/>
                    </a:lnTo>
                    <a:lnTo>
                      <a:pt x="241681" y="156496"/>
                    </a:lnTo>
                    <a:cubicBezTo>
                      <a:pt x="226181" y="164239"/>
                      <a:pt x="209939" y="170402"/>
                      <a:pt x="193212" y="174879"/>
                    </a:cubicBezTo>
                    <a:cubicBezTo>
                      <a:pt x="175668" y="179784"/>
                      <a:pt x="157733" y="183194"/>
                      <a:pt x="139611" y="185071"/>
                    </a:cubicBezTo>
                    <a:lnTo>
                      <a:pt x="122219" y="154305"/>
                    </a:lnTo>
                    <a:cubicBezTo>
                      <a:pt x="125355" y="154305"/>
                      <a:pt x="130107" y="154305"/>
                      <a:pt x="136379" y="153257"/>
                    </a:cubicBezTo>
                    <a:cubicBezTo>
                      <a:pt x="142652" y="152209"/>
                      <a:pt x="149875" y="151257"/>
                      <a:pt x="157763" y="149542"/>
                    </a:cubicBezTo>
                    <a:cubicBezTo>
                      <a:pt x="165651" y="147828"/>
                      <a:pt x="173824" y="145732"/>
                      <a:pt x="182568" y="143161"/>
                    </a:cubicBezTo>
                    <a:cubicBezTo>
                      <a:pt x="191074" y="140636"/>
                      <a:pt x="199361" y="137446"/>
                      <a:pt x="207373" y="133636"/>
                    </a:cubicBezTo>
                    <a:lnTo>
                      <a:pt x="156812" y="104394"/>
                    </a:lnTo>
                    <a:cubicBezTo>
                      <a:pt x="154722" y="105156"/>
                      <a:pt x="152536" y="106013"/>
                      <a:pt x="150255" y="106680"/>
                    </a:cubicBezTo>
                    <a:lnTo>
                      <a:pt x="143317" y="108871"/>
                    </a:lnTo>
                    <a:cubicBezTo>
                      <a:pt x="130582" y="113062"/>
                      <a:pt x="118987" y="116300"/>
                      <a:pt x="108343" y="118396"/>
                    </a:cubicBezTo>
                    <a:cubicBezTo>
                      <a:pt x="98576" y="120672"/>
                      <a:pt x="88616" y="122006"/>
                      <a:pt x="78596" y="122396"/>
                    </a:cubicBezTo>
                    <a:cubicBezTo>
                      <a:pt x="69751" y="122711"/>
                      <a:pt x="60903" y="121882"/>
                      <a:pt x="52271" y="119920"/>
                    </a:cubicBezTo>
                    <a:cubicBezTo>
                      <a:pt x="43739" y="117958"/>
                      <a:pt x="35542" y="114748"/>
                      <a:pt x="27941" y="110395"/>
                    </a:cubicBezTo>
                    <a:cubicBezTo>
                      <a:pt x="19600" y="106004"/>
                      <a:pt x="12355" y="99793"/>
                      <a:pt x="6748" y="92202"/>
                    </a:cubicBezTo>
                    <a:cubicBezTo>
                      <a:pt x="2692" y="86496"/>
                      <a:pt x="682" y="79581"/>
                      <a:pt x="1045" y="72580"/>
                    </a:cubicBezTo>
                    <a:cubicBezTo>
                      <a:pt x="1772" y="65284"/>
                      <a:pt x="4687" y="58369"/>
                      <a:pt x="9409" y="52768"/>
                    </a:cubicBezTo>
                    <a:cubicBezTo>
                      <a:pt x="15221" y="45386"/>
                      <a:pt x="22148" y="38957"/>
                      <a:pt x="29937" y="33718"/>
                    </a:cubicBezTo>
                    <a:lnTo>
                      <a:pt x="0" y="16383"/>
                    </a:lnTo>
                    <a:lnTo>
                      <a:pt x="17677" y="6763"/>
                    </a:lnTo>
                    <a:lnTo>
                      <a:pt x="47424" y="24003"/>
                    </a:lnTo>
                    <a:cubicBezTo>
                      <a:pt x="61333" y="17050"/>
                      <a:pt x="75962" y="11659"/>
                      <a:pt x="91046" y="7906"/>
                    </a:cubicBezTo>
                    <a:cubicBezTo>
                      <a:pt x="105348" y="4229"/>
                      <a:pt x="119894" y="1591"/>
                      <a:pt x="134574" y="0"/>
                    </a:cubicBezTo>
                    <a:close/>
                    <a:moveTo>
                      <a:pt x="63485" y="82772"/>
                    </a:moveTo>
                    <a:cubicBezTo>
                      <a:pt x="70169" y="86601"/>
                      <a:pt x="77870" y="88259"/>
                      <a:pt x="85534" y="87535"/>
                    </a:cubicBezTo>
                    <a:cubicBezTo>
                      <a:pt x="95850" y="86363"/>
                      <a:pt x="106013" y="84096"/>
                      <a:pt x="115851" y="80772"/>
                    </a:cubicBezTo>
                    <a:lnTo>
                      <a:pt x="68332" y="53149"/>
                    </a:lnTo>
                    <a:cubicBezTo>
                      <a:pt x="50845" y="64675"/>
                      <a:pt x="49230" y="74486"/>
                      <a:pt x="63485" y="82772"/>
                    </a:cubicBezTo>
                    <a:close/>
                    <a:moveTo>
                      <a:pt x="230372" y="96679"/>
                    </a:moveTo>
                    <a:cubicBezTo>
                      <a:pt x="223120" y="92735"/>
                      <a:pt x="214776" y="91259"/>
                      <a:pt x="206612" y="92488"/>
                    </a:cubicBezTo>
                    <a:cubicBezTo>
                      <a:pt x="195331" y="93907"/>
                      <a:pt x="184202" y="96326"/>
                      <a:pt x="173349" y="99727"/>
                    </a:cubicBezTo>
                    <a:lnTo>
                      <a:pt x="220868" y="127159"/>
                    </a:lnTo>
                    <a:cubicBezTo>
                      <a:pt x="240826" y="114776"/>
                      <a:pt x="244057" y="104680"/>
                      <a:pt x="230372" y="96679"/>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13" name="Google Shape;2877;p37">
              <a:extLst>
                <a:ext uri="{FF2B5EF4-FFF2-40B4-BE49-F238E27FC236}">
                  <a16:creationId xmlns:a16="http://schemas.microsoft.com/office/drawing/2014/main" id="{79C05086-A8A8-43A4-93EE-AB7B6CF67879}"/>
                </a:ext>
              </a:extLst>
            </p:cNvPr>
            <p:cNvGrpSpPr/>
            <p:nvPr/>
          </p:nvGrpSpPr>
          <p:grpSpPr>
            <a:xfrm>
              <a:off x="2682040" y="3351243"/>
              <a:ext cx="883852" cy="621125"/>
              <a:chOff x="4491665" y="4093368"/>
              <a:chExt cx="883852" cy="621125"/>
            </a:xfrm>
          </p:grpSpPr>
          <p:sp>
            <p:nvSpPr>
              <p:cNvPr id="708" name="Google Shape;2878;p37">
                <a:extLst>
                  <a:ext uri="{FF2B5EF4-FFF2-40B4-BE49-F238E27FC236}">
                    <a16:creationId xmlns:a16="http://schemas.microsoft.com/office/drawing/2014/main" id="{1B9B24DB-5861-4D6A-AD72-8C5AF49C160E}"/>
                  </a:ext>
                </a:extLst>
              </p:cNvPr>
              <p:cNvSpPr/>
              <p:nvPr/>
            </p:nvSpPr>
            <p:spPr>
              <a:xfrm>
                <a:off x="4491665" y="4203001"/>
                <a:ext cx="883852" cy="511492"/>
              </a:xfrm>
              <a:custGeom>
                <a:avLst/>
                <a:gdLst/>
                <a:ahLst/>
                <a:cxnLst/>
                <a:rect l="l" t="t" r="r" b="b"/>
                <a:pathLst>
                  <a:path w="883852" h="511492" extrusionOk="0">
                    <a:moveTo>
                      <a:pt x="883852" y="255746"/>
                    </a:moveTo>
                    <a:cubicBezTo>
                      <a:pt x="883852" y="396991"/>
                      <a:pt x="685995" y="511492"/>
                      <a:pt x="441926" y="511492"/>
                    </a:cubicBezTo>
                    <a:cubicBezTo>
                      <a:pt x="197857" y="511492"/>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9" name="Google Shape;2879;p37">
                <a:extLst>
                  <a:ext uri="{FF2B5EF4-FFF2-40B4-BE49-F238E27FC236}">
                    <a16:creationId xmlns:a16="http://schemas.microsoft.com/office/drawing/2014/main" id="{19D30AF3-BC97-4811-833B-FE7880663AC5}"/>
                  </a:ext>
                </a:extLst>
              </p:cNvPr>
              <p:cNvSpPr/>
              <p:nvPr/>
            </p:nvSpPr>
            <p:spPr>
              <a:xfrm>
                <a:off x="4491855" y="4346066"/>
                <a:ext cx="87339" cy="116490"/>
              </a:xfrm>
              <a:custGeom>
                <a:avLst/>
                <a:gdLst/>
                <a:ahLst/>
                <a:cxnLst/>
                <a:rect l="l" t="t" r="r" b="b"/>
                <a:pathLst>
                  <a:path w="87339" h="116490" extrusionOk="0">
                    <a:moveTo>
                      <a:pt x="0" y="116491"/>
                    </a:moveTo>
                    <a:lnTo>
                      <a:pt x="0" y="0"/>
                    </a:lnTo>
                    <a:lnTo>
                      <a:pt x="87340" y="77914"/>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0" name="Google Shape;2880;p37">
                <a:extLst>
                  <a:ext uri="{FF2B5EF4-FFF2-40B4-BE49-F238E27FC236}">
                    <a16:creationId xmlns:a16="http://schemas.microsoft.com/office/drawing/2014/main" id="{69885203-F4CF-41E9-8684-91CB740A6BEA}"/>
                  </a:ext>
                </a:extLst>
              </p:cNvPr>
              <p:cNvSpPr/>
              <p:nvPr/>
            </p:nvSpPr>
            <p:spPr>
              <a:xfrm>
                <a:off x="5309086" y="4349115"/>
                <a:ext cx="66431" cy="157067"/>
              </a:xfrm>
              <a:custGeom>
                <a:avLst/>
                <a:gdLst/>
                <a:ahLst/>
                <a:cxnLst/>
                <a:rect l="l" t="t" r="r" b="b"/>
                <a:pathLst>
                  <a:path w="66431" h="157067" extrusionOk="0">
                    <a:moveTo>
                      <a:pt x="66432" y="0"/>
                    </a:moveTo>
                    <a:lnTo>
                      <a:pt x="66432" y="109633"/>
                    </a:lnTo>
                    <a:lnTo>
                      <a:pt x="21859" y="157067"/>
                    </a:lnTo>
                    <a:lnTo>
                      <a:pt x="0" y="31623"/>
                    </a:lnTo>
                    <a:lnTo>
                      <a:pt x="66432"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1" name="Google Shape;2881;p37">
                <a:extLst>
                  <a:ext uri="{FF2B5EF4-FFF2-40B4-BE49-F238E27FC236}">
                    <a16:creationId xmlns:a16="http://schemas.microsoft.com/office/drawing/2014/main" id="{8E4414DF-60F1-4B03-8EF8-8CA644A76519}"/>
                  </a:ext>
                </a:extLst>
              </p:cNvPr>
              <p:cNvSpPr/>
              <p:nvPr/>
            </p:nvSpPr>
            <p:spPr>
              <a:xfrm>
                <a:off x="4491665" y="4093368"/>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2" name="Google Shape;2882;p37">
                <a:extLst>
                  <a:ext uri="{FF2B5EF4-FFF2-40B4-BE49-F238E27FC236}">
                    <a16:creationId xmlns:a16="http://schemas.microsoft.com/office/drawing/2014/main" id="{BBC166C0-BF14-4336-B86D-06B9D347F337}"/>
                  </a:ext>
                </a:extLst>
              </p:cNvPr>
              <p:cNvSpPr/>
              <p:nvPr/>
            </p:nvSpPr>
            <p:spPr>
              <a:xfrm>
                <a:off x="4617381" y="4162996"/>
                <a:ext cx="632721" cy="366093"/>
              </a:xfrm>
              <a:custGeom>
                <a:avLst/>
                <a:gdLst/>
                <a:ahLst/>
                <a:cxnLst/>
                <a:rect l="l" t="t" r="r" b="b"/>
                <a:pathLst>
                  <a:path w="632721" h="366093" extrusionOk="0">
                    <a:moveTo>
                      <a:pt x="632116" y="194024"/>
                    </a:moveTo>
                    <a:cubicBezTo>
                      <a:pt x="627555" y="237172"/>
                      <a:pt x="596952" y="279749"/>
                      <a:pt x="540025" y="312515"/>
                    </a:cubicBezTo>
                    <a:cubicBezTo>
                      <a:pt x="416475" y="383953"/>
                      <a:pt x="216136" y="383953"/>
                      <a:pt x="92586" y="312515"/>
                    </a:cubicBezTo>
                    <a:cubicBezTo>
                      <a:pt x="35564" y="279559"/>
                      <a:pt x="4962" y="237172"/>
                      <a:pt x="590" y="194024"/>
                    </a:cubicBezTo>
                    <a:cubicBezTo>
                      <a:pt x="-4732" y="143637"/>
                      <a:pt x="25965" y="92107"/>
                      <a:pt x="92586" y="53721"/>
                    </a:cubicBezTo>
                    <a:cubicBezTo>
                      <a:pt x="216136" y="-17907"/>
                      <a:pt x="416475" y="-17907"/>
                      <a:pt x="540025" y="53721"/>
                    </a:cubicBezTo>
                    <a:cubicBezTo>
                      <a:pt x="606551" y="92107"/>
                      <a:pt x="637534" y="143637"/>
                      <a:pt x="632116" y="19402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3" name="Google Shape;2883;p37">
                <a:extLst>
                  <a:ext uri="{FF2B5EF4-FFF2-40B4-BE49-F238E27FC236}">
                    <a16:creationId xmlns:a16="http://schemas.microsoft.com/office/drawing/2014/main" id="{87EF0E59-7D77-44D9-822F-634BB7A8425A}"/>
                  </a:ext>
                </a:extLst>
              </p:cNvPr>
              <p:cNvSpPr/>
              <p:nvPr/>
            </p:nvSpPr>
            <p:spPr>
              <a:xfrm>
                <a:off x="4617971" y="4184904"/>
                <a:ext cx="631526" cy="344185"/>
              </a:xfrm>
              <a:custGeom>
                <a:avLst/>
                <a:gdLst/>
                <a:ahLst/>
                <a:cxnLst/>
                <a:rect l="l" t="t" r="r" b="b"/>
                <a:pathLst>
                  <a:path w="631526" h="344185" extrusionOk="0">
                    <a:moveTo>
                      <a:pt x="631527" y="172117"/>
                    </a:moveTo>
                    <a:cubicBezTo>
                      <a:pt x="626965" y="215265"/>
                      <a:pt x="596363" y="257842"/>
                      <a:pt x="539435" y="290608"/>
                    </a:cubicBezTo>
                    <a:cubicBezTo>
                      <a:pt x="415886" y="362045"/>
                      <a:pt x="215546" y="362045"/>
                      <a:pt x="91997" y="290608"/>
                    </a:cubicBezTo>
                    <a:cubicBezTo>
                      <a:pt x="34974" y="257651"/>
                      <a:pt x="4372" y="215265"/>
                      <a:pt x="0" y="172117"/>
                    </a:cubicBezTo>
                    <a:cubicBezTo>
                      <a:pt x="4372" y="129064"/>
                      <a:pt x="34974" y="86392"/>
                      <a:pt x="91997" y="53721"/>
                    </a:cubicBezTo>
                    <a:cubicBezTo>
                      <a:pt x="215546" y="-17907"/>
                      <a:pt x="415886" y="-17907"/>
                      <a:pt x="539435" y="53721"/>
                    </a:cubicBezTo>
                    <a:cubicBezTo>
                      <a:pt x="596363" y="86677"/>
                      <a:pt x="627440" y="129064"/>
                      <a:pt x="631527" y="172117"/>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4" name="Google Shape;2884;p37">
                <a:extLst>
                  <a:ext uri="{FF2B5EF4-FFF2-40B4-BE49-F238E27FC236}">
                    <a16:creationId xmlns:a16="http://schemas.microsoft.com/office/drawing/2014/main" id="{84998DED-F5E0-4237-B8C8-BBAD89F658F9}"/>
                  </a:ext>
                </a:extLst>
              </p:cNvPr>
              <p:cNvSpPr/>
              <p:nvPr/>
            </p:nvSpPr>
            <p:spPr>
              <a:xfrm>
                <a:off x="4779725" y="4267771"/>
                <a:ext cx="295065" cy="184880"/>
              </a:xfrm>
              <a:custGeom>
                <a:avLst/>
                <a:gdLst/>
                <a:ahLst/>
                <a:cxnLst/>
                <a:rect l="l" t="t" r="r" b="b"/>
                <a:pathLst>
                  <a:path w="295065" h="184880" extrusionOk="0">
                    <a:moveTo>
                      <a:pt x="149304" y="29337"/>
                    </a:moveTo>
                    <a:cubicBezTo>
                      <a:pt x="145417" y="29375"/>
                      <a:pt x="141549" y="29689"/>
                      <a:pt x="137710" y="30289"/>
                    </a:cubicBezTo>
                    <a:cubicBezTo>
                      <a:pt x="132483" y="31052"/>
                      <a:pt x="126685" y="32099"/>
                      <a:pt x="120223" y="33433"/>
                    </a:cubicBezTo>
                    <a:cubicBezTo>
                      <a:pt x="113760" y="34766"/>
                      <a:pt x="107013" y="36576"/>
                      <a:pt x="100075" y="38671"/>
                    </a:cubicBezTo>
                    <a:cubicBezTo>
                      <a:pt x="93311" y="40691"/>
                      <a:pt x="86703" y="43206"/>
                      <a:pt x="80307" y="46196"/>
                    </a:cubicBezTo>
                    <a:lnTo>
                      <a:pt x="131057" y="75629"/>
                    </a:lnTo>
                    <a:lnTo>
                      <a:pt x="140561" y="72390"/>
                    </a:lnTo>
                    <a:cubicBezTo>
                      <a:pt x="153486" y="68104"/>
                      <a:pt x="165651" y="64389"/>
                      <a:pt x="177151" y="61436"/>
                    </a:cubicBezTo>
                    <a:cubicBezTo>
                      <a:pt x="187899" y="58503"/>
                      <a:pt x="198914" y="56683"/>
                      <a:pt x="210034" y="56007"/>
                    </a:cubicBezTo>
                    <a:cubicBezTo>
                      <a:pt x="220155" y="55321"/>
                      <a:pt x="230315" y="55988"/>
                      <a:pt x="240256" y="58007"/>
                    </a:cubicBezTo>
                    <a:cubicBezTo>
                      <a:pt x="250463" y="60217"/>
                      <a:pt x="260242" y="64037"/>
                      <a:pt x="269242" y="69342"/>
                    </a:cubicBezTo>
                    <a:cubicBezTo>
                      <a:pt x="278024" y="73733"/>
                      <a:pt x="285541" y="80286"/>
                      <a:pt x="291101" y="88392"/>
                    </a:cubicBezTo>
                    <a:cubicBezTo>
                      <a:pt x="294817" y="94317"/>
                      <a:pt x="295986" y="101498"/>
                      <a:pt x="294332" y="108299"/>
                    </a:cubicBezTo>
                    <a:cubicBezTo>
                      <a:pt x="292194" y="115786"/>
                      <a:pt x="288088" y="122568"/>
                      <a:pt x="282453" y="127921"/>
                    </a:cubicBezTo>
                    <a:cubicBezTo>
                      <a:pt x="275477" y="134950"/>
                      <a:pt x="267693" y="141122"/>
                      <a:pt x="259263" y="146304"/>
                    </a:cubicBezTo>
                    <a:lnTo>
                      <a:pt x="291576" y="165354"/>
                    </a:lnTo>
                    <a:lnTo>
                      <a:pt x="273899" y="175546"/>
                    </a:lnTo>
                    <a:lnTo>
                      <a:pt x="241301" y="156496"/>
                    </a:lnTo>
                    <a:cubicBezTo>
                      <a:pt x="225781" y="164202"/>
                      <a:pt x="209549" y="170355"/>
                      <a:pt x="192832" y="174879"/>
                    </a:cubicBezTo>
                    <a:cubicBezTo>
                      <a:pt x="175345" y="179718"/>
                      <a:pt x="157478" y="183061"/>
                      <a:pt x="139421" y="184880"/>
                    </a:cubicBezTo>
                    <a:lnTo>
                      <a:pt x="122409" y="154305"/>
                    </a:lnTo>
                    <a:cubicBezTo>
                      <a:pt x="127146" y="154181"/>
                      <a:pt x="131874" y="153800"/>
                      <a:pt x="136569" y="153162"/>
                    </a:cubicBezTo>
                    <a:cubicBezTo>
                      <a:pt x="143726" y="152352"/>
                      <a:pt x="150835" y="151143"/>
                      <a:pt x="157858" y="149543"/>
                    </a:cubicBezTo>
                    <a:cubicBezTo>
                      <a:pt x="165746" y="147828"/>
                      <a:pt x="174014" y="145732"/>
                      <a:pt x="182758" y="143161"/>
                    </a:cubicBezTo>
                    <a:cubicBezTo>
                      <a:pt x="191245" y="140580"/>
                      <a:pt x="199532" y="137398"/>
                      <a:pt x="207563" y="133636"/>
                    </a:cubicBezTo>
                    <a:lnTo>
                      <a:pt x="157003" y="104394"/>
                    </a:lnTo>
                    <a:lnTo>
                      <a:pt x="150445" y="106680"/>
                    </a:lnTo>
                    <a:lnTo>
                      <a:pt x="143507" y="108776"/>
                    </a:lnTo>
                    <a:cubicBezTo>
                      <a:pt x="130772" y="112967"/>
                      <a:pt x="119177" y="116300"/>
                      <a:pt x="108533" y="118301"/>
                    </a:cubicBezTo>
                    <a:cubicBezTo>
                      <a:pt x="98766" y="120577"/>
                      <a:pt x="88806" y="121911"/>
                      <a:pt x="78786" y="122301"/>
                    </a:cubicBezTo>
                    <a:cubicBezTo>
                      <a:pt x="69941" y="122615"/>
                      <a:pt x="61093" y="121787"/>
                      <a:pt x="52461" y="119825"/>
                    </a:cubicBezTo>
                    <a:cubicBezTo>
                      <a:pt x="43893" y="117881"/>
                      <a:pt x="35661" y="114671"/>
                      <a:pt x="28036" y="110300"/>
                    </a:cubicBezTo>
                    <a:cubicBezTo>
                      <a:pt x="19700" y="105947"/>
                      <a:pt x="12480" y="99717"/>
                      <a:pt x="6938" y="92107"/>
                    </a:cubicBezTo>
                    <a:cubicBezTo>
                      <a:pt x="2819" y="86430"/>
                      <a:pt x="803" y="79496"/>
                      <a:pt x="1235" y="72485"/>
                    </a:cubicBezTo>
                    <a:cubicBezTo>
                      <a:pt x="1979" y="65189"/>
                      <a:pt x="4893" y="58283"/>
                      <a:pt x="9599" y="52673"/>
                    </a:cubicBezTo>
                    <a:cubicBezTo>
                      <a:pt x="15435" y="45310"/>
                      <a:pt x="22357" y="38891"/>
                      <a:pt x="30127" y="33623"/>
                    </a:cubicBezTo>
                    <a:lnTo>
                      <a:pt x="0" y="16954"/>
                    </a:lnTo>
                    <a:lnTo>
                      <a:pt x="17582" y="6763"/>
                    </a:lnTo>
                    <a:lnTo>
                      <a:pt x="47234" y="23908"/>
                    </a:lnTo>
                    <a:cubicBezTo>
                      <a:pt x="61177" y="17059"/>
                      <a:pt x="75797" y="11697"/>
                      <a:pt x="90856" y="7906"/>
                    </a:cubicBezTo>
                    <a:cubicBezTo>
                      <a:pt x="105192" y="4239"/>
                      <a:pt x="119769" y="1591"/>
                      <a:pt x="134479" y="0"/>
                    </a:cubicBezTo>
                    <a:close/>
                    <a:moveTo>
                      <a:pt x="62915" y="82772"/>
                    </a:moveTo>
                    <a:cubicBezTo>
                      <a:pt x="69599" y="86601"/>
                      <a:pt x="77300" y="88259"/>
                      <a:pt x="84964" y="87535"/>
                    </a:cubicBezTo>
                    <a:cubicBezTo>
                      <a:pt x="95260" y="86382"/>
                      <a:pt x="105397" y="84077"/>
                      <a:pt x="115186" y="80677"/>
                    </a:cubicBezTo>
                    <a:lnTo>
                      <a:pt x="67667" y="53150"/>
                    </a:lnTo>
                    <a:cubicBezTo>
                      <a:pt x="50180" y="64579"/>
                      <a:pt x="48659" y="74486"/>
                      <a:pt x="62915" y="82772"/>
                    </a:cubicBezTo>
                    <a:close/>
                    <a:moveTo>
                      <a:pt x="229802" y="96679"/>
                    </a:moveTo>
                    <a:cubicBezTo>
                      <a:pt x="222503" y="92755"/>
                      <a:pt x="214149" y="91250"/>
                      <a:pt x="205947" y="92393"/>
                    </a:cubicBezTo>
                    <a:cubicBezTo>
                      <a:pt x="194704" y="93907"/>
                      <a:pt x="183613" y="96364"/>
                      <a:pt x="172779" y="99727"/>
                    </a:cubicBezTo>
                    <a:lnTo>
                      <a:pt x="220298" y="127063"/>
                    </a:lnTo>
                    <a:cubicBezTo>
                      <a:pt x="240256" y="114776"/>
                      <a:pt x="243487" y="104204"/>
                      <a:pt x="229802" y="96679"/>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5" name="Google Shape;2885;p37">
                <a:extLst>
                  <a:ext uri="{FF2B5EF4-FFF2-40B4-BE49-F238E27FC236}">
                    <a16:creationId xmlns:a16="http://schemas.microsoft.com/office/drawing/2014/main" id="{40657E86-A6E2-404E-A933-819D346C52A0}"/>
                  </a:ext>
                </a:extLst>
              </p:cNvPr>
              <p:cNvSpPr/>
              <p:nvPr/>
            </p:nvSpPr>
            <p:spPr>
              <a:xfrm>
                <a:off x="4901754" y="4404931"/>
                <a:ext cx="19007" cy="25527"/>
              </a:xfrm>
              <a:custGeom>
                <a:avLst/>
                <a:gdLst/>
                <a:ahLst/>
                <a:cxnLst/>
                <a:rect l="l" t="t" r="r" b="b"/>
                <a:pathLst>
                  <a:path w="19007" h="25527" extrusionOk="0">
                    <a:moveTo>
                      <a:pt x="0" y="17145"/>
                    </a:moveTo>
                    <a:cubicBezTo>
                      <a:pt x="0" y="15907"/>
                      <a:pt x="0" y="0"/>
                      <a:pt x="0" y="0"/>
                    </a:cubicBezTo>
                    <a:lnTo>
                      <a:pt x="19008" y="12478"/>
                    </a:lnTo>
                    <a:lnTo>
                      <a:pt x="10549"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6" name="Google Shape;2886;p37">
                <a:extLst>
                  <a:ext uri="{FF2B5EF4-FFF2-40B4-BE49-F238E27FC236}">
                    <a16:creationId xmlns:a16="http://schemas.microsoft.com/office/drawing/2014/main" id="{41BE0E6F-44F9-45A9-83A9-10D5CACC9105}"/>
                  </a:ext>
                </a:extLst>
              </p:cNvPr>
              <p:cNvSpPr/>
              <p:nvPr/>
            </p:nvSpPr>
            <p:spPr>
              <a:xfrm>
                <a:off x="5028819" y="4415790"/>
                <a:ext cx="42101" cy="19716"/>
              </a:xfrm>
              <a:custGeom>
                <a:avLst/>
                <a:gdLst/>
                <a:ahLst/>
                <a:cxnLst/>
                <a:rect l="l" t="t" r="r" b="b"/>
                <a:pathLst>
                  <a:path w="42101" h="19716" extrusionOk="0">
                    <a:moveTo>
                      <a:pt x="42102" y="17145"/>
                    </a:moveTo>
                    <a:lnTo>
                      <a:pt x="42102" y="0"/>
                    </a:lnTo>
                    <a:lnTo>
                      <a:pt x="0" y="3238"/>
                    </a:lnTo>
                    <a:lnTo>
                      <a:pt x="24140" y="19717"/>
                    </a:lnTo>
                    <a:lnTo>
                      <a:pt x="42102"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7" name="Google Shape;2887;p37">
                <a:extLst>
                  <a:ext uri="{FF2B5EF4-FFF2-40B4-BE49-F238E27FC236}">
                    <a16:creationId xmlns:a16="http://schemas.microsoft.com/office/drawing/2014/main" id="{3C27D55D-B71D-415A-9A47-FE39B1BB2D80}"/>
                  </a:ext>
                </a:extLst>
              </p:cNvPr>
              <p:cNvSpPr/>
              <p:nvPr/>
            </p:nvSpPr>
            <p:spPr>
              <a:xfrm>
                <a:off x="5042980" y="4352543"/>
                <a:ext cx="31457" cy="17335"/>
              </a:xfrm>
              <a:custGeom>
                <a:avLst/>
                <a:gdLst/>
                <a:ahLst/>
                <a:cxnLst/>
                <a:rect l="l" t="t" r="r" b="b"/>
                <a:pathLst>
                  <a:path w="31457" h="17335" extrusionOk="0">
                    <a:moveTo>
                      <a:pt x="31458" y="17336"/>
                    </a:moveTo>
                    <a:lnTo>
                      <a:pt x="31458" y="0"/>
                    </a:lnTo>
                    <a:lnTo>
                      <a:pt x="0" y="11430"/>
                    </a:lnTo>
                    <a:lnTo>
                      <a:pt x="31458" y="17336"/>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8" name="Google Shape;2888;p37">
                <a:extLst>
                  <a:ext uri="{FF2B5EF4-FFF2-40B4-BE49-F238E27FC236}">
                    <a16:creationId xmlns:a16="http://schemas.microsoft.com/office/drawing/2014/main" id="{4DC255EB-0FEC-4E02-8989-9171B2E9E20A}"/>
                  </a:ext>
                </a:extLst>
              </p:cNvPr>
              <p:cNvSpPr/>
              <p:nvPr/>
            </p:nvSpPr>
            <p:spPr>
              <a:xfrm>
                <a:off x="4944141" y="4358925"/>
                <a:ext cx="47328" cy="33146"/>
              </a:xfrm>
              <a:custGeom>
                <a:avLst/>
                <a:gdLst/>
                <a:ahLst/>
                <a:cxnLst/>
                <a:rect l="l" t="t" r="r" b="b"/>
                <a:pathLst>
                  <a:path w="47328" h="33146" extrusionOk="0">
                    <a:moveTo>
                      <a:pt x="0" y="10096"/>
                    </a:moveTo>
                    <a:lnTo>
                      <a:pt x="10454" y="0"/>
                    </a:lnTo>
                    <a:lnTo>
                      <a:pt x="47329" y="25622"/>
                    </a:lnTo>
                    <a:lnTo>
                      <a:pt x="45048" y="33147"/>
                    </a:lnTo>
                    <a:cubicBezTo>
                      <a:pt x="45048" y="33147"/>
                      <a:pt x="17487" y="21527"/>
                      <a:pt x="16537" y="2076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9" name="Google Shape;2889;p37">
                <a:extLst>
                  <a:ext uri="{FF2B5EF4-FFF2-40B4-BE49-F238E27FC236}">
                    <a16:creationId xmlns:a16="http://schemas.microsoft.com/office/drawing/2014/main" id="{D703C443-5710-46AD-936F-9174BEA555A1}"/>
                  </a:ext>
                </a:extLst>
              </p:cNvPr>
              <p:cNvSpPr/>
              <p:nvPr/>
            </p:nvSpPr>
            <p:spPr>
              <a:xfrm>
                <a:off x="4847487" y="4303680"/>
                <a:ext cx="58543" cy="38957"/>
              </a:xfrm>
              <a:custGeom>
                <a:avLst/>
                <a:gdLst/>
                <a:ahLst/>
                <a:cxnLst/>
                <a:rect l="l" t="t" r="r" b="b"/>
                <a:pathLst>
                  <a:path w="58543" h="38957" extrusionOk="0">
                    <a:moveTo>
                      <a:pt x="0" y="11144"/>
                    </a:moveTo>
                    <a:lnTo>
                      <a:pt x="49040" y="38958"/>
                    </a:lnTo>
                    <a:lnTo>
                      <a:pt x="58543" y="31623"/>
                    </a:lnTo>
                    <a:cubicBezTo>
                      <a:pt x="58543" y="31623"/>
                      <a:pt x="52461" y="24575"/>
                      <a:pt x="51986" y="23908"/>
                    </a:cubicBezTo>
                    <a:cubicBezTo>
                      <a:pt x="47612" y="18888"/>
                      <a:pt x="42482" y="14573"/>
                      <a:pt x="36780" y="11144"/>
                    </a:cubicBezTo>
                    <a:cubicBezTo>
                      <a:pt x="33168" y="10383"/>
                      <a:pt x="9884" y="0"/>
                      <a:pt x="9884"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0" name="Google Shape;2890;p37">
                <a:extLst>
                  <a:ext uri="{FF2B5EF4-FFF2-40B4-BE49-F238E27FC236}">
                    <a16:creationId xmlns:a16="http://schemas.microsoft.com/office/drawing/2014/main" id="{6E8E160A-0B59-45BC-AD4D-4D3FC604E8AC}"/>
                  </a:ext>
                </a:extLst>
              </p:cNvPr>
              <p:cNvSpPr/>
              <p:nvPr/>
            </p:nvSpPr>
            <p:spPr>
              <a:xfrm>
                <a:off x="4901754" y="4272629"/>
                <a:ext cx="27275" cy="24479"/>
              </a:xfrm>
              <a:custGeom>
                <a:avLst/>
                <a:gdLst/>
                <a:ahLst/>
                <a:cxnLst/>
                <a:rect l="l" t="t" r="r" b="b"/>
                <a:pathLst>
                  <a:path w="27275" h="24479" extrusionOk="0">
                    <a:moveTo>
                      <a:pt x="27276" y="24479"/>
                    </a:moveTo>
                    <a:lnTo>
                      <a:pt x="27276" y="7334"/>
                    </a:lnTo>
                    <a:lnTo>
                      <a:pt x="4752" y="0"/>
                    </a:lnTo>
                    <a:lnTo>
                      <a:pt x="0" y="13525"/>
                    </a:lnTo>
                    <a:lnTo>
                      <a:pt x="1140" y="19621"/>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1" name="Google Shape;2891;p37">
                <a:extLst>
                  <a:ext uri="{FF2B5EF4-FFF2-40B4-BE49-F238E27FC236}">
                    <a16:creationId xmlns:a16="http://schemas.microsoft.com/office/drawing/2014/main" id="{051A3D7C-9738-403B-9D65-8BB96B0743E2}"/>
                  </a:ext>
                </a:extLst>
              </p:cNvPr>
              <p:cNvSpPr/>
              <p:nvPr/>
            </p:nvSpPr>
            <p:spPr>
              <a:xfrm>
                <a:off x="4779535" y="4267581"/>
                <a:ext cx="26040" cy="19430"/>
              </a:xfrm>
              <a:custGeom>
                <a:avLst/>
                <a:gdLst/>
                <a:ahLst/>
                <a:cxnLst/>
                <a:rect l="l" t="t" r="r" b="b"/>
                <a:pathLst>
                  <a:path w="26040" h="19430" extrusionOk="0">
                    <a:moveTo>
                      <a:pt x="0" y="17145"/>
                    </a:moveTo>
                    <a:lnTo>
                      <a:pt x="0" y="0"/>
                    </a:lnTo>
                    <a:lnTo>
                      <a:pt x="26040"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2" name="Google Shape;2892;p37">
                <a:extLst>
                  <a:ext uri="{FF2B5EF4-FFF2-40B4-BE49-F238E27FC236}">
                    <a16:creationId xmlns:a16="http://schemas.microsoft.com/office/drawing/2014/main" id="{72C13C9A-4190-4A00-BAB4-5D70D028BB40}"/>
                  </a:ext>
                </a:extLst>
              </p:cNvPr>
              <p:cNvSpPr/>
              <p:nvPr/>
            </p:nvSpPr>
            <p:spPr>
              <a:xfrm>
                <a:off x="4780485" y="4325492"/>
                <a:ext cx="29936" cy="30289"/>
              </a:xfrm>
              <a:custGeom>
                <a:avLst/>
                <a:gdLst/>
                <a:ahLst/>
                <a:cxnLst/>
                <a:rect l="l" t="t" r="r" b="b"/>
                <a:pathLst>
                  <a:path w="29936" h="30289" extrusionOk="0">
                    <a:moveTo>
                      <a:pt x="0" y="17907"/>
                    </a:moveTo>
                    <a:lnTo>
                      <a:pt x="0" y="0"/>
                    </a:lnTo>
                    <a:lnTo>
                      <a:pt x="29937" y="0"/>
                    </a:lnTo>
                    <a:lnTo>
                      <a:pt x="22619" y="16002"/>
                    </a:lnTo>
                    <a:lnTo>
                      <a:pt x="9599" y="3028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3" name="Google Shape;2893;p37">
                <a:extLst>
                  <a:ext uri="{FF2B5EF4-FFF2-40B4-BE49-F238E27FC236}">
                    <a16:creationId xmlns:a16="http://schemas.microsoft.com/office/drawing/2014/main" id="{A46AE5F7-E193-439F-8BBC-B3A5464D891D}"/>
                  </a:ext>
                </a:extLst>
              </p:cNvPr>
              <p:cNvSpPr/>
              <p:nvPr/>
            </p:nvSpPr>
            <p:spPr>
              <a:xfrm>
                <a:off x="4779725" y="4250816"/>
                <a:ext cx="295065" cy="184594"/>
              </a:xfrm>
              <a:custGeom>
                <a:avLst/>
                <a:gdLst/>
                <a:ahLst/>
                <a:cxnLst/>
                <a:rect l="l" t="t" r="r" b="b"/>
                <a:pathLst>
                  <a:path w="295065" h="184594" extrusionOk="0">
                    <a:moveTo>
                      <a:pt x="149304" y="29146"/>
                    </a:moveTo>
                    <a:cubicBezTo>
                      <a:pt x="145417" y="29137"/>
                      <a:pt x="141540" y="29451"/>
                      <a:pt x="137710" y="30099"/>
                    </a:cubicBezTo>
                    <a:cubicBezTo>
                      <a:pt x="132483" y="30861"/>
                      <a:pt x="126685" y="31909"/>
                      <a:pt x="120223" y="33242"/>
                    </a:cubicBezTo>
                    <a:cubicBezTo>
                      <a:pt x="113760" y="34576"/>
                      <a:pt x="107013" y="36290"/>
                      <a:pt x="100075" y="38386"/>
                    </a:cubicBezTo>
                    <a:cubicBezTo>
                      <a:pt x="93308" y="40434"/>
                      <a:pt x="86701" y="42986"/>
                      <a:pt x="80307" y="46006"/>
                    </a:cubicBezTo>
                    <a:lnTo>
                      <a:pt x="131057" y="75343"/>
                    </a:lnTo>
                    <a:lnTo>
                      <a:pt x="140561" y="72199"/>
                    </a:lnTo>
                    <a:cubicBezTo>
                      <a:pt x="153486" y="67818"/>
                      <a:pt x="165651" y="64198"/>
                      <a:pt x="177151" y="61246"/>
                    </a:cubicBezTo>
                    <a:cubicBezTo>
                      <a:pt x="187899" y="58331"/>
                      <a:pt x="198914" y="56474"/>
                      <a:pt x="210034" y="55721"/>
                    </a:cubicBezTo>
                    <a:cubicBezTo>
                      <a:pt x="220155" y="55112"/>
                      <a:pt x="230315" y="55817"/>
                      <a:pt x="240256" y="57817"/>
                    </a:cubicBezTo>
                    <a:cubicBezTo>
                      <a:pt x="250453" y="59988"/>
                      <a:pt x="260242" y="63780"/>
                      <a:pt x="269242" y="69056"/>
                    </a:cubicBezTo>
                    <a:cubicBezTo>
                      <a:pt x="278014" y="73457"/>
                      <a:pt x="285541" y="80010"/>
                      <a:pt x="291101" y="88106"/>
                    </a:cubicBezTo>
                    <a:cubicBezTo>
                      <a:pt x="294817" y="94031"/>
                      <a:pt x="295986" y="101213"/>
                      <a:pt x="294332" y="108013"/>
                    </a:cubicBezTo>
                    <a:cubicBezTo>
                      <a:pt x="292175" y="115491"/>
                      <a:pt x="288079" y="122263"/>
                      <a:pt x="282453" y="127635"/>
                    </a:cubicBezTo>
                    <a:cubicBezTo>
                      <a:pt x="275477" y="134664"/>
                      <a:pt x="267693" y="140837"/>
                      <a:pt x="259263" y="146018"/>
                    </a:cubicBezTo>
                    <a:lnTo>
                      <a:pt x="291576" y="165068"/>
                    </a:lnTo>
                    <a:lnTo>
                      <a:pt x="273899" y="175260"/>
                    </a:lnTo>
                    <a:lnTo>
                      <a:pt x="241301" y="156210"/>
                    </a:lnTo>
                    <a:cubicBezTo>
                      <a:pt x="225762" y="163868"/>
                      <a:pt x="209539" y="170031"/>
                      <a:pt x="192832" y="174593"/>
                    </a:cubicBezTo>
                    <a:cubicBezTo>
                      <a:pt x="175345" y="179432"/>
                      <a:pt x="157478" y="182775"/>
                      <a:pt x="139421" y="184595"/>
                    </a:cubicBezTo>
                    <a:lnTo>
                      <a:pt x="122409" y="154019"/>
                    </a:lnTo>
                    <a:cubicBezTo>
                      <a:pt x="127146" y="153896"/>
                      <a:pt x="131874" y="153514"/>
                      <a:pt x="136569" y="152876"/>
                    </a:cubicBezTo>
                    <a:cubicBezTo>
                      <a:pt x="142937" y="152114"/>
                      <a:pt x="150065" y="150971"/>
                      <a:pt x="157858" y="149257"/>
                    </a:cubicBezTo>
                    <a:cubicBezTo>
                      <a:pt x="165651" y="147542"/>
                      <a:pt x="174014" y="145447"/>
                      <a:pt x="182758" y="142875"/>
                    </a:cubicBezTo>
                    <a:cubicBezTo>
                      <a:pt x="191245" y="140294"/>
                      <a:pt x="199532" y="137112"/>
                      <a:pt x="207563" y="133350"/>
                    </a:cubicBezTo>
                    <a:lnTo>
                      <a:pt x="157003" y="104108"/>
                    </a:lnTo>
                    <a:lnTo>
                      <a:pt x="150445" y="106394"/>
                    </a:lnTo>
                    <a:lnTo>
                      <a:pt x="143507" y="108490"/>
                    </a:lnTo>
                    <a:cubicBezTo>
                      <a:pt x="130772" y="112681"/>
                      <a:pt x="119177" y="116014"/>
                      <a:pt x="108533" y="118015"/>
                    </a:cubicBezTo>
                    <a:cubicBezTo>
                      <a:pt x="98772" y="120310"/>
                      <a:pt x="88807" y="121615"/>
                      <a:pt x="78786" y="121920"/>
                    </a:cubicBezTo>
                    <a:cubicBezTo>
                      <a:pt x="69946" y="122263"/>
                      <a:pt x="61097" y="121463"/>
                      <a:pt x="52461" y="119539"/>
                    </a:cubicBezTo>
                    <a:cubicBezTo>
                      <a:pt x="43906" y="117558"/>
                      <a:pt x="35680" y="114348"/>
                      <a:pt x="28036" y="110014"/>
                    </a:cubicBezTo>
                    <a:cubicBezTo>
                      <a:pt x="19642" y="105928"/>
                      <a:pt x="12295" y="99965"/>
                      <a:pt x="6558" y="92583"/>
                    </a:cubicBezTo>
                    <a:cubicBezTo>
                      <a:pt x="2453" y="86897"/>
                      <a:pt x="439" y="79962"/>
                      <a:pt x="855" y="72962"/>
                    </a:cubicBezTo>
                    <a:cubicBezTo>
                      <a:pt x="1599" y="65665"/>
                      <a:pt x="4512" y="58760"/>
                      <a:pt x="9219" y="53149"/>
                    </a:cubicBezTo>
                    <a:cubicBezTo>
                      <a:pt x="15027" y="45768"/>
                      <a:pt x="21955" y="39338"/>
                      <a:pt x="29747" y="34099"/>
                    </a:cubicBezTo>
                    <a:lnTo>
                      <a:pt x="0" y="16383"/>
                    </a:lnTo>
                    <a:lnTo>
                      <a:pt x="17392" y="6858"/>
                    </a:lnTo>
                    <a:lnTo>
                      <a:pt x="47044" y="24003"/>
                    </a:lnTo>
                    <a:cubicBezTo>
                      <a:pt x="60984" y="17126"/>
                      <a:pt x="75605" y="11725"/>
                      <a:pt x="90666" y="7906"/>
                    </a:cubicBezTo>
                    <a:cubicBezTo>
                      <a:pt x="105021" y="4324"/>
                      <a:pt x="119593" y="1686"/>
                      <a:pt x="134288" y="0"/>
                    </a:cubicBezTo>
                    <a:close/>
                    <a:moveTo>
                      <a:pt x="62915" y="82487"/>
                    </a:moveTo>
                    <a:cubicBezTo>
                      <a:pt x="69567" y="86401"/>
                      <a:pt x="77295" y="88068"/>
                      <a:pt x="84964" y="87249"/>
                    </a:cubicBezTo>
                    <a:cubicBezTo>
                      <a:pt x="95251" y="86087"/>
                      <a:pt x="105383" y="83820"/>
                      <a:pt x="115186" y="80486"/>
                    </a:cubicBezTo>
                    <a:lnTo>
                      <a:pt x="67667" y="52959"/>
                    </a:lnTo>
                    <a:cubicBezTo>
                      <a:pt x="50180" y="64008"/>
                      <a:pt x="48659" y="74295"/>
                      <a:pt x="62915" y="82487"/>
                    </a:cubicBezTo>
                    <a:close/>
                    <a:moveTo>
                      <a:pt x="229802" y="96488"/>
                    </a:moveTo>
                    <a:cubicBezTo>
                      <a:pt x="222531" y="92488"/>
                      <a:pt x="214149" y="90983"/>
                      <a:pt x="205947" y="92202"/>
                    </a:cubicBezTo>
                    <a:cubicBezTo>
                      <a:pt x="194695" y="93669"/>
                      <a:pt x="183604" y="96126"/>
                      <a:pt x="172779" y="99536"/>
                    </a:cubicBezTo>
                    <a:lnTo>
                      <a:pt x="220298" y="126873"/>
                    </a:lnTo>
                    <a:cubicBezTo>
                      <a:pt x="240256" y="114586"/>
                      <a:pt x="243487" y="104394"/>
                      <a:pt x="229802" y="96488"/>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14" name="Google Shape;2894;p37">
              <a:extLst>
                <a:ext uri="{FF2B5EF4-FFF2-40B4-BE49-F238E27FC236}">
                  <a16:creationId xmlns:a16="http://schemas.microsoft.com/office/drawing/2014/main" id="{710832BE-EB59-4492-B654-52BE40261247}"/>
                </a:ext>
              </a:extLst>
            </p:cNvPr>
            <p:cNvGrpSpPr/>
            <p:nvPr/>
          </p:nvGrpSpPr>
          <p:grpSpPr>
            <a:xfrm>
              <a:off x="2654955" y="3219989"/>
              <a:ext cx="883852" cy="621029"/>
              <a:chOff x="4464580" y="3962114"/>
              <a:chExt cx="883852" cy="621029"/>
            </a:xfrm>
          </p:grpSpPr>
          <p:sp>
            <p:nvSpPr>
              <p:cNvPr id="692" name="Google Shape;2895;p37">
                <a:extLst>
                  <a:ext uri="{FF2B5EF4-FFF2-40B4-BE49-F238E27FC236}">
                    <a16:creationId xmlns:a16="http://schemas.microsoft.com/office/drawing/2014/main" id="{BAF3C72B-9346-4235-9521-434E90178C51}"/>
                  </a:ext>
                </a:extLst>
              </p:cNvPr>
              <p:cNvSpPr/>
              <p:nvPr/>
            </p:nvSpPr>
            <p:spPr>
              <a:xfrm>
                <a:off x="4464580" y="4071651"/>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3" name="Google Shape;2896;p37">
                <a:extLst>
                  <a:ext uri="{FF2B5EF4-FFF2-40B4-BE49-F238E27FC236}">
                    <a16:creationId xmlns:a16="http://schemas.microsoft.com/office/drawing/2014/main" id="{A3EE9D28-E960-483F-A91B-4F4DF87666AB}"/>
                  </a:ext>
                </a:extLst>
              </p:cNvPr>
              <p:cNvSpPr/>
              <p:nvPr/>
            </p:nvSpPr>
            <p:spPr>
              <a:xfrm>
                <a:off x="4464770" y="4214812"/>
                <a:ext cx="87339" cy="116490"/>
              </a:xfrm>
              <a:custGeom>
                <a:avLst/>
                <a:gdLst/>
                <a:ahLst/>
                <a:cxnLst/>
                <a:rect l="l" t="t" r="r" b="b"/>
                <a:pathLst>
                  <a:path w="87339" h="116490" extrusionOk="0">
                    <a:moveTo>
                      <a:pt x="0" y="116491"/>
                    </a:moveTo>
                    <a:lnTo>
                      <a:pt x="0" y="0"/>
                    </a:lnTo>
                    <a:lnTo>
                      <a:pt x="87340" y="77914"/>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4" name="Google Shape;2897;p37">
                <a:extLst>
                  <a:ext uri="{FF2B5EF4-FFF2-40B4-BE49-F238E27FC236}">
                    <a16:creationId xmlns:a16="http://schemas.microsoft.com/office/drawing/2014/main" id="{9AC86574-5078-415A-AF88-CC9E952DDE0E}"/>
                  </a:ext>
                </a:extLst>
              </p:cNvPr>
              <p:cNvSpPr/>
              <p:nvPr/>
            </p:nvSpPr>
            <p:spPr>
              <a:xfrm>
                <a:off x="5281905" y="4217860"/>
                <a:ext cx="66526" cy="157067"/>
              </a:xfrm>
              <a:custGeom>
                <a:avLst/>
                <a:gdLst/>
                <a:ahLst/>
                <a:cxnLst/>
                <a:rect l="l" t="t" r="r" b="b"/>
                <a:pathLst>
                  <a:path w="66526" h="157067" extrusionOk="0">
                    <a:moveTo>
                      <a:pt x="66527" y="0"/>
                    </a:moveTo>
                    <a:lnTo>
                      <a:pt x="66527" y="109538"/>
                    </a:lnTo>
                    <a:lnTo>
                      <a:pt x="21954" y="157067"/>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5" name="Google Shape;2898;p37">
                <a:extLst>
                  <a:ext uri="{FF2B5EF4-FFF2-40B4-BE49-F238E27FC236}">
                    <a16:creationId xmlns:a16="http://schemas.microsoft.com/office/drawing/2014/main" id="{196194F3-570A-448D-98C2-CAF12A8DCD7D}"/>
                  </a:ext>
                </a:extLst>
              </p:cNvPr>
              <p:cNvSpPr/>
              <p:nvPr/>
            </p:nvSpPr>
            <p:spPr>
              <a:xfrm>
                <a:off x="4464580" y="3962114"/>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6" name="Google Shape;2899;p37">
                <a:extLst>
                  <a:ext uri="{FF2B5EF4-FFF2-40B4-BE49-F238E27FC236}">
                    <a16:creationId xmlns:a16="http://schemas.microsoft.com/office/drawing/2014/main" id="{35855D6C-C5CF-47E5-8D52-DD0E9E9CD905}"/>
                  </a:ext>
                </a:extLst>
              </p:cNvPr>
              <p:cNvSpPr/>
              <p:nvPr/>
            </p:nvSpPr>
            <p:spPr>
              <a:xfrm>
                <a:off x="4590295" y="4031718"/>
                <a:ext cx="632609" cy="366117"/>
              </a:xfrm>
              <a:custGeom>
                <a:avLst/>
                <a:gdLst/>
                <a:ahLst/>
                <a:cxnLst/>
                <a:rect l="l" t="t" r="r" b="b"/>
                <a:pathLst>
                  <a:path w="632609" h="366117" extrusionOk="0">
                    <a:moveTo>
                      <a:pt x="632022" y="194048"/>
                    </a:moveTo>
                    <a:cubicBezTo>
                      <a:pt x="627555" y="237101"/>
                      <a:pt x="596953" y="279773"/>
                      <a:pt x="540025" y="312539"/>
                    </a:cubicBezTo>
                    <a:cubicBezTo>
                      <a:pt x="416476" y="383977"/>
                      <a:pt x="216136" y="383977"/>
                      <a:pt x="92586" y="312539"/>
                    </a:cubicBezTo>
                    <a:cubicBezTo>
                      <a:pt x="35564" y="279583"/>
                      <a:pt x="4962" y="237101"/>
                      <a:pt x="590" y="194048"/>
                    </a:cubicBezTo>
                    <a:cubicBezTo>
                      <a:pt x="-4732" y="143661"/>
                      <a:pt x="25965" y="92131"/>
                      <a:pt x="92586" y="53650"/>
                    </a:cubicBezTo>
                    <a:cubicBezTo>
                      <a:pt x="216136" y="-17883"/>
                      <a:pt x="416476" y="-17883"/>
                      <a:pt x="540025" y="53650"/>
                    </a:cubicBezTo>
                    <a:cubicBezTo>
                      <a:pt x="606551" y="92607"/>
                      <a:pt x="637344" y="143661"/>
                      <a:pt x="632022"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7" name="Google Shape;2900;p37">
                <a:extLst>
                  <a:ext uri="{FF2B5EF4-FFF2-40B4-BE49-F238E27FC236}">
                    <a16:creationId xmlns:a16="http://schemas.microsoft.com/office/drawing/2014/main" id="{8ED6AA4C-4BC3-489D-AC3B-9D06146444E0}"/>
                  </a:ext>
                </a:extLst>
              </p:cNvPr>
              <p:cNvSpPr/>
              <p:nvPr/>
            </p:nvSpPr>
            <p:spPr>
              <a:xfrm>
                <a:off x="4590885" y="4053625"/>
                <a:ext cx="631431" cy="344209"/>
              </a:xfrm>
              <a:custGeom>
                <a:avLst/>
                <a:gdLst/>
                <a:ahLst/>
                <a:cxnLst/>
                <a:rect l="l" t="t" r="r" b="b"/>
                <a:pathLst>
                  <a:path w="631431" h="344209" extrusionOk="0">
                    <a:moveTo>
                      <a:pt x="631432" y="172140"/>
                    </a:moveTo>
                    <a:cubicBezTo>
                      <a:pt x="626965" y="215194"/>
                      <a:pt x="596363" y="257865"/>
                      <a:pt x="539435" y="290631"/>
                    </a:cubicBezTo>
                    <a:cubicBezTo>
                      <a:pt x="415886" y="362069"/>
                      <a:pt x="215546" y="362069"/>
                      <a:pt x="91997" y="290631"/>
                    </a:cubicBezTo>
                    <a:cubicBezTo>
                      <a:pt x="34974" y="257675"/>
                      <a:pt x="4372" y="215194"/>
                      <a:pt x="0" y="172140"/>
                    </a:cubicBezTo>
                    <a:cubicBezTo>
                      <a:pt x="4372" y="129088"/>
                      <a:pt x="34974" y="86415"/>
                      <a:pt x="91997" y="53649"/>
                    </a:cubicBezTo>
                    <a:cubicBezTo>
                      <a:pt x="215546" y="-17883"/>
                      <a:pt x="415886" y="-17883"/>
                      <a:pt x="539435" y="53649"/>
                    </a:cubicBezTo>
                    <a:cubicBezTo>
                      <a:pt x="596363" y="86701"/>
                      <a:pt x="626965" y="129088"/>
                      <a:pt x="631432" y="172140"/>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8" name="Google Shape;2901;p37">
                <a:extLst>
                  <a:ext uri="{FF2B5EF4-FFF2-40B4-BE49-F238E27FC236}">
                    <a16:creationId xmlns:a16="http://schemas.microsoft.com/office/drawing/2014/main" id="{E0A577B1-0170-4DB8-8BB1-461074202EE8}"/>
                  </a:ext>
                </a:extLst>
              </p:cNvPr>
              <p:cNvSpPr/>
              <p:nvPr/>
            </p:nvSpPr>
            <p:spPr>
              <a:xfrm>
                <a:off x="4752449" y="4136612"/>
                <a:ext cx="294752" cy="184784"/>
              </a:xfrm>
              <a:custGeom>
                <a:avLst/>
                <a:gdLst/>
                <a:ahLst/>
                <a:cxnLst/>
                <a:rect l="l" t="t" r="r" b="b"/>
                <a:pathLst>
                  <a:path w="294752" h="184784" extrusionOk="0">
                    <a:moveTo>
                      <a:pt x="149495" y="29242"/>
                    </a:moveTo>
                    <a:cubicBezTo>
                      <a:pt x="145609" y="29232"/>
                      <a:pt x="141731" y="29546"/>
                      <a:pt x="137900" y="30194"/>
                    </a:cubicBezTo>
                    <a:cubicBezTo>
                      <a:pt x="132673" y="30956"/>
                      <a:pt x="126876" y="32004"/>
                      <a:pt x="120413" y="33338"/>
                    </a:cubicBezTo>
                    <a:cubicBezTo>
                      <a:pt x="113950" y="34671"/>
                      <a:pt x="107203" y="36481"/>
                      <a:pt x="100265" y="38481"/>
                    </a:cubicBezTo>
                    <a:cubicBezTo>
                      <a:pt x="93482" y="40576"/>
                      <a:pt x="86847" y="43119"/>
                      <a:pt x="80402" y="46101"/>
                    </a:cubicBezTo>
                    <a:lnTo>
                      <a:pt x="131247" y="75533"/>
                    </a:lnTo>
                    <a:lnTo>
                      <a:pt x="140751" y="72295"/>
                    </a:lnTo>
                    <a:cubicBezTo>
                      <a:pt x="153676" y="68008"/>
                      <a:pt x="165841" y="64294"/>
                      <a:pt x="177341" y="61341"/>
                    </a:cubicBezTo>
                    <a:cubicBezTo>
                      <a:pt x="188099" y="58426"/>
                      <a:pt x="199104" y="56569"/>
                      <a:pt x="210224" y="55816"/>
                    </a:cubicBezTo>
                    <a:cubicBezTo>
                      <a:pt x="220345" y="55207"/>
                      <a:pt x="230505" y="55912"/>
                      <a:pt x="240446" y="57912"/>
                    </a:cubicBezTo>
                    <a:cubicBezTo>
                      <a:pt x="250501" y="60122"/>
                      <a:pt x="260128" y="63951"/>
                      <a:pt x="268957" y="69247"/>
                    </a:cubicBezTo>
                    <a:cubicBezTo>
                      <a:pt x="277758" y="73609"/>
                      <a:pt x="285285" y="80172"/>
                      <a:pt x="290816" y="88297"/>
                    </a:cubicBezTo>
                    <a:cubicBezTo>
                      <a:pt x="294494" y="94240"/>
                      <a:pt x="295653" y="101403"/>
                      <a:pt x="294047" y="108204"/>
                    </a:cubicBezTo>
                    <a:cubicBezTo>
                      <a:pt x="291852" y="115662"/>
                      <a:pt x="287756" y="122425"/>
                      <a:pt x="282167" y="127825"/>
                    </a:cubicBezTo>
                    <a:cubicBezTo>
                      <a:pt x="275163" y="134855"/>
                      <a:pt x="267342" y="141027"/>
                      <a:pt x="258883" y="146209"/>
                    </a:cubicBezTo>
                    <a:lnTo>
                      <a:pt x="291196" y="165259"/>
                    </a:lnTo>
                    <a:lnTo>
                      <a:pt x="273614" y="175450"/>
                    </a:lnTo>
                    <a:lnTo>
                      <a:pt x="241016" y="156400"/>
                    </a:lnTo>
                    <a:cubicBezTo>
                      <a:pt x="225487" y="164068"/>
                      <a:pt x="209254" y="170231"/>
                      <a:pt x="192547" y="174784"/>
                    </a:cubicBezTo>
                    <a:cubicBezTo>
                      <a:pt x="175060" y="179622"/>
                      <a:pt x="157188" y="182966"/>
                      <a:pt x="139135" y="184785"/>
                    </a:cubicBezTo>
                    <a:lnTo>
                      <a:pt x="122314" y="154210"/>
                    </a:lnTo>
                    <a:cubicBezTo>
                      <a:pt x="127083" y="154086"/>
                      <a:pt x="131841" y="153705"/>
                      <a:pt x="136569" y="153067"/>
                    </a:cubicBezTo>
                    <a:cubicBezTo>
                      <a:pt x="142937" y="152305"/>
                      <a:pt x="150065" y="151162"/>
                      <a:pt x="157858" y="149447"/>
                    </a:cubicBezTo>
                    <a:cubicBezTo>
                      <a:pt x="165651" y="147733"/>
                      <a:pt x="174014" y="145637"/>
                      <a:pt x="182663" y="143065"/>
                    </a:cubicBezTo>
                    <a:cubicBezTo>
                      <a:pt x="191178" y="140494"/>
                      <a:pt x="199504" y="137312"/>
                      <a:pt x="207563" y="133540"/>
                    </a:cubicBezTo>
                    <a:lnTo>
                      <a:pt x="157003" y="104299"/>
                    </a:lnTo>
                    <a:lnTo>
                      <a:pt x="150350" y="106585"/>
                    </a:lnTo>
                    <a:lnTo>
                      <a:pt x="143507" y="108680"/>
                    </a:lnTo>
                    <a:cubicBezTo>
                      <a:pt x="130772" y="112871"/>
                      <a:pt x="119083" y="116205"/>
                      <a:pt x="108533" y="118205"/>
                    </a:cubicBezTo>
                    <a:cubicBezTo>
                      <a:pt x="98735" y="120482"/>
                      <a:pt x="88743" y="121825"/>
                      <a:pt x="78691" y="122206"/>
                    </a:cubicBezTo>
                    <a:cubicBezTo>
                      <a:pt x="69880" y="122472"/>
                      <a:pt x="61068" y="121644"/>
                      <a:pt x="52461" y="119729"/>
                    </a:cubicBezTo>
                    <a:cubicBezTo>
                      <a:pt x="43906" y="117748"/>
                      <a:pt x="35680" y="114538"/>
                      <a:pt x="28036" y="110204"/>
                    </a:cubicBezTo>
                    <a:cubicBezTo>
                      <a:pt x="19681" y="106004"/>
                      <a:pt x="12399" y="99946"/>
                      <a:pt x="6748" y="92488"/>
                    </a:cubicBezTo>
                    <a:cubicBezTo>
                      <a:pt x="2599" y="86820"/>
                      <a:pt x="581" y="79877"/>
                      <a:pt x="1045" y="72866"/>
                    </a:cubicBezTo>
                    <a:cubicBezTo>
                      <a:pt x="1795" y="65589"/>
                      <a:pt x="4672" y="58703"/>
                      <a:pt x="9314" y="53054"/>
                    </a:cubicBezTo>
                    <a:cubicBezTo>
                      <a:pt x="15159" y="45672"/>
                      <a:pt x="22117" y="39243"/>
                      <a:pt x="29937" y="34004"/>
                    </a:cubicBezTo>
                    <a:lnTo>
                      <a:pt x="0" y="16669"/>
                    </a:lnTo>
                    <a:lnTo>
                      <a:pt x="17772" y="6763"/>
                    </a:lnTo>
                    <a:lnTo>
                      <a:pt x="47424" y="23908"/>
                    </a:lnTo>
                    <a:cubicBezTo>
                      <a:pt x="61342" y="17002"/>
                      <a:pt x="75969" y="11639"/>
                      <a:pt x="91046" y="7906"/>
                    </a:cubicBezTo>
                    <a:cubicBezTo>
                      <a:pt x="105382" y="4238"/>
                      <a:pt x="119959" y="1591"/>
                      <a:pt x="134669" y="0"/>
                    </a:cubicBezTo>
                    <a:close/>
                    <a:moveTo>
                      <a:pt x="63105" y="82963"/>
                    </a:moveTo>
                    <a:cubicBezTo>
                      <a:pt x="69780" y="86811"/>
                      <a:pt x="77497" y="88449"/>
                      <a:pt x="85154" y="87630"/>
                    </a:cubicBezTo>
                    <a:cubicBezTo>
                      <a:pt x="95447" y="86506"/>
                      <a:pt x="105583" y="84239"/>
                      <a:pt x="115376" y="80867"/>
                    </a:cubicBezTo>
                    <a:lnTo>
                      <a:pt x="67857" y="53340"/>
                    </a:lnTo>
                    <a:cubicBezTo>
                      <a:pt x="50370" y="64484"/>
                      <a:pt x="48849" y="74390"/>
                      <a:pt x="63105" y="82963"/>
                    </a:cubicBezTo>
                    <a:close/>
                    <a:moveTo>
                      <a:pt x="229992" y="96869"/>
                    </a:moveTo>
                    <a:cubicBezTo>
                      <a:pt x="222721" y="92869"/>
                      <a:pt x="214339" y="91364"/>
                      <a:pt x="206137" y="92583"/>
                    </a:cubicBezTo>
                    <a:cubicBezTo>
                      <a:pt x="194894" y="94088"/>
                      <a:pt x="183803" y="96545"/>
                      <a:pt x="172969" y="99917"/>
                    </a:cubicBezTo>
                    <a:lnTo>
                      <a:pt x="220488" y="127254"/>
                    </a:lnTo>
                    <a:cubicBezTo>
                      <a:pt x="240446" y="114681"/>
                      <a:pt x="243677" y="104489"/>
                      <a:pt x="229992" y="96583"/>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9" name="Google Shape;2902;p37">
                <a:extLst>
                  <a:ext uri="{FF2B5EF4-FFF2-40B4-BE49-F238E27FC236}">
                    <a16:creationId xmlns:a16="http://schemas.microsoft.com/office/drawing/2014/main" id="{A860E8D3-715C-4FF1-B50B-9295BEDACCFC}"/>
                  </a:ext>
                </a:extLst>
              </p:cNvPr>
              <p:cNvSpPr/>
              <p:nvPr/>
            </p:nvSpPr>
            <p:spPr>
              <a:xfrm>
                <a:off x="4874763" y="4273581"/>
                <a:ext cx="19007" cy="25621"/>
              </a:xfrm>
              <a:custGeom>
                <a:avLst/>
                <a:gdLst/>
                <a:ahLst/>
                <a:cxnLst/>
                <a:rect l="l" t="t" r="r" b="b"/>
                <a:pathLst>
                  <a:path w="19007" h="25621" extrusionOk="0">
                    <a:moveTo>
                      <a:pt x="0" y="17240"/>
                    </a:moveTo>
                    <a:cubicBezTo>
                      <a:pt x="0" y="16002"/>
                      <a:pt x="0" y="0"/>
                      <a:pt x="0" y="0"/>
                    </a:cubicBezTo>
                    <a:lnTo>
                      <a:pt x="19008" y="12668"/>
                    </a:lnTo>
                    <a:lnTo>
                      <a:pt x="10644" y="25622"/>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0" name="Google Shape;2903;p37">
                <a:extLst>
                  <a:ext uri="{FF2B5EF4-FFF2-40B4-BE49-F238E27FC236}">
                    <a16:creationId xmlns:a16="http://schemas.microsoft.com/office/drawing/2014/main" id="{ACF2D451-E78D-4B79-971D-CBD68A34340B}"/>
                  </a:ext>
                </a:extLst>
              </p:cNvPr>
              <p:cNvSpPr/>
              <p:nvPr/>
            </p:nvSpPr>
            <p:spPr>
              <a:xfrm>
                <a:off x="5001734" y="4284535"/>
                <a:ext cx="42006" cy="19716"/>
              </a:xfrm>
              <a:custGeom>
                <a:avLst/>
                <a:gdLst/>
                <a:ahLst/>
                <a:cxnLst/>
                <a:rect l="l" t="t" r="r" b="b"/>
                <a:pathLst>
                  <a:path w="42006" h="19716" extrusionOk="0">
                    <a:moveTo>
                      <a:pt x="42007" y="17145"/>
                    </a:moveTo>
                    <a:lnTo>
                      <a:pt x="42007" y="0"/>
                    </a:lnTo>
                    <a:lnTo>
                      <a:pt x="0" y="3143"/>
                    </a:lnTo>
                    <a:lnTo>
                      <a:pt x="24140" y="19717"/>
                    </a:lnTo>
                    <a:lnTo>
                      <a:pt x="42007"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1" name="Google Shape;2904;p37">
                <a:extLst>
                  <a:ext uri="{FF2B5EF4-FFF2-40B4-BE49-F238E27FC236}">
                    <a16:creationId xmlns:a16="http://schemas.microsoft.com/office/drawing/2014/main" id="{4C43F325-1AFF-4402-98F1-B8CBF409FB43}"/>
                  </a:ext>
                </a:extLst>
              </p:cNvPr>
              <p:cNvSpPr/>
              <p:nvPr/>
            </p:nvSpPr>
            <p:spPr>
              <a:xfrm>
                <a:off x="5015894" y="4221289"/>
                <a:ext cx="31457" cy="17335"/>
              </a:xfrm>
              <a:custGeom>
                <a:avLst/>
                <a:gdLst/>
                <a:ahLst/>
                <a:cxnLst/>
                <a:rect l="l" t="t" r="r" b="b"/>
                <a:pathLst>
                  <a:path w="31457" h="17335" extrusionOk="0">
                    <a:moveTo>
                      <a:pt x="31458" y="17336"/>
                    </a:moveTo>
                    <a:lnTo>
                      <a:pt x="31458" y="0"/>
                    </a:lnTo>
                    <a:lnTo>
                      <a:pt x="0" y="11430"/>
                    </a:lnTo>
                    <a:lnTo>
                      <a:pt x="31458" y="17336"/>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2" name="Google Shape;2905;p37">
                <a:extLst>
                  <a:ext uri="{FF2B5EF4-FFF2-40B4-BE49-F238E27FC236}">
                    <a16:creationId xmlns:a16="http://schemas.microsoft.com/office/drawing/2014/main" id="{2508F4D3-F22C-4079-87E9-94EFF9343BF4}"/>
                  </a:ext>
                </a:extLst>
              </p:cNvPr>
              <p:cNvSpPr/>
              <p:nvPr/>
            </p:nvSpPr>
            <p:spPr>
              <a:xfrm>
                <a:off x="4917055" y="4227671"/>
                <a:ext cx="47328" cy="33146"/>
              </a:xfrm>
              <a:custGeom>
                <a:avLst/>
                <a:gdLst/>
                <a:ahLst/>
                <a:cxnLst/>
                <a:rect l="l" t="t" r="r" b="b"/>
                <a:pathLst>
                  <a:path w="47328" h="33146" extrusionOk="0">
                    <a:moveTo>
                      <a:pt x="0" y="10096"/>
                    </a:moveTo>
                    <a:lnTo>
                      <a:pt x="10454" y="0"/>
                    </a:lnTo>
                    <a:lnTo>
                      <a:pt x="47329" y="25622"/>
                    </a:lnTo>
                    <a:lnTo>
                      <a:pt x="45048" y="33147"/>
                    </a:lnTo>
                    <a:cubicBezTo>
                      <a:pt x="45048" y="33147"/>
                      <a:pt x="17487" y="21431"/>
                      <a:pt x="16537" y="20764"/>
                    </a:cubicBezTo>
                    <a:cubicBezTo>
                      <a:pt x="15586" y="20098"/>
                      <a:pt x="0" y="10096"/>
                      <a:pt x="0" y="10096"/>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3" name="Google Shape;2906;p37">
                <a:extLst>
                  <a:ext uri="{FF2B5EF4-FFF2-40B4-BE49-F238E27FC236}">
                    <a16:creationId xmlns:a16="http://schemas.microsoft.com/office/drawing/2014/main" id="{F8520DDD-2535-4D11-9731-C5C5B98F4A45}"/>
                  </a:ext>
                </a:extLst>
              </p:cNvPr>
              <p:cNvSpPr/>
              <p:nvPr/>
            </p:nvSpPr>
            <p:spPr>
              <a:xfrm>
                <a:off x="4820401" y="4172521"/>
                <a:ext cx="58543" cy="38957"/>
              </a:xfrm>
              <a:custGeom>
                <a:avLst/>
                <a:gdLst/>
                <a:ahLst/>
                <a:cxnLst/>
                <a:rect l="l" t="t" r="r" b="b"/>
                <a:pathLst>
                  <a:path w="58543" h="38957" extrusionOk="0">
                    <a:moveTo>
                      <a:pt x="0" y="11049"/>
                    </a:moveTo>
                    <a:lnTo>
                      <a:pt x="49040" y="38957"/>
                    </a:lnTo>
                    <a:lnTo>
                      <a:pt x="58543" y="31623"/>
                    </a:lnTo>
                    <a:cubicBezTo>
                      <a:pt x="58543" y="31623"/>
                      <a:pt x="52366" y="24575"/>
                      <a:pt x="51986" y="23908"/>
                    </a:cubicBezTo>
                    <a:cubicBezTo>
                      <a:pt x="47568" y="18869"/>
                      <a:pt x="42409" y="14526"/>
                      <a:pt x="36685" y="11049"/>
                    </a:cubicBezTo>
                    <a:cubicBezTo>
                      <a:pt x="33073" y="10382"/>
                      <a:pt x="9789" y="0"/>
                      <a:pt x="9789"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4" name="Google Shape;2907;p37">
                <a:extLst>
                  <a:ext uri="{FF2B5EF4-FFF2-40B4-BE49-F238E27FC236}">
                    <a16:creationId xmlns:a16="http://schemas.microsoft.com/office/drawing/2014/main" id="{1EDFECDF-A2A7-4304-8DB8-952E6FA74A7C}"/>
                  </a:ext>
                </a:extLst>
              </p:cNvPr>
              <p:cNvSpPr/>
              <p:nvPr/>
            </p:nvSpPr>
            <p:spPr>
              <a:xfrm>
                <a:off x="4874573" y="4141374"/>
                <a:ext cx="27370" cy="24479"/>
              </a:xfrm>
              <a:custGeom>
                <a:avLst/>
                <a:gdLst/>
                <a:ahLst/>
                <a:cxnLst/>
                <a:rect l="l" t="t" r="r" b="b"/>
                <a:pathLst>
                  <a:path w="27370" h="24479" extrusionOk="0">
                    <a:moveTo>
                      <a:pt x="27371" y="24479"/>
                    </a:moveTo>
                    <a:lnTo>
                      <a:pt x="27371" y="7334"/>
                    </a:lnTo>
                    <a:lnTo>
                      <a:pt x="4847" y="0"/>
                    </a:lnTo>
                    <a:lnTo>
                      <a:pt x="0" y="13430"/>
                    </a:lnTo>
                    <a:lnTo>
                      <a:pt x="1235" y="19621"/>
                    </a:lnTo>
                    <a:lnTo>
                      <a:pt x="27371"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5" name="Google Shape;2908;p37">
                <a:extLst>
                  <a:ext uri="{FF2B5EF4-FFF2-40B4-BE49-F238E27FC236}">
                    <a16:creationId xmlns:a16="http://schemas.microsoft.com/office/drawing/2014/main" id="{A6D1CFD0-14EA-4A05-9B1D-DA25064784F3}"/>
                  </a:ext>
                </a:extLst>
              </p:cNvPr>
              <p:cNvSpPr/>
              <p:nvPr/>
            </p:nvSpPr>
            <p:spPr>
              <a:xfrm>
                <a:off x="4752449" y="4136326"/>
                <a:ext cx="26040" cy="19430"/>
              </a:xfrm>
              <a:custGeom>
                <a:avLst/>
                <a:gdLst/>
                <a:ahLst/>
                <a:cxnLst/>
                <a:rect l="l" t="t" r="r" b="b"/>
                <a:pathLst>
                  <a:path w="26040" h="19430" extrusionOk="0">
                    <a:moveTo>
                      <a:pt x="0" y="17145"/>
                    </a:moveTo>
                    <a:lnTo>
                      <a:pt x="0" y="0"/>
                    </a:lnTo>
                    <a:lnTo>
                      <a:pt x="26040" y="2762"/>
                    </a:lnTo>
                    <a:lnTo>
                      <a:pt x="17582"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6" name="Google Shape;2909;p37">
                <a:extLst>
                  <a:ext uri="{FF2B5EF4-FFF2-40B4-BE49-F238E27FC236}">
                    <a16:creationId xmlns:a16="http://schemas.microsoft.com/office/drawing/2014/main" id="{7C4787CA-8A39-4B6A-ABB3-F914540DBCDB}"/>
                  </a:ext>
                </a:extLst>
              </p:cNvPr>
              <p:cNvSpPr/>
              <p:nvPr/>
            </p:nvSpPr>
            <p:spPr>
              <a:xfrm>
                <a:off x="4753400" y="4193857"/>
                <a:ext cx="29936" cy="30480"/>
              </a:xfrm>
              <a:custGeom>
                <a:avLst/>
                <a:gdLst/>
                <a:ahLst/>
                <a:cxnLst/>
                <a:rect l="l" t="t" r="r" b="b"/>
                <a:pathLst>
                  <a:path w="29936" h="30480" extrusionOk="0">
                    <a:moveTo>
                      <a:pt x="0" y="17907"/>
                    </a:moveTo>
                    <a:lnTo>
                      <a:pt x="0" y="0"/>
                    </a:lnTo>
                    <a:lnTo>
                      <a:pt x="29937" y="0"/>
                    </a:lnTo>
                    <a:lnTo>
                      <a:pt x="22619" y="16193"/>
                    </a:lnTo>
                    <a:lnTo>
                      <a:pt x="9599" y="3048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7" name="Google Shape;2910;p37">
                <a:extLst>
                  <a:ext uri="{FF2B5EF4-FFF2-40B4-BE49-F238E27FC236}">
                    <a16:creationId xmlns:a16="http://schemas.microsoft.com/office/drawing/2014/main" id="{6BD104EB-D7A2-4738-8AE7-CAE0A7A8D74B}"/>
                  </a:ext>
                </a:extLst>
              </p:cNvPr>
              <p:cNvSpPr/>
              <p:nvPr/>
            </p:nvSpPr>
            <p:spPr>
              <a:xfrm>
                <a:off x="4752639" y="4119372"/>
                <a:ext cx="294568" cy="184689"/>
              </a:xfrm>
              <a:custGeom>
                <a:avLst/>
                <a:gdLst/>
                <a:ahLst/>
                <a:cxnLst/>
                <a:rect l="l" t="t" r="r" b="b"/>
                <a:pathLst>
                  <a:path w="294568" h="184689" extrusionOk="0">
                    <a:moveTo>
                      <a:pt x="149304" y="29337"/>
                    </a:moveTo>
                    <a:cubicBezTo>
                      <a:pt x="145419" y="29327"/>
                      <a:pt x="141541" y="29642"/>
                      <a:pt x="137710" y="30289"/>
                    </a:cubicBezTo>
                    <a:cubicBezTo>
                      <a:pt x="132483" y="31051"/>
                      <a:pt x="126685" y="32004"/>
                      <a:pt x="120223" y="33433"/>
                    </a:cubicBezTo>
                    <a:cubicBezTo>
                      <a:pt x="113760" y="34862"/>
                      <a:pt x="107013" y="36481"/>
                      <a:pt x="100075" y="38576"/>
                    </a:cubicBezTo>
                    <a:cubicBezTo>
                      <a:pt x="93278" y="40624"/>
                      <a:pt x="86638" y="43177"/>
                      <a:pt x="80212" y="46196"/>
                    </a:cubicBezTo>
                    <a:lnTo>
                      <a:pt x="131057" y="75533"/>
                    </a:lnTo>
                    <a:lnTo>
                      <a:pt x="140561" y="72295"/>
                    </a:lnTo>
                    <a:cubicBezTo>
                      <a:pt x="153486" y="68008"/>
                      <a:pt x="165651" y="64389"/>
                      <a:pt x="177151" y="61341"/>
                    </a:cubicBezTo>
                    <a:cubicBezTo>
                      <a:pt x="187918" y="58503"/>
                      <a:pt x="198924" y="56683"/>
                      <a:pt x="210034" y="55912"/>
                    </a:cubicBezTo>
                    <a:cubicBezTo>
                      <a:pt x="220155" y="55302"/>
                      <a:pt x="230315" y="56007"/>
                      <a:pt x="240256" y="58007"/>
                    </a:cubicBezTo>
                    <a:cubicBezTo>
                      <a:pt x="250301" y="60179"/>
                      <a:pt x="259929" y="63979"/>
                      <a:pt x="268767" y="69247"/>
                    </a:cubicBezTo>
                    <a:cubicBezTo>
                      <a:pt x="277539" y="73647"/>
                      <a:pt x="285066" y="80200"/>
                      <a:pt x="290626" y="88297"/>
                    </a:cubicBezTo>
                    <a:cubicBezTo>
                      <a:pt x="294313" y="94231"/>
                      <a:pt x="295473" y="101403"/>
                      <a:pt x="293857" y="108204"/>
                    </a:cubicBezTo>
                    <a:cubicBezTo>
                      <a:pt x="291662" y="115662"/>
                      <a:pt x="287566" y="122425"/>
                      <a:pt x="281977" y="127825"/>
                    </a:cubicBezTo>
                    <a:cubicBezTo>
                      <a:pt x="274964" y="134826"/>
                      <a:pt x="267151" y="140960"/>
                      <a:pt x="258693" y="146113"/>
                    </a:cubicBezTo>
                    <a:lnTo>
                      <a:pt x="291006" y="165163"/>
                    </a:lnTo>
                    <a:lnTo>
                      <a:pt x="273424" y="175355"/>
                    </a:lnTo>
                    <a:lnTo>
                      <a:pt x="240826" y="156305"/>
                    </a:lnTo>
                    <a:cubicBezTo>
                      <a:pt x="225287" y="163944"/>
                      <a:pt x="209064" y="170069"/>
                      <a:pt x="192357" y="174593"/>
                    </a:cubicBezTo>
                    <a:cubicBezTo>
                      <a:pt x="174879" y="179508"/>
                      <a:pt x="157007" y="182880"/>
                      <a:pt x="138945" y="184690"/>
                    </a:cubicBezTo>
                    <a:lnTo>
                      <a:pt x="122124" y="154210"/>
                    </a:lnTo>
                    <a:cubicBezTo>
                      <a:pt x="126892" y="154133"/>
                      <a:pt x="131651" y="153781"/>
                      <a:pt x="136379" y="153162"/>
                    </a:cubicBezTo>
                    <a:cubicBezTo>
                      <a:pt x="142747" y="152400"/>
                      <a:pt x="149875" y="151162"/>
                      <a:pt x="157668" y="149447"/>
                    </a:cubicBezTo>
                    <a:cubicBezTo>
                      <a:pt x="165461" y="147733"/>
                      <a:pt x="173824" y="145637"/>
                      <a:pt x="182473" y="143161"/>
                    </a:cubicBezTo>
                    <a:cubicBezTo>
                      <a:pt x="190988" y="140589"/>
                      <a:pt x="199313" y="137408"/>
                      <a:pt x="207373" y="133636"/>
                    </a:cubicBezTo>
                    <a:lnTo>
                      <a:pt x="156812" y="104394"/>
                    </a:lnTo>
                    <a:lnTo>
                      <a:pt x="150160" y="106775"/>
                    </a:lnTo>
                    <a:lnTo>
                      <a:pt x="143317" y="108871"/>
                    </a:lnTo>
                    <a:cubicBezTo>
                      <a:pt x="130582" y="113062"/>
                      <a:pt x="118892" y="116300"/>
                      <a:pt x="108343" y="118396"/>
                    </a:cubicBezTo>
                    <a:cubicBezTo>
                      <a:pt x="98545" y="120672"/>
                      <a:pt x="88552" y="122015"/>
                      <a:pt x="78501" y="122396"/>
                    </a:cubicBezTo>
                    <a:cubicBezTo>
                      <a:pt x="69686" y="122758"/>
                      <a:pt x="60862" y="121929"/>
                      <a:pt x="52271" y="119920"/>
                    </a:cubicBezTo>
                    <a:cubicBezTo>
                      <a:pt x="43701" y="117986"/>
                      <a:pt x="35469" y="114767"/>
                      <a:pt x="27846" y="110395"/>
                    </a:cubicBezTo>
                    <a:cubicBezTo>
                      <a:pt x="19529" y="106013"/>
                      <a:pt x="12316" y="99793"/>
                      <a:pt x="6748" y="92202"/>
                    </a:cubicBezTo>
                    <a:cubicBezTo>
                      <a:pt x="2599" y="86535"/>
                      <a:pt x="581" y="79591"/>
                      <a:pt x="1045" y="72580"/>
                    </a:cubicBezTo>
                    <a:cubicBezTo>
                      <a:pt x="1772" y="65303"/>
                      <a:pt x="4652" y="58398"/>
                      <a:pt x="9314" y="52768"/>
                    </a:cubicBezTo>
                    <a:cubicBezTo>
                      <a:pt x="15159" y="45386"/>
                      <a:pt x="22117" y="38957"/>
                      <a:pt x="29937" y="33718"/>
                    </a:cubicBezTo>
                    <a:lnTo>
                      <a:pt x="0" y="16383"/>
                    </a:lnTo>
                    <a:lnTo>
                      <a:pt x="17582" y="6763"/>
                    </a:lnTo>
                    <a:lnTo>
                      <a:pt x="47044" y="24003"/>
                    </a:lnTo>
                    <a:cubicBezTo>
                      <a:pt x="60959" y="17069"/>
                      <a:pt x="75586" y="11668"/>
                      <a:pt x="90666" y="7906"/>
                    </a:cubicBezTo>
                    <a:cubicBezTo>
                      <a:pt x="105011" y="4286"/>
                      <a:pt x="119585" y="1638"/>
                      <a:pt x="134288" y="0"/>
                    </a:cubicBezTo>
                    <a:close/>
                    <a:moveTo>
                      <a:pt x="62915" y="82677"/>
                    </a:moveTo>
                    <a:cubicBezTo>
                      <a:pt x="69578" y="86553"/>
                      <a:pt x="77297" y="88220"/>
                      <a:pt x="84964" y="87439"/>
                    </a:cubicBezTo>
                    <a:cubicBezTo>
                      <a:pt x="95249" y="86268"/>
                      <a:pt x="105380" y="84001"/>
                      <a:pt x="115186" y="80677"/>
                    </a:cubicBezTo>
                    <a:lnTo>
                      <a:pt x="67667" y="53149"/>
                    </a:lnTo>
                    <a:cubicBezTo>
                      <a:pt x="50180" y="64579"/>
                      <a:pt x="48659" y="74390"/>
                      <a:pt x="62915" y="82677"/>
                    </a:cubicBezTo>
                    <a:close/>
                    <a:moveTo>
                      <a:pt x="229802" y="96679"/>
                    </a:moveTo>
                    <a:cubicBezTo>
                      <a:pt x="222531" y="92678"/>
                      <a:pt x="214149" y="91173"/>
                      <a:pt x="205947" y="92392"/>
                    </a:cubicBezTo>
                    <a:cubicBezTo>
                      <a:pt x="194695" y="93850"/>
                      <a:pt x="183594" y="96307"/>
                      <a:pt x="172779" y="99727"/>
                    </a:cubicBezTo>
                    <a:lnTo>
                      <a:pt x="220298" y="127063"/>
                    </a:lnTo>
                    <a:cubicBezTo>
                      <a:pt x="240379" y="114681"/>
                      <a:pt x="243554" y="104556"/>
                      <a:pt x="229802" y="96679"/>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15" name="Google Shape;2911;p37">
              <a:extLst>
                <a:ext uri="{FF2B5EF4-FFF2-40B4-BE49-F238E27FC236}">
                  <a16:creationId xmlns:a16="http://schemas.microsoft.com/office/drawing/2014/main" id="{64BB4E09-4DFE-47BF-81A5-D4FC8F76B8A7}"/>
                </a:ext>
              </a:extLst>
            </p:cNvPr>
            <p:cNvGrpSpPr/>
            <p:nvPr/>
          </p:nvGrpSpPr>
          <p:grpSpPr>
            <a:xfrm>
              <a:off x="2692590" y="3093401"/>
              <a:ext cx="883852" cy="621030"/>
              <a:chOff x="4502215" y="3835526"/>
              <a:chExt cx="883852" cy="621030"/>
            </a:xfrm>
          </p:grpSpPr>
          <p:sp>
            <p:nvSpPr>
              <p:cNvPr id="676" name="Google Shape;2912;p37">
                <a:extLst>
                  <a:ext uri="{FF2B5EF4-FFF2-40B4-BE49-F238E27FC236}">
                    <a16:creationId xmlns:a16="http://schemas.microsoft.com/office/drawing/2014/main" id="{FDBFFE24-4703-4499-8659-51BBA1C10DE7}"/>
                  </a:ext>
                </a:extLst>
              </p:cNvPr>
              <p:cNvSpPr/>
              <p:nvPr/>
            </p:nvSpPr>
            <p:spPr>
              <a:xfrm>
                <a:off x="4502215" y="3945064"/>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7" name="Google Shape;2913;p37">
                <a:extLst>
                  <a:ext uri="{FF2B5EF4-FFF2-40B4-BE49-F238E27FC236}">
                    <a16:creationId xmlns:a16="http://schemas.microsoft.com/office/drawing/2014/main" id="{2E66215B-0205-45BA-9658-C224BB9F3CDA}"/>
                  </a:ext>
                </a:extLst>
              </p:cNvPr>
              <p:cNvSpPr/>
              <p:nvPr/>
            </p:nvSpPr>
            <p:spPr>
              <a:xfrm>
                <a:off x="4502310" y="4088225"/>
                <a:ext cx="87339" cy="116490"/>
              </a:xfrm>
              <a:custGeom>
                <a:avLst/>
                <a:gdLst/>
                <a:ahLst/>
                <a:cxnLst/>
                <a:rect l="l" t="t" r="r" b="b"/>
                <a:pathLst>
                  <a:path w="87339" h="116490" extrusionOk="0">
                    <a:moveTo>
                      <a:pt x="0" y="116491"/>
                    </a:moveTo>
                    <a:lnTo>
                      <a:pt x="0" y="0"/>
                    </a:lnTo>
                    <a:lnTo>
                      <a:pt x="87340" y="77915"/>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8" name="Google Shape;2914;p37">
                <a:extLst>
                  <a:ext uri="{FF2B5EF4-FFF2-40B4-BE49-F238E27FC236}">
                    <a16:creationId xmlns:a16="http://schemas.microsoft.com/office/drawing/2014/main" id="{F53C9AAD-9529-4848-A382-475846495E8B}"/>
                  </a:ext>
                </a:extLst>
              </p:cNvPr>
              <p:cNvSpPr/>
              <p:nvPr/>
            </p:nvSpPr>
            <p:spPr>
              <a:xfrm>
                <a:off x="5319540" y="4091273"/>
                <a:ext cx="66526" cy="157067"/>
              </a:xfrm>
              <a:custGeom>
                <a:avLst/>
                <a:gdLst/>
                <a:ahLst/>
                <a:cxnLst/>
                <a:rect l="l" t="t" r="r" b="b"/>
                <a:pathLst>
                  <a:path w="66526" h="157067" extrusionOk="0">
                    <a:moveTo>
                      <a:pt x="66527" y="0"/>
                    </a:moveTo>
                    <a:lnTo>
                      <a:pt x="66527" y="109538"/>
                    </a:lnTo>
                    <a:lnTo>
                      <a:pt x="21859" y="157067"/>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9" name="Google Shape;2915;p37">
                <a:extLst>
                  <a:ext uri="{FF2B5EF4-FFF2-40B4-BE49-F238E27FC236}">
                    <a16:creationId xmlns:a16="http://schemas.microsoft.com/office/drawing/2014/main" id="{C647BB4C-0C6D-4DB3-8177-70BFC0C5C8D8}"/>
                  </a:ext>
                </a:extLst>
              </p:cNvPr>
              <p:cNvSpPr/>
              <p:nvPr/>
            </p:nvSpPr>
            <p:spPr>
              <a:xfrm>
                <a:off x="4502215" y="3835526"/>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0" name="Google Shape;2916;p37">
                <a:extLst>
                  <a:ext uri="{FF2B5EF4-FFF2-40B4-BE49-F238E27FC236}">
                    <a16:creationId xmlns:a16="http://schemas.microsoft.com/office/drawing/2014/main" id="{F7C9397E-514D-46A6-BE05-5BA864EDA8CC}"/>
                  </a:ext>
                </a:extLst>
              </p:cNvPr>
              <p:cNvSpPr/>
              <p:nvPr/>
            </p:nvSpPr>
            <p:spPr>
              <a:xfrm>
                <a:off x="4627912" y="3905130"/>
                <a:ext cx="632610" cy="366117"/>
              </a:xfrm>
              <a:custGeom>
                <a:avLst/>
                <a:gdLst/>
                <a:ahLst/>
                <a:cxnLst/>
                <a:rect l="l" t="t" r="r" b="b"/>
                <a:pathLst>
                  <a:path w="632610" h="366117" extrusionOk="0">
                    <a:moveTo>
                      <a:pt x="632040" y="194048"/>
                    </a:moveTo>
                    <a:cubicBezTo>
                      <a:pt x="627573" y="237101"/>
                      <a:pt x="596971" y="279773"/>
                      <a:pt x="539948" y="312539"/>
                    </a:cubicBezTo>
                    <a:cubicBezTo>
                      <a:pt x="416399" y="383977"/>
                      <a:pt x="216059" y="383977"/>
                      <a:pt x="92510" y="312539"/>
                    </a:cubicBezTo>
                    <a:cubicBezTo>
                      <a:pt x="35487" y="279487"/>
                      <a:pt x="4980" y="237101"/>
                      <a:pt x="608" y="194048"/>
                    </a:cubicBezTo>
                    <a:cubicBezTo>
                      <a:pt x="-4809" y="143661"/>
                      <a:pt x="25983" y="92131"/>
                      <a:pt x="92510" y="53650"/>
                    </a:cubicBezTo>
                    <a:cubicBezTo>
                      <a:pt x="216059" y="-17883"/>
                      <a:pt x="416399" y="-17883"/>
                      <a:pt x="539948" y="53650"/>
                    </a:cubicBezTo>
                    <a:cubicBezTo>
                      <a:pt x="606570" y="92131"/>
                      <a:pt x="637267" y="143661"/>
                      <a:pt x="632040"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1" name="Google Shape;2917;p37">
                <a:extLst>
                  <a:ext uri="{FF2B5EF4-FFF2-40B4-BE49-F238E27FC236}">
                    <a16:creationId xmlns:a16="http://schemas.microsoft.com/office/drawing/2014/main" id="{64CE01E7-C043-49D8-9D15-A32555DC3241}"/>
                  </a:ext>
                </a:extLst>
              </p:cNvPr>
              <p:cNvSpPr/>
              <p:nvPr/>
            </p:nvSpPr>
            <p:spPr>
              <a:xfrm>
                <a:off x="4628520" y="3927038"/>
                <a:ext cx="631431" cy="344209"/>
              </a:xfrm>
              <a:custGeom>
                <a:avLst/>
                <a:gdLst/>
                <a:ahLst/>
                <a:cxnLst/>
                <a:rect l="l" t="t" r="r" b="b"/>
                <a:pathLst>
                  <a:path w="631431" h="344209" extrusionOk="0">
                    <a:moveTo>
                      <a:pt x="631432" y="172140"/>
                    </a:moveTo>
                    <a:cubicBezTo>
                      <a:pt x="626965" y="215194"/>
                      <a:pt x="596363" y="257865"/>
                      <a:pt x="539340" y="290631"/>
                    </a:cubicBezTo>
                    <a:cubicBezTo>
                      <a:pt x="415791" y="362069"/>
                      <a:pt x="215451" y="362069"/>
                      <a:pt x="91902" y="290631"/>
                    </a:cubicBezTo>
                    <a:cubicBezTo>
                      <a:pt x="34879" y="257580"/>
                      <a:pt x="4372" y="215194"/>
                      <a:pt x="0" y="172140"/>
                    </a:cubicBezTo>
                    <a:cubicBezTo>
                      <a:pt x="4372" y="129087"/>
                      <a:pt x="34974" y="86415"/>
                      <a:pt x="91902" y="53650"/>
                    </a:cubicBezTo>
                    <a:cubicBezTo>
                      <a:pt x="215451" y="-17883"/>
                      <a:pt x="415791" y="-17883"/>
                      <a:pt x="539340" y="53650"/>
                    </a:cubicBezTo>
                    <a:cubicBezTo>
                      <a:pt x="596363" y="86606"/>
                      <a:pt x="626965" y="129087"/>
                      <a:pt x="631432" y="172140"/>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2" name="Google Shape;2918;p37">
                <a:extLst>
                  <a:ext uri="{FF2B5EF4-FFF2-40B4-BE49-F238E27FC236}">
                    <a16:creationId xmlns:a16="http://schemas.microsoft.com/office/drawing/2014/main" id="{84AA793D-1E02-44BE-9F8A-2990AE83EA93}"/>
                  </a:ext>
                </a:extLst>
              </p:cNvPr>
              <p:cNvSpPr/>
              <p:nvPr/>
            </p:nvSpPr>
            <p:spPr>
              <a:xfrm>
                <a:off x="4789989" y="4009739"/>
                <a:ext cx="294525" cy="184880"/>
              </a:xfrm>
              <a:custGeom>
                <a:avLst/>
                <a:gdLst/>
                <a:ahLst/>
                <a:cxnLst/>
                <a:rect l="l" t="t" r="r" b="b"/>
                <a:pathLst>
                  <a:path w="294525" h="184880" extrusionOk="0">
                    <a:moveTo>
                      <a:pt x="149495" y="29528"/>
                    </a:moveTo>
                    <a:cubicBezTo>
                      <a:pt x="145608" y="29518"/>
                      <a:pt x="141730" y="29832"/>
                      <a:pt x="137900" y="30480"/>
                    </a:cubicBezTo>
                    <a:cubicBezTo>
                      <a:pt x="132768" y="31147"/>
                      <a:pt x="126876" y="32195"/>
                      <a:pt x="120413" y="33623"/>
                    </a:cubicBezTo>
                    <a:cubicBezTo>
                      <a:pt x="113950" y="35052"/>
                      <a:pt x="107298" y="36671"/>
                      <a:pt x="100360" y="38767"/>
                    </a:cubicBezTo>
                    <a:cubicBezTo>
                      <a:pt x="93573" y="40815"/>
                      <a:pt x="86937" y="43329"/>
                      <a:pt x="80497" y="46291"/>
                    </a:cubicBezTo>
                    <a:lnTo>
                      <a:pt x="131342" y="75724"/>
                    </a:lnTo>
                    <a:lnTo>
                      <a:pt x="140371" y="72485"/>
                    </a:lnTo>
                    <a:cubicBezTo>
                      <a:pt x="153296" y="68199"/>
                      <a:pt x="165556" y="64579"/>
                      <a:pt x="176960" y="61531"/>
                    </a:cubicBezTo>
                    <a:cubicBezTo>
                      <a:pt x="187728" y="58693"/>
                      <a:pt x="198734" y="56874"/>
                      <a:pt x="209844" y="56102"/>
                    </a:cubicBezTo>
                    <a:cubicBezTo>
                      <a:pt x="219994" y="55493"/>
                      <a:pt x="230191" y="56197"/>
                      <a:pt x="240161" y="58198"/>
                    </a:cubicBezTo>
                    <a:cubicBezTo>
                      <a:pt x="250206" y="60370"/>
                      <a:pt x="259833" y="64170"/>
                      <a:pt x="268672" y="69437"/>
                    </a:cubicBezTo>
                    <a:cubicBezTo>
                      <a:pt x="277444" y="73838"/>
                      <a:pt x="284971" y="80391"/>
                      <a:pt x="290531" y="88487"/>
                    </a:cubicBezTo>
                    <a:cubicBezTo>
                      <a:pt x="294294" y="94355"/>
                      <a:pt x="295463" y="101527"/>
                      <a:pt x="293762" y="108299"/>
                    </a:cubicBezTo>
                    <a:cubicBezTo>
                      <a:pt x="291633" y="115814"/>
                      <a:pt x="287528" y="122625"/>
                      <a:pt x="281882" y="128016"/>
                    </a:cubicBezTo>
                    <a:cubicBezTo>
                      <a:pt x="274906" y="135017"/>
                      <a:pt x="267123" y="141161"/>
                      <a:pt x="258693" y="146304"/>
                    </a:cubicBezTo>
                    <a:lnTo>
                      <a:pt x="291006" y="165354"/>
                    </a:lnTo>
                    <a:lnTo>
                      <a:pt x="273329" y="175546"/>
                    </a:lnTo>
                    <a:lnTo>
                      <a:pt x="240731" y="156496"/>
                    </a:lnTo>
                    <a:cubicBezTo>
                      <a:pt x="225211" y="164163"/>
                      <a:pt x="208979" y="170288"/>
                      <a:pt x="192262" y="174784"/>
                    </a:cubicBezTo>
                    <a:cubicBezTo>
                      <a:pt x="174775" y="179661"/>
                      <a:pt x="156907" y="183032"/>
                      <a:pt x="138850" y="184880"/>
                    </a:cubicBezTo>
                    <a:lnTo>
                      <a:pt x="121839" y="154210"/>
                    </a:lnTo>
                    <a:cubicBezTo>
                      <a:pt x="124975" y="154210"/>
                      <a:pt x="129727" y="154210"/>
                      <a:pt x="136094" y="153162"/>
                    </a:cubicBezTo>
                    <a:cubicBezTo>
                      <a:pt x="142462" y="152114"/>
                      <a:pt x="149495" y="151162"/>
                      <a:pt x="157383" y="149447"/>
                    </a:cubicBezTo>
                    <a:cubicBezTo>
                      <a:pt x="165271" y="147733"/>
                      <a:pt x="173444" y="145637"/>
                      <a:pt x="182188" y="143161"/>
                    </a:cubicBezTo>
                    <a:cubicBezTo>
                      <a:pt x="190684" y="140608"/>
                      <a:pt x="198971" y="137427"/>
                      <a:pt x="206992" y="133636"/>
                    </a:cubicBezTo>
                    <a:lnTo>
                      <a:pt x="156907" y="105061"/>
                    </a:lnTo>
                    <a:cubicBezTo>
                      <a:pt x="154722" y="105918"/>
                      <a:pt x="152536" y="106680"/>
                      <a:pt x="150255" y="107347"/>
                    </a:cubicBezTo>
                    <a:lnTo>
                      <a:pt x="143317" y="109538"/>
                    </a:lnTo>
                    <a:cubicBezTo>
                      <a:pt x="130582" y="113729"/>
                      <a:pt x="118987" y="116967"/>
                      <a:pt x="108343" y="119063"/>
                    </a:cubicBezTo>
                    <a:cubicBezTo>
                      <a:pt x="98577" y="121339"/>
                      <a:pt x="88616" y="122682"/>
                      <a:pt x="78596" y="123063"/>
                    </a:cubicBezTo>
                    <a:cubicBezTo>
                      <a:pt x="69750" y="123425"/>
                      <a:pt x="60896" y="122587"/>
                      <a:pt x="52271" y="120587"/>
                    </a:cubicBezTo>
                    <a:cubicBezTo>
                      <a:pt x="43732" y="118643"/>
                      <a:pt x="35532" y="115433"/>
                      <a:pt x="27941" y="111062"/>
                    </a:cubicBezTo>
                    <a:cubicBezTo>
                      <a:pt x="19600" y="106671"/>
                      <a:pt x="12355" y="100460"/>
                      <a:pt x="6748" y="92869"/>
                    </a:cubicBezTo>
                    <a:cubicBezTo>
                      <a:pt x="2692" y="87163"/>
                      <a:pt x="682" y="80248"/>
                      <a:pt x="1045" y="73247"/>
                    </a:cubicBezTo>
                    <a:cubicBezTo>
                      <a:pt x="1772" y="65951"/>
                      <a:pt x="4687" y="59036"/>
                      <a:pt x="9409" y="53435"/>
                    </a:cubicBezTo>
                    <a:cubicBezTo>
                      <a:pt x="15216" y="46053"/>
                      <a:pt x="22143" y="39624"/>
                      <a:pt x="29937" y="34385"/>
                    </a:cubicBezTo>
                    <a:lnTo>
                      <a:pt x="0" y="17050"/>
                    </a:lnTo>
                    <a:lnTo>
                      <a:pt x="17677" y="6858"/>
                    </a:lnTo>
                    <a:lnTo>
                      <a:pt x="47329" y="24003"/>
                    </a:lnTo>
                    <a:cubicBezTo>
                      <a:pt x="61238" y="17050"/>
                      <a:pt x="75867" y="11659"/>
                      <a:pt x="90951" y="7906"/>
                    </a:cubicBezTo>
                    <a:cubicBezTo>
                      <a:pt x="105292" y="4267"/>
                      <a:pt x="119868" y="1629"/>
                      <a:pt x="134574" y="0"/>
                    </a:cubicBezTo>
                    <a:close/>
                    <a:moveTo>
                      <a:pt x="63200" y="82868"/>
                    </a:moveTo>
                    <a:cubicBezTo>
                      <a:pt x="69834" y="86735"/>
                      <a:pt x="77518" y="88402"/>
                      <a:pt x="85154" y="87630"/>
                    </a:cubicBezTo>
                    <a:cubicBezTo>
                      <a:pt x="95470" y="86458"/>
                      <a:pt x="105633" y="84191"/>
                      <a:pt x="115471" y="80867"/>
                    </a:cubicBezTo>
                    <a:lnTo>
                      <a:pt x="67952" y="53340"/>
                    </a:lnTo>
                    <a:cubicBezTo>
                      <a:pt x="50465" y="64770"/>
                      <a:pt x="48849" y="74581"/>
                      <a:pt x="63200" y="82868"/>
                    </a:cubicBezTo>
                    <a:close/>
                    <a:moveTo>
                      <a:pt x="229992" y="96774"/>
                    </a:moveTo>
                    <a:cubicBezTo>
                      <a:pt x="222740" y="92831"/>
                      <a:pt x="214396" y="91354"/>
                      <a:pt x="206232" y="92583"/>
                    </a:cubicBezTo>
                    <a:cubicBezTo>
                      <a:pt x="194951" y="94050"/>
                      <a:pt x="183822" y="96507"/>
                      <a:pt x="172969" y="99917"/>
                    </a:cubicBezTo>
                    <a:lnTo>
                      <a:pt x="220488" y="127254"/>
                    </a:lnTo>
                    <a:cubicBezTo>
                      <a:pt x="240446" y="114586"/>
                      <a:pt x="243677" y="105061"/>
                      <a:pt x="229992" y="9677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3" name="Google Shape;2919;p37">
                <a:extLst>
                  <a:ext uri="{FF2B5EF4-FFF2-40B4-BE49-F238E27FC236}">
                    <a16:creationId xmlns:a16="http://schemas.microsoft.com/office/drawing/2014/main" id="{899E9BAB-A1B6-43D7-8EF0-26B7E8F24609}"/>
                  </a:ext>
                </a:extLst>
              </p:cNvPr>
              <p:cNvSpPr/>
              <p:nvPr/>
            </p:nvSpPr>
            <p:spPr>
              <a:xfrm>
                <a:off x="4912208" y="4146994"/>
                <a:ext cx="19007" cy="25526"/>
              </a:xfrm>
              <a:custGeom>
                <a:avLst/>
                <a:gdLst/>
                <a:ahLst/>
                <a:cxnLst/>
                <a:rect l="l" t="t" r="r" b="b"/>
                <a:pathLst>
                  <a:path w="19007" h="25526" extrusionOk="0">
                    <a:moveTo>
                      <a:pt x="0" y="17145"/>
                    </a:moveTo>
                    <a:cubicBezTo>
                      <a:pt x="0" y="15907"/>
                      <a:pt x="0" y="0"/>
                      <a:pt x="0" y="0"/>
                    </a:cubicBezTo>
                    <a:lnTo>
                      <a:pt x="19008" y="12478"/>
                    </a:lnTo>
                    <a:lnTo>
                      <a:pt x="10549"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4" name="Google Shape;2920;p37">
                <a:extLst>
                  <a:ext uri="{FF2B5EF4-FFF2-40B4-BE49-F238E27FC236}">
                    <a16:creationId xmlns:a16="http://schemas.microsoft.com/office/drawing/2014/main" id="{EFF906BD-793E-4279-99D5-E4CBD80F9137}"/>
                  </a:ext>
                </a:extLst>
              </p:cNvPr>
              <p:cNvSpPr/>
              <p:nvPr/>
            </p:nvSpPr>
            <p:spPr>
              <a:xfrm>
                <a:off x="5039369" y="4157852"/>
                <a:ext cx="42006" cy="19716"/>
              </a:xfrm>
              <a:custGeom>
                <a:avLst/>
                <a:gdLst/>
                <a:ahLst/>
                <a:cxnLst/>
                <a:rect l="l" t="t" r="r" b="b"/>
                <a:pathLst>
                  <a:path w="42006" h="19716" extrusionOk="0">
                    <a:moveTo>
                      <a:pt x="42007" y="17145"/>
                    </a:moveTo>
                    <a:lnTo>
                      <a:pt x="42007" y="0"/>
                    </a:lnTo>
                    <a:lnTo>
                      <a:pt x="0" y="3238"/>
                    </a:lnTo>
                    <a:lnTo>
                      <a:pt x="24140" y="19717"/>
                    </a:lnTo>
                    <a:lnTo>
                      <a:pt x="42007"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5" name="Google Shape;2921;p37">
                <a:extLst>
                  <a:ext uri="{FF2B5EF4-FFF2-40B4-BE49-F238E27FC236}">
                    <a16:creationId xmlns:a16="http://schemas.microsoft.com/office/drawing/2014/main" id="{EF903CA0-D7DC-4ED2-8279-950B81908310}"/>
                  </a:ext>
                </a:extLst>
              </p:cNvPr>
              <p:cNvSpPr/>
              <p:nvPr/>
            </p:nvSpPr>
            <p:spPr>
              <a:xfrm>
                <a:off x="5053434" y="4094702"/>
                <a:ext cx="31457" cy="17335"/>
              </a:xfrm>
              <a:custGeom>
                <a:avLst/>
                <a:gdLst/>
                <a:ahLst/>
                <a:cxnLst/>
                <a:rect l="l" t="t" r="r" b="b"/>
                <a:pathLst>
                  <a:path w="31457" h="17335" extrusionOk="0">
                    <a:moveTo>
                      <a:pt x="31458" y="17335"/>
                    </a:moveTo>
                    <a:lnTo>
                      <a:pt x="31458" y="0"/>
                    </a:lnTo>
                    <a:lnTo>
                      <a:pt x="0" y="11334"/>
                    </a:lnTo>
                    <a:lnTo>
                      <a:pt x="31458" y="1733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6" name="Google Shape;2922;p37">
                <a:extLst>
                  <a:ext uri="{FF2B5EF4-FFF2-40B4-BE49-F238E27FC236}">
                    <a16:creationId xmlns:a16="http://schemas.microsoft.com/office/drawing/2014/main" id="{43A0CD57-C9DF-4D4D-8945-B10CC0D3E599}"/>
                  </a:ext>
                </a:extLst>
              </p:cNvPr>
              <p:cNvSpPr/>
              <p:nvPr/>
            </p:nvSpPr>
            <p:spPr>
              <a:xfrm>
                <a:off x="4954595" y="4101083"/>
                <a:ext cx="47423" cy="33051"/>
              </a:xfrm>
              <a:custGeom>
                <a:avLst/>
                <a:gdLst/>
                <a:ahLst/>
                <a:cxnLst/>
                <a:rect l="l" t="t" r="r" b="b"/>
                <a:pathLst>
                  <a:path w="47423" h="33051" extrusionOk="0">
                    <a:moveTo>
                      <a:pt x="0" y="10001"/>
                    </a:moveTo>
                    <a:lnTo>
                      <a:pt x="10454" y="0"/>
                    </a:lnTo>
                    <a:lnTo>
                      <a:pt x="47424" y="25527"/>
                    </a:lnTo>
                    <a:lnTo>
                      <a:pt x="45143" y="33052"/>
                    </a:lnTo>
                    <a:cubicBezTo>
                      <a:pt x="45143" y="33052"/>
                      <a:pt x="17582" y="21431"/>
                      <a:pt x="16632" y="2076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7" name="Google Shape;2923;p37">
                <a:extLst>
                  <a:ext uri="{FF2B5EF4-FFF2-40B4-BE49-F238E27FC236}">
                    <a16:creationId xmlns:a16="http://schemas.microsoft.com/office/drawing/2014/main" id="{C67E446A-FB45-475D-A25F-590D54A52A8E}"/>
                  </a:ext>
                </a:extLst>
              </p:cNvPr>
              <p:cNvSpPr/>
              <p:nvPr/>
            </p:nvSpPr>
            <p:spPr>
              <a:xfrm>
                <a:off x="4858036" y="4045839"/>
                <a:ext cx="59018" cy="38957"/>
              </a:xfrm>
              <a:custGeom>
                <a:avLst/>
                <a:gdLst/>
                <a:ahLst/>
                <a:cxnLst/>
                <a:rect l="l" t="t" r="r" b="b"/>
                <a:pathLst>
                  <a:path w="59018" h="38957" extrusionOk="0">
                    <a:moveTo>
                      <a:pt x="0" y="11144"/>
                    </a:moveTo>
                    <a:lnTo>
                      <a:pt x="48945" y="38957"/>
                    </a:lnTo>
                    <a:lnTo>
                      <a:pt x="59019" y="31718"/>
                    </a:lnTo>
                    <a:cubicBezTo>
                      <a:pt x="59019" y="31718"/>
                      <a:pt x="52841" y="24574"/>
                      <a:pt x="52366" y="23908"/>
                    </a:cubicBezTo>
                    <a:cubicBezTo>
                      <a:pt x="47964" y="18878"/>
                      <a:pt x="42800" y="14573"/>
                      <a:pt x="37065" y="11144"/>
                    </a:cubicBezTo>
                    <a:cubicBezTo>
                      <a:pt x="33453" y="10477"/>
                      <a:pt x="10264" y="0"/>
                      <a:pt x="10264"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8" name="Google Shape;2924;p37">
                <a:extLst>
                  <a:ext uri="{FF2B5EF4-FFF2-40B4-BE49-F238E27FC236}">
                    <a16:creationId xmlns:a16="http://schemas.microsoft.com/office/drawing/2014/main" id="{69449123-B235-4680-8383-63D276ADA70B}"/>
                  </a:ext>
                </a:extLst>
              </p:cNvPr>
              <p:cNvSpPr/>
              <p:nvPr/>
            </p:nvSpPr>
            <p:spPr>
              <a:xfrm>
                <a:off x="4912208" y="4014787"/>
                <a:ext cx="27275" cy="24479"/>
              </a:xfrm>
              <a:custGeom>
                <a:avLst/>
                <a:gdLst/>
                <a:ahLst/>
                <a:cxnLst/>
                <a:rect l="l" t="t" r="r" b="b"/>
                <a:pathLst>
                  <a:path w="27275" h="24479" extrusionOk="0">
                    <a:moveTo>
                      <a:pt x="27276" y="24479"/>
                    </a:moveTo>
                    <a:lnTo>
                      <a:pt x="27276" y="7334"/>
                    </a:lnTo>
                    <a:lnTo>
                      <a:pt x="4752" y="0"/>
                    </a:lnTo>
                    <a:lnTo>
                      <a:pt x="0" y="13430"/>
                    </a:lnTo>
                    <a:lnTo>
                      <a:pt x="1140" y="19621"/>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9" name="Google Shape;2925;p37">
                <a:extLst>
                  <a:ext uri="{FF2B5EF4-FFF2-40B4-BE49-F238E27FC236}">
                    <a16:creationId xmlns:a16="http://schemas.microsoft.com/office/drawing/2014/main" id="{7D733460-4F2F-4D11-8D02-B3035B1286CB}"/>
                  </a:ext>
                </a:extLst>
              </p:cNvPr>
              <p:cNvSpPr/>
              <p:nvPr/>
            </p:nvSpPr>
            <p:spPr>
              <a:xfrm>
                <a:off x="4789989" y="4009643"/>
                <a:ext cx="26135" cy="19526"/>
              </a:xfrm>
              <a:custGeom>
                <a:avLst/>
                <a:gdLst/>
                <a:ahLst/>
                <a:cxnLst/>
                <a:rect l="l" t="t" r="r" b="b"/>
                <a:pathLst>
                  <a:path w="26135" h="19526" extrusionOk="0">
                    <a:moveTo>
                      <a:pt x="0" y="17240"/>
                    </a:moveTo>
                    <a:lnTo>
                      <a:pt x="0" y="0"/>
                    </a:lnTo>
                    <a:lnTo>
                      <a:pt x="26135" y="2858"/>
                    </a:lnTo>
                    <a:lnTo>
                      <a:pt x="17677" y="19526"/>
                    </a:lnTo>
                    <a:lnTo>
                      <a:pt x="0" y="1724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0" name="Google Shape;2926;p37">
                <a:extLst>
                  <a:ext uri="{FF2B5EF4-FFF2-40B4-BE49-F238E27FC236}">
                    <a16:creationId xmlns:a16="http://schemas.microsoft.com/office/drawing/2014/main" id="{988A4EE2-50B9-40C4-859E-B09226C410D6}"/>
                  </a:ext>
                </a:extLst>
              </p:cNvPr>
              <p:cNvSpPr/>
              <p:nvPr/>
            </p:nvSpPr>
            <p:spPr>
              <a:xfrm>
                <a:off x="4790940" y="4067175"/>
                <a:ext cx="29936" cy="30289"/>
              </a:xfrm>
              <a:custGeom>
                <a:avLst/>
                <a:gdLst/>
                <a:ahLst/>
                <a:cxnLst/>
                <a:rect l="l" t="t" r="r" b="b"/>
                <a:pathLst>
                  <a:path w="29936" h="30289" extrusionOk="0">
                    <a:moveTo>
                      <a:pt x="0" y="18002"/>
                    </a:moveTo>
                    <a:lnTo>
                      <a:pt x="0" y="0"/>
                    </a:lnTo>
                    <a:lnTo>
                      <a:pt x="29937" y="0"/>
                    </a:lnTo>
                    <a:lnTo>
                      <a:pt x="22619" y="16002"/>
                    </a:lnTo>
                    <a:lnTo>
                      <a:pt x="9694" y="3028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1" name="Google Shape;2927;p37">
                <a:extLst>
                  <a:ext uri="{FF2B5EF4-FFF2-40B4-BE49-F238E27FC236}">
                    <a16:creationId xmlns:a16="http://schemas.microsoft.com/office/drawing/2014/main" id="{3D7A37C0-3CF4-4CB1-8AFC-79B90636F2DE}"/>
                  </a:ext>
                </a:extLst>
              </p:cNvPr>
              <p:cNvSpPr/>
              <p:nvPr/>
            </p:nvSpPr>
            <p:spPr>
              <a:xfrm>
                <a:off x="4789989" y="3992594"/>
                <a:ext cx="294519" cy="184499"/>
              </a:xfrm>
              <a:custGeom>
                <a:avLst/>
                <a:gdLst/>
                <a:ahLst/>
                <a:cxnLst/>
                <a:rect l="l" t="t" r="r" b="b"/>
                <a:pathLst>
                  <a:path w="294519" h="184499" extrusionOk="0">
                    <a:moveTo>
                      <a:pt x="149495" y="29527"/>
                    </a:moveTo>
                    <a:cubicBezTo>
                      <a:pt x="145608" y="29470"/>
                      <a:pt x="141730" y="29756"/>
                      <a:pt x="137900" y="30384"/>
                    </a:cubicBezTo>
                    <a:cubicBezTo>
                      <a:pt x="132768" y="31147"/>
                      <a:pt x="126876" y="32194"/>
                      <a:pt x="120413" y="33528"/>
                    </a:cubicBezTo>
                    <a:cubicBezTo>
                      <a:pt x="113950" y="34861"/>
                      <a:pt x="107298" y="36671"/>
                      <a:pt x="100360" y="38767"/>
                    </a:cubicBezTo>
                    <a:cubicBezTo>
                      <a:pt x="93559" y="40767"/>
                      <a:pt x="86920" y="43281"/>
                      <a:pt x="80497" y="46291"/>
                    </a:cubicBezTo>
                    <a:lnTo>
                      <a:pt x="131342" y="75724"/>
                    </a:lnTo>
                    <a:lnTo>
                      <a:pt x="140371" y="72485"/>
                    </a:lnTo>
                    <a:cubicBezTo>
                      <a:pt x="153296" y="68199"/>
                      <a:pt x="165556" y="64484"/>
                      <a:pt x="176960" y="61531"/>
                    </a:cubicBezTo>
                    <a:cubicBezTo>
                      <a:pt x="187709" y="58607"/>
                      <a:pt x="198724" y="56788"/>
                      <a:pt x="209844" y="56102"/>
                    </a:cubicBezTo>
                    <a:cubicBezTo>
                      <a:pt x="219994" y="55407"/>
                      <a:pt x="230191" y="56083"/>
                      <a:pt x="240161" y="58102"/>
                    </a:cubicBezTo>
                    <a:cubicBezTo>
                      <a:pt x="250206" y="60350"/>
                      <a:pt x="259824" y="64179"/>
                      <a:pt x="268672" y="69437"/>
                    </a:cubicBezTo>
                    <a:cubicBezTo>
                      <a:pt x="277454" y="73828"/>
                      <a:pt x="284971" y="80381"/>
                      <a:pt x="290531" y="88487"/>
                    </a:cubicBezTo>
                    <a:cubicBezTo>
                      <a:pt x="294285" y="94392"/>
                      <a:pt x="295454" y="101594"/>
                      <a:pt x="293762" y="108394"/>
                    </a:cubicBezTo>
                    <a:cubicBezTo>
                      <a:pt x="291624" y="115881"/>
                      <a:pt x="287518" y="122663"/>
                      <a:pt x="281882" y="128016"/>
                    </a:cubicBezTo>
                    <a:cubicBezTo>
                      <a:pt x="274906" y="135045"/>
                      <a:pt x="267123" y="141218"/>
                      <a:pt x="258693" y="146399"/>
                    </a:cubicBezTo>
                    <a:lnTo>
                      <a:pt x="291006" y="165449"/>
                    </a:lnTo>
                    <a:lnTo>
                      <a:pt x="273329" y="175641"/>
                    </a:lnTo>
                    <a:lnTo>
                      <a:pt x="240731" y="156591"/>
                    </a:lnTo>
                    <a:cubicBezTo>
                      <a:pt x="225230" y="164335"/>
                      <a:pt x="208988" y="170488"/>
                      <a:pt x="192262" y="174974"/>
                    </a:cubicBezTo>
                    <a:cubicBezTo>
                      <a:pt x="174756" y="179661"/>
                      <a:pt x="156888" y="182842"/>
                      <a:pt x="138850" y="184499"/>
                    </a:cubicBezTo>
                    <a:lnTo>
                      <a:pt x="121839" y="153924"/>
                    </a:lnTo>
                    <a:cubicBezTo>
                      <a:pt x="126609" y="153800"/>
                      <a:pt x="131371" y="153419"/>
                      <a:pt x="136094" y="152781"/>
                    </a:cubicBezTo>
                    <a:cubicBezTo>
                      <a:pt x="143251" y="151962"/>
                      <a:pt x="150359" y="150752"/>
                      <a:pt x="157383" y="149161"/>
                    </a:cubicBezTo>
                    <a:cubicBezTo>
                      <a:pt x="165176" y="147447"/>
                      <a:pt x="173444" y="145351"/>
                      <a:pt x="182188" y="142780"/>
                    </a:cubicBezTo>
                    <a:cubicBezTo>
                      <a:pt x="190684" y="140227"/>
                      <a:pt x="198971" y="137046"/>
                      <a:pt x="206992" y="133255"/>
                    </a:cubicBezTo>
                    <a:lnTo>
                      <a:pt x="156527" y="104013"/>
                    </a:lnTo>
                    <a:lnTo>
                      <a:pt x="149875" y="106299"/>
                    </a:lnTo>
                    <a:lnTo>
                      <a:pt x="142937" y="108394"/>
                    </a:lnTo>
                    <a:cubicBezTo>
                      <a:pt x="130202" y="112585"/>
                      <a:pt x="118607" y="115919"/>
                      <a:pt x="107963" y="117919"/>
                    </a:cubicBezTo>
                    <a:cubicBezTo>
                      <a:pt x="98197" y="120196"/>
                      <a:pt x="88236" y="121539"/>
                      <a:pt x="78216" y="121920"/>
                    </a:cubicBezTo>
                    <a:cubicBezTo>
                      <a:pt x="69371" y="122234"/>
                      <a:pt x="60523" y="121396"/>
                      <a:pt x="51891" y="119443"/>
                    </a:cubicBezTo>
                    <a:cubicBezTo>
                      <a:pt x="43365" y="117462"/>
                      <a:pt x="35170" y="114252"/>
                      <a:pt x="27561" y="109918"/>
                    </a:cubicBezTo>
                    <a:cubicBezTo>
                      <a:pt x="19239" y="105499"/>
                      <a:pt x="12000" y="99288"/>
                      <a:pt x="6368" y="91726"/>
                    </a:cubicBezTo>
                    <a:cubicBezTo>
                      <a:pt x="2298" y="85992"/>
                      <a:pt x="288" y="79038"/>
                      <a:pt x="665" y="72009"/>
                    </a:cubicBezTo>
                    <a:cubicBezTo>
                      <a:pt x="1409" y="64741"/>
                      <a:pt x="4324" y="57874"/>
                      <a:pt x="9029" y="52292"/>
                    </a:cubicBezTo>
                    <a:cubicBezTo>
                      <a:pt x="14865" y="44929"/>
                      <a:pt x="21787" y="38510"/>
                      <a:pt x="29557" y="33242"/>
                    </a:cubicBezTo>
                    <a:lnTo>
                      <a:pt x="0" y="17431"/>
                    </a:lnTo>
                    <a:lnTo>
                      <a:pt x="17677" y="7239"/>
                    </a:lnTo>
                    <a:lnTo>
                      <a:pt x="47329" y="24384"/>
                    </a:lnTo>
                    <a:cubicBezTo>
                      <a:pt x="61240" y="17345"/>
                      <a:pt x="75864" y="11820"/>
                      <a:pt x="90951" y="7906"/>
                    </a:cubicBezTo>
                    <a:cubicBezTo>
                      <a:pt x="105283" y="4220"/>
                      <a:pt x="119862" y="1581"/>
                      <a:pt x="134574" y="0"/>
                    </a:cubicBezTo>
                    <a:close/>
                    <a:moveTo>
                      <a:pt x="63200" y="82867"/>
                    </a:moveTo>
                    <a:cubicBezTo>
                      <a:pt x="69850" y="86696"/>
                      <a:pt x="77520" y="88354"/>
                      <a:pt x="85154" y="87630"/>
                    </a:cubicBezTo>
                    <a:cubicBezTo>
                      <a:pt x="95480" y="86468"/>
                      <a:pt x="105647" y="84163"/>
                      <a:pt x="115471" y="80772"/>
                    </a:cubicBezTo>
                    <a:lnTo>
                      <a:pt x="67952" y="53245"/>
                    </a:lnTo>
                    <a:cubicBezTo>
                      <a:pt x="50465" y="65056"/>
                      <a:pt x="48849" y="74581"/>
                      <a:pt x="63200" y="82867"/>
                    </a:cubicBezTo>
                    <a:close/>
                    <a:moveTo>
                      <a:pt x="229992" y="96774"/>
                    </a:moveTo>
                    <a:cubicBezTo>
                      <a:pt x="222731" y="92840"/>
                      <a:pt x="214405" y="91335"/>
                      <a:pt x="206232" y="92488"/>
                    </a:cubicBezTo>
                    <a:cubicBezTo>
                      <a:pt x="194961" y="94002"/>
                      <a:pt x="183832" y="96460"/>
                      <a:pt x="172969" y="99822"/>
                    </a:cubicBezTo>
                    <a:lnTo>
                      <a:pt x="220488" y="127254"/>
                    </a:lnTo>
                    <a:cubicBezTo>
                      <a:pt x="240512" y="114871"/>
                      <a:pt x="243677" y="104708"/>
                      <a:pt x="229992" y="96774"/>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16" name="Google Shape;2928;p37">
              <a:extLst>
                <a:ext uri="{FF2B5EF4-FFF2-40B4-BE49-F238E27FC236}">
                  <a16:creationId xmlns:a16="http://schemas.microsoft.com/office/drawing/2014/main" id="{C8D4ADF5-D08C-41A3-9DC4-B4966378276B}"/>
                </a:ext>
              </a:extLst>
            </p:cNvPr>
            <p:cNvGrpSpPr/>
            <p:nvPr/>
          </p:nvGrpSpPr>
          <p:grpSpPr>
            <a:xfrm>
              <a:off x="2665504" y="2962052"/>
              <a:ext cx="883852" cy="621125"/>
              <a:chOff x="4475129" y="3704177"/>
              <a:chExt cx="883852" cy="621125"/>
            </a:xfrm>
          </p:grpSpPr>
          <p:sp>
            <p:nvSpPr>
              <p:cNvPr id="660" name="Google Shape;2929;p37">
                <a:extLst>
                  <a:ext uri="{FF2B5EF4-FFF2-40B4-BE49-F238E27FC236}">
                    <a16:creationId xmlns:a16="http://schemas.microsoft.com/office/drawing/2014/main" id="{1065CE44-20F9-4A25-8BDA-136F81F8395B}"/>
                  </a:ext>
                </a:extLst>
              </p:cNvPr>
              <p:cNvSpPr/>
              <p:nvPr/>
            </p:nvSpPr>
            <p:spPr>
              <a:xfrm>
                <a:off x="4475129" y="3813810"/>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1" name="Google Shape;2930;p37">
                <a:extLst>
                  <a:ext uri="{FF2B5EF4-FFF2-40B4-BE49-F238E27FC236}">
                    <a16:creationId xmlns:a16="http://schemas.microsoft.com/office/drawing/2014/main" id="{F37CAFC8-AE4E-4EB2-AA86-E319CA6B9AA3}"/>
                  </a:ext>
                </a:extLst>
              </p:cNvPr>
              <p:cNvSpPr/>
              <p:nvPr/>
            </p:nvSpPr>
            <p:spPr>
              <a:xfrm>
                <a:off x="4475224" y="3956875"/>
                <a:ext cx="87339" cy="116490"/>
              </a:xfrm>
              <a:custGeom>
                <a:avLst/>
                <a:gdLst/>
                <a:ahLst/>
                <a:cxnLst/>
                <a:rect l="l" t="t" r="r" b="b"/>
                <a:pathLst>
                  <a:path w="87339" h="116490" extrusionOk="0">
                    <a:moveTo>
                      <a:pt x="0" y="116491"/>
                    </a:moveTo>
                    <a:lnTo>
                      <a:pt x="0" y="0"/>
                    </a:lnTo>
                    <a:lnTo>
                      <a:pt x="87340" y="78009"/>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2" name="Google Shape;2931;p37">
                <a:extLst>
                  <a:ext uri="{FF2B5EF4-FFF2-40B4-BE49-F238E27FC236}">
                    <a16:creationId xmlns:a16="http://schemas.microsoft.com/office/drawing/2014/main" id="{F1BD549C-D0B4-4ACB-A0BB-2AAFFF35FE27}"/>
                  </a:ext>
                </a:extLst>
              </p:cNvPr>
              <p:cNvSpPr/>
              <p:nvPr/>
            </p:nvSpPr>
            <p:spPr>
              <a:xfrm>
                <a:off x="5292454" y="3959923"/>
                <a:ext cx="66431" cy="157162"/>
              </a:xfrm>
              <a:custGeom>
                <a:avLst/>
                <a:gdLst/>
                <a:ahLst/>
                <a:cxnLst/>
                <a:rect l="l" t="t" r="r" b="b"/>
                <a:pathLst>
                  <a:path w="66431" h="157162" extrusionOk="0">
                    <a:moveTo>
                      <a:pt x="66432" y="0"/>
                    </a:moveTo>
                    <a:lnTo>
                      <a:pt x="66432" y="109633"/>
                    </a:lnTo>
                    <a:lnTo>
                      <a:pt x="21859" y="157163"/>
                    </a:lnTo>
                    <a:lnTo>
                      <a:pt x="0" y="31623"/>
                    </a:lnTo>
                    <a:lnTo>
                      <a:pt x="66432"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3" name="Google Shape;2932;p37">
                <a:extLst>
                  <a:ext uri="{FF2B5EF4-FFF2-40B4-BE49-F238E27FC236}">
                    <a16:creationId xmlns:a16="http://schemas.microsoft.com/office/drawing/2014/main" id="{BCAFC2B4-2645-4DDA-B703-774575274A01}"/>
                  </a:ext>
                </a:extLst>
              </p:cNvPr>
              <p:cNvSpPr/>
              <p:nvPr/>
            </p:nvSpPr>
            <p:spPr>
              <a:xfrm>
                <a:off x="4475129" y="3704177"/>
                <a:ext cx="883852" cy="511492"/>
              </a:xfrm>
              <a:custGeom>
                <a:avLst/>
                <a:gdLst/>
                <a:ahLst/>
                <a:cxnLst/>
                <a:rect l="l" t="t" r="r" b="b"/>
                <a:pathLst>
                  <a:path w="883852" h="511492" extrusionOk="0">
                    <a:moveTo>
                      <a:pt x="883852" y="255746"/>
                    </a:moveTo>
                    <a:cubicBezTo>
                      <a:pt x="883852" y="396991"/>
                      <a:pt x="685995" y="511492"/>
                      <a:pt x="441926" y="511492"/>
                    </a:cubicBezTo>
                    <a:cubicBezTo>
                      <a:pt x="197857" y="511492"/>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4" name="Google Shape;2933;p37">
                <a:extLst>
                  <a:ext uri="{FF2B5EF4-FFF2-40B4-BE49-F238E27FC236}">
                    <a16:creationId xmlns:a16="http://schemas.microsoft.com/office/drawing/2014/main" id="{53452A5E-36CA-456E-AC29-BEB572CBD578}"/>
                  </a:ext>
                </a:extLst>
              </p:cNvPr>
              <p:cNvSpPr/>
              <p:nvPr/>
            </p:nvSpPr>
            <p:spPr>
              <a:xfrm>
                <a:off x="4600749" y="3773876"/>
                <a:ext cx="632686" cy="366022"/>
              </a:xfrm>
              <a:custGeom>
                <a:avLst/>
                <a:gdLst/>
                <a:ahLst/>
                <a:cxnLst/>
                <a:rect l="l" t="t" r="r" b="b"/>
                <a:pathLst>
                  <a:path w="632686" h="366022" extrusionOk="0">
                    <a:moveTo>
                      <a:pt x="632116" y="194048"/>
                    </a:moveTo>
                    <a:cubicBezTo>
                      <a:pt x="627555" y="237101"/>
                      <a:pt x="596952" y="279773"/>
                      <a:pt x="540025" y="312444"/>
                    </a:cubicBezTo>
                    <a:cubicBezTo>
                      <a:pt x="416475" y="383882"/>
                      <a:pt x="216136" y="383882"/>
                      <a:pt x="92586" y="312444"/>
                    </a:cubicBezTo>
                    <a:cubicBezTo>
                      <a:pt x="35564" y="279487"/>
                      <a:pt x="4962" y="237101"/>
                      <a:pt x="590" y="194048"/>
                    </a:cubicBezTo>
                    <a:cubicBezTo>
                      <a:pt x="-4732" y="143566"/>
                      <a:pt x="25965" y="92131"/>
                      <a:pt x="92586" y="53650"/>
                    </a:cubicBezTo>
                    <a:cubicBezTo>
                      <a:pt x="216136" y="-17883"/>
                      <a:pt x="416475" y="-17883"/>
                      <a:pt x="540025" y="53650"/>
                    </a:cubicBezTo>
                    <a:cubicBezTo>
                      <a:pt x="606646" y="92131"/>
                      <a:pt x="637343" y="143566"/>
                      <a:pt x="632116"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5" name="Google Shape;2934;p37">
                <a:extLst>
                  <a:ext uri="{FF2B5EF4-FFF2-40B4-BE49-F238E27FC236}">
                    <a16:creationId xmlns:a16="http://schemas.microsoft.com/office/drawing/2014/main" id="{83B7458C-5170-4B33-BCE7-C98848B1B817}"/>
                  </a:ext>
                </a:extLst>
              </p:cNvPr>
              <p:cNvSpPr/>
              <p:nvPr/>
            </p:nvSpPr>
            <p:spPr>
              <a:xfrm>
                <a:off x="4601339" y="3795784"/>
                <a:ext cx="631526" cy="344114"/>
              </a:xfrm>
              <a:custGeom>
                <a:avLst/>
                <a:gdLst/>
                <a:ahLst/>
                <a:cxnLst/>
                <a:rect l="l" t="t" r="r" b="b"/>
                <a:pathLst>
                  <a:path w="631526" h="344114" extrusionOk="0">
                    <a:moveTo>
                      <a:pt x="631527" y="172140"/>
                    </a:moveTo>
                    <a:cubicBezTo>
                      <a:pt x="626965" y="215194"/>
                      <a:pt x="596363" y="257865"/>
                      <a:pt x="539435" y="290536"/>
                    </a:cubicBezTo>
                    <a:cubicBezTo>
                      <a:pt x="415886" y="361974"/>
                      <a:pt x="215546" y="361974"/>
                      <a:pt x="91997" y="290536"/>
                    </a:cubicBezTo>
                    <a:cubicBezTo>
                      <a:pt x="34974" y="257580"/>
                      <a:pt x="4372" y="215194"/>
                      <a:pt x="0" y="172140"/>
                    </a:cubicBezTo>
                    <a:cubicBezTo>
                      <a:pt x="4372" y="128992"/>
                      <a:pt x="35069" y="86415"/>
                      <a:pt x="91997" y="53650"/>
                    </a:cubicBezTo>
                    <a:cubicBezTo>
                      <a:pt x="215546" y="-17883"/>
                      <a:pt x="415886" y="-17883"/>
                      <a:pt x="539435" y="53650"/>
                    </a:cubicBezTo>
                    <a:cubicBezTo>
                      <a:pt x="596553" y="86606"/>
                      <a:pt x="626965" y="128992"/>
                      <a:pt x="631527" y="172140"/>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6" name="Google Shape;2935;p37">
                <a:extLst>
                  <a:ext uri="{FF2B5EF4-FFF2-40B4-BE49-F238E27FC236}">
                    <a16:creationId xmlns:a16="http://schemas.microsoft.com/office/drawing/2014/main" id="{74E7F217-83BB-46A6-8873-4EB53859FC6E}"/>
                  </a:ext>
                </a:extLst>
              </p:cNvPr>
              <p:cNvSpPr/>
              <p:nvPr/>
            </p:nvSpPr>
            <p:spPr>
              <a:xfrm>
                <a:off x="4762903" y="3878294"/>
                <a:ext cx="294875" cy="184975"/>
              </a:xfrm>
              <a:custGeom>
                <a:avLst/>
                <a:gdLst/>
                <a:ahLst/>
                <a:cxnLst/>
                <a:rect l="l" t="t" r="r" b="b"/>
                <a:pathLst>
                  <a:path w="294875" h="184975" extrusionOk="0">
                    <a:moveTo>
                      <a:pt x="149875" y="29718"/>
                    </a:moveTo>
                    <a:cubicBezTo>
                      <a:pt x="145992" y="29661"/>
                      <a:pt x="142113" y="29946"/>
                      <a:pt x="138280" y="30575"/>
                    </a:cubicBezTo>
                    <a:cubicBezTo>
                      <a:pt x="133053" y="31337"/>
                      <a:pt x="127256" y="32385"/>
                      <a:pt x="120793" y="33718"/>
                    </a:cubicBezTo>
                    <a:cubicBezTo>
                      <a:pt x="114331" y="35052"/>
                      <a:pt x="107583" y="36862"/>
                      <a:pt x="100645" y="38957"/>
                    </a:cubicBezTo>
                    <a:cubicBezTo>
                      <a:pt x="93881" y="40976"/>
                      <a:pt x="87273" y="43491"/>
                      <a:pt x="80877" y="46482"/>
                    </a:cubicBezTo>
                    <a:lnTo>
                      <a:pt x="130867" y="75914"/>
                    </a:lnTo>
                    <a:lnTo>
                      <a:pt x="140371" y="72676"/>
                    </a:lnTo>
                    <a:cubicBezTo>
                      <a:pt x="153296" y="68389"/>
                      <a:pt x="165461" y="64770"/>
                      <a:pt x="176960" y="61722"/>
                    </a:cubicBezTo>
                    <a:cubicBezTo>
                      <a:pt x="187719" y="58836"/>
                      <a:pt x="198734" y="57017"/>
                      <a:pt x="209844" y="56292"/>
                    </a:cubicBezTo>
                    <a:cubicBezTo>
                      <a:pt x="219965" y="55607"/>
                      <a:pt x="230125" y="56274"/>
                      <a:pt x="240066" y="58293"/>
                    </a:cubicBezTo>
                    <a:cubicBezTo>
                      <a:pt x="250273" y="60503"/>
                      <a:pt x="260052" y="64322"/>
                      <a:pt x="269052" y="69628"/>
                    </a:cubicBezTo>
                    <a:cubicBezTo>
                      <a:pt x="277834" y="74019"/>
                      <a:pt x="285351" y="80572"/>
                      <a:pt x="290911" y="88678"/>
                    </a:cubicBezTo>
                    <a:cubicBezTo>
                      <a:pt x="294627" y="94602"/>
                      <a:pt x="295796" y="101784"/>
                      <a:pt x="294142" y="108585"/>
                    </a:cubicBezTo>
                    <a:cubicBezTo>
                      <a:pt x="292032" y="116081"/>
                      <a:pt x="287927" y="122863"/>
                      <a:pt x="282262" y="128206"/>
                    </a:cubicBezTo>
                    <a:cubicBezTo>
                      <a:pt x="275287" y="135236"/>
                      <a:pt x="267503" y="141408"/>
                      <a:pt x="259073" y="146590"/>
                    </a:cubicBezTo>
                    <a:lnTo>
                      <a:pt x="291386" y="165640"/>
                    </a:lnTo>
                    <a:lnTo>
                      <a:pt x="273424" y="175641"/>
                    </a:lnTo>
                    <a:lnTo>
                      <a:pt x="240826" y="156591"/>
                    </a:lnTo>
                    <a:cubicBezTo>
                      <a:pt x="225325" y="164335"/>
                      <a:pt x="209083" y="170488"/>
                      <a:pt x="192357" y="174974"/>
                    </a:cubicBezTo>
                    <a:cubicBezTo>
                      <a:pt x="174870" y="179813"/>
                      <a:pt x="157003" y="183156"/>
                      <a:pt x="138945" y="184975"/>
                    </a:cubicBezTo>
                    <a:lnTo>
                      <a:pt x="121934" y="154400"/>
                    </a:lnTo>
                    <a:cubicBezTo>
                      <a:pt x="125070" y="154400"/>
                      <a:pt x="129727" y="154400"/>
                      <a:pt x="136094" y="153352"/>
                    </a:cubicBezTo>
                    <a:cubicBezTo>
                      <a:pt x="142462" y="152305"/>
                      <a:pt x="149590" y="151352"/>
                      <a:pt x="157478" y="149638"/>
                    </a:cubicBezTo>
                    <a:cubicBezTo>
                      <a:pt x="165366" y="147923"/>
                      <a:pt x="173539" y="145828"/>
                      <a:pt x="182283" y="143256"/>
                    </a:cubicBezTo>
                    <a:cubicBezTo>
                      <a:pt x="190769" y="140684"/>
                      <a:pt x="199057" y="137503"/>
                      <a:pt x="207087" y="133731"/>
                    </a:cubicBezTo>
                    <a:lnTo>
                      <a:pt x="156527" y="104489"/>
                    </a:lnTo>
                    <a:lnTo>
                      <a:pt x="149970" y="106775"/>
                    </a:lnTo>
                    <a:lnTo>
                      <a:pt x="143032" y="108966"/>
                    </a:lnTo>
                    <a:cubicBezTo>
                      <a:pt x="130297" y="113062"/>
                      <a:pt x="118702" y="116396"/>
                      <a:pt x="108058" y="118491"/>
                    </a:cubicBezTo>
                    <a:cubicBezTo>
                      <a:pt x="98291" y="120767"/>
                      <a:pt x="88331" y="122101"/>
                      <a:pt x="78311" y="122491"/>
                    </a:cubicBezTo>
                    <a:cubicBezTo>
                      <a:pt x="69466" y="122806"/>
                      <a:pt x="60618" y="121968"/>
                      <a:pt x="51986" y="120015"/>
                    </a:cubicBezTo>
                    <a:cubicBezTo>
                      <a:pt x="43454" y="118053"/>
                      <a:pt x="35257" y="114843"/>
                      <a:pt x="27656" y="110490"/>
                    </a:cubicBezTo>
                    <a:cubicBezTo>
                      <a:pt x="19316" y="106099"/>
                      <a:pt x="12072" y="99879"/>
                      <a:pt x="6463" y="92297"/>
                    </a:cubicBezTo>
                    <a:cubicBezTo>
                      <a:pt x="2407" y="86592"/>
                      <a:pt x="397" y="79677"/>
                      <a:pt x="760" y="72676"/>
                    </a:cubicBezTo>
                    <a:cubicBezTo>
                      <a:pt x="1486" y="65379"/>
                      <a:pt x="4402" y="58464"/>
                      <a:pt x="9124" y="52864"/>
                    </a:cubicBezTo>
                    <a:cubicBezTo>
                      <a:pt x="14936" y="45482"/>
                      <a:pt x="21863" y="39052"/>
                      <a:pt x="29652" y="33814"/>
                    </a:cubicBezTo>
                    <a:lnTo>
                      <a:pt x="0" y="17431"/>
                    </a:lnTo>
                    <a:lnTo>
                      <a:pt x="17582" y="7239"/>
                    </a:lnTo>
                    <a:lnTo>
                      <a:pt x="47234" y="24479"/>
                    </a:lnTo>
                    <a:cubicBezTo>
                      <a:pt x="61137" y="17393"/>
                      <a:pt x="75762" y="11839"/>
                      <a:pt x="90856" y="7906"/>
                    </a:cubicBezTo>
                    <a:cubicBezTo>
                      <a:pt x="105192" y="4238"/>
                      <a:pt x="119769" y="1591"/>
                      <a:pt x="134479" y="0"/>
                    </a:cubicBezTo>
                    <a:close/>
                    <a:moveTo>
                      <a:pt x="63485" y="83058"/>
                    </a:moveTo>
                    <a:cubicBezTo>
                      <a:pt x="70169" y="86887"/>
                      <a:pt x="77870" y="88544"/>
                      <a:pt x="85534" y="87821"/>
                    </a:cubicBezTo>
                    <a:cubicBezTo>
                      <a:pt x="95830" y="86668"/>
                      <a:pt x="105967" y="84363"/>
                      <a:pt x="115756" y="80963"/>
                    </a:cubicBezTo>
                    <a:lnTo>
                      <a:pt x="68237" y="53435"/>
                    </a:lnTo>
                    <a:cubicBezTo>
                      <a:pt x="50370" y="65056"/>
                      <a:pt x="48849" y="74581"/>
                      <a:pt x="63105" y="83058"/>
                    </a:cubicBezTo>
                    <a:close/>
                    <a:moveTo>
                      <a:pt x="230372" y="96964"/>
                    </a:moveTo>
                    <a:cubicBezTo>
                      <a:pt x="223092" y="93002"/>
                      <a:pt x="214710" y="91526"/>
                      <a:pt x="206517" y="92773"/>
                    </a:cubicBezTo>
                    <a:cubicBezTo>
                      <a:pt x="195274" y="94202"/>
                      <a:pt x="184174" y="96631"/>
                      <a:pt x="173349" y="100013"/>
                    </a:cubicBezTo>
                    <a:lnTo>
                      <a:pt x="220868" y="127444"/>
                    </a:lnTo>
                    <a:cubicBezTo>
                      <a:pt x="240636" y="115062"/>
                      <a:pt x="243677" y="104899"/>
                      <a:pt x="229992" y="9696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7" name="Google Shape;2936;p37">
                <a:extLst>
                  <a:ext uri="{FF2B5EF4-FFF2-40B4-BE49-F238E27FC236}">
                    <a16:creationId xmlns:a16="http://schemas.microsoft.com/office/drawing/2014/main" id="{81748808-4C26-4CF2-BA51-32A766D82A82}"/>
                  </a:ext>
                </a:extLst>
              </p:cNvPr>
              <p:cNvSpPr/>
              <p:nvPr/>
            </p:nvSpPr>
            <p:spPr>
              <a:xfrm>
                <a:off x="4885122" y="4015740"/>
                <a:ext cx="19007" cy="25526"/>
              </a:xfrm>
              <a:custGeom>
                <a:avLst/>
                <a:gdLst/>
                <a:ahLst/>
                <a:cxnLst/>
                <a:rect l="l" t="t" r="r" b="b"/>
                <a:pathLst>
                  <a:path w="19007" h="25526" extrusionOk="0">
                    <a:moveTo>
                      <a:pt x="0" y="17145"/>
                    </a:moveTo>
                    <a:cubicBezTo>
                      <a:pt x="0" y="15907"/>
                      <a:pt x="0" y="0"/>
                      <a:pt x="0" y="0"/>
                    </a:cubicBezTo>
                    <a:lnTo>
                      <a:pt x="19008" y="12478"/>
                    </a:lnTo>
                    <a:lnTo>
                      <a:pt x="10549"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8" name="Google Shape;2937;p37">
                <a:extLst>
                  <a:ext uri="{FF2B5EF4-FFF2-40B4-BE49-F238E27FC236}">
                    <a16:creationId xmlns:a16="http://schemas.microsoft.com/office/drawing/2014/main" id="{CACF3D50-FC72-4655-840B-0FD5139C0426}"/>
                  </a:ext>
                </a:extLst>
              </p:cNvPr>
              <p:cNvSpPr/>
              <p:nvPr/>
            </p:nvSpPr>
            <p:spPr>
              <a:xfrm>
                <a:off x="5012188" y="4026598"/>
                <a:ext cx="42101" cy="19716"/>
              </a:xfrm>
              <a:custGeom>
                <a:avLst/>
                <a:gdLst/>
                <a:ahLst/>
                <a:cxnLst/>
                <a:rect l="l" t="t" r="r" b="b"/>
                <a:pathLst>
                  <a:path w="42101" h="19716" extrusionOk="0">
                    <a:moveTo>
                      <a:pt x="42102" y="17145"/>
                    </a:moveTo>
                    <a:lnTo>
                      <a:pt x="42102" y="0"/>
                    </a:lnTo>
                    <a:lnTo>
                      <a:pt x="0" y="3238"/>
                    </a:lnTo>
                    <a:lnTo>
                      <a:pt x="24140" y="19717"/>
                    </a:lnTo>
                    <a:lnTo>
                      <a:pt x="42102"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9" name="Google Shape;2938;p37">
                <a:extLst>
                  <a:ext uri="{FF2B5EF4-FFF2-40B4-BE49-F238E27FC236}">
                    <a16:creationId xmlns:a16="http://schemas.microsoft.com/office/drawing/2014/main" id="{B507AF73-3B32-4632-8EB5-C2A658D116A4}"/>
                  </a:ext>
                </a:extLst>
              </p:cNvPr>
              <p:cNvSpPr/>
              <p:nvPr/>
            </p:nvSpPr>
            <p:spPr>
              <a:xfrm>
                <a:off x="5026348" y="3963352"/>
                <a:ext cx="31457" cy="17430"/>
              </a:xfrm>
              <a:custGeom>
                <a:avLst/>
                <a:gdLst/>
                <a:ahLst/>
                <a:cxnLst/>
                <a:rect l="l" t="t" r="r" b="b"/>
                <a:pathLst>
                  <a:path w="31457" h="17430" extrusionOk="0">
                    <a:moveTo>
                      <a:pt x="31458" y="17431"/>
                    </a:moveTo>
                    <a:lnTo>
                      <a:pt x="31458" y="0"/>
                    </a:lnTo>
                    <a:lnTo>
                      <a:pt x="0" y="11430"/>
                    </a:lnTo>
                    <a:lnTo>
                      <a:pt x="31458" y="17431"/>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0" name="Google Shape;2939;p37">
                <a:extLst>
                  <a:ext uri="{FF2B5EF4-FFF2-40B4-BE49-F238E27FC236}">
                    <a16:creationId xmlns:a16="http://schemas.microsoft.com/office/drawing/2014/main" id="{DA9957B2-AF1E-48CF-B1C7-0657AE2CC674}"/>
                  </a:ext>
                </a:extLst>
              </p:cNvPr>
              <p:cNvSpPr/>
              <p:nvPr/>
            </p:nvSpPr>
            <p:spPr>
              <a:xfrm>
                <a:off x="4927509" y="3969734"/>
                <a:ext cx="47328" cy="33147"/>
              </a:xfrm>
              <a:custGeom>
                <a:avLst/>
                <a:gdLst/>
                <a:ahLst/>
                <a:cxnLst/>
                <a:rect l="l" t="t" r="r" b="b"/>
                <a:pathLst>
                  <a:path w="47328" h="33147" extrusionOk="0">
                    <a:moveTo>
                      <a:pt x="0" y="10096"/>
                    </a:moveTo>
                    <a:lnTo>
                      <a:pt x="10454" y="0"/>
                    </a:lnTo>
                    <a:lnTo>
                      <a:pt x="47329" y="25622"/>
                    </a:lnTo>
                    <a:lnTo>
                      <a:pt x="45048" y="33147"/>
                    </a:lnTo>
                    <a:cubicBezTo>
                      <a:pt x="45048" y="33147"/>
                      <a:pt x="17487" y="21527"/>
                      <a:pt x="16537" y="20860"/>
                    </a:cubicBezTo>
                    <a:cubicBezTo>
                      <a:pt x="15586" y="20193"/>
                      <a:pt x="0" y="10096"/>
                      <a:pt x="0" y="10096"/>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1" name="Google Shape;2940;p37">
                <a:extLst>
                  <a:ext uri="{FF2B5EF4-FFF2-40B4-BE49-F238E27FC236}">
                    <a16:creationId xmlns:a16="http://schemas.microsoft.com/office/drawing/2014/main" id="{73F5F23C-556F-4E4B-977D-1BECF2A68AE0}"/>
                  </a:ext>
                </a:extLst>
              </p:cNvPr>
              <p:cNvSpPr/>
              <p:nvPr/>
            </p:nvSpPr>
            <p:spPr>
              <a:xfrm>
                <a:off x="4830855" y="3914584"/>
                <a:ext cx="58543" cy="38957"/>
              </a:xfrm>
              <a:custGeom>
                <a:avLst/>
                <a:gdLst/>
                <a:ahLst/>
                <a:cxnLst/>
                <a:rect l="l" t="t" r="r" b="b"/>
                <a:pathLst>
                  <a:path w="58543" h="38957" extrusionOk="0">
                    <a:moveTo>
                      <a:pt x="0" y="11144"/>
                    </a:moveTo>
                    <a:lnTo>
                      <a:pt x="49040" y="38957"/>
                    </a:lnTo>
                    <a:lnTo>
                      <a:pt x="58543" y="31718"/>
                    </a:lnTo>
                    <a:cubicBezTo>
                      <a:pt x="58543" y="31718"/>
                      <a:pt x="52461" y="24574"/>
                      <a:pt x="51986" y="23908"/>
                    </a:cubicBezTo>
                    <a:cubicBezTo>
                      <a:pt x="47584" y="18878"/>
                      <a:pt x="42420" y="14573"/>
                      <a:pt x="36685" y="11144"/>
                    </a:cubicBezTo>
                    <a:cubicBezTo>
                      <a:pt x="33073" y="10477"/>
                      <a:pt x="9789" y="0"/>
                      <a:pt x="9789"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2" name="Google Shape;2941;p37">
                <a:extLst>
                  <a:ext uri="{FF2B5EF4-FFF2-40B4-BE49-F238E27FC236}">
                    <a16:creationId xmlns:a16="http://schemas.microsoft.com/office/drawing/2014/main" id="{03315F01-FBE9-4907-B426-CA9708FA97F0}"/>
                  </a:ext>
                </a:extLst>
              </p:cNvPr>
              <p:cNvSpPr/>
              <p:nvPr/>
            </p:nvSpPr>
            <p:spPr>
              <a:xfrm>
                <a:off x="4885122" y="3883437"/>
                <a:ext cx="27275" cy="24574"/>
              </a:xfrm>
              <a:custGeom>
                <a:avLst/>
                <a:gdLst/>
                <a:ahLst/>
                <a:cxnLst/>
                <a:rect l="l" t="t" r="r" b="b"/>
                <a:pathLst>
                  <a:path w="27275" h="24574" extrusionOk="0">
                    <a:moveTo>
                      <a:pt x="27276" y="24575"/>
                    </a:moveTo>
                    <a:lnTo>
                      <a:pt x="27276" y="7334"/>
                    </a:lnTo>
                    <a:lnTo>
                      <a:pt x="4752" y="0"/>
                    </a:lnTo>
                    <a:lnTo>
                      <a:pt x="0" y="13526"/>
                    </a:lnTo>
                    <a:lnTo>
                      <a:pt x="1140" y="19621"/>
                    </a:lnTo>
                    <a:lnTo>
                      <a:pt x="27276" y="2457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3" name="Google Shape;2942;p37">
                <a:extLst>
                  <a:ext uri="{FF2B5EF4-FFF2-40B4-BE49-F238E27FC236}">
                    <a16:creationId xmlns:a16="http://schemas.microsoft.com/office/drawing/2014/main" id="{EE641EB3-3B89-4530-9DE5-C682FA159CB3}"/>
                  </a:ext>
                </a:extLst>
              </p:cNvPr>
              <p:cNvSpPr/>
              <p:nvPr/>
            </p:nvSpPr>
            <p:spPr>
              <a:xfrm>
                <a:off x="4762903" y="3878389"/>
                <a:ext cx="26040" cy="19431"/>
              </a:xfrm>
              <a:custGeom>
                <a:avLst/>
                <a:gdLst/>
                <a:ahLst/>
                <a:cxnLst/>
                <a:rect l="l" t="t" r="r" b="b"/>
                <a:pathLst>
                  <a:path w="26040" h="19431" extrusionOk="0">
                    <a:moveTo>
                      <a:pt x="0" y="17145"/>
                    </a:moveTo>
                    <a:lnTo>
                      <a:pt x="0" y="0"/>
                    </a:lnTo>
                    <a:lnTo>
                      <a:pt x="26040"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4" name="Google Shape;2943;p37">
                <a:extLst>
                  <a:ext uri="{FF2B5EF4-FFF2-40B4-BE49-F238E27FC236}">
                    <a16:creationId xmlns:a16="http://schemas.microsoft.com/office/drawing/2014/main" id="{A4C66D86-318B-45DE-B52A-2718142BC168}"/>
                  </a:ext>
                </a:extLst>
              </p:cNvPr>
              <p:cNvSpPr/>
              <p:nvPr/>
            </p:nvSpPr>
            <p:spPr>
              <a:xfrm>
                <a:off x="4763854" y="3936015"/>
                <a:ext cx="29936" cy="30289"/>
              </a:xfrm>
              <a:custGeom>
                <a:avLst/>
                <a:gdLst/>
                <a:ahLst/>
                <a:cxnLst/>
                <a:rect l="l" t="t" r="r" b="b"/>
                <a:pathLst>
                  <a:path w="29936" h="30289" extrusionOk="0">
                    <a:moveTo>
                      <a:pt x="0" y="17812"/>
                    </a:moveTo>
                    <a:lnTo>
                      <a:pt x="0" y="0"/>
                    </a:lnTo>
                    <a:lnTo>
                      <a:pt x="29937" y="0"/>
                    </a:lnTo>
                    <a:lnTo>
                      <a:pt x="22619" y="15907"/>
                    </a:lnTo>
                    <a:lnTo>
                      <a:pt x="9599" y="3028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5" name="Google Shape;2944;p37">
                <a:extLst>
                  <a:ext uri="{FF2B5EF4-FFF2-40B4-BE49-F238E27FC236}">
                    <a16:creationId xmlns:a16="http://schemas.microsoft.com/office/drawing/2014/main" id="{CB2A3FC5-3A26-4CA1-8C73-0A46BDD7766E}"/>
                  </a:ext>
                </a:extLst>
              </p:cNvPr>
              <p:cNvSpPr/>
              <p:nvPr/>
            </p:nvSpPr>
            <p:spPr>
              <a:xfrm>
                <a:off x="4762618" y="3860577"/>
                <a:ext cx="295161" cy="185547"/>
              </a:xfrm>
              <a:custGeom>
                <a:avLst/>
                <a:gdLst/>
                <a:ahLst/>
                <a:cxnLst/>
                <a:rect l="l" t="t" r="r" b="b"/>
                <a:pathLst>
                  <a:path w="295161" h="185547" extrusionOk="0">
                    <a:moveTo>
                      <a:pt x="150160" y="30194"/>
                    </a:moveTo>
                    <a:cubicBezTo>
                      <a:pt x="146275" y="30185"/>
                      <a:pt x="142396" y="30499"/>
                      <a:pt x="138565" y="31147"/>
                    </a:cubicBezTo>
                    <a:cubicBezTo>
                      <a:pt x="133338" y="31909"/>
                      <a:pt x="127541" y="32956"/>
                      <a:pt x="121078" y="34290"/>
                    </a:cubicBezTo>
                    <a:cubicBezTo>
                      <a:pt x="114616" y="35623"/>
                      <a:pt x="107868" y="37433"/>
                      <a:pt x="100930" y="39529"/>
                    </a:cubicBezTo>
                    <a:cubicBezTo>
                      <a:pt x="94166" y="41548"/>
                      <a:pt x="87558" y="44063"/>
                      <a:pt x="81162" y="47054"/>
                    </a:cubicBezTo>
                    <a:lnTo>
                      <a:pt x="131152" y="76486"/>
                    </a:lnTo>
                    <a:lnTo>
                      <a:pt x="140656" y="73247"/>
                    </a:lnTo>
                    <a:cubicBezTo>
                      <a:pt x="153581" y="68961"/>
                      <a:pt x="165746" y="65246"/>
                      <a:pt x="177246" y="62294"/>
                    </a:cubicBezTo>
                    <a:cubicBezTo>
                      <a:pt x="187994" y="59360"/>
                      <a:pt x="199009" y="57541"/>
                      <a:pt x="210129" y="56864"/>
                    </a:cubicBezTo>
                    <a:cubicBezTo>
                      <a:pt x="220250" y="56179"/>
                      <a:pt x="230410" y="56845"/>
                      <a:pt x="240351" y="58864"/>
                    </a:cubicBezTo>
                    <a:cubicBezTo>
                      <a:pt x="250567" y="61017"/>
                      <a:pt x="260366" y="64846"/>
                      <a:pt x="269337" y="70199"/>
                    </a:cubicBezTo>
                    <a:cubicBezTo>
                      <a:pt x="278119" y="74590"/>
                      <a:pt x="285636" y="81144"/>
                      <a:pt x="291196" y="89249"/>
                    </a:cubicBezTo>
                    <a:cubicBezTo>
                      <a:pt x="294912" y="95174"/>
                      <a:pt x="296081" y="102356"/>
                      <a:pt x="294427" y="109156"/>
                    </a:cubicBezTo>
                    <a:cubicBezTo>
                      <a:pt x="292289" y="116643"/>
                      <a:pt x="288183" y="123425"/>
                      <a:pt x="282548" y="128778"/>
                    </a:cubicBezTo>
                    <a:cubicBezTo>
                      <a:pt x="275572" y="135807"/>
                      <a:pt x="267788" y="141980"/>
                      <a:pt x="259358" y="147161"/>
                    </a:cubicBezTo>
                    <a:lnTo>
                      <a:pt x="291671" y="166211"/>
                    </a:lnTo>
                    <a:lnTo>
                      <a:pt x="273709" y="176213"/>
                    </a:lnTo>
                    <a:lnTo>
                      <a:pt x="241111" y="157163"/>
                    </a:lnTo>
                    <a:cubicBezTo>
                      <a:pt x="225591" y="164868"/>
                      <a:pt x="209359" y="171022"/>
                      <a:pt x="192642" y="175546"/>
                    </a:cubicBezTo>
                    <a:cubicBezTo>
                      <a:pt x="175155" y="180384"/>
                      <a:pt x="157288" y="183728"/>
                      <a:pt x="139230" y="185547"/>
                    </a:cubicBezTo>
                    <a:lnTo>
                      <a:pt x="122219" y="154972"/>
                    </a:lnTo>
                    <a:cubicBezTo>
                      <a:pt x="126956" y="154848"/>
                      <a:pt x="131684" y="154467"/>
                      <a:pt x="136379" y="153829"/>
                    </a:cubicBezTo>
                    <a:cubicBezTo>
                      <a:pt x="143567" y="153010"/>
                      <a:pt x="150702" y="151800"/>
                      <a:pt x="157763" y="150209"/>
                    </a:cubicBezTo>
                    <a:cubicBezTo>
                      <a:pt x="165556" y="148495"/>
                      <a:pt x="173824" y="146399"/>
                      <a:pt x="182568" y="143828"/>
                    </a:cubicBezTo>
                    <a:cubicBezTo>
                      <a:pt x="191055" y="141256"/>
                      <a:pt x="199342" y="138074"/>
                      <a:pt x="207373" y="134303"/>
                    </a:cubicBezTo>
                    <a:lnTo>
                      <a:pt x="156812" y="105061"/>
                    </a:lnTo>
                    <a:lnTo>
                      <a:pt x="150255" y="107347"/>
                    </a:lnTo>
                    <a:lnTo>
                      <a:pt x="143317" y="109442"/>
                    </a:lnTo>
                    <a:cubicBezTo>
                      <a:pt x="130582" y="113633"/>
                      <a:pt x="118987" y="116967"/>
                      <a:pt x="108343" y="118967"/>
                    </a:cubicBezTo>
                    <a:cubicBezTo>
                      <a:pt x="98576" y="121244"/>
                      <a:pt x="88616" y="122577"/>
                      <a:pt x="78596" y="122968"/>
                    </a:cubicBezTo>
                    <a:cubicBezTo>
                      <a:pt x="69751" y="123282"/>
                      <a:pt x="60903" y="122444"/>
                      <a:pt x="52271" y="120491"/>
                    </a:cubicBezTo>
                    <a:cubicBezTo>
                      <a:pt x="43728" y="118567"/>
                      <a:pt x="35526" y="115348"/>
                      <a:pt x="27941" y="110966"/>
                    </a:cubicBezTo>
                    <a:cubicBezTo>
                      <a:pt x="19562" y="106632"/>
                      <a:pt x="12305" y="100403"/>
                      <a:pt x="6748" y="92773"/>
                    </a:cubicBezTo>
                    <a:cubicBezTo>
                      <a:pt x="2672" y="87078"/>
                      <a:pt x="660" y="80153"/>
                      <a:pt x="1045" y="73152"/>
                    </a:cubicBezTo>
                    <a:cubicBezTo>
                      <a:pt x="1789" y="65856"/>
                      <a:pt x="4703" y="58950"/>
                      <a:pt x="9409" y="53340"/>
                    </a:cubicBezTo>
                    <a:cubicBezTo>
                      <a:pt x="15218" y="45958"/>
                      <a:pt x="22145" y="39529"/>
                      <a:pt x="29937" y="34290"/>
                    </a:cubicBezTo>
                    <a:lnTo>
                      <a:pt x="0" y="16954"/>
                    </a:lnTo>
                    <a:lnTo>
                      <a:pt x="17582" y="6763"/>
                    </a:lnTo>
                    <a:lnTo>
                      <a:pt x="47234" y="23908"/>
                    </a:lnTo>
                    <a:cubicBezTo>
                      <a:pt x="61159" y="17021"/>
                      <a:pt x="75784" y="11649"/>
                      <a:pt x="90856" y="7906"/>
                    </a:cubicBezTo>
                    <a:cubicBezTo>
                      <a:pt x="105192" y="4239"/>
                      <a:pt x="119769" y="1591"/>
                      <a:pt x="134479" y="0"/>
                    </a:cubicBezTo>
                    <a:close/>
                    <a:moveTo>
                      <a:pt x="63770" y="83629"/>
                    </a:moveTo>
                    <a:cubicBezTo>
                      <a:pt x="70454" y="87459"/>
                      <a:pt x="78155" y="89116"/>
                      <a:pt x="85819" y="88392"/>
                    </a:cubicBezTo>
                    <a:cubicBezTo>
                      <a:pt x="96108" y="87192"/>
                      <a:pt x="106239" y="84887"/>
                      <a:pt x="116041" y="81534"/>
                    </a:cubicBezTo>
                    <a:lnTo>
                      <a:pt x="68522" y="54007"/>
                    </a:lnTo>
                    <a:cubicBezTo>
                      <a:pt x="50655" y="65437"/>
                      <a:pt x="49135" y="75343"/>
                      <a:pt x="63390" y="83629"/>
                    </a:cubicBezTo>
                    <a:close/>
                    <a:moveTo>
                      <a:pt x="230657" y="97536"/>
                    </a:moveTo>
                    <a:cubicBezTo>
                      <a:pt x="223387" y="93536"/>
                      <a:pt x="215004" y="92030"/>
                      <a:pt x="206802" y="93250"/>
                    </a:cubicBezTo>
                    <a:cubicBezTo>
                      <a:pt x="195559" y="94764"/>
                      <a:pt x="184469" y="97222"/>
                      <a:pt x="173634" y="100584"/>
                    </a:cubicBezTo>
                    <a:lnTo>
                      <a:pt x="221153" y="127921"/>
                    </a:lnTo>
                    <a:cubicBezTo>
                      <a:pt x="240731" y="115634"/>
                      <a:pt x="243962" y="105442"/>
                      <a:pt x="230277" y="97536"/>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17" name="Google Shape;2945;p37">
              <a:extLst>
                <a:ext uri="{FF2B5EF4-FFF2-40B4-BE49-F238E27FC236}">
                  <a16:creationId xmlns:a16="http://schemas.microsoft.com/office/drawing/2014/main" id="{408A635E-7F1D-4E36-AFB3-472E0F832B10}"/>
                </a:ext>
              </a:extLst>
            </p:cNvPr>
            <p:cNvGrpSpPr/>
            <p:nvPr/>
          </p:nvGrpSpPr>
          <p:grpSpPr>
            <a:xfrm>
              <a:off x="2665504" y="2818605"/>
              <a:ext cx="883852" cy="621125"/>
              <a:chOff x="4475129" y="3560730"/>
              <a:chExt cx="883852" cy="621125"/>
            </a:xfrm>
          </p:grpSpPr>
          <p:sp>
            <p:nvSpPr>
              <p:cNvPr id="644" name="Google Shape;2946;p37">
                <a:extLst>
                  <a:ext uri="{FF2B5EF4-FFF2-40B4-BE49-F238E27FC236}">
                    <a16:creationId xmlns:a16="http://schemas.microsoft.com/office/drawing/2014/main" id="{71357EF3-F5A1-42D1-97F9-B4612AA7C9FA}"/>
                  </a:ext>
                </a:extLst>
              </p:cNvPr>
              <p:cNvSpPr/>
              <p:nvPr/>
            </p:nvSpPr>
            <p:spPr>
              <a:xfrm>
                <a:off x="4475129" y="3670363"/>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5" name="Google Shape;2947;p37">
                <a:extLst>
                  <a:ext uri="{FF2B5EF4-FFF2-40B4-BE49-F238E27FC236}">
                    <a16:creationId xmlns:a16="http://schemas.microsoft.com/office/drawing/2014/main" id="{3178600F-2400-4DEE-ADAE-4B31CABAEC48}"/>
                  </a:ext>
                </a:extLst>
              </p:cNvPr>
              <p:cNvSpPr/>
              <p:nvPr/>
            </p:nvSpPr>
            <p:spPr>
              <a:xfrm>
                <a:off x="4475224" y="3813428"/>
                <a:ext cx="87339" cy="116586"/>
              </a:xfrm>
              <a:custGeom>
                <a:avLst/>
                <a:gdLst/>
                <a:ahLst/>
                <a:cxnLst/>
                <a:rect l="l" t="t" r="r" b="b"/>
                <a:pathLst>
                  <a:path w="87339" h="116586" extrusionOk="0">
                    <a:moveTo>
                      <a:pt x="0" y="116586"/>
                    </a:moveTo>
                    <a:lnTo>
                      <a:pt x="0" y="0"/>
                    </a:lnTo>
                    <a:lnTo>
                      <a:pt x="87340" y="78010"/>
                    </a:lnTo>
                    <a:lnTo>
                      <a:pt x="0" y="116586"/>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6" name="Google Shape;2948;p37">
                <a:extLst>
                  <a:ext uri="{FF2B5EF4-FFF2-40B4-BE49-F238E27FC236}">
                    <a16:creationId xmlns:a16="http://schemas.microsoft.com/office/drawing/2014/main" id="{B063261D-9B64-4514-ACAF-294FEF296576}"/>
                  </a:ext>
                </a:extLst>
              </p:cNvPr>
              <p:cNvSpPr/>
              <p:nvPr/>
            </p:nvSpPr>
            <p:spPr>
              <a:xfrm>
                <a:off x="5292454" y="3816476"/>
                <a:ext cx="66431" cy="157067"/>
              </a:xfrm>
              <a:custGeom>
                <a:avLst/>
                <a:gdLst/>
                <a:ahLst/>
                <a:cxnLst/>
                <a:rect l="l" t="t" r="r" b="b"/>
                <a:pathLst>
                  <a:path w="66431" h="157067" extrusionOk="0">
                    <a:moveTo>
                      <a:pt x="66432" y="0"/>
                    </a:moveTo>
                    <a:lnTo>
                      <a:pt x="66432" y="109633"/>
                    </a:lnTo>
                    <a:lnTo>
                      <a:pt x="21859" y="157067"/>
                    </a:lnTo>
                    <a:lnTo>
                      <a:pt x="0" y="31623"/>
                    </a:lnTo>
                    <a:lnTo>
                      <a:pt x="66432"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7" name="Google Shape;2949;p37">
                <a:extLst>
                  <a:ext uri="{FF2B5EF4-FFF2-40B4-BE49-F238E27FC236}">
                    <a16:creationId xmlns:a16="http://schemas.microsoft.com/office/drawing/2014/main" id="{35098C03-C5EE-4577-9A23-3BA6A046A624}"/>
                  </a:ext>
                </a:extLst>
              </p:cNvPr>
              <p:cNvSpPr/>
              <p:nvPr/>
            </p:nvSpPr>
            <p:spPr>
              <a:xfrm>
                <a:off x="4475129" y="3560730"/>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8" name="Google Shape;2950;p37">
                <a:extLst>
                  <a:ext uri="{FF2B5EF4-FFF2-40B4-BE49-F238E27FC236}">
                    <a16:creationId xmlns:a16="http://schemas.microsoft.com/office/drawing/2014/main" id="{ED73AEE7-9014-4518-8436-967B1C20237A}"/>
                  </a:ext>
                </a:extLst>
              </p:cNvPr>
              <p:cNvSpPr/>
              <p:nvPr/>
            </p:nvSpPr>
            <p:spPr>
              <a:xfrm>
                <a:off x="4600749" y="3630358"/>
                <a:ext cx="632686" cy="366093"/>
              </a:xfrm>
              <a:custGeom>
                <a:avLst/>
                <a:gdLst/>
                <a:ahLst/>
                <a:cxnLst/>
                <a:rect l="l" t="t" r="r" b="b"/>
                <a:pathLst>
                  <a:path w="632686" h="366093" extrusionOk="0">
                    <a:moveTo>
                      <a:pt x="632116" y="194119"/>
                    </a:moveTo>
                    <a:cubicBezTo>
                      <a:pt x="627555" y="237173"/>
                      <a:pt x="596952" y="279844"/>
                      <a:pt x="540025" y="312515"/>
                    </a:cubicBezTo>
                    <a:cubicBezTo>
                      <a:pt x="416475" y="383953"/>
                      <a:pt x="216136" y="383953"/>
                      <a:pt x="92586" y="312515"/>
                    </a:cubicBezTo>
                    <a:cubicBezTo>
                      <a:pt x="35564" y="279559"/>
                      <a:pt x="4962" y="237173"/>
                      <a:pt x="590" y="194119"/>
                    </a:cubicBezTo>
                    <a:cubicBezTo>
                      <a:pt x="-4732" y="143637"/>
                      <a:pt x="25965" y="92202"/>
                      <a:pt x="92586" y="53721"/>
                    </a:cubicBezTo>
                    <a:cubicBezTo>
                      <a:pt x="216136" y="-17907"/>
                      <a:pt x="416475" y="-17907"/>
                      <a:pt x="540025" y="53721"/>
                    </a:cubicBezTo>
                    <a:cubicBezTo>
                      <a:pt x="606646" y="92202"/>
                      <a:pt x="637343" y="143637"/>
                      <a:pt x="632116" y="194119"/>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9" name="Google Shape;2951;p37">
                <a:extLst>
                  <a:ext uri="{FF2B5EF4-FFF2-40B4-BE49-F238E27FC236}">
                    <a16:creationId xmlns:a16="http://schemas.microsoft.com/office/drawing/2014/main" id="{25E7F356-94DE-407E-BE74-7DD7C83B29D3}"/>
                  </a:ext>
                </a:extLst>
              </p:cNvPr>
              <p:cNvSpPr/>
              <p:nvPr/>
            </p:nvSpPr>
            <p:spPr>
              <a:xfrm>
                <a:off x="4601339" y="3652337"/>
                <a:ext cx="631526" cy="344114"/>
              </a:xfrm>
              <a:custGeom>
                <a:avLst/>
                <a:gdLst/>
                <a:ahLst/>
                <a:cxnLst/>
                <a:rect l="l" t="t" r="r" b="b"/>
                <a:pathLst>
                  <a:path w="631526" h="344114" extrusionOk="0">
                    <a:moveTo>
                      <a:pt x="631527" y="172140"/>
                    </a:moveTo>
                    <a:cubicBezTo>
                      <a:pt x="626965" y="215194"/>
                      <a:pt x="596363" y="257865"/>
                      <a:pt x="539435" y="290536"/>
                    </a:cubicBezTo>
                    <a:cubicBezTo>
                      <a:pt x="415886" y="361974"/>
                      <a:pt x="215546" y="361974"/>
                      <a:pt x="91997" y="290536"/>
                    </a:cubicBezTo>
                    <a:cubicBezTo>
                      <a:pt x="34974" y="257580"/>
                      <a:pt x="4372" y="215194"/>
                      <a:pt x="0" y="172140"/>
                    </a:cubicBezTo>
                    <a:cubicBezTo>
                      <a:pt x="4372" y="128992"/>
                      <a:pt x="35069" y="86415"/>
                      <a:pt x="91997" y="53649"/>
                    </a:cubicBezTo>
                    <a:cubicBezTo>
                      <a:pt x="215546" y="-17883"/>
                      <a:pt x="415886" y="-17883"/>
                      <a:pt x="539435" y="53649"/>
                    </a:cubicBezTo>
                    <a:cubicBezTo>
                      <a:pt x="596553" y="86606"/>
                      <a:pt x="626965" y="129088"/>
                      <a:pt x="631527" y="172140"/>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0" name="Google Shape;2952;p37">
                <a:extLst>
                  <a:ext uri="{FF2B5EF4-FFF2-40B4-BE49-F238E27FC236}">
                    <a16:creationId xmlns:a16="http://schemas.microsoft.com/office/drawing/2014/main" id="{3005D6FF-CD60-4179-82AD-E7C3B4CE3B56}"/>
                  </a:ext>
                </a:extLst>
              </p:cNvPr>
              <p:cNvSpPr/>
              <p:nvPr/>
            </p:nvSpPr>
            <p:spPr>
              <a:xfrm>
                <a:off x="4762618" y="3735419"/>
                <a:ext cx="295161" cy="184403"/>
              </a:xfrm>
              <a:custGeom>
                <a:avLst/>
                <a:gdLst/>
                <a:ahLst/>
                <a:cxnLst/>
                <a:rect l="l" t="t" r="r" b="b"/>
                <a:pathLst>
                  <a:path w="295161" h="184403" extrusionOk="0">
                    <a:moveTo>
                      <a:pt x="150160" y="29146"/>
                    </a:moveTo>
                    <a:cubicBezTo>
                      <a:pt x="146278" y="29089"/>
                      <a:pt x="142398" y="29375"/>
                      <a:pt x="138565" y="30004"/>
                    </a:cubicBezTo>
                    <a:cubicBezTo>
                      <a:pt x="133338" y="30766"/>
                      <a:pt x="127541" y="31813"/>
                      <a:pt x="121078" y="33147"/>
                    </a:cubicBezTo>
                    <a:cubicBezTo>
                      <a:pt x="114616" y="34480"/>
                      <a:pt x="107868" y="36290"/>
                      <a:pt x="100930" y="38386"/>
                    </a:cubicBezTo>
                    <a:cubicBezTo>
                      <a:pt x="94166" y="40405"/>
                      <a:pt x="87558" y="42919"/>
                      <a:pt x="81162" y="45910"/>
                    </a:cubicBezTo>
                    <a:lnTo>
                      <a:pt x="131152" y="75342"/>
                    </a:lnTo>
                    <a:lnTo>
                      <a:pt x="140656" y="72104"/>
                    </a:lnTo>
                    <a:cubicBezTo>
                      <a:pt x="153581" y="67818"/>
                      <a:pt x="165746" y="64198"/>
                      <a:pt x="177246" y="61150"/>
                    </a:cubicBezTo>
                    <a:cubicBezTo>
                      <a:pt x="187994" y="58217"/>
                      <a:pt x="199009" y="56397"/>
                      <a:pt x="210129" y="55721"/>
                    </a:cubicBezTo>
                    <a:cubicBezTo>
                      <a:pt x="220250" y="55035"/>
                      <a:pt x="230410" y="55702"/>
                      <a:pt x="240351" y="57721"/>
                    </a:cubicBezTo>
                    <a:cubicBezTo>
                      <a:pt x="250558" y="59931"/>
                      <a:pt x="260337" y="63751"/>
                      <a:pt x="269337" y="69056"/>
                    </a:cubicBezTo>
                    <a:cubicBezTo>
                      <a:pt x="278119" y="73447"/>
                      <a:pt x="285636" y="80000"/>
                      <a:pt x="291196" y="88106"/>
                    </a:cubicBezTo>
                    <a:cubicBezTo>
                      <a:pt x="294912" y="94031"/>
                      <a:pt x="296081" y="101212"/>
                      <a:pt x="294427" y="108013"/>
                    </a:cubicBezTo>
                    <a:cubicBezTo>
                      <a:pt x="292289" y="115500"/>
                      <a:pt x="288183" y="122282"/>
                      <a:pt x="282548" y="127635"/>
                    </a:cubicBezTo>
                    <a:cubicBezTo>
                      <a:pt x="275572" y="134664"/>
                      <a:pt x="267788" y="140836"/>
                      <a:pt x="259358" y="146018"/>
                    </a:cubicBezTo>
                    <a:lnTo>
                      <a:pt x="291671" y="165068"/>
                    </a:lnTo>
                    <a:lnTo>
                      <a:pt x="273709" y="175069"/>
                    </a:lnTo>
                    <a:lnTo>
                      <a:pt x="241111" y="156019"/>
                    </a:lnTo>
                    <a:cubicBezTo>
                      <a:pt x="225610" y="163763"/>
                      <a:pt x="209368" y="169916"/>
                      <a:pt x="192642" y="174403"/>
                    </a:cubicBezTo>
                    <a:cubicBezTo>
                      <a:pt x="175155" y="179241"/>
                      <a:pt x="157288" y="182585"/>
                      <a:pt x="139230" y="184404"/>
                    </a:cubicBezTo>
                    <a:lnTo>
                      <a:pt x="122219" y="153829"/>
                    </a:lnTo>
                    <a:cubicBezTo>
                      <a:pt x="126956" y="153705"/>
                      <a:pt x="131684" y="153324"/>
                      <a:pt x="136379" y="152686"/>
                    </a:cubicBezTo>
                    <a:cubicBezTo>
                      <a:pt x="143567" y="151867"/>
                      <a:pt x="150702" y="150657"/>
                      <a:pt x="157763" y="149066"/>
                    </a:cubicBezTo>
                    <a:cubicBezTo>
                      <a:pt x="165556" y="147352"/>
                      <a:pt x="173824" y="145256"/>
                      <a:pt x="182568" y="142684"/>
                    </a:cubicBezTo>
                    <a:cubicBezTo>
                      <a:pt x="191055" y="140113"/>
                      <a:pt x="199342" y="136931"/>
                      <a:pt x="207373" y="133159"/>
                    </a:cubicBezTo>
                    <a:lnTo>
                      <a:pt x="156812" y="103917"/>
                    </a:lnTo>
                    <a:lnTo>
                      <a:pt x="150255" y="106204"/>
                    </a:lnTo>
                    <a:lnTo>
                      <a:pt x="143317" y="108299"/>
                    </a:lnTo>
                    <a:cubicBezTo>
                      <a:pt x="130582" y="112490"/>
                      <a:pt x="118987" y="115824"/>
                      <a:pt x="108343" y="117824"/>
                    </a:cubicBezTo>
                    <a:cubicBezTo>
                      <a:pt x="98576" y="120101"/>
                      <a:pt x="88616" y="121434"/>
                      <a:pt x="78596" y="121825"/>
                    </a:cubicBezTo>
                    <a:cubicBezTo>
                      <a:pt x="69751" y="122139"/>
                      <a:pt x="60903" y="121310"/>
                      <a:pt x="52271" y="119348"/>
                    </a:cubicBezTo>
                    <a:cubicBezTo>
                      <a:pt x="43739" y="117386"/>
                      <a:pt x="35542" y="114176"/>
                      <a:pt x="27941" y="109823"/>
                    </a:cubicBezTo>
                    <a:cubicBezTo>
                      <a:pt x="19602" y="105432"/>
                      <a:pt x="12357" y="99212"/>
                      <a:pt x="6748" y="91630"/>
                    </a:cubicBezTo>
                    <a:cubicBezTo>
                      <a:pt x="2678" y="85896"/>
                      <a:pt x="668" y="78943"/>
                      <a:pt x="1045" y="71914"/>
                    </a:cubicBezTo>
                    <a:cubicBezTo>
                      <a:pt x="1790" y="64646"/>
                      <a:pt x="4704" y="57778"/>
                      <a:pt x="9409" y="52197"/>
                    </a:cubicBezTo>
                    <a:cubicBezTo>
                      <a:pt x="15221" y="44815"/>
                      <a:pt x="22148" y="38386"/>
                      <a:pt x="29937" y="33147"/>
                    </a:cubicBezTo>
                    <a:lnTo>
                      <a:pt x="0" y="15811"/>
                    </a:lnTo>
                    <a:lnTo>
                      <a:pt x="17582" y="5620"/>
                    </a:lnTo>
                    <a:lnTo>
                      <a:pt x="47234" y="22765"/>
                    </a:lnTo>
                    <a:cubicBezTo>
                      <a:pt x="61313" y="16288"/>
                      <a:pt x="76028" y="11306"/>
                      <a:pt x="91141" y="7906"/>
                    </a:cubicBezTo>
                    <a:cubicBezTo>
                      <a:pt x="105477" y="4238"/>
                      <a:pt x="120054" y="1591"/>
                      <a:pt x="134764" y="0"/>
                    </a:cubicBezTo>
                    <a:close/>
                    <a:moveTo>
                      <a:pt x="63770" y="82486"/>
                    </a:moveTo>
                    <a:cubicBezTo>
                      <a:pt x="70454" y="86315"/>
                      <a:pt x="78155" y="87973"/>
                      <a:pt x="85819" y="87249"/>
                    </a:cubicBezTo>
                    <a:cubicBezTo>
                      <a:pt x="96116" y="86096"/>
                      <a:pt x="106252" y="83791"/>
                      <a:pt x="116041" y="80391"/>
                    </a:cubicBezTo>
                    <a:lnTo>
                      <a:pt x="68522" y="52864"/>
                    </a:lnTo>
                    <a:cubicBezTo>
                      <a:pt x="50655" y="64389"/>
                      <a:pt x="49135" y="74581"/>
                      <a:pt x="63390" y="82486"/>
                    </a:cubicBezTo>
                    <a:close/>
                    <a:moveTo>
                      <a:pt x="230657" y="96393"/>
                    </a:moveTo>
                    <a:cubicBezTo>
                      <a:pt x="223377" y="92430"/>
                      <a:pt x="214995" y="90954"/>
                      <a:pt x="206802" y="92202"/>
                    </a:cubicBezTo>
                    <a:cubicBezTo>
                      <a:pt x="195559" y="93631"/>
                      <a:pt x="184459" y="96060"/>
                      <a:pt x="173634" y="99441"/>
                    </a:cubicBezTo>
                    <a:lnTo>
                      <a:pt x="221153" y="126873"/>
                    </a:lnTo>
                    <a:cubicBezTo>
                      <a:pt x="240921" y="114490"/>
                      <a:pt x="243962" y="104327"/>
                      <a:pt x="230277" y="96393"/>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1" name="Google Shape;2953;p37">
                <a:extLst>
                  <a:ext uri="{FF2B5EF4-FFF2-40B4-BE49-F238E27FC236}">
                    <a16:creationId xmlns:a16="http://schemas.microsoft.com/office/drawing/2014/main" id="{3FD22EE3-5745-4741-AE5C-5243330EA7E2}"/>
                  </a:ext>
                </a:extLst>
              </p:cNvPr>
              <p:cNvSpPr/>
              <p:nvPr/>
            </p:nvSpPr>
            <p:spPr>
              <a:xfrm>
                <a:off x="4885122" y="3872293"/>
                <a:ext cx="19007" cy="25526"/>
              </a:xfrm>
              <a:custGeom>
                <a:avLst/>
                <a:gdLst/>
                <a:ahLst/>
                <a:cxnLst/>
                <a:rect l="l" t="t" r="r" b="b"/>
                <a:pathLst>
                  <a:path w="19007" h="25526" extrusionOk="0">
                    <a:moveTo>
                      <a:pt x="0" y="17145"/>
                    </a:moveTo>
                    <a:cubicBezTo>
                      <a:pt x="0" y="15907"/>
                      <a:pt x="0" y="0"/>
                      <a:pt x="0" y="0"/>
                    </a:cubicBezTo>
                    <a:lnTo>
                      <a:pt x="19008" y="12478"/>
                    </a:lnTo>
                    <a:lnTo>
                      <a:pt x="10549"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2" name="Google Shape;2954;p37">
                <a:extLst>
                  <a:ext uri="{FF2B5EF4-FFF2-40B4-BE49-F238E27FC236}">
                    <a16:creationId xmlns:a16="http://schemas.microsoft.com/office/drawing/2014/main" id="{4F145A9E-5FA2-4BE9-B7B5-E3BEE938E43B}"/>
                  </a:ext>
                </a:extLst>
              </p:cNvPr>
              <p:cNvSpPr/>
              <p:nvPr/>
            </p:nvSpPr>
            <p:spPr>
              <a:xfrm>
                <a:off x="5012188" y="3883151"/>
                <a:ext cx="42101" cy="19716"/>
              </a:xfrm>
              <a:custGeom>
                <a:avLst/>
                <a:gdLst/>
                <a:ahLst/>
                <a:cxnLst/>
                <a:rect l="l" t="t" r="r" b="b"/>
                <a:pathLst>
                  <a:path w="42101" h="19716" extrusionOk="0">
                    <a:moveTo>
                      <a:pt x="42102" y="17145"/>
                    </a:moveTo>
                    <a:lnTo>
                      <a:pt x="42102" y="0"/>
                    </a:lnTo>
                    <a:lnTo>
                      <a:pt x="0" y="3238"/>
                    </a:lnTo>
                    <a:lnTo>
                      <a:pt x="24140" y="19717"/>
                    </a:lnTo>
                    <a:lnTo>
                      <a:pt x="42102"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3" name="Google Shape;2955;p37">
                <a:extLst>
                  <a:ext uri="{FF2B5EF4-FFF2-40B4-BE49-F238E27FC236}">
                    <a16:creationId xmlns:a16="http://schemas.microsoft.com/office/drawing/2014/main" id="{E8A4AFBB-F3E9-429C-9685-2714074F3000}"/>
                  </a:ext>
                </a:extLst>
              </p:cNvPr>
              <p:cNvSpPr/>
              <p:nvPr/>
            </p:nvSpPr>
            <p:spPr>
              <a:xfrm>
                <a:off x="5026348" y="3819906"/>
                <a:ext cx="31457" cy="17430"/>
              </a:xfrm>
              <a:custGeom>
                <a:avLst/>
                <a:gdLst/>
                <a:ahLst/>
                <a:cxnLst/>
                <a:rect l="l" t="t" r="r" b="b"/>
                <a:pathLst>
                  <a:path w="31457" h="17430" extrusionOk="0">
                    <a:moveTo>
                      <a:pt x="31458" y="17431"/>
                    </a:moveTo>
                    <a:lnTo>
                      <a:pt x="31458" y="0"/>
                    </a:lnTo>
                    <a:lnTo>
                      <a:pt x="0" y="11430"/>
                    </a:lnTo>
                    <a:lnTo>
                      <a:pt x="31458" y="17431"/>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4" name="Google Shape;2956;p37">
                <a:extLst>
                  <a:ext uri="{FF2B5EF4-FFF2-40B4-BE49-F238E27FC236}">
                    <a16:creationId xmlns:a16="http://schemas.microsoft.com/office/drawing/2014/main" id="{C0FB6BA9-0A93-454F-94AA-610863D91454}"/>
                  </a:ext>
                </a:extLst>
              </p:cNvPr>
              <p:cNvSpPr/>
              <p:nvPr/>
            </p:nvSpPr>
            <p:spPr>
              <a:xfrm>
                <a:off x="4927509" y="3826287"/>
                <a:ext cx="47328" cy="33147"/>
              </a:xfrm>
              <a:custGeom>
                <a:avLst/>
                <a:gdLst/>
                <a:ahLst/>
                <a:cxnLst/>
                <a:rect l="l" t="t" r="r" b="b"/>
                <a:pathLst>
                  <a:path w="47328" h="33147" extrusionOk="0">
                    <a:moveTo>
                      <a:pt x="0" y="10096"/>
                    </a:moveTo>
                    <a:lnTo>
                      <a:pt x="10454" y="0"/>
                    </a:lnTo>
                    <a:lnTo>
                      <a:pt x="47329" y="25622"/>
                    </a:lnTo>
                    <a:lnTo>
                      <a:pt x="45048" y="33147"/>
                    </a:lnTo>
                    <a:cubicBezTo>
                      <a:pt x="45048" y="33147"/>
                      <a:pt x="17487" y="21527"/>
                      <a:pt x="16537" y="20860"/>
                    </a:cubicBezTo>
                    <a:cubicBezTo>
                      <a:pt x="15586" y="20193"/>
                      <a:pt x="0" y="10096"/>
                      <a:pt x="0" y="10096"/>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5" name="Google Shape;2957;p37">
                <a:extLst>
                  <a:ext uri="{FF2B5EF4-FFF2-40B4-BE49-F238E27FC236}">
                    <a16:creationId xmlns:a16="http://schemas.microsoft.com/office/drawing/2014/main" id="{42091F36-1BBD-4926-B364-D37F6291EB06}"/>
                  </a:ext>
                </a:extLst>
              </p:cNvPr>
              <p:cNvSpPr/>
              <p:nvPr/>
            </p:nvSpPr>
            <p:spPr>
              <a:xfrm>
                <a:off x="4830855" y="3771042"/>
                <a:ext cx="58543" cy="38957"/>
              </a:xfrm>
              <a:custGeom>
                <a:avLst/>
                <a:gdLst/>
                <a:ahLst/>
                <a:cxnLst/>
                <a:rect l="l" t="t" r="r" b="b"/>
                <a:pathLst>
                  <a:path w="58543" h="38957" extrusionOk="0">
                    <a:moveTo>
                      <a:pt x="0" y="11239"/>
                    </a:moveTo>
                    <a:lnTo>
                      <a:pt x="49040" y="38957"/>
                    </a:lnTo>
                    <a:lnTo>
                      <a:pt x="58543" y="31718"/>
                    </a:lnTo>
                    <a:cubicBezTo>
                      <a:pt x="58543" y="31718"/>
                      <a:pt x="52461" y="24574"/>
                      <a:pt x="51986" y="23908"/>
                    </a:cubicBezTo>
                    <a:cubicBezTo>
                      <a:pt x="47584" y="18878"/>
                      <a:pt x="42420" y="14573"/>
                      <a:pt x="36685" y="11144"/>
                    </a:cubicBezTo>
                    <a:cubicBezTo>
                      <a:pt x="33073" y="10478"/>
                      <a:pt x="9789" y="0"/>
                      <a:pt x="9789"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6" name="Google Shape;2958;p37">
                <a:extLst>
                  <a:ext uri="{FF2B5EF4-FFF2-40B4-BE49-F238E27FC236}">
                    <a16:creationId xmlns:a16="http://schemas.microsoft.com/office/drawing/2014/main" id="{A6B404D4-2A30-4E86-AC71-D2660297D717}"/>
                  </a:ext>
                </a:extLst>
              </p:cNvPr>
              <p:cNvSpPr/>
              <p:nvPr/>
            </p:nvSpPr>
            <p:spPr>
              <a:xfrm>
                <a:off x="4885122" y="3739991"/>
                <a:ext cx="27275" cy="24574"/>
              </a:xfrm>
              <a:custGeom>
                <a:avLst/>
                <a:gdLst/>
                <a:ahLst/>
                <a:cxnLst/>
                <a:rect l="l" t="t" r="r" b="b"/>
                <a:pathLst>
                  <a:path w="27275" h="24574" extrusionOk="0">
                    <a:moveTo>
                      <a:pt x="27276" y="24575"/>
                    </a:moveTo>
                    <a:lnTo>
                      <a:pt x="27276" y="7334"/>
                    </a:lnTo>
                    <a:lnTo>
                      <a:pt x="4752" y="0"/>
                    </a:lnTo>
                    <a:lnTo>
                      <a:pt x="0" y="13526"/>
                    </a:lnTo>
                    <a:lnTo>
                      <a:pt x="1140" y="19621"/>
                    </a:lnTo>
                    <a:lnTo>
                      <a:pt x="27276" y="2457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7" name="Google Shape;2959;p37">
                <a:extLst>
                  <a:ext uri="{FF2B5EF4-FFF2-40B4-BE49-F238E27FC236}">
                    <a16:creationId xmlns:a16="http://schemas.microsoft.com/office/drawing/2014/main" id="{01E6F605-8723-4A10-8305-C868954E0169}"/>
                  </a:ext>
                </a:extLst>
              </p:cNvPr>
              <p:cNvSpPr/>
              <p:nvPr/>
            </p:nvSpPr>
            <p:spPr>
              <a:xfrm>
                <a:off x="4762903" y="3734942"/>
                <a:ext cx="26040" cy="19431"/>
              </a:xfrm>
              <a:custGeom>
                <a:avLst/>
                <a:gdLst/>
                <a:ahLst/>
                <a:cxnLst/>
                <a:rect l="l" t="t" r="r" b="b"/>
                <a:pathLst>
                  <a:path w="26040" h="19431" extrusionOk="0">
                    <a:moveTo>
                      <a:pt x="0" y="17145"/>
                    </a:moveTo>
                    <a:lnTo>
                      <a:pt x="0" y="0"/>
                    </a:lnTo>
                    <a:lnTo>
                      <a:pt x="26040"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8" name="Google Shape;2960;p37">
                <a:extLst>
                  <a:ext uri="{FF2B5EF4-FFF2-40B4-BE49-F238E27FC236}">
                    <a16:creationId xmlns:a16="http://schemas.microsoft.com/office/drawing/2014/main" id="{9F0FA32E-5F67-4D15-B29F-F8932ACE3C2F}"/>
                  </a:ext>
                </a:extLst>
              </p:cNvPr>
              <p:cNvSpPr/>
              <p:nvPr/>
            </p:nvSpPr>
            <p:spPr>
              <a:xfrm>
                <a:off x="4763854" y="3792188"/>
                <a:ext cx="29936" cy="30194"/>
              </a:xfrm>
              <a:custGeom>
                <a:avLst/>
                <a:gdLst/>
                <a:ahLst/>
                <a:cxnLst/>
                <a:rect l="l" t="t" r="r" b="b"/>
                <a:pathLst>
                  <a:path w="29936" h="30194" extrusionOk="0">
                    <a:moveTo>
                      <a:pt x="0" y="17812"/>
                    </a:moveTo>
                    <a:lnTo>
                      <a:pt x="0" y="0"/>
                    </a:lnTo>
                    <a:lnTo>
                      <a:pt x="29937" y="0"/>
                    </a:lnTo>
                    <a:lnTo>
                      <a:pt x="22619" y="15907"/>
                    </a:lnTo>
                    <a:lnTo>
                      <a:pt x="9599" y="30194"/>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9" name="Google Shape;2961;p37">
                <a:extLst>
                  <a:ext uri="{FF2B5EF4-FFF2-40B4-BE49-F238E27FC236}">
                    <a16:creationId xmlns:a16="http://schemas.microsoft.com/office/drawing/2014/main" id="{DFB452EE-85BE-4E9B-BF7E-0CEF1A7BBE72}"/>
                  </a:ext>
                </a:extLst>
              </p:cNvPr>
              <p:cNvSpPr/>
              <p:nvPr/>
            </p:nvSpPr>
            <p:spPr>
              <a:xfrm>
                <a:off x="4762903" y="3717226"/>
                <a:ext cx="294875" cy="185451"/>
              </a:xfrm>
              <a:custGeom>
                <a:avLst/>
                <a:gdLst/>
                <a:ahLst/>
                <a:cxnLst/>
                <a:rect l="l" t="t" r="r" b="b"/>
                <a:pathLst>
                  <a:path w="294875" h="185451" extrusionOk="0">
                    <a:moveTo>
                      <a:pt x="149875" y="30099"/>
                    </a:moveTo>
                    <a:cubicBezTo>
                      <a:pt x="145990" y="30089"/>
                      <a:pt x="142111" y="30404"/>
                      <a:pt x="138280" y="31051"/>
                    </a:cubicBezTo>
                    <a:cubicBezTo>
                      <a:pt x="133053" y="31813"/>
                      <a:pt x="127256" y="32861"/>
                      <a:pt x="120793" y="34195"/>
                    </a:cubicBezTo>
                    <a:cubicBezTo>
                      <a:pt x="114331" y="35528"/>
                      <a:pt x="107583" y="37338"/>
                      <a:pt x="100645" y="39433"/>
                    </a:cubicBezTo>
                    <a:cubicBezTo>
                      <a:pt x="93881" y="41453"/>
                      <a:pt x="87273" y="43967"/>
                      <a:pt x="80877" y="46958"/>
                    </a:cubicBezTo>
                    <a:lnTo>
                      <a:pt x="130867" y="76390"/>
                    </a:lnTo>
                    <a:lnTo>
                      <a:pt x="140371" y="73152"/>
                    </a:lnTo>
                    <a:cubicBezTo>
                      <a:pt x="153296" y="68866"/>
                      <a:pt x="165461" y="65151"/>
                      <a:pt x="176960" y="62198"/>
                    </a:cubicBezTo>
                    <a:cubicBezTo>
                      <a:pt x="187709" y="59264"/>
                      <a:pt x="198724" y="57445"/>
                      <a:pt x="209844" y="56769"/>
                    </a:cubicBezTo>
                    <a:cubicBezTo>
                      <a:pt x="219965" y="56083"/>
                      <a:pt x="230125" y="56750"/>
                      <a:pt x="240066" y="58769"/>
                    </a:cubicBezTo>
                    <a:cubicBezTo>
                      <a:pt x="250282" y="60922"/>
                      <a:pt x="260081" y="64751"/>
                      <a:pt x="269052" y="70104"/>
                    </a:cubicBezTo>
                    <a:cubicBezTo>
                      <a:pt x="277834" y="74495"/>
                      <a:pt x="285351" y="81048"/>
                      <a:pt x="290911" y="89154"/>
                    </a:cubicBezTo>
                    <a:cubicBezTo>
                      <a:pt x="294627" y="95079"/>
                      <a:pt x="295796" y="102260"/>
                      <a:pt x="294142" y="109061"/>
                    </a:cubicBezTo>
                    <a:cubicBezTo>
                      <a:pt x="291985" y="116538"/>
                      <a:pt x="287889" y="123311"/>
                      <a:pt x="282262" y="128683"/>
                    </a:cubicBezTo>
                    <a:cubicBezTo>
                      <a:pt x="275287" y="135712"/>
                      <a:pt x="267503" y="141884"/>
                      <a:pt x="259073" y="147066"/>
                    </a:cubicBezTo>
                    <a:lnTo>
                      <a:pt x="291386" y="166116"/>
                    </a:lnTo>
                    <a:lnTo>
                      <a:pt x="273424" y="176117"/>
                    </a:lnTo>
                    <a:lnTo>
                      <a:pt x="240826" y="157067"/>
                    </a:lnTo>
                    <a:cubicBezTo>
                      <a:pt x="225306" y="164773"/>
                      <a:pt x="209074" y="170926"/>
                      <a:pt x="192357" y="175450"/>
                    </a:cubicBezTo>
                    <a:cubicBezTo>
                      <a:pt x="174870" y="180289"/>
                      <a:pt x="157003" y="183632"/>
                      <a:pt x="138945" y="185452"/>
                    </a:cubicBezTo>
                    <a:lnTo>
                      <a:pt x="121934" y="154876"/>
                    </a:lnTo>
                    <a:cubicBezTo>
                      <a:pt x="126671" y="154752"/>
                      <a:pt x="131398" y="154372"/>
                      <a:pt x="136094" y="153733"/>
                    </a:cubicBezTo>
                    <a:cubicBezTo>
                      <a:pt x="143282" y="152914"/>
                      <a:pt x="150416" y="151705"/>
                      <a:pt x="157478" y="150114"/>
                    </a:cubicBezTo>
                    <a:cubicBezTo>
                      <a:pt x="165271" y="148399"/>
                      <a:pt x="173539" y="146304"/>
                      <a:pt x="182283" y="143732"/>
                    </a:cubicBezTo>
                    <a:cubicBezTo>
                      <a:pt x="190769" y="141160"/>
                      <a:pt x="199057" y="137979"/>
                      <a:pt x="207087" y="134207"/>
                    </a:cubicBezTo>
                    <a:lnTo>
                      <a:pt x="156527" y="104965"/>
                    </a:lnTo>
                    <a:lnTo>
                      <a:pt x="149970" y="107251"/>
                    </a:lnTo>
                    <a:lnTo>
                      <a:pt x="143032" y="109347"/>
                    </a:lnTo>
                    <a:cubicBezTo>
                      <a:pt x="130297" y="113538"/>
                      <a:pt x="118702" y="116872"/>
                      <a:pt x="108058" y="118872"/>
                    </a:cubicBezTo>
                    <a:cubicBezTo>
                      <a:pt x="98291" y="121148"/>
                      <a:pt x="88331" y="122482"/>
                      <a:pt x="78311" y="122872"/>
                    </a:cubicBezTo>
                    <a:cubicBezTo>
                      <a:pt x="69466" y="123187"/>
                      <a:pt x="60618" y="122349"/>
                      <a:pt x="51986" y="120396"/>
                    </a:cubicBezTo>
                    <a:cubicBezTo>
                      <a:pt x="43443" y="118472"/>
                      <a:pt x="35241" y="115252"/>
                      <a:pt x="27656" y="110871"/>
                    </a:cubicBezTo>
                    <a:cubicBezTo>
                      <a:pt x="19390" y="106528"/>
                      <a:pt x="12235" y="100336"/>
                      <a:pt x="6748" y="92773"/>
                    </a:cubicBezTo>
                    <a:cubicBezTo>
                      <a:pt x="2671" y="87078"/>
                      <a:pt x="660" y="80153"/>
                      <a:pt x="1045" y="73152"/>
                    </a:cubicBezTo>
                    <a:cubicBezTo>
                      <a:pt x="1789" y="65856"/>
                      <a:pt x="4702" y="58950"/>
                      <a:pt x="9409" y="53340"/>
                    </a:cubicBezTo>
                    <a:cubicBezTo>
                      <a:pt x="15217" y="45958"/>
                      <a:pt x="22145" y="39529"/>
                      <a:pt x="29937" y="34290"/>
                    </a:cubicBezTo>
                    <a:lnTo>
                      <a:pt x="0" y="16954"/>
                    </a:lnTo>
                    <a:lnTo>
                      <a:pt x="17582" y="6763"/>
                    </a:lnTo>
                    <a:lnTo>
                      <a:pt x="47234" y="23908"/>
                    </a:lnTo>
                    <a:cubicBezTo>
                      <a:pt x="61159" y="17021"/>
                      <a:pt x="75784" y="11649"/>
                      <a:pt x="90856" y="7906"/>
                    </a:cubicBezTo>
                    <a:cubicBezTo>
                      <a:pt x="105192" y="4238"/>
                      <a:pt x="119769" y="1591"/>
                      <a:pt x="134479" y="0"/>
                    </a:cubicBezTo>
                    <a:close/>
                    <a:moveTo>
                      <a:pt x="63105" y="83248"/>
                    </a:moveTo>
                    <a:cubicBezTo>
                      <a:pt x="69789" y="87078"/>
                      <a:pt x="77490" y="88735"/>
                      <a:pt x="85154" y="88011"/>
                    </a:cubicBezTo>
                    <a:cubicBezTo>
                      <a:pt x="95443" y="86811"/>
                      <a:pt x="105574" y="84506"/>
                      <a:pt x="115376" y="81153"/>
                    </a:cubicBezTo>
                    <a:lnTo>
                      <a:pt x="67857" y="53626"/>
                    </a:lnTo>
                    <a:cubicBezTo>
                      <a:pt x="50370" y="65341"/>
                      <a:pt x="48849" y="75247"/>
                      <a:pt x="63105" y="83248"/>
                    </a:cubicBezTo>
                    <a:close/>
                    <a:moveTo>
                      <a:pt x="229992" y="97155"/>
                    </a:moveTo>
                    <a:cubicBezTo>
                      <a:pt x="222721" y="93154"/>
                      <a:pt x="214339" y="91649"/>
                      <a:pt x="206137" y="92869"/>
                    </a:cubicBezTo>
                    <a:cubicBezTo>
                      <a:pt x="194894" y="94383"/>
                      <a:pt x="183803" y="96841"/>
                      <a:pt x="172969" y="100203"/>
                    </a:cubicBezTo>
                    <a:lnTo>
                      <a:pt x="220488" y="127540"/>
                    </a:lnTo>
                    <a:cubicBezTo>
                      <a:pt x="240446" y="115538"/>
                      <a:pt x="243677" y="105346"/>
                      <a:pt x="229992" y="97441"/>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18" name="Google Shape;2962;p37">
              <a:extLst>
                <a:ext uri="{FF2B5EF4-FFF2-40B4-BE49-F238E27FC236}">
                  <a16:creationId xmlns:a16="http://schemas.microsoft.com/office/drawing/2014/main" id="{0DFD5FF8-7B78-4482-8093-CB6F49ACD85F}"/>
                </a:ext>
              </a:extLst>
            </p:cNvPr>
            <p:cNvGrpSpPr/>
            <p:nvPr/>
          </p:nvGrpSpPr>
          <p:grpSpPr>
            <a:xfrm>
              <a:off x="2694110" y="2656109"/>
              <a:ext cx="883852" cy="621029"/>
              <a:chOff x="4503735" y="3398234"/>
              <a:chExt cx="883852" cy="621029"/>
            </a:xfrm>
          </p:grpSpPr>
          <p:sp>
            <p:nvSpPr>
              <p:cNvPr id="628" name="Google Shape;2963;p37">
                <a:extLst>
                  <a:ext uri="{FF2B5EF4-FFF2-40B4-BE49-F238E27FC236}">
                    <a16:creationId xmlns:a16="http://schemas.microsoft.com/office/drawing/2014/main" id="{F1A3BD7F-9C1E-47A2-A1FD-7D6549F00131}"/>
                  </a:ext>
                </a:extLst>
              </p:cNvPr>
              <p:cNvSpPr/>
              <p:nvPr/>
            </p:nvSpPr>
            <p:spPr>
              <a:xfrm>
                <a:off x="4503735" y="3507771"/>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9" name="Google Shape;2964;p37">
                <a:extLst>
                  <a:ext uri="{FF2B5EF4-FFF2-40B4-BE49-F238E27FC236}">
                    <a16:creationId xmlns:a16="http://schemas.microsoft.com/office/drawing/2014/main" id="{1189D9BC-85D3-4DBB-B7F5-D9842B2B4D4D}"/>
                  </a:ext>
                </a:extLst>
              </p:cNvPr>
              <p:cNvSpPr/>
              <p:nvPr/>
            </p:nvSpPr>
            <p:spPr>
              <a:xfrm>
                <a:off x="4503925" y="3650932"/>
                <a:ext cx="87244" cy="116490"/>
              </a:xfrm>
              <a:custGeom>
                <a:avLst/>
                <a:gdLst/>
                <a:ahLst/>
                <a:cxnLst/>
                <a:rect l="l" t="t" r="r" b="b"/>
                <a:pathLst>
                  <a:path w="87244" h="116490" extrusionOk="0">
                    <a:moveTo>
                      <a:pt x="0" y="116491"/>
                    </a:moveTo>
                    <a:lnTo>
                      <a:pt x="0" y="0"/>
                    </a:lnTo>
                    <a:lnTo>
                      <a:pt x="87245" y="77915"/>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0" name="Google Shape;2965;p37">
                <a:extLst>
                  <a:ext uri="{FF2B5EF4-FFF2-40B4-BE49-F238E27FC236}">
                    <a16:creationId xmlns:a16="http://schemas.microsoft.com/office/drawing/2014/main" id="{A4779F1F-BE40-4C5C-A404-D208ED242A4C}"/>
                  </a:ext>
                </a:extLst>
              </p:cNvPr>
              <p:cNvSpPr/>
              <p:nvPr/>
            </p:nvSpPr>
            <p:spPr>
              <a:xfrm>
                <a:off x="5321061" y="3653980"/>
                <a:ext cx="66526" cy="157067"/>
              </a:xfrm>
              <a:custGeom>
                <a:avLst/>
                <a:gdLst/>
                <a:ahLst/>
                <a:cxnLst/>
                <a:rect l="l" t="t" r="r" b="b"/>
                <a:pathLst>
                  <a:path w="66526" h="157067" extrusionOk="0">
                    <a:moveTo>
                      <a:pt x="66527" y="0"/>
                    </a:moveTo>
                    <a:lnTo>
                      <a:pt x="66527" y="109538"/>
                    </a:lnTo>
                    <a:lnTo>
                      <a:pt x="21859" y="157067"/>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1" name="Google Shape;2966;p37">
                <a:extLst>
                  <a:ext uri="{FF2B5EF4-FFF2-40B4-BE49-F238E27FC236}">
                    <a16:creationId xmlns:a16="http://schemas.microsoft.com/office/drawing/2014/main" id="{E97B8C8D-2279-4BD1-96DC-2560EA169C5F}"/>
                  </a:ext>
                </a:extLst>
              </p:cNvPr>
              <p:cNvSpPr/>
              <p:nvPr/>
            </p:nvSpPr>
            <p:spPr>
              <a:xfrm>
                <a:off x="4503735" y="3398234"/>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2" name="Google Shape;2967;p37">
                <a:extLst>
                  <a:ext uri="{FF2B5EF4-FFF2-40B4-BE49-F238E27FC236}">
                    <a16:creationId xmlns:a16="http://schemas.microsoft.com/office/drawing/2014/main" id="{9DB97D85-A96D-4AFD-9384-83DC958CB14B}"/>
                  </a:ext>
                </a:extLst>
              </p:cNvPr>
              <p:cNvSpPr/>
              <p:nvPr/>
            </p:nvSpPr>
            <p:spPr>
              <a:xfrm>
                <a:off x="4629431" y="3467838"/>
                <a:ext cx="632610" cy="366093"/>
              </a:xfrm>
              <a:custGeom>
                <a:avLst/>
                <a:gdLst/>
                <a:ahLst/>
                <a:cxnLst/>
                <a:rect l="l" t="t" r="r" b="b"/>
                <a:pathLst>
                  <a:path w="632610" h="366093" extrusionOk="0">
                    <a:moveTo>
                      <a:pt x="632041" y="194048"/>
                    </a:moveTo>
                    <a:cubicBezTo>
                      <a:pt x="627574" y="237101"/>
                      <a:pt x="596877" y="279773"/>
                      <a:pt x="539949" y="312444"/>
                    </a:cubicBezTo>
                    <a:cubicBezTo>
                      <a:pt x="416400" y="383977"/>
                      <a:pt x="216060" y="383977"/>
                      <a:pt x="92511" y="312444"/>
                    </a:cubicBezTo>
                    <a:cubicBezTo>
                      <a:pt x="35488" y="279487"/>
                      <a:pt x="4981" y="237101"/>
                      <a:pt x="610" y="194048"/>
                    </a:cubicBezTo>
                    <a:cubicBezTo>
                      <a:pt x="-4808" y="143566"/>
                      <a:pt x="25890" y="92131"/>
                      <a:pt x="92511" y="53650"/>
                    </a:cubicBezTo>
                    <a:cubicBezTo>
                      <a:pt x="216060" y="-17883"/>
                      <a:pt x="416400" y="-17883"/>
                      <a:pt x="539949" y="53650"/>
                    </a:cubicBezTo>
                    <a:cubicBezTo>
                      <a:pt x="606476" y="92131"/>
                      <a:pt x="637268" y="143566"/>
                      <a:pt x="632041"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3" name="Google Shape;2968;p37">
                <a:extLst>
                  <a:ext uri="{FF2B5EF4-FFF2-40B4-BE49-F238E27FC236}">
                    <a16:creationId xmlns:a16="http://schemas.microsoft.com/office/drawing/2014/main" id="{21B4ABBC-45D6-462F-8B05-3CBC046CD335}"/>
                  </a:ext>
                </a:extLst>
              </p:cNvPr>
              <p:cNvSpPr/>
              <p:nvPr/>
            </p:nvSpPr>
            <p:spPr>
              <a:xfrm>
                <a:off x="4630040" y="3489745"/>
                <a:ext cx="631431" cy="344185"/>
              </a:xfrm>
              <a:custGeom>
                <a:avLst/>
                <a:gdLst/>
                <a:ahLst/>
                <a:cxnLst/>
                <a:rect l="l" t="t" r="r" b="b"/>
                <a:pathLst>
                  <a:path w="631431" h="344185" extrusionOk="0">
                    <a:moveTo>
                      <a:pt x="631432" y="172141"/>
                    </a:moveTo>
                    <a:cubicBezTo>
                      <a:pt x="626965" y="215194"/>
                      <a:pt x="596268" y="257866"/>
                      <a:pt x="539340" y="290536"/>
                    </a:cubicBezTo>
                    <a:cubicBezTo>
                      <a:pt x="415791" y="362069"/>
                      <a:pt x="215451" y="362069"/>
                      <a:pt x="91902" y="290536"/>
                    </a:cubicBezTo>
                    <a:cubicBezTo>
                      <a:pt x="34879" y="257580"/>
                      <a:pt x="4372" y="215194"/>
                      <a:pt x="0" y="172141"/>
                    </a:cubicBezTo>
                    <a:cubicBezTo>
                      <a:pt x="4372" y="129087"/>
                      <a:pt x="34974" y="86416"/>
                      <a:pt x="91902" y="53650"/>
                    </a:cubicBezTo>
                    <a:cubicBezTo>
                      <a:pt x="215451" y="-17883"/>
                      <a:pt x="415791" y="-17883"/>
                      <a:pt x="539340" y="53650"/>
                    </a:cubicBezTo>
                    <a:cubicBezTo>
                      <a:pt x="596363" y="86606"/>
                      <a:pt x="626965" y="129087"/>
                      <a:pt x="631432" y="17214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4" name="Google Shape;2969;p37">
                <a:extLst>
                  <a:ext uri="{FF2B5EF4-FFF2-40B4-BE49-F238E27FC236}">
                    <a16:creationId xmlns:a16="http://schemas.microsoft.com/office/drawing/2014/main" id="{F4EEBBE3-F99A-404B-BF65-0698F22E91D3}"/>
                  </a:ext>
                </a:extLst>
              </p:cNvPr>
              <p:cNvSpPr/>
              <p:nvPr/>
            </p:nvSpPr>
            <p:spPr>
              <a:xfrm>
                <a:off x="4791985" y="3572160"/>
                <a:ext cx="294810" cy="185070"/>
              </a:xfrm>
              <a:custGeom>
                <a:avLst/>
                <a:gdLst/>
                <a:ahLst/>
                <a:cxnLst/>
                <a:rect l="l" t="t" r="r" b="b"/>
                <a:pathLst>
                  <a:path w="294810" h="185070" extrusionOk="0">
                    <a:moveTo>
                      <a:pt x="149304" y="29813"/>
                    </a:moveTo>
                    <a:cubicBezTo>
                      <a:pt x="145417" y="29804"/>
                      <a:pt x="141540" y="30118"/>
                      <a:pt x="137710" y="30766"/>
                    </a:cubicBezTo>
                    <a:cubicBezTo>
                      <a:pt x="132578" y="31432"/>
                      <a:pt x="126685" y="32480"/>
                      <a:pt x="120223" y="33909"/>
                    </a:cubicBezTo>
                    <a:cubicBezTo>
                      <a:pt x="113760" y="35338"/>
                      <a:pt x="107108" y="36957"/>
                      <a:pt x="100170" y="39053"/>
                    </a:cubicBezTo>
                    <a:cubicBezTo>
                      <a:pt x="93383" y="41100"/>
                      <a:pt x="86747" y="43615"/>
                      <a:pt x="80307" y="46577"/>
                    </a:cubicBezTo>
                    <a:lnTo>
                      <a:pt x="131152" y="76010"/>
                    </a:lnTo>
                    <a:lnTo>
                      <a:pt x="140656" y="72771"/>
                    </a:lnTo>
                    <a:cubicBezTo>
                      <a:pt x="153581" y="68485"/>
                      <a:pt x="165841" y="64865"/>
                      <a:pt x="177246" y="61817"/>
                    </a:cubicBezTo>
                    <a:cubicBezTo>
                      <a:pt x="188013" y="58979"/>
                      <a:pt x="199019" y="57160"/>
                      <a:pt x="210129" y="56388"/>
                    </a:cubicBezTo>
                    <a:cubicBezTo>
                      <a:pt x="220279" y="55750"/>
                      <a:pt x="230467" y="56417"/>
                      <a:pt x="240446" y="58388"/>
                    </a:cubicBezTo>
                    <a:cubicBezTo>
                      <a:pt x="250491" y="60636"/>
                      <a:pt x="260109" y="64465"/>
                      <a:pt x="268957" y="69723"/>
                    </a:cubicBezTo>
                    <a:cubicBezTo>
                      <a:pt x="277729" y="74124"/>
                      <a:pt x="285256" y="80677"/>
                      <a:pt x="290816" y="88773"/>
                    </a:cubicBezTo>
                    <a:cubicBezTo>
                      <a:pt x="294579" y="94640"/>
                      <a:pt x="295748" y="101813"/>
                      <a:pt x="294047" y="108585"/>
                    </a:cubicBezTo>
                    <a:cubicBezTo>
                      <a:pt x="291937" y="116081"/>
                      <a:pt x="287832" y="122863"/>
                      <a:pt x="282167" y="128206"/>
                    </a:cubicBezTo>
                    <a:cubicBezTo>
                      <a:pt x="275220" y="135264"/>
                      <a:pt x="267437" y="141437"/>
                      <a:pt x="258978" y="146590"/>
                    </a:cubicBezTo>
                    <a:lnTo>
                      <a:pt x="291291" y="165640"/>
                    </a:lnTo>
                    <a:lnTo>
                      <a:pt x="272854" y="175736"/>
                    </a:lnTo>
                    <a:lnTo>
                      <a:pt x="240256" y="156686"/>
                    </a:lnTo>
                    <a:cubicBezTo>
                      <a:pt x="224755" y="164430"/>
                      <a:pt x="208513" y="170593"/>
                      <a:pt x="191786" y="175070"/>
                    </a:cubicBezTo>
                    <a:cubicBezTo>
                      <a:pt x="174299" y="179908"/>
                      <a:pt x="156432" y="183261"/>
                      <a:pt x="138375" y="185071"/>
                    </a:cubicBezTo>
                    <a:lnTo>
                      <a:pt x="121363" y="154496"/>
                    </a:lnTo>
                    <a:cubicBezTo>
                      <a:pt x="124500" y="154496"/>
                      <a:pt x="129251" y="154496"/>
                      <a:pt x="135619" y="153448"/>
                    </a:cubicBezTo>
                    <a:cubicBezTo>
                      <a:pt x="141987" y="152400"/>
                      <a:pt x="149019" y="151447"/>
                      <a:pt x="156908" y="149733"/>
                    </a:cubicBezTo>
                    <a:cubicBezTo>
                      <a:pt x="164796" y="148019"/>
                      <a:pt x="172969" y="145923"/>
                      <a:pt x="181712" y="143351"/>
                    </a:cubicBezTo>
                    <a:cubicBezTo>
                      <a:pt x="190218" y="140837"/>
                      <a:pt x="198515" y="137655"/>
                      <a:pt x="206517" y="133826"/>
                    </a:cubicBezTo>
                    <a:lnTo>
                      <a:pt x="155957" y="104585"/>
                    </a:lnTo>
                    <a:cubicBezTo>
                      <a:pt x="153809" y="105461"/>
                      <a:pt x="151623" y="106223"/>
                      <a:pt x="149400" y="106871"/>
                    </a:cubicBezTo>
                    <a:lnTo>
                      <a:pt x="142462" y="109061"/>
                    </a:lnTo>
                    <a:cubicBezTo>
                      <a:pt x="129727" y="113252"/>
                      <a:pt x="118132" y="116491"/>
                      <a:pt x="107488" y="118586"/>
                    </a:cubicBezTo>
                    <a:cubicBezTo>
                      <a:pt x="97722" y="120863"/>
                      <a:pt x="87761" y="122206"/>
                      <a:pt x="77741" y="122587"/>
                    </a:cubicBezTo>
                    <a:cubicBezTo>
                      <a:pt x="68896" y="122901"/>
                      <a:pt x="60048" y="122072"/>
                      <a:pt x="51415" y="120110"/>
                    </a:cubicBezTo>
                    <a:cubicBezTo>
                      <a:pt x="42890" y="118129"/>
                      <a:pt x="34694" y="114919"/>
                      <a:pt x="27086" y="110585"/>
                    </a:cubicBezTo>
                    <a:cubicBezTo>
                      <a:pt x="19103" y="106232"/>
                      <a:pt x="12162" y="100184"/>
                      <a:pt x="6748" y="92869"/>
                    </a:cubicBezTo>
                    <a:cubicBezTo>
                      <a:pt x="2692" y="87163"/>
                      <a:pt x="682" y="80248"/>
                      <a:pt x="1045" y="73247"/>
                    </a:cubicBezTo>
                    <a:cubicBezTo>
                      <a:pt x="1772" y="65951"/>
                      <a:pt x="4687" y="59036"/>
                      <a:pt x="9409" y="53435"/>
                    </a:cubicBezTo>
                    <a:cubicBezTo>
                      <a:pt x="15216" y="46053"/>
                      <a:pt x="22143" y="39624"/>
                      <a:pt x="29937" y="34385"/>
                    </a:cubicBezTo>
                    <a:lnTo>
                      <a:pt x="0" y="17050"/>
                    </a:lnTo>
                    <a:lnTo>
                      <a:pt x="17677" y="6763"/>
                    </a:lnTo>
                    <a:lnTo>
                      <a:pt x="47329" y="24003"/>
                    </a:lnTo>
                    <a:cubicBezTo>
                      <a:pt x="61238" y="17050"/>
                      <a:pt x="75867" y="11659"/>
                      <a:pt x="90951" y="7906"/>
                    </a:cubicBezTo>
                    <a:cubicBezTo>
                      <a:pt x="105292" y="4267"/>
                      <a:pt x="119868" y="1629"/>
                      <a:pt x="134574" y="0"/>
                    </a:cubicBezTo>
                    <a:close/>
                    <a:moveTo>
                      <a:pt x="63010" y="83153"/>
                    </a:moveTo>
                    <a:cubicBezTo>
                      <a:pt x="69644" y="87020"/>
                      <a:pt x="77328" y="88687"/>
                      <a:pt x="84964" y="87916"/>
                    </a:cubicBezTo>
                    <a:cubicBezTo>
                      <a:pt x="95280" y="86744"/>
                      <a:pt x="105443" y="84477"/>
                      <a:pt x="115281" y="81153"/>
                    </a:cubicBezTo>
                    <a:lnTo>
                      <a:pt x="67762" y="53626"/>
                    </a:lnTo>
                    <a:cubicBezTo>
                      <a:pt x="49990" y="65056"/>
                      <a:pt x="48374" y="74867"/>
                      <a:pt x="62725" y="83153"/>
                    </a:cubicBezTo>
                    <a:close/>
                    <a:moveTo>
                      <a:pt x="229802" y="97060"/>
                    </a:moveTo>
                    <a:cubicBezTo>
                      <a:pt x="222550" y="93116"/>
                      <a:pt x="214206" y="91640"/>
                      <a:pt x="206042" y="92869"/>
                    </a:cubicBezTo>
                    <a:cubicBezTo>
                      <a:pt x="194752" y="94279"/>
                      <a:pt x="183613" y="96736"/>
                      <a:pt x="172779" y="100203"/>
                    </a:cubicBezTo>
                    <a:lnTo>
                      <a:pt x="220298" y="127540"/>
                    </a:lnTo>
                    <a:cubicBezTo>
                      <a:pt x="239971" y="115157"/>
                      <a:pt x="243202" y="105061"/>
                      <a:pt x="229516" y="9706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5" name="Google Shape;2970;p37">
                <a:extLst>
                  <a:ext uri="{FF2B5EF4-FFF2-40B4-BE49-F238E27FC236}">
                    <a16:creationId xmlns:a16="http://schemas.microsoft.com/office/drawing/2014/main" id="{27DEE85F-CB1B-4A75-81C5-729DB0E44284}"/>
                  </a:ext>
                </a:extLst>
              </p:cNvPr>
              <p:cNvSpPr/>
              <p:nvPr/>
            </p:nvSpPr>
            <p:spPr>
              <a:xfrm>
                <a:off x="4913728" y="3709701"/>
                <a:ext cx="19007" cy="25526"/>
              </a:xfrm>
              <a:custGeom>
                <a:avLst/>
                <a:gdLst/>
                <a:ahLst/>
                <a:cxnLst/>
                <a:rect l="l" t="t" r="r" b="b"/>
                <a:pathLst>
                  <a:path w="19007" h="25526" extrusionOk="0">
                    <a:moveTo>
                      <a:pt x="0" y="17145"/>
                    </a:moveTo>
                    <a:cubicBezTo>
                      <a:pt x="475" y="15907"/>
                      <a:pt x="0" y="0"/>
                      <a:pt x="0" y="0"/>
                    </a:cubicBezTo>
                    <a:lnTo>
                      <a:pt x="19008" y="12478"/>
                    </a:lnTo>
                    <a:lnTo>
                      <a:pt x="10549"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6" name="Google Shape;2971;p37">
                <a:extLst>
                  <a:ext uri="{FF2B5EF4-FFF2-40B4-BE49-F238E27FC236}">
                    <a16:creationId xmlns:a16="http://schemas.microsoft.com/office/drawing/2014/main" id="{0BD8FCC8-2D17-4298-88CE-E46E71DEBA4D}"/>
                  </a:ext>
                </a:extLst>
              </p:cNvPr>
              <p:cNvSpPr/>
              <p:nvPr/>
            </p:nvSpPr>
            <p:spPr>
              <a:xfrm>
                <a:off x="5040889" y="3720560"/>
                <a:ext cx="42006" cy="19716"/>
              </a:xfrm>
              <a:custGeom>
                <a:avLst/>
                <a:gdLst/>
                <a:ahLst/>
                <a:cxnLst/>
                <a:rect l="l" t="t" r="r" b="b"/>
                <a:pathLst>
                  <a:path w="42006" h="19716" extrusionOk="0">
                    <a:moveTo>
                      <a:pt x="42007" y="17145"/>
                    </a:moveTo>
                    <a:lnTo>
                      <a:pt x="42007" y="0"/>
                    </a:lnTo>
                    <a:lnTo>
                      <a:pt x="0" y="3239"/>
                    </a:lnTo>
                    <a:lnTo>
                      <a:pt x="24140" y="19717"/>
                    </a:lnTo>
                    <a:lnTo>
                      <a:pt x="42007"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7" name="Google Shape;2972;p37">
                <a:extLst>
                  <a:ext uri="{FF2B5EF4-FFF2-40B4-BE49-F238E27FC236}">
                    <a16:creationId xmlns:a16="http://schemas.microsoft.com/office/drawing/2014/main" id="{0B9A4D64-F18C-439C-AC44-8B10634555F9}"/>
                  </a:ext>
                </a:extLst>
              </p:cNvPr>
              <p:cNvSpPr/>
              <p:nvPr/>
            </p:nvSpPr>
            <p:spPr>
              <a:xfrm>
                <a:off x="5054955" y="3657409"/>
                <a:ext cx="31457" cy="17335"/>
              </a:xfrm>
              <a:custGeom>
                <a:avLst/>
                <a:gdLst/>
                <a:ahLst/>
                <a:cxnLst/>
                <a:rect l="l" t="t" r="r" b="b"/>
                <a:pathLst>
                  <a:path w="31457" h="17335" extrusionOk="0">
                    <a:moveTo>
                      <a:pt x="31458" y="17335"/>
                    </a:moveTo>
                    <a:lnTo>
                      <a:pt x="31458" y="0"/>
                    </a:lnTo>
                    <a:lnTo>
                      <a:pt x="0" y="11335"/>
                    </a:lnTo>
                    <a:lnTo>
                      <a:pt x="31458" y="1733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8" name="Google Shape;2973;p37">
                <a:extLst>
                  <a:ext uri="{FF2B5EF4-FFF2-40B4-BE49-F238E27FC236}">
                    <a16:creationId xmlns:a16="http://schemas.microsoft.com/office/drawing/2014/main" id="{ADBF1851-A548-4618-AEBA-EFF1FB64BE55}"/>
                  </a:ext>
                </a:extLst>
              </p:cNvPr>
              <p:cNvSpPr/>
              <p:nvPr/>
            </p:nvSpPr>
            <p:spPr>
              <a:xfrm>
                <a:off x="4956115" y="3663791"/>
                <a:ext cx="47423" cy="33051"/>
              </a:xfrm>
              <a:custGeom>
                <a:avLst/>
                <a:gdLst/>
                <a:ahLst/>
                <a:cxnLst/>
                <a:rect l="l" t="t" r="r" b="b"/>
                <a:pathLst>
                  <a:path w="47423" h="33051" extrusionOk="0">
                    <a:moveTo>
                      <a:pt x="0" y="10001"/>
                    </a:moveTo>
                    <a:lnTo>
                      <a:pt x="10454" y="0"/>
                    </a:lnTo>
                    <a:lnTo>
                      <a:pt x="47424" y="25527"/>
                    </a:lnTo>
                    <a:lnTo>
                      <a:pt x="45143" y="33052"/>
                    </a:lnTo>
                    <a:cubicBezTo>
                      <a:pt x="45143" y="33052"/>
                      <a:pt x="17582" y="21431"/>
                      <a:pt x="16632" y="2076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9" name="Google Shape;2974;p37">
                <a:extLst>
                  <a:ext uri="{FF2B5EF4-FFF2-40B4-BE49-F238E27FC236}">
                    <a16:creationId xmlns:a16="http://schemas.microsoft.com/office/drawing/2014/main" id="{1B306850-2266-4F5D-B58E-BDE364C83124}"/>
                  </a:ext>
                </a:extLst>
              </p:cNvPr>
              <p:cNvSpPr/>
              <p:nvPr/>
            </p:nvSpPr>
            <p:spPr>
              <a:xfrm>
                <a:off x="4859557" y="3608355"/>
                <a:ext cx="58448" cy="38957"/>
              </a:xfrm>
              <a:custGeom>
                <a:avLst/>
                <a:gdLst/>
                <a:ahLst/>
                <a:cxnLst/>
                <a:rect l="l" t="t" r="r" b="b"/>
                <a:pathLst>
                  <a:path w="58448" h="38957" extrusionOk="0">
                    <a:moveTo>
                      <a:pt x="0" y="11144"/>
                    </a:moveTo>
                    <a:lnTo>
                      <a:pt x="48945" y="38958"/>
                    </a:lnTo>
                    <a:lnTo>
                      <a:pt x="58448" y="31718"/>
                    </a:lnTo>
                    <a:cubicBezTo>
                      <a:pt x="58448" y="31718"/>
                      <a:pt x="52366" y="24575"/>
                      <a:pt x="51891" y="23908"/>
                    </a:cubicBezTo>
                    <a:cubicBezTo>
                      <a:pt x="47632" y="18917"/>
                      <a:pt x="42632" y="14612"/>
                      <a:pt x="37065" y="11144"/>
                    </a:cubicBezTo>
                    <a:cubicBezTo>
                      <a:pt x="33453" y="10478"/>
                      <a:pt x="10264" y="0"/>
                      <a:pt x="10264"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0" name="Google Shape;2975;p37">
                <a:extLst>
                  <a:ext uri="{FF2B5EF4-FFF2-40B4-BE49-F238E27FC236}">
                    <a16:creationId xmlns:a16="http://schemas.microsoft.com/office/drawing/2014/main" id="{4B85AA7D-2290-4076-8915-4CA3F3FC754C}"/>
                  </a:ext>
                </a:extLst>
              </p:cNvPr>
              <p:cNvSpPr/>
              <p:nvPr/>
            </p:nvSpPr>
            <p:spPr>
              <a:xfrm>
                <a:off x="4913728" y="3577494"/>
                <a:ext cx="27275" cy="24479"/>
              </a:xfrm>
              <a:custGeom>
                <a:avLst/>
                <a:gdLst/>
                <a:ahLst/>
                <a:cxnLst/>
                <a:rect l="l" t="t" r="r" b="b"/>
                <a:pathLst>
                  <a:path w="27275" h="24479" extrusionOk="0">
                    <a:moveTo>
                      <a:pt x="27276" y="24479"/>
                    </a:moveTo>
                    <a:lnTo>
                      <a:pt x="27276" y="7334"/>
                    </a:lnTo>
                    <a:lnTo>
                      <a:pt x="4847" y="0"/>
                    </a:lnTo>
                    <a:lnTo>
                      <a:pt x="0" y="13430"/>
                    </a:lnTo>
                    <a:lnTo>
                      <a:pt x="1140" y="19621"/>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1" name="Google Shape;2976;p37">
                <a:extLst>
                  <a:ext uri="{FF2B5EF4-FFF2-40B4-BE49-F238E27FC236}">
                    <a16:creationId xmlns:a16="http://schemas.microsoft.com/office/drawing/2014/main" id="{90CAD77A-8049-4A91-9068-968B830EF400}"/>
                  </a:ext>
                </a:extLst>
              </p:cNvPr>
              <p:cNvSpPr/>
              <p:nvPr/>
            </p:nvSpPr>
            <p:spPr>
              <a:xfrm>
                <a:off x="4791510" y="3572351"/>
                <a:ext cx="26135" cy="19526"/>
              </a:xfrm>
              <a:custGeom>
                <a:avLst/>
                <a:gdLst/>
                <a:ahLst/>
                <a:cxnLst/>
                <a:rect l="l" t="t" r="r" b="b"/>
                <a:pathLst>
                  <a:path w="26135" h="19526" extrusionOk="0">
                    <a:moveTo>
                      <a:pt x="0" y="17240"/>
                    </a:moveTo>
                    <a:lnTo>
                      <a:pt x="0" y="0"/>
                    </a:lnTo>
                    <a:lnTo>
                      <a:pt x="26135" y="2858"/>
                    </a:lnTo>
                    <a:lnTo>
                      <a:pt x="17677" y="19526"/>
                    </a:lnTo>
                    <a:lnTo>
                      <a:pt x="0" y="1724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2" name="Google Shape;2977;p37">
                <a:extLst>
                  <a:ext uri="{FF2B5EF4-FFF2-40B4-BE49-F238E27FC236}">
                    <a16:creationId xmlns:a16="http://schemas.microsoft.com/office/drawing/2014/main" id="{FD017B37-DC7C-4C49-B2E4-94D257C6C1D1}"/>
                  </a:ext>
                </a:extLst>
              </p:cNvPr>
              <p:cNvSpPr/>
              <p:nvPr/>
            </p:nvSpPr>
            <p:spPr>
              <a:xfrm>
                <a:off x="4792460" y="3629977"/>
                <a:ext cx="29936" cy="30289"/>
              </a:xfrm>
              <a:custGeom>
                <a:avLst/>
                <a:gdLst/>
                <a:ahLst/>
                <a:cxnLst/>
                <a:rect l="l" t="t" r="r" b="b"/>
                <a:pathLst>
                  <a:path w="29936" h="30289" extrusionOk="0">
                    <a:moveTo>
                      <a:pt x="0" y="18097"/>
                    </a:moveTo>
                    <a:lnTo>
                      <a:pt x="0" y="0"/>
                    </a:lnTo>
                    <a:lnTo>
                      <a:pt x="29937" y="0"/>
                    </a:lnTo>
                    <a:lnTo>
                      <a:pt x="22619" y="16002"/>
                    </a:lnTo>
                    <a:lnTo>
                      <a:pt x="9694" y="3028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3" name="Google Shape;2978;p37">
                <a:extLst>
                  <a:ext uri="{FF2B5EF4-FFF2-40B4-BE49-F238E27FC236}">
                    <a16:creationId xmlns:a16="http://schemas.microsoft.com/office/drawing/2014/main" id="{CFEE62FE-976A-4683-8DC1-D402375A243F}"/>
                  </a:ext>
                </a:extLst>
              </p:cNvPr>
              <p:cNvSpPr/>
              <p:nvPr/>
            </p:nvSpPr>
            <p:spPr>
              <a:xfrm>
                <a:off x="4791985" y="3555587"/>
                <a:ext cx="294804" cy="184499"/>
              </a:xfrm>
              <a:custGeom>
                <a:avLst/>
                <a:gdLst/>
                <a:ahLst/>
                <a:cxnLst/>
                <a:rect l="l" t="t" r="r" b="b"/>
                <a:pathLst>
                  <a:path w="294804" h="184499" extrusionOk="0">
                    <a:moveTo>
                      <a:pt x="149304" y="29146"/>
                    </a:moveTo>
                    <a:cubicBezTo>
                      <a:pt x="145417" y="29185"/>
                      <a:pt x="141549" y="29508"/>
                      <a:pt x="137710" y="30099"/>
                    </a:cubicBezTo>
                    <a:cubicBezTo>
                      <a:pt x="132578" y="30861"/>
                      <a:pt x="126685" y="31909"/>
                      <a:pt x="120223" y="33242"/>
                    </a:cubicBezTo>
                    <a:cubicBezTo>
                      <a:pt x="113760" y="34576"/>
                      <a:pt x="107108" y="36385"/>
                      <a:pt x="100170" y="38481"/>
                    </a:cubicBezTo>
                    <a:cubicBezTo>
                      <a:pt x="93369" y="40481"/>
                      <a:pt x="86730" y="42996"/>
                      <a:pt x="80307" y="46006"/>
                    </a:cubicBezTo>
                    <a:lnTo>
                      <a:pt x="131152" y="75438"/>
                    </a:lnTo>
                    <a:lnTo>
                      <a:pt x="140656" y="72199"/>
                    </a:lnTo>
                    <a:cubicBezTo>
                      <a:pt x="153581" y="67913"/>
                      <a:pt x="165841" y="64198"/>
                      <a:pt x="177246" y="61246"/>
                    </a:cubicBezTo>
                    <a:cubicBezTo>
                      <a:pt x="187994" y="58321"/>
                      <a:pt x="199009" y="56502"/>
                      <a:pt x="210129" y="55816"/>
                    </a:cubicBezTo>
                    <a:cubicBezTo>
                      <a:pt x="220279" y="55121"/>
                      <a:pt x="230476" y="55797"/>
                      <a:pt x="240446" y="57817"/>
                    </a:cubicBezTo>
                    <a:cubicBezTo>
                      <a:pt x="250491" y="60065"/>
                      <a:pt x="260109" y="63893"/>
                      <a:pt x="268957" y="69151"/>
                    </a:cubicBezTo>
                    <a:cubicBezTo>
                      <a:pt x="277739" y="73542"/>
                      <a:pt x="285256" y="80096"/>
                      <a:pt x="290816" y="88201"/>
                    </a:cubicBezTo>
                    <a:cubicBezTo>
                      <a:pt x="294570" y="94107"/>
                      <a:pt x="295739" y="101308"/>
                      <a:pt x="294047" y="108109"/>
                    </a:cubicBezTo>
                    <a:cubicBezTo>
                      <a:pt x="291909" y="115595"/>
                      <a:pt x="287803" y="122377"/>
                      <a:pt x="282167" y="127730"/>
                    </a:cubicBezTo>
                    <a:cubicBezTo>
                      <a:pt x="275192" y="134760"/>
                      <a:pt x="267408" y="140932"/>
                      <a:pt x="258978" y="146113"/>
                    </a:cubicBezTo>
                    <a:lnTo>
                      <a:pt x="291291" y="165163"/>
                    </a:lnTo>
                    <a:lnTo>
                      <a:pt x="272854" y="175165"/>
                    </a:lnTo>
                    <a:lnTo>
                      <a:pt x="240256" y="156115"/>
                    </a:lnTo>
                    <a:cubicBezTo>
                      <a:pt x="224736" y="163821"/>
                      <a:pt x="208504" y="169974"/>
                      <a:pt x="191786" y="174498"/>
                    </a:cubicBezTo>
                    <a:cubicBezTo>
                      <a:pt x="174299" y="179337"/>
                      <a:pt x="156432" y="182689"/>
                      <a:pt x="138375" y="184499"/>
                    </a:cubicBezTo>
                    <a:lnTo>
                      <a:pt x="121363" y="153924"/>
                    </a:lnTo>
                    <a:cubicBezTo>
                      <a:pt x="126134" y="153800"/>
                      <a:pt x="130896" y="153419"/>
                      <a:pt x="135619" y="152781"/>
                    </a:cubicBezTo>
                    <a:cubicBezTo>
                      <a:pt x="142775" y="151962"/>
                      <a:pt x="149884" y="150752"/>
                      <a:pt x="156908" y="149162"/>
                    </a:cubicBezTo>
                    <a:cubicBezTo>
                      <a:pt x="164701" y="147447"/>
                      <a:pt x="172969" y="145351"/>
                      <a:pt x="181712" y="142780"/>
                    </a:cubicBezTo>
                    <a:cubicBezTo>
                      <a:pt x="190209" y="140227"/>
                      <a:pt x="198496" y="137046"/>
                      <a:pt x="206517" y="133255"/>
                    </a:cubicBezTo>
                    <a:lnTo>
                      <a:pt x="155957" y="104013"/>
                    </a:lnTo>
                    <a:lnTo>
                      <a:pt x="149400" y="106299"/>
                    </a:lnTo>
                    <a:lnTo>
                      <a:pt x="142462" y="108395"/>
                    </a:lnTo>
                    <a:cubicBezTo>
                      <a:pt x="129727" y="112585"/>
                      <a:pt x="118132" y="115919"/>
                      <a:pt x="107488" y="117920"/>
                    </a:cubicBezTo>
                    <a:cubicBezTo>
                      <a:pt x="97722" y="120196"/>
                      <a:pt x="87761" y="121539"/>
                      <a:pt x="77741" y="121920"/>
                    </a:cubicBezTo>
                    <a:cubicBezTo>
                      <a:pt x="68896" y="122234"/>
                      <a:pt x="60048" y="121406"/>
                      <a:pt x="51415" y="119443"/>
                    </a:cubicBezTo>
                    <a:cubicBezTo>
                      <a:pt x="42878" y="117500"/>
                      <a:pt x="34677" y="114290"/>
                      <a:pt x="27086" y="109918"/>
                    </a:cubicBezTo>
                    <a:cubicBezTo>
                      <a:pt x="19112" y="105680"/>
                      <a:pt x="12168" y="99727"/>
                      <a:pt x="6748" y="92488"/>
                    </a:cubicBezTo>
                    <a:cubicBezTo>
                      <a:pt x="2671" y="86792"/>
                      <a:pt x="660" y="79867"/>
                      <a:pt x="1045" y="72866"/>
                    </a:cubicBezTo>
                    <a:cubicBezTo>
                      <a:pt x="1790" y="65599"/>
                      <a:pt x="4704" y="58731"/>
                      <a:pt x="9409" y="53149"/>
                    </a:cubicBezTo>
                    <a:cubicBezTo>
                      <a:pt x="15245" y="45786"/>
                      <a:pt x="22168" y="39367"/>
                      <a:pt x="29937" y="34099"/>
                    </a:cubicBezTo>
                    <a:lnTo>
                      <a:pt x="0" y="16764"/>
                    </a:lnTo>
                    <a:lnTo>
                      <a:pt x="17202" y="6763"/>
                    </a:lnTo>
                    <a:lnTo>
                      <a:pt x="46854" y="23908"/>
                    </a:lnTo>
                    <a:cubicBezTo>
                      <a:pt x="60783" y="17031"/>
                      <a:pt x="75408" y="11668"/>
                      <a:pt x="90476" y="7906"/>
                    </a:cubicBezTo>
                    <a:cubicBezTo>
                      <a:pt x="104808" y="4220"/>
                      <a:pt x="119387" y="1581"/>
                      <a:pt x="134098" y="0"/>
                    </a:cubicBezTo>
                    <a:close/>
                    <a:moveTo>
                      <a:pt x="62725" y="82963"/>
                    </a:moveTo>
                    <a:cubicBezTo>
                      <a:pt x="69375" y="86792"/>
                      <a:pt x="77045" y="88449"/>
                      <a:pt x="84679" y="87725"/>
                    </a:cubicBezTo>
                    <a:cubicBezTo>
                      <a:pt x="95005" y="86563"/>
                      <a:pt x="105172" y="84258"/>
                      <a:pt x="114996" y="80867"/>
                    </a:cubicBezTo>
                    <a:lnTo>
                      <a:pt x="67477" y="53340"/>
                    </a:lnTo>
                    <a:cubicBezTo>
                      <a:pt x="49990" y="64389"/>
                      <a:pt x="48374" y="74295"/>
                      <a:pt x="62725" y="82963"/>
                    </a:cubicBezTo>
                    <a:close/>
                    <a:moveTo>
                      <a:pt x="229516" y="96869"/>
                    </a:moveTo>
                    <a:cubicBezTo>
                      <a:pt x="222256" y="92945"/>
                      <a:pt x="213930" y="91449"/>
                      <a:pt x="205757" y="92583"/>
                    </a:cubicBezTo>
                    <a:cubicBezTo>
                      <a:pt x="194485" y="94088"/>
                      <a:pt x="183357" y="96545"/>
                      <a:pt x="172494" y="99917"/>
                    </a:cubicBezTo>
                    <a:lnTo>
                      <a:pt x="220013" y="127254"/>
                    </a:lnTo>
                    <a:cubicBezTo>
                      <a:pt x="239971" y="114586"/>
                      <a:pt x="243202" y="104394"/>
                      <a:pt x="229516" y="96488"/>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19" name="Google Shape;2979;p37">
              <a:extLst>
                <a:ext uri="{FF2B5EF4-FFF2-40B4-BE49-F238E27FC236}">
                  <a16:creationId xmlns:a16="http://schemas.microsoft.com/office/drawing/2014/main" id="{24BBBAF7-B20B-4300-944C-9DA5F386D716}"/>
                </a:ext>
              </a:extLst>
            </p:cNvPr>
            <p:cNvSpPr/>
            <p:nvPr/>
          </p:nvSpPr>
          <p:spPr>
            <a:xfrm>
              <a:off x="3754828" y="4396898"/>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 name="Google Shape;2980;p37">
              <a:extLst>
                <a:ext uri="{FF2B5EF4-FFF2-40B4-BE49-F238E27FC236}">
                  <a16:creationId xmlns:a16="http://schemas.microsoft.com/office/drawing/2014/main" id="{C4C1806E-A61A-4B3A-9176-EE8A242B19D3}"/>
                </a:ext>
              </a:extLst>
            </p:cNvPr>
            <p:cNvSpPr/>
            <p:nvPr/>
          </p:nvSpPr>
          <p:spPr>
            <a:xfrm>
              <a:off x="4924079" y="3753008"/>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1" name="Google Shape;2981;p37">
              <a:extLst>
                <a:ext uri="{FF2B5EF4-FFF2-40B4-BE49-F238E27FC236}">
                  <a16:creationId xmlns:a16="http://schemas.microsoft.com/office/drawing/2014/main" id="{E2566BCE-1D09-4291-AF99-307FAFC4D228}"/>
                </a:ext>
              </a:extLst>
            </p:cNvPr>
            <p:cNvSpPr/>
            <p:nvPr/>
          </p:nvSpPr>
          <p:spPr>
            <a:xfrm>
              <a:off x="3741903" y="3161886"/>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2" name="Google Shape;2982;p37">
              <a:extLst>
                <a:ext uri="{FF2B5EF4-FFF2-40B4-BE49-F238E27FC236}">
                  <a16:creationId xmlns:a16="http://schemas.microsoft.com/office/drawing/2014/main" id="{9D9C5D8D-FAEE-4D7F-92A1-7B8B5AE8712D}"/>
                </a:ext>
              </a:extLst>
            </p:cNvPr>
            <p:cNvSpPr/>
            <p:nvPr/>
          </p:nvSpPr>
          <p:spPr>
            <a:xfrm>
              <a:off x="2152775" y="4481289"/>
              <a:ext cx="883852" cy="511492"/>
            </a:xfrm>
            <a:custGeom>
              <a:avLst/>
              <a:gdLst/>
              <a:ahLst/>
              <a:cxnLst/>
              <a:rect l="l" t="t" r="r" b="b"/>
              <a:pathLst>
                <a:path w="883852" h="511492" extrusionOk="0">
                  <a:moveTo>
                    <a:pt x="883852" y="255746"/>
                  </a:moveTo>
                  <a:cubicBezTo>
                    <a:pt x="883852" y="396991"/>
                    <a:pt x="685995" y="511492"/>
                    <a:pt x="441926" y="511492"/>
                  </a:cubicBezTo>
                  <a:cubicBezTo>
                    <a:pt x="197857" y="511492"/>
                    <a:pt x="0" y="396991"/>
                    <a:pt x="0" y="255746"/>
                  </a:cubicBezTo>
                  <a:cubicBezTo>
                    <a:pt x="0" y="114501"/>
                    <a:pt x="197857" y="0"/>
                    <a:pt x="441926" y="0"/>
                  </a:cubicBezTo>
                  <a:cubicBezTo>
                    <a:pt x="685995" y="0"/>
                    <a:pt x="883852" y="114501"/>
                    <a:pt x="883852" y="255746"/>
                  </a:cubicBez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3" name="Google Shape;2983;p37">
              <a:extLst>
                <a:ext uri="{FF2B5EF4-FFF2-40B4-BE49-F238E27FC236}">
                  <a16:creationId xmlns:a16="http://schemas.microsoft.com/office/drawing/2014/main" id="{16F2DF05-D8CF-447D-AB61-A2DD98BE0948}"/>
                </a:ext>
              </a:extLst>
            </p:cNvPr>
            <p:cNvSpPr/>
            <p:nvPr/>
          </p:nvSpPr>
          <p:spPr>
            <a:xfrm>
              <a:off x="5481476" y="4556632"/>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24" name="Google Shape;2984;p37">
              <a:extLst>
                <a:ext uri="{FF2B5EF4-FFF2-40B4-BE49-F238E27FC236}">
                  <a16:creationId xmlns:a16="http://schemas.microsoft.com/office/drawing/2014/main" id="{D428C6A9-DEA2-4AB7-B3DF-C8C2808243E9}"/>
                </a:ext>
              </a:extLst>
            </p:cNvPr>
            <p:cNvGrpSpPr/>
            <p:nvPr/>
          </p:nvGrpSpPr>
          <p:grpSpPr>
            <a:xfrm>
              <a:off x="3781914" y="3000342"/>
              <a:ext cx="883852" cy="621125"/>
              <a:chOff x="5591539" y="3742467"/>
              <a:chExt cx="883852" cy="621125"/>
            </a:xfrm>
          </p:grpSpPr>
          <p:sp>
            <p:nvSpPr>
              <p:cNvPr id="612" name="Google Shape;2985;p37">
                <a:extLst>
                  <a:ext uri="{FF2B5EF4-FFF2-40B4-BE49-F238E27FC236}">
                    <a16:creationId xmlns:a16="http://schemas.microsoft.com/office/drawing/2014/main" id="{839DF307-0D80-4772-A92E-6907C69BC0BE}"/>
                  </a:ext>
                </a:extLst>
              </p:cNvPr>
              <p:cNvSpPr/>
              <p:nvPr/>
            </p:nvSpPr>
            <p:spPr>
              <a:xfrm>
                <a:off x="5591539" y="3852100"/>
                <a:ext cx="883852" cy="511492"/>
              </a:xfrm>
              <a:custGeom>
                <a:avLst/>
                <a:gdLst/>
                <a:ahLst/>
                <a:cxnLst/>
                <a:rect l="l" t="t" r="r" b="b"/>
                <a:pathLst>
                  <a:path w="883852" h="511492" extrusionOk="0">
                    <a:moveTo>
                      <a:pt x="883852" y="255746"/>
                    </a:moveTo>
                    <a:cubicBezTo>
                      <a:pt x="883852" y="396991"/>
                      <a:pt x="685995" y="511492"/>
                      <a:pt x="441926" y="511492"/>
                    </a:cubicBezTo>
                    <a:cubicBezTo>
                      <a:pt x="197857" y="511492"/>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3" name="Google Shape;2986;p37">
                <a:extLst>
                  <a:ext uri="{FF2B5EF4-FFF2-40B4-BE49-F238E27FC236}">
                    <a16:creationId xmlns:a16="http://schemas.microsoft.com/office/drawing/2014/main" id="{6784DDD2-8D25-4E1F-B61D-B6696CB7CD2F}"/>
                  </a:ext>
                </a:extLst>
              </p:cNvPr>
              <p:cNvSpPr/>
              <p:nvPr/>
            </p:nvSpPr>
            <p:spPr>
              <a:xfrm>
                <a:off x="5591633" y="3995166"/>
                <a:ext cx="87339" cy="116490"/>
              </a:xfrm>
              <a:custGeom>
                <a:avLst/>
                <a:gdLst/>
                <a:ahLst/>
                <a:cxnLst/>
                <a:rect l="l" t="t" r="r" b="b"/>
                <a:pathLst>
                  <a:path w="87339" h="116490" extrusionOk="0">
                    <a:moveTo>
                      <a:pt x="0" y="116491"/>
                    </a:moveTo>
                    <a:lnTo>
                      <a:pt x="0" y="0"/>
                    </a:lnTo>
                    <a:lnTo>
                      <a:pt x="87340" y="77914"/>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4" name="Google Shape;2987;p37">
                <a:extLst>
                  <a:ext uri="{FF2B5EF4-FFF2-40B4-BE49-F238E27FC236}">
                    <a16:creationId xmlns:a16="http://schemas.microsoft.com/office/drawing/2014/main" id="{96895DC9-0C50-44BB-9C0E-EA07C6DE660F}"/>
                  </a:ext>
                </a:extLst>
              </p:cNvPr>
              <p:cNvSpPr/>
              <p:nvPr/>
            </p:nvSpPr>
            <p:spPr>
              <a:xfrm>
                <a:off x="6408864" y="3998214"/>
                <a:ext cx="66526" cy="157067"/>
              </a:xfrm>
              <a:custGeom>
                <a:avLst/>
                <a:gdLst/>
                <a:ahLst/>
                <a:cxnLst/>
                <a:rect l="l" t="t" r="r" b="b"/>
                <a:pathLst>
                  <a:path w="66526" h="157067" extrusionOk="0">
                    <a:moveTo>
                      <a:pt x="66527" y="0"/>
                    </a:moveTo>
                    <a:lnTo>
                      <a:pt x="66527" y="109538"/>
                    </a:lnTo>
                    <a:lnTo>
                      <a:pt x="21859" y="157067"/>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5" name="Google Shape;2988;p37">
                <a:extLst>
                  <a:ext uri="{FF2B5EF4-FFF2-40B4-BE49-F238E27FC236}">
                    <a16:creationId xmlns:a16="http://schemas.microsoft.com/office/drawing/2014/main" id="{1355FEF5-1F1D-4BB8-9889-A8086F7114BA}"/>
                  </a:ext>
                </a:extLst>
              </p:cNvPr>
              <p:cNvSpPr/>
              <p:nvPr/>
            </p:nvSpPr>
            <p:spPr>
              <a:xfrm>
                <a:off x="5591539" y="3742467"/>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6" name="Google Shape;2989;p37">
                <a:extLst>
                  <a:ext uri="{FF2B5EF4-FFF2-40B4-BE49-F238E27FC236}">
                    <a16:creationId xmlns:a16="http://schemas.microsoft.com/office/drawing/2014/main" id="{6FFE32B1-FAF5-4686-96CC-8CE23EE64ED9}"/>
                  </a:ext>
                </a:extLst>
              </p:cNvPr>
              <p:cNvSpPr/>
              <p:nvPr/>
            </p:nvSpPr>
            <p:spPr>
              <a:xfrm>
                <a:off x="5717159" y="3812071"/>
                <a:ext cx="632686" cy="366117"/>
              </a:xfrm>
              <a:custGeom>
                <a:avLst/>
                <a:gdLst/>
                <a:ahLst/>
                <a:cxnLst/>
                <a:rect l="l" t="t" r="r" b="b"/>
                <a:pathLst>
                  <a:path w="632686" h="366117" extrusionOk="0">
                    <a:moveTo>
                      <a:pt x="632116" y="194048"/>
                    </a:moveTo>
                    <a:cubicBezTo>
                      <a:pt x="627555" y="237101"/>
                      <a:pt x="596952" y="279773"/>
                      <a:pt x="540025" y="312539"/>
                    </a:cubicBezTo>
                    <a:cubicBezTo>
                      <a:pt x="416476" y="383977"/>
                      <a:pt x="216136" y="383977"/>
                      <a:pt x="92587" y="312539"/>
                    </a:cubicBezTo>
                    <a:cubicBezTo>
                      <a:pt x="35564" y="279583"/>
                      <a:pt x="4962" y="237101"/>
                      <a:pt x="590" y="194048"/>
                    </a:cubicBezTo>
                    <a:cubicBezTo>
                      <a:pt x="-4732" y="143661"/>
                      <a:pt x="25965" y="92131"/>
                      <a:pt x="92587" y="53650"/>
                    </a:cubicBezTo>
                    <a:cubicBezTo>
                      <a:pt x="216136" y="-17883"/>
                      <a:pt x="416476" y="-17883"/>
                      <a:pt x="540025" y="53650"/>
                    </a:cubicBezTo>
                    <a:cubicBezTo>
                      <a:pt x="606646" y="92131"/>
                      <a:pt x="637344" y="143661"/>
                      <a:pt x="632116"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7" name="Google Shape;2990;p37">
                <a:extLst>
                  <a:ext uri="{FF2B5EF4-FFF2-40B4-BE49-F238E27FC236}">
                    <a16:creationId xmlns:a16="http://schemas.microsoft.com/office/drawing/2014/main" id="{D9093AA5-7C3B-4CB2-A0DE-CA871B1754AF}"/>
                  </a:ext>
                </a:extLst>
              </p:cNvPr>
              <p:cNvSpPr/>
              <p:nvPr/>
            </p:nvSpPr>
            <p:spPr>
              <a:xfrm>
                <a:off x="5717749" y="3833979"/>
                <a:ext cx="631526" cy="344209"/>
              </a:xfrm>
              <a:custGeom>
                <a:avLst/>
                <a:gdLst/>
                <a:ahLst/>
                <a:cxnLst/>
                <a:rect l="l" t="t" r="r" b="b"/>
                <a:pathLst>
                  <a:path w="631526" h="344209" extrusionOk="0">
                    <a:moveTo>
                      <a:pt x="631527" y="172140"/>
                    </a:moveTo>
                    <a:cubicBezTo>
                      <a:pt x="626965" y="215193"/>
                      <a:pt x="596363" y="257865"/>
                      <a:pt x="539435" y="290631"/>
                    </a:cubicBezTo>
                    <a:cubicBezTo>
                      <a:pt x="415886" y="362069"/>
                      <a:pt x="215546" y="362069"/>
                      <a:pt x="91997" y="290631"/>
                    </a:cubicBezTo>
                    <a:cubicBezTo>
                      <a:pt x="34974" y="257675"/>
                      <a:pt x="4372" y="215193"/>
                      <a:pt x="0" y="172140"/>
                    </a:cubicBezTo>
                    <a:cubicBezTo>
                      <a:pt x="4372" y="129088"/>
                      <a:pt x="35069" y="86415"/>
                      <a:pt x="91997" y="53649"/>
                    </a:cubicBezTo>
                    <a:cubicBezTo>
                      <a:pt x="215546" y="-17883"/>
                      <a:pt x="415886" y="-17883"/>
                      <a:pt x="539435" y="53649"/>
                    </a:cubicBezTo>
                    <a:cubicBezTo>
                      <a:pt x="596363" y="86701"/>
                      <a:pt x="626965" y="129088"/>
                      <a:pt x="631527" y="172140"/>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8" name="Google Shape;2991;p37">
                <a:extLst>
                  <a:ext uri="{FF2B5EF4-FFF2-40B4-BE49-F238E27FC236}">
                    <a16:creationId xmlns:a16="http://schemas.microsoft.com/office/drawing/2014/main" id="{16FAD2FE-A425-4FDD-9894-4854FB03032E}"/>
                  </a:ext>
                </a:extLst>
              </p:cNvPr>
              <p:cNvSpPr/>
              <p:nvPr/>
            </p:nvSpPr>
            <p:spPr>
              <a:xfrm>
                <a:off x="5879313" y="3916870"/>
                <a:ext cx="294875" cy="185070"/>
              </a:xfrm>
              <a:custGeom>
                <a:avLst/>
                <a:gdLst/>
                <a:ahLst/>
                <a:cxnLst/>
                <a:rect l="l" t="t" r="r" b="b"/>
                <a:pathLst>
                  <a:path w="294875" h="185070" extrusionOk="0">
                    <a:moveTo>
                      <a:pt x="149495" y="29337"/>
                    </a:moveTo>
                    <a:cubicBezTo>
                      <a:pt x="145608" y="29328"/>
                      <a:pt x="141730" y="29642"/>
                      <a:pt x="137900" y="30289"/>
                    </a:cubicBezTo>
                    <a:cubicBezTo>
                      <a:pt x="132673" y="31052"/>
                      <a:pt x="126876" y="32099"/>
                      <a:pt x="120413" y="33433"/>
                    </a:cubicBezTo>
                    <a:cubicBezTo>
                      <a:pt x="113950" y="34766"/>
                      <a:pt x="107298" y="36576"/>
                      <a:pt x="100265" y="38576"/>
                    </a:cubicBezTo>
                    <a:cubicBezTo>
                      <a:pt x="93517" y="40672"/>
                      <a:pt x="86912" y="43215"/>
                      <a:pt x="80497" y="46196"/>
                    </a:cubicBezTo>
                    <a:lnTo>
                      <a:pt x="131247" y="75629"/>
                    </a:lnTo>
                    <a:lnTo>
                      <a:pt x="140751" y="72390"/>
                    </a:lnTo>
                    <a:cubicBezTo>
                      <a:pt x="153676" y="68104"/>
                      <a:pt x="165841" y="64389"/>
                      <a:pt x="177341" y="61436"/>
                    </a:cubicBezTo>
                    <a:cubicBezTo>
                      <a:pt x="188099" y="58522"/>
                      <a:pt x="199114" y="56674"/>
                      <a:pt x="210224" y="55912"/>
                    </a:cubicBezTo>
                    <a:cubicBezTo>
                      <a:pt x="220374" y="55302"/>
                      <a:pt x="230571" y="56007"/>
                      <a:pt x="240541" y="58007"/>
                    </a:cubicBezTo>
                    <a:cubicBezTo>
                      <a:pt x="250586" y="60227"/>
                      <a:pt x="260214" y="64056"/>
                      <a:pt x="269052" y="69342"/>
                    </a:cubicBezTo>
                    <a:cubicBezTo>
                      <a:pt x="277853" y="73705"/>
                      <a:pt x="285380" y="80267"/>
                      <a:pt x="290911" y="88392"/>
                    </a:cubicBezTo>
                    <a:cubicBezTo>
                      <a:pt x="294627" y="94317"/>
                      <a:pt x="295796" y="101498"/>
                      <a:pt x="294142" y="108299"/>
                    </a:cubicBezTo>
                    <a:cubicBezTo>
                      <a:pt x="291985" y="115776"/>
                      <a:pt x="287889" y="122549"/>
                      <a:pt x="282262" y="127921"/>
                    </a:cubicBezTo>
                    <a:cubicBezTo>
                      <a:pt x="275420" y="134998"/>
                      <a:pt x="267760" y="141227"/>
                      <a:pt x="259453" y="146495"/>
                    </a:cubicBezTo>
                    <a:lnTo>
                      <a:pt x="291766" y="165545"/>
                    </a:lnTo>
                    <a:lnTo>
                      <a:pt x="274089" y="175736"/>
                    </a:lnTo>
                    <a:lnTo>
                      <a:pt x="241491" y="156686"/>
                    </a:lnTo>
                    <a:cubicBezTo>
                      <a:pt x="225972" y="164392"/>
                      <a:pt x="209739" y="170545"/>
                      <a:pt x="193022" y="175070"/>
                    </a:cubicBezTo>
                    <a:cubicBezTo>
                      <a:pt x="175535" y="179908"/>
                      <a:pt x="157668" y="183252"/>
                      <a:pt x="139611" y="185071"/>
                    </a:cubicBezTo>
                    <a:lnTo>
                      <a:pt x="122599" y="154496"/>
                    </a:lnTo>
                    <a:cubicBezTo>
                      <a:pt x="127332" y="154372"/>
                      <a:pt x="132065" y="153991"/>
                      <a:pt x="136759" y="153353"/>
                    </a:cubicBezTo>
                    <a:cubicBezTo>
                      <a:pt x="143127" y="152590"/>
                      <a:pt x="150255" y="151447"/>
                      <a:pt x="158143" y="149733"/>
                    </a:cubicBezTo>
                    <a:cubicBezTo>
                      <a:pt x="166031" y="148019"/>
                      <a:pt x="174204" y="145923"/>
                      <a:pt x="182948" y="143351"/>
                    </a:cubicBezTo>
                    <a:cubicBezTo>
                      <a:pt x="191435" y="140779"/>
                      <a:pt x="199722" y="137598"/>
                      <a:pt x="207753" y="133826"/>
                    </a:cubicBezTo>
                    <a:lnTo>
                      <a:pt x="157193" y="104585"/>
                    </a:lnTo>
                    <a:lnTo>
                      <a:pt x="150635" y="106871"/>
                    </a:lnTo>
                    <a:lnTo>
                      <a:pt x="143697" y="108966"/>
                    </a:lnTo>
                    <a:cubicBezTo>
                      <a:pt x="130962" y="113157"/>
                      <a:pt x="119368" y="116491"/>
                      <a:pt x="108723" y="118491"/>
                    </a:cubicBezTo>
                    <a:cubicBezTo>
                      <a:pt x="98953" y="120767"/>
                      <a:pt x="88993" y="122101"/>
                      <a:pt x="78976" y="122491"/>
                    </a:cubicBezTo>
                    <a:cubicBezTo>
                      <a:pt x="70128" y="122758"/>
                      <a:pt x="61290" y="121929"/>
                      <a:pt x="52651" y="120015"/>
                    </a:cubicBezTo>
                    <a:cubicBezTo>
                      <a:pt x="44117" y="118043"/>
                      <a:pt x="35924" y="114833"/>
                      <a:pt x="28321" y="110490"/>
                    </a:cubicBezTo>
                    <a:cubicBezTo>
                      <a:pt x="19958" y="106137"/>
                      <a:pt x="12707" y="99908"/>
                      <a:pt x="7128" y="92297"/>
                    </a:cubicBezTo>
                    <a:cubicBezTo>
                      <a:pt x="3070" y="86592"/>
                      <a:pt x="1055" y="79677"/>
                      <a:pt x="1426" y="72676"/>
                    </a:cubicBezTo>
                    <a:cubicBezTo>
                      <a:pt x="2167" y="65380"/>
                      <a:pt x="5085" y="58474"/>
                      <a:pt x="9789" y="52864"/>
                    </a:cubicBezTo>
                    <a:cubicBezTo>
                      <a:pt x="15596" y="45482"/>
                      <a:pt x="22524" y="39053"/>
                      <a:pt x="30317" y="33814"/>
                    </a:cubicBezTo>
                    <a:lnTo>
                      <a:pt x="0" y="16954"/>
                    </a:lnTo>
                    <a:lnTo>
                      <a:pt x="17582" y="6763"/>
                    </a:lnTo>
                    <a:lnTo>
                      <a:pt x="47329" y="23908"/>
                    </a:lnTo>
                    <a:cubicBezTo>
                      <a:pt x="61214" y="17002"/>
                      <a:pt x="75812" y="11639"/>
                      <a:pt x="90856" y="7906"/>
                    </a:cubicBezTo>
                    <a:cubicBezTo>
                      <a:pt x="105188" y="4239"/>
                      <a:pt x="119767" y="1591"/>
                      <a:pt x="134479" y="0"/>
                    </a:cubicBezTo>
                    <a:close/>
                    <a:moveTo>
                      <a:pt x="63105" y="82772"/>
                    </a:moveTo>
                    <a:cubicBezTo>
                      <a:pt x="69786" y="86601"/>
                      <a:pt x="77494" y="88259"/>
                      <a:pt x="85154" y="87535"/>
                    </a:cubicBezTo>
                    <a:cubicBezTo>
                      <a:pt x="95475" y="86325"/>
                      <a:pt x="105635" y="84029"/>
                      <a:pt x="115471" y="80677"/>
                    </a:cubicBezTo>
                    <a:lnTo>
                      <a:pt x="67952" y="53149"/>
                    </a:lnTo>
                    <a:cubicBezTo>
                      <a:pt x="50370" y="64579"/>
                      <a:pt x="48849" y="74104"/>
                      <a:pt x="63105" y="82772"/>
                    </a:cubicBezTo>
                    <a:close/>
                    <a:moveTo>
                      <a:pt x="229992" y="96679"/>
                    </a:moveTo>
                    <a:cubicBezTo>
                      <a:pt x="222750" y="92697"/>
                      <a:pt x="214405" y="91192"/>
                      <a:pt x="206232" y="92393"/>
                    </a:cubicBezTo>
                    <a:cubicBezTo>
                      <a:pt x="194961" y="93897"/>
                      <a:pt x="183832" y="96355"/>
                      <a:pt x="172969" y="99727"/>
                    </a:cubicBezTo>
                    <a:lnTo>
                      <a:pt x="220488" y="127063"/>
                    </a:lnTo>
                    <a:cubicBezTo>
                      <a:pt x="240446" y="114776"/>
                      <a:pt x="243677" y="104585"/>
                      <a:pt x="229992" y="96679"/>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9" name="Google Shape;2992;p37">
                <a:extLst>
                  <a:ext uri="{FF2B5EF4-FFF2-40B4-BE49-F238E27FC236}">
                    <a16:creationId xmlns:a16="http://schemas.microsoft.com/office/drawing/2014/main" id="{395EFD07-9424-4846-8CE8-18791E55C928}"/>
                  </a:ext>
                </a:extLst>
              </p:cNvPr>
              <p:cNvSpPr/>
              <p:nvPr/>
            </p:nvSpPr>
            <p:spPr>
              <a:xfrm>
                <a:off x="6001532" y="4053935"/>
                <a:ext cx="19007" cy="25527"/>
              </a:xfrm>
              <a:custGeom>
                <a:avLst/>
                <a:gdLst/>
                <a:ahLst/>
                <a:cxnLst/>
                <a:rect l="l" t="t" r="r" b="b"/>
                <a:pathLst>
                  <a:path w="19007" h="25527" extrusionOk="0">
                    <a:moveTo>
                      <a:pt x="0" y="17241"/>
                    </a:moveTo>
                    <a:cubicBezTo>
                      <a:pt x="475" y="16002"/>
                      <a:pt x="0" y="0"/>
                      <a:pt x="0" y="0"/>
                    </a:cubicBezTo>
                    <a:lnTo>
                      <a:pt x="19008" y="12573"/>
                    </a:lnTo>
                    <a:lnTo>
                      <a:pt x="10549"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0" name="Google Shape;2993;p37">
                <a:extLst>
                  <a:ext uri="{FF2B5EF4-FFF2-40B4-BE49-F238E27FC236}">
                    <a16:creationId xmlns:a16="http://schemas.microsoft.com/office/drawing/2014/main" id="{F1EF5B43-85A1-4773-9CFD-B84D307DF322}"/>
                  </a:ext>
                </a:extLst>
              </p:cNvPr>
              <p:cNvSpPr/>
              <p:nvPr/>
            </p:nvSpPr>
            <p:spPr>
              <a:xfrm>
                <a:off x="6128693" y="4064889"/>
                <a:ext cx="42006" cy="19716"/>
              </a:xfrm>
              <a:custGeom>
                <a:avLst/>
                <a:gdLst/>
                <a:ahLst/>
                <a:cxnLst/>
                <a:rect l="l" t="t" r="r" b="b"/>
                <a:pathLst>
                  <a:path w="42006" h="19716" extrusionOk="0">
                    <a:moveTo>
                      <a:pt x="42007" y="17145"/>
                    </a:moveTo>
                    <a:lnTo>
                      <a:pt x="42007" y="0"/>
                    </a:lnTo>
                    <a:lnTo>
                      <a:pt x="0" y="3143"/>
                    </a:lnTo>
                    <a:lnTo>
                      <a:pt x="24045" y="19717"/>
                    </a:lnTo>
                    <a:lnTo>
                      <a:pt x="42007"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1" name="Google Shape;2994;p37">
                <a:extLst>
                  <a:ext uri="{FF2B5EF4-FFF2-40B4-BE49-F238E27FC236}">
                    <a16:creationId xmlns:a16="http://schemas.microsoft.com/office/drawing/2014/main" id="{C3678E79-53CD-4888-AD49-E8601DCF06FD}"/>
                  </a:ext>
                </a:extLst>
              </p:cNvPr>
              <p:cNvSpPr/>
              <p:nvPr/>
            </p:nvSpPr>
            <p:spPr>
              <a:xfrm>
                <a:off x="6142758" y="4001642"/>
                <a:ext cx="31457" cy="17335"/>
              </a:xfrm>
              <a:custGeom>
                <a:avLst/>
                <a:gdLst/>
                <a:ahLst/>
                <a:cxnLst/>
                <a:rect l="l" t="t" r="r" b="b"/>
                <a:pathLst>
                  <a:path w="31457" h="17335" extrusionOk="0">
                    <a:moveTo>
                      <a:pt x="31458" y="17336"/>
                    </a:moveTo>
                    <a:lnTo>
                      <a:pt x="31458" y="0"/>
                    </a:lnTo>
                    <a:lnTo>
                      <a:pt x="0" y="11430"/>
                    </a:lnTo>
                    <a:lnTo>
                      <a:pt x="31458" y="17336"/>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2" name="Google Shape;2995;p37">
                <a:extLst>
                  <a:ext uri="{FF2B5EF4-FFF2-40B4-BE49-F238E27FC236}">
                    <a16:creationId xmlns:a16="http://schemas.microsoft.com/office/drawing/2014/main" id="{6A0F6DFE-7F97-4C1C-A48E-F35C859EEE79}"/>
                  </a:ext>
                </a:extLst>
              </p:cNvPr>
              <p:cNvSpPr/>
              <p:nvPr/>
            </p:nvSpPr>
            <p:spPr>
              <a:xfrm>
                <a:off x="6043729" y="4008024"/>
                <a:ext cx="47328" cy="33146"/>
              </a:xfrm>
              <a:custGeom>
                <a:avLst/>
                <a:gdLst/>
                <a:ahLst/>
                <a:cxnLst/>
                <a:rect l="l" t="t" r="r" b="b"/>
                <a:pathLst>
                  <a:path w="47328" h="33146" extrusionOk="0">
                    <a:moveTo>
                      <a:pt x="0" y="10096"/>
                    </a:moveTo>
                    <a:lnTo>
                      <a:pt x="10454" y="0"/>
                    </a:lnTo>
                    <a:lnTo>
                      <a:pt x="47329" y="25622"/>
                    </a:lnTo>
                    <a:lnTo>
                      <a:pt x="45048" y="33147"/>
                    </a:lnTo>
                    <a:cubicBezTo>
                      <a:pt x="45048" y="33147"/>
                      <a:pt x="17487" y="21431"/>
                      <a:pt x="16537" y="2076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3" name="Google Shape;2996;p37">
                <a:extLst>
                  <a:ext uri="{FF2B5EF4-FFF2-40B4-BE49-F238E27FC236}">
                    <a16:creationId xmlns:a16="http://schemas.microsoft.com/office/drawing/2014/main" id="{75DFD6C3-C2D2-4C17-9BCE-1F1E9842F498}"/>
                  </a:ext>
                </a:extLst>
              </p:cNvPr>
              <p:cNvSpPr/>
              <p:nvPr/>
            </p:nvSpPr>
            <p:spPr>
              <a:xfrm>
                <a:off x="5947360" y="3952875"/>
                <a:ext cx="58923" cy="38957"/>
              </a:xfrm>
              <a:custGeom>
                <a:avLst/>
                <a:gdLst/>
                <a:ahLst/>
                <a:cxnLst/>
                <a:rect l="l" t="t" r="r" b="b"/>
                <a:pathLst>
                  <a:path w="58923" h="38957" extrusionOk="0">
                    <a:moveTo>
                      <a:pt x="0" y="11049"/>
                    </a:moveTo>
                    <a:lnTo>
                      <a:pt x="48944" y="38957"/>
                    </a:lnTo>
                    <a:lnTo>
                      <a:pt x="58923" y="31623"/>
                    </a:lnTo>
                    <a:cubicBezTo>
                      <a:pt x="58923" y="31623"/>
                      <a:pt x="52841" y="24574"/>
                      <a:pt x="52366" y="23908"/>
                    </a:cubicBezTo>
                    <a:cubicBezTo>
                      <a:pt x="47966" y="18840"/>
                      <a:pt x="42805" y="14507"/>
                      <a:pt x="37065" y="11049"/>
                    </a:cubicBezTo>
                    <a:cubicBezTo>
                      <a:pt x="33453" y="10382"/>
                      <a:pt x="10169" y="0"/>
                      <a:pt x="10169"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4" name="Google Shape;2997;p37">
                <a:extLst>
                  <a:ext uri="{FF2B5EF4-FFF2-40B4-BE49-F238E27FC236}">
                    <a16:creationId xmlns:a16="http://schemas.microsoft.com/office/drawing/2014/main" id="{5D6914DA-9657-44E3-888B-36A1F9F729A2}"/>
                  </a:ext>
                </a:extLst>
              </p:cNvPr>
              <p:cNvSpPr/>
              <p:nvPr/>
            </p:nvSpPr>
            <p:spPr>
              <a:xfrm>
                <a:off x="6001532" y="3921728"/>
                <a:ext cx="27275" cy="24479"/>
              </a:xfrm>
              <a:custGeom>
                <a:avLst/>
                <a:gdLst/>
                <a:ahLst/>
                <a:cxnLst/>
                <a:rect l="l" t="t" r="r" b="b"/>
                <a:pathLst>
                  <a:path w="27275" h="24479" extrusionOk="0">
                    <a:moveTo>
                      <a:pt x="27276" y="24479"/>
                    </a:moveTo>
                    <a:lnTo>
                      <a:pt x="27276" y="7334"/>
                    </a:lnTo>
                    <a:lnTo>
                      <a:pt x="4752" y="0"/>
                    </a:lnTo>
                    <a:lnTo>
                      <a:pt x="0" y="13430"/>
                    </a:lnTo>
                    <a:lnTo>
                      <a:pt x="1140" y="19621"/>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5" name="Google Shape;2998;p37">
                <a:extLst>
                  <a:ext uri="{FF2B5EF4-FFF2-40B4-BE49-F238E27FC236}">
                    <a16:creationId xmlns:a16="http://schemas.microsoft.com/office/drawing/2014/main" id="{B4DEF5D8-07AC-466D-B972-5EA0EE76CFE6}"/>
                  </a:ext>
                </a:extLst>
              </p:cNvPr>
              <p:cNvSpPr/>
              <p:nvPr/>
            </p:nvSpPr>
            <p:spPr>
              <a:xfrm>
                <a:off x="5879313" y="3916680"/>
                <a:ext cx="26040" cy="19430"/>
              </a:xfrm>
              <a:custGeom>
                <a:avLst/>
                <a:gdLst/>
                <a:ahLst/>
                <a:cxnLst/>
                <a:rect l="l" t="t" r="r" b="b"/>
                <a:pathLst>
                  <a:path w="26040" h="19430" extrusionOk="0">
                    <a:moveTo>
                      <a:pt x="0" y="17145"/>
                    </a:moveTo>
                    <a:lnTo>
                      <a:pt x="0" y="0"/>
                    </a:lnTo>
                    <a:lnTo>
                      <a:pt x="26040"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6" name="Google Shape;2999;p37">
                <a:extLst>
                  <a:ext uri="{FF2B5EF4-FFF2-40B4-BE49-F238E27FC236}">
                    <a16:creationId xmlns:a16="http://schemas.microsoft.com/office/drawing/2014/main" id="{59C0FF3B-266E-4509-BABF-EF717A763255}"/>
                  </a:ext>
                </a:extLst>
              </p:cNvPr>
              <p:cNvSpPr/>
              <p:nvPr/>
            </p:nvSpPr>
            <p:spPr>
              <a:xfrm>
                <a:off x="5880264" y="3974210"/>
                <a:ext cx="30412" cy="30289"/>
              </a:xfrm>
              <a:custGeom>
                <a:avLst/>
                <a:gdLst/>
                <a:ahLst/>
                <a:cxnLst/>
                <a:rect l="l" t="t" r="r" b="b"/>
                <a:pathLst>
                  <a:path w="30412" h="30289" extrusionOk="0">
                    <a:moveTo>
                      <a:pt x="0" y="17907"/>
                    </a:moveTo>
                    <a:lnTo>
                      <a:pt x="0" y="0"/>
                    </a:lnTo>
                    <a:lnTo>
                      <a:pt x="30412" y="0"/>
                    </a:lnTo>
                    <a:lnTo>
                      <a:pt x="23094" y="16002"/>
                    </a:lnTo>
                    <a:lnTo>
                      <a:pt x="10074" y="3029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7" name="Google Shape;3000;p37">
                <a:extLst>
                  <a:ext uri="{FF2B5EF4-FFF2-40B4-BE49-F238E27FC236}">
                    <a16:creationId xmlns:a16="http://schemas.microsoft.com/office/drawing/2014/main" id="{4981F3FA-EA8E-4A59-A81F-AA30B198DBF1}"/>
                  </a:ext>
                </a:extLst>
              </p:cNvPr>
              <p:cNvSpPr/>
              <p:nvPr/>
            </p:nvSpPr>
            <p:spPr>
              <a:xfrm>
                <a:off x="5879313" y="3898868"/>
                <a:ext cx="294881" cy="185547"/>
              </a:xfrm>
              <a:custGeom>
                <a:avLst/>
                <a:gdLst/>
                <a:ahLst/>
                <a:cxnLst/>
                <a:rect l="l" t="t" r="r" b="b"/>
                <a:pathLst>
                  <a:path w="294881" h="185547" extrusionOk="0">
                    <a:moveTo>
                      <a:pt x="149495" y="30194"/>
                    </a:moveTo>
                    <a:cubicBezTo>
                      <a:pt x="145608" y="30185"/>
                      <a:pt x="141730" y="30499"/>
                      <a:pt x="137900" y="31147"/>
                    </a:cubicBezTo>
                    <a:cubicBezTo>
                      <a:pt x="132673" y="31909"/>
                      <a:pt x="126876" y="32957"/>
                      <a:pt x="120413" y="34290"/>
                    </a:cubicBezTo>
                    <a:cubicBezTo>
                      <a:pt x="113950" y="35624"/>
                      <a:pt x="107298" y="37338"/>
                      <a:pt x="100265" y="39434"/>
                    </a:cubicBezTo>
                    <a:cubicBezTo>
                      <a:pt x="93498" y="41481"/>
                      <a:pt x="86893" y="44034"/>
                      <a:pt x="80497" y="47054"/>
                    </a:cubicBezTo>
                    <a:lnTo>
                      <a:pt x="131247" y="76391"/>
                    </a:lnTo>
                    <a:lnTo>
                      <a:pt x="140751" y="73152"/>
                    </a:lnTo>
                    <a:cubicBezTo>
                      <a:pt x="153676" y="68866"/>
                      <a:pt x="165841" y="65246"/>
                      <a:pt x="177341" y="62198"/>
                    </a:cubicBezTo>
                    <a:cubicBezTo>
                      <a:pt x="188108" y="59360"/>
                      <a:pt x="199114" y="57541"/>
                      <a:pt x="210224" y="56769"/>
                    </a:cubicBezTo>
                    <a:cubicBezTo>
                      <a:pt x="220374" y="56160"/>
                      <a:pt x="230571" y="56864"/>
                      <a:pt x="240541" y="58865"/>
                    </a:cubicBezTo>
                    <a:cubicBezTo>
                      <a:pt x="250586" y="61055"/>
                      <a:pt x="260214" y="64846"/>
                      <a:pt x="269052" y="70104"/>
                    </a:cubicBezTo>
                    <a:cubicBezTo>
                      <a:pt x="277824" y="74505"/>
                      <a:pt x="285351" y="81058"/>
                      <a:pt x="290911" y="89154"/>
                    </a:cubicBezTo>
                    <a:cubicBezTo>
                      <a:pt x="294636" y="95079"/>
                      <a:pt x="295805" y="102261"/>
                      <a:pt x="294142" y="109061"/>
                    </a:cubicBezTo>
                    <a:cubicBezTo>
                      <a:pt x="291985" y="116539"/>
                      <a:pt x="287889" y="123311"/>
                      <a:pt x="282262" y="128683"/>
                    </a:cubicBezTo>
                    <a:cubicBezTo>
                      <a:pt x="275287" y="135684"/>
                      <a:pt x="267503" y="141827"/>
                      <a:pt x="259073" y="146971"/>
                    </a:cubicBezTo>
                    <a:lnTo>
                      <a:pt x="291386" y="166021"/>
                    </a:lnTo>
                    <a:lnTo>
                      <a:pt x="273709" y="176213"/>
                    </a:lnTo>
                    <a:lnTo>
                      <a:pt x="241111" y="157163"/>
                    </a:lnTo>
                    <a:cubicBezTo>
                      <a:pt x="225591" y="164830"/>
                      <a:pt x="209359" y="170955"/>
                      <a:pt x="192642" y="175451"/>
                    </a:cubicBezTo>
                    <a:cubicBezTo>
                      <a:pt x="175164" y="180365"/>
                      <a:pt x="157297" y="183737"/>
                      <a:pt x="139231" y="185547"/>
                    </a:cubicBezTo>
                    <a:lnTo>
                      <a:pt x="122219" y="154877"/>
                    </a:lnTo>
                    <a:cubicBezTo>
                      <a:pt x="126952" y="154800"/>
                      <a:pt x="131684" y="154448"/>
                      <a:pt x="136379" y="153829"/>
                    </a:cubicBezTo>
                    <a:cubicBezTo>
                      <a:pt x="142718" y="153067"/>
                      <a:pt x="149846" y="151829"/>
                      <a:pt x="157763" y="150114"/>
                    </a:cubicBezTo>
                    <a:cubicBezTo>
                      <a:pt x="165556" y="148495"/>
                      <a:pt x="173824" y="146304"/>
                      <a:pt x="182568" y="143828"/>
                    </a:cubicBezTo>
                    <a:cubicBezTo>
                      <a:pt x="191055" y="141256"/>
                      <a:pt x="199342" y="138074"/>
                      <a:pt x="207373" y="134303"/>
                    </a:cubicBezTo>
                    <a:lnTo>
                      <a:pt x="156812" y="105061"/>
                    </a:lnTo>
                    <a:cubicBezTo>
                      <a:pt x="154722" y="105918"/>
                      <a:pt x="152441" y="106680"/>
                      <a:pt x="150255" y="107442"/>
                    </a:cubicBezTo>
                    <a:lnTo>
                      <a:pt x="143317" y="109538"/>
                    </a:lnTo>
                    <a:cubicBezTo>
                      <a:pt x="130582" y="113729"/>
                      <a:pt x="118987" y="116967"/>
                      <a:pt x="108343" y="119063"/>
                    </a:cubicBezTo>
                    <a:cubicBezTo>
                      <a:pt x="98573" y="121339"/>
                      <a:pt x="88613" y="122673"/>
                      <a:pt x="78596" y="123063"/>
                    </a:cubicBezTo>
                    <a:cubicBezTo>
                      <a:pt x="69748" y="123425"/>
                      <a:pt x="60891" y="122587"/>
                      <a:pt x="52271" y="120587"/>
                    </a:cubicBezTo>
                    <a:cubicBezTo>
                      <a:pt x="43727" y="118663"/>
                      <a:pt x="35525" y="115453"/>
                      <a:pt x="27941" y="111062"/>
                    </a:cubicBezTo>
                    <a:cubicBezTo>
                      <a:pt x="19597" y="106671"/>
                      <a:pt x="12355" y="100451"/>
                      <a:pt x="6748" y="92869"/>
                    </a:cubicBezTo>
                    <a:cubicBezTo>
                      <a:pt x="2690" y="87163"/>
                      <a:pt x="675" y="80248"/>
                      <a:pt x="1045" y="73247"/>
                    </a:cubicBezTo>
                    <a:cubicBezTo>
                      <a:pt x="1768" y="65951"/>
                      <a:pt x="4685" y="59036"/>
                      <a:pt x="9409" y="53435"/>
                    </a:cubicBezTo>
                    <a:cubicBezTo>
                      <a:pt x="15216" y="46054"/>
                      <a:pt x="22144" y="39624"/>
                      <a:pt x="29937" y="34385"/>
                    </a:cubicBezTo>
                    <a:lnTo>
                      <a:pt x="0" y="17050"/>
                    </a:lnTo>
                    <a:lnTo>
                      <a:pt x="17582" y="6858"/>
                    </a:lnTo>
                    <a:lnTo>
                      <a:pt x="47329" y="24003"/>
                    </a:lnTo>
                    <a:cubicBezTo>
                      <a:pt x="61214" y="17069"/>
                      <a:pt x="75802" y="11668"/>
                      <a:pt x="90856" y="7906"/>
                    </a:cubicBezTo>
                    <a:cubicBezTo>
                      <a:pt x="105197" y="4286"/>
                      <a:pt x="119776" y="1639"/>
                      <a:pt x="134479" y="0"/>
                    </a:cubicBezTo>
                    <a:close/>
                    <a:moveTo>
                      <a:pt x="63105" y="83534"/>
                    </a:moveTo>
                    <a:cubicBezTo>
                      <a:pt x="69777" y="87402"/>
                      <a:pt x="77484" y="89068"/>
                      <a:pt x="85154" y="88297"/>
                    </a:cubicBezTo>
                    <a:cubicBezTo>
                      <a:pt x="95466" y="87125"/>
                      <a:pt x="105635" y="84858"/>
                      <a:pt x="115471" y="81534"/>
                    </a:cubicBezTo>
                    <a:lnTo>
                      <a:pt x="67952" y="54007"/>
                    </a:lnTo>
                    <a:cubicBezTo>
                      <a:pt x="50370" y="65437"/>
                      <a:pt x="48849" y="75248"/>
                      <a:pt x="63105" y="83534"/>
                    </a:cubicBezTo>
                    <a:close/>
                    <a:moveTo>
                      <a:pt x="229992" y="97536"/>
                    </a:moveTo>
                    <a:cubicBezTo>
                      <a:pt x="222750" y="93555"/>
                      <a:pt x="214405" y="92050"/>
                      <a:pt x="206232" y="93250"/>
                    </a:cubicBezTo>
                    <a:cubicBezTo>
                      <a:pt x="194951" y="94707"/>
                      <a:pt x="183822" y="97165"/>
                      <a:pt x="172969" y="100584"/>
                    </a:cubicBezTo>
                    <a:lnTo>
                      <a:pt x="220488" y="127921"/>
                    </a:lnTo>
                    <a:cubicBezTo>
                      <a:pt x="240512" y="115538"/>
                      <a:pt x="243677" y="105413"/>
                      <a:pt x="229992" y="97536"/>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25" name="Google Shape;3001;p37">
              <a:extLst>
                <a:ext uri="{FF2B5EF4-FFF2-40B4-BE49-F238E27FC236}">
                  <a16:creationId xmlns:a16="http://schemas.microsoft.com/office/drawing/2014/main" id="{9396A80F-5968-4E96-963A-6FA996266ECB}"/>
                </a:ext>
              </a:extLst>
            </p:cNvPr>
            <p:cNvGrpSpPr/>
            <p:nvPr/>
          </p:nvGrpSpPr>
          <p:grpSpPr>
            <a:xfrm>
              <a:off x="3781914" y="2856896"/>
              <a:ext cx="883852" cy="621029"/>
              <a:chOff x="5591539" y="3599021"/>
              <a:chExt cx="883852" cy="621029"/>
            </a:xfrm>
          </p:grpSpPr>
          <p:sp>
            <p:nvSpPr>
              <p:cNvPr id="596" name="Google Shape;3002;p37">
                <a:extLst>
                  <a:ext uri="{FF2B5EF4-FFF2-40B4-BE49-F238E27FC236}">
                    <a16:creationId xmlns:a16="http://schemas.microsoft.com/office/drawing/2014/main" id="{156D69AD-9F84-44C5-BBA5-463B2C2B33A8}"/>
                  </a:ext>
                </a:extLst>
              </p:cNvPr>
              <p:cNvSpPr/>
              <p:nvPr/>
            </p:nvSpPr>
            <p:spPr>
              <a:xfrm>
                <a:off x="5591539" y="3708558"/>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2"/>
                      <a:pt x="197857" y="0"/>
                      <a:pt x="441926" y="0"/>
                    </a:cubicBezTo>
                    <a:cubicBezTo>
                      <a:pt x="685995" y="0"/>
                      <a:pt x="883852" y="114502"/>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7" name="Google Shape;3003;p37">
                <a:extLst>
                  <a:ext uri="{FF2B5EF4-FFF2-40B4-BE49-F238E27FC236}">
                    <a16:creationId xmlns:a16="http://schemas.microsoft.com/office/drawing/2014/main" id="{6CAD88BF-7E96-4F3E-B54C-084AF80BB983}"/>
                  </a:ext>
                </a:extLst>
              </p:cNvPr>
              <p:cNvSpPr/>
              <p:nvPr/>
            </p:nvSpPr>
            <p:spPr>
              <a:xfrm>
                <a:off x="5591633" y="3851719"/>
                <a:ext cx="87339" cy="116490"/>
              </a:xfrm>
              <a:custGeom>
                <a:avLst/>
                <a:gdLst/>
                <a:ahLst/>
                <a:cxnLst/>
                <a:rect l="l" t="t" r="r" b="b"/>
                <a:pathLst>
                  <a:path w="87339" h="116490" extrusionOk="0">
                    <a:moveTo>
                      <a:pt x="0" y="116491"/>
                    </a:moveTo>
                    <a:lnTo>
                      <a:pt x="0" y="0"/>
                    </a:lnTo>
                    <a:lnTo>
                      <a:pt x="87340" y="77914"/>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8" name="Google Shape;3004;p37">
                <a:extLst>
                  <a:ext uri="{FF2B5EF4-FFF2-40B4-BE49-F238E27FC236}">
                    <a16:creationId xmlns:a16="http://schemas.microsoft.com/office/drawing/2014/main" id="{00B68967-7688-4721-BA88-3C12EA99A15F}"/>
                  </a:ext>
                </a:extLst>
              </p:cNvPr>
              <p:cNvSpPr/>
              <p:nvPr/>
            </p:nvSpPr>
            <p:spPr>
              <a:xfrm>
                <a:off x="6408864" y="3854767"/>
                <a:ext cx="66526" cy="157067"/>
              </a:xfrm>
              <a:custGeom>
                <a:avLst/>
                <a:gdLst/>
                <a:ahLst/>
                <a:cxnLst/>
                <a:rect l="l" t="t" r="r" b="b"/>
                <a:pathLst>
                  <a:path w="66526" h="157067" extrusionOk="0">
                    <a:moveTo>
                      <a:pt x="66527" y="0"/>
                    </a:moveTo>
                    <a:lnTo>
                      <a:pt x="66527" y="109538"/>
                    </a:lnTo>
                    <a:lnTo>
                      <a:pt x="21859" y="157067"/>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9" name="Google Shape;3005;p37">
                <a:extLst>
                  <a:ext uri="{FF2B5EF4-FFF2-40B4-BE49-F238E27FC236}">
                    <a16:creationId xmlns:a16="http://schemas.microsoft.com/office/drawing/2014/main" id="{C9999EB6-94FE-4348-8159-A708457BB6C9}"/>
                  </a:ext>
                </a:extLst>
              </p:cNvPr>
              <p:cNvSpPr/>
              <p:nvPr/>
            </p:nvSpPr>
            <p:spPr>
              <a:xfrm>
                <a:off x="5591539" y="3599021"/>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2"/>
                      <a:pt x="197857" y="0"/>
                      <a:pt x="441926" y="0"/>
                    </a:cubicBezTo>
                    <a:cubicBezTo>
                      <a:pt x="685995" y="0"/>
                      <a:pt x="883852" y="114502"/>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0" name="Google Shape;3006;p37">
                <a:extLst>
                  <a:ext uri="{FF2B5EF4-FFF2-40B4-BE49-F238E27FC236}">
                    <a16:creationId xmlns:a16="http://schemas.microsoft.com/office/drawing/2014/main" id="{EB3DAC3D-E429-44CA-AB07-B93664E5ED1F}"/>
                  </a:ext>
                </a:extLst>
              </p:cNvPr>
              <p:cNvSpPr/>
              <p:nvPr/>
            </p:nvSpPr>
            <p:spPr>
              <a:xfrm>
                <a:off x="5717159" y="3668625"/>
                <a:ext cx="632686" cy="366117"/>
              </a:xfrm>
              <a:custGeom>
                <a:avLst/>
                <a:gdLst/>
                <a:ahLst/>
                <a:cxnLst/>
                <a:rect l="l" t="t" r="r" b="b"/>
                <a:pathLst>
                  <a:path w="632686" h="366117" extrusionOk="0">
                    <a:moveTo>
                      <a:pt x="632116" y="194048"/>
                    </a:moveTo>
                    <a:cubicBezTo>
                      <a:pt x="627555" y="237101"/>
                      <a:pt x="596952" y="279773"/>
                      <a:pt x="540025" y="312539"/>
                    </a:cubicBezTo>
                    <a:cubicBezTo>
                      <a:pt x="416476" y="383977"/>
                      <a:pt x="216136" y="383977"/>
                      <a:pt x="92587" y="312539"/>
                    </a:cubicBezTo>
                    <a:cubicBezTo>
                      <a:pt x="35564" y="279583"/>
                      <a:pt x="4962" y="237101"/>
                      <a:pt x="590" y="194048"/>
                    </a:cubicBezTo>
                    <a:cubicBezTo>
                      <a:pt x="-4732" y="143661"/>
                      <a:pt x="25965" y="92130"/>
                      <a:pt x="92587" y="53650"/>
                    </a:cubicBezTo>
                    <a:cubicBezTo>
                      <a:pt x="216136" y="-17883"/>
                      <a:pt x="416476" y="-17883"/>
                      <a:pt x="540025" y="53650"/>
                    </a:cubicBezTo>
                    <a:cubicBezTo>
                      <a:pt x="606646" y="92130"/>
                      <a:pt x="637344" y="143661"/>
                      <a:pt x="632116"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1" name="Google Shape;3007;p37">
                <a:extLst>
                  <a:ext uri="{FF2B5EF4-FFF2-40B4-BE49-F238E27FC236}">
                    <a16:creationId xmlns:a16="http://schemas.microsoft.com/office/drawing/2014/main" id="{D8AD34FF-8B93-40F6-B04A-4852F1EB7562}"/>
                  </a:ext>
                </a:extLst>
              </p:cNvPr>
              <p:cNvSpPr/>
              <p:nvPr/>
            </p:nvSpPr>
            <p:spPr>
              <a:xfrm>
                <a:off x="5717749" y="3690532"/>
                <a:ext cx="631526" cy="344209"/>
              </a:xfrm>
              <a:custGeom>
                <a:avLst/>
                <a:gdLst/>
                <a:ahLst/>
                <a:cxnLst/>
                <a:rect l="l" t="t" r="r" b="b"/>
                <a:pathLst>
                  <a:path w="631526" h="344209" extrusionOk="0">
                    <a:moveTo>
                      <a:pt x="631527" y="172141"/>
                    </a:moveTo>
                    <a:cubicBezTo>
                      <a:pt x="626965" y="215194"/>
                      <a:pt x="596363" y="257866"/>
                      <a:pt x="539435" y="290632"/>
                    </a:cubicBezTo>
                    <a:cubicBezTo>
                      <a:pt x="415886" y="362069"/>
                      <a:pt x="215546" y="362069"/>
                      <a:pt x="91997" y="290632"/>
                    </a:cubicBezTo>
                    <a:cubicBezTo>
                      <a:pt x="34974" y="257675"/>
                      <a:pt x="4372" y="215194"/>
                      <a:pt x="0" y="172141"/>
                    </a:cubicBezTo>
                    <a:cubicBezTo>
                      <a:pt x="4372" y="129088"/>
                      <a:pt x="35069" y="86416"/>
                      <a:pt x="91997" y="53650"/>
                    </a:cubicBezTo>
                    <a:cubicBezTo>
                      <a:pt x="215546" y="-17883"/>
                      <a:pt x="415886" y="-17883"/>
                      <a:pt x="539435" y="53650"/>
                    </a:cubicBezTo>
                    <a:cubicBezTo>
                      <a:pt x="596363" y="86701"/>
                      <a:pt x="626965" y="128992"/>
                      <a:pt x="631527" y="17214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2" name="Google Shape;3008;p37">
                <a:extLst>
                  <a:ext uri="{FF2B5EF4-FFF2-40B4-BE49-F238E27FC236}">
                    <a16:creationId xmlns:a16="http://schemas.microsoft.com/office/drawing/2014/main" id="{33DABA6F-2845-4BEB-89F8-6EB2CDF31A27}"/>
                  </a:ext>
                </a:extLst>
              </p:cNvPr>
              <p:cNvSpPr/>
              <p:nvPr/>
            </p:nvSpPr>
            <p:spPr>
              <a:xfrm>
                <a:off x="5879313" y="3772757"/>
                <a:ext cx="294875" cy="185547"/>
              </a:xfrm>
              <a:custGeom>
                <a:avLst/>
                <a:gdLst/>
                <a:ahLst/>
                <a:cxnLst/>
                <a:rect l="l" t="t" r="r" b="b"/>
                <a:pathLst>
                  <a:path w="294875" h="185547" extrusionOk="0">
                    <a:moveTo>
                      <a:pt x="149495" y="30004"/>
                    </a:moveTo>
                    <a:cubicBezTo>
                      <a:pt x="145608" y="29994"/>
                      <a:pt x="141730" y="30309"/>
                      <a:pt x="137900" y="30956"/>
                    </a:cubicBezTo>
                    <a:cubicBezTo>
                      <a:pt x="132673" y="31718"/>
                      <a:pt x="126876" y="32766"/>
                      <a:pt x="120413" y="34100"/>
                    </a:cubicBezTo>
                    <a:cubicBezTo>
                      <a:pt x="113950" y="35433"/>
                      <a:pt x="107298" y="37243"/>
                      <a:pt x="100265" y="39243"/>
                    </a:cubicBezTo>
                    <a:cubicBezTo>
                      <a:pt x="93498" y="41291"/>
                      <a:pt x="86893" y="43844"/>
                      <a:pt x="80497" y="46863"/>
                    </a:cubicBezTo>
                    <a:lnTo>
                      <a:pt x="131247" y="76295"/>
                    </a:lnTo>
                    <a:lnTo>
                      <a:pt x="140751" y="73057"/>
                    </a:lnTo>
                    <a:cubicBezTo>
                      <a:pt x="153676" y="68675"/>
                      <a:pt x="165841" y="65056"/>
                      <a:pt x="177341" y="62103"/>
                    </a:cubicBezTo>
                    <a:cubicBezTo>
                      <a:pt x="188099" y="59188"/>
                      <a:pt x="199114" y="57340"/>
                      <a:pt x="210224" y="56579"/>
                    </a:cubicBezTo>
                    <a:cubicBezTo>
                      <a:pt x="220374" y="55969"/>
                      <a:pt x="230571" y="56674"/>
                      <a:pt x="240541" y="58674"/>
                    </a:cubicBezTo>
                    <a:cubicBezTo>
                      <a:pt x="250586" y="60893"/>
                      <a:pt x="260214" y="64723"/>
                      <a:pt x="269052" y="70009"/>
                    </a:cubicBezTo>
                    <a:cubicBezTo>
                      <a:pt x="277853" y="74371"/>
                      <a:pt x="285380" y="80924"/>
                      <a:pt x="290911" y="89059"/>
                    </a:cubicBezTo>
                    <a:cubicBezTo>
                      <a:pt x="294627" y="94983"/>
                      <a:pt x="295796" y="102165"/>
                      <a:pt x="294142" y="108966"/>
                    </a:cubicBezTo>
                    <a:cubicBezTo>
                      <a:pt x="291985" y="116443"/>
                      <a:pt x="287889" y="123215"/>
                      <a:pt x="282262" y="128588"/>
                    </a:cubicBezTo>
                    <a:cubicBezTo>
                      <a:pt x="275287" y="135617"/>
                      <a:pt x="267503" y="141789"/>
                      <a:pt x="259073" y="146971"/>
                    </a:cubicBezTo>
                    <a:lnTo>
                      <a:pt x="291386" y="166021"/>
                    </a:lnTo>
                    <a:lnTo>
                      <a:pt x="273709" y="176213"/>
                    </a:lnTo>
                    <a:lnTo>
                      <a:pt x="241111" y="157163"/>
                    </a:lnTo>
                    <a:cubicBezTo>
                      <a:pt x="225572" y="164821"/>
                      <a:pt x="209349" y="170983"/>
                      <a:pt x="192642" y="175546"/>
                    </a:cubicBezTo>
                    <a:cubicBezTo>
                      <a:pt x="175155" y="180385"/>
                      <a:pt x="157288" y="183728"/>
                      <a:pt x="139231" y="185547"/>
                    </a:cubicBezTo>
                    <a:lnTo>
                      <a:pt x="122219" y="154972"/>
                    </a:lnTo>
                    <a:cubicBezTo>
                      <a:pt x="126952" y="154848"/>
                      <a:pt x="131684" y="154467"/>
                      <a:pt x="136379" y="153829"/>
                    </a:cubicBezTo>
                    <a:cubicBezTo>
                      <a:pt x="142747" y="153067"/>
                      <a:pt x="149875" y="151924"/>
                      <a:pt x="157763" y="150209"/>
                    </a:cubicBezTo>
                    <a:cubicBezTo>
                      <a:pt x="165651" y="148495"/>
                      <a:pt x="173824" y="146399"/>
                      <a:pt x="182568" y="143828"/>
                    </a:cubicBezTo>
                    <a:cubicBezTo>
                      <a:pt x="191055" y="141256"/>
                      <a:pt x="199342" y="138074"/>
                      <a:pt x="207373" y="134303"/>
                    </a:cubicBezTo>
                    <a:lnTo>
                      <a:pt x="156812" y="105061"/>
                    </a:lnTo>
                    <a:lnTo>
                      <a:pt x="150255" y="107347"/>
                    </a:lnTo>
                    <a:lnTo>
                      <a:pt x="143317" y="109442"/>
                    </a:lnTo>
                    <a:cubicBezTo>
                      <a:pt x="130582" y="113633"/>
                      <a:pt x="118987" y="116967"/>
                      <a:pt x="108343" y="118967"/>
                    </a:cubicBezTo>
                    <a:cubicBezTo>
                      <a:pt x="98573" y="121244"/>
                      <a:pt x="88613" y="122577"/>
                      <a:pt x="78596" y="122968"/>
                    </a:cubicBezTo>
                    <a:cubicBezTo>
                      <a:pt x="69748" y="123235"/>
                      <a:pt x="60910" y="122406"/>
                      <a:pt x="52271" y="120491"/>
                    </a:cubicBezTo>
                    <a:cubicBezTo>
                      <a:pt x="43736" y="118520"/>
                      <a:pt x="35544" y="115310"/>
                      <a:pt x="27941" y="110966"/>
                    </a:cubicBezTo>
                    <a:cubicBezTo>
                      <a:pt x="19578" y="106613"/>
                      <a:pt x="12326" y="100384"/>
                      <a:pt x="6748" y="92773"/>
                    </a:cubicBezTo>
                    <a:cubicBezTo>
                      <a:pt x="2690" y="87068"/>
                      <a:pt x="675" y="80153"/>
                      <a:pt x="1045" y="73152"/>
                    </a:cubicBezTo>
                    <a:cubicBezTo>
                      <a:pt x="1787" y="65856"/>
                      <a:pt x="4704" y="58950"/>
                      <a:pt x="9409" y="53340"/>
                    </a:cubicBezTo>
                    <a:cubicBezTo>
                      <a:pt x="15216" y="45958"/>
                      <a:pt x="22144" y="39529"/>
                      <a:pt x="29937" y="34290"/>
                    </a:cubicBezTo>
                    <a:lnTo>
                      <a:pt x="0" y="16954"/>
                    </a:lnTo>
                    <a:lnTo>
                      <a:pt x="17582" y="6763"/>
                    </a:lnTo>
                    <a:lnTo>
                      <a:pt x="47329" y="23908"/>
                    </a:lnTo>
                    <a:cubicBezTo>
                      <a:pt x="61214" y="17002"/>
                      <a:pt x="75812" y="11640"/>
                      <a:pt x="90856" y="7906"/>
                    </a:cubicBezTo>
                    <a:cubicBezTo>
                      <a:pt x="105188" y="4239"/>
                      <a:pt x="119767" y="1591"/>
                      <a:pt x="134479" y="0"/>
                    </a:cubicBezTo>
                    <a:close/>
                    <a:moveTo>
                      <a:pt x="63105" y="83439"/>
                    </a:moveTo>
                    <a:cubicBezTo>
                      <a:pt x="69786" y="87278"/>
                      <a:pt x="77494" y="88916"/>
                      <a:pt x="85154" y="88106"/>
                    </a:cubicBezTo>
                    <a:cubicBezTo>
                      <a:pt x="95475" y="86982"/>
                      <a:pt x="105644" y="84715"/>
                      <a:pt x="115471" y="81344"/>
                    </a:cubicBezTo>
                    <a:lnTo>
                      <a:pt x="67952" y="53816"/>
                    </a:lnTo>
                    <a:cubicBezTo>
                      <a:pt x="50370" y="65246"/>
                      <a:pt x="48849" y="75343"/>
                      <a:pt x="63105" y="83439"/>
                    </a:cubicBezTo>
                    <a:close/>
                    <a:moveTo>
                      <a:pt x="229992" y="97346"/>
                    </a:moveTo>
                    <a:cubicBezTo>
                      <a:pt x="222750" y="93364"/>
                      <a:pt x="214405" y="91859"/>
                      <a:pt x="206232" y="93059"/>
                    </a:cubicBezTo>
                    <a:cubicBezTo>
                      <a:pt x="194951" y="94517"/>
                      <a:pt x="183822" y="96974"/>
                      <a:pt x="172969" y="100394"/>
                    </a:cubicBezTo>
                    <a:lnTo>
                      <a:pt x="220488" y="127730"/>
                    </a:lnTo>
                    <a:cubicBezTo>
                      <a:pt x="240446" y="115443"/>
                      <a:pt x="243677" y="105251"/>
                      <a:pt x="229992" y="97346"/>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3" name="Google Shape;3009;p37">
                <a:extLst>
                  <a:ext uri="{FF2B5EF4-FFF2-40B4-BE49-F238E27FC236}">
                    <a16:creationId xmlns:a16="http://schemas.microsoft.com/office/drawing/2014/main" id="{5ADD3256-B0E6-491D-8CB3-706CD031404E}"/>
                  </a:ext>
                </a:extLst>
              </p:cNvPr>
              <p:cNvSpPr/>
              <p:nvPr/>
            </p:nvSpPr>
            <p:spPr>
              <a:xfrm>
                <a:off x="6001532" y="3910488"/>
                <a:ext cx="19007" cy="25527"/>
              </a:xfrm>
              <a:custGeom>
                <a:avLst/>
                <a:gdLst/>
                <a:ahLst/>
                <a:cxnLst/>
                <a:rect l="l" t="t" r="r" b="b"/>
                <a:pathLst>
                  <a:path w="19007" h="25527" extrusionOk="0">
                    <a:moveTo>
                      <a:pt x="0" y="17240"/>
                    </a:moveTo>
                    <a:cubicBezTo>
                      <a:pt x="475" y="16002"/>
                      <a:pt x="0" y="0"/>
                      <a:pt x="0" y="0"/>
                    </a:cubicBezTo>
                    <a:lnTo>
                      <a:pt x="19008" y="12573"/>
                    </a:lnTo>
                    <a:lnTo>
                      <a:pt x="10549"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4" name="Google Shape;3010;p37">
                <a:extLst>
                  <a:ext uri="{FF2B5EF4-FFF2-40B4-BE49-F238E27FC236}">
                    <a16:creationId xmlns:a16="http://schemas.microsoft.com/office/drawing/2014/main" id="{DF425D93-8163-484B-B716-9C0D46DB1E0B}"/>
                  </a:ext>
                </a:extLst>
              </p:cNvPr>
              <p:cNvSpPr/>
              <p:nvPr/>
            </p:nvSpPr>
            <p:spPr>
              <a:xfrm>
                <a:off x="6128693" y="3921442"/>
                <a:ext cx="42006" cy="19716"/>
              </a:xfrm>
              <a:custGeom>
                <a:avLst/>
                <a:gdLst/>
                <a:ahLst/>
                <a:cxnLst/>
                <a:rect l="l" t="t" r="r" b="b"/>
                <a:pathLst>
                  <a:path w="42006" h="19716" extrusionOk="0">
                    <a:moveTo>
                      <a:pt x="42007" y="17145"/>
                    </a:moveTo>
                    <a:lnTo>
                      <a:pt x="42007" y="0"/>
                    </a:lnTo>
                    <a:lnTo>
                      <a:pt x="0" y="3143"/>
                    </a:lnTo>
                    <a:lnTo>
                      <a:pt x="24045" y="19717"/>
                    </a:lnTo>
                    <a:lnTo>
                      <a:pt x="42007"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5" name="Google Shape;3011;p37">
                <a:extLst>
                  <a:ext uri="{FF2B5EF4-FFF2-40B4-BE49-F238E27FC236}">
                    <a16:creationId xmlns:a16="http://schemas.microsoft.com/office/drawing/2014/main" id="{62DF2FFE-C0B7-498C-8F9F-A0ED87AC76A8}"/>
                  </a:ext>
                </a:extLst>
              </p:cNvPr>
              <p:cNvSpPr/>
              <p:nvPr/>
            </p:nvSpPr>
            <p:spPr>
              <a:xfrm>
                <a:off x="6142758" y="3858196"/>
                <a:ext cx="31457" cy="17335"/>
              </a:xfrm>
              <a:custGeom>
                <a:avLst/>
                <a:gdLst/>
                <a:ahLst/>
                <a:cxnLst/>
                <a:rect l="l" t="t" r="r" b="b"/>
                <a:pathLst>
                  <a:path w="31457" h="17335" extrusionOk="0">
                    <a:moveTo>
                      <a:pt x="31458" y="17336"/>
                    </a:moveTo>
                    <a:lnTo>
                      <a:pt x="31458" y="0"/>
                    </a:lnTo>
                    <a:lnTo>
                      <a:pt x="0" y="11430"/>
                    </a:lnTo>
                    <a:lnTo>
                      <a:pt x="31458" y="17336"/>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6" name="Google Shape;3012;p37">
                <a:extLst>
                  <a:ext uri="{FF2B5EF4-FFF2-40B4-BE49-F238E27FC236}">
                    <a16:creationId xmlns:a16="http://schemas.microsoft.com/office/drawing/2014/main" id="{2296DA57-5319-477D-9899-1DB068CC89B0}"/>
                  </a:ext>
                </a:extLst>
              </p:cNvPr>
              <p:cNvSpPr/>
              <p:nvPr/>
            </p:nvSpPr>
            <p:spPr>
              <a:xfrm>
                <a:off x="6043729" y="3865054"/>
                <a:ext cx="47328" cy="33147"/>
              </a:xfrm>
              <a:custGeom>
                <a:avLst/>
                <a:gdLst/>
                <a:ahLst/>
                <a:cxnLst/>
                <a:rect l="l" t="t" r="r" b="b"/>
                <a:pathLst>
                  <a:path w="47328" h="33147" extrusionOk="0">
                    <a:moveTo>
                      <a:pt x="0" y="9525"/>
                    </a:moveTo>
                    <a:lnTo>
                      <a:pt x="10454" y="0"/>
                    </a:lnTo>
                    <a:lnTo>
                      <a:pt x="47329" y="25527"/>
                    </a:lnTo>
                    <a:lnTo>
                      <a:pt x="45048" y="33147"/>
                    </a:lnTo>
                    <a:cubicBezTo>
                      <a:pt x="45048" y="33147"/>
                      <a:pt x="17487" y="21431"/>
                      <a:pt x="16537" y="2076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7" name="Google Shape;3013;p37">
                <a:extLst>
                  <a:ext uri="{FF2B5EF4-FFF2-40B4-BE49-F238E27FC236}">
                    <a16:creationId xmlns:a16="http://schemas.microsoft.com/office/drawing/2014/main" id="{CF405759-58F0-4BD2-958F-EDDEF183D7C0}"/>
                  </a:ext>
                </a:extLst>
              </p:cNvPr>
              <p:cNvSpPr/>
              <p:nvPr/>
            </p:nvSpPr>
            <p:spPr>
              <a:xfrm>
                <a:off x="5947360" y="3809142"/>
                <a:ext cx="58828" cy="38957"/>
              </a:xfrm>
              <a:custGeom>
                <a:avLst/>
                <a:gdLst/>
                <a:ahLst/>
                <a:cxnLst/>
                <a:rect l="l" t="t" r="r" b="b"/>
                <a:pathLst>
                  <a:path w="58828" h="38957" extrusionOk="0">
                    <a:moveTo>
                      <a:pt x="0" y="11335"/>
                    </a:moveTo>
                    <a:lnTo>
                      <a:pt x="48849" y="38957"/>
                    </a:lnTo>
                    <a:lnTo>
                      <a:pt x="58828" y="31623"/>
                    </a:lnTo>
                    <a:cubicBezTo>
                      <a:pt x="58828" y="31623"/>
                      <a:pt x="52746" y="24574"/>
                      <a:pt x="52271" y="23908"/>
                    </a:cubicBezTo>
                    <a:cubicBezTo>
                      <a:pt x="47871" y="18840"/>
                      <a:pt x="42710" y="14507"/>
                      <a:pt x="36970" y="11049"/>
                    </a:cubicBezTo>
                    <a:cubicBezTo>
                      <a:pt x="33358" y="10382"/>
                      <a:pt x="10074" y="0"/>
                      <a:pt x="10074"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8" name="Google Shape;3014;p37">
                <a:extLst>
                  <a:ext uri="{FF2B5EF4-FFF2-40B4-BE49-F238E27FC236}">
                    <a16:creationId xmlns:a16="http://schemas.microsoft.com/office/drawing/2014/main" id="{BB09F68C-6DFB-45EC-BC9A-B256A495A7B5}"/>
                  </a:ext>
                </a:extLst>
              </p:cNvPr>
              <p:cNvSpPr/>
              <p:nvPr/>
            </p:nvSpPr>
            <p:spPr>
              <a:xfrm>
                <a:off x="6001532" y="3778281"/>
                <a:ext cx="27275" cy="24479"/>
              </a:xfrm>
              <a:custGeom>
                <a:avLst/>
                <a:gdLst/>
                <a:ahLst/>
                <a:cxnLst/>
                <a:rect l="l" t="t" r="r" b="b"/>
                <a:pathLst>
                  <a:path w="27275" h="24479" extrusionOk="0">
                    <a:moveTo>
                      <a:pt x="27276" y="24479"/>
                    </a:moveTo>
                    <a:lnTo>
                      <a:pt x="27276" y="7334"/>
                    </a:lnTo>
                    <a:lnTo>
                      <a:pt x="4752" y="0"/>
                    </a:lnTo>
                    <a:lnTo>
                      <a:pt x="0" y="13430"/>
                    </a:lnTo>
                    <a:lnTo>
                      <a:pt x="1140" y="19621"/>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9" name="Google Shape;3015;p37">
                <a:extLst>
                  <a:ext uri="{FF2B5EF4-FFF2-40B4-BE49-F238E27FC236}">
                    <a16:creationId xmlns:a16="http://schemas.microsoft.com/office/drawing/2014/main" id="{885CBFF1-0E3A-4F02-A468-5A3FE22E3B90}"/>
                  </a:ext>
                </a:extLst>
              </p:cNvPr>
              <p:cNvSpPr/>
              <p:nvPr/>
            </p:nvSpPr>
            <p:spPr>
              <a:xfrm>
                <a:off x="5879313" y="3773233"/>
                <a:ext cx="26040" cy="19430"/>
              </a:xfrm>
              <a:custGeom>
                <a:avLst/>
                <a:gdLst/>
                <a:ahLst/>
                <a:cxnLst/>
                <a:rect l="l" t="t" r="r" b="b"/>
                <a:pathLst>
                  <a:path w="26040" h="19430" extrusionOk="0">
                    <a:moveTo>
                      <a:pt x="0" y="17145"/>
                    </a:moveTo>
                    <a:lnTo>
                      <a:pt x="0" y="0"/>
                    </a:lnTo>
                    <a:lnTo>
                      <a:pt x="26040"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0" name="Google Shape;3016;p37">
                <a:extLst>
                  <a:ext uri="{FF2B5EF4-FFF2-40B4-BE49-F238E27FC236}">
                    <a16:creationId xmlns:a16="http://schemas.microsoft.com/office/drawing/2014/main" id="{2E41A0ED-9798-4512-9BD0-9569BAFCAA2B}"/>
                  </a:ext>
                </a:extLst>
              </p:cNvPr>
              <p:cNvSpPr/>
              <p:nvPr/>
            </p:nvSpPr>
            <p:spPr>
              <a:xfrm>
                <a:off x="5880264" y="3830764"/>
                <a:ext cx="30412" cy="30289"/>
              </a:xfrm>
              <a:custGeom>
                <a:avLst/>
                <a:gdLst/>
                <a:ahLst/>
                <a:cxnLst/>
                <a:rect l="l" t="t" r="r" b="b"/>
                <a:pathLst>
                  <a:path w="30412" h="30289" extrusionOk="0">
                    <a:moveTo>
                      <a:pt x="0" y="17907"/>
                    </a:moveTo>
                    <a:lnTo>
                      <a:pt x="0" y="0"/>
                    </a:lnTo>
                    <a:lnTo>
                      <a:pt x="30412" y="0"/>
                    </a:lnTo>
                    <a:lnTo>
                      <a:pt x="23094" y="16002"/>
                    </a:lnTo>
                    <a:lnTo>
                      <a:pt x="10074" y="3028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1" name="Google Shape;3017;p37">
                <a:extLst>
                  <a:ext uri="{FF2B5EF4-FFF2-40B4-BE49-F238E27FC236}">
                    <a16:creationId xmlns:a16="http://schemas.microsoft.com/office/drawing/2014/main" id="{B7AE889F-4445-4B0A-909A-49078AAD918E}"/>
                  </a:ext>
                </a:extLst>
              </p:cNvPr>
              <p:cNvSpPr/>
              <p:nvPr/>
            </p:nvSpPr>
            <p:spPr>
              <a:xfrm>
                <a:off x="5879313" y="3755421"/>
                <a:ext cx="294881" cy="185547"/>
              </a:xfrm>
              <a:custGeom>
                <a:avLst/>
                <a:gdLst/>
                <a:ahLst/>
                <a:cxnLst/>
                <a:rect l="l" t="t" r="r" b="b"/>
                <a:pathLst>
                  <a:path w="294881" h="185547" extrusionOk="0">
                    <a:moveTo>
                      <a:pt x="149495" y="30194"/>
                    </a:moveTo>
                    <a:cubicBezTo>
                      <a:pt x="145608" y="30185"/>
                      <a:pt x="141730" y="30499"/>
                      <a:pt x="137900" y="31147"/>
                    </a:cubicBezTo>
                    <a:cubicBezTo>
                      <a:pt x="132673" y="31909"/>
                      <a:pt x="126876" y="32861"/>
                      <a:pt x="120413" y="34290"/>
                    </a:cubicBezTo>
                    <a:cubicBezTo>
                      <a:pt x="113950" y="35719"/>
                      <a:pt x="107298" y="37338"/>
                      <a:pt x="100265" y="39434"/>
                    </a:cubicBezTo>
                    <a:cubicBezTo>
                      <a:pt x="93498" y="41481"/>
                      <a:pt x="86893" y="44034"/>
                      <a:pt x="80497" y="47054"/>
                    </a:cubicBezTo>
                    <a:lnTo>
                      <a:pt x="131247" y="76391"/>
                    </a:lnTo>
                    <a:lnTo>
                      <a:pt x="140751" y="73152"/>
                    </a:lnTo>
                    <a:cubicBezTo>
                      <a:pt x="153676" y="68866"/>
                      <a:pt x="165841" y="65246"/>
                      <a:pt x="177341" y="62198"/>
                    </a:cubicBezTo>
                    <a:cubicBezTo>
                      <a:pt x="188108" y="59360"/>
                      <a:pt x="199114" y="57541"/>
                      <a:pt x="210224" y="56769"/>
                    </a:cubicBezTo>
                    <a:cubicBezTo>
                      <a:pt x="220374" y="56159"/>
                      <a:pt x="230571" y="56864"/>
                      <a:pt x="240541" y="58865"/>
                    </a:cubicBezTo>
                    <a:cubicBezTo>
                      <a:pt x="250586" y="61055"/>
                      <a:pt x="260214" y="64846"/>
                      <a:pt x="269052" y="70104"/>
                    </a:cubicBezTo>
                    <a:cubicBezTo>
                      <a:pt x="277824" y="74505"/>
                      <a:pt x="285351" y="81058"/>
                      <a:pt x="290911" y="89154"/>
                    </a:cubicBezTo>
                    <a:cubicBezTo>
                      <a:pt x="294636" y="95079"/>
                      <a:pt x="295805" y="102261"/>
                      <a:pt x="294142" y="109061"/>
                    </a:cubicBezTo>
                    <a:cubicBezTo>
                      <a:pt x="291985" y="116539"/>
                      <a:pt x="287889" y="123311"/>
                      <a:pt x="282262" y="128683"/>
                    </a:cubicBezTo>
                    <a:cubicBezTo>
                      <a:pt x="275287" y="135684"/>
                      <a:pt x="267503" y="141827"/>
                      <a:pt x="259073" y="146971"/>
                    </a:cubicBezTo>
                    <a:lnTo>
                      <a:pt x="291386" y="166021"/>
                    </a:lnTo>
                    <a:lnTo>
                      <a:pt x="273709" y="176213"/>
                    </a:lnTo>
                    <a:lnTo>
                      <a:pt x="241111" y="157163"/>
                    </a:lnTo>
                    <a:cubicBezTo>
                      <a:pt x="225591" y="164830"/>
                      <a:pt x="209359" y="170955"/>
                      <a:pt x="192642" y="175451"/>
                    </a:cubicBezTo>
                    <a:cubicBezTo>
                      <a:pt x="175155" y="180318"/>
                      <a:pt x="157288" y="183690"/>
                      <a:pt x="139231" y="185547"/>
                    </a:cubicBezTo>
                    <a:lnTo>
                      <a:pt x="122219" y="154877"/>
                    </a:lnTo>
                    <a:cubicBezTo>
                      <a:pt x="126952" y="154800"/>
                      <a:pt x="131684" y="154448"/>
                      <a:pt x="136379" y="153829"/>
                    </a:cubicBezTo>
                    <a:cubicBezTo>
                      <a:pt x="142718" y="153067"/>
                      <a:pt x="149846" y="151829"/>
                      <a:pt x="157763" y="150114"/>
                    </a:cubicBezTo>
                    <a:cubicBezTo>
                      <a:pt x="165556" y="148495"/>
                      <a:pt x="173824" y="146304"/>
                      <a:pt x="182568" y="143828"/>
                    </a:cubicBezTo>
                    <a:cubicBezTo>
                      <a:pt x="191055" y="141256"/>
                      <a:pt x="199342" y="138074"/>
                      <a:pt x="207373" y="134303"/>
                    </a:cubicBezTo>
                    <a:lnTo>
                      <a:pt x="156812" y="105061"/>
                    </a:lnTo>
                    <a:cubicBezTo>
                      <a:pt x="154722" y="105918"/>
                      <a:pt x="152441" y="106680"/>
                      <a:pt x="150255" y="107347"/>
                    </a:cubicBezTo>
                    <a:lnTo>
                      <a:pt x="143317" y="109538"/>
                    </a:lnTo>
                    <a:cubicBezTo>
                      <a:pt x="130582" y="113729"/>
                      <a:pt x="118987" y="116967"/>
                      <a:pt x="108343" y="119063"/>
                    </a:cubicBezTo>
                    <a:cubicBezTo>
                      <a:pt x="98573" y="121339"/>
                      <a:pt x="88613" y="122672"/>
                      <a:pt x="78596" y="123063"/>
                    </a:cubicBezTo>
                    <a:cubicBezTo>
                      <a:pt x="69748" y="123425"/>
                      <a:pt x="60891" y="122587"/>
                      <a:pt x="52271" y="120587"/>
                    </a:cubicBezTo>
                    <a:cubicBezTo>
                      <a:pt x="43727" y="118663"/>
                      <a:pt x="35525" y="115453"/>
                      <a:pt x="27941" y="111062"/>
                    </a:cubicBezTo>
                    <a:cubicBezTo>
                      <a:pt x="19597" y="106671"/>
                      <a:pt x="12355" y="100451"/>
                      <a:pt x="6748" y="92869"/>
                    </a:cubicBezTo>
                    <a:cubicBezTo>
                      <a:pt x="2690" y="87163"/>
                      <a:pt x="684" y="80248"/>
                      <a:pt x="1045" y="73247"/>
                    </a:cubicBezTo>
                    <a:cubicBezTo>
                      <a:pt x="1768" y="65951"/>
                      <a:pt x="4685" y="59036"/>
                      <a:pt x="9409" y="53435"/>
                    </a:cubicBezTo>
                    <a:cubicBezTo>
                      <a:pt x="15216" y="46054"/>
                      <a:pt x="22144" y="39624"/>
                      <a:pt x="29937" y="34385"/>
                    </a:cubicBezTo>
                    <a:lnTo>
                      <a:pt x="0" y="17050"/>
                    </a:lnTo>
                    <a:lnTo>
                      <a:pt x="17582" y="6858"/>
                    </a:lnTo>
                    <a:lnTo>
                      <a:pt x="47329" y="24003"/>
                    </a:lnTo>
                    <a:cubicBezTo>
                      <a:pt x="61214" y="17069"/>
                      <a:pt x="75802" y="11668"/>
                      <a:pt x="90856" y="7906"/>
                    </a:cubicBezTo>
                    <a:cubicBezTo>
                      <a:pt x="105197" y="4286"/>
                      <a:pt x="119776" y="1638"/>
                      <a:pt x="134479" y="0"/>
                    </a:cubicBezTo>
                    <a:close/>
                    <a:moveTo>
                      <a:pt x="63105" y="83534"/>
                    </a:moveTo>
                    <a:cubicBezTo>
                      <a:pt x="69777" y="87402"/>
                      <a:pt x="77484" y="89068"/>
                      <a:pt x="85154" y="88297"/>
                    </a:cubicBezTo>
                    <a:cubicBezTo>
                      <a:pt x="95466" y="87125"/>
                      <a:pt x="105635" y="84858"/>
                      <a:pt x="115471" y="81534"/>
                    </a:cubicBezTo>
                    <a:lnTo>
                      <a:pt x="67952" y="54007"/>
                    </a:lnTo>
                    <a:cubicBezTo>
                      <a:pt x="50370" y="65437"/>
                      <a:pt x="48849" y="75248"/>
                      <a:pt x="63105" y="83153"/>
                    </a:cubicBezTo>
                    <a:close/>
                    <a:moveTo>
                      <a:pt x="229992" y="97536"/>
                    </a:moveTo>
                    <a:cubicBezTo>
                      <a:pt x="222750" y="93555"/>
                      <a:pt x="214405" y="92050"/>
                      <a:pt x="206232" y="93250"/>
                    </a:cubicBezTo>
                    <a:cubicBezTo>
                      <a:pt x="194951" y="94707"/>
                      <a:pt x="183822" y="97165"/>
                      <a:pt x="172969" y="100584"/>
                    </a:cubicBezTo>
                    <a:lnTo>
                      <a:pt x="220488" y="127921"/>
                    </a:lnTo>
                    <a:cubicBezTo>
                      <a:pt x="240512" y="115538"/>
                      <a:pt x="243677" y="105413"/>
                      <a:pt x="229992" y="97536"/>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26" name="Google Shape;3018;p37">
              <a:extLst>
                <a:ext uri="{FF2B5EF4-FFF2-40B4-BE49-F238E27FC236}">
                  <a16:creationId xmlns:a16="http://schemas.microsoft.com/office/drawing/2014/main" id="{23D39A69-EECE-470D-A778-42E05A62865E}"/>
                </a:ext>
              </a:extLst>
            </p:cNvPr>
            <p:cNvGrpSpPr/>
            <p:nvPr/>
          </p:nvGrpSpPr>
          <p:grpSpPr>
            <a:xfrm>
              <a:off x="3810520" y="2694304"/>
              <a:ext cx="883852" cy="621125"/>
              <a:chOff x="5620145" y="3436429"/>
              <a:chExt cx="883852" cy="621125"/>
            </a:xfrm>
          </p:grpSpPr>
          <p:sp>
            <p:nvSpPr>
              <p:cNvPr id="580" name="Google Shape;3019;p37">
                <a:extLst>
                  <a:ext uri="{FF2B5EF4-FFF2-40B4-BE49-F238E27FC236}">
                    <a16:creationId xmlns:a16="http://schemas.microsoft.com/office/drawing/2014/main" id="{11B0A5A0-1277-4758-9047-CA20A9C879BF}"/>
                  </a:ext>
                </a:extLst>
              </p:cNvPr>
              <p:cNvSpPr/>
              <p:nvPr/>
            </p:nvSpPr>
            <p:spPr>
              <a:xfrm>
                <a:off x="5620145" y="3546062"/>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2"/>
                      <a:pt x="197857" y="0"/>
                      <a:pt x="441926" y="0"/>
                    </a:cubicBezTo>
                    <a:cubicBezTo>
                      <a:pt x="685995" y="0"/>
                      <a:pt x="883852" y="114502"/>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1" name="Google Shape;3020;p37">
                <a:extLst>
                  <a:ext uri="{FF2B5EF4-FFF2-40B4-BE49-F238E27FC236}">
                    <a16:creationId xmlns:a16="http://schemas.microsoft.com/office/drawing/2014/main" id="{1340BCF2-F85E-4AC4-A987-06397E25F208}"/>
                  </a:ext>
                </a:extLst>
              </p:cNvPr>
              <p:cNvSpPr/>
              <p:nvPr/>
            </p:nvSpPr>
            <p:spPr>
              <a:xfrm>
                <a:off x="5620240" y="3689127"/>
                <a:ext cx="87339" cy="116490"/>
              </a:xfrm>
              <a:custGeom>
                <a:avLst/>
                <a:gdLst/>
                <a:ahLst/>
                <a:cxnLst/>
                <a:rect l="l" t="t" r="r" b="b"/>
                <a:pathLst>
                  <a:path w="87339" h="116490" extrusionOk="0">
                    <a:moveTo>
                      <a:pt x="0" y="116491"/>
                    </a:moveTo>
                    <a:lnTo>
                      <a:pt x="0" y="0"/>
                    </a:lnTo>
                    <a:lnTo>
                      <a:pt x="87340" y="77914"/>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2" name="Google Shape;3021;p37">
                <a:extLst>
                  <a:ext uri="{FF2B5EF4-FFF2-40B4-BE49-F238E27FC236}">
                    <a16:creationId xmlns:a16="http://schemas.microsoft.com/office/drawing/2014/main" id="{4EA33ECB-CA30-41A9-8E13-93CE67D97874}"/>
                  </a:ext>
                </a:extLst>
              </p:cNvPr>
              <p:cNvSpPr/>
              <p:nvPr/>
            </p:nvSpPr>
            <p:spPr>
              <a:xfrm>
                <a:off x="6437470" y="3692175"/>
                <a:ext cx="66526" cy="157067"/>
              </a:xfrm>
              <a:custGeom>
                <a:avLst/>
                <a:gdLst/>
                <a:ahLst/>
                <a:cxnLst/>
                <a:rect l="l" t="t" r="r" b="b"/>
                <a:pathLst>
                  <a:path w="66526" h="157067" extrusionOk="0">
                    <a:moveTo>
                      <a:pt x="66527" y="0"/>
                    </a:moveTo>
                    <a:lnTo>
                      <a:pt x="66527" y="109633"/>
                    </a:lnTo>
                    <a:lnTo>
                      <a:pt x="21859" y="157067"/>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3" name="Google Shape;3022;p37">
                <a:extLst>
                  <a:ext uri="{FF2B5EF4-FFF2-40B4-BE49-F238E27FC236}">
                    <a16:creationId xmlns:a16="http://schemas.microsoft.com/office/drawing/2014/main" id="{6843F986-9E41-43DF-9309-1EBC04ED5123}"/>
                  </a:ext>
                </a:extLst>
              </p:cNvPr>
              <p:cNvSpPr/>
              <p:nvPr/>
            </p:nvSpPr>
            <p:spPr>
              <a:xfrm>
                <a:off x="5620145" y="3436429"/>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4" name="Google Shape;3023;p37">
                <a:extLst>
                  <a:ext uri="{FF2B5EF4-FFF2-40B4-BE49-F238E27FC236}">
                    <a16:creationId xmlns:a16="http://schemas.microsoft.com/office/drawing/2014/main" id="{AE819204-6465-4FC0-B744-F9F53A71BBAF}"/>
                  </a:ext>
                </a:extLst>
              </p:cNvPr>
              <p:cNvSpPr/>
              <p:nvPr/>
            </p:nvSpPr>
            <p:spPr>
              <a:xfrm>
                <a:off x="5745842" y="3506057"/>
                <a:ext cx="632610" cy="366093"/>
              </a:xfrm>
              <a:custGeom>
                <a:avLst/>
                <a:gdLst/>
                <a:ahLst/>
                <a:cxnLst/>
                <a:rect l="l" t="t" r="r" b="b"/>
                <a:pathLst>
                  <a:path w="632610" h="366093" extrusionOk="0">
                    <a:moveTo>
                      <a:pt x="632040" y="194024"/>
                    </a:moveTo>
                    <a:cubicBezTo>
                      <a:pt x="627573" y="237077"/>
                      <a:pt x="596971" y="279749"/>
                      <a:pt x="539948" y="312515"/>
                    </a:cubicBezTo>
                    <a:cubicBezTo>
                      <a:pt x="416399" y="383953"/>
                      <a:pt x="216059" y="383953"/>
                      <a:pt x="92510" y="312515"/>
                    </a:cubicBezTo>
                    <a:cubicBezTo>
                      <a:pt x="35487" y="279559"/>
                      <a:pt x="4980" y="237077"/>
                      <a:pt x="608" y="194024"/>
                    </a:cubicBezTo>
                    <a:cubicBezTo>
                      <a:pt x="-4809" y="143637"/>
                      <a:pt x="25983" y="92107"/>
                      <a:pt x="92510" y="53721"/>
                    </a:cubicBezTo>
                    <a:cubicBezTo>
                      <a:pt x="216059" y="-17907"/>
                      <a:pt x="416399" y="-17907"/>
                      <a:pt x="539948" y="53721"/>
                    </a:cubicBezTo>
                    <a:cubicBezTo>
                      <a:pt x="606569" y="92107"/>
                      <a:pt x="637267" y="143637"/>
                      <a:pt x="632040" y="19402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5" name="Google Shape;3024;p37">
                <a:extLst>
                  <a:ext uri="{FF2B5EF4-FFF2-40B4-BE49-F238E27FC236}">
                    <a16:creationId xmlns:a16="http://schemas.microsoft.com/office/drawing/2014/main" id="{3D7C2E96-AEC0-4B2B-A9B5-C77B3AAD0BDE}"/>
                  </a:ext>
                </a:extLst>
              </p:cNvPr>
              <p:cNvSpPr/>
              <p:nvPr/>
            </p:nvSpPr>
            <p:spPr>
              <a:xfrm>
                <a:off x="5746450" y="3527964"/>
                <a:ext cx="631431" cy="344185"/>
              </a:xfrm>
              <a:custGeom>
                <a:avLst/>
                <a:gdLst/>
                <a:ahLst/>
                <a:cxnLst/>
                <a:rect l="l" t="t" r="r" b="b"/>
                <a:pathLst>
                  <a:path w="631431" h="344185" extrusionOk="0">
                    <a:moveTo>
                      <a:pt x="631432" y="172117"/>
                    </a:moveTo>
                    <a:cubicBezTo>
                      <a:pt x="626965" y="215170"/>
                      <a:pt x="596363" y="257842"/>
                      <a:pt x="539340" y="290608"/>
                    </a:cubicBezTo>
                    <a:cubicBezTo>
                      <a:pt x="415791" y="362045"/>
                      <a:pt x="215451" y="362045"/>
                      <a:pt x="91902" y="290608"/>
                    </a:cubicBezTo>
                    <a:cubicBezTo>
                      <a:pt x="34879" y="257651"/>
                      <a:pt x="4372" y="215170"/>
                      <a:pt x="0" y="172117"/>
                    </a:cubicBezTo>
                    <a:cubicBezTo>
                      <a:pt x="4372" y="129064"/>
                      <a:pt x="34974" y="86392"/>
                      <a:pt x="91902" y="53721"/>
                    </a:cubicBezTo>
                    <a:cubicBezTo>
                      <a:pt x="215451" y="-17907"/>
                      <a:pt x="415791" y="-17907"/>
                      <a:pt x="539340" y="53721"/>
                    </a:cubicBezTo>
                    <a:cubicBezTo>
                      <a:pt x="596363" y="86677"/>
                      <a:pt x="626965" y="129064"/>
                      <a:pt x="631432" y="172117"/>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6" name="Google Shape;3025;p37">
                <a:extLst>
                  <a:ext uri="{FF2B5EF4-FFF2-40B4-BE49-F238E27FC236}">
                    <a16:creationId xmlns:a16="http://schemas.microsoft.com/office/drawing/2014/main" id="{6C05F98B-3C8B-467E-8D3B-96B3768C8429}"/>
                  </a:ext>
                </a:extLst>
              </p:cNvPr>
              <p:cNvSpPr/>
              <p:nvPr/>
            </p:nvSpPr>
            <p:spPr>
              <a:xfrm>
                <a:off x="5908110" y="3610832"/>
                <a:ext cx="294341" cy="184880"/>
              </a:xfrm>
              <a:custGeom>
                <a:avLst/>
                <a:gdLst/>
                <a:ahLst/>
                <a:cxnLst/>
                <a:rect l="l" t="t" r="r" b="b"/>
                <a:pathLst>
                  <a:path w="294341" h="184880" extrusionOk="0">
                    <a:moveTo>
                      <a:pt x="149305" y="29337"/>
                    </a:moveTo>
                    <a:cubicBezTo>
                      <a:pt x="145418" y="29328"/>
                      <a:pt x="141540" y="29642"/>
                      <a:pt x="137710" y="30289"/>
                    </a:cubicBezTo>
                    <a:cubicBezTo>
                      <a:pt x="132578" y="31052"/>
                      <a:pt x="126685" y="32099"/>
                      <a:pt x="120223" y="33433"/>
                    </a:cubicBezTo>
                    <a:cubicBezTo>
                      <a:pt x="113760" y="34766"/>
                      <a:pt x="107108" y="36576"/>
                      <a:pt x="100170" y="38671"/>
                    </a:cubicBezTo>
                    <a:cubicBezTo>
                      <a:pt x="93365" y="40672"/>
                      <a:pt x="86732" y="43186"/>
                      <a:pt x="80307" y="46196"/>
                    </a:cubicBezTo>
                    <a:lnTo>
                      <a:pt x="131152" y="75629"/>
                    </a:lnTo>
                    <a:lnTo>
                      <a:pt x="140181" y="72390"/>
                    </a:lnTo>
                    <a:cubicBezTo>
                      <a:pt x="153106" y="68104"/>
                      <a:pt x="165366" y="64389"/>
                      <a:pt x="176770" y="61436"/>
                    </a:cubicBezTo>
                    <a:cubicBezTo>
                      <a:pt x="187519" y="58512"/>
                      <a:pt x="198534" y="56693"/>
                      <a:pt x="209654" y="56007"/>
                    </a:cubicBezTo>
                    <a:cubicBezTo>
                      <a:pt x="219804" y="55312"/>
                      <a:pt x="230001" y="55988"/>
                      <a:pt x="239971" y="58007"/>
                    </a:cubicBezTo>
                    <a:cubicBezTo>
                      <a:pt x="250026" y="60217"/>
                      <a:pt x="259653" y="64046"/>
                      <a:pt x="268482" y="69342"/>
                    </a:cubicBezTo>
                    <a:cubicBezTo>
                      <a:pt x="277264" y="73733"/>
                      <a:pt x="284781" y="80286"/>
                      <a:pt x="290341" y="88392"/>
                    </a:cubicBezTo>
                    <a:cubicBezTo>
                      <a:pt x="294114" y="94297"/>
                      <a:pt x="295283" y="101498"/>
                      <a:pt x="293572" y="108299"/>
                    </a:cubicBezTo>
                    <a:cubicBezTo>
                      <a:pt x="291434" y="115786"/>
                      <a:pt x="287328" y="122568"/>
                      <a:pt x="281692" y="127921"/>
                    </a:cubicBezTo>
                    <a:cubicBezTo>
                      <a:pt x="274717" y="134950"/>
                      <a:pt x="266933" y="141122"/>
                      <a:pt x="258503" y="146304"/>
                    </a:cubicBezTo>
                    <a:lnTo>
                      <a:pt x="290816" y="165354"/>
                    </a:lnTo>
                    <a:lnTo>
                      <a:pt x="273139" y="175546"/>
                    </a:lnTo>
                    <a:lnTo>
                      <a:pt x="240541" y="156496"/>
                    </a:lnTo>
                    <a:cubicBezTo>
                      <a:pt x="225021" y="164202"/>
                      <a:pt x="208789" y="170355"/>
                      <a:pt x="192072" y="174879"/>
                    </a:cubicBezTo>
                    <a:cubicBezTo>
                      <a:pt x="174585" y="179718"/>
                      <a:pt x="156717" y="183071"/>
                      <a:pt x="138660" y="184880"/>
                    </a:cubicBezTo>
                    <a:lnTo>
                      <a:pt x="121648" y="154305"/>
                    </a:lnTo>
                    <a:cubicBezTo>
                      <a:pt x="126419" y="154181"/>
                      <a:pt x="131181" y="153800"/>
                      <a:pt x="135904" y="153162"/>
                    </a:cubicBezTo>
                    <a:cubicBezTo>
                      <a:pt x="143061" y="152343"/>
                      <a:pt x="150169" y="151133"/>
                      <a:pt x="157193" y="149543"/>
                    </a:cubicBezTo>
                    <a:cubicBezTo>
                      <a:pt x="164986" y="147828"/>
                      <a:pt x="173254" y="145733"/>
                      <a:pt x="181998" y="143161"/>
                    </a:cubicBezTo>
                    <a:cubicBezTo>
                      <a:pt x="190494" y="140608"/>
                      <a:pt x="198781" y="137427"/>
                      <a:pt x="206802" y="133636"/>
                    </a:cubicBezTo>
                    <a:lnTo>
                      <a:pt x="156337" y="104394"/>
                    </a:lnTo>
                    <a:lnTo>
                      <a:pt x="149685" y="106680"/>
                    </a:lnTo>
                    <a:lnTo>
                      <a:pt x="142747" y="108776"/>
                    </a:lnTo>
                    <a:cubicBezTo>
                      <a:pt x="130012" y="112967"/>
                      <a:pt x="118417" y="116300"/>
                      <a:pt x="107773" y="118301"/>
                    </a:cubicBezTo>
                    <a:cubicBezTo>
                      <a:pt x="98212" y="120768"/>
                      <a:pt x="88442" y="122330"/>
                      <a:pt x="78596" y="122968"/>
                    </a:cubicBezTo>
                    <a:cubicBezTo>
                      <a:pt x="69748" y="123282"/>
                      <a:pt x="60900" y="122444"/>
                      <a:pt x="52271" y="120491"/>
                    </a:cubicBezTo>
                    <a:cubicBezTo>
                      <a:pt x="43736" y="118548"/>
                      <a:pt x="35535" y="115338"/>
                      <a:pt x="27941" y="110966"/>
                    </a:cubicBezTo>
                    <a:cubicBezTo>
                      <a:pt x="19578" y="106613"/>
                      <a:pt x="12326" y="100384"/>
                      <a:pt x="6748" y="92773"/>
                    </a:cubicBezTo>
                    <a:cubicBezTo>
                      <a:pt x="2671" y="87078"/>
                      <a:pt x="656" y="80153"/>
                      <a:pt x="1045" y="73152"/>
                    </a:cubicBezTo>
                    <a:cubicBezTo>
                      <a:pt x="1787" y="65856"/>
                      <a:pt x="4704" y="58950"/>
                      <a:pt x="9409" y="53340"/>
                    </a:cubicBezTo>
                    <a:cubicBezTo>
                      <a:pt x="15244" y="45977"/>
                      <a:pt x="22163" y="39557"/>
                      <a:pt x="29937" y="34290"/>
                    </a:cubicBezTo>
                    <a:lnTo>
                      <a:pt x="0" y="16954"/>
                    </a:lnTo>
                    <a:lnTo>
                      <a:pt x="17677" y="6763"/>
                    </a:lnTo>
                    <a:lnTo>
                      <a:pt x="47329" y="23908"/>
                    </a:lnTo>
                    <a:cubicBezTo>
                      <a:pt x="61261" y="17031"/>
                      <a:pt x="75878" y="11668"/>
                      <a:pt x="90951" y="7906"/>
                    </a:cubicBezTo>
                    <a:cubicBezTo>
                      <a:pt x="105283" y="4220"/>
                      <a:pt x="119862" y="1581"/>
                      <a:pt x="134574" y="0"/>
                    </a:cubicBezTo>
                    <a:close/>
                    <a:moveTo>
                      <a:pt x="63010" y="82772"/>
                    </a:moveTo>
                    <a:cubicBezTo>
                      <a:pt x="69663" y="86601"/>
                      <a:pt x="77332" y="88259"/>
                      <a:pt x="84964" y="87535"/>
                    </a:cubicBezTo>
                    <a:cubicBezTo>
                      <a:pt x="95295" y="86373"/>
                      <a:pt x="105454" y="84068"/>
                      <a:pt x="115281" y="80677"/>
                    </a:cubicBezTo>
                    <a:lnTo>
                      <a:pt x="67762" y="53150"/>
                    </a:lnTo>
                    <a:cubicBezTo>
                      <a:pt x="50085" y="64579"/>
                      <a:pt x="48659" y="74486"/>
                      <a:pt x="63010" y="82772"/>
                    </a:cubicBezTo>
                    <a:close/>
                    <a:moveTo>
                      <a:pt x="229802" y="96679"/>
                    </a:moveTo>
                    <a:cubicBezTo>
                      <a:pt x="222541" y="92745"/>
                      <a:pt x="214215" y="91240"/>
                      <a:pt x="206042" y="92393"/>
                    </a:cubicBezTo>
                    <a:cubicBezTo>
                      <a:pt x="194799" y="93897"/>
                      <a:pt x="183708" y="96355"/>
                      <a:pt x="172874" y="99727"/>
                    </a:cubicBezTo>
                    <a:lnTo>
                      <a:pt x="220393" y="127063"/>
                    </a:lnTo>
                    <a:cubicBezTo>
                      <a:pt x="240161" y="114776"/>
                      <a:pt x="243487" y="104585"/>
                      <a:pt x="229802" y="96679"/>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7" name="Google Shape;3026;p37">
                <a:extLst>
                  <a:ext uri="{FF2B5EF4-FFF2-40B4-BE49-F238E27FC236}">
                    <a16:creationId xmlns:a16="http://schemas.microsoft.com/office/drawing/2014/main" id="{1C0C7374-E6CF-493F-9F5C-0BB828620AB1}"/>
                  </a:ext>
                </a:extLst>
              </p:cNvPr>
              <p:cNvSpPr/>
              <p:nvPr/>
            </p:nvSpPr>
            <p:spPr>
              <a:xfrm>
                <a:off x="6030138" y="3747992"/>
                <a:ext cx="19007" cy="25431"/>
              </a:xfrm>
              <a:custGeom>
                <a:avLst/>
                <a:gdLst/>
                <a:ahLst/>
                <a:cxnLst/>
                <a:rect l="l" t="t" r="r" b="b"/>
                <a:pathLst>
                  <a:path w="19007" h="25431" extrusionOk="0">
                    <a:moveTo>
                      <a:pt x="0" y="17145"/>
                    </a:moveTo>
                    <a:cubicBezTo>
                      <a:pt x="475" y="15907"/>
                      <a:pt x="0" y="0"/>
                      <a:pt x="0" y="0"/>
                    </a:cubicBezTo>
                    <a:lnTo>
                      <a:pt x="19008" y="12478"/>
                    </a:lnTo>
                    <a:lnTo>
                      <a:pt x="10549" y="25432"/>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8" name="Google Shape;3027;p37">
                <a:extLst>
                  <a:ext uri="{FF2B5EF4-FFF2-40B4-BE49-F238E27FC236}">
                    <a16:creationId xmlns:a16="http://schemas.microsoft.com/office/drawing/2014/main" id="{B3148793-F80F-4ECA-9733-8E17DF4C957A}"/>
                  </a:ext>
                </a:extLst>
              </p:cNvPr>
              <p:cNvSpPr/>
              <p:nvPr/>
            </p:nvSpPr>
            <p:spPr>
              <a:xfrm>
                <a:off x="6157299" y="3758850"/>
                <a:ext cx="42006" cy="19716"/>
              </a:xfrm>
              <a:custGeom>
                <a:avLst/>
                <a:gdLst/>
                <a:ahLst/>
                <a:cxnLst/>
                <a:rect l="l" t="t" r="r" b="b"/>
                <a:pathLst>
                  <a:path w="42006" h="19716" extrusionOk="0">
                    <a:moveTo>
                      <a:pt x="42007" y="17145"/>
                    </a:moveTo>
                    <a:lnTo>
                      <a:pt x="42007" y="0"/>
                    </a:lnTo>
                    <a:lnTo>
                      <a:pt x="0" y="3238"/>
                    </a:lnTo>
                    <a:lnTo>
                      <a:pt x="24140" y="19717"/>
                    </a:lnTo>
                    <a:lnTo>
                      <a:pt x="42007"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9" name="Google Shape;3028;p37">
                <a:extLst>
                  <a:ext uri="{FF2B5EF4-FFF2-40B4-BE49-F238E27FC236}">
                    <a16:creationId xmlns:a16="http://schemas.microsoft.com/office/drawing/2014/main" id="{DF0ACE56-E202-42E0-843B-1853E16596E5}"/>
                  </a:ext>
                </a:extLst>
              </p:cNvPr>
              <p:cNvSpPr/>
              <p:nvPr/>
            </p:nvSpPr>
            <p:spPr>
              <a:xfrm>
                <a:off x="6171364" y="3695604"/>
                <a:ext cx="31457" cy="17335"/>
              </a:xfrm>
              <a:custGeom>
                <a:avLst/>
                <a:gdLst/>
                <a:ahLst/>
                <a:cxnLst/>
                <a:rect l="l" t="t" r="r" b="b"/>
                <a:pathLst>
                  <a:path w="31457" h="17335" extrusionOk="0">
                    <a:moveTo>
                      <a:pt x="31458" y="17336"/>
                    </a:moveTo>
                    <a:lnTo>
                      <a:pt x="31458" y="0"/>
                    </a:lnTo>
                    <a:lnTo>
                      <a:pt x="0" y="11430"/>
                    </a:lnTo>
                    <a:lnTo>
                      <a:pt x="31458" y="17336"/>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0" name="Google Shape;3029;p37">
                <a:extLst>
                  <a:ext uri="{FF2B5EF4-FFF2-40B4-BE49-F238E27FC236}">
                    <a16:creationId xmlns:a16="http://schemas.microsoft.com/office/drawing/2014/main" id="{994B73F6-0AF8-470C-AB80-37928C2A738B}"/>
                  </a:ext>
                </a:extLst>
              </p:cNvPr>
              <p:cNvSpPr/>
              <p:nvPr/>
            </p:nvSpPr>
            <p:spPr>
              <a:xfrm>
                <a:off x="6072240" y="3701986"/>
                <a:ext cx="47423" cy="33147"/>
              </a:xfrm>
              <a:custGeom>
                <a:avLst/>
                <a:gdLst/>
                <a:ahLst/>
                <a:cxnLst/>
                <a:rect l="l" t="t" r="r" b="b"/>
                <a:pathLst>
                  <a:path w="47423" h="33147" extrusionOk="0">
                    <a:moveTo>
                      <a:pt x="0" y="10096"/>
                    </a:moveTo>
                    <a:lnTo>
                      <a:pt x="10454" y="0"/>
                    </a:lnTo>
                    <a:lnTo>
                      <a:pt x="47424" y="25622"/>
                    </a:lnTo>
                    <a:lnTo>
                      <a:pt x="45143" y="33147"/>
                    </a:lnTo>
                    <a:cubicBezTo>
                      <a:pt x="45143" y="33147"/>
                      <a:pt x="17582" y="21431"/>
                      <a:pt x="16632" y="2076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1" name="Google Shape;3030;p37">
                <a:extLst>
                  <a:ext uri="{FF2B5EF4-FFF2-40B4-BE49-F238E27FC236}">
                    <a16:creationId xmlns:a16="http://schemas.microsoft.com/office/drawing/2014/main" id="{AB21D82D-2392-465A-AE46-A917A56A3FC8}"/>
                  </a:ext>
                </a:extLst>
              </p:cNvPr>
              <p:cNvSpPr/>
              <p:nvPr/>
            </p:nvSpPr>
            <p:spPr>
              <a:xfrm>
                <a:off x="5975967" y="3647217"/>
                <a:ext cx="58828" cy="38957"/>
              </a:xfrm>
              <a:custGeom>
                <a:avLst/>
                <a:gdLst/>
                <a:ahLst/>
                <a:cxnLst/>
                <a:rect l="l" t="t" r="r" b="b"/>
                <a:pathLst>
                  <a:path w="58828" h="38957" extrusionOk="0">
                    <a:moveTo>
                      <a:pt x="0" y="10382"/>
                    </a:moveTo>
                    <a:lnTo>
                      <a:pt x="48754" y="38957"/>
                    </a:lnTo>
                    <a:lnTo>
                      <a:pt x="58828" y="31623"/>
                    </a:lnTo>
                    <a:cubicBezTo>
                      <a:pt x="58828" y="31623"/>
                      <a:pt x="52651" y="24574"/>
                      <a:pt x="52176" y="23908"/>
                    </a:cubicBezTo>
                    <a:cubicBezTo>
                      <a:pt x="47776" y="18878"/>
                      <a:pt x="42615" y="14573"/>
                      <a:pt x="36875" y="11144"/>
                    </a:cubicBezTo>
                    <a:cubicBezTo>
                      <a:pt x="33263" y="10382"/>
                      <a:pt x="10074" y="0"/>
                      <a:pt x="10074"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2" name="Google Shape;3031;p37">
                <a:extLst>
                  <a:ext uri="{FF2B5EF4-FFF2-40B4-BE49-F238E27FC236}">
                    <a16:creationId xmlns:a16="http://schemas.microsoft.com/office/drawing/2014/main" id="{E79E9ED5-9B5F-4C10-981E-7760B7395BB2}"/>
                  </a:ext>
                </a:extLst>
              </p:cNvPr>
              <p:cNvSpPr/>
              <p:nvPr/>
            </p:nvSpPr>
            <p:spPr>
              <a:xfrm>
                <a:off x="6030138" y="3615690"/>
                <a:ext cx="27275" cy="24479"/>
              </a:xfrm>
              <a:custGeom>
                <a:avLst/>
                <a:gdLst/>
                <a:ahLst/>
                <a:cxnLst/>
                <a:rect l="l" t="t" r="r" b="b"/>
                <a:pathLst>
                  <a:path w="27275" h="24479" extrusionOk="0">
                    <a:moveTo>
                      <a:pt x="27276" y="24479"/>
                    </a:moveTo>
                    <a:lnTo>
                      <a:pt x="27276" y="7334"/>
                    </a:lnTo>
                    <a:lnTo>
                      <a:pt x="4752" y="0"/>
                    </a:lnTo>
                    <a:lnTo>
                      <a:pt x="0" y="13525"/>
                    </a:lnTo>
                    <a:lnTo>
                      <a:pt x="1140" y="19621"/>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3" name="Google Shape;3032;p37">
                <a:extLst>
                  <a:ext uri="{FF2B5EF4-FFF2-40B4-BE49-F238E27FC236}">
                    <a16:creationId xmlns:a16="http://schemas.microsoft.com/office/drawing/2014/main" id="{E0479BA9-C68C-407A-A9A5-351014739B94}"/>
                  </a:ext>
                </a:extLst>
              </p:cNvPr>
              <p:cNvSpPr/>
              <p:nvPr/>
            </p:nvSpPr>
            <p:spPr>
              <a:xfrm>
                <a:off x="5907920" y="3610641"/>
                <a:ext cx="26135" cy="19430"/>
              </a:xfrm>
              <a:custGeom>
                <a:avLst/>
                <a:gdLst/>
                <a:ahLst/>
                <a:cxnLst/>
                <a:rect l="l" t="t" r="r" b="b"/>
                <a:pathLst>
                  <a:path w="26135" h="19430" extrusionOk="0">
                    <a:moveTo>
                      <a:pt x="0" y="17145"/>
                    </a:moveTo>
                    <a:lnTo>
                      <a:pt x="0" y="0"/>
                    </a:lnTo>
                    <a:lnTo>
                      <a:pt x="26135"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4" name="Google Shape;3033;p37">
                <a:extLst>
                  <a:ext uri="{FF2B5EF4-FFF2-40B4-BE49-F238E27FC236}">
                    <a16:creationId xmlns:a16="http://schemas.microsoft.com/office/drawing/2014/main" id="{8EAC1427-7303-41BE-96EE-863C64266BDE}"/>
                  </a:ext>
                </a:extLst>
              </p:cNvPr>
              <p:cNvSpPr/>
              <p:nvPr/>
            </p:nvSpPr>
            <p:spPr>
              <a:xfrm>
                <a:off x="5908870" y="3668267"/>
                <a:ext cx="30317" cy="30289"/>
              </a:xfrm>
              <a:custGeom>
                <a:avLst/>
                <a:gdLst/>
                <a:ahLst/>
                <a:cxnLst/>
                <a:rect l="l" t="t" r="r" b="b"/>
                <a:pathLst>
                  <a:path w="30317" h="30289" extrusionOk="0">
                    <a:moveTo>
                      <a:pt x="0" y="17907"/>
                    </a:moveTo>
                    <a:lnTo>
                      <a:pt x="0" y="0"/>
                    </a:lnTo>
                    <a:lnTo>
                      <a:pt x="30317" y="0"/>
                    </a:lnTo>
                    <a:lnTo>
                      <a:pt x="22999" y="16002"/>
                    </a:lnTo>
                    <a:lnTo>
                      <a:pt x="10074" y="3028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5" name="Google Shape;3034;p37">
                <a:extLst>
                  <a:ext uri="{FF2B5EF4-FFF2-40B4-BE49-F238E27FC236}">
                    <a16:creationId xmlns:a16="http://schemas.microsoft.com/office/drawing/2014/main" id="{3573553C-575B-4F48-83C0-E4DAAF936713}"/>
                  </a:ext>
                </a:extLst>
              </p:cNvPr>
              <p:cNvSpPr/>
              <p:nvPr/>
            </p:nvSpPr>
            <p:spPr>
              <a:xfrm>
                <a:off x="5907539" y="3592925"/>
                <a:ext cx="294911" cy="185451"/>
              </a:xfrm>
              <a:custGeom>
                <a:avLst/>
                <a:gdLst/>
                <a:ahLst/>
                <a:cxnLst/>
                <a:rect l="l" t="t" r="r" b="b"/>
                <a:pathLst>
                  <a:path w="294911" h="185451" extrusionOk="0">
                    <a:moveTo>
                      <a:pt x="149875" y="30099"/>
                    </a:moveTo>
                    <a:cubicBezTo>
                      <a:pt x="145988" y="30089"/>
                      <a:pt x="142110" y="30404"/>
                      <a:pt x="138280" y="31052"/>
                    </a:cubicBezTo>
                    <a:cubicBezTo>
                      <a:pt x="133148" y="31813"/>
                      <a:pt x="127256" y="32861"/>
                      <a:pt x="120793" y="34195"/>
                    </a:cubicBezTo>
                    <a:cubicBezTo>
                      <a:pt x="114331" y="35528"/>
                      <a:pt x="107678" y="37243"/>
                      <a:pt x="100740" y="39338"/>
                    </a:cubicBezTo>
                    <a:cubicBezTo>
                      <a:pt x="93935" y="41377"/>
                      <a:pt x="87302" y="43920"/>
                      <a:pt x="80877" y="46958"/>
                    </a:cubicBezTo>
                    <a:lnTo>
                      <a:pt x="131722" y="76295"/>
                    </a:lnTo>
                    <a:lnTo>
                      <a:pt x="140751" y="73152"/>
                    </a:lnTo>
                    <a:cubicBezTo>
                      <a:pt x="153676" y="68771"/>
                      <a:pt x="165936" y="65151"/>
                      <a:pt x="177341" y="62103"/>
                    </a:cubicBezTo>
                    <a:cubicBezTo>
                      <a:pt x="188108" y="59265"/>
                      <a:pt x="199114" y="57445"/>
                      <a:pt x="210224" y="56674"/>
                    </a:cubicBezTo>
                    <a:cubicBezTo>
                      <a:pt x="220374" y="56064"/>
                      <a:pt x="230571" y="56769"/>
                      <a:pt x="240541" y="58769"/>
                    </a:cubicBezTo>
                    <a:cubicBezTo>
                      <a:pt x="250577" y="60979"/>
                      <a:pt x="260204" y="64779"/>
                      <a:pt x="269052" y="70009"/>
                    </a:cubicBezTo>
                    <a:cubicBezTo>
                      <a:pt x="277824" y="74409"/>
                      <a:pt x="285351" y="80963"/>
                      <a:pt x="290911" y="89059"/>
                    </a:cubicBezTo>
                    <a:cubicBezTo>
                      <a:pt x="294684" y="94964"/>
                      <a:pt x="295853" y="102165"/>
                      <a:pt x="294142" y="108966"/>
                    </a:cubicBezTo>
                    <a:cubicBezTo>
                      <a:pt x="291985" y="116443"/>
                      <a:pt x="287889" y="123215"/>
                      <a:pt x="282262" y="128588"/>
                    </a:cubicBezTo>
                    <a:cubicBezTo>
                      <a:pt x="275315" y="135617"/>
                      <a:pt x="267522" y="141761"/>
                      <a:pt x="259073" y="146876"/>
                    </a:cubicBezTo>
                    <a:lnTo>
                      <a:pt x="291386" y="165926"/>
                    </a:lnTo>
                    <a:lnTo>
                      <a:pt x="273709" y="176117"/>
                    </a:lnTo>
                    <a:lnTo>
                      <a:pt x="241111" y="157067"/>
                    </a:lnTo>
                    <a:cubicBezTo>
                      <a:pt x="225591" y="164735"/>
                      <a:pt x="209359" y="170860"/>
                      <a:pt x="192642" y="175355"/>
                    </a:cubicBezTo>
                    <a:cubicBezTo>
                      <a:pt x="175164" y="180280"/>
                      <a:pt x="157297" y="183652"/>
                      <a:pt x="139231" y="185452"/>
                    </a:cubicBezTo>
                    <a:lnTo>
                      <a:pt x="122219" y="154877"/>
                    </a:lnTo>
                    <a:cubicBezTo>
                      <a:pt x="126990" y="154753"/>
                      <a:pt x="131751" y="154372"/>
                      <a:pt x="136474" y="153734"/>
                    </a:cubicBezTo>
                    <a:cubicBezTo>
                      <a:pt x="142842" y="152971"/>
                      <a:pt x="149875" y="151829"/>
                      <a:pt x="157763" y="150114"/>
                    </a:cubicBezTo>
                    <a:cubicBezTo>
                      <a:pt x="165651" y="148400"/>
                      <a:pt x="173824" y="146209"/>
                      <a:pt x="182568" y="143732"/>
                    </a:cubicBezTo>
                    <a:cubicBezTo>
                      <a:pt x="191074" y="141218"/>
                      <a:pt x="199370" y="138036"/>
                      <a:pt x="207373" y="134207"/>
                    </a:cubicBezTo>
                    <a:lnTo>
                      <a:pt x="156907" y="105061"/>
                    </a:lnTo>
                    <a:lnTo>
                      <a:pt x="150255" y="107347"/>
                    </a:lnTo>
                    <a:lnTo>
                      <a:pt x="143317" y="109442"/>
                    </a:lnTo>
                    <a:cubicBezTo>
                      <a:pt x="130582" y="113633"/>
                      <a:pt x="118987" y="116872"/>
                      <a:pt x="108343" y="118967"/>
                    </a:cubicBezTo>
                    <a:cubicBezTo>
                      <a:pt x="98573" y="121244"/>
                      <a:pt x="88613" y="122587"/>
                      <a:pt x="78596" y="122968"/>
                    </a:cubicBezTo>
                    <a:cubicBezTo>
                      <a:pt x="69758" y="123311"/>
                      <a:pt x="60910" y="122511"/>
                      <a:pt x="52271" y="120587"/>
                    </a:cubicBezTo>
                    <a:cubicBezTo>
                      <a:pt x="43746" y="118596"/>
                      <a:pt x="35554" y="115396"/>
                      <a:pt x="27941" y="111062"/>
                    </a:cubicBezTo>
                    <a:cubicBezTo>
                      <a:pt x="19578" y="106709"/>
                      <a:pt x="12326" y="100479"/>
                      <a:pt x="6748" y="92869"/>
                    </a:cubicBezTo>
                    <a:cubicBezTo>
                      <a:pt x="2690" y="87163"/>
                      <a:pt x="675" y="80248"/>
                      <a:pt x="1045" y="73247"/>
                    </a:cubicBezTo>
                    <a:cubicBezTo>
                      <a:pt x="1768" y="65951"/>
                      <a:pt x="4685" y="59036"/>
                      <a:pt x="9409" y="53435"/>
                    </a:cubicBezTo>
                    <a:cubicBezTo>
                      <a:pt x="15244" y="46072"/>
                      <a:pt x="22163" y="39653"/>
                      <a:pt x="29937" y="34385"/>
                    </a:cubicBezTo>
                    <a:lnTo>
                      <a:pt x="0" y="17050"/>
                    </a:lnTo>
                    <a:lnTo>
                      <a:pt x="17677" y="6858"/>
                    </a:lnTo>
                    <a:lnTo>
                      <a:pt x="47329" y="24003"/>
                    </a:lnTo>
                    <a:cubicBezTo>
                      <a:pt x="61242" y="17050"/>
                      <a:pt x="75869" y="11659"/>
                      <a:pt x="90951" y="7906"/>
                    </a:cubicBezTo>
                    <a:cubicBezTo>
                      <a:pt x="105302" y="4315"/>
                      <a:pt x="119871" y="1667"/>
                      <a:pt x="134574" y="0"/>
                    </a:cubicBezTo>
                    <a:close/>
                    <a:moveTo>
                      <a:pt x="63580" y="83439"/>
                    </a:moveTo>
                    <a:cubicBezTo>
                      <a:pt x="70214" y="87306"/>
                      <a:pt x="77903" y="88973"/>
                      <a:pt x="85534" y="88202"/>
                    </a:cubicBezTo>
                    <a:cubicBezTo>
                      <a:pt x="95846" y="87030"/>
                      <a:pt x="106015" y="84763"/>
                      <a:pt x="115851" y="81439"/>
                    </a:cubicBezTo>
                    <a:lnTo>
                      <a:pt x="68332" y="53912"/>
                    </a:lnTo>
                    <a:cubicBezTo>
                      <a:pt x="50655" y="65342"/>
                      <a:pt x="49230" y="75247"/>
                      <a:pt x="63580" y="83725"/>
                    </a:cubicBezTo>
                    <a:close/>
                    <a:moveTo>
                      <a:pt x="230372" y="97441"/>
                    </a:moveTo>
                    <a:cubicBezTo>
                      <a:pt x="223139" y="93421"/>
                      <a:pt x="214786" y="91916"/>
                      <a:pt x="206612" y="93154"/>
                    </a:cubicBezTo>
                    <a:cubicBezTo>
                      <a:pt x="195360" y="94612"/>
                      <a:pt x="184259" y="97069"/>
                      <a:pt x="173444" y="100489"/>
                    </a:cubicBezTo>
                    <a:lnTo>
                      <a:pt x="220963" y="127826"/>
                    </a:lnTo>
                    <a:cubicBezTo>
                      <a:pt x="240921" y="115443"/>
                      <a:pt x="244057" y="105318"/>
                      <a:pt x="230372" y="97441"/>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27" name="Google Shape;3035;p37">
              <a:extLst>
                <a:ext uri="{FF2B5EF4-FFF2-40B4-BE49-F238E27FC236}">
                  <a16:creationId xmlns:a16="http://schemas.microsoft.com/office/drawing/2014/main" id="{2905E206-0B17-4A64-9781-A4C8666EA643}"/>
                </a:ext>
              </a:extLst>
            </p:cNvPr>
            <p:cNvGrpSpPr/>
            <p:nvPr/>
          </p:nvGrpSpPr>
          <p:grpSpPr>
            <a:xfrm>
              <a:off x="3800921" y="2531712"/>
              <a:ext cx="883852" cy="621125"/>
              <a:chOff x="5610546" y="3273837"/>
              <a:chExt cx="883852" cy="621125"/>
            </a:xfrm>
          </p:grpSpPr>
          <p:sp>
            <p:nvSpPr>
              <p:cNvPr id="564" name="Google Shape;3036;p37">
                <a:extLst>
                  <a:ext uri="{FF2B5EF4-FFF2-40B4-BE49-F238E27FC236}">
                    <a16:creationId xmlns:a16="http://schemas.microsoft.com/office/drawing/2014/main" id="{051CB2C5-46CB-437D-859D-46482B245D63}"/>
                  </a:ext>
                </a:extLst>
              </p:cNvPr>
              <p:cNvSpPr/>
              <p:nvPr/>
            </p:nvSpPr>
            <p:spPr>
              <a:xfrm>
                <a:off x="5610546" y="3383470"/>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5" name="Google Shape;3037;p37">
                <a:extLst>
                  <a:ext uri="{FF2B5EF4-FFF2-40B4-BE49-F238E27FC236}">
                    <a16:creationId xmlns:a16="http://schemas.microsoft.com/office/drawing/2014/main" id="{7BF03577-A493-4977-AA3F-56563F776F47}"/>
                  </a:ext>
                </a:extLst>
              </p:cNvPr>
              <p:cNvSpPr/>
              <p:nvPr/>
            </p:nvSpPr>
            <p:spPr>
              <a:xfrm>
                <a:off x="5610736" y="3526535"/>
                <a:ext cx="87339" cy="116586"/>
              </a:xfrm>
              <a:custGeom>
                <a:avLst/>
                <a:gdLst/>
                <a:ahLst/>
                <a:cxnLst/>
                <a:rect l="l" t="t" r="r" b="b"/>
                <a:pathLst>
                  <a:path w="87339" h="116586" extrusionOk="0">
                    <a:moveTo>
                      <a:pt x="0" y="116586"/>
                    </a:moveTo>
                    <a:lnTo>
                      <a:pt x="0" y="0"/>
                    </a:lnTo>
                    <a:lnTo>
                      <a:pt x="87340" y="78010"/>
                    </a:lnTo>
                    <a:lnTo>
                      <a:pt x="0" y="116586"/>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6" name="Google Shape;3038;p37">
                <a:extLst>
                  <a:ext uri="{FF2B5EF4-FFF2-40B4-BE49-F238E27FC236}">
                    <a16:creationId xmlns:a16="http://schemas.microsoft.com/office/drawing/2014/main" id="{CD353FDA-31CF-44A7-87A7-FE7D7FBEBEE9}"/>
                  </a:ext>
                </a:extLst>
              </p:cNvPr>
              <p:cNvSpPr/>
              <p:nvPr/>
            </p:nvSpPr>
            <p:spPr>
              <a:xfrm>
                <a:off x="6427967" y="3529583"/>
                <a:ext cx="66431" cy="157067"/>
              </a:xfrm>
              <a:custGeom>
                <a:avLst/>
                <a:gdLst/>
                <a:ahLst/>
                <a:cxnLst/>
                <a:rect l="l" t="t" r="r" b="b"/>
                <a:pathLst>
                  <a:path w="66431" h="157067" extrusionOk="0">
                    <a:moveTo>
                      <a:pt x="66432" y="0"/>
                    </a:moveTo>
                    <a:lnTo>
                      <a:pt x="66432" y="109633"/>
                    </a:lnTo>
                    <a:lnTo>
                      <a:pt x="21859" y="157067"/>
                    </a:lnTo>
                    <a:lnTo>
                      <a:pt x="0" y="31623"/>
                    </a:lnTo>
                    <a:lnTo>
                      <a:pt x="66432"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7" name="Google Shape;3039;p37">
                <a:extLst>
                  <a:ext uri="{FF2B5EF4-FFF2-40B4-BE49-F238E27FC236}">
                    <a16:creationId xmlns:a16="http://schemas.microsoft.com/office/drawing/2014/main" id="{AE59D511-A073-49F9-A59C-D812640A64A7}"/>
                  </a:ext>
                </a:extLst>
              </p:cNvPr>
              <p:cNvSpPr/>
              <p:nvPr/>
            </p:nvSpPr>
            <p:spPr>
              <a:xfrm>
                <a:off x="5610546" y="3273837"/>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2"/>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8" name="Google Shape;3040;p37">
                <a:extLst>
                  <a:ext uri="{FF2B5EF4-FFF2-40B4-BE49-F238E27FC236}">
                    <a16:creationId xmlns:a16="http://schemas.microsoft.com/office/drawing/2014/main" id="{40EF64A0-5370-4FFE-936D-B53C8AF01863}"/>
                  </a:ext>
                </a:extLst>
              </p:cNvPr>
              <p:cNvSpPr/>
              <p:nvPr/>
            </p:nvSpPr>
            <p:spPr>
              <a:xfrm>
                <a:off x="5736262" y="3343465"/>
                <a:ext cx="632609" cy="366093"/>
              </a:xfrm>
              <a:custGeom>
                <a:avLst/>
                <a:gdLst/>
                <a:ahLst/>
                <a:cxnLst/>
                <a:rect l="l" t="t" r="r" b="b"/>
                <a:pathLst>
                  <a:path w="632609" h="366093" extrusionOk="0">
                    <a:moveTo>
                      <a:pt x="632021" y="194119"/>
                    </a:moveTo>
                    <a:cubicBezTo>
                      <a:pt x="627555" y="237173"/>
                      <a:pt x="596952" y="279844"/>
                      <a:pt x="540025" y="312515"/>
                    </a:cubicBezTo>
                    <a:cubicBezTo>
                      <a:pt x="416475" y="383953"/>
                      <a:pt x="216136" y="383953"/>
                      <a:pt x="92586" y="312515"/>
                    </a:cubicBezTo>
                    <a:cubicBezTo>
                      <a:pt x="35564" y="279559"/>
                      <a:pt x="4962" y="237173"/>
                      <a:pt x="590" y="194119"/>
                    </a:cubicBezTo>
                    <a:cubicBezTo>
                      <a:pt x="-4732" y="143637"/>
                      <a:pt x="25965" y="92202"/>
                      <a:pt x="92586" y="53721"/>
                    </a:cubicBezTo>
                    <a:cubicBezTo>
                      <a:pt x="216136" y="-17907"/>
                      <a:pt x="416475" y="-17907"/>
                      <a:pt x="540025" y="53721"/>
                    </a:cubicBezTo>
                    <a:cubicBezTo>
                      <a:pt x="606551" y="92202"/>
                      <a:pt x="637344" y="143637"/>
                      <a:pt x="632021" y="194119"/>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9" name="Google Shape;3041;p37">
                <a:extLst>
                  <a:ext uri="{FF2B5EF4-FFF2-40B4-BE49-F238E27FC236}">
                    <a16:creationId xmlns:a16="http://schemas.microsoft.com/office/drawing/2014/main" id="{FDD91AD8-DA57-4924-AB68-08207C3ED95E}"/>
                  </a:ext>
                </a:extLst>
              </p:cNvPr>
              <p:cNvSpPr/>
              <p:nvPr/>
            </p:nvSpPr>
            <p:spPr>
              <a:xfrm>
                <a:off x="5736851" y="3365444"/>
                <a:ext cx="631431" cy="344114"/>
              </a:xfrm>
              <a:custGeom>
                <a:avLst/>
                <a:gdLst/>
                <a:ahLst/>
                <a:cxnLst/>
                <a:rect l="l" t="t" r="r" b="b"/>
                <a:pathLst>
                  <a:path w="631431" h="344114" extrusionOk="0">
                    <a:moveTo>
                      <a:pt x="631431" y="172141"/>
                    </a:moveTo>
                    <a:cubicBezTo>
                      <a:pt x="626965" y="215194"/>
                      <a:pt x="596363" y="257866"/>
                      <a:pt x="539435" y="290536"/>
                    </a:cubicBezTo>
                    <a:cubicBezTo>
                      <a:pt x="415886" y="361974"/>
                      <a:pt x="215546" y="361974"/>
                      <a:pt x="91997" y="290536"/>
                    </a:cubicBezTo>
                    <a:cubicBezTo>
                      <a:pt x="34974" y="257580"/>
                      <a:pt x="4372" y="215194"/>
                      <a:pt x="0" y="172141"/>
                    </a:cubicBezTo>
                    <a:cubicBezTo>
                      <a:pt x="4372" y="128992"/>
                      <a:pt x="34974" y="86416"/>
                      <a:pt x="91997" y="53650"/>
                    </a:cubicBezTo>
                    <a:cubicBezTo>
                      <a:pt x="215546" y="-17883"/>
                      <a:pt x="415886" y="-17883"/>
                      <a:pt x="539435" y="53650"/>
                    </a:cubicBezTo>
                    <a:cubicBezTo>
                      <a:pt x="596363" y="86606"/>
                      <a:pt x="626965" y="128992"/>
                      <a:pt x="631431" y="17214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0" name="Google Shape;3042;p37">
                <a:extLst>
                  <a:ext uri="{FF2B5EF4-FFF2-40B4-BE49-F238E27FC236}">
                    <a16:creationId xmlns:a16="http://schemas.microsoft.com/office/drawing/2014/main" id="{13F7701D-7AF1-4FEB-9685-606B7251D3A9}"/>
                  </a:ext>
                </a:extLst>
              </p:cNvPr>
              <p:cNvSpPr/>
              <p:nvPr/>
            </p:nvSpPr>
            <p:spPr>
              <a:xfrm>
                <a:off x="5898416" y="3447859"/>
                <a:ext cx="294651" cy="185451"/>
              </a:xfrm>
              <a:custGeom>
                <a:avLst/>
                <a:gdLst/>
                <a:ahLst/>
                <a:cxnLst/>
                <a:rect l="l" t="t" r="r" b="b"/>
                <a:pathLst>
                  <a:path w="294651" h="185451" extrusionOk="0">
                    <a:moveTo>
                      <a:pt x="149495" y="29813"/>
                    </a:moveTo>
                    <a:cubicBezTo>
                      <a:pt x="145608" y="29756"/>
                      <a:pt x="141730" y="30042"/>
                      <a:pt x="137900" y="30671"/>
                    </a:cubicBezTo>
                    <a:cubicBezTo>
                      <a:pt x="132673" y="31433"/>
                      <a:pt x="126875" y="32480"/>
                      <a:pt x="120413" y="33814"/>
                    </a:cubicBezTo>
                    <a:cubicBezTo>
                      <a:pt x="113950" y="35147"/>
                      <a:pt x="107203" y="36957"/>
                      <a:pt x="100265" y="39052"/>
                    </a:cubicBezTo>
                    <a:cubicBezTo>
                      <a:pt x="93498" y="41053"/>
                      <a:pt x="86884" y="43567"/>
                      <a:pt x="80497" y="46577"/>
                    </a:cubicBezTo>
                    <a:lnTo>
                      <a:pt x="131247" y="76009"/>
                    </a:lnTo>
                    <a:lnTo>
                      <a:pt x="140751" y="72771"/>
                    </a:lnTo>
                    <a:cubicBezTo>
                      <a:pt x="153676" y="68485"/>
                      <a:pt x="165841" y="64770"/>
                      <a:pt x="177341" y="61817"/>
                    </a:cubicBezTo>
                    <a:cubicBezTo>
                      <a:pt x="188089" y="58883"/>
                      <a:pt x="199104" y="57064"/>
                      <a:pt x="210224" y="56388"/>
                    </a:cubicBezTo>
                    <a:cubicBezTo>
                      <a:pt x="220345" y="55702"/>
                      <a:pt x="230505" y="56369"/>
                      <a:pt x="240446" y="58388"/>
                    </a:cubicBezTo>
                    <a:cubicBezTo>
                      <a:pt x="250453" y="60655"/>
                      <a:pt x="260043" y="64475"/>
                      <a:pt x="268862" y="69723"/>
                    </a:cubicBezTo>
                    <a:cubicBezTo>
                      <a:pt x="277644" y="74114"/>
                      <a:pt x="285161" y="80667"/>
                      <a:pt x="290721" y="88773"/>
                    </a:cubicBezTo>
                    <a:cubicBezTo>
                      <a:pt x="294389" y="94717"/>
                      <a:pt x="295549" y="101879"/>
                      <a:pt x="293952" y="108680"/>
                    </a:cubicBezTo>
                    <a:cubicBezTo>
                      <a:pt x="291776" y="116148"/>
                      <a:pt x="287680" y="122920"/>
                      <a:pt x="282072" y="128302"/>
                    </a:cubicBezTo>
                    <a:cubicBezTo>
                      <a:pt x="275239" y="135350"/>
                      <a:pt x="267617" y="141580"/>
                      <a:pt x="259358" y="146875"/>
                    </a:cubicBezTo>
                    <a:lnTo>
                      <a:pt x="291671" y="165925"/>
                    </a:lnTo>
                    <a:lnTo>
                      <a:pt x="273994" y="176117"/>
                    </a:lnTo>
                    <a:lnTo>
                      <a:pt x="241396" y="157067"/>
                    </a:lnTo>
                    <a:cubicBezTo>
                      <a:pt x="225867" y="164735"/>
                      <a:pt x="209635" y="170898"/>
                      <a:pt x="192927" y="175450"/>
                    </a:cubicBezTo>
                    <a:cubicBezTo>
                      <a:pt x="175440" y="180289"/>
                      <a:pt x="157573" y="183633"/>
                      <a:pt x="139516" y="185452"/>
                    </a:cubicBezTo>
                    <a:lnTo>
                      <a:pt x="122409" y="154876"/>
                    </a:lnTo>
                    <a:cubicBezTo>
                      <a:pt x="127180" y="154753"/>
                      <a:pt x="131941" y="154372"/>
                      <a:pt x="136664" y="153734"/>
                    </a:cubicBezTo>
                    <a:cubicBezTo>
                      <a:pt x="143821" y="152924"/>
                      <a:pt x="150930" y="151714"/>
                      <a:pt x="157953" y="150114"/>
                    </a:cubicBezTo>
                    <a:cubicBezTo>
                      <a:pt x="165841" y="148400"/>
                      <a:pt x="174109" y="146304"/>
                      <a:pt x="182853" y="143732"/>
                    </a:cubicBezTo>
                    <a:cubicBezTo>
                      <a:pt x="191340" y="141151"/>
                      <a:pt x="199627" y="137970"/>
                      <a:pt x="207658" y="134207"/>
                    </a:cubicBezTo>
                    <a:lnTo>
                      <a:pt x="156812" y="104966"/>
                    </a:lnTo>
                    <a:lnTo>
                      <a:pt x="150255" y="107251"/>
                    </a:lnTo>
                    <a:lnTo>
                      <a:pt x="143317" y="109347"/>
                    </a:lnTo>
                    <a:cubicBezTo>
                      <a:pt x="130582" y="113538"/>
                      <a:pt x="118892" y="116872"/>
                      <a:pt x="108343" y="118872"/>
                    </a:cubicBezTo>
                    <a:cubicBezTo>
                      <a:pt x="98545" y="121149"/>
                      <a:pt x="88556" y="122492"/>
                      <a:pt x="78501" y="122873"/>
                    </a:cubicBezTo>
                    <a:cubicBezTo>
                      <a:pt x="69691" y="123187"/>
                      <a:pt x="60872" y="122358"/>
                      <a:pt x="52271" y="120396"/>
                    </a:cubicBezTo>
                    <a:cubicBezTo>
                      <a:pt x="43698" y="118453"/>
                      <a:pt x="35468" y="115243"/>
                      <a:pt x="27846" y="110871"/>
                    </a:cubicBezTo>
                    <a:cubicBezTo>
                      <a:pt x="19540" y="106518"/>
                      <a:pt x="12326" y="100327"/>
                      <a:pt x="6748" y="92774"/>
                    </a:cubicBezTo>
                    <a:cubicBezTo>
                      <a:pt x="2604" y="87078"/>
                      <a:pt x="580" y="80096"/>
                      <a:pt x="1045" y="73057"/>
                    </a:cubicBezTo>
                    <a:cubicBezTo>
                      <a:pt x="1787" y="65789"/>
                      <a:pt x="4704" y="58922"/>
                      <a:pt x="9409" y="53340"/>
                    </a:cubicBezTo>
                    <a:cubicBezTo>
                      <a:pt x="15197" y="45939"/>
                      <a:pt x="22125" y="39500"/>
                      <a:pt x="29937" y="34290"/>
                    </a:cubicBezTo>
                    <a:lnTo>
                      <a:pt x="0" y="16954"/>
                    </a:lnTo>
                    <a:lnTo>
                      <a:pt x="17582" y="6763"/>
                    </a:lnTo>
                    <a:lnTo>
                      <a:pt x="47234" y="23908"/>
                    </a:lnTo>
                    <a:cubicBezTo>
                      <a:pt x="61176" y="17059"/>
                      <a:pt x="75793" y="11697"/>
                      <a:pt x="90856" y="7906"/>
                    </a:cubicBezTo>
                    <a:cubicBezTo>
                      <a:pt x="105188" y="4239"/>
                      <a:pt x="119767" y="1591"/>
                      <a:pt x="134479" y="0"/>
                    </a:cubicBezTo>
                    <a:close/>
                    <a:moveTo>
                      <a:pt x="63105" y="83153"/>
                    </a:moveTo>
                    <a:cubicBezTo>
                      <a:pt x="69786" y="86992"/>
                      <a:pt x="77494" y="88659"/>
                      <a:pt x="85154" y="87916"/>
                    </a:cubicBezTo>
                    <a:cubicBezTo>
                      <a:pt x="95447" y="86754"/>
                      <a:pt x="105587" y="84449"/>
                      <a:pt x="115376" y="81058"/>
                    </a:cubicBezTo>
                    <a:lnTo>
                      <a:pt x="67857" y="53531"/>
                    </a:lnTo>
                    <a:cubicBezTo>
                      <a:pt x="50275" y="65056"/>
                      <a:pt x="48849" y="74867"/>
                      <a:pt x="63105" y="83153"/>
                    </a:cubicBezTo>
                    <a:close/>
                    <a:moveTo>
                      <a:pt x="229992" y="97060"/>
                    </a:moveTo>
                    <a:cubicBezTo>
                      <a:pt x="222693" y="93135"/>
                      <a:pt x="214339" y="91631"/>
                      <a:pt x="206137" y="92774"/>
                    </a:cubicBezTo>
                    <a:cubicBezTo>
                      <a:pt x="194894" y="94278"/>
                      <a:pt x="183803" y="96736"/>
                      <a:pt x="172969" y="100108"/>
                    </a:cubicBezTo>
                    <a:lnTo>
                      <a:pt x="220488" y="127540"/>
                    </a:lnTo>
                    <a:cubicBezTo>
                      <a:pt x="240512" y="115157"/>
                      <a:pt x="243677" y="104994"/>
                      <a:pt x="229992" y="9706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1" name="Google Shape;3043;p37">
                <a:extLst>
                  <a:ext uri="{FF2B5EF4-FFF2-40B4-BE49-F238E27FC236}">
                    <a16:creationId xmlns:a16="http://schemas.microsoft.com/office/drawing/2014/main" id="{0D246B18-ED6C-4DD9-8970-55B56F55E38B}"/>
                  </a:ext>
                </a:extLst>
              </p:cNvPr>
              <p:cNvSpPr/>
              <p:nvPr/>
            </p:nvSpPr>
            <p:spPr>
              <a:xfrm>
                <a:off x="6020539" y="3585400"/>
                <a:ext cx="19482" cy="25526"/>
              </a:xfrm>
              <a:custGeom>
                <a:avLst/>
                <a:gdLst/>
                <a:ahLst/>
                <a:cxnLst/>
                <a:rect l="l" t="t" r="r" b="b"/>
                <a:pathLst>
                  <a:path w="19482" h="25526" extrusionOk="0">
                    <a:moveTo>
                      <a:pt x="0" y="17145"/>
                    </a:moveTo>
                    <a:cubicBezTo>
                      <a:pt x="285" y="11430"/>
                      <a:pt x="285" y="5715"/>
                      <a:pt x="0" y="0"/>
                    </a:cubicBezTo>
                    <a:lnTo>
                      <a:pt x="19483" y="12478"/>
                    </a:lnTo>
                    <a:lnTo>
                      <a:pt x="11024"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2" name="Google Shape;3044;p37">
                <a:extLst>
                  <a:ext uri="{FF2B5EF4-FFF2-40B4-BE49-F238E27FC236}">
                    <a16:creationId xmlns:a16="http://schemas.microsoft.com/office/drawing/2014/main" id="{7BEE44C9-CBBC-4953-8407-6329BC87FFB9}"/>
                  </a:ext>
                </a:extLst>
              </p:cNvPr>
              <p:cNvSpPr/>
              <p:nvPr/>
            </p:nvSpPr>
            <p:spPr>
              <a:xfrm>
                <a:off x="6147700" y="3596258"/>
                <a:ext cx="42101" cy="19716"/>
              </a:xfrm>
              <a:custGeom>
                <a:avLst/>
                <a:gdLst/>
                <a:ahLst/>
                <a:cxnLst/>
                <a:rect l="l" t="t" r="r" b="b"/>
                <a:pathLst>
                  <a:path w="42101" h="19716" extrusionOk="0">
                    <a:moveTo>
                      <a:pt x="42102" y="17145"/>
                    </a:moveTo>
                    <a:lnTo>
                      <a:pt x="42102" y="0"/>
                    </a:lnTo>
                    <a:lnTo>
                      <a:pt x="0" y="3238"/>
                    </a:lnTo>
                    <a:lnTo>
                      <a:pt x="24140" y="19717"/>
                    </a:lnTo>
                    <a:lnTo>
                      <a:pt x="42102"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3" name="Google Shape;3045;p37">
                <a:extLst>
                  <a:ext uri="{FF2B5EF4-FFF2-40B4-BE49-F238E27FC236}">
                    <a16:creationId xmlns:a16="http://schemas.microsoft.com/office/drawing/2014/main" id="{B473B1EB-6D30-4E1B-BE1A-C3B9FE1F720D}"/>
                  </a:ext>
                </a:extLst>
              </p:cNvPr>
              <p:cNvSpPr/>
              <p:nvPr/>
            </p:nvSpPr>
            <p:spPr>
              <a:xfrm>
                <a:off x="6161861" y="3533013"/>
                <a:ext cx="31457" cy="17335"/>
              </a:xfrm>
              <a:custGeom>
                <a:avLst/>
                <a:gdLst/>
                <a:ahLst/>
                <a:cxnLst/>
                <a:rect l="l" t="t" r="r" b="b"/>
                <a:pathLst>
                  <a:path w="31457" h="17335" extrusionOk="0">
                    <a:moveTo>
                      <a:pt x="31458" y="17335"/>
                    </a:moveTo>
                    <a:lnTo>
                      <a:pt x="31458" y="0"/>
                    </a:lnTo>
                    <a:lnTo>
                      <a:pt x="0" y="11430"/>
                    </a:lnTo>
                    <a:lnTo>
                      <a:pt x="31458" y="1733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4" name="Google Shape;3046;p37">
                <a:extLst>
                  <a:ext uri="{FF2B5EF4-FFF2-40B4-BE49-F238E27FC236}">
                    <a16:creationId xmlns:a16="http://schemas.microsoft.com/office/drawing/2014/main" id="{B9D22387-A4BE-4BE9-A9A9-E2DAB3855986}"/>
                  </a:ext>
                </a:extLst>
              </p:cNvPr>
              <p:cNvSpPr/>
              <p:nvPr/>
            </p:nvSpPr>
            <p:spPr>
              <a:xfrm>
                <a:off x="6062736" y="3539394"/>
                <a:ext cx="47328" cy="33147"/>
              </a:xfrm>
              <a:custGeom>
                <a:avLst/>
                <a:gdLst/>
                <a:ahLst/>
                <a:cxnLst/>
                <a:rect l="l" t="t" r="r" b="b"/>
                <a:pathLst>
                  <a:path w="47328" h="33147" extrusionOk="0">
                    <a:moveTo>
                      <a:pt x="0" y="10096"/>
                    </a:moveTo>
                    <a:lnTo>
                      <a:pt x="10454" y="0"/>
                    </a:lnTo>
                    <a:lnTo>
                      <a:pt x="47329" y="25622"/>
                    </a:lnTo>
                    <a:lnTo>
                      <a:pt x="45048" y="33147"/>
                    </a:lnTo>
                    <a:cubicBezTo>
                      <a:pt x="45048" y="33147"/>
                      <a:pt x="17487" y="21527"/>
                      <a:pt x="16537" y="2076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5" name="Google Shape;3047;p37">
                <a:extLst>
                  <a:ext uri="{FF2B5EF4-FFF2-40B4-BE49-F238E27FC236}">
                    <a16:creationId xmlns:a16="http://schemas.microsoft.com/office/drawing/2014/main" id="{DF159E9B-DC09-4D2F-B2D5-82DFEFB56ABE}"/>
                  </a:ext>
                </a:extLst>
              </p:cNvPr>
              <p:cNvSpPr/>
              <p:nvPr/>
            </p:nvSpPr>
            <p:spPr>
              <a:xfrm>
                <a:off x="5966368" y="3484530"/>
                <a:ext cx="58543" cy="38957"/>
              </a:xfrm>
              <a:custGeom>
                <a:avLst/>
                <a:gdLst/>
                <a:ahLst/>
                <a:cxnLst/>
                <a:rect l="l" t="t" r="r" b="b"/>
                <a:pathLst>
                  <a:path w="58543" h="38957" extrusionOk="0">
                    <a:moveTo>
                      <a:pt x="0" y="11144"/>
                    </a:moveTo>
                    <a:lnTo>
                      <a:pt x="49040" y="38957"/>
                    </a:lnTo>
                    <a:lnTo>
                      <a:pt x="58543" y="31623"/>
                    </a:lnTo>
                    <a:cubicBezTo>
                      <a:pt x="58543" y="31623"/>
                      <a:pt x="52366" y="24575"/>
                      <a:pt x="51986" y="23908"/>
                    </a:cubicBezTo>
                    <a:cubicBezTo>
                      <a:pt x="47566" y="18898"/>
                      <a:pt x="42406" y="14592"/>
                      <a:pt x="36685" y="11144"/>
                    </a:cubicBezTo>
                    <a:cubicBezTo>
                      <a:pt x="33073" y="10477"/>
                      <a:pt x="9789" y="0"/>
                      <a:pt x="9789"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6" name="Google Shape;3048;p37">
                <a:extLst>
                  <a:ext uri="{FF2B5EF4-FFF2-40B4-BE49-F238E27FC236}">
                    <a16:creationId xmlns:a16="http://schemas.microsoft.com/office/drawing/2014/main" id="{396A19EE-BDC6-4451-A9FA-0567EC416E03}"/>
                  </a:ext>
                </a:extLst>
              </p:cNvPr>
              <p:cNvSpPr/>
              <p:nvPr/>
            </p:nvSpPr>
            <p:spPr>
              <a:xfrm>
                <a:off x="6020539" y="3453098"/>
                <a:ext cx="27370" cy="24574"/>
              </a:xfrm>
              <a:custGeom>
                <a:avLst/>
                <a:gdLst/>
                <a:ahLst/>
                <a:cxnLst/>
                <a:rect l="l" t="t" r="r" b="b"/>
                <a:pathLst>
                  <a:path w="27370" h="24574" extrusionOk="0">
                    <a:moveTo>
                      <a:pt x="27371" y="24575"/>
                    </a:moveTo>
                    <a:lnTo>
                      <a:pt x="27371" y="7334"/>
                    </a:lnTo>
                    <a:lnTo>
                      <a:pt x="4847" y="0"/>
                    </a:lnTo>
                    <a:lnTo>
                      <a:pt x="0" y="13525"/>
                    </a:lnTo>
                    <a:lnTo>
                      <a:pt x="1236" y="19621"/>
                    </a:lnTo>
                    <a:lnTo>
                      <a:pt x="27371" y="2457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7" name="Google Shape;3049;p37">
                <a:extLst>
                  <a:ext uri="{FF2B5EF4-FFF2-40B4-BE49-F238E27FC236}">
                    <a16:creationId xmlns:a16="http://schemas.microsoft.com/office/drawing/2014/main" id="{FAFCA2D5-92C7-4894-8413-F5B0AE9A16B4}"/>
                  </a:ext>
                </a:extLst>
              </p:cNvPr>
              <p:cNvSpPr/>
              <p:nvPr/>
            </p:nvSpPr>
            <p:spPr>
              <a:xfrm>
                <a:off x="5898416" y="3448050"/>
                <a:ext cx="26040" cy="19430"/>
              </a:xfrm>
              <a:custGeom>
                <a:avLst/>
                <a:gdLst/>
                <a:ahLst/>
                <a:cxnLst/>
                <a:rect l="l" t="t" r="r" b="b"/>
                <a:pathLst>
                  <a:path w="26040" h="19430" extrusionOk="0">
                    <a:moveTo>
                      <a:pt x="0" y="17145"/>
                    </a:moveTo>
                    <a:lnTo>
                      <a:pt x="0" y="0"/>
                    </a:lnTo>
                    <a:lnTo>
                      <a:pt x="26040"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8" name="Google Shape;3050;p37">
                <a:extLst>
                  <a:ext uri="{FF2B5EF4-FFF2-40B4-BE49-F238E27FC236}">
                    <a16:creationId xmlns:a16="http://schemas.microsoft.com/office/drawing/2014/main" id="{04FE402B-AB7F-4B3D-991D-404421A46D51}"/>
                  </a:ext>
                </a:extLst>
              </p:cNvPr>
              <p:cNvSpPr/>
              <p:nvPr/>
            </p:nvSpPr>
            <p:spPr>
              <a:xfrm>
                <a:off x="5899366" y="3505676"/>
                <a:ext cx="30317" cy="30194"/>
              </a:xfrm>
              <a:custGeom>
                <a:avLst/>
                <a:gdLst/>
                <a:ahLst/>
                <a:cxnLst/>
                <a:rect l="l" t="t" r="r" b="b"/>
                <a:pathLst>
                  <a:path w="30317" h="30194" extrusionOk="0">
                    <a:moveTo>
                      <a:pt x="0" y="17812"/>
                    </a:moveTo>
                    <a:lnTo>
                      <a:pt x="0" y="0"/>
                    </a:lnTo>
                    <a:lnTo>
                      <a:pt x="30317" y="0"/>
                    </a:lnTo>
                    <a:lnTo>
                      <a:pt x="22999" y="15907"/>
                    </a:lnTo>
                    <a:lnTo>
                      <a:pt x="9979" y="30194"/>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9" name="Google Shape;3051;p37">
                <a:extLst>
                  <a:ext uri="{FF2B5EF4-FFF2-40B4-BE49-F238E27FC236}">
                    <a16:creationId xmlns:a16="http://schemas.microsoft.com/office/drawing/2014/main" id="{5DBF6C9A-7E26-452A-BEDD-09BECA457790}"/>
                  </a:ext>
                </a:extLst>
              </p:cNvPr>
              <p:cNvSpPr/>
              <p:nvPr/>
            </p:nvSpPr>
            <p:spPr>
              <a:xfrm>
                <a:off x="5898416" y="3431095"/>
                <a:ext cx="294657" cy="185070"/>
              </a:xfrm>
              <a:custGeom>
                <a:avLst/>
                <a:gdLst/>
                <a:ahLst/>
                <a:cxnLst/>
                <a:rect l="l" t="t" r="r" b="b"/>
                <a:pathLst>
                  <a:path w="294657" h="185070" extrusionOk="0">
                    <a:moveTo>
                      <a:pt x="149495" y="29337"/>
                    </a:moveTo>
                    <a:cubicBezTo>
                      <a:pt x="145608" y="29327"/>
                      <a:pt x="141730" y="29642"/>
                      <a:pt x="137900" y="30289"/>
                    </a:cubicBezTo>
                    <a:cubicBezTo>
                      <a:pt x="132673" y="31051"/>
                      <a:pt x="126875" y="32099"/>
                      <a:pt x="120413" y="33433"/>
                    </a:cubicBezTo>
                    <a:cubicBezTo>
                      <a:pt x="113950" y="34766"/>
                      <a:pt x="107203" y="36576"/>
                      <a:pt x="100265" y="38576"/>
                    </a:cubicBezTo>
                    <a:cubicBezTo>
                      <a:pt x="93508" y="40653"/>
                      <a:pt x="86903" y="43196"/>
                      <a:pt x="80497" y="46196"/>
                    </a:cubicBezTo>
                    <a:lnTo>
                      <a:pt x="131247" y="75629"/>
                    </a:lnTo>
                    <a:lnTo>
                      <a:pt x="140751" y="72390"/>
                    </a:lnTo>
                    <a:cubicBezTo>
                      <a:pt x="153676" y="68104"/>
                      <a:pt x="165841" y="64389"/>
                      <a:pt x="177341" y="61436"/>
                    </a:cubicBezTo>
                    <a:cubicBezTo>
                      <a:pt x="188089" y="58522"/>
                      <a:pt x="199104" y="56664"/>
                      <a:pt x="210224" y="55912"/>
                    </a:cubicBezTo>
                    <a:cubicBezTo>
                      <a:pt x="220345" y="55302"/>
                      <a:pt x="230505" y="56007"/>
                      <a:pt x="240446" y="58007"/>
                    </a:cubicBezTo>
                    <a:cubicBezTo>
                      <a:pt x="250463" y="60227"/>
                      <a:pt x="260062" y="64056"/>
                      <a:pt x="268862" y="69342"/>
                    </a:cubicBezTo>
                    <a:cubicBezTo>
                      <a:pt x="277663" y="73705"/>
                      <a:pt x="285190" y="80267"/>
                      <a:pt x="290721" y="88392"/>
                    </a:cubicBezTo>
                    <a:cubicBezTo>
                      <a:pt x="294399" y="94336"/>
                      <a:pt x="295558" y="101498"/>
                      <a:pt x="293952" y="108299"/>
                    </a:cubicBezTo>
                    <a:cubicBezTo>
                      <a:pt x="291757" y="115757"/>
                      <a:pt x="287661" y="122520"/>
                      <a:pt x="282072" y="127921"/>
                    </a:cubicBezTo>
                    <a:cubicBezTo>
                      <a:pt x="275239" y="134969"/>
                      <a:pt x="267617" y="141199"/>
                      <a:pt x="259358" y="146495"/>
                    </a:cubicBezTo>
                    <a:lnTo>
                      <a:pt x="291671" y="165545"/>
                    </a:lnTo>
                    <a:lnTo>
                      <a:pt x="273994" y="175736"/>
                    </a:lnTo>
                    <a:lnTo>
                      <a:pt x="241396" y="156686"/>
                    </a:lnTo>
                    <a:cubicBezTo>
                      <a:pt x="225867" y="164354"/>
                      <a:pt x="209635" y="170517"/>
                      <a:pt x="192927" y="175070"/>
                    </a:cubicBezTo>
                    <a:cubicBezTo>
                      <a:pt x="175440" y="179908"/>
                      <a:pt x="157573" y="183252"/>
                      <a:pt x="139516" y="185071"/>
                    </a:cubicBezTo>
                    <a:lnTo>
                      <a:pt x="122409" y="154496"/>
                    </a:lnTo>
                    <a:cubicBezTo>
                      <a:pt x="127180" y="154372"/>
                      <a:pt x="131941" y="153991"/>
                      <a:pt x="136664" y="153353"/>
                    </a:cubicBezTo>
                    <a:cubicBezTo>
                      <a:pt x="143032" y="152590"/>
                      <a:pt x="150160" y="151447"/>
                      <a:pt x="157953" y="149733"/>
                    </a:cubicBezTo>
                    <a:cubicBezTo>
                      <a:pt x="165746" y="148019"/>
                      <a:pt x="174109" y="145923"/>
                      <a:pt x="182853" y="143351"/>
                    </a:cubicBezTo>
                    <a:cubicBezTo>
                      <a:pt x="191340" y="140770"/>
                      <a:pt x="199627" y="137589"/>
                      <a:pt x="207658" y="133826"/>
                    </a:cubicBezTo>
                    <a:lnTo>
                      <a:pt x="157098" y="104585"/>
                    </a:lnTo>
                    <a:lnTo>
                      <a:pt x="150540" y="106871"/>
                    </a:lnTo>
                    <a:lnTo>
                      <a:pt x="143602" y="108966"/>
                    </a:lnTo>
                    <a:cubicBezTo>
                      <a:pt x="130867" y="113157"/>
                      <a:pt x="119177" y="116491"/>
                      <a:pt x="108628" y="118491"/>
                    </a:cubicBezTo>
                    <a:cubicBezTo>
                      <a:pt x="98830" y="120767"/>
                      <a:pt x="88841" y="122111"/>
                      <a:pt x="78786" y="122491"/>
                    </a:cubicBezTo>
                    <a:cubicBezTo>
                      <a:pt x="69976" y="122758"/>
                      <a:pt x="61166" y="121929"/>
                      <a:pt x="52556" y="120015"/>
                    </a:cubicBezTo>
                    <a:cubicBezTo>
                      <a:pt x="44002" y="118034"/>
                      <a:pt x="35772" y="114824"/>
                      <a:pt x="28131" y="110490"/>
                    </a:cubicBezTo>
                    <a:cubicBezTo>
                      <a:pt x="19796" y="106137"/>
                      <a:pt x="12573" y="99908"/>
                      <a:pt x="7033" y="92297"/>
                    </a:cubicBezTo>
                    <a:cubicBezTo>
                      <a:pt x="2889" y="86630"/>
                      <a:pt x="865" y="79686"/>
                      <a:pt x="1331" y="72676"/>
                    </a:cubicBezTo>
                    <a:cubicBezTo>
                      <a:pt x="2072" y="65380"/>
                      <a:pt x="4989" y="58474"/>
                      <a:pt x="9694" y="52864"/>
                    </a:cubicBezTo>
                    <a:cubicBezTo>
                      <a:pt x="15482" y="45453"/>
                      <a:pt x="22410" y="39024"/>
                      <a:pt x="30222" y="33814"/>
                    </a:cubicBezTo>
                    <a:lnTo>
                      <a:pt x="0" y="16954"/>
                    </a:lnTo>
                    <a:lnTo>
                      <a:pt x="17582" y="6763"/>
                    </a:lnTo>
                    <a:lnTo>
                      <a:pt x="47234" y="23908"/>
                    </a:lnTo>
                    <a:cubicBezTo>
                      <a:pt x="61157" y="17021"/>
                      <a:pt x="75783" y="11649"/>
                      <a:pt x="90856" y="7906"/>
                    </a:cubicBezTo>
                    <a:cubicBezTo>
                      <a:pt x="105188" y="4239"/>
                      <a:pt x="119767" y="1591"/>
                      <a:pt x="134479" y="0"/>
                    </a:cubicBezTo>
                    <a:close/>
                    <a:moveTo>
                      <a:pt x="63105" y="82772"/>
                    </a:moveTo>
                    <a:cubicBezTo>
                      <a:pt x="69786" y="86611"/>
                      <a:pt x="77494" y="88278"/>
                      <a:pt x="85154" y="87535"/>
                    </a:cubicBezTo>
                    <a:cubicBezTo>
                      <a:pt x="95437" y="86325"/>
                      <a:pt x="105568" y="84020"/>
                      <a:pt x="115376" y="80677"/>
                    </a:cubicBezTo>
                    <a:lnTo>
                      <a:pt x="67857" y="53150"/>
                    </a:lnTo>
                    <a:cubicBezTo>
                      <a:pt x="50275" y="64579"/>
                      <a:pt x="48849" y="74104"/>
                      <a:pt x="63105" y="82772"/>
                    </a:cubicBezTo>
                    <a:close/>
                    <a:moveTo>
                      <a:pt x="229992" y="96679"/>
                    </a:moveTo>
                    <a:cubicBezTo>
                      <a:pt x="222721" y="92678"/>
                      <a:pt x="214339" y="91173"/>
                      <a:pt x="206137" y="92393"/>
                    </a:cubicBezTo>
                    <a:cubicBezTo>
                      <a:pt x="194894" y="93897"/>
                      <a:pt x="183803" y="96355"/>
                      <a:pt x="172969" y="99727"/>
                    </a:cubicBezTo>
                    <a:lnTo>
                      <a:pt x="220488" y="127063"/>
                    </a:lnTo>
                    <a:cubicBezTo>
                      <a:pt x="240351" y="114776"/>
                      <a:pt x="243677" y="104585"/>
                      <a:pt x="229992" y="96679"/>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28" name="Google Shape;3052;p37">
              <a:extLst>
                <a:ext uri="{FF2B5EF4-FFF2-40B4-BE49-F238E27FC236}">
                  <a16:creationId xmlns:a16="http://schemas.microsoft.com/office/drawing/2014/main" id="{B30FDC0C-F2CE-49B8-949F-66652323F888}"/>
                </a:ext>
              </a:extLst>
            </p:cNvPr>
            <p:cNvGrpSpPr/>
            <p:nvPr/>
          </p:nvGrpSpPr>
          <p:grpSpPr>
            <a:xfrm>
              <a:off x="3829623" y="2378741"/>
              <a:ext cx="883852" cy="621029"/>
              <a:chOff x="5639248" y="3120866"/>
              <a:chExt cx="883852" cy="621029"/>
            </a:xfrm>
          </p:grpSpPr>
          <p:sp>
            <p:nvSpPr>
              <p:cNvPr id="548" name="Google Shape;3053;p37">
                <a:extLst>
                  <a:ext uri="{FF2B5EF4-FFF2-40B4-BE49-F238E27FC236}">
                    <a16:creationId xmlns:a16="http://schemas.microsoft.com/office/drawing/2014/main" id="{8CA844FB-DF95-44F5-A2B6-EDB5E7A96A3F}"/>
                  </a:ext>
                </a:extLst>
              </p:cNvPr>
              <p:cNvSpPr/>
              <p:nvPr/>
            </p:nvSpPr>
            <p:spPr>
              <a:xfrm>
                <a:off x="5639248" y="3230403"/>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2"/>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9" name="Google Shape;3054;p37">
                <a:extLst>
                  <a:ext uri="{FF2B5EF4-FFF2-40B4-BE49-F238E27FC236}">
                    <a16:creationId xmlns:a16="http://schemas.microsoft.com/office/drawing/2014/main" id="{F058BF94-765A-481C-889F-E7E8DEF13087}"/>
                  </a:ext>
                </a:extLst>
              </p:cNvPr>
              <p:cNvSpPr/>
              <p:nvPr/>
            </p:nvSpPr>
            <p:spPr>
              <a:xfrm>
                <a:off x="5639343" y="3373564"/>
                <a:ext cx="87339" cy="116490"/>
              </a:xfrm>
              <a:custGeom>
                <a:avLst/>
                <a:gdLst/>
                <a:ahLst/>
                <a:cxnLst/>
                <a:rect l="l" t="t" r="r" b="b"/>
                <a:pathLst>
                  <a:path w="87339" h="116490" extrusionOk="0">
                    <a:moveTo>
                      <a:pt x="0" y="116491"/>
                    </a:moveTo>
                    <a:lnTo>
                      <a:pt x="0" y="0"/>
                    </a:lnTo>
                    <a:lnTo>
                      <a:pt x="87340" y="77915"/>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0" name="Google Shape;3055;p37">
                <a:extLst>
                  <a:ext uri="{FF2B5EF4-FFF2-40B4-BE49-F238E27FC236}">
                    <a16:creationId xmlns:a16="http://schemas.microsoft.com/office/drawing/2014/main" id="{EF0B0B99-E53B-4512-9EA8-5C9782C45B28}"/>
                  </a:ext>
                </a:extLst>
              </p:cNvPr>
              <p:cNvSpPr/>
              <p:nvPr/>
            </p:nvSpPr>
            <p:spPr>
              <a:xfrm>
                <a:off x="6456573" y="3376612"/>
                <a:ext cx="66526" cy="157067"/>
              </a:xfrm>
              <a:custGeom>
                <a:avLst/>
                <a:gdLst/>
                <a:ahLst/>
                <a:cxnLst/>
                <a:rect l="l" t="t" r="r" b="b"/>
                <a:pathLst>
                  <a:path w="66526" h="157067" extrusionOk="0">
                    <a:moveTo>
                      <a:pt x="66527" y="0"/>
                    </a:moveTo>
                    <a:lnTo>
                      <a:pt x="66527" y="109538"/>
                    </a:lnTo>
                    <a:lnTo>
                      <a:pt x="21859" y="157067"/>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1" name="Google Shape;3056;p37">
                <a:extLst>
                  <a:ext uri="{FF2B5EF4-FFF2-40B4-BE49-F238E27FC236}">
                    <a16:creationId xmlns:a16="http://schemas.microsoft.com/office/drawing/2014/main" id="{53441AF7-632F-4443-AA4E-E9D5F907C57B}"/>
                  </a:ext>
                </a:extLst>
              </p:cNvPr>
              <p:cNvSpPr/>
              <p:nvPr/>
            </p:nvSpPr>
            <p:spPr>
              <a:xfrm>
                <a:off x="5639248" y="3120866"/>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2"/>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2" name="Google Shape;3057;p37">
                <a:extLst>
                  <a:ext uri="{FF2B5EF4-FFF2-40B4-BE49-F238E27FC236}">
                    <a16:creationId xmlns:a16="http://schemas.microsoft.com/office/drawing/2014/main" id="{1328B4CD-212D-44F8-B611-9968CB02A26B}"/>
                  </a:ext>
                </a:extLst>
              </p:cNvPr>
              <p:cNvSpPr/>
              <p:nvPr/>
            </p:nvSpPr>
            <p:spPr>
              <a:xfrm>
                <a:off x="5764868" y="3190470"/>
                <a:ext cx="632686" cy="366117"/>
              </a:xfrm>
              <a:custGeom>
                <a:avLst/>
                <a:gdLst/>
                <a:ahLst/>
                <a:cxnLst/>
                <a:rect l="l" t="t" r="r" b="b"/>
                <a:pathLst>
                  <a:path w="632686" h="366117" extrusionOk="0">
                    <a:moveTo>
                      <a:pt x="632117" y="194048"/>
                    </a:moveTo>
                    <a:cubicBezTo>
                      <a:pt x="627555" y="237101"/>
                      <a:pt x="596952" y="279773"/>
                      <a:pt x="540025" y="312539"/>
                    </a:cubicBezTo>
                    <a:cubicBezTo>
                      <a:pt x="416475" y="383976"/>
                      <a:pt x="216136" y="383976"/>
                      <a:pt x="92586" y="312539"/>
                    </a:cubicBezTo>
                    <a:cubicBezTo>
                      <a:pt x="35564" y="279487"/>
                      <a:pt x="4961" y="237101"/>
                      <a:pt x="590" y="194048"/>
                    </a:cubicBezTo>
                    <a:cubicBezTo>
                      <a:pt x="-4732" y="143661"/>
                      <a:pt x="25965" y="92131"/>
                      <a:pt x="92586" y="53650"/>
                    </a:cubicBezTo>
                    <a:cubicBezTo>
                      <a:pt x="216136" y="-17883"/>
                      <a:pt x="416475" y="-17883"/>
                      <a:pt x="540025" y="53650"/>
                    </a:cubicBezTo>
                    <a:cubicBezTo>
                      <a:pt x="606646" y="92131"/>
                      <a:pt x="637344" y="143280"/>
                      <a:pt x="632117"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3" name="Google Shape;3058;p37">
                <a:extLst>
                  <a:ext uri="{FF2B5EF4-FFF2-40B4-BE49-F238E27FC236}">
                    <a16:creationId xmlns:a16="http://schemas.microsoft.com/office/drawing/2014/main" id="{C979A74E-9129-4A08-B446-6C415CD66344}"/>
                  </a:ext>
                </a:extLst>
              </p:cNvPr>
              <p:cNvSpPr/>
              <p:nvPr/>
            </p:nvSpPr>
            <p:spPr>
              <a:xfrm>
                <a:off x="5765458" y="3212377"/>
                <a:ext cx="631526" cy="344209"/>
              </a:xfrm>
              <a:custGeom>
                <a:avLst/>
                <a:gdLst/>
                <a:ahLst/>
                <a:cxnLst/>
                <a:rect l="l" t="t" r="r" b="b"/>
                <a:pathLst>
                  <a:path w="631526" h="344209" extrusionOk="0">
                    <a:moveTo>
                      <a:pt x="631527" y="172141"/>
                    </a:moveTo>
                    <a:cubicBezTo>
                      <a:pt x="626965" y="215194"/>
                      <a:pt x="596363" y="257866"/>
                      <a:pt x="539435" y="290631"/>
                    </a:cubicBezTo>
                    <a:cubicBezTo>
                      <a:pt x="415886" y="362069"/>
                      <a:pt x="215546" y="362069"/>
                      <a:pt x="91997" y="290631"/>
                    </a:cubicBezTo>
                    <a:cubicBezTo>
                      <a:pt x="34974" y="257580"/>
                      <a:pt x="4372" y="215194"/>
                      <a:pt x="0" y="172141"/>
                    </a:cubicBezTo>
                    <a:cubicBezTo>
                      <a:pt x="4372" y="129088"/>
                      <a:pt x="35069" y="86416"/>
                      <a:pt x="91997" y="53650"/>
                    </a:cubicBezTo>
                    <a:cubicBezTo>
                      <a:pt x="215546" y="-17883"/>
                      <a:pt x="415886" y="-17883"/>
                      <a:pt x="539435" y="53650"/>
                    </a:cubicBezTo>
                    <a:cubicBezTo>
                      <a:pt x="596363" y="86701"/>
                      <a:pt x="626965" y="129088"/>
                      <a:pt x="631527" y="17214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4" name="Google Shape;3059;p37">
                <a:extLst>
                  <a:ext uri="{FF2B5EF4-FFF2-40B4-BE49-F238E27FC236}">
                    <a16:creationId xmlns:a16="http://schemas.microsoft.com/office/drawing/2014/main" id="{4E736DAE-24AE-45B3-A965-7F9D98226AFD}"/>
                  </a:ext>
                </a:extLst>
              </p:cNvPr>
              <p:cNvSpPr/>
              <p:nvPr/>
            </p:nvSpPr>
            <p:spPr>
              <a:xfrm>
                <a:off x="5927022" y="3295364"/>
                <a:ext cx="294875" cy="184213"/>
              </a:xfrm>
              <a:custGeom>
                <a:avLst/>
                <a:gdLst/>
                <a:ahLst/>
                <a:cxnLst/>
                <a:rect l="l" t="t" r="r" b="b"/>
                <a:pathLst>
                  <a:path w="294875" h="184213" extrusionOk="0">
                    <a:moveTo>
                      <a:pt x="149495" y="28861"/>
                    </a:moveTo>
                    <a:cubicBezTo>
                      <a:pt x="145608" y="28851"/>
                      <a:pt x="141730" y="29166"/>
                      <a:pt x="137900" y="29813"/>
                    </a:cubicBezTo>
                    <a:cubicBezTo>
                      <a:pt x="132673" y="30575"/>
                      <a:pt x="126876" y="31623"/>
                      <a:pt x="120413" y="32956"/>
                    </a:cubicBezTo>
                    <a:cubicBezTo>
                      <a:pt x="113950" y="34290"/>
                      <a:pt x="107298" y="36004"/>
                      <a:pt x="100265" y="38100"/>
                    </a:cubicBezTo>
                    <a:cubicBezTo>
                      <a:pt x="93498" y="40148"/>
                      <a:pt x="86893" y="42701"/>
                      <a:pt x="80497" y="45720"/>
                    </a:cubicBezTo>
                    <a:lnTo>
                      <a:pt x="131247" y="75057"/>
                    </a:lnTo>
                    <a:lnTo>
                      <a:pt x="140751" y="71914"/>
                    </a:lnTo>
                    <a:cubicBezTo>
                      <a:pt x="153676" y="67532"/>
                      <a:pt x="165841" y="63913"/>
                      <a:pt x="177341" y="60865"/>
                    </a:cubicBezTo>
                    <a:cubicBezTo>
                      <a:pt x="188108" y="58026"/>
                      <a:pt x="199114" y="56207"/>
                      <a:pt x="210224" y="55435"/>
                    </a:cubicBezTo>
                    <a:cubicBezTo>
                      <a:pt x="220374" y="54826"/>
                      <a:pt x="230571" y="55531"/>
                      <a:pt x="240541" y="57531"/>
                    </a:cubicBezTo>
                    <a:cubicBezTo>
                      <a:pt x="250577" y="59760"/>
                      <a:pt x="260195" y="63551"/>
                      <a:pt x="269052" y="68771"/>
                    </a:cubicBezTo>
                    <a:cubicBezTo>
                      <a:pt x="277824" y="73171"/>
                      <a:pt x="285351" y="79724"/>
                      <a:pt x="290911" y="87821"/>
                    </a:cubicBezTo>
                    <a:cubicBezTo>
                      <a:pt x="294627" y="93745"/>
                      <a:pt x="295796" y="100927"/>
                      <a:pt x="294142" y="107728"/>
                    </a:cubicBezTo>
                    <a:cubicBezTo>
                      <a:pt x="291985" y="115205"/>
                      <a:pt x="287889" y="121977"/>
                      <a:pt x="282262" y="127349"/>
                    </a:cubicBezTo>
                    <a:cubicBezTo>
                      <a:pt x="275315" y="134379"/>
                      <a:pt x="267522" y="140522"/>
                      <a:pt x="259073" y="145637"/>
                    </a:cubicBezTo>
                    <a:lnTo>
                      <a:pt x="291386" y="164687"/>
                    </a:lnTo>
                    <a:lnTo>
                      <a:pt x="273709" y="174879"/>
                    </a:lnTo>
                    <a:lnTo>
                      <a:pt x="241111" y="155829"/>
                    </a:lnTo>
                    <a:cubicBezTo>
                      <a:pt x="225572" y="163487"/>
                      <a:pt x="209349" y="169650"/>
                      <a:pt x="192642" y="174212"/>
                    </a:cubicBezTo>
                    <a:cubicBezTo>
                      <a:pt x="175155" y="179051"/>
                      <a:pt x="157288" y="182394"/>
                      <a:pt x="139230" y="184213"/>
                    </a:cubicBezTo>
                    <a:lnTo>
                      <a:pt x="122219" y="153638"/>
                    </a:lnTo>
                    <a:cubicBezTo>
                      <a:pt x="126952" y="153514"/>
                      <a:pt x="131684" y="153133"/>
                      <a:pt x="136379" y="152495"/>
                    </a:cubicBezTo>
                    <a:cubicBezTo>
                      <a:pt x="142842" y="151733"/>
                      <a:pt x="149875" y="150590"/>
                      <a:pt x="157763" y="148876"/>
                    </a:cubicBezTo>
                    <a:cubicBezTo>
                      <a:pt x="165651" y="147161"/>
                      <a:pt x="173824" y="145066"/>
                      <a:pt x="182568" y="142494"/>
                    </a:cubicBezTo>
                    <a:cubicBezTo>
                      <a:pt x="191074" y="139970"/>
                      <a:pt x="199361" y="136779"/>
                      <a:pt x="207373" y="132969"/>
                    </a:cubicBezTo>
                    <a:lnTo>
                      <a:pt x="156812" y="105061"/>
                    </a:lnTo>
                    <a:lnTo>
                      <a:pt x="150255" y="107347"/>
                    </a:lnTo>
                    <a:lnTo>
                      <a:pt x="143317" y="109442"/>
                    </a:lnTo>
                    <a:cubicBezTo>
                      <a:pt x="130582" y="113633"/>
                      <a:pt x="118987" y="116872"/>
                      <a:pt x="108343" y="118967"/>
                    </a:cubicBezTo>
                    <a:cubicBezTo>
                      <a:pt x="98573" y="121244"/>
                      <a:pt x="88613" y="122577"/>
                      <a:pt x="78596" y="122968"/>
                    </a:cubicBezTo>
                    <a:cubicBezTo>
                      <a:pt x="69758" y="123311"/>
                      <a:pt x="60910" y="122511"/>
                      <a:pt x="52271" y="120587"/>
                    </a:cubicBezTo>
                    <a:cubicBezTo>
                      <a:pt x="43736" y="118615"/>
                      <a:pt x="35544" y="115405"/>
                      <a:pt x="27941" y="111062"/>
                    </a:cubicBezTo>
                    <a:cubicBezTo>
                      <a:pt x="19578" y="106709"/>
                      <a:pt x="12326" y="100479"/>
                      <a:pt x="6748" y="92869"/>
                    </a:cubicBezTo>
                    <a:cubicBezTo>
                      <a:pt x="2690" y="87163"/>
                      <a:pt x="675" y="80248"/>
                      <a:pt x="1045" y="73247"/>
                    </a:cubicBezTo>
                    <a:cubicBezTo>
                      <a:pt x="1768" y="65951"/>
                      <a:pt x="4685" y="59036"/>
                      <a:pt x="9409" y="53435"/>
                    </a:cubicBezTo>
                    <a:cubicBezTo>
                      <a:pt x="15216" y="46053"/>
                      <a:pt x="22144" y="39624"/>
                      <a:pt x="29937" y="34385"/>
                    </a:cubicBezTo>
                    <a:lnTo>
                      <a:pt x="0" y="17050"/>
                    </a:lnTo>
                    <a:lnTo>
                      <a:pt x="17582" y="6858"/>
                    </a:lnTo>
                    <a:lnTo>
                      <a:pt x="47329" y="24003"/>
                    </a:lnTo>
                    <a:cubicBezTo>
                      <a:pt x="61214" y="17069"/>
                      <a:pt x="75802" y="11668"/>
                      <a:pt x="90856" y="7906"/>
                    </a:cubicBezTo>
                    <a:cubicBezTo>
                      <a:pt x="105207" y="4324"/>
                      <a:pt x="119786" y="1686"/>
                      <a:pt x="134479" y="0"/>
                    </a:cubicBezTo>
                    <a:close/>
                    <a:moveTo>
                      <a:pt x="63105" y="82201"/>
                    </a:moveTo>
                    <a:cubicBezTo>
                      <a:pt x="69758" y="86116"/>
                      <a:pt x="77484" y="87782"/>
                      <a:pt x="85154" y="86963"/>
                    </a:cubicBezTo>
                    <a:cubicBezTo>
                      <a:pt x="95475" y="85792"/>
                      <a:pt x="105635" y="83525"/>
                      <a:pt x="115471" y="80200"/>
                    </a:cubicBezTo>
                    <a:lnTo>
                      <a:pt x="67952" y="52673"/>
                    </a:lnTo>
                    <a:cubicBezTo>
                      <a:pt x="50180" y="64484"/>
                      <a:pt x="48849" y="74390"/>
                      <a:pt x="63105" y="82582"/>
                    </a:cubicBezTo>
                    <a:close/>
                    <a:moveTo>
                      <a:pt x="229992" y="96203"/>
                    </a:moveTo>
                    <a:cubicBezTo>
                      <a:pt x="222750" y="92221"/>
                      <a:pt x="214405" y="90716"/>
                      <a:pt x="206232" y="91916"/>
                    </a:cubicBezTo>
                    <a:cubicBezTo>
                      <a:pt x="194951" y="93374"/>
                      <a:pt x="183822" y="95831"/>
                      <a:pt x="172969" y="99250"/>
                    </a:cubicBezTo>
                    <a:lnTo>
                      <a:pt x="220488" y="126587"/>
                    </a:lnTo>
                    <a:cubicBezTo>
                      <a:pt x="240512" y="114462"/>
                      <a:pt x="243677" y="104461"/>
                      <a:pt x="229992" y="96583"/>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5" name="Google Shape;3060;p37">
                <a:extLst>
                  <a:ext uri="{FF2B5EF4-FFF2-40B4-BE49-F238E27FC236}">
                    <a16:creationId xmlns:a16="http://schemas.microsoft.com/office/drawing/2014/main" id="{9A4A67E1-79FB-4083-84D0-191F830D1A7D}"/>
                  </a:ext>
                </a:extLst>
              </p:cNvPr>
              <p:cNvSpPr/>
              <p:nvPr/>
            </p:nvSpPr>
            <p:spPr>
              <a:xfrm>
                <a:off x="6049241" y="3432333"/>
                <a:ext cx="19007" cy="25526"/>
              </a:xfrm>
              <a:custGeom>
                <a:avLst/>
                <a:gdLst/>
                <a:ahLst/>
                <a:cxnLst/>
                <a:rect l="l" t="t" r="r" b="b"/>
                <a:pathLst>
                  <a:path w="19007" h="25526" extrusionOk="0">
                    <a:moveTo>
                      <a:pt x="0" y="17240"/>
                    </a:moveTo>
                    <a:cubicBezTo>
                      <a:pt x="0" y="15907"/>
                      <a:pt x="0" y="0"/>
                      <a:pt x="0" y="0"/>
                    </a:cubicBezTo>
                    <a:lnTo>
                      <a:pt x="19008" y="12573"/>
                    </a:lnTo>
                    <a:lnTo>
                      <a:pt x="10549"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6" name="Google Shape;3061;p37">
                <a:extLst>
                  <a:ext uri="{FF2B5EF4-FFF2-40B4-BE49-F238E27FC236}">
                    <a16:creationId xmlns:a16="http://schemas.microsoft.com/office/drawing/2014/main" id="{47760023-72AE-419A-9923-6C8AB0D74E4E}"/>
                  </a:ext>
                </a:extLst>
              </p:cNvPr>
              <p:cNvSpPr/>
              <p:nvPr/>
            </p:nvSpPr>
            <p:spPr>
              <a:xfrm>
                <a:off x="6176402" y="3443287"/>
                <a:ext cx="42006" cy="19621"/>
              </a:xfrm>
              <a:custGeom>
                <a:avLst/>
                <a:gdLst/>
                <a:ahLst/>
                <a:cxnLst/>
                <a:rect l="l" t="t" r="r" b="b"/>
                <a:pathLst>
                  <a:path w="42006" h="19621" extrusionOk="0">
                    <a:moveTo>
                      <a:pt x="42007" y="17145"/>
                    </a:moveTo>
                    <a:lnTo>
                      <a:pt x="42007" y="0"/>
                    </a:lnTo>
                    <a:lnTo>
                      <a:pt x="0" y="3143"/>
                    </a:lnTo>
                    <a:lnTo>
                      <a:pt x="24140" y="19621"/>
                    </a:lnTo>
                    <a:lnTo>
                      <a:pt x="42007"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7" name="Google Shape;3062;p37">
                <a:extLst>
                  <a:ext uri="{FF2B5EF4-FFF2-40B4-BE49-F238E27FC236}">
                    <a16:creationId xmlns:a16="http://schemas.microsoft.com/office/drawing/2014/main" id="{B9D6F81B-A150-42CC-AFB8-7438C24AC3E1}"/>
                  </a:ext>
                </a:extLst>
              </p:cNvPr>
              <p:cNvSpPr/>
              <p:nvPr/>
            </p:nvSpPr>
            <p:spPr>
              <a:xfrm>
                <a:off x="6190467" y="3380041"/>
                <a:ext cx="31457" cy="17335"/>
              </a:xfrm>
              <a:custGeom>
                <a:avLst/>
                <a:gdLst/>
                <a:ahLst/>
                <a:cxnLst/>
                <a:rect l="l" t="t" r="r" b="b"/>
                <a:pathLst>
                  <a:path w="31457" h="17335" extrusionOk="0">
                    <a:moveTo>
                      <a:pt x="31458" y="17335"/>
                    </a:moveTo>
                    <a:lnTo>
                      <a:pt x="31458" y="0"/>
                    </a:lnTo>
                    <a:lnTo>
                      <a:pt x="0" y="11430"/>
                    </a:lnTo>
                    <a:lnTo>
                      <a:pt x="31458" y="1733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8" name="Google Shape;3063;p37">
                <a:extLst>
                  <a:ext uri="{FF2B5EF4-FFF2-40B4-BE49-F238E27FC236}">
                    <a16:creationId xmlns:a16="http://schemas.microsoft.com/office/drawing/2014/main" id="{5895B620-BEE6-48D1-AC72-05506377A4FE}"/>
                  </a:ext>
                </a:extLst>
              </p:cNvPr>
              <p:cNvSpPr/>
              <p:nvPr/>
            </p:nvSpPr>
            <p:spPr>
              <a:xfrm>
                <a:off x="6091248" y="3386423"/>
                <a:ext cx="47328" cy="33051"/>
              </a:xfrm>
              <a:custGeom>
                <a:avLst/>
                <a:gdLst/>
                <a:ahLst/>
                <a:cxnLst/>
                <a:rect l="l" t="t" r="r" b="b"/>
                <a:pathLst>
                  <a:path w="47328" h="33051" extrusionOk="0">
                    <a:moveTo>
                      <a:pt x="0" y="10001"/>
                    </a:moveTo>
                    <a:lnTo>
                      <a:pt x="10454" y="0"/>
                    </a:lnTo>
                    <a:lnTo>
                      <a:pt x="47329" y="25527"/>
                    </a:lnTo>
                    <a:lnTo>
                      <a:pt x="45048" y="33052"/>
                    </a:lnTo>
                    <a:cubicBezTo>
                      <a:pt x="45048" y="33052"/>
                      <a:pt x="17487" y="21431"/>
                      <a:pt x="16537" y="20765"/>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9" name="Google Shape;3064;p37">
                <a:extLst>
                  <a:ext uri="{FF2B5EF4-FFF2-40B4-BE49-F238E27FC236}">
                    <a16:creationId xmlns:a16="http://schemas.microsoft.com/office/drawing/2014/main" id="{FDCE2D29-D807-4A3C-A712-447AF9EA37D4}"/>
                  </a:ext>
                </a:extLst>
              </p:cNvPr>
              <p:cNvSpPr/>
              <p:nvPr/>
            </p:nvSpPr>
            <p:spPr>
              <a:xfrm>
                <a:off x="5995069" y="3331273"/>
                <a:ext cx="58923" cy="38862"/>
              </a:xfrm>
              <a:custGeom>
                <a:avLst/>
                <a:gdLst/>
                <a:ahLst/>
                <a:cxnLst/>
                <a:rect l="l" t="t" r="r" b="b"/>
                <a:pathLst>
                  <a:path w="58923" h="38862" extrusionOk="0">
                    <a:moveTo>
                      <a:pt x="0" y="11049"/>
                    </a:moveTo>
                    <a:lnTo>
                      <a:pt x="48944" y="38862"/>
                    </a:lnTo>
                    <a:lnTo>
                      <a:pt x="58923" y="31623"/>
                    </a:lnTo>
                    <a:cubicBezTo>
                      <a:pt x="58923" y="31623"/>
                      <a:pt x="52841" y="24575"/>
                      <a:pt x="52366" y="23908"/>
                    </a:cubicBezTo>
                    <a:cubicBezTo>
                      <a:pt x="47966" y="18840"/>
                      <a:pt x="42805" y="14507"/>
                      <a:pt x="37065" y="11049"/>
                    </a:cubicBezTo>
                    <a:cubicBezTo>
                      <a:pt x="33453" y="10382"/>
                      <a:pt x="10169" y="0"/>
                      <a:pt x="10169"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0" name="Google Shape;3065;p37">
                <a:extLst>
                  <a:ext uri="{FF2B5EF4-FFF2-40B4-BE49-F238E27FC236}">
                    <a16:creationId xmlns:a16="http://schemas.microsoft.com/office/drawing/2014/main" id="{9FD483D7-07EE-4902-AC48-18169EB279C9}"/>
                  </a:ext>
                </a:extLst>
              </p:cNvPr>
              <p:cNvSpPr/>
              <p:nvPr/>
            </p:nvSpPr>
            <p:spPr>
              <a:xfrm>
                <a:off x="6049241" y="3300126"/>
                <a:ext cx="27275" cy="24479"/>
              </a:xfrm>
              <a:custGeom>
                <a:avLst/>
                <a:gdLst/>
                <a:ahLst/>
                <a:cxnLst/>
                <a:rect l="l" t="t" r="r" b="b"/>
                <a:pathLst>
                  <a:path w="27275" h="24479" extrusionOk="0">
                    <a:moveTo>
                      <a:pt x="27276" y="24479"/>
                    </a:moveTo>
                    <a:lnTo>
                      <a:pt x="27276" y="7334"/>
                    </a:lnTo>
                    <a:lnTo>
                      <a:pt x="4752" y="0"/>
                    </a:lnTo>
                    <a:lnTo>
                      <a:pt x="0" y="13430"/>
                    </a:lnTo>
                    <a:lnTo>
                      <a:pt x="1140" y="19621"/>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1" name="Google Shape;3066;p37">
                <a:extLst>
                  <a:ext uri="{FF2B5EF4-FFF2-40B4-BE49-F238E27FC236}">
                    <a16:creationId xmlns:a16="http://schemas.microsoft.com/office/drawing/2014/main" id="{67F7272A-C10B-49B7-8E6E-F967131F079E}"/>
                  </a:ext>
                </a:extLst>
              </p:cNvPr>
              <p:cNvSpPr/>
              <p:nvPr/>
            </p:nvSpPr>
            <p:spPr>
              <a:xfrm>
                <a:off x="5927022" y="3295078"/>
                <a:ext cx="26135" cy="19430"/>
              </a:xfrm>
              <a:custGeom>
                <a:avLst/>
                <a:gdLst/>
                <a:ahLst/>
                <a:cxnLst/>
                <a:rect l="l" t="t" r="r" b="b"/>
                <a:pathLst>
                  <a:path w="26135" h="19430" extrusionOk="0">
                    <a:moveTo>
                      <a:pt x="0" y="17145"/>
                    </a:moveTo>
                    <a:lnTo>
                      <a:pt x="0" y="0"/>
                    </a:lnTo>
                    <a:lnTo>
                      <a:pt x="26135"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2" name="Google Shape;3067;p37">
                <a:extLst>
                  <a:ext uri="{FF2B5EF4-FFF2-40B4-BE49-F238E27FC236}">
                    <a16:creationId xmlns:a16="http://schemas.microsoft.com/office/drawing/2014/main" id="{DBAF317A-4AB2-4520-B0D0-DF195E35B0DF}"/>
                  </a:ext>
                </a:extLst>
              </p:cNvPr>
              <p:cNvSpPr/>
              <p:nvPr/>
            </p:nvSpPr>
            <p:spPr>
              <a:xfrm>
                <a:off x="5927973" y="3352800"/>
                <a:ext cx="30221" cy="30289"/>
              </a:xfrm>
              <a:custGeom>
                <a:avLst/>
                <a:gdLst/>
                <a:ahLst/>
                <a:cxnLst/>
                <a:rect l="l" t="t" r="r" b="b"/>
                <a:pathLst>
                  <a:path w="30221" h="30289" extrusionOk="0">
                    <a:moveTo>
                      <a:pt x="0" y="17717"/>
                    </a:moveTo>
                    <a:lnTo>
                      <a:pt x="0" y="0"/>
                    </a:lnTo>
                    <a:lnTo>
                      <a:pt x="30222" y="0"/>
                    </a:lnTo>
                    <a:lnTo>
                      <a:pt x="22904" y="16002"/>
                    </a:lnTo>
                    <a:lnTo>
                      <a:pt x="9979" y="3028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3" name="Google Shape;3068;p37">
                <a:extLst>
                  <a:ext uri="{FF2B5EF4-FFF2-40B4-BE49-F238E27FC236}">
                    <a16:creationId xmlns:a16="http://schemas.microsoft.com/office/drawing/2014/main" id="{4D48669E-B5A2-4061-8FF0-ABF6265BBC8F}"/>
                  </a:ext>
                </a:extLst>
              </p:cNvPr>
              <p:cNvSpPr/>
              <p:nvPr/>
            </p:nvSpPr>
            <p:spPr>
              <a:xfrm>
                <a:off x="5927022" y="3277266"/>
                <a:ext cx="294877" cy="185546"/>
              </a:xfrm>
              <a:custGeom>
                <a:avLst/>
                <a:gdLst/>
                <a:ahLst/>
                <a:cxnLst/>
                <a:rect l="l" t="t" r="r" b="b"/>
                <a:pathLst>
                  <a:path w="294877" h="185546" extrusionOk="0">
                    <a:moveTo>
                      <a:pt x="149495" y="30194"/>
                    </a:moveTo>
                    <a:cubicBezTo>
                      <a:pt x="145608" y="30185"/>
                      <a:pt x="141730" y="30499"/>
                      <a:pt x="137900" y="31147"/>
                    </a:cubicBezTo>
                    <a:cubicBezTo>
                      <a:pt x="132673" y="31813"/>
                      <a:pt x="126876" y="32861"/>
                      <a:pt x="120413" y="34290"/>
                    </a:cubicBezTo>
                    <a:cubicBezTo>
                      <a:pt x="113950" y="35719"/>
                      <a:pt x="107298" y="37338"/>
                      <a:pt x="100265" y="39433"/>
                    </a:cubicBezTo>
                    <a:cubicBezTo>
                      <a:pt x="93517" y="41491"/>
                      <a:pt x="86912" y="44005"/>
                      <a:pt x="80497" y="46958"/>
                    </a:cubicBezTo>
                    <a:lnTo>
                      <a:pt x="131247" y="76390"/>
                    </a:lnTo>
                    <a:lnTo>
                      <a:pt x="140751" y="73152"/>
                    </a:lnTo>
                    <a:cubicBezTo>
                      <a:pt x="153676" y="68866"/>
                      <a:pt x="165841" y="65246"/>
                      <a:pt x="177341" y="62198"/>
                    </a:cubicBezTo>
                    <a:cubicBezTo>
                      <a:pt x="188108" y="59360"/>
                      <a:pt x="199114" y="57540"/>
                      <a:pt x="210224" y="56769"/>
                    </a:cubicBezTo>
                    <a:cubicBezTo>
                      <a:pt x="220374" y="56178"/>
                      <a:pt x="230552" y="56855"/>
                      <a:pt x="240541" y="58769"/>
                    </a:cubicBezTo>
                    <a:cubicBezTo>
                      <a:pt x="250577" y="61036"/>
                      <a:pt x="260195" y="64856"/>
                      <a:pt x="269052" y="70104"/>
                    </a:cubicBezTo>
                    <a:cubicBezTo>
                      <a:pt x="277824" y="74504"/>
                      <a:pt x="285351" y="81058"/>
                      <a:pt x="290911" y="89154"/>
                    </a:cubicBezTo>
                    <a:cubicBezTo>
                      <a:pt x="294636" y="95040"/>
                      <a:pt x="295796" y="102194"/>
                      <a:pt x="294142" y="108966"/>
                    </a:cubicBezTo>
                    <a:cubicBezTo>
                      <a:pt x="292013" y="116481"/>
                      <a:pt x="287908" y="123292"/>
                      <a:pt x="282262" y="128683"/>
                    </a:cubicBezTo>
                    <a:cubicBezTo>
                      <a:pt x="275287" y="135684"/>
                      <a:pt x="267503" y="141827"/>
                      <a:pt x="259073" y="146971"/>
                    </a:cubicBezTo>
                    <a:lnTo>
                      <a:pt x="291386" y="166021"/>
                    </a:lnTo>
                    <a:lnTo>
                      <a:pt x="273709" y="176308"/>
                    </a:lnTo>
                    <a:lnTo>
                      <a:pt x="241111" y="157258"/>
                    </a:lnTo>
                    <a:cubicBezTo>
                      <a:pt x="225591" y="164925"/>
                      <a:pt x="209359" y="171050"/>
                      <a:pt x="192642" y="175546"/>
                    </a:cubicBezTo>
                    <a:cubicBezTo>
                      <a:pt x="175164" y="180422"/>
                      <a:pt x="157288" y="183775"/>
                      <a:pt x="139230" y="185547"/>
                    </a:cubicBezTo>
                    <a:lnTo>
                      <a:pt x="122219" y="154972"/>
                    </a:lnTo>
                    <a:cubicBezTo>
                      <a:pt x="125355" y="154972"/>
                      <a:pt x="130107" y="154972"/>
                      <a:pt x="136379" y="153924"/>
                    </a:cubicBezTo>
                    <a:cubicBezTo>
                      <a:pt x="142652" y="152876"/>
                      <a:pt x="149875" y="151924"/>
                      <a:pt x="157763" y="150209"/>
                    </a:cubicBezTo>
                    <a:cubicBezTo>
                      <a:pt x="165651" y="148495"/>
                      <a:pt x="173824" y="146399"/>
                      <a:pt x="182568" y="143827"/>
                    </a:cubicBezTo>
                    <a:cubicBezTo>
                      <a:pt x="191074" y="141303"/>
                      <a:pt x="199361" y="138113"/>
                      <a:pt x="207373" y="134302"/>
                    </a:cubicBezTo>
                    <a:lnTo>
                      <a:pt x="156812" y="105061"/>
                    </a:lnTo>
                    <a:cubicBezTo>
                      <a:pt x="154722" y="105918"/>
                      <a:pt x="152441" y="106680"/>
                      <a:pt x="150255" y="107347"/>
                    </a:cubicBezTo>
                    <a:lnTo>
                      <a:pt x="143317" y="109538"/>
                    </a:lnTo>
                    <a:cubicBezTo>
                      <a:pt x="130582" y="113728"/>
                      <a:pt x="118987" y="116967"/>
                      <a:pt x="108343" y="119063"/>
                    </a:cubicBezTo>
                    <a:cubicBezTo>
                      <a:pt x="98573" y="121339"/>
                      <a:pt x="88613" y="122672"/>
                      <a:pt x="78596" y="123063"/>
                    </a:cubicBezTo>
                    <a:cubicBezTo>
                      <a:pt x="69748" y="123377"/>
                      <a:pt x="60900" y="122549"/>
                      <a:pt x="52271" y="120586"/>
                    </a:cubicBezTo>
                    <a:cubicBezTo>
                      <a:pt x="43727" y="118662"/>
                      <a:pt x="35525" y="115452"/>
                      <a:pt x="27941" y="111061"/>
                    </a:cubicBezTo>
                    <a:cubicBezTo>
                      <a:pt x="19597" y="106670"/>
                      <a:pt x="12355" y="100460"/>
                      <a:pt x="6748" y="92869"/>
                    </a:cubicBezTo>
                    <a:cubicBezTo>
                      <a:pt x="2690" y="87163"/>
                      <a:pt x="684" y="80248"/>
                      <a:pt x="1045" y="73247"/>
                    </a:cubicBezTo>
                    <a:cubicBezTo>
                      <a:pt x="1768" y="65951"/>
                      <a:pt x="4685" y="59036"/>
                      <a:pt x="9409" y="53435"/>
                    </a:cubicBezTo>
                    <a:cubicBezTo>
                      <a:pt x="15187" y="46025"/>
                      <a:pt x="22125" y="39595"/>
                      <a:pt x="29937" y="34385"/>
                    </a:cubicBezTo>
                    <a:lnTo>
                      <a:pt x="0" y="17050"/>
                    </a:lnTo>
                    <a:lnTo>
                      <a:pt x="17582" y="6763"/>
                    </a:lnTo>
                    <a:lnTo>
                      <a:pt x="47329" y="24003"/>
                    </a:lnTo>
                    <a:cubicBezTo>
                      <a:pt x="61214" y="17069"/>
                      <a:pt x="75802" y="11668"/>
                      <a:pt x="90856" y="7906"/>
                    </a:cubicBezTo>
                    <a:cubicBezTo>
                      <a:pt x="105197" y="4286"/>
                      <a:pt x="119776" y="1638"/>
                      <a:pt x="134479" y="0"/>
                    </a:cubicBezTo>
                    <a:close/>
                    <a:moveTo>
                      <a:pt x="63105" y="83534"/>
                    </a:moveTo>
                    <a:cubicBezTo>
                      <a:pt x="69777" y="87401"/>
                      <a:pt x="77484" y="89068"/>
                      <a:pt x="85154" y="88297"/>
                    </a:cubicBezTo>
                    <a:cubicBezTo>
                      <a:pt x="95475" y="87125"/>
                      <a:pt x="105635" y="84858"/>
                      <a:pt x="115471" y="81534"/>
                    </a:cubicBezTo>
                    <a:lnTo>
                      <a:pt x="67952" y="54007"/>
                    </a:lnTo>
                    <a:cubicBezTo>
                      <a:pt x="50180" y="65437"/>
                      <a:pt x="48849" y="75533"/>
                      <a:pt x="63105" y="83534"/>
                    </a:cubicBezTo>
                    <a:close/>
                    <a:moveTo>
                      <a:pt x="229992" y="97441"/>
                    </a:moveTo>
                    <a:cubicBezTo>
                      <a:pt x="222740" y="93497"/>
                      <a:pt x="214396" y="92021"/>
                      <a:pt x="206232" y="93250"/>
                    </a:cubicBezTo>
                    <a:cubicBezTo>
                      <a:pt x="194951" y="94707"/>
                      <a:pt x="183822" y="97164"/>
                      <a:pt x="172969" y="100584"/>
                    </a:cubicBezTo>
                    <a:lnTo>
                      <a:pt x="220488" y="127921"/>
                    </a:lnTo>
                    <a:cubicBezTo>
                      <a:pt x="240256" y="115538"/>
                      <a:pt x="243677" y="105442"/>
                      <a:pt x="229992" y="97441"/>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29" name="Google Shape;3069;p37">
              <a:extLst>
                <a:ext uri="{FF2B5EF4-FFF2-40B4-BE49-F238E27FC236}">
                  <a16:creationId xmlns:a16="http://schemas.microsoft.com/office/drawing/2014/main" id="{F93A38FC-2546-4D1F-8CE3-93AFEDCFE121}"/>
                </a:ext>
              </a:extLst>
            </p:cNvPr>
            <p:cNvGrpSpPr/>
            <p:nvPr/>
          </p:nvGrpSpPr>
          <p:grpSpPr>
            <a:xfrm>
              <a:off x="3810520" y="2225674"/>
              <a:ext cx="883852" cy="621125"/>
              <a:chOff x="5620145" y="2967799"/>
              <a:chExt cx="883852" cy="621125"/>
            </a:xfrm>
          </p:grpSpPr>
          <p:sp>
            <p:nvSpPr>
              <p:cNvPr id="532" name="Google Shape;3070;p37">
                <a:extLst>
                  <a:ext uri="{FF2B5EF4-FFF2-40B4-BE49-F238E27FC236}">
                    <a16:creationId xmlns:a16="http://schemas.microsoft.com/office/drawing/2014/main" id="{35EE8083-8EC1-4FDC-98BD-610B6469ABFE}"/>
                  </a:ext>
                </a:extLst>
              </p:cNvPr>
              <p:cNvSpPr/>
              <p:nvPr/>
            </p:nvSpPr>
            <p:spPr>
              <a:xfrm>
                <a:off x="5620145" y="3077432"/>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2"/>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3" name="Google Shape;3071;p37">
                <a:extLst>
                  <a:ext uri="{FF2B5EF4-FFF2-40B4-BE49-F238E27FC236}">
                    <a16:creationId xmlns:a16="http://schemas.microsoft.com/office/drawing/2014/main" id="{CD583D9E-7EB4-4B70-92E4-1AE7BD46BA37}"/>
                  </a:ext>
                </a:extLst>
              </p:cNvPr>
              <p:cNvSpPr/>
              <p:nvPr/>
            </p:nvSpPr>
            <p:spPr>
              <a:xfrm>
                <a:off x="5620240" y="3220497"/>
                <a:ext cx="87339" cy="116586"/>
              </a:xfrm>
              <a:custGeom>
                <a:avLst/>
                <a:gdLst/>
                <a:ahLst/>
                <a:cxnLst/>
                <a:rect l="l" t="t" r="r" b="b"/>
                <a:pathLst>
                  <a:path w="87339" h="116586" extrusionOk="0">
                    <a:moveTo>
                      <a:pt x="0" y="116586"/>
                    </a:moveTo>
                    <a:lnTo>
                      <a:pt x="0" y="0"/>
                    </a:lnTo>
                    <a:lnTo>
                      <a:pt x="87340" y="78010"/>
                    </a:lnTo>
                    <a:lnTo>
                      <a:pt x="0" y="116586"/>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4" name="Google Shape;3072;p37">
                <a:extLst>
                  <a:ext uri="{FF2B5EF4-FFF2-40B4-BE49-F238E27FC236}">
                    <a16:creationId xmlns:a16="http://schemas.microsoft.com/office/drawing/2014/main" id="{CCC532B1-1ECA-4E99-A595-52444DD44FCB}"/>
                  </a:ext>
                </a:extLst>
              </p:cNvPr>
              <p:cNvSpPr/>
              <p:nvPr/>
            </p:nvSpPr>
            <p:spPr>
              <a:xfrm>
                <a:off x="6437470" y="3223545"/>
                <a:ext cx="66526" cy="157162"/>
              </a:xfrm>
              <a:custGeom>
                <a:avLst/>
                <a:gdLst/>
                <a:ahLst/>
                <a:cxnLst/>
                <a:rect l="l" t="t" r="r" b="b"/>
                <a:pathLst>
                  <a:path w="66526" h="157162" extrusionOk="0">
                    <a:moveTo>
                      <a:pt x="66527" y="0"/>
                    </a:moveTo>
                    <a:lnTo>
                      <a:pt x="66527" y="109633"/>
                    </a:lnTo>
                    <a:lnTo>
                      <a:pt x="21859" y="157163"/>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5" name="Google Shape;3073;p37">
                <a:extLst>
                  <a:ext uri="{FF2B5EF4-FFF2-40B4-BE49-F238E27FC236}">
                    <a16:creationId xmlns:a16="http://schemas.microsoft.com/office/drawing/2014/main" id="{2D209AD5-B266-4B4D-B8F3-71BE76C753BD}"/>
                  </a:ext>
                </a:extLst>
              </p:cNvPr>
              <p:cNvSpPr/>
              <p:nvPr/>
            </p:nvSpPr>
            <p:spPr>
              <a:xfrm>
                <a:off x="5620145" y="2967799"/>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6" name="Google Shape;3074;p37">
                <a:extLst>
                  <a:ext uri="{FF2B5EF4-FFF2-40B4-BE49-F238E27FC236}">
                    <a16:creationId xmlns:a16="http://schemas.microsoft.com/office/drawing/2014/main" id="{1CBD396F-7FAB-452D-8958-4B9DCDD326AB}"/>
                  </a:ext>
                </a:extLst>
              </p:cNvPr>
              <p:cNvSpPr/>
              <p:nvPr/>
            </p:nvSpPr>
            <p:spPr>
              <a:xfrm>
                <a:off x="5745842" y="3037498"/>
                <a:ext cx="632610" cy="366021"/>
              </a:xfrm>
              <a:custGeom>
                <a:avLst/>
                <a:gdLst/>
                <a:ahLst/>
                <a:cxnLst/>
                <a:rect l="l" t="t" r="r" b="b"/>
                <a:pathLst>
                  <a:path w="632610" h="366021" extrusionOk="0">
                    <a:moveTo>
                      <a:pt x="632040" y="194048"/>
                    </a:moveTo>
                    <a:cubicBezTo>
                      <a:pt x="627573" y="237101"/>
                      <a:pt x="596971" y="279773"/>
                      <a:pt x="539948" y="312444"/>
                    </a:cubicBezTo>
                    <a:cubicBezTo>
                      <a:pt x="416399" y="383881"/>
                      <a:pt x="216059" y="383881"/>
                      <a:pt x="92510" y="312444"/>
                    </a:cubicBezTo>
                    <a:cubicBezTo>
                      <a:pt x="35487" y="279487"/>
                      <a:pt x="4980" y="237101"/>
                      <a:pt x="608" y="194048"/>
                    </a:cubicBezTo>
                    <a:cubicBezTo>
                      <a:pt x="-4809" y="143566"/>
                      <a:pt x="25983" y="92131"/>
                      <a:pt x="92510" y="53650"/>
                    </a:cubicBezTo>
                    <a:cubicBezTo>
                      <a:pt x="216059" y="-17883"/>
                      <a:pt x="416399" y="-17883"/>
                      <a:pt x="539948" y="53650"/>
                    </a:cubicBezTo>
                    <a:cubicBezTo>
                      <a:pt x="606569" y="92131"/>
                      <a:pt x="637267" y="143851"/>
                      <a:pt x="632040"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7" name="Google Shape;3075;p37">
                <a:extLst>
                  <a:ext uri="{FF2B5EF4-FFF2-40B4-BE49-F238E27FC236}">
                    <a16:creationId xmlns:a16="http://schemas.microsoft.com/office/drawing/2014/main" id="{C3CD2B5B-D317-4EA2-99B3-D3DD03F72E68}"/>
                  </a:ext>
                </a:extLst>
              </p:cNvPr>
              <p:cNvSpPr/>
              <p:nvPr/>
            </p:nvSpPr>
            <p:spPr>
              <a:xfrm>
                <a:off x="5746450" y="3059406"/>
                <a:ext cx="631431" cy="344114"/>
              </a:xfrm>
              <a:custGeom>
                <a:avLst/>
                <a:gdLst/>
                <a:ahLst/>
                <a:cxnLst/>
                <a:rect l="l" t="t" r="r" b="b"/>
                <a:pathLst>
                  <a:path w="631431" h="344114" extrusionOk="0">
                    <a:moveTo>
                      <a:pt x="631432" y="172141"/>
                    </a:moveTo>
                    <a:cubicBezTo>
                      <a:pt x="626965" y="215193"/>
                      <a:pt x="596363" y="257866"/>
                      <a:pt x="539340" y="290536"/>
                    </a:cubicBezTo>
                    <a:cubicBezTo>
                      <a:pt x="415791" y="361974"/>
                      <a:pt x="215451" y="361974"/>
                      <a:pt x="91902" y="290536"/>
                    </a:cubicBezTo>
                    <a:cubicBezTo>
                      <a:pt x="34879" y="257580"/>
                      <a:pt x="4372" y="215193"/>
                      <a:pt x="0" y="172141"/>
                    </a:cubicBezTo>
                    <a:cubicBezTo>
                      <a:pt x="4372" y="128992"/>
                      <a:pt x="34974" y="86416"/>
                      <a:pt x="91902" y="53650"/>
                    </a:cubicBezTo>
                    <a:cubicBezTo>
                      <a:pt x="215451" y="-17883"/>
                      <a:pt x="415791" y="-17883"/>
                      <a:pt x="539340" y="53650"/>
                    </a:cubicBezTo>
                    <a:cubicBezTo>
                      <a:pt x="596363" y="86606"/>
                      <a:pt x="626965" y="128992"/>
                      <a:pt x="631432" y="17214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8" name="Google Shape;3076;p37">
                <a:extLst>
                  <a:ext uri="{FF2B5EF4-FFF2-40B4-BE49-F238E27FC236}">
                    <a16:creationId xmlns:a16="http://schemas.microsoft.com/office/drawing/2014/main" id="{1DE07BEE-4264-4D83-A1AD-8A8DC8258D95}"/>
                  </a:ext>
                </a:extLst>
              </p:cNvPr>
              <p:cNvSpPr/>
              <p:nvPr/>
            </p:nvSpPr>
            <p:spPr>
              <a:xfrm>
                <a:off x="5907730" y="3141821"/>
                <a:ext cx="294899" cy="185451"/>
              </a:xfrm>
              <a:custGeom>
                <a:avLst/>
                <a:gdLst/>
                <a:ahLst/>
                <a:cxnLst/>
                <a:rect l="l" t="t" r="r" b="b"/>
                <a:pathLst>
                  <a:path w="294899" h="185451" extrusionOk="0">
                    <a:moveTo>
                      <a:pt x="149685" y="30004"/>
                    </a:moveTo>
                    <a:cubicBezTo>
                      <a:pt x="145807" y="30004"/>
                      <a:pt x="141929" y="30289"/>
                      <a:pt x="138090" y="30861"/>
                    </a:cubicBezTo>
                    <a:cubicBezTo>
                      <a:pt x="132958" y="31623"/>
                      <a:pt x="127066" y="32671"/>
                      <a:pt x="120603" y="34004"/>
                    </a:cubicBezTo>
                    <a:cubicBezTo>
                      <a:pt x="114140" y="35338"/>
                      <a:pt x="107488" y="37147"/>
                      <a:pt x="100550" y="39243"/>
                    </a:cubicBezTo>
                    <a:cubicBezTo>
                      <a:pt x="93745" y="41243"/>
                      <a:pt x="87112" y="43758"/>
                      <a:pt x="80687" y="46768"/>
                    </a:cubicBezTo>
                    <a:lnTo>
                      <a:pt x="131532" y="76200"/>
                    </a:lnTo>
                    <a:lnTo>
                      <a:pt x="140561" y="72961"/>
                    </a:lnTo>
                    <a:cubicBezTo>
                      <a:pt x="153486" y="68675"/>
                      <a:pt x="165746" y="65056"/>
                      <a:pt x="177151" y="62008"/>
                    </a:cubicBezTo>
                    <a:cubicBezTo>
                      <a:pt x="187909" y="59122"/>
                      <a:pt x="198924" y="57312"/>
                      <a:pt x="210034" y="56578"/>
                    </a:cubicBezTo>
                    <a:cubicBezTo>
                      <a:pt x="220250" y="55874"/>
                      <a:pt x="230505" y="56540"/>
                      <a:pt x="240541" y="58579"/>
                    </a:cubicBezTo>
                    <a:cubicBezTo>
                      <a:pt x="250586" y="60827"/>
                      <a:pt x="260204" y="64656"/>
                      <a:pt x="269052" y="69913"/>
                    </a:cubicBezTo>
                    <a:cubicBezTo>
                      <a:pt x="277834" y="74304"/>
                      <a:pt x="285351" y="80858"/>
                      <a:pt x="290911" y="88963"/>
                    </a:cubicBezTo>
                    <a:cubicBezTo>
                      <a:pt x="294665" y="94869"/>
                      <a:pt x="295834" y="102070"/>
                      <a:pt x="294142" y="108871"/>
                    </a:cubicBezTo>
                    <a:cubicBezTo>
                      <a:pt x="292032" y="116367"/>
                      <a:pt x="287927" y="123149"/>
                      <a:pt x="282262" y="128492"/>
                    </a:cubicBezTo>
                    <a:cubicBezTo>
                      <a:pt x="275287" y="135522"/>
                      <a:pt x="267503" y="141694"/>
                      <a:pt x="259073" y="146875"/>
                    </a:cubicBezTo>
                    <a:lnTo>
                      <a:pt x="291386" y="165925"/>
                    </a:lnTo>
                    <a:lnTo>
                      <a:pt x="273709" y="176117"/>
                    </a:lnTo>
                    <a:lnTo>
                      <a:pt x="241111" y="157067"/>
                    </a:lnTo>
                    <a:cubicBezTo>
                      <a:pt x="225610" y="164811"/>
                      <a:pt x="209368" y="170974"/>
                      <a:pt x="192642" y="175450"/>
                    </a:cubicBezTo>
                    <a:cubicBezTo>
                      <a:pt x="175155" y="180289"/>
                      <a:pt x="157288" y="183642"/>
                      <a:pt x="139230" y="185452"/>
                    </a:cubicBezTo>
                    <a:lnTo>
                      <a:pt x="122219" y="154876"/>
                    </a:lnTo>
                    <a:cubicBezTo>
                      <a:pt x="125355" y="154876"/>
                      <a:pt x="130107" y="154876"/>
                      <a:pt x="136474" y="153829"/>
                    </a:cubicBezTo>
                    <a:cubicBezTo>
                      <a:pt x="142842" y="152781"/>
                      <a:pt x="149875" y="151828"/>
                      <a:pt x="157763" y="150114"/>
                    </a:cubicBezTo>
                    <a:cubicBezTo>
                      <a:pt x="165651" y="148399"/>
                      <a:pt x="173824" y="146304"/>
                      <a:pt x="182568" y="143732"/>
                    </a:cubicBezTo>
                    <a:cubicBezTo>
                      <a:pt x="191074" y="141227"/>
                      <a:pt x="199370" y="138036"/>
                      <a:pt x="207373" y="134207"/>
                    </a:cubicBezTo>
                    <a:lnTo>
                      <a:pt x="156907" y="104965"/>
                    </a:lnTo>
                    <a:lnTo>
                      <a:pt x="150255" y="107251"/>
                    </a:lnTo>
                    <a:lnTo>
                      <a:pt x="143317" y="109442"/>
                    </a:lnTo>
                    <a:cubicBezTo>
                      <a:pt x="130582" y="113633"/>
                      <a:pt x="118987" y="116872"/>
                      <a:pt x="108343" y="118967"/>
                    </a:cubicBezTo>
                    <a:cubicBezTo>
                      <a:pt x="98573" y="121244"/>
                      <a:pt x="88613" y="122587"/>
                      <a:pt x="78596" y="122968"/>
                    </a:cubicBezTo>
                    <a:cubicBezTo>
                      <a:pt x="69748" y="123282"/>
                      <a:pt x="60900" y="122453"/>
                      <a:pt x="52271" y="120491"/>
                    </a:cubicBezTo>
                    <a:cubicBezTo>
                      <a:pt x="43746" y="118510"/>
                      <a:pt x="35554" y="115300"/>
                      <a:pt x="27941" y="110966"/>
                    </a:cubicBezTo>
                    <a:cubicBezTo>
                      <a:pt x="19616" y="106547"/>
                      <a:pt x="12383" y="100336"/>
                      <a:pt x="6748" y="92773"/>
                    </a:cubicBezTo>
                    <a:cubicBezTo>
                      <a:pt x="2690" y="87068"/>
                      <a:pt x="684" y="80153"/>
                      <a:pt x="1045" y="73152"/>
                    </a:cubicBezTo>
                    <a:cubicBezTo>
                      <a:pt x="1768" y="65856"/>
                      <a:pt x="4685" y="58941"/>
                      <a:pt x="9409" y="53340"/>
                    </a:cubicBezTo>
                    <a:cubicBezTo>
                      <a:pt x="15244" y="45977"/>
                      <a:pt x="22163" y="39557"/>
                      <a:pt x="29937" y="34290"/>
                    </a:cubicBezTo>
                    <a:lnTo>
                      <a:pt x="0" y="16954"/>
                    </a:lnTo>
                    <a:lnTo>
                      <a:pt x="17677" y="6763"/>
                    </a:lnTo>
                    <a:lnTo>
                      <a:pt x="47329" y="24003"/>
                    </a:lnTo>
                    <a:cubicBezTo>
                      <a:pt x="61242" y="17050"/>
                      <a:pt x="75869" y="11659"/>
                      <a:pt x="90951" y="7906"/>
                    </a:cubicBezTo>
                    <a:cubicBezTo>
                      <a:pt x="105283" y="4220"/>
                      <a:pt x="119862" y="1581"/>
                      <a:pt x="134574" y="0"/>
                    </a:cubicBezTo>
                    <a:close/>
                    <a:moveTo>
                      <a:pt x="63390" y="83344"/>
                    </a:moveTo>
                    <a:cubicBezTo>
                      <a:pt x="70043" y="87173"/>
                      <a:pt x="77712" y="88830"/>
                      <a:pt x="85344" y="88106"/>
                    </a:cubicBezTo>
                    <a:cubicBezTo>
                      <a:pt x="95656" y="86935"/>
                      <a:pt x="105825" y="84668"/>
                      <a:pt x="115661" y="81343"/>
                    </a:cubicBezTo>
                    <a:lnTo>
                      <a:pt x="68142" y="53721"/>
                    </a:lnTo>
                    <a:cubicBezTo>
                      <a:pt x="50465" y="65056"/>
                      <a:pt x="49040" y="74867"/>
                      <a:pt x="63390" y="83153"/>
                    </a:cubicBezTo>
                    <a:close/>
                    <a:moveTo>
                      <a:pt x="230182" y="96679"/>
                    </a:moveTo>
                    <a:cubicBezTo>
                      <a:pt x="222930" y="92735"/>
                      <a:pt x="214586" y="91259"/>
                      <a:pt x="206422" y="92488"/>
                    </a:cubicBezTo>
                    <a:cubicBezTo>
                      <a:pt x="195170" y="93907"/>
                      <a:pt x="184069" y="96336"/>
                      <a:pt x="173254" y="99727"/>
                    </a:cubicBezTo>
                    <a:lnTo>
                      <a:pt x="220773" y="127159"/>
                    </a:lnTo>
                    <a:cubicBezTo>
                      <a:pt x="240541" y="115157"/>
                      <a:pt x="243867" y="105061"/>
                      <a:pt x="230182" y="96679"/>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9" name="Google Shape;3077;p37">
                <a:extLst>
                  <a:ext uri="{FF2B5EF4-FFF2-40B4-BE49-F238E27FC236}">
                    <a16:creationId xmlns:a16="http://schemas.microsoft.com/office/drawing/2014/main" id="{11D362CD-22D5-41F6-80D4-8490F6B2BC50}"/>
                  </a:ext>
                </a:extLst>
              </p:cNvPr>
              <p:cNvSpPr/>
              <p:nvPr/>
            </p:nvSpPr>
            <p:spPr>
              <a:xfrm>
                <a:off x="6030138" y="3279362"/>
                <a:ext cx="19007" cy="25527"/>
              </a:xfrm>
              <a:custGeom>
                <a:avLst/>
                <a:gdLst/>
                <a:ahLst/>
                <a:cxnLst/>
                <a:rect l="l" t="t" r="r" b="b"/>
                <a:pathLst>
                  <a:path w="19007" h="25527" extrusionOk="0">
                    <a:moveTo>
                      <a:pt x="0" y="17145"/>
                    </a:moveTo>
                    <a:cubicBezTo>
                      <a:pt x="475" y="15907"/>
                      <a:pt x="0" y="0"/>
                      <a:pt x="0" y="0"/>
                    </a:cubicBezTo>
                    <a:lnTo>
                      <a:pt x="19008" y="12478"/>
                    </a:lnTo>
                    <a:lnTo>
                      <a:pt x="10549"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0" name="Google Shape;3078;p37">
                <a:extLst>
                  <a:ext uri="{FF2B5EF4-FFF2-40B4-BE49-F238E27FC236}">
                    <a16:creationId xmlns:a16="http://schemas.microsoft.com/office/drawing/2014/main" id="{FE59EB5C-2C8E-4F7A-B07A-EFE3AECA3671}"/>
                  </a:ext>
                </a:extLst>
              </p:cNvPr>
              <p:cNvSpPr/>
              <p:nvPr/>
            </p:nvSpPr>
            <p:spPr>
              <a:xfrm>
                <a:off x="6157299" y="3290220"/>
                <a:ext cx="42006" cy="19716"/>
              </a:xfrm>
              <a:custGeom>
                <a:avLst/>
                <a:gdLst/>
                <a:ahLst/>
                <a:cxnLst/>
                <a:rect l="l" t="t" r="r" b="b"/>
                <a:pathLst>
                  <a:path w="42006" h="19716" extrusionOk="0">
                    <a:moveTo>
                      <a:pt x="42007" y="17145"/>
                    </a:moveTo>
                    <a:lnTo>
                      <a:pt x="42007" y="0"/>
                    </a:lnTo>
                    <a:lnTo>
                      <a:pt x="0" y="3239"/>
                    </a:lnTo>
                    <a:lnTo>
                      <a:pt x="24140" y="19717"/>
                    </a:lnTo>
                    <a:lnTo>
                      <a:pt x="42007"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1" name="Google Shape;3079;p37">
                <a:extLst>
                  <a:ext uri="{FF2B5EF4-FFF2-40B4-BE49-F238E27FC236}">
                    <a16:creationId xmlns:a16="http://schemas.microsoft.com/office/drawing/2014/main" id="{1452E303-2E74-47F8-A40B-5FFBA4257830}"/>
                  </a:ext>
                </a:extLst>
              </p:cNvPr>
              <p:cNvSpPr/>
              <p:nvPr/>
            </p:nvSpPr>
            <p:spPr>
              <a:xfrm>
                <a:off x="6171364" y="3226974"/>
                <a:ext cx="31457" cy="17430"/>
              </a:xfrm>
              <a:custGeom>
                <a:avLst/>
                <a:gdLst/>
                <a:ahLst/>
                <a:cxnLst/>
                <a:rect l="l" t="t" r="r" b="b"/>
                <a:pathLst>
                  <a:path w="31457" h="17430" extrusionOk="0">
                    <a:moveTo>
                      <a:pt x="31458" y="17431"/>
                    </a:moveTo>
                    <a:lnTo>
                      <a:pt x="31458" y="0"/>
                    </a:lnTo>
                    <a:lnTo>
                      <a:pt x="0" y="11430"/>
                    </a:lnTo>
                    <a:lnTo>
                      <a:pt x="31458" y="17431"/>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2" name="Google Shape;3080;p37">
                <a:extLst>
                  <a:ext uri="{FF2B5EF4-FFF2-40B4-BE49-F238E27FC236}">
                    <a16:creationId xmlns:a16="http://schemas.microsoft.com/office/drawing/2014/main" id="{FA962677-9E19-4C4B-B8AA-77EA94D7F44F}"/>
                  </a:ext>
                </a:extLst>
              </p:cNvPr>
              <p:cNvSpPr/>
              <p:nvPr/>
            </p:nvSpPr>
            <p:spPr>
              <a:xfrm>
                <a:off x="6072240" y="3233356"/>
                <a:ext cx="47423" cy="33146"/>
              </a:xfrm>
              <a:custGeom>
                <a:avLst/>
                <a:gdLst/>
                <a:ahLst/>
                <a:cxnLst/>
                <a:rect l="l" t="t" r="r" b="b"/>
                <a:pathLst>
                  <a:path w="47423" h="33146" extrusionOk="0">
                    <a:moveTo>
                      <a:pt x="0" y="10096"/>
                    </a:moveTo>
                    <a:lnTo>
                      <a:pt x="10454" y="0"/>
                    </a:lnTo>
                    <a:lnTo>
                      <a:pt x="47424" y="25622"/>
                    </a:lnTo>
                    <a:lnTo>
                      <a:pt x="45143" y="33147"/>
                    </a:lnTo>
                    <a:cubicBezTo>
                      <a:pt x="45143" y="33147"/>
                      <a:pt x="17582" y="21526"/>
                      <a:pt x="16632" y="20860"/>
                    </a:cubicBezTo>
                    <a:cubicBezTo>
                      <a:pt x="15681" y="20193"/>
                      <a:pt x="0" y="10096"/>
                      <a:pt x="0" y="10096"/>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3" name="Google Shape;3081;p37">
                <a:extLst>
                  <a:ext uri="{FF2B5EF4-FFF2-40B4-BE49-F238E27FC236}">
                    <a16:creationId xmlns:a16="http://schemas.microsoft.com/office/drawing/2014/main" id="{D9871DAF-D9AF-4B91-9CCF-93FCA082F054}"/>
                  </a:ext>
                </a:extLst>
              </p:cNvPr>
              <p:cNvSpPr/>
              <p:nvPr/>
            </p:nvSpPr>
            <p:spPr>
              <a:xfrm>
                <a:off x="5975967" y="3178206"/>
                <a:ext cx="59018" cy="38957"/>
              </a:xfrm>
              <a:custGeom>
                <a:avLst/>
                <a:gdLst/>
                <a:ahLst/>
                <a:cxnLst/>
                <a:rect l="l" t="t" r="r" b="b"/>
                <a:pathLst>
                  <a:path w="59018" h="38957" extrusionOk="0">
                    <a:moveTo>
                      <a:pt x="0" y="11144"/>
                    </a:moveTo>
                    <a:lnTo>
                      <a:pt x="48945" y="38957"/>
                    </a:lnTo>
                    <a:lnTo>
                      <a:pt x="59019" y="31718"/>
                    </a:lnTo>
                    <a:cubicBezTo>
                      <a:pt x="59019" y="31718"/>
                      <a:pt x="52841" y="24575"/>
                      <a:pt x="52366" y="23908"/>
                    </a:cubicBezTo>
                    <a:cubicBezTo>
                      <a:pt x="47966" y="18878"/>
                      <a:pt x="42805" y="14573"/>
                      <a:pt x="37065" y="11144"/>
                    </a:cubicBezTo>
                    <a:cubicBezTo>
                      <a:pt x="33453" y="10478"/>
                      <a:pt x="10264" y="0"/>
                      <a:pt x="10264"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4" name="Google Shape;3082;p37">
                <a:extLst>
                  <a:ext uri="{FF2B5EF4-FFF2-40B4-BE49-F238E27FC236}">
                    <a16:creationId xmlns:a16="http://schemas.microsoft.com/office/drawing/2014/main" id="{243DC382-68EC-4EDF-A447-8912D9C185B1}"/>
                  </a:ext>
                </a:extLst>
              </p:cNvPr>
              <p:cNvSpPr/>
              <p:nvPr/>
            </p:nvSpPr>
            <p:spPr>
              <a:xfrm>
                <a:off x="6030138" y="3147155"/>
                <a:ext cx="27275" cy="24479"/>
              </a:xfrm>
              <a:custGeom>
                <a:avLst/>
                <a:gdLst/>
                <a:ahLst/>
                <a:cxnLst/>
                <a:rect l="l" t="t" r="r" b="b"/>
                <a:pathLst>
                  <a:path w="27275" h="24479" extrusionOk="0">
                    <a:moveTo>
                      <a:pt x="27276" y="24479"/>
                    </a:moveTo>
                    <a:lnTo>
                      <a:pt x="27276" y="7239"/>
                    </a:lnTo>
                    <a:lnTo>
                      <a:pt x="4752" y="0"/>
                    </a:lnTo>
                    <a:lnTo>
                      <a:pt x="0" y="13430"/>
                    </a:lnTo>
                    <a:lnTo>
                      <a:pt x="1140" y="19621"/>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5" name="Google Shape;3083;p37">
                <a:extLst>
                  <a:ext uri="{FF2B5EF4-FFF2-40B4-BE49-F238E27FC236}">
                    <a16:creationId xmlns:a16="http://schemas.microsoft.com/office/drawing/2014/main" id="{E10CF9CD-C479-4C2F-B881-78A4A976789D}"/>
                  </a:ext>
                </a:extLst>
              </p:cNvPr>
              <p:cNvSpPr/>
              <p:nvPr/>
            </p:nvSpPr>
            <p:spPr>
              <a:xfrm>
                <a:off x="5907920" y="3142011"/>
                <a:ext cx="26135" cy="19431"/>
              </a:xfrm>
              <a:custGeom>
                <a:avLst/>
                <a:gdLst/>
                <a:ahLst/>
                <a:cxnLst/>
                <a:rect l="l" t="t" r="r" b="b"/>
                <a:pathLst>
                  <a:path w="26135" h="19431" extrusionOk="0">
                    <a:moveTo>
                      <a:pt x="0" y="17145"/>
                    </a:moveTo>
                    <a:lnTo>
                      <a:pt x="0" y="0"/>
                    </a:lnTo>
                    <a:lnTo>
                      <a:pt x="26135"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6" name="Google Shape;3084;p37">
                <a:extLst>
                  <a:ext uri="{FF2B5EF4-FFF2-40B4-BE49-F238E27FC236}">
                    <a16:creationId xmlns:a16="http://schemas.microsoft.com/office/drawing/2014/main" id="{C007EDCE-BE9C-4A55-BFD5-0004132A8EAA}"/>
                  </a:ext>
                </a:extLst>
              </p:cNvPr>
              <p:cNvSpPr/>
              <p:nvPr/>
            </p:nvSpPr>
            <p:spPr>
              <a:xfrm>
                <a:off x="5908870" y="3199637"/>
                <a:ext cx="30317" cy="30289"/>
              </a:xfrm>
              <a:custGeom>
                <a:avLst/>
                <a:gdLst/>
                <a:ahLst/>
                <a:cxnLst/>
                <a:rect l="l" t="t" r="r" b="b"/>
                <a:pathLst>
                  <a:path w="30317" h="30289" extrusionOk="0">
                    <a:moveTo>
                      <a:pt x="0" y="17812"/>
                    </a:moveTo>
                    <a:lnTo>
                      <a:pt x="0" y="0"/>
                    </a:lnTo>
                    <a:lnTo>
                      <a:pt x="30317" y="0"/>
                    </a:lnTo>
                    <a:lnTo>
                      <a:pt x="22999" y="16002"/>
                    </a:lnTo>
                    <a:lnTo>
                      <a:pt x="10074" y="3029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7" name="Google Shape;3085;p37">
                <a:extLst>
                  <a:ext uri="{FF2B5EF4-FFF2-40B4-BE49-F238E27FC236}">
                    <a16:creationId xmlns:a16="http://schemas.microsoft.com/office/drawing/2014/main" id="{EB45250A-EC47-4B61-8108-2429C839A542}"/>
                  </a:ext>
                </a:extLst>
              </p:cNvPr>
              <p:cNvSpPr/>
              <p:nvPr/>
            </p:nvSpPr>
            <p:spPr>
              <a:xfrm>
                <a:off x="5908110" y="3125057"/>
                <a:ext cx="294341" cy="184880"/>
              </a:xfrm>
              <a:custGeom>
                <a:avLst/>
                <a:gdLst/>
                <a:ahLst/>
                <a:cxnLst/>
                <a:rect l="l" t="t" r="r" b="b"/>
                <a:pathLst>
                  <a:path w="294341" h="184880" extrusionOk="0">
                    <a:moveTo>
                      <a:pt x="149305" y="29337"/>
                    </a:moveTo>
                    <a:cubicBezTo>
                      <a:pt x="145418" y="29328"/>
                      <a:pt x="141540" y="29642"/>
                      <a:pt x="137710" y="30290"/>
                    </a:cubicBezTo>
                    <a:cubicBezTo>
                      <a:pt x="132578" y="31052"/>
                      <a:pt x="126685" y="32099"/>
                      <a:pt x="120223" y="33433"/>
                    </a:cubicBezTo>
                    <a:cubicBezTo>
                      <a:pt x="113760" y="34766"/>
                      <a:pt x="107108" y="36576"/>
                      <a:pt x="100170" y="38671"/>
                    </a:cubicBezTo>
                    <a:cubicBezTo>
                      <a:pt x="93365" y="40672"/>
                      <a:pt x="86732" y="43186"/>
                      <a:pt x="80307" y="46196"/>
                    </a:cubicBezTo>
                    <a:lnTo>
                      <a:pt x="131152" y="75629"/>
                    </a:lnTo>
                    <a:lnTo>
                      <a:pt x="140181" y="72390"/>
                    </a:lnTo>
                    <a:cubicBezTo>
                      <a:pt x="153106" y="68104"/>
                      <a:pt x="165366" y="64389"/>
                      <a:pt x="176770" y="61436"/>
                    </a:cubicBezTo>
                    <a:cubicBezTo>
                      <a:pt x="187519" y="58512"/>
                      <a:pt x="198534" y="56693"/>
                      <a:pt x="209654" y="56007"/>
                    </a:cubicBezTo>
                    <a:cubicBezTo>
                      <a:pt x="219804" y="55312"/>
                      <a:pt x="230001" y="55988"/>
                      <a:pt x="239971" y="58007"/>
                    </a:cubicBezTo>
                    <a:cubicBezTo>
                      <a:pt x="250026" y="60217"/>
                      <a:pt x="259653" y="64046"/>
                      <a:pt x="268482" y="69342"/>
                    </a:cubicBezTo>
                    <a:cubicBezTo>
                      <a:pt x="277264" y="73733"/>
                      <a:pt x="284781" y="80286"/>
                      <a:pt x="290341" y="88392"/>
                    </a:cubicBezTo>
                    <a:cubicBezTo>
                      <a:pt x="294114" y="94298"/>
                      <a:pt x="295283" y="101498"/>
                      <a:pt x="293572" y="108299"/>
                    </a:cubicBezTo>
                    <a:cubicBezTo>
                      <a:pt x="291434" y="115786"/>
                      <a:pt x="287328" y="122568"/>
                      <a:pt x="281692" y="127921"/>
                    </a:cubicBezTo>
                    <a:cubicBezTo>
                      <a:pt x="274717" y="134950"/>
                      <a:pt x="266933" y="141122"/>
                      <a:pt x="258503" y="146304"/>
                    </a:cubicBezTo>
                    <a:lnTo>
                      <a:pt x="290816" y="165354"/>
                    </a:lnTo>
                    <a:lnTo>
                      <a:pt x="273139" y="175546"/>
                    </a:lnTo>
                    <a:lnTo>
                      <a:pt x="240541" y="156496"/>
                    </a:lnTo>
                    <a:cubicBezTo>
                      <a:pt x="225021" y="164201"/>
                      <a:pt x="208789" y="170355"/>
                      <a:pt x="192072" y="174879"/>
                    </a:cubicBezTo>
                    <a:cubicBezTo>
                      <a:pt x="174585" y="179718"/>
                      <a:pt x="156717" y="183071"/>
                      <a:pt x="138660" y="184880"/>
                    </a:cubicBezTo>
                    <a:lnTo>
                      <a:pt x="121648" y="154305"/>
                    </a:lnTo>
                    <a:cubicBezTo>
                      <a:pt x="126419" y="154181"/>
                      <a:pt x="131181" y="153800"/>
                      <a:pt x="135904" y="153162"/>
                    </a:cubicBezTo>
                    <a:cubicBezTo>
                      <a:pt x="143061" y="152343"/>
                      <a:pt x="150169" y="151133"/>
                      <a:pt x="157193" y="149542"/>
                    </a:cubicBezTo>
                    <a:cubicBezTo>
                      <a:pt x="164986" y="147828"/>
                      <a:pt x="173254" y="145733"/>
                      <a:pt x="181998" y="143161"/>
                    </a:cubicBezTo>
                    <a:cubicBezTo>
                      <a:pt x="190494" y="140608"/>
                      <a:pt x="198781" y="137427"/>
                      <a:pt x="206802" y="133636"/>
                    </a:cubicBezTo>
                    <a:lnTo>
                      <a:pt x="156337" y="104394"/>
                    </a:lnTo>
                    <a:lnTo>
                      <a:pt x="149685" y="106680"/>
                    </a:lnTo>
                    <a:lnTo>
                      <a:pt x="142747" y="108775"/>
                    </a:lnTo>
                    <a:cubicBezTo>
                      <a:pt x="130012" y="112967"/>
                      <a:pt x="118417" y="116300"/>
                      <a:pt x="107773" y="118300"/>
                    </a:cubicBezTo>
                    <a:cubicBezTo>
                      <a:pt x="98212" y="120767"/>
                      <a:pt x="88442" y="122330"/>
                      <a:pt x="78596" y="122968"/>
                    </a:cubicBezTo>
                    <a:cubicBezTo>
                      <a:pt x="69748" y="123282"/>
                      <a:pt x="60900" y="122453"/>
                      <a:pt x="52271" y="120491"/>
                    </a:cubicBezTo>
                    <a:cubicBezTo>
                      <a:pt x="43736" y="118548"/>
                      <a:pt x="35535" y="115338"/>
                      <a:pt x="27941" y="110966"/>
                    </a:cubicBezTo>
                    <a:cubicBezTo>
                      <a:pt x="19578" y="106613"/>
                      <a:pt x="12326" y="100384"/>
                      <a:pt x="6748" y="92774"/>
                    </a:cubicBezTo>
                    <a:cubicBezTo>
                      <a:pt x="2671" y="87078"/>
                      <a:pt x="656" y="80153"/>
                      <a:pt x="1045" y="73152"/>
                    </a:cubicBezTo>
                    <a:cubicBezTo>
                      <a:pt x="1787" y="65856"/>
                      <a:pt x="4704" y="58950"/>
                      <a:pt x="9409" y="53340"/>
                    </a:cubicBezTo>
                    <a:cubicBezTo>
                      <a:pt x="15244" y="45977"/>
                      <a:pt x="22163" y="39557"/>
                      <a:pt x="29937" y="34290"/>
                    </a:cubicBezTo>
                    <a:lnTo>
                      <a:pt x="0" y="16954"/>
                    </a:lnTo>
                    <a:lnTo>
                      <a:pt x="17677" y="6763"/>
                    </a:lnTo>
                    <a:lnTo>
                      <a:pt x="47329" y="23908"/>
                    </a:lnTo>
                    <a:cubicBezTo>
                      <a:pt x="61261" y="17031"/>
                      <a:pt x="75878" y="11668"/>
                      <a:pt x="90951" y="7906"/>
                    </a:cubicBezTo>
                    <a:cubicBezTo>
                      <a:pt x="105283" y="4220"/>
                      <a:pt x="119862" y="1581"/>
                      <a:pt x="134574" y="0"/>
                    </a:cubicBezTo>
                    <a:close/>
                    <a:moveTo>
                      <a:pt x="63010" y="82772"/>
                    </a:moveTo>
                    <a:cubicBezTo>
                      <a:pt x="69663" y="86601"/>
                      <a:pt x="77332" y="88259"/>
                      <a:pt x="84964" y="87535"/>
                    </a:cubicBezTo>
                    <a:cubicBezTo>
                      <a:pt x="95295" y="86373"/>
                      <a:pt x="105454" y="84068"/>
                      <a:pt x="115281" y="80677"/>
                    </a:cubicBezTo>
                    <a:lnTo>
                      <a:pt x="67762" y="53150"/>
                    </a:lnTo>
                    <a:cubicBezTo>
                      <a:pt x="50085" y="64579"/>
                      <a:pt x="48659" y="74486"/>
                      <a:pt x="63010" y="82772"/>
                    </a:cubicBezTo>
                    <a:close/>
                    <a:moveTo>
                      <a:pt x="229802" y="96679"/>
                    </a:moveTo>
                    <a:cubicBezTo>
                      <a:pt x="222541" y="92745"/>
                      <a:pt x="214215" y="91240"/>
                      <a:pt x="206042" y="92392"/>
                    </a:cubicBezTo>
                    <a:cubicBezTo>
                      <a:pt x="194799" y="93897"/>
                      <a:pt x="183708" y="96355"/>
                      <a:pt x="172874" y="99727"/>
                    </a:cubicBezTo>
                    <a:lnTo>
                      <a:pt x="220393" y="127063"/>
                    </a:lnTo>
                    <a:cubicBezTo>
                      <a:pt x="240161" y="114776"/>
                      <a:pt x="243487" y="104585"/>
                      <a:pt x="229802" y="96679"/>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30" name="Google Shape;3086;p37">
              <a:extLst>
                <a:ext uri="{FF2B5EF4-FFF2-40B4-BE49-F238E27FC236}">
                  <a16:creationId xmlns:a16="http://schemas.microsoft.com/office/drawing/2014/main" id="{90EF000A-1EE2-45AA-B929-E60D8F202D50}"/>
                </a:ext>
              </a:extLst>
            </p:cNvPr>
            <p:cNvGrpSpPr/>
            <p:nvPr/>
          </p:nvGrpSpPr>
          <p:grpSpPr>
            <a:xfrm>
              <a:off x="3839126" y="2072703"/>
              <a:ext cx="883852" cy="621124"/>
              <a:chOff x="5648751" y="2814828"/>
              <a:chExt cx="883852" cy="621124"/>
            </a:xfrm>
          </p:grpSpPr>
          <p:sp>
            <p:nvSpPr>
              <p:cNvPr id="516" name="Google Shape;3087;p37">
                <a:extLst>
                  <a:ext uri="{FF2B5EF4-FFF2-40B4-BE49-F238E27FC236}">
                    <a16:creationId xmlns:a16="http://schemas.microsoft.com/office/drawing/2014/main" id="{43DDC846-E00B-4206-B11B-D314D3E70475}"/>
                  </a:ext>
                </a:extLst>
              </p:cNvPr>
              <p:cNvSpPr/>
              <p:nvPr/>
            </p:nvSpPr>
            <p:spPr>
              <a:xfrm>
                <a:off x="5648751" y="2924460"/>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2"/>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7" name="Google Shape;3088;p37">
                <a:extLst>
                  <a:ext uri="{FF2B5EF4-FFF2-40B4-BE49-F238E27FC236}">
                    <a16:creationId xmlns:a16="http://schemas.microsoft.com/office/drawing/2014/main" id="{C83A5DA7-D513-455C-BA6E-D81214EFE3B5}"/>
                  </a:ext>
                </a:extLst>
              </p:cNvPr>
              <p:cNvSpPr/>
              <p:nvPr/>
            </p:nvSpPr>
            <p:spPr>
              <a:xfrm>
                <a:off x="5648941" y="3067526"/>
                <a:ext cx="87244" cy="116490"/>
              </a:xfrm>
              <a:custGeom>
                <a:avLst/>
                <a:gdLst/>
                <a:ahLst/>
                <a:cxnLst/>
                <a:rect l="l" t="t" r="r" b="b"/>
                <a:pathLst>
                  <a:path w="87244" h="116490" extrusionOk="0">
                    <a:moveTo>
                      <a:pt x="0" y="116491"/>
                    </a:moveTo>
                    <a:lnTo>
                      <a:pt x="0" y="0"/>
                    </a:lnTo>
                    <a:lnTo>
                      <a:pt x="87245" y="77914"/>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8" name="Google Shape;3089;p37">
                <a:extLst>
                  <a:ext uri="{FF2B5EF4-FFF2-40B4-BE49-F238E27FC236}">
                    <a16:creationId xmlns:a16="http://schemas.microsoft.com/office/drawing/2014/main" id="{690D7C25-1174-4800-A072-ED3E5BCC697D}"/>
                  </a:ext>
                </a:extLst>
              </p:cNvPr>
              <p:cNvSpPr/>
              <p:nvPr/>
            </p:nvSpPr>
            <p:spPr>
              <a:xfrm>
                <a:off x="6466077" y="3070574"/>
                <a:ext cx="66526" cy="157067"/>
              </a:xfrm>
              <a:custGeom>
                <a:avLst/>
                <a:gdLst/>
                <a:ahLst/>
                <a:cxnLst/>
                <a:rect l="l" t="t" r="r" b="b"/>
                <a:pathLst>
                  <a:path w="66526" h="157067" extrusionOk="0">
                    <a:moveTo>
                      <a:pt x="66527" y="0"/>
                    </a:moveTo>
                    <a:lnTo>
                      <a:pt x="66527" y="109538"/>
                    </a:lnTo>
                    <a:lnTo>
                      <a:pt x="21859" y="157067"/>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9" name="Google Shape;3090;p37">
                <a:extLst>
                  <a:ext uri="{FF2B5EF4-FFF2-40B4-BE49-F238E27FC236}">
                    <a16:creationId xmlns:a16="http://schemas.microsoft.com/office/drawing/2014/main" id="{2F62D664-8778-408C-840A-F4D6749CC20A}"/>
                  </a:ext>
                </a:extLst>
              </p:cNvPr>
              <p:cNvSpPr/>
              <p:nvPr/>
            </p:nvSpPr>
            <p:spPr>
              <a:xfrm>
                <a:off x="5648751" y="2814828"/>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0" name="Google Shape;3091;p37">
                <a:extLst>
                  <a:ext uri="{FF2B5EF4-FFF2-40B4-BE49-F238E27FC236}">
                    <a16:creationId xmlns:a16="http://schemas.microsoft.com/office/drawing/2014/main" id="{BAD08FA5-7FFE-45A2-BC9E-264CA115F0E1}"/>
                  </a:ext>
                </a:extLst>
              </p:cNvPr>
              <p:cNvSpPr/>
              <p:nvPr/>
            </p:nvSpPr>
            <p:spPr>
              <a:xfrm>
                <a:off x="5774449" y="2884431"/>
                <a:ext cx="632610" cy="366117"/>
              </a:xfrm>
              <a:custGeom>
                <a:avLst/>
                <a:gdLst/>
                <a:ahLst/>
                <a:cxnLst/>
                <a:rect l="l" t="t" r="r" b="b"/>
                <a:pathLst>
                  <a:path w="632610" h="366117" extrusionOk="0">
                    <a:moveTo>
                      <a:pt x="632040" y="194048"/>
                    </a:moveTo>
                    <a:cubicBezTo>
                      <a:pt x="627573" y="237101"/>
                      <a:pt x="596971" y="279773"/>
                      <a:pt x="539948" y="312539"/>
                    </a:cubicBezTo>
                    <a:cubicBezTo>
                      <a:pt x="416399" y="383977"/>
                      <a:pt x="216059" y="383977"/>
                      <a:pt x="92510" y="312539"/>
                    </a:cubicBezTo>
                    <a:cubicBezTo>
                      <a:pt x="35487" y="279583"/>
                      <a:pt x="4980" y="237101"/>
                      <a:pt x="608" y="194048"/>
                    </a:cubicBezTo>
                    <a:cubicBezTo>
                      <a:pt x="-4809" y="143661"/>
                      <a:pt x="25983" y="92131"/>
                      <a:pt x="92510" y="53650"/>
                    </a:cubicBezTo>
                    <a:cubicBezTo>
                      <a:pt x="216059" y="-17883"/>
                      <a:pt x="416399" y="-17883"/>
                      <a:pt x="539948" y="53650"/>
                    </a:cubicBezTo>
                    <a:cubicBezTo>
                      <a:pt x="606570" y="92131"/>
                      <a:pt x="637267" y="143661"/>
                      <a:pt x="632040"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1" name="Google Shape;3092;p37">
                <a:extLst>
                  <a:ext uri="{FF2B5EF4-FFF2-40B4-BE49-F238E27FC236}">
                    <a16:creationId xmlns:a16="http://schemas.microsoft.com/office/drawing/2014/main" id="{8E6F489C-405A-463D-8531-AA2288F89442}"/>
                  </a:ext>
                </a:extLst>
              </p:cNvPr>
              <p:cNvSpPr/>
              <p:nvPr/>
            </p:nvSpPr>
            <p:spPr>
              <a:xfrm>
                <a:off x="5775057" y="2906363"/>
                <a:ext cx="631431" cy="344185"/>
              </a:xfrm>
              <a:custGeom>
                <a:avLst/>
                <a:gdLst/>
                <a:ahLst/>
                <a:cxnLst/>
                <a:rect l="l" t="t" r="r" b="b"/>
                <a:pathLst>
                  <a:path w="631431" h="344185" extrusionOk="0">
                    <a:moveTo>
                      <a:pt x="631432" y="172117"/>
                    </a:moveTo>
                    <a:cubicBezTo>
                      <a:pt x="626965" y="215170"/>
                      <a:pt x="596363" y="257842"/>
                      <a:pt x="539340" y="290608"/>
                    </a:cubicBezTo>
                    <a:cubicBezTo>
                      <a:pt x="415791" y="362045"/>
                      <a:pt x="215451" y="362045"/>
                      <a:pt x="91902" y="290608"/>
                    </a:cubicBezTo>
                    <a:cubicBezTo>
                      <a:pt x="34879" y="257651"/>
                      <a:pt x="4372" y="215170"/>
                      <a:pt x="0" y="172117"/>
                    </a:cubicBezTo>
                    <a:cubicBezTo>
                      <a:pt x="4372" y="129064"/>
                      <a:pt x="34974" y="86392"/>
                      <a:pt x="91902" y="53721"/>
                    </a:cubicBezTo>
                    <a:cubicBezTo>
                      <a:pt x="215451" y="-17907"/>
                      <a:pt x="415791" y="-17907"/>
                      <a:pt x="539340" y="53721"/>
                    </a:cubicBezTo>
                    <a:cubicBezTo>
                      <a:pt x="596363" y="86677"/>
                      <a:pt x="626965" y="129064"/>
                      <a:pt x="631432" y="172117"/>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2" name="Google Shape;3093;p37">
                <a:extLst>
                  <a:ext uri="{FF2B5EF4-FFF2-40B4-BE49-F238E27FC236}">
                    <a16:creationId xmlns:a16="http://schemas.microsoft.com/office/drawing/2014/main" id="{00445382-3B96-4954-97D0-E577C12E499D}"/>
                  </a:ext>
                </a:extLst>
              </p:cNvPr>
              <p:cNvSpPr/>
              <p:nvPr/>
            </p:nvSpPr>
            <p:spPr>
              <a:xfrm>
                <a:off x="5936526" y="2988278"/>
                <a:ext cx="294942" cy="185832"/>
              </a:xfrm>
              <a:custGeom>
                <a:avLst/>
                <a:gdLst/>
                <a:ahLst/>
                <a:cxnLst/>
                <a:rect l="l" t="t" r="r" b="b"/>
                <a:pathLst>
                  <a:path w="294942" h="185832" extrusionOk="0">
                    <a:moveTo>
                      <a:pt x="149495" y="30290"/>
                    </a:moveTo>
                    <a:cubicBezTo>
                      <a:pt x="145608" y="30280"/>
                      <a:pt x="141730" y="30604"/>
                      <a:pt x="137900" y="31242"/>
                    </a:cubicBezTo>
                    <a:cubicBezTo>
                      <a:pt x="132768" y="32004"/>
                      <a:pt x="126876" y="33052"/>
                      <a:pt x="120413" y="34385"/>
                    </a:cubicBezTo>
                    <a:cubicBezTo>
                      <a:pt x="113950" y="35719"/>
                      <a:pt x="107298" y="37529"/>
                      <a:pt x="100360" y="39529"/>
                    </a:cubicBezTo>
                    <a:cubicBezTo>
                      <a:pt x="93574" y="41624"/>
                      <a:pt x="86941" y="44168"/>
                      <a:pt x="80497" y="47149"/>
                    </a:cubicBezTo>
                    <a:lnTo>
                      <a:pt x="131342" y="76581"/>
                    </a:lnTo>
                    <a:lnTo>
                      <a:pt x="140846" y="73342"/>
                    </a:lnTo>
                    <a:cubicBezTo>
                      <a:pt x="153771" y="69056"/>
                      <a:pt x="165936" y="65342"/>
                      <a:pt x="177341" y="62389"/>
                    </a:cubicBezTo>
                    <a:cubicBezTo>
                      <a:pt x="188127" y="59474"/>
                      <a:pt x="199171" y="57626"/>
                      <a:pt x="210319" y="56864"/>
                    </a:cubicBezTo>
                    <a:cubicBezTo>
                      <a:pt x="220440" y="56255"/>
                      <a:pt x="230600" y="56960"/>
                      <a:pt x="240541" y="58960"/>
                    </a:cubicBezTo>
                    <a:cubicBezTo>
                      <a:pt x="250596" y="61170"/>
                      <a:pt x="260223" y="64999"/>
                      <a:pt x="269052" y="70295"/>
                    </a:cubicBezTo>
                    <a:cubicBezTo>
                      <a:pt x="277872" y="74657"/>
                      <a:pt x="285427" y="81220"/>
                      <a:pt x="291006" y="89345"/>
                    </a:cubicBezTo>
                    <a:cubicBezTo>
                      <a:pt x="294684" y="95288"/>
                      <a:pt x="295843" y="102451"/>
                      <a:pt x="294237" y="109252"/>
                    </a:cubicBezTo>
                    <a:cubicBezTo>
                      <a:pt x="292004" y="116719"/>
                      <a:pt x="287879" y="123482"/>
                      <a:pt x="282262" y="128873"/>
                    </a:cubicBezTo>
                    <a:cubicBezTo>
                      <a:pt x="275287" y="135903"/>
                      <a:pt x="267503" y="142075"/>
                      <a:pt x="259073" y="147257"/>
                    </a:cubicBezTo>
                    <a:lnTo>
                      <a:pt x="291386" y="166307"/>
                    </a:lnTo>
                    <a:lnTo>
                      <a:pt x="273804" y="176498"/>
                    </a:lnTo>
                    <a:lnTo>
                      <a:pt x="241206" y="157448"/>
                    </a:lnTo>
                    <a:cubicBezTo>
                      <a:pt x="225677" y="165116"/>
                      <a:pt x="209444" y="171279"/>
                      <a:pt x="192737" y="175832"/>
                    </a:cubicBezTo>
                    <a:cubicBezTo>
                      <a:pt x="175212" y="180670"/>
                      <a:pt x="157316" y="184013"/>
                      <a:pt x="139230" y="185833"/>
                    </a:cubicBezTo>
                    <a:lnTo>
                      <a:pt x="122219" y="154972"/>
                    </a:lnTo>
                    <a:cubicBezTo>
                      <a:pt x="126990" y="154848"/>
                      <a:pt x="131751" y="154467"/>
                      <a:pt x="136474" y="153829"/>
                    </a:cubicBezTo>
                    <a:cubicBezTo>
                      <a:pt x="142842" y="153067"/>
                      <a:pt x="149970" y="151924"/>
                      <a:pt x="157763" y="150209"/>
                    </a:cubicBezTo>
                    <a:cubicBezTo>
                      <a:pt x="165556" y="148495"/>
                      <a:pt x="173824" y="146399"/>
                      <a:pt x="182568" y="143828"/>
                    </a:cubicBezTo>
                    <a:cubicBezTo>
                      <a:pt x="191064" y="141275"/>
                      <a:pt x="199351" y="138093"/>
                      <a:pt x="207373" y="134303"/>
                    </a:cubicBezTo>
                    <a:lnTo>
                      <a:pt x="156907" y="105061"/>
                    </a:lnTo>
                    <a:lnTo>
                      <a:pt x="150255" y="107347"/>
                    </a:lnTo>
                    <a:cubicBezTo>
                      <a:pt x="148069" y="108109"/>
                      <a:pt x="145693" y="108775"/>
                      <a:pt x="143317" y="109442"/>
                    </a:cubicBezTo>
                    <a:cubicBezTo>
                      <a:pt x="130677" y="113633"/>
                      <a:pt x="118987" y="116967"/>
                      <a:pt x="108438" y="118967"/>
                    </a:cubicBezTo>
                    <a:cubicBezTo>
                      <a:pt x="98640" y="121244"/>
                      <a:pt x="88651" y="122577"/>
                      <a:pt x="78596" y="122968"/>
                    </a:cubicBezTo>
                    <a:cubicBezTo>
                      <a:pt x="69748" y="123234"/>
                      <a:pt x="60910" y="122406"/>
                      <a:pt x="52271" y="120491"/>
                    </a:cubicBezTo>
                    <a:cubicBezTo>
                      <a:pt x="43746" y="118501"/>
                      <a:pt x="35554" y="115300"/>
                      <a:pt x="27941" y="110966"/>
                    </a:cubicBezTo>
                    <a:cubicBezTo>
                      <a:pt x="19597" y="106585"/>
                      <a:pt x="12355" y="100365"/>
                      <a:pt x="6748" y="92774"/>
                    </a:cubicBezTo>
                    <a:cubicBezTo>
                      <a:pt x="2690" y="87068"/>
                      <a:pt x="675" y="80153"/>
                      <a:pt x="1045" y="73152"/>
                    </a:cubicBezTo>
                    <a:cubicBezTo>
                      <a:pt x="1825" y="65865"/>
                      <a:pt x="4733" y="58979"/>
                      <a:pt x="9409" y="53340"/>
                    </a:cubicBezTo>
                    <a:cubicBezTo>
                      <a:pt x="15254" y="45958"/>
                      <a:pt x="22210" y="39529"/>
                      <a:pt x="30032" y="34290"/>
                    </a:cubicBezTo>
                    <a:lnTo>
                      <a:pt x="0" y="16954"/>
                    </a:lnTo>
                    <a:lnTo>
                      <a:pt x="17677" y="6763"/>
                    </a:lnTo>
                    <a:lnTo>
                      <a:pt x="47329" y="23908"/>
                    </a:lnTo>
                    <a:cubicBezTo>
                      <a:pt x="61242" y="16993"/>
                      <a:pt x="75869" y="11621"/>
                      <a:pt x="90951" y="7906"/>
                    </a:cubicBezTo>
                    <a:cubicBezTo>
                      <a:pt x="105283" y="4239"/>
                      <a:pt x="119862" y="1591"/>
                      <a:pt x="134574" y="0"/>
                    </a:cubicBezTo>
                    <a:close/>
                    <a:moveTo>
                      <a:pt x="63200" y="83725"/>
                    </a:moveTo>
                    <a:cubicBezTo>
                      <a:pt x="69881" y="87563"/>
                      <a:pt x="77589" y="89230"/>
                      <a:pt x="85249" y="88487"/>
                    </a:cubicBezTo>
                    <a:cubicBezTo>
                      <a:pt x="95532" y="87268"/>
                      <a:pt x="105663" y="84963"/>
                      <a:pt x="115471" y="81629"/>
                    </a:cubicBezTo>
                    <a:lnTo>
                      <a:pt x="67952" y="54102"/>
                    </a:lnTo>
                    <a:cubicBezTo>
                      <a:pt x="50180" y="65532"/>
                      <a:pt x="48849" y="75438"/>
                      <a:pt x="63200" y="83725"/>
                    </a:cubicBezTo>
                    <a:close/>
                    <a:moveTo>
                      <a:pt x="229992" y="97822"/>
                    </a:moveTo>
                    <a:cubicBezTo>
                      <a:pt x="222750" y="93840"/>
                      <a:pt x="214405" y="92335"/>
                      <a:pt x="206232" y="93536"/>
                    </a:cubicBezTo>
                    <a:cubicBezTo>
                      <a:pt x="194989" y="95040"/>
                      <a:pt x="183898" y="97498"/>
                      <a:pt x="173064" y="100870"/>
                    </a:cubicBezTo>
                    <a:lnTo>
                      <a:pt x="220583" y="128207"/>
                    </a:lnTo>
                    <a:cubicBezTo>
                      <a:pt x="240256" y="115729"/>
                      <a:pt x="243677" y="105537"/>
                      <a:pt x="229992" y="97822"/>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3" name="Google Shape;3094;p37">
                <a:extLst>
                  <a:ext uri="{FF2B5EF4-FFF2-40B4-BE49-F238E27FC236}">
                    <a16:creationId xmlns:a16="http://schemas.microsoft.com/office/drawing/2014/main" id="{EC62F4B0-F46C-41E8-8B0C-037AC2D6D925}"/>
                  </a:ext>
                </a:extLst>
              </p:cNvPr>
              <p:cNvSpPr/>
              <p:nvPr/>
            </p:nvSpPr>
            <p:spPr>
              <a:xfrm>
                <a:off x="6058745" y="3126009"/>
                <a:ext cx="19007" cy="25526"/>
              </a:xfrm>
              <a:custGeom>
                <a:avLst/>
                <a:gdLst/>
                <a:ahLst/>
                <a:cxnLst/>
                <a:rect l="l" t="t" r="r" b="b"/>
                <a:pathLst>
                  <a:path w="19007" h="25526" extrusionOk="0">
                    <a:moveTo>
                      <a:pt x="0" y="17240"/>
                    </a:moveTo>
                    <a:cubicBezTo>
                      <a:pt x="0" y="16002"/>
                      <a:pt x="0" y="0"/>
                      <a:pt x="0" y="0"/>
                    </a:cubicBezTo>
                    <a:lnTo>
                      <a:pt x="19008" y="12573"/>
                    </a:lnTo>
                    <a:lnTo>
                      <a:pt x="10549"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4" name="Google Shape;3095;p37">
                <a:extLst>
                  <a:ext uri="{FF2B5EF4-FFF2-40B4-BE49-F238E27FC236}">
                    <a16:creationId xmlns:a16="http://schemas.microsoft.com/office/drawing/2014/main" id="{E25D23C7-8E1C-4F47-970D-9A8559F92943}"/>
                  </a:ext>
                </a:extLst>
              </p:cNvPr>
              <p:cNvSpPr/>
              <p:nvPr/>
            </p:nvSpPr>
            <p:spPr>
              <a:xfrm>
                <a:off x="6185905" y="3137249"/>
                <a:ext cx="42006" cy="19716"/>
              </a:xfrm>
              <a:custGeom>
                <a:avLst/>
                <a:gdLst/>
                <a:ahLst/>
                <a:cxnLst/>
                <a:rect l="l" t="t" r="r" b="b"/>
                <a:pathLst>
                  <a:path w="42006" h="19716" extrusionOk="0">
                    <a:moveTo>
                      <a:pt x="42007" y="17145"/>
                    </a:moveTo>
                    <a:lnTo>
                      <a:pt x="42007" y="0"/>
                    </a:lnTo>
                    <a:lnTo>
                      <a:pt x="0" y="3143"/>
                    </a:lnTo>
                    <a:lnTo>
                      <a:pt x="24140" y="19717"/>
                    </a:lnTo>
                    <a:lnTo>
                      <a:pt x="42007"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5" name="Google Shape;3096;p37">
                <a:extLst>
                  <a:ext uri="{FF2B5EF4-FFF2-40B4-BE49-F238E27FC236}">
                    <a16:creationId xmlns:a16="http://schemas.microsoft.com/office/drawing/2014/main" id="{4391D50A-4200-4C85-8A15-AD8CC5A86AA4}"/>
                  </a:ext>
                </a:extLst>
              </p:cNvPr>
              <p:cNvSpPr/>
              <p:nvPr/>
            </p:nvSpPr>
            <p:spPr>
              <a:xfrm>
                <a:off x="6199971" y="3074003"/>
                <a:ext cx="31457" cy="17335"/>
              </a:xfrm>
              <a:custGeom>
                <a:avLst/>
                <a:gdLst/>
                <a:ahLst/>
                <a:cxnLst/>
                <a:rect l="l" t="t" r="r" b="b"/>
                <a:pathLst>
                  <a:path w="31457" h="17335" extrusionOk="0">
                    <a:moveTo>
                      <a:pt x="31458" y="17336"/>
                    </a:moveTo>
                    <a:lnTo>
                      <a:pt x="31458" y="0"/>
                    </a:lnTo>
                    <a:lnTo>
                      <a:pt x="0" y="11430"/>
                    </a:lnTo>
                    <a:lnTo>
                      <a:pt x="31458" y="17336"/>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6" name="Google Shape;3097;p37">
                <a:extLst>
                  <a:ext uri="{FF2B5EF4-FFF2-40B4-BE49-F238E27FC236}">
                    <a16:creationId xmlns:a16="http://schemas.microsoft.com/office/drawing/2014/main" id="{DE5251D3-8981-4F7D-A92C-5C85A9BC9F33}"/>
                  </a:ext>
                </a:extLst>
              </p:cNvPr>
              <p:cNvSpPr/>
              <p:nvPr/>
            </p:nvSpPr>
            <p:spPr>
              <a:xfrm>
                <a:off x="6100751" y="3080384"/>
                <a:ext cx="47423" cy="33147"/>
              </a:xfrm>
              <a:custGeom>
                <a:avLst/>
                <a:gdLst/>
                <a:ahLst/>
                <a:cxnLst/>
                <a:rect l="l" t="t" r="r" b="b"/>
                <a:pathLst>
                  <a:path w="47423" h="33147" extrusionOk="0">
                    <a:moveTo>
                      <a:pt x="0" y="10097"/>
                    </a:moveTo>
                    <a:lnTo>
                      <a:pt x="10454" y="0"/>
                    </a:lnTo>
                    <a:lnTo>
                      <a:pt x="47424" y="25622"/>
                    </a:lnTo>
                    <a:lnTo>
                      <a:pt x="45143" y="33147"/>
                    </a:lnTo>
                    <a:cubicBezTo>
                      <a:pt x="45143" y="33147"/>
                      <a:pt x="17582" y="21431"/>
                      <a:pt x="16632" y="20765"/>
                    </a:cubicBezTo>
                    <a:cubicBezTo>
                      <a:pt x="15681" y="20098"/>
                      <a:pt x="0" y="10097"/>
                      <a:pt x="0" y="10097"/>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7" name="Google Shape;3098;p37">
                <a:extLst>
                  <a:ext uri="{FF2B5EF4-FFF2-40B4-BE49-F238E27FC236}">
                    <a16:creationId xmlns:a16="http://schemas.microsoft.com/office/drawing/2014/main" id="{CA490A02-11A9-4686-BE6E-306F618DA2D6}"/>
                  </a:ext>
                </a:extLst>
              </p:cNvPr>
              <p:cNvSpPr/>
              <p:nvPr/>
            </p:nvSpPr>
            <p:spPr>
              <a:xfrm>
                <a:off x="6004573" y="3025235"/>
                <a:ext cx="58733" cy="38957"/>
              </a:xfrm>
              <a:custGeom>
                <a:avLst/>
                <a:gdLst/>
                <a:ahLst/>
                <a:cxnLst/>
                <a:rect l="l" t="t" r="r" b="b"/>
                <a:pathLst>
                  <a:path w="58733" h="38957" extrusionOk="0">
                    <a:moveTo>
                      <a:pt x="0" y="11049"/>
                    </a:moveTo>
                    <a:lnTo>
                      <a:pt x="48659" y="38957"/>
                    </a:lnTo>
                    <a:lnTo>
                      <a:pt x="58733" y="31623"/>
                    </a:lnTo>
                    <a:cubicBezTo>
                      <a:pt x="58733" y="31623"/>
                      <a:pt x="52556" y="24575"/>
                      <a:pt x="52081" y="23908"/>
                    </a:cubicBezTo>
                    <a:cubicBezTo>
                      <a:pt x="47699" y="18869"/>
                      <a:pt x="42567" y="14526"/>
                      <a:pt x="36875" y="11049"/>
                    </a:cubicBezTo>
                    <a:cubicBezTo>
                      <a:pt x="33168" y="10382"/>
                      <a:pt x="9979" y="0"/>
                      <a:pt x="9979"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8" name="Google Shape;3099;p37">
                <a:extLst>
                  <a:ext uri="{FF2B5EF4-FFF2-40B4-BE49-F238E27FC236}">
                    <a16:creationId xmlns:a16="http://schemas.microsoft.com/office/drawing/2014/main" id="{560A47BD-02E5-4421-A662-7037618982F6}"/>
                  </a:ext>
                </a:extLst>
              </p:cNvPr>
              <p:cNvSpPr/>
              <p:nvPr/>
            </p:nvSpPr>
            <p:spPr>
              <a:xfrm>
                <a:off x="6058745" y="2994088"/>
                <a:ext cx="27275" cy="24479"/>
              </a:xfrm>
              <a:custGeom>
                <a:avLst/>
                <a:gdLst/>
                <a:ahLst/>
                <a:cxnLst/>
                <a:rect l="l" t="t" r="r" b="b"/>
                <a:pathLst>
                  <a:path w="27275" h="24479" extrusionOk="0">
                    <a:moveTo>
                      <a:pt x="27276" y="24479"/>
                    </a:moveTo>
                    <a:lnTo>
                      <a:pt x="27276" y="7334"/>
                    </a:lnTo>
                    <a:lnTo>
                      <a:pt x="4847" y="0"/>
                    </a:lnTo>
                    <a:lnTo>
                      <a:pt x="0" y="13430"/>
                    </a:lnTo>
                    <a:lnTo>
                      <a:pt x="1140" y="19621"/>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9" name="Google Shape;3100;p37">
                <a:extLst>
                  <a:ext uri="{FF2B5EF4-FFF2-40B4-BE49-F238E27FC236}">
                    <a16:creationId xmlns:a16="http://schemas.microsoft.com/office/drawing/2014/main" id="{EFEFB77E-5623-4B82-90DC-874EB6C8112A}"/>
                  </a:ext>
                </a:extLst>
              </p:cNvPr>
              <p:cNvSpPr/>
              <p:nvPr/>
            </p:nvSpPr>
            <p:spPr>
              <a:xfrm>
                <a:off x="5936526" y="2989040"/>
                <a:ext cx="26135" cy="19431"/>
              </a:xfrm>
              <a:custGeom>
                <a:avLst/>
                <a:gdLst/>
                <a:ahLst/>
                <a:cxnLst/>
                <a:rect l="l" t="t" r="r" b="b"/>
                <a:pathLst>
                  <a:path w="26135" h="19431" extrusionOk="0">
                    <a:moveTo>
                      <a:pt x="0" y="17145"/>
                    </a:moveTo>
                    <a:lnTo>
                      <a:pt x="0" y="0"/>
                    </a:lnTo>
                    <a:lnTo>
                      <a:pt x="26135"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0" name="Google Shape;3101;p37">
                <a:extLst>
                  <a:ext uri="{FF2B5EF4-FFF2-40B4-BE49-F238E27FC236}">
                    <a16:creationId xmlns:a16="http://schemas.microsoft.com/office/drawing/2014/main" id="{A29C1528-BEF6-40A7-B7A1-4BC87B8458CC}"/>
                  </a:ext>
                </a:extLst>
              </p:cNvPr>
              <p:cNvSpPr/>
              <p:nvPr/>
            </p:nvSpPr>
            <p:spPr>
              <a:xfrm>
                <a:off x="5937476" y="3046571"/>
                <a:ext cx="30221" cy="30289"/>
              </a:xfrm>
              <a:custGeom>
                <a:avLst/>
                <a:gdLst/>
                <a:ahLst/>
                <a:cxnLst/>
                <a:rect l="l" t="t" r="r" b="b"/>
                <a:pathLst>
                  <a:path w="30221" h="30289" extrusionOk="0">
                    <a:moveTo>
                      <a:pt x="0" y="17907"/>
                    </a:moveTo>
                    <a:cubicBezTo>
                      <a:pt x="0" y="17907"/>
                      <a:pt x="0" y="0"/>
                      <a:pt x="0" y="0"/>
                    </a:cubicBezTo>
                    <a:lnTo>
                      <a:pt x="30222" y="0"/>
                    </a:lnTo>
                    <a:lnTo>
                      <a:pt x="22999" y="16002"/>
                    </a:lnTo>
                    <a:lnTo>
                      <a:pt x="9979" y="3028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1" name="Google Shape;3102;p37">
                <a:extLst>
                  <a:ext uri="{FF2B5EF4-FFF2-40B4-BE49-F238E27FC236}">
                    <a16:creationId xmlns:a16="http://schemas.microsoft.com/office/drawing/2014/main" id="{59BB9A59-F7A8-4A54-BCC1-FBF3C86A5FEE}"/>
                  </a:ext>
                </a:extLst>
              </p:cNvPr>
              <p:cNvSpPr/>
              <p:nvPr/>
            </p:nvSpPr>
            <p:spPr>
              <a:xfrm>
                <a:off x="5936526" y="2971514"/>
                <a:ext cx="294948" cy="185546"/>
              </a:xfrm>
              <a:custGeom>
                <a:avLst/>
                <a:gdLst/>
                <a:ahLst/>
                <a:cxnLst/>
                <a:rect l="l" t="t" r="r" b="b"/>
                <a:pathLst>
                  <a:path w="294948" h="185546" extrusionOk="0">
                    <a:moveTo>
                      <a:pt x="149495" y="29908"/>
                    </a:moveTo>
                    <a:cubicBezTo>
                      <a:pt x="145608" y="29899"/>
                      <a:pt x="141730" y="30223"/>
                      <a:pt x="137900" y="30861"/>
                    </a:cubicBezTo>
                    <a:cubicBezTo>
                      <a:pt x="132768" y="31623"/>
                      <a:pt x="126876" y="32671"/>
                      <a:pt x="120413" y="34004"/>
                    </a:cubicBezTo>
                    <a:cubicBezTo>
                      <a:pt x="113950" y="35338"/>
                      <a:pt x="107298" y="37052"/>
                      <a:pt x="100360" y="39148"/>
                    </a:cubicBezTo>
                    <a:cubicBezTo>
                      <a:pt x="93565" y="41196"/>
                      <a:pt x="86922" y="43748"/>
                      <a:pt x="80497" y="46768"/>
                    </a:cubicBezTo>
                    <a:lnTo>
                      <a:pt x="131342" y="76105"/>
                    </a:lnTo>
                    <a:lnTo>
                      <a:pt x="140846" y="72866"/>
                    </a:lnTo>
                    <a:cubicBezTo>
                      <a:pt x="153771" y="68580"/>
                      <a:pt x="165936" y="64960"/>
                      <a:pt x="177341" y="61913"/>
                    </a:cubicBezTo>
                    <a:cubicBezTo>
                      <a:pt x="188137" y="59065"/>
                      <a:pt x="199180" y="57255"/>
                      <a:pt x="210319" y="56483"/>
                    </a:cubicBezTo>
                    <a:cubicBezTo>
                      <a:pt x="220440" y="55874"/>
                      <a:pt x="230600" y="56579"/>
                      <a:pt x="240541" y="58579"/>
                    </a:cubicBezTo>
                    <a:cubicBezTo>
                      <a:pt x="250586" y="60751"/>
                      <a:pt x="260214" y="64551"/>
                      <a:pt x="269052" y="69818"/>
                    </a:cubicBezTo>
                    <a:cubicBezTo>
                      <a:pt x="277853" y="74219"/>
                      <a:pt x="285399" y="80772"/>
                      <a:pt x="291006" y="88868"/>
                    </a:cubicBezTo>
                    <a:cubicBezTo>
                      <a:pt x="294693" y="94802"/>
                      <a:pt x="295853" y="101975"/>
                      <a:pt x="294237" y="108775"/>
                    </a:cubicBezTo>
                    <a:cubicBezTo>
                      <a:pt x="292004" y="116243"/>
                      <a:pt x="287879" y="123006"/>
                      <a:pt x="282262" y="128397"/>
                    </a:cubicBezTo>
                    <a:cubicBezTo>
                      <a:pt x="275363" y="135484"/>
                      <a:pt x="267646" y="141722"/>
                      <a:pt x="259263" y="146971"/>
                    </a:cubicBezTo>
                    <a:lnTo>
                      <a:pt x="291576" y="166021"/>
                    </a:lnTo>
                    <a:lnTo>
                      <a:pt x="273994" y="176213"/>
                    </a:lnTo>
                    <a:lnTo>
                      <a:pt x="241396" y="157163"/>
                    </a:lnTo>
                    <a:cubicBezTo>
                      <a:pt x="225857" y="164802"/>
                      <a:pt x="209635" y="170926"/>
                      <a:pt x="192927" y="175450"/>
                    </a:cubicBezTo>
                    <a:cubicBezTo>
                      <a:pt x="175421" y="180365"/>
                      <a:pt x="157516" y="183747"/>
                      <a:pt x="139421" y="185547"/>
                    </a:cubicBezTo>
                    <a:lnTo>
                      <a:pt x="122409" y="154876"/>
                    </a:lnTo>
                    <a:cubicBezTo>
                      <a:pt x="127180" y="154800"/>
                      <a:pt x="131932" y="154448"/>
                      <a:pt x="136664" y="153829"/>
                    </a:cubicBezTo>
                    <a:cubicBezTo>
                      <a:pt x="143032" y="153067"/>
                      <a:pt x="150160" y="151829"/>
                      <a:pt x="157953" y="150114"/>
                    </a:cubicBezTo>
                    <a:cubicBezTo>
                      <a:pt x="165746" y="148400"/>
                      <a:pt x="174014" y="146304"/>
                      <a:pt x="182758" y="143828"/>
                    </a:cubicBezTo>
                    <a:cubicBezTo>
                      <a:pt x="191254" y="141275"/>
                      <a:pt x="199542" y="138093"/>
                      <a:pt x="207563" y="134303"/>
                    </a:cubicBezTo>
                    <a:lnTo>
                      <a:pt x="156907" y="105061"/>
                    </a:lnTo>
                    <a:lnTo>
                      <a:pt x="150255" y="107442"/>
                    </a:lnTo>
                    <a:lnTo>
                      <a:pt x="143317" y="109538"/>
                    </a:lnTo>
                    <a:cubicBezTo>
                      <a:pt x="130677" y="113729"/>
                      <a:pt x="118987" y="116967"/>
                      <a:pt x="108438" y="119063"/>
                    </a:cubicBezTo>
                    <a:cubicBezTo>
                      <a:pt x="98640" y="121339"/>
                      <a:pt x="88651" y="122672"/>
                      <a:pt x="78596" y="123063"/>
                    </a:cubicBezTo>
                    <a:cubicBezTo>
                      <a:pt x="69748" y="123425"/>
                      <a:pt x="60900" y="122587"/>
                      <a:pt x="52271" y="120587"/>
                    </a:cubicBezTo>
                    <a:cubicBezTo>
                      <a:pt x="43736" y="118643"/>
                      <a:pt x="35535" y="115434"/>
                      <a:pt x="27941" y="111062"/>
                    </a:cubicBezTo>
                    <a:cubicBezTo>
                      <a:pt x="19616" y="106651"/>
                      <a:pt x="12374" y="100432"/>
                      <a:pt x="6748" y="92869"/>
                    </a:cubicBezTo>
                    <a:cubicBezTo>
                      <a:pt x="2690" y="87163"/>
                      <a:pt x="675" y="80248"/>
                      <a:pt x="1045" y="73247"/>
                    </a:cubicBezTo>
                    <a:cubicBezTo>
                      <a:pt x="1815" y="65961"/>
                      <a:pt x="4723" y="59065"/>
                      <a:pt x="9409" y="53435"/>
                    </a:cubicBezTo>
                    <a:cubicBezTo>
                      <a:pt x="15254" y="46053"/>
                      <a:pt x="22210" y="39624"/>
                      <a:pt x="30032" y="34385"/>
                    </a:cubicBezTo>
                    <a:lnTo>
                      <a:pt x="0" y="17050"/>
                    </a:lnTo>
                    <a:lnTo>
                      <a:pt x="17677" y="6858"/>
                    </a:lnTo>
                    <a:lnTo>
                      <a:pt x="47329" y="24003"/>
                    </a:lnTo>
                    <a:cubicBezTo>
                      <a:pt x="61242" y="17050"/>
                      <a:pt x="75869" y="11659"/>
                      <a:pt x="90951" y="7906"/>
                    </a:cubicBezTo>
                    <a:cubicBezTo>
                      <a:pt x="105292" y="4286"/>
                      <a:pt x="119871" y="1638"/>
                      <a:pt x="134574" y="0"/>
                    </a:cubicBezTo>
                    <a:close/>
                    <a:moveTo>
                      <a:pt x="63200" y="83249"/>
                    </a:moveTo>
                    <a:cubicBezTo>
                      <a:pt x="69862" y="87125"/>
                      <a:pt x="77579" y="88792"/>
                      <a:pt x="85249" y="88011"/>
                    </a:cubicBezTo>
                    <a:cubicBezTo>
                      <a:pt x="95532" y="86830"/>
                      <a:pt x="105663" y="84563"/>
                      <a:pt x="115471" y="81248"/>
                    </a:cubicBezTo>
                    <a:lnTo>
                      <a:pt x="67952" y="53721"/>
                    </a:lnTo>
                    <a:cubicBezTo>
                      <a:pt x="50180" y="65151"/>
                      <a:pt x="48849" y="74962"/>
                      <a:pt x="63200" y="83249"/>
                    </a:cubicBezTo>
                    <a:close/>
                    <a:moveTo>
                      <a:pt x="229992" y="97250"/>
                    </a:moveTo>
                    <a:cubicBezTo>
                      <a:pt x="222759" y="93231"/>
                      <a:pt x="214405" y="91726"/>
                      <a:pt x="206232" y="92964"/>
                    </a:cubicBezTo>
                    <a:cubicBezTo>
                      <a:pt x="194980" y="94421"/>
                      <a:pt x="183879" y="96879"/>
                      <a:pt x="173064" y="100298"/>
                    </a:cubicBezTo>
                    <a:lnTo>
                      <a:pt x="220583" y="127635"/>
                    </a:lnTo>
                    <a:cubicBezTo>
                      <a:pt x="240541" y="115253"/>
                      <a:pt x="243677" y="105127"/>
                      <a:pt x="229992" y="97250"/>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31" name="Google Shape;3103;p37">
              <a:extLst>
                <a:ext uri="{FF2B5EF4-FFF2-40B4-BE49-F238E27FC236}">
                  <a16:creationId xmlns:a16="http://schemas.microsoft.com/office/drawing/2014/main" id="{5BFD87EF-97DF-4D2A-BB8D-84003FC9CADB}"/>
                </a:ext>
              </a:extLst>
            </p:cNvPr>
            <p:cNvGrpSpPr/>
            <p:nvPr/>
          </p:nvGrpSpPr>
          <p:grpSpPr>
            <a:xfrm>
              <a:off x="3799020" y="4220685"/>
              <a:ext cx="883852" cy="621125"/>
              <a:chOff x="5608645" y="4962810"/>
              <a:chExt cx="883852" cy="621125"/>
            </a:xfrm>
          </p:grpSpPr>
          <p:sp>
            <p:nvSpPr>
              <p:cNvPr id="391" name="Google Shape;3104;p37">
                <a:extLst>
                  <a:ext uri="{FF2B5EF4-FFF2-40B4-BE49-F238E27FC236}">
                    <a16:creationId xmlns:a16="http://schemas.microsoft.com/office/drawing/2014/main" id="{DBD19E74-BDB4-4E2A-8B35-5848175A6D69}"/>
                  </a:ext>
                </a:extLst>
              </p:cNvPr>
              <p:cNvSpPr/>
              <p:nvPr/>
            </p:nvSpPr>
            <p:spPr>
              <a:xfrm>
                <a:off x="5608645" y="5072443"/>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2"/>
                      <a:pt x="197857" y="0"/>
                      <a:pt x="441926" y="0"/>
                    </a:cubicBezTo>
                    <a:cubicBezTo>
                      <a:pt x="685995" y="0"/>
                      <a:pt x="883852" y="114502"/>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2" name="Google Shape;3105;p37">
                <a:extLst>
                  <a:ext uri="{FF2B5EF4-FFF2-40B4-BE49-F238E27FC236}">
                    <a16:creationId xmlns:a16="http://schemas.microsoft.com/office/drawing/2014/main" id="{40C6DEDC-77E3-41DF-BCA3-429D6DD0A8A4}"/>
                  </a:ext>
                </a:extLst>
              </p:cNvPr>
              <p:cNvSpPr/>
              <p:nvPr/>
            </p:nvSpPr>
            <p:spPr>
              <a:xfrm>
                <a:off x="5608835" y="5215508"/>
                <a:ext cx="87244" cy="116490"/>
              </a:xfrm>
              <a:custGeom>
                <a:avLst/>
                <a:gdLst/>
                <a:ahLst/>
                <a:cxnLst/>
                <a:rect l="l" t="t" r="r" b="b"/>
                <a:pathLst>
                  <a:path w="87244" h="116490" extrusionOk="0">
                    <a:moveTo>
                      <a:pt x="0" y="116491"/>
                    </a:moveTo>
                    <a:lnTo>
                      <a:pt x="0" y="0"/>
                    </a:lnTo>
                    <a:lnTo>
                      <a:pt x="87245" y="77914"/>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3" name="Google Shape;3106;p37">
                <a:extLst>
                  <a:ext uri="{FF2B5EF4-FFF2-40B4-BE49-F238E27FC236}">
                    <a16:creationId xmlns:a16="http://schemas.microsoft.com/office/drawing/2014/main" id="{0B4E67D1-7F90-4F44-9C87-D56F6C26D3AC}"/>
                  </a:ext>
                </a:extLst>
              </p:cNvPr>
              <p:cNvSpPr/>
              <p:nvPr/>
            </p:nvSpPr>
            <p:spPr>
              <a:xfrm>
                <a:off x="6425971" y="5218557"/>
                <a:ext cx="66526" cy="157067"/>
              </a:xfrm>
              <a:custGeom>
                <a:avLst/>
                <a:gdLst/>
                <a:ahLst/>
                <a:cxnLst/>
                <a:rect l="l" t="t" r="r" b="b"/>
                <a:pathLst>
                  <a:path w="66526" h="157067" extrusionOk="0">
                    <a:moveTo>
                      <a:pt x="66527" y="0"/>
                    </a:moveTo>
                    <a:lnTo>
                      <a:pt x="66527" y="109633"/>
                    </a:lnTo>
                    <a:lnTo>
                      <a:pt x="21859" y="157067"/>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4" name="Google Shape;3107;p37">
                <a:extLst>
                  <a:ext uri="{FF2B5EF4-FFF2-40B4-BE49-F238E27FC236}">
                    <a16:creationId xmlns:a16="http://schemas.microsoft.com/office/drawing/2014/main" id="{A3559408-6CFF-49C5-BF3E-534598A1FF50}"/>
                  </a:ext>
                </a:extLst>
              </p:cNvPr>
              <p:cNvSpPr/>
              <p:nvPr/>
            </p:nvSpPr>
            <p:spPr>
              <a:xfrm>
                <a:off x="5608645" y="4962810"/>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5" name="Google Shape;3108;p37">
                <a:extLst>
                  <a:ext uri="{FF2B5EF4-FFF2-40B4-BE49-F238E27FC236}">
                    <a16:creationId xmlns:a16="http://schemas.microsoft.com/office/drawing/2014/main" id="{D423E81A-60C3-42C4-BBAD-8E755165799E}"/>
                  </a:ext>
                </a:extLst>
              </p:cNvPr>
              <p:cNvSpPr/>
              <p:nvPr/>
            </p:nvSpPr>
            <p:spPr>
              <a:xfrm>
                <a:off x="5734818" y="5032438"/>
                <a:ext cx="632517" cy="366093"/>
              </a:xfrm>
              <a:custGeom>
                <a:avLst/>
                <a:gdLst/>
                <a:ahLst/>
                <a:cxnLst/>
                <a:rect l="l" t="t" r="r" b="b"/>
                <a:pathLst>
                  <a:path w="632517" h="366093" extrusionOk="0">
                    <a:moveTo>
                      <a:pt x="632040" y="194024"/>
                    </a:moveTo>
                    <a:cubicBezTo>
                      <a:pt x="627573" y="237077"/>
                      <a:pt x="596971" y="279749"/>
                      <a:pt x="539948" y="312515"/>
                    </a:cubicBezTo>
                    <a:cubicBezTo>
                      <a:pt x="416399" y="383953"/>
                      <a:pt x="216154" y="383953"/>
                      <a:pt x="92510" y="312515"/>
                    </a:cubicBezTo>
                    <a:cubicBezTo>
                      <a:pt x="35487" y="279559"/>
                      <a:pt x="4980" y="237077"/>
                      <a:pt x="608" y="194024"/>
                    </a:cubicBezTo>
                    <a:cubicBezTo>
                      <a:pt x="-4809" y="143637"/>
                      <a:pt x="25983" y="92107"/>
                      <a:pt x="92510" y="53721"/>
                    </a:cubicBezTo>
                    <a:cubicBezTo>
                      <a:pt x="216059" y="-17907"/>
                      <a:pt x="416399" y="-17907"/>
                      <a:pt x="539948" y="53721"/>
                    </a:cubicBezTo>
                    <a:cubicBezTo>
                      <a:pt x="606094" y="92012"/>
                      <a:pt x="636792" y="143637"/>
                      <a:pt x="632040" y="19402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6" name="Google Shape;3109;p37">
                <a:extLst>
                  <a:ext uri="{FF2B5EF4-FFF2-40B4-BE49-F238E27FC236}">
                    <a16:creationId xmlns:a16="http://schemas.microsoft.com/office/drawing/2014/main" id="{DF015999-147B-4582-A511-1B96614F25EB}"/>
                  </a:ext>
                </a:extLst>
              </p:cNvPr>
              <p:cNvSpPr/>
              <p:nvPr/>
            </p:nvSpPr>
            <p:spPr>
              <a:xfrm>
                <a:off x="5735426" y="5054346"/>
                <a:ext cx="631431" cy="344185"/>
              </a:xfrm>
              <a:custGeom>
                <a:avLst/>
                <a:gdLst/>
                <a:ahLst/>
                <a:cxnLst/>
                <a:rect l="l" t="t" r="r" b="b"/>
                <a:pathLst>
                  <a:path w="631431" h="344185" extrusionOk="0">
                    <a:moveTo>
                      <a:pt x="631432" y="172117"/>
                    </a:moveTo>
                    <a:cubicBezTo>
                      <a:pt x="626965" y="215170"/>
                      <a:pt x="596363" y="257842"/>
                      <a:pt x="539340" y="290608"/>
                    </a:cubicBezTo>
                    <a:cubicBezTo>
                      <a:pt x="415791" y="362045"/>
                      <a:pt x="215546" y="362045"/>
                      <a:pt x="91902" y="290608"/>
                    </a:cubicBezTo>
                    <a:cubicBezTo>
                      <a:pt x="34879" y="257651"/>
                      <a:pt x="4372" y="215170"/>
                      <a:pt x="0" y="172117"/>
                    </a:cubicBezTo>
                    <a:cubicBezTo>
                      <a:pt x="4372" y="129064"/>
                      <a:pt x="34974" y="86392"/>
                      <a:pt x="91902" y="53721"/>
                    </a:cubicBezTo>
                    <a:cubicBezTo>
                      <a:pt x="215451" y="-17907"/>
                      <a:pt x="415791" y="-17907"/>
                      <a:pt x="539340" y="53721"/>
                    </a:cubicBezTo>
                    <a:cubicBezTo>
                      <a:pt x="595887" y="86677"/>
                      <a:pt x="626490" y="129064"/>
                      <a:pt x="631432" y="172117"/>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7" name="Google Shape;3110;p37">
                <a:extLst>
                  <a:ext uri="{FF2B5EF4-FFF2-40B4-BE49-F238E27FC236}">
                    <a16:creationId xmlns:a16="http://schemas.microsoft.com/office/drawing/2014/main" id="{3E194BA4-B376-42C8-B720-9D58493EFCE0}"/>
                  </a:ext>
                </a:extLst>
              </p:cNvPr>
              <p:cNvSpPr/>
              <p:nvPr/>
            </p:nvSpPr>
            <p:spPr>
              <a:xfrm>
                <a:off x="5896325" y="5137308"/>
                <a:ext cx="295037" cy="184784"/>
              </a:xfrm>
              <a:custGeom>
                <a:avLst/>
                <a:gdLst/>
                <a:ahLst/>
                <a:cxnLst/>
                <a:rect l="l" t="t" r="r" b="b"/>
                <a:pathLst>
                  <a:path w="295037" h="184784" extrusionOk="0">
                    <a:moveTo>
                      <a:pt x="149590" y="29242"/>
                    </a:moveTo>
                    <a:cubicBezTo>
                      <a:pt x="145702" y="29232"/>
                      <a:pt x="141825" y="29556"/>
                      <a:pt x="137995" y="30194"/>
                    </a:cubicBezTo>
                    <a:cubicBezTo>
                      <a:pt x="132863" y="30956"/>
                      <a:pt x="126971" y="32004"/>
                      <a:pt x="120603" y="33338"/>
                    </a:cubicBezTo>
                    <a:cubicBezTo>
                      <a:pt x="114235" y="34671"/>
                      <a:pt x="107393" y="36481"/>
                      <a:pt x="100455" y="38576"/>
                    </a:cubicBezTo>
                    <a:cubicBezTo>
                      <a:pt x="93660" y="40595"/>
                      <a:pt x="87017" y="43110"/>
                      <a:pt x="80592" y="46101"/>
                    </a:cubicBezTo>
                    <a:lnTo>
                      <a:pt x="131437" y="75533"/>
                    </a:lnTo>
                    <a:lnTo>
                      <a:pt x="140941" y="72295"/>
                    </a:lnTo>
                    <a:cubicBezTo>
                      <a:pt x="153866" y="68008"/>
                      <a:pt x="166031" y="64294"/>
                      <a:pt x="177531" y="61341"/>
                    </a:cubicBezTo>
                    <a:cubicBezTo>
                      <a:pt x="188279" y="58398"/>
                      <a:pt x="199294" y="56579"/>
                      <a:pt x="210414" y="55912"/>
                    </a:cubicBezTo>
                    <a:cubicBezTo>
                      <a:pt x="220535" y="55226"/>
                      <a:pt x="230695" y="55893"/>
                      <a:pt x="240636" y="57912"/>
                    </a:cubicBezTo>
                    <a:cubicBezTo>
                      <a:pt x="250691" y="60122"/>
                      <a:pt x="260318" y="63951"/>
                      <a:pt x="269147" y="69247"/>
                    </a:cubicBezTo>
                    <a:cubicBezTo>
                      <a:pt x="277948" y="73647"/>
                      <a:pt x="285503" y="80200"/>
                      <a:pt x="291101" y="88297"/>
                    </a:cubicBezTo>
                    <a:cubicBezTo>
                      <a:pt x="294779" y="94240"/>
                      <a:pt x="295938" y="101403"/>
                      <a:pt x="294332" y="108204"/>
                    </a:cubicBezTo>
                    <a:cubicBezTo>
                      <a:pt x="292118" y="115681"/>
                      <a:pt x="287993" y="122444"/>
                      <a:pt x="282357" y="127825"/>
                    </a:cubicBezTo>
                    <a:cubicBezTo>
                      <a:pt x="275382" y="134855"/>
                      <a:pt x="267598" y="141027"/>
                      <a:pt x="259168" y="146209"/>
                    </a:cubicBezTo>
                    <a:lnTo>
                      <a:pt x="291481" y="165259"/>
                    </a:lnTo>
                    <a:lnTo>
                      <a:pt x="273899" y="175450"/>
                    </a:lnTo>
                    <a:lnTo>
                      <a:pt x="241301" y="156400"/>
                    </a:lnTo>
                    <a:cubicBezTo>
                      <a:pt x="225772" y="164068"/>
                      <a:pt x="209539" y="170231"/>
                      <a:pt x="192832" y="174784"/>
                    </a:cubicBezTo>
                    <a:cubicBezTo>
                      <a:pt x="175307" y="179622"/>
                      <a:pt x="157411" y="182966"/>
                      <a:pt x="139325" y="184785"/>
                    </a:cubicBezTo>
                    <a:lnTo>
                      <a:pt x="122314" y="154210"/>
                    </a:lnTo>
                    <a:cubicBezTo>
                      <a:pt x="127085" y="154086"/>
                      <a:pt x="131846" y="153705"/>
                      <a:pt x="136569" y="153067"/>
                    </a:cubicBezTo>
                    <a:cubicBezTo>
                      <a:pt x="143726" y="152257"/>
                      <a:pt x="150834" y="151047"/>
                      <a:pt x="157858" y="149447"/>
                    </a:cubicBezTo>
                    <a:cubicBezTo>
                      <a:pt x="165651" y="147733"/>
                      <a:pt x="174014" y="145637"/>
                      <a:pt x="182663" y="143065"/>
                    </a:cubicBezTo>
                    <a:cubicBezTo>
                      <a:pt x="191159" y="140513"/>
                      <a:pt x="199446" y="137331"/>
                      <a:pt x="207468" y="133540"/>
                    </a:cubicBezTo>
                    <a:lnTo>
                      <a:pt x="156907" y="104584"/>
                    </a:lnTo>
                    <a:lnTo>
                      <a:pt x="150255" y="106871"/>
                    </a:lnTo>
                    <a:lnTo>
                      <a:pt x="143412" y="108966"/>
                    </a:lnTo>
                    <a:cubicBezTo>
                      <a:pt x="130677" y="113157"/>
                      <a:pt x="118987" y="116491"/>
                      <a:pt x="108438" y="118491"/>
                    </a:cubicBezTo>
                    <a:cubicBezTo>
                      <a:pt x="98640" y="120767"/>
                      <a:pt x="88651" y="122111"/>
                      <a:pt x="78596" y="122491"/>
                    </a:cubicBezTo>
                    <a:cubicBezTo>
                      <a:pt x="69805" y="122968"/>
                      <a:pt x="60986" y="122291"/>
                      <a:pt x="52366" y="120491"/>
                    </a:cubicBezTo>
                    <a:cubicBezTo>
                      <a:pt x="43793" y="118567"/>
                      <a:pt x="35563" y="115357"/>
                      <a:pt x="27941" y="110966"/>
                    </a:cubicBezTo>
                    <a:cubicBezTo>
                      <a:pt x="19597" y="106585"/>
                      <a:pt x="12355" y="100365"/>
                      <a:pt x="6748" y="92773"/>
                    </a:cubicBezTo>
                    <a:cubicBezTo>
                      <a:pt x="2670" y="87078"/>
                      <a:pt x="656" y="80153"/>
                      <a:pt x="1045" y="73152"/>
                    </a:cubicBezTo>
                    <a:cubicBezTo>
                      <a:pt x="1825" y="65865"/>
                      <a:pt x="4733" y="58979"/>
                      <a:pt x="9409" y="53340"/>
                    </a:cubicBezTo>
                    <a:cubicBezTo>
                      <a:pt x="15254" y="45958"/>
                      <a:pt x="22210" y="39529"/>
                      <a:pt x="30032" y="34290"/>
                    </a:cubicBezTo>
                    <a:lnTo>
                      <a:pt x="0" y="16954"/>
                    </a:lnTo>
                    <a:lnTo>
                      <a:pt x="17677" y="6763"/>
                    </a:lnTo>
                    <a:lnTo>
                      <a:pt x="47329" y="23908"/>
                    </a:lnTo>
                    <a:cubicBezTo>
                      <a:pt x="61242" y="16993"/>
                      <a:pt x="75869" y="11621"/>
                      <a:pt x="90951" y="7906"/>
                    </a:cubicBezTo>
                    <a:cubicBezTo>
                      <a:pt x="105283" y="4239"/>
                      <a:pt x="119862" y="1591"/>
                      <a:pt x="134574" y="0"/>
                    </a:cubicBezTo>
                    <a:close/>
                    <a:moveTo>
                      <a:pt x="63295" y="82391"/>
                    </a:moveTo>
                    <a:cubicBezTo>
                      <a:pt x="69976" y="86230"/>
                      <a:pt x="77684" y="87897"/>
                      <a:pt x="85344" y="87154"/>
                    </a:cubicBezTo>
                    <a:cubicBezTo>
                      <a:pt x="95627" y="85935"/>
                      <a:pt x="105758" y="83629"/>
                      <a:pt x="115566" y="80296"/>
                    </a:cubicBezTo>
                    <a:lnTo>
                      <a:pt x="68047" y="52769"/>
                    </a:lnTo>
                    <a:cubicBezTo>
                      <a:pt x="50560" y="64484"/>
                      <a:pt x="48944" y="74390"/>
                      <a:pt x="63295" y="82391"/>
                    </a:cubicBezTo>
                    <a:close/>
                    <a:moveTo>
                      <a:pt x="230087" y="96298"/>
                    </a:moveTo>
                    <a:cubicBezTo>
                      <a:pt x="222826" y="92364"/>
                      <a:pt x="214500" y="90859"/>
                      <a:pt x="206327" y="92012"/>
                    </a:cubicBezTo>
                    <a:cubicBezTo>
                      <a:pt x="195084" y="93516"/>
                      <a:pt x="183993" y="95974"/>
                      <a:pt x="173159" y="99346"/>
                    </a:cubicBezTo>
                    <a:lnTo>
                      <a:pt x="220678" y="126682"/>
                    </a:lnTo>
                    <a:cubicBezTo>
                      <a:pt x="240541" y="114681"/>
                      <a:pt x="243867" y="104489"/>
                      <a:pt x="230087" y="96583"/>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8" name="Google Shape;3111;p37">
                <a:extLst>
                  <a:ext uri="{FF2B5EF4-FFF2-40B4-BE49-F238E27FC236}">
                    <a16:creationId xmlns:a16="http://schemas.microsoft.com/office/drawing/2014/main" id="{20D571B7-6ABC-42BA-9C1C-88678208AAB5}"/>
                  </a:ext>
                </a:extLst>
              </p:cNvPr>
              <p:cNvSpPr/>
              <p:nvPr/>
            </p:nvSpPr>
            <p:spPr>
              <a:xfrm>
                <a:off x="6018639" y="5274373"/>
                <a:ext cx="19007" cy="25431"/>
              </a:xfrm>
              <a:custGeom>
                <a:avLst/>
                <a:gdLst/>
                <a:ahLst/>
                <a:cxnLst/>
                <a:rect l="l" t="t" r="r" b="b"/>
                <a:pathLst>
                  <a:path w="19007" h="25431" extrusionOk="0">
                    <a:moveTo>
                      <a:pt x="0" y="17145"/>
                    </a:moveTo>
                    <a:cubicBezTo>
                      <a:pt x="0" y="15907"/>
                      <a:pt x="0" y="0"/>
                      <a:pt x="0" y="0"/>
                    </a:cubicBezTo>
                    <a:lnTo>
                      <a:pt x="19008" y="12478"/>
                    </a:lnTo>
                    <a:lnTo>
                      <a:pt x="10644" y="25432"/>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9" name="Google Shape;3112;p37">
                <a:extLst>
                  <a:ext uri="{FF2B5EF4-FFF2-40B4-BE49-F238E27FC236}">
                    <a16:creationId xmlns:a16="http://schemas.microsoft.com/office/drawing/2014/main" id="{7E0128E2-CF57-4FDA-900D-25F7FB40413F}"/>
                  </a:ext>
                </a:extLst>
              </p:cNvPr>
              <p:cNvSpPr/>
              <p:nvPr/>
            </p:nvSpPr>
            <p:spPr>
              <a:xfrm>
                <a:off x="6145799" y="5285232"/>
                <a:ext cx="42006" cy="19716"/>
              </a:xfrm>
              <a:custGeom>
                <a:avLst/>
                <a:gdLst/>
                <a:ahLst/>
                <a:cxnLst/>
                <a:rect l="l" t="t" r="r" b="b"/>
                <a:pathLst>
                  <a:path w="42006" h="19716" extrusionOk="0">
                    <a:moveTo>
                      <a:pt x="42007" y="17145"/>
                    </a:moveTo>
                    <a:lnTo>
                      <a:pt x="42007" y="0"/>
                    </a:lnTo>
                    <a:lnTo>
                      <a:pt x="0" y="3238"/>
                    </a:lnTo>
                    <a:lnTo>
                      <a:pt x="24140" y="19717"/>
                    </a:lnTo>
                    <a:lnTo>
                      <a:pt x="42007"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0" name="Google Shape;3113;p37">
                <a:extLst>
                  <a:ext uri="{FF2B5EF4-FFF2-40B4-BE49-F238E27FC236}">
                    <a16:creationId xmlns:a16="http://schemas.microsoft.com/office/drawing/2014/main" id="{07F04F7A-8A7E-4569-9FCC-C2BBA02A58B8}"/>
                  </a:ext>
                </a:extLst>
              </p:cNvPr>
              <p:cNvSpPr/>
              <p:nvPr/>
            </p:nvSpPr>
            <p:spPr>
              <a:xfrm>
                <a:off x="6159865" y="5221985"/>
                <a:ext cx="31552" cy="17335"/>
              </a:xfrm>
              <a:custGeom>
                <a:avLst/>
                <a:gdLst/>
                <a:ahLst/>
                <a:cxnLst/>
                <a:rect l="l" t="t" r="r" b="b"/>
                <a:pathLst>
                  <a:path w="31552" h="17335" extrusionOk="0">
                    <a:moveTo>
                      <a:pt x="31552" y="17336"/>
                    </a:moveTo>
                    <a:lnTo>
                      <a:pt x="31552" y="0"/>
                    </a:lnTo>
                    <a:lnTo>
                      <a:pt x="0" y="11430"/>
                    </a:lnTo>
                    <a:lnTo>
                      <a:pt x="31552" y="17336"/>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1" name="Google Shape;3114;p37">
                <a:extLst>
                  <a:ext uri="{FF2B5EF4-FFF2-40B4-BE49-F238E27FC236}">
                    <a16:creationId xmlns:a16="http://schemas.microsoft.com/office/drawing/2014/main" id="{4F0576FD-1CC1-4C84-AA83-F398C1C3CE0D}"/>
                  </a:ext>
                </a:extLst>
              </p:cNvPr>
              <p:cNvSpPr/>
              <p:nvPr/>
            </p:nvSpPr>
            <p:spPr>
              <a:xfrm>
                <a:off x="6061026" y="5228653"/>
                <a:ext cx="47423" cy="33147"/>
              </a:xfrm>
              <a:custGeom>
                <a:avLst/>
                <a:gdLst/>
                <a:ahLst/>
                <a:cxnLst/>
                <a:rect l="l" t="t" r="r" b="b"/>
                <a:pathLst>
                  <a:path w="47423" h="33147" extrusionOk="0">
                    <a:moveTo>
                      <a:pt x="0" y="10096"/>
                    </a:moveTo>
                    <a:lnTo>
                      <a:pt x="10549" y="0"/>
                    </a:lnTo>
                    <a:lnTo>
                      <a:pt x="47424" y="25622"/>
                    </a:lnTo>
                    <a:lnTo>
                      <a:pt x="45143" y="33147"/>
                    </a:lnTo>
                    <a:cubicBezTo>
                      <a:pt x="45143" y="33147"/>
                      <a:pt x="17582" y="21431"/>
                      <a:pt x="16632" y="20764"/>
                    </a:cubicBezTo>
                    <a:cubicBezTo>
                      <a:pt x="15681" y="20098"/>
                      <a:pt x="0" y="10096"/>
                      <a:pt x="0" y="10096"/>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2" name="Google Shape;3115;p37">
                <a:extLst>
                  <a:ext uri="{FF2B5EF4-FFF2-40B4-BE49-F238E27FC236}">
                    <a16:creationId xmlns:a16="http://schemas.microsoft.com/office/drawing/2014/main" id="{6BC8768D-10F5-4E9D-8BCD-83D94B68FFDA}"/>
                  </a:ext>
                </a:extLst>
              </p:cNvPr>
              <p:cNvSpPr/>
              <p:nvPr/>
            </p:nvSpPr>
            <p:spPr>
              <a:xfrm>
                <a:off x="5964467" y="5173217"/>
                <a:ext cx="59018" cy="38957"/>
              </a:xfrm>
              <a:custGeom>
                <a:avLst/>
                <a:gdLst/>
                <a:ahLst/>
                <a:cxnLst/>
                <a:rect l="l" t="t" r="r" b="b"/>
                <a:pathLst>
                  <a:path w="59018" h="38957" extrusionOk="0">
                    <a:moveTo>
                      <a:pt x="0" y="11144"/>
                    </a:moveTo>
                    <a:lnTo>
                      <a:pt x="48944" y="38957"/>
                    </a:lnTo>
                    <a:lnTo>
                      <a:pt x="59018" y="31623"/>
                    </a:lnTo>
                    <a:cubicBezTo>
                      <a:pt x="59018" y="31623"/>
                      <a:pt x="52841" y="24575"/>
                      <a:pt x="52366" y="23908"/>
                    </a:cubicBezTo>
                    <a:cubicBezTo>
                      <a:pt x="47975" y="18898"/>
                      <a:pt x="42853" y="14592"/>
                      <a:pt x="37160" y="11144"/>
                    </a:cubicBezTo>
                    <a:cubicBezTo>
                      <a:pt x="33453" y="10382"/>
                      <a:pt x="10264" y="0"/>
                      <a:pt x="10264"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3" name="Google Shape;3116;p37">
                <a:extLst>
                  <a:ext uri="{FF2B5EF4-FFF2-40B4-BE49-F238E27FC236}">
                    <a16:creationId xmlns:a16="http://schemas.microsoft.com/office/drawing/2014/main" id="{EBAECF95-67CA-4A62-9661-BC1764810B8E}"/>
                  </a:ext>
                </a:extLst>
              </p:cNvPr>
              <p:cNvSpPr/>
              <p:nvPr/>
            </p:nvSpPr>
            <p:spPr>
              <a:xfrm>
                <a:off x="6018639" y="5142071"/>
                <a:ext cx="27275" cy="24479"/>
              </a:xfrm>
              <a:custGeom>
                <a:avLst/>
                <a:gdLst/>
                <a:ahLst/>
                <a:cxnLst/>
                <a:rect l="l" t="t" r="r" b="b"/>
                <a:pathLst>
                  <a:path w="27275" h="24479" extrusionOk="0">
                    <a:moveTo>
                      <a:pt x="27276" y="24479"/>
                    </a:moveTo>
                    <a:lnTo>
                      <a:pt x="27276" y="7334"/>
                    </a:lnTo>
                    <a:lnTo>
                      <a:pt x="4847" y="0"/>
                    </a:lnTo>
                    <a:lnTo>
                      <a:pt x="0" y="13525"/>
                    </a:lnTo>
                    <a:lnTo>
                      <a:pt x="1140" y="19621"/>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4" name="Google Shape;3117;p37">
                <a:extLst>
                  <a:ext uri="{FF2B5EF4-FFF2-40B4-BE49-F238E27FC236}">
                    <a16:creationId xmlns:a16="http://schemas.microsoft.com/office/drawing/2014/main" id="{37759E65-1CEE-40D1-B861-B11B0BC4279B}"/>
                  </a:ext>
                </a:extLst>
              </p:cNvPr>
              <p:cNvSpPr/>
              <p:nvPr/>
            </p:nvSpPr>
            <p:spPr>
              <a:xfrm>
                <a:off x="5896420" y="5137023"/>
                <a:ext cx="26135" cy="19430"/>
              </a:xfrm>
              <a:custGeom>
                <a:avLst/>
                <a:gdLst/>
                <a:ahLst/>
                <a:cxnLst/>
                <a:rect l="l" t="t" r="r" b="b"/>
                <a:pathLst>
                  <a:path w="26135" h="19430" extrusionOk="0">
                    <a:moveTo>
                      <a:pt x="0" y="17145"/>
                    </a:moveTo>
                    <a:lnTo>
                      <a:pt x="0" y="0"/>
                    </a:lnTo>
                    <a:lnTo>
                      <a:pt x="26135"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4" name="Google Shape;3118;p37">
                <a:extLst>
                  <a:ext uri="{FF2B5EF4-FFF2-40B4-BE49-F238E27FC236}">
                    <a16:creationId xmlns:a16="http://schemas.microsoft.com/office/drawing/2014/main" id="{281F858D-056E-459C-9FD5-5B45327EEB29}"/>
                  </a:ext>
                </a:extLst>
              </p:cNvPr>
              <p:cNvSpPr/>
              <p:nvPr/>
            </p:nvSpPr>
            <p:spPr>
              <a:xfrm>
                <a:off x="5897465" y="5194553"/>
                <a:ext cx="29841" cy="29908"/>
              </a:xfrm>
              <a:custGeom>
                <a:avLst/>
                <a:gdLst/>
                <a:ahLst/>
                <a:cxnLst/>
                <a:rect l="l" t="t" r="r" b="b"/>
                <a:pathLst>
                  <a:path w="29841" h="29908" extrusionOk="0">
                    <a:moveTo>
                      <a:pt x="0" y="17907"/>
                    </a:moveTo>
                    <a:lnTo>
                      <a:pt x="0" y="0"/>
                    </a:lnTo>
                    <a:lnTo>
                      <a:pt x="29842" y="0"/>
                    </a:lnTo>
                    <a:lnTo>
                      <a:pt x="22714" y="15621"/>
                    </a:lnTo>
                    <a:lnTo>
                      <a:pt x="9694" y="2990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5" name="Google Shape;3119;p37">
                <a:extLst>
                  <a:ext uri="{FF2B5EF4-FFF2-40B4-BE49-F238E27FC236}">
                    <a16:creationId xmlns:a16="http://schemas.microsoft.com/office/drawing/2014/main" id="{789C1A37-0DAC-4AB3-BA2A-61123D65D407}"/>
                  </a:ext>
                </a:extLst>
              </p:cNvPr>
              <p:cNvSpPr/>
              <p:nvPr/>
            </p:nvSpPr>
            <p:spPr>
              <a:xfrm>
                <a:off x="5896325" y="5119687"/>
                <a:ext cx="295043" cy="185547"/>
              </a:xfrm>
              <a:custGeom>
                <a:avLst/>
                <a:gdLst/>
                <a:ahLst/>
                <a:cxnLst/>
                <a:rect l="l" t="t" r="r" b="b"/>
                <a:pathLst>
                  <a:path w="295043" h="185547" extrusionOk="0">
                    <a:moveTo>
                      <a:pt x="149590" y="29718"/>
                    </a:moveTo>
                    <a:cubicBezTo>
                      <a:pt x="145702" y="29708"/>
                      <a:pt x="141825" y="30032"/>
                      <a:pt x="137995" y="30671"/>
                    </a:cubicBezTo>
                    <a:cubicBezTo>
                      <a:pt x="132863" y="31432"/>
                      <a:pt x="126971" y="32480"/>
                      <a:pt x="120603" y="33814"/>
                    </a:cubicBezTo>
                    <a:cubicBezTo>
                      <a:pt x="114235" y="35147"/>
                      <a:pt x="107393" y="36862"/>
                      <a:pt x="100455" y="38957"/>
                    </a:cubicBezTo>
                    <a:cubicBezTo>
                      <a:pt x="93660" y="41005"/>
                      <a:pt x="87017" y="43558"/>
                      <a:pt x="80592" y="46577"/>
                    </a:cubicBezTo>
                    <a:lnTo>
                      <a:pt x="131437" y="75914"/>
                    </a:lnTo>
                    <a:lnTo>
                      <a:pt x="140941" y="72771"/>
                    </a:lnTo>
                    <a:cubicBezTo>
                      <a:pt x="153866" y="68389"/>
                      <a:pt x="166031" y="64770"/>
                      <a:pt x="177531" y="61722"/>
                    </a:cubicBezTo>
                    <a:cubicBezTo>
                      <a:pt x="188298" y="58874"/>
                      <a:pt x="199304" y="57055"/>
                      <a:pt x="210414" y="56293"/>
                    </a:cubicBezTo>
                    <a:cubicBezTo>
                      <a:pt x="220535" y="55683"/>
                      <a:pt x="230695" y="56388"/>
                      <a:pt x="240636" y="58388"/>
                    </a:cubicBezTo>
                    <a:cubicBezTo>
                      <a:pt x="250672" y="60598"/>
                      <a:pt x="260299" y="64398"/>
                      <a:pt x="269147" y="69628"/>
                    </a:cubicBezTo>
                    <a:cubicBezTo>
                      <a:pt x="277948" y="74028"/>
                      <a:pt x="285494" y="80581"/>
                      <a:pt x="291101" y="88678"/>
                    </a:cubicBezTo>
                    <a:cubicBezTo>
                      <a:pt x="294788" y="94612"/>
                      <a:pt x="295948" y="101784"/>
                      <a:pt x="294332" y="108585"/>
                    </a:cubicBezTo>
                    <a:cubicBezTo>
                      <a:pt x="292156" y="116186"/>
                      <a:pt x="288031" y="123082"/>
                      <a:pt x="282357" y="128588"/>
                    </a:cubicBezTo>
                    <a:cubicBezTo>
                      <a:pt x="275410" y="135617"/>
                      <a:pt x="267617" y="141761"/>
                      <a:pt x="259168" y="146876"/>
                    </a:cubicBezTo>
                    <a:lnTo>
                      <a:pt x="291481" y="165926"/>
                    </a:lnTo>
                    <a:lnTo>
                      <a:pt x="273899" y="176213"/>
                    </a:lnTo>
                    <a:lnTo>
                      <a:pt x="241301" y="157163"/>
                    </a:lnTo>
                    <a:cubicBezTo>
                      <a:pt x="225762" y="164802"/>
                      <a:pt x="209539" y="170926"/>
                      <a:pt x="192832" y="175451"/>
                    </a:cubicBezTo>
                    <a:cubicBezTo>
                      <a:pt x="175326" y="180365"/>
                      <a:pt x="157421" y="183747"/>
                      <a:pt x="139325" y="185547"/>
                    </a:cubicBezTo>
                    <a:lnTo>
                      <a:pt x="122314" y="154972"/>
                    </a:lnTo>
                    <a:cubicBezTo>
                      <a:pt x="127085" y="154848"/>
                      <a:pt x="131846" y="154467"/>
                      <a:pt x="136569" y="153829"/>
                    </a:cubicBezTo>
                    <a:cubicBezTo>
                      <a:pt x="142937" y="153067"/>
                      <a:pt x="150065" y="151924"/>
                      <a:pt x="157858" y="150209"/>
                    </a:cubicBezTo>
                    <a:cubicBezTo>
                      <a:pt x="165651" y="148495"/>
                      <a:pt x="174014" y="146304"/>
                      <a:pt x="182663" y="143828"/>
                    </a:cubicBezTo>
                    <a:cubicBezTo>
                      <a:pt x="191169" y="141313"/>
                      <a:pt x="199465" y="138132"/>
                      <a:pt x="207468" y="134303"/>
                    </a:cubicBezTo>
                    <a:lnTo>
                      <a:pt x="156907" y="105061"/>
                    </a:lnTo>
                    <a:lnTo>
                      <a:pt x="150255" y="107347"/>
                    </a:lnTo>
                    <a:lnTo>
                      <a:pt x="143412" y="109442"/>
                    </a:lnTo>
                    <a:cubicBezTo>
                      <a:pt x="130677" y="113633"/>
                      <a:pt x="118987" y="116872"/>
                      <a:pt x="108438" y="118967"/>
                    </a:cubicBezTo>
                    <a:cubicBezTo>
                      <a:pt x="98640" y="121244"/>
                      <a:pt x="88651" y="122587"/>
                      <a:pt x="78596" y="122968"/>
                    </a:cubicBezTo>
                    <a:cubicBezTo>
                      <a:pt x="69786" y="123320"/>
                      <a:pt x="60967" y="122520"/>
                      <a:pt x="52366" y="120587"/>
                    </a:cubicBezTo>
                    <a:cubicBezTo>
                      <a:pt x="43803" y="118615"/>
                      <a:pt x="35582" y="115405"/>
                      <a:pt x="27941" y="111062"/>
                    </a:cubicBezTo>
                    <a:cubicBezTo>
                      <a:pt x="19597" y="106680"/>
                      <a:pt x="12355" y="100460"/>
                      <a:pt x="6748" y="92869"/>
                    </a:cubicBezTo>
                    <a:cubicBezTo>
                      <a:pt x="2689" y="87163"/>
                      <a:pt x="675" y="80248"/>
                      <a:pt x="1045" y="73247"/>
                    </a:cubicBezTo>
                    <a:cubicBezTo>
                      <a:pt x="1815" y="65961"/>
                      <a:pt x="4723" y="59064"/>
                      <a:pt x="9409" y="53435"/>
                    </a:cubicBezTo>
                    <a:cubicBezTo>
                      <a:pt x="15254" y="46053"/>
                      <a:pt x="22210" y="39624"/>
                      <a:pt x="30032" y="34385"/>
                    </a:cubicBezTo>
                    <a:lnTo>
                      <a:pt x="0" y="17050"/>
                    </a:lnTo>
                    <a:lnTo>
                      <a:pt x="17677" y="6858"/>
                    </a:lnTo>
                    <a:lnTo>
                      <a:pt x="47329" y="24003"/>
                    </a:lnTo>
                    <a:cubicBezTo>
                      <a:pt x="61242" y="17050"/>
                      <a:pt x="75869" y="11659"/>
                      <a:pt x="90951" y="7906"/>
                    </a:cubicBezTo>
                    <a:cubicBezTo>
                      <a:pt x="105302" y="4324"/>
                      <a:pt x="119881" y="1686"/>
                      <a:pt x="134574" y="0"/>
                    </a:cubicBezTo>
                    <a:close/>
                    <a:moveTo>
                      <a:pt x="63295" y="83058"/>
                    </a:moveTo>
                    <a:cubicBezTo>
                      <a:pt x="69957" y="86935"/>
                      <a:pt x="77674" y="88602"/>
                      <a:pt x="85344" y="87821"/>
                    </a:cubicBezTo>
                    <a:cubicBezTo>
                      <a:pt x="95627" y="86639"/>
                      <a:pt x="105758" y="84372"/>
                      <a:pt x="115566" y="81058"/>
                    </a:cubicBezTo>
                    <a:lnTo>
                      <a:pt x="68047" y="53530"/>
                    </a:lnTo>
                    <a:cubicBezTo>
                      <a:pt x="50560" y="64961"/>
                      <a:pt x="48944" y="74866"/>
                      <a:pt x="63295" y="83058"/>
                    </a:cubicBezTo>
                    <a:close/>
                    <a:moveTo>
                      <a:pt x="230087" y="97060"/>
                    </a:moveTo>
                    <a:cubicBezTo>
                      <a:pt x="222854" y="93040"/>
                      <a:pt x="214500" y="91535"/>
                      <a:pt x="206327" y="92773"/>
                    </a:cubicBezTo>
                    <a:cubicBezTo>
                      <a:pt x="195075" y="94231"/>
                      <a:pt x="183974" y="96688"/>
                      <a:pt x="173159" y="100108"/>
                    </a:cubicBezTo>
                    <a:lnTo>
                      <a:pt x="220678" y="127445"/>
                    </a:lnTo>
                    <a:cubicBezTo>
                      <a:pt x="240541" y="115062"/>
                      <a:pt x="243867" y="104965"/>
                      <a:pt x="230087" y="97060"/>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32" name="Google Shape;3120;p37">
              <a:extLst>
                <a:ext uri="{FF2B5EF4-FFF2-40B4-BE49-F238E27FC236}">
                  <a16:creationId xmlns:a16="http://schemas.microsoft.com/office/drawing/2014/main" id="{6C7B8A13-F0B4-49A7-BF3E-33202B89386C}"/>
                </a:ext>
              </a:extLst>
            </p:cNvPr>
            <p:cNvGrpSpPr/>
            <p:nvPr/>
          </p:nvGrpSpPr>
          <p:grpSpPr>
            <a:xfrm>
              <a:off x="3799020" y="4077239"/>
              <a:ext cx="883852" cy="621125"/>
              <a:chOff x="5608645" y="4819364"/>
              <a:chExt cx="883852" cy="621125"/>
            </a:xfrm>
          </p:grpSpPr>
          <p:sp>
            <p:nvSpPr>
              <p:cNvPr id="375" name="Google Shape;3121;p37">
                <a:extLst>
                  <a:ext uri="{FF2B5EF4-FFF2-40B4-BE49-F238E27FC236}">
                    <a16:creationId xmlns:a16="http://schemas.microsoft.com/office/drawing/2014/main" id="{2C0EE832-A765-4F10-9E25-A28D27B63832}"/>
                  </a:ext>
                </a:extLst>
              </p:cNvPr>
              <p:cNvSpPr/>
              <p:nvPr/>
            </p:nvSpPr>
            <p:spPr>
              <a:xfrm>
                <a:off x="5608645" y="4928997"/>
                <a:ext cx="883852" cy="511492"/>
              </a:xfrm>
              <a:custGeom>
                <a:avLst/>
                <a:gdLst/>
                <a:ahLst/>
                <a:cxnLst/>
                <a:rect l="l" t="t" r="r" b="b"/>
                <a:pathLst>
                  <a:path w="883852" h="511492" extrusionOk="0">
                    <a:moveTo>
                      <a:pt x="883852" y="255746"/>
                    </a:moveTo>
                    <a:cubicBezTo>
                      <a:pt x="883852" y="396991"/>
                      <a:pt x="685995" y="511492"/>
                      <a:pt x="441926" y="511492"/>
                    </a:cubicBezTo>
                    <a:cubicBezTo>
                      <a:pt x="197857" y="511492"/>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6" name="Google Shape;3122;p37">
                <a:extLst>
                  <a:ext uri="{FF2B5EF4-FFF2-40B4-BE49-F238E27FC236}">
                    <a16:creationId xmlns:a16="http://schemas.microsoft.com/office/drawing/2014/main" id="{AD7F3818-CDF1-4E8D-ACE2-FC4D95DFD119}"/>
                  </a:ext>
                </a:extLst>
              </p:cNvPr>
              <p:cNvSpPr/>
              <p:nvPr/>
            </p:nvSpPr>
            <p:spPr>
              <a:xfrm>
                <a:off x="5608835" y="5072062"/>
                <a:ext cx="87244" cy="116490"/>
              </a:xfrm>
              <a:custGeom>
                <a:avLst/>
                <a:gdLst/>
                <a:ahLst/>
                <a:cxnLst/>
                <a:rect l="l" t="t" r="r" b="b"/>
                <a:pathLst>
                  <a:path w="87244" h="116490" extrusionOk="0">
                    <a:moveTo>
                      <a:pt x="0" y="116491"/>
                    </a:moveTo>
                    <a:lnTo>
                      <a:pt x="0" y="0"/>
                    </a:lnTo>
                    <a:lnTo>
                      <a:pt x="87245" y="77914"/>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7" name="Google Shape;3123;p37">
                <a:extLst>
                  <a:ext uri="{FF2B5EF4-FFF2-40B4-BE49-F238E27FC236}">
                    <a16:creationId xmlns:a16="http://schemas.microsoft.com/office/drawing/2014/main" id="{EEF9E6E2-FC26-42CF-A211-8630CBF520E0}"/>
                  </a:ext>
                </a:extLst>
              </p:cNvPr>
              <p:cNvSpPr/>
              <p:nvPr/>
            </p:nvSpPr>
            <p:spPr>
              <a:xfrm>
                <a:off x="6425971" y="5075110"/>
                <a:ext cx="66526" cy="157067"/>
              </a:xfrm>
              <a:custGeom>
                <a:avLst/>
                <a:gdLst/>
                <a:ahLst/>
                <a:cxnLst/>
                <a:rect l="l" t="t" r="r" b="b"/>
                <a:pathLst>
                  <a:path w="66526" h="157067" extrusionOk="0">
                    <a:moveTo>
                      <a:pt x="66527" y="0"/>
                    </a:moveTo>
                    <a:lnTo>
                      <a:pt x="66527" y="109538"/>
                    </a:lnTo>
                    <a:lnTo>
                      <a:pt x="21859" y="157067"/>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8" name="Google Shape;3124;p37">
                <a:extLst>
                  <a:ext uri="{FF2B5EF4-FFF2-40B4-BE49-F238E27FC236}">
                    <a16:creationId xmlns:a16="http://schemas.microsoft.com/office/drawing/2014/main" id="{24948083-7378-48A2-8E3F-8CE70135B6DD}"/>
                  </a:ext>
                </a:extLst>
              </p:cNvPr>
              <p:cNvSpPr/>
              <p:nvPr/>
            </p:nvSpPr>
            <p:spPr>
              <a:xfrm>
                <a:off x="5608645" y="4819364"/>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9" name="Google Shape;3125;p37">
                <a:extLst>
                  <a:ext uri="{FF2B5EF4-FFF2-40B4-BE49-F238E27FC236}">
                    <a16:creationId xmlns:a16="http://schemas.microsoft.com/office/drawing/2014/main" id="{452367D8-262B-4E47-8661-1B2E88D6F48D}"/>
                  </a:ext>
                </a:extLst>
              </p:cNvPr>
              <p:cNvSpPr/>
              <p:nvPr/>
            </p:nvSpPr>
            <p:spPr>
              <a:xfrm>
                <a:off x="5734818" y="4888968"/>
                <a:ext cx="632517" cy="366117"/>
              </a:xfrm>
              <a:custGeom>
                <a:avLst/>
                <a:gdLst/>
                <a:ahLst/>
                <a:cxnLst/>
                <a:rect l="l" t="t" r="r" b="b"/>
                <a:pathLst>
                  <a:path w="632517" h="366117" extrusionOk="0">
                    <a:moveTo>
                      <a:pt x="632040" y="194048"/>
                    </a:moveTo>
                    <a:cubicBezTo>
                      <a:pt x="627573" y="237101"/>
                      <a:pt x="596971" y="279773"/>
                      <a:pt x="539948" y="312539"/>
                    </a:cubicBezTo>
                    <a:cubicBezTo>
                      <a:pt x="416399" y="383977"/>
                      <a:pt x="216154" y="383977"/>
                      <a:pt x="92510" y="312539"/>
                    </a:cubicBezTo>
                    <a:cubicBezTo>
                      <a:pt x="35487" y="279583"/>
                      <a:pt x="4980" y="237101"/>
                      <a:pt x="608" y="194048"/>
                    </a:cubicBezTo>
                    <a:cubicBezTo>
                      <a:pt x="-4809" y="143661"/>
                      <a:pt x="25983" y="92131"/>
                      <a:pt x="92510" y="53650"/>
                    </a:cubicBezTo>
                    <a:cubicBezTo>
                      <a:pt x="216059" y="-17883"/>
                      <a:pt x="416399" y="-17883"/>
                      <a:pt x="539948" y="53650"/>
                    </a:cubicBezTo>
                    <a:cubicBezTo>
                      <a:pt x="606094" y="92607"/>
                      <a:pt x="636792" y="143661"/>
                      <a:pt x="632040"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0" name="Google Shape;3126;p37">
                <a:extLst>
                  <a:ext uri="{FF2B5EF4-FFF2-40B4-BE49-F238E27FC236}">
                    <a16:creationId xmlns:a16="http://schemas.microsoft.com/office/drawing/2014/main" id="{0B7B4A60-20D8-4EE6-B466-C8962D8E40B0}"/>
                  </a:ext>
                </a:extLst>
              </p:cNvPr>
              <p:cNvSpPr/>
              <p:nvPr/>
            </p:nvSpPr>
            <p:spPr>
              <a:xfrm>
                <a:off x="5735426" y="4910899"/>
                <a:ext cx="631431" cy="344185"/>
              </a:xfrm>
              <a:custGeom>
                <a:avLst/>
                <a:gdLst/>
                <a:ahLst/>
                <a:cxnLst/>
                <a:rect l="l" t="t" r="r" b="b"/>
                <a:pathLst>
                  <a:path w="631431" h="344185" extrusionOk="0">
                    <a:moveTo>
                      <a:pt x="631432" y="172117"/>
                    </a:moveTo>
                    <a:cubicBezTo>
                      <a:pt x="626965" y="215170"/>
                      <a:pt x="596363" y="257842"/>
                      <a:pt x="539340" y="290608"/>
                    </a:cubicBezTo>
                    <a:cubicBezTo>
                      <a:pt x="415791" y="362045"/>
                      <a:pt x="215546" y="362045"/>
                      <a:pt x="91902" y="290608"/>
                    </a:cubicBezTo>
                    <a:cubicBezTo>
                      <a:pt x="34879" y="257651"/>
                      <a:pt x="4372" y="215170"/>
                      <a:pt x="0" y="172117"/>
                    </a:cubicBezTo>
                    <a:cubicBezTo>
                      <a:pt x="4372" y="129064"/>
                      <a:pt x="34974" y="86392"/>
                      <a:pt x="91902" y="53721"/>
                    </a:cubicBezTo>
                    <a:cubicBezTo>
                      <a:pt x="215451" y="-17907"/>
                      <a:pt x="415791" y="-17907"/>
                      <a:pt x="539340" y="53721"/>
                    </a:cubicBezTo>
                    <a:cubicBezTo>
                      <a:pt x="595887" y="86677"/>
                      <a:pt x="626490" y="129064"/>
                      <a:pt x="631432" y="172117"/>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1" name="Google Shape;3127;p37">
                <a:extLst>
                  <a:ext uri="{FF2B5EF4-FFF2-40B4-BE49-F238E27FC236}">
                    <a16:creationId xmlns:a16="http://schemas.microsoft.com/office/drawing/2014/main" id="{DF5F2D2E-6DF4-403B-B220-B3B54C46EE20}"/>
                  </a:ext>
                </a:extLst>
              </p:cNvPr>
              <p:cNvSpPr/>
              <p:nvPr/>
            </p:nvSpPr>
            <p:spPr>
              <a:xfrm>
                <a:off x="5896325" y="4993385"/>
                <a:ext cx="295037" cy="185261"/>
              </a:xfrm>
              <a:custGeom>
                <a:avLst/>
                <a:gdLst/>
                <a:ahLst/>
                <a:cxnLst/>
                <a:rect l="l" t="t" r="r" b="b"/>
                <a:pathLst>
                  <a:path w="295037" h="185261" extrusionOk="0">
                    <a:moveTo>
                      <a:pt x="149590" y="29718"/>
                    </a:moveTo>
                    <a:cubicBezTo>
                      <a:pt x="145702" y="29709"/>
                      <a:pt x="141825" y="30032"/>
                      <a:pt x="137995" y="30671"/>
                    </a:cubicBezTo>
                    <a:cubicBezTo>
                      <a:pt x="132863" y="31433"/>
                      <a:pt x="126971" y="32480"/>
                      <a:pt x="120603" y="33814"/>
                    </a:cubicBezTo>
                    <a:cubicBezTo>
                      <a:pt x="114235" y="35147"/>
                      <a:pt x="107393" y="36957"/>
                      <a:pt x="100455" y="39053"/>
                    </a:cubicBezTo>
                    <a:cubicBezTo>
                      <a:pt x="93660" y="41072"/>
                      <a:pt x="87017" y="43587"/>
                      <a:pt x="80592" y="46577"/>
                    </a:cubicBezTo>
                    <a:lnTo>
                      <a:pt x="131437" y="76010"/>
                    </a:lnTo>
                    <a:lnTo>
                      <a:pt x="140941" y="72771"/>
                    </a:lnTo>
                    <a:cubicBezTo>
                      <a:pt x="153866" y="68485"/>
                      <a:pt x="166031" y="64770"/>
                      <a:pt x="177531" y="61817"/>
                    </a:cubicBezTo>
                    <a:cubicBezTo>
                      <a:pt x="188279" y="58874"/>
                      <a:pt x="199294" y="57055"/>
                      <a:pt x="210414" y="56388"/>
                    </a:cubicBezTo>
                    <a:cubicBezTo>
                      <a:pt x="220535" y="55702"/>
                      <a:pt x="230695" y="56369"/>
                      <a:pt x="240636" y="58388"/>
                    </a:cubicBezTo>
                    <a:cubicBezTo>
                      <a:pt x="250691" y="60598"/>
                      <a:pt x="260318" y="64427"/>
                      <a:pt x="269147" y="69723"/>
                    </a:cubicBezTo>
                    <a:cubicBezTo>
                      <a:pt x="277948" y="74124"/>
                      <a:pt x="285503" y="80677"/>
                      <a:pt x="291101" y="88773"/>
                    </a:cubicBezTo>
                    <a:cubicBezTo>
                      <a:pt x="294779" y="94717"/>
                      <a:pt x="295938" y="101880"/>
                      <a:pt x="294332" y="108680"/>
                    </a:cubicBezTo>
                    <a:cubicBezTo>
                      <a:pt x="292118" y="116157"/>
                      <a:pt x="287993" y="122920"/>
                      <a:pt x="282357" y="128302"/>
                    </a:cubicBezTo>
                    <a:cubicBezTo>
                      <a:pt x="275382" y="135331"/>
                      <a:pt x="267598" y="141504"/>
                      <a:pt x="259168" y="146685"/>
                    </a:cubicBezTo>
                    <a:lnTo>
                      <a:pt x="291481" y="165735"/>
                    </a:lnTo>
                    <a:lnTo>
                      <a:pt x="273899" y="175927"/>
                    </a:lnTo>
                    <a:lnTo>
                      <a:pt x="241301" y="156877"/>
                    </a:lnTo>
                    <a:cubicBezTo>
                      <a:pt x="225772" y="164545"/>
                      <a:pt x="209539" y="170707"/>
                      <a:pt x="192832" y="175260"/>
                    </a:cubicBezTo>
                    <a:cubicBezTo>
                      <a:pt x="175307" y="180099"/>
                      <a:pt x="157411" y="183442"/>
                      <a:pt x="139325" y="185261"/>
                    </a:cubicBezTo>
                    <a:lnTo>
                      <a:pt x="122314" y="154686"/>
                    </a:lnTo>
                    <a:cubicBezTo>
                      <a:pt x="127085" y="154562"/>
                      <a:pt x="131846" y="154181"/>
                      <a:pt x="136569" y="153543"/>
                    </a:cubicBezTo>
                    <a:cubicBezTo>
                      <a:pt x="143726" y="152733"/>
                      <a:pt x="150834" y="151524"/>
                      <a:pt x="157858" y="149924"/>
                    </a:cubicBezTo>
                    <a:cubicBezTo>
                      <a:pt x="165651" y="148209"/>
                      <a:pt x="174014" y="146113"/>
                      <a:pt x="182663" y="143542"/>
                    </a:cubicBezTo>
                    <a:cubicBezTo>
                      <a:pt x="191159" y="140989"/>
                      <a:pt x="199446" y="137808"/>
                      <a:pt x="207468" y="134017"/>
                    </a:cubicBezTo>
                    <a:lnTo>
                      <a:pt x="156907" y="105061"/>
                    </a:lnTo>
                    <a:lnTo>
                      <a:pt x="150255" y="107347"/>
                    </a:lnTo>
                    <a:lnTo>
                      <a:pt x="143412" y="109442"/>
                    </a:lnTo>
                    <a:cubicBezTo>
                      <a:pt x="130677" y="113633"/>
                      <a:pt x="118987" y="116967"/>
                      <a:pt x="108438" y="118967"/>
                    </a:cubicBezTo>
                    <a:cubicBezTo>
                      <a:pt x="98640" y="121244"/>
                      <a:pt x="88651" y="122587"/>
                      <a:pt x="78596" y="122968"/>
                    </a:cubicBezTo>
                    <a:cubicBezTo>
                      <a:pt x="69786" y="123282"/>
                      <a:pt x="60967" y="122454"/>
                      <a:pt x="52366" y="120491"/>
                    </a:cubicBezTo>
                    <a:cubicBezTo>
                      <a:pt x="43793" y="118567"/>
                      <a:pt x="35563" y="115357"/>
                      <a:pt x="27941" y="110966"/>
                    </a:cubicBezTo>
                    <a:cubicBezTo>
                      <a:pt x="19597" y="106585"/>
                      <a:pt x="12355" y="100365"/>
                      <a:pt x="6748" y="92774"/>
                    </a:cubicBezTo>
                    <a:cubicBezTo>
                      <a:pt x="2670" y="87078"/>
                      <a:pt x="656" y="80153"/>
                      <a:pt x="1045" y="73152"/>
                    </a:cubicBezTo>
                    <a:cubicBezTo>
                      <a:pt x="1825" y="65865"/>
                      <a:pt x="4733" y="58979"/>
                      <a:pt x="9409" y="53340"/>
                    </a:cubicBezTo>
                    <a:cubicBezTo>
                      <a:pt x="15254" y="45958"/>
                      <a:pt x="22210" y="39529"/>
                      <a:pt x="30032" y="34290"/>
                    </a:cubicBezTo>
                    <a:lnTo>
                      <a:pt x="0" y="16954"/>
                    </a:lnTo>
                    <a:lnTo>
                      <a:pt x="17677" y="6763"/>
                    </a:lnTo>
                    <a:lnTo>
                      <a:pt x="47329" y="23908"/>
                    </a:lnTo>
                    <a:cubicBezTo>
                      <a:pt x="61242" y="16993"/>
                      <a:pt x="75869" y="11621"/>
                      <a:pt x="90951" y="7906"/>
                    </a:cubicBezTo>
                    <a:cubicBezTo>
                      <a:pt x="105283" y="4239"/>
                      <a:pt x="119862" y="1591"/>
                      <a:pt x="134574" y="0"/>
                    </a:cubicBezTo>
                    <a:close/>
                    <a:moveTo>
                      <a:pt x="63295" y="83439"/>
                    </a:moveTo>
                    <a:cubicBezTo>
                      <a:pt x="69976" y="87278"/>
                      <a:pt x="77684" y="88945"/>
                      <a:pt x="85344" y="88202"/>
                    </a:cubicBezTo>
                    <a:cubicBezTo>
                      <a:pt x="95627" y="86982"/>
                      <a:pt x="105758" y="84677"/>
                      <a:pt x="115566" y="81344"/>
                    </a:cubicBezTo>
                    <a:lnTo>
                      <a:pt x="68047" y="53816"/>
                    </a:lnTo>
                    <a:cubicBezTo>
                      <a:pt x="50560" y="64961"/>
                      <a:pt x="48944" y="74867"/>
                      <a:pt x="63295" y="83439"/>
                    </a:cubicBezTo>
                    <a:close/>
                    <a:moveTo>
                      <a:pt x="230087" y="97346"/>
                    </a:moveTo>
                    <a:cubicBezTo>
                      <a:pt x="222845" y="93364"/>
                      <a:pt x="214500" y="91859"/>
                      <a:pt x="206327" y="93059"/>
                    </a:cubicBezTo>
                    <a:cubicBezTo>
                      <a:pt x="195084" y="94564"/>
                      <a:pt x="183993" y="97022"/>
                      <a:pt x="173159" y="100394"/>
                    </a:cubicBezTo>
                    <a:lnTo>
                      <a:pt x="220678" y="127730"/>
                    </a:lnTo>
                    <a:cubicBezTo>
                      <a:pt x="240541" y="115157"/>
                      <a:pt x="243867" y="104966"/>
                      <a:pt x="230087" y="9706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2" name="Google Shape;3128;p37">
                <a:extLst>
                  <a:ext uri="{FF2B5EF4-FFF2-40B4-BE49-F238E27FC236}">
                    <a16:creationId xmlns:a16="http://schemas.microsoft.com/office/drawing/2014/main" id="{D179211E-F8E9-49FD-8CCC-44977A82A2D0}"/>
                  </a:ext>
                </a:extLst>
              </p:cNvPr>
              <p:cNvSpPr/>
              <p:nvPr/>
            </p:nvSpPr>
            <p:spPr>
              <a:xfrm>
                <a:off x="6018639" y="5130926"/>
                <a:ext cx="19007" cy="25431"/>
              </a:xfrm>
              <a:custGeom>
                <a:avLst/>
                <a:gdLst/>
                <a:ahLst/>
                <a:cxnLst/>
                <a:rect l="l" t="t" r="r" b="b"/>
                <a:pathLst>
                  <a:path w="19007" h="25431" extrusionOk="0">
                    <a:moveTo>
                      <a:pt x="0" y="17145"/>
                    </a:moveTo>
                    <a:cubicBezTo>
                      <a:pt x="0" y="15907"/>
                      <a:pt x="0" y="0"/>
                      <a:pt x="0" y="0"/>
                    </a:cubicBezTo>
                    <a:lnTo>
                      <a:pt x="19008" y="12478"/>
                    </a:lnTo>
                    <a:lnTo>
                      <a:pt x="10644" y="25432"/>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3" name="Google Shape;3129;p37">
                <a:extLst>
                  <a:ext uri="{FF2B5EF4-FFF2-40B4-BE49-F238E27FC236}">
                    <a16:creationId xmlns:a16="http://schemas.microsoft.com/office/drawing/2014/main" id="{05753816-C176-406D-ADD4-1AB2BF445379}"/>
                  </a:ext>
                </a:extLst>
              </p:cNvPr>
              <p:cNvSpPr/>
              <p:nvPr/>
            </p:nvSpPr>
            <p:spPr>
              <a:xfrm>
                <a:off x="6145799" y="5141785"/>
                <a:ext cx="42006" cy="19716"/>
              </a:xfrm>
              <a:custGeom>
                <a:avLst/>
                <a:gdLst/>
                <a:ahLst/>
                <a:cxnLst/>
                <a:rect l="l" t="t" r="r" b="b"/>
                <a:pathLst>
                  <a:path w="42006" h="19716" extrusionOk="0">
                    <a:moveTo>
                      <a:pt x="42007" y="17145"/>
                    </a:moveTo>
                    <a:lnTo>
                      <a:pt x="42007" y="0"/>
                    </a:lnTo>
                    <a:lnTo>
                      <a:pt x="0" y="3143"/>
                    </a:lnTo>
                    <a:lnTo>
                      <a:pt x="24140" y="19717"/>
                    </a:lnTo>
                    <a:lnTo>
                      <a:pt x="42007"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4" name="Google Shape;3130;p37">
                <a:extLst>
                  <a:ext uri="{FF2B5EF4-FFF2-40B4-BE49-F238E27FC236}">
                    <a16:creationId xmlns:a16="http://schemas.microsoft.com/office/drawing/2014/main" id="{2D56823C-43E8-4462-98A6-5BDB70FED58A}"/>
                  </a:ext>
                </a:extLst>
              </p:cNvPr>
              <p:cNvSpPr/>
              <p:nvPr/>
            </p:nvSpPr>
            <p:spPr>
              <a:xfrm>
                <a:off x="6159865" y="5078539"/>
                <a:ext cx="31552" cy="17335"/>
              </a:xfrm>
              <a:custGeom>
                <a:avLst/>
                <a:gdLst/>
                <a:ahLst/>
                <a:cxnLst/>
                <a:rect l="l" t="t" r="r" b="b"/>
                <a:pathLst>
                  <a:path w="31552" h="17335" extrusionOk="0">
                    <a:moveTo>
                      <a:pt x="31552" y="17336"/>
                    </a:moveTo>
                    <a:lnTo>
                      <a:pt x="31552" y="0"/>
                    </a:lnTo>
                    <a:lnTo>
                      <a:pt x="0" y="11430"/>
                    </a:lnTo>
                    <a:lnTo>
                      <a:pt x="31552" y="17336"/>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5" name="Google Shape;3131;p37">
                <a:extLst>
                  <a:ext uri="{FF2B5EF4-FFF2-40B4-BE49-F238E27FC236}">
                    <a16:creationId xmlns:a16="http://schemas.microsoft.com/office/drawing/2014/main" id="{619E08CD-E73C-43C3-ADFF-EA0BBF2E4B07}"/>
                  </a:ext>
                </a:extLst>
              </p:cNvPr>
              <p:cNvSpPr/>
              <p:nvPr/>
            </p:nvSpPr>
            <p:spPr>
              <a:xfrm>
                <a:off x="6061026" y="5084921"/>
                <a:ext cx="47423" cy="33146"/>
              </a:xfrm>
              <a:custGeom>
                <a:avLst/>
                <a:gdLst/>
                <a:ahLst/>
                <a:cxnLst/>
                <a:rect l="l" t="t" r="r" b="b"/>
                <a:pathLst>
                  <a:path w="47423" h="33146" extrusionOk="0">
                    <a:moveTo>
                      <a:pt x="0" y="10096"/>
                    </a:moveTo>
                    <a:lnTo>
                      <a:pt x="10549" y="0"/>
                    </a:lnTo>
                    <a:lnTo>
                      <a:pt x="47424" y="25622"/>
                    </a:lnTo>
                    <a:lnTo>
                      <a:pt x="45143" y="33147"/>
                    </a:lnTo>
                    <a:cubicBezTo>
                      <a:pt x="45143" y="33147"/>
                      <a:pt x="17582" y="21431"/>
                      <a:pt x="16632" y="20764"/>
                    </a:cubicBezTo>
                    <a:cubicBezTo>
                      <a:pt x="15681" y="20098"/>
                      <a:pt x="0" y="10096"/>
                      <a:pt x="0" y="10096"/>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6" name="Google Shape;3132;p37">
                <a:extLst>
                  <a:ext uri="{FF2B5EF4-FFF2-40B4-BE49-F238E27FC236}">
                    <a16:creationId xmlns:a16="http://schemas.microsoft.com/office/drawing/2014/main" id="{58361CCB-B260-40D8-BF59-6EE52543D5A3}"/>
                  </a:ext>
                </a:extLst>
              </p:cNvPr>
              <p:cNvSpPr/>
              <p:nvPr/>
            </p:nvSpPr>
            <p:spPr>
              <a:xfrm>
                <a:off x="5964467" y="5029771"/>
                <a:ext cx="59018" cy="38957"/>
              </a:xfrm>
              <a:custGeom>
                <a:avLst/>
                <a:gdLst/>
                <a:ahLst/>
                <a:cxnLst/>
                <a:rect l="l" t="t" r="r" b="b"/>
                <a:pathLst>
                  <a:path w="59018" h="38957" extrusionOk="0">
                    <a:moveTo>
                      <a:pt x="0" y="11144"/>
                    </a:moveTo>
                    <a:lnTo>
                      <a:pt x="48944" y="38957"/>
                    </a:lnTo>
                    <a:lnTo>
                      <a:pt x="59018" y="31623"/>
                    </a:lnTo>
                    <a:cubicBezTo>
                      <a:pt x="59018" y="31623"/>
                      <a:pt x="52841" y="24575"/>
                      <a:pt x="52366" y="23908"/>
                    </a:cubicBezTo>
                    <a:cubicBezTo>
                      <a:pt x="47975" y="18898"/>
                      <a:pt x="42853" y="14592"/>
                      <a:pt x="37160" y="11144"/>
                    </a:cubicBezTo>
                    <a:cubicBezTo>
                      <a:pt x="33453" y="10382"/>
                      <a:pt x="10264" y="0"/>
                      <a:pt x="10264"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7" name="Google Shape;3133;p37">
                <a:extLst>
                  <a:ext uri="{FF2B5EF4-FFF2-40B4-BE49-F238E27FC236}">
                    <a16:creationId xmlns:a16="http://schemas.microsoft.com/office/drawing/2014/main" id="{43130151-D5C0-4DF7-B4D9-A7A08FCD60D6}"/>
                  </a:ext>
                </a:extLst>
              </p:cNvPr>
              <p:cNvSpPr/>
              <p:nvPr/>
            </p:nvSpPr>
            <p:spPr>
              <a:xfrm>
                <a:off x="6018639" y="4998624"/>
                <a:ext cx="27275" cy="24479"/>
              </a:xfrm>
              <a:custGeom>
                <a:avLst/>
                <a:gdLst/>
                <a:ahLst/>
                <a:cxnLst/>
                <a:rect l="l" t="t" r="r" b="b"/>
                <a:pathLst>
                  <a:path w="27275" h="24479" extrusionOk="0">
                    <a:moveTo>
                      <a:pt x="27276" y="24479"/>
                    </a:moveTo>
                    <a:lnTo>
                      <a:pt x="27276" y="7334"/>
                    </a:lnTo>
                    <a:lnTo>
                      <a:pt x="4847" y="0"/>
                    </a:lnTo>
                    <a:lnTo>
                      <a:pt x="0" y="13430"/>
                    </a:lnTo>
                    <a:lnTo>
                      <a:pt x="1140" y="19621"/>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8" name="Google Shape;3134;p37">
                <a:extLst>
                  <a:ext uri="{FF2B5EF4-FFF2-40B4-BE49-F238E27FC236}">
                    <a16:creationId xmlns:a16="http://schemas.microsoft.com/office/drawing/2014/main" id="{32E06BC8-B4EF-43DB-A4B5-E76936FDA7BB}"/>
                  </a:ext>
                </a:extLst>
              </p:cNvPr>
              <p:cNvSpPr/>
              <p:nvPr/>
            </p:nvSpPr>
            <p:spPr>
              <a:xfrm>
                <a:off x="5896420" y="4993576"/>
                <a:ext cx="26135" cy="19430"/>
              </a:xfrm>
              <a:custGeom>
                <a:avLst/>
                <a:gdLst/>
                <a:ahLst/>
                <a:cxnLst/>
                <a:rect l="l" t="t" r="r" b="b"/>
                <a:pathLst>
                  <a:path w="26135" h="19430" extrusionOk="0">
                    <a:moveTo>
                      <a:pt x="0" y="17145"/>
                    </a:moveTo>
                    <a:lnTo>
                      <a:pt x="0" y="0"/>
                    </a:lnTo>
                    <a:lnTo>
                      <a:pt x="26135"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9" name="Google Shape;3135;p37">
                <a:extLst>
                  <a:ext uri="{FF2B5EF4-FFF2-40B4-BE49-F238E27FC236}">
                    <a16:creationId xmlns:a16="http://schemas.microsoft.com/office/drawing/2014/main" id="{EE58B225-4824-4659-9F54-10B415F3A6BF}"/>
                  </a:ext>
                </a:extLst>
              </p:cNvPr>
              <p:cNvSpPr/>
              <p:nvPr/>
            </p:nvSpPr>
            <p:spPr>
              <a:xfrm>
                <a:off x="5897465" y="5051107"/>
                <a:ext cx="29841" cy="30480"/>
              </a:xfrm>
              <a:custGeom>
                <a:avLst/>
                <a:gdLst/>
                <a:ahLst/>
                <a:cxnLst/>
                <a:rect l="l" t="t" r="r" b="b"/>
                <a:pathLst>
                  <a:path w="29841" h="30480" extrusionOk="0">
                    <a:moveTo>
                      <a:pt x="0" y="17907"/>
                    </a:moveTo>
                    <a:lnTo>
                      <a:pt x="0" y="0"/>
                    </a:lnTo>
                    <a:lnTo>
                      <a:pt x="29842" y="0"/>
                    </a:lnTo>
                    <a:lnTo>
                      <a:pt x="22714" y="16193"/>
                    </a:lnTo>
                    <a:lnTo>
                      <a:pt x="9694" y="3048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0" name="Google Shape;3136;p37">
                <a:extLst>
                  <a:ext uri="{FF2B5EF4-FFF2-40B4-BE49-F238E27FC236}">
                    <a16:creationId xmlns:a16="http://schemas.microsoft.com/office/drawing/2014/main" id="{2D59C44C-505C-4F50-81FC-6F96C43F6C6D}"/>
                  </a:ext>
                </a:extLst>
              </p:cNvPr>
              <p:cNvSpPr/>
              <p:nvPr/>
            </p:nvSpPr>
            <p:spPr>
              <a:xfrm>
                <a:off x="5896325" y="4976145"/>
                <a:ext cx="295043" cy="185166"/>
              </a:xfrm>
              <a:custGeom>
                <a:avLst/>
                <a:gdLst/>
                <a:ahLst/>
                <a:cxnLst/>
                <a:rect l="l" t="t" r="r" b="b"/>
                <a:pathLst>
                  <a:path w="295043" h="185166" extrusionOk="0">
                    <a:moveTo>
                      <a:pt x="149590" y="29813"/>
                    </a:moveTo>
                    <a:cubicBezTo>
                      <a:pt x="145702" y="29804"/>
                      <a:pt x="141825" y="30128"/>
                      <a:pt x="137995" y="30766"/>
                    </a:cubicBezTo>
                    <a:cubicBezTo>
                      <a:pt x="132863" y="31528"/>
                      <a:pt x="126971" y="32576"/>
                      <a:pt x="120603" y="33909"/>
                    </a:cubicBezTo>
                    <a:cubicBezTo>
                      <a:pt x="114235" y="35243"/>
                      <a:pt x="107393" y="36957"/>
                      <a:pt x="100455" y="39053"/>
                    </a:cubicBezTo>
                    <a:cubicBezTo>
                      <a:pt x="93660" y="41100"/>
                      <a:pt x="87017" y="43653"/>
                      <a:pt x="80592" y="46672"/>
                    </a:cubicBezTo>
                    <a:lnTo>
                      <a:pt x="131437" y="76010"/>
                    </a:lnTo>
                    <a:lnTo>
                      <a:pt x="140941" y="72771"/>
                    </a:lnTo>
                    <a:cubicBezTo>
                      <a:pt x="153866" y="68485"/>
                      <a:pt x="166031" y="64865"/>
                      <a:pt x="177531" y="61817"/>
                    </a:cubicBezTo>
                    <a:cubicBezTo>
                      <a:pt x="188298" y="58969"/>
                      <a:pt x="199304" y="57150"/>
                      <a:pt x="210414" y="56388"/>
                    </a:cubicBezTo>
                    <a:cubicBezTo>
                      <a:pt x="220535" y="55779"/>
                      <a:pt x="230695" y="56483"/>
                      <a:pt x="240636" y="58484"/>
                    </a:cubicBezTo>
                    <a:cubicBezTo>
                      <a:pt x="250672" y="60693"/>
                      <a:pt x="260299" y="64494"/>
                      <a:pt x="269147" y="69723"/>
                    </a:cubicBezTo>
                    <a:cubicBezTo>
                      <a:pt x="277948" y="74124"/>
                      <a:pt x="285494" y="80677"/>
                      <a:pt x="291101" y="88773"/>
                    </a:cubicBezTo>
                    <a:cubicBezTo>
                      <a:pt x="294788" y="94707"/>
                      <a:pt x="295948" y="101880"/>
                      <a:pt x="294332" y="108680"/>
                    </a:cubicBezTo>
                    <a:cubicBezTo>
                      <a:pt x="292099" y="116148"/>
                      <a:pt x="287974" y="122911"/>
                      <a:pt x="282357" y="128302"/>
                    </a:cubicBezTo>
                    <a:cubicBezTo>
                      <a:pt x="275410" y="135331"/>
                      <a:pt x="267617" y="141475"/>
                      <a:pt x="259168" y="146590"/>
                    </a:cubicBezTo>
                    <a:lnTo>
                      <a:pt x="291481" y="165640"/>
                    </a:lnTo>
                    <a:lnTo>
                      <a:pt x="273899" y="175832"/>
                    </a:lnTo>
                    <a:lnTo>
                      <a:pt x="241301" y="156782"/>
                    </a:lnTo>
                    <a:cubicBezTo>
                      <a:pt x="225762" y="164420"/>
                      <a:pt x="209539" y="170545"/>
                      <a:pt x="192832" y="175070"/>
                    </a:cubicBezTo>
                    <a:cubicBezTo>
                      <a:pt x="175326" y="179984"/>
                      <a:pt x="157421" y="183366"/>
                      <a:pt x="139325" y="185166"/>
                    </a:cubicBezTo>
                    <a:lnTo>
                      <a:pt x="122314" y="154591"/>
                    </a:lnTo>
                    <a:cubicBezTo>
                      <a:pt x="127085" y="154467"/>
                      <a:pt x="131846" y="154086"/>
                      <a:pt x="136569" y="153448"/>
                    </a:cubicBezTo>
                    <a:cubicBezTo>
                      <a:pt x="142937" y="152686"/>
                      <a:pt x="150065" y="151447"/>
                      <a:pt x="157858" y="149828"/>
                    </a:cubicBezTo>
                    <a:cubicBezTo>
                      <a:pt x="165651" y="148209"/>
                      <a:pt x="174014" y="145923"/>
                      <a:pt x="182663" y="143446"/>
                    </a:cubicBezTo>
                    <a:cubicBezTo>
                      <a:pt x="191159" y="140894"/>
                      <a:pt x="199446" y="137713"/>
                      <a:pt x="207468" y="133921"/>
                    </a:cubicBezTo>
                    <a:lnTo>
                      <a:pt x="156907" y="105156"/>
                    </a:lnTo>
                    <a:lnTo>
                      <a:pt x="150255" y="107442"/>
                    </a:lnTo>
                    <a:lnTo>
                      <a:pt x="143412" y="109538"/>
                    </a:lnTo>
                    <a:cubicBezTo>
                      <a:pt x="130677" y="113729"/>
                      <a:pt x="118987" y="116967"/>
                      <a:pt x="108438" y="119063"/>
                    </a:cubicBezTo>
                    <a:cubicBezTo>
                      <a:pt x="98640" y="121339"/>
                      <a:pt x="88651" y="122682"/>
                      <a:pt x="78596" y="123063"/>
                    </a:cubicBezTo>
                    <a:cubicBezTo>
                      <a:pt x="69777" y="123425"/>
                      <a:pt x="60957" y="122596"/>
                      <a:pt x="52366" y="120587"/>
                    </a:cubicBezTo>
                    <a:cubicBezTo>
                      <a:pt x="43793" y="118663"/>
                      <a:pt x="35554" y="115453"/>
                      <a:pt x="27941" y="111062"/>
                    </a:cubicBezTo>
                    <a:cubicBezTo>
                      <a:pt x="19597" y="106680"/>
                      <a:pt x="12355" y="100460"/>
                      <a:pt x="6748" y="92869"/>
                    </a:cubicBezTo>
                    <a:cubicBezTo>
                      <a:pt x="2689" y="87163"/>
                      <a:pt x="675" y="80248"/>
                      <a:pt x="1045" y="73247"/>
                    </a:cubicBezTo>
                    <a:cubicBezTo>
                      <a:pt x="1815" y="65961"/>
                      <a:pt x="4723" y="59065"/>
                      <a:pt x="9409" y="53435"/>
                    </a:cubicBezTo>
                    <a:cubicBezTo>
                      <a:pt x="15254" y="46054"/>
                      <a:pt x="22210" y="39624"/>
                      <a:pt x="30032" y="34385"/>
                    </a:cubicBezTo>
                    <a:lnTo>
                      <a:pt x="0" y="17050"/>
                    </a:lnTo>
                    <a:lnTo>
                      <a:pt x="17677" y="6858"/>
                    </a:lnTo>
                    <a:lnTo>
                      <a:pt x="47329" y="24003"/>
                    </a:lnTo>
                    <a:cubicBezTo>
                      <a:pt x="61242" y="17050"/>
                      <a:pt x="75869" y="11659"/>
                      <a:pt x="90951" y="7906"/>
                    </a:cubicBezTo>
                    <a:cubicBezTo>
                      <a:pt x="105302" y="4324"/>
                      <a:pt x="119881" y="1686"/>
                      <a:pt x="134574" y="0"/>
                    </a:cubicBezTo>
                    <a:close/>
                    <a:moveTo>
                      <a:pt x="63295" y="83153"/>
                    </a:moveTo>
                    <a:cubicBezTo>
                      <a:pt x="69957" y="87030"/>
                      <a:pt x="77674" y="88697"/>
                      <a:pt x="85344" y="87916"/>
                    </a:cubicBezTo>
                    <a:cubicBezTo>
                      <a:pt x="95627" y="86735"/>
                      <a:pt x="105758" y="84468"/>
                      <a:pt x="115566" y="81153"/>
                    </a:cubicBezTo>
                    <a:lnTo>
                      <a:pt x="68047" y="53626"/>
                    </a:lnTo>
                    <a:cubicBezTo>
                      <a:pt x="50560" y="65056"/>
                      <a:pt x="48944" y="74962"/>
                      <a:pt x="63295" y="83153"/>
                    </a:cubicBezTo>
                    <a:close/>
                    <a:moveTo>
                      <a:pt x="230087" y="97155"/>
                    </a:moveTo>
                    <a:cubicBezTo>
                      <a:pt x="222854" y="93136"/>
                      <a:pt x="214500" y="91630"/>
                      <a:pt x="206327" y="92869"/>
                    </a:cubicBezTo>
                    <a:cubicBezTo>
                      <a:pt x="195075" y="94326"/>
                      <a:pt x="183974" y="96784"/>
                      <a:pt x="173159" y="100203"/>
                    </a:cubicBezTo>
                    <a:lnTo>
                      <a:pt x="220678" y="127540"/>
                    </a:lnTo>
                    <a:cubicBezTo>
                      <a:pt x="240541" y="115157"/>
                      <a:pt x="243867" y="105061"/>
                      <a:pt x="230087" y="97155"/>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33" name="Google Shape;3137;p37">
              <a:extLst>
                <a:ext uri="{FF2B5EF4-FFF2-40B4-BE49-F238E27FC236}">
                  <a16:creationId xmlns:a16="http://schemas.microsoft.com/office/drawing/2014/main" id="{7DADB37D-CF10-44B7-AEB5-0E6B4BE12778}"/>
                </a:ext>
              </a:extLst>
            </p:cNvPr>
            <p:cNvGrpSpPr/>
            <p:nvPr/>
          </p:nvGrpSpPr>
          <p:grpSpPr>
            <a:xfrm>
              <a:off x="3827627" y="3914647"/>
              <a:ext cx="883852" cy="621125"/>
              <a:chOff x="5637252" y="4656772"/>
              <a:chExt cx="883852" cy="621125"/>
            </a:xfrm>
          </p:grpSpPr>
          <p:sp>
            <p:nvSpPr>
              <p:cNvPr id="359" name="Google Shape;3138;p37">
                <a:extLst>
                  <a:ext uri="{FF2B5EF4-FFF2-40B4-BE49-F238E27FC236}">
                    <a16:creationId xmlns:a16="http://schemas.microsoft.com/office/drawing/2014/main" id="{849FB588-0D70-4296-BD14-740AE6C04D76}"/>
                  </a:ext>
                </a:extLst>
              </p:cNvPr>
              <p:cNvSpPr/>
              <p:nvPr/>
            </p:nvSpPr>
            <p:spPr>
              <a:xfrm>
                <a:off x="5637252" y="4766405"/>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0" name="Google Shape;3139;p37">
                <a:extLst>
                  <a:ext uri="{FF2B5EF4-FFF2-40B4-BE49-F238E27FC236}">
                    <a16:creationId xmlns:a16="http://schemas.microsoft.com/office/drawing/2014/main" id="{EBFBC79D-EDEA-457F-AC6E-1B3177D8E8E7}"/>
                  </a:ext>
                </a:extLst>
              </p:cNvPr>
              <p:cNvSpPr/>
              <p:nvPr/>
            </p:nvSpPr>
            <p:spPr>
              <a:xfrm>
                <a:off x="5637442" y="4909470"/>
                <a:ext cx="87339" cy="116490"/>
              </a:xfrm>
              <a:custGeom>
                <a:avLst/>
                <a:gdLst/>
                <a:ahLst/>
                <a:cxnLst/>
                <a:rect l="l" t="t" r="r" b="b"/>
                <a:pathLst>
                  <a:path w="87339" h="116490" extrusionOk="0">
                    <a:moveTo>
                      <a:pt x="0" y="116491"/>
                    </a:moveTo>
                    <a:lnTo>
                      <a:pt x="0" y="0"/>
                    </a:lnTo>
                    <a:lnTo>
                      <a:pt x="87340" y="77914"/>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1" name="Google Shape;3140;p37">
                <a:extLst>
                  <a:ext uri="{FF2B5EF4-FFF2-40B4-BE49-F238E27FC236}">
                    <a16:creationId xmlns:a16="http://schemas.microsoft.com/office/drawing/2014/main" id="{DC4578CC-8E2D-4621-AB5C-91E0393373CF}"/>
                  </a:ext>
                </a:extLst>
              </p:cNvPr>
              <p:cNvSpPr/>
              <p:nvPr/>
            </p:nvSpPr>
            <p:spPr>
              <a:xfrm>
                <a:off x="6454577" y="4912518"/>
                <a:ext cx="66526" cy="157067"/>
              </a:xfrm>
              <a:custGeom>
                <a:avLst/>
                <a:gdLst/>
                <a:ahLst/>
                <a:cxnLst/>
                <a:rect l="l" t="t" r="r" b="b"/>
                <a:pathLst>
                  <a:path w="66526" h="157067" extrusionOk="0">
                    <a:moveTo>
                      <a:pt x="66527" y="0"/>
                    </a:moveTo>
                    <a:lnTo>
                      <a:pt x="66527" y="109633"/>
                    </a:lnTo>
                    <a:lnTo>
                      <a:pt x="21859" y="157067"/>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2" name="Google Shape;3141;p37">
                <a:extLst>
                  <a:ext uri="{FF2B5EF4-FFF2-40B4-BE49-F238E27FC236}">
                    <a16:creationId xmlns:a16="http://schemas.microsoft.com/office/drawing/2014/main" id="{3B7066A7-F8F5-4AD5-A659-CC90FF60516E}"/>
                  </a:ext>
                </a:extLst>
              </p:cNvPr>
              <p:cNvSpPr/>
              <p:nvPr/>
            </p:nvSpPr>
            <p:spPr>
              <a:xfrm>
                <a:off x="5637252" y="4656772"/>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3" name="Google Shape;3142;p37">
                <a:extLst>
                  <a:ext uri="{FF2B5EF4-FFF2-40B4-BE49-F238E27FC236}">
                    <a16:creationId xmlns:a16="http://schemas.microsoft.com/office/drawing/2014/main" id="{0DC46130-3072-406C-9A9F-C8D33A8D755A}"/>
                  </a:ext>
                </a:extLst>
              </p:cNvPr>
              <p:cNvSpPr/>
              <p:nvPr/>
            </p:nvSpPr>
            <p:spPr>
              <a:xfrm>
                <a:off x="5763347" y="4726400"/>
                <a:ext cx="632534" cy="366093"/>
              </a:xfrm>
              <a:custGeom>
                <a:avLst/>
                <a:gdLst/>
                <a:ahLst/>
                <a:cxnLst/>
                <a:rect l="l" t="t" r="r" b="b"/>
                <a:pathLst>
                  <a:path w="632534" h="366093" extrusionOk="0">
                    <a:moveTo>
                      <a:pt x="632021" y="194024"/>
                    </a:moveTo>
                    <a:cubicBezTo>
                      <a:pt x="627555" y="237172"/>
                      <a:pt x="596952" y="279749"/>
                      <a:pt x="540025" y="312515"/>
                    </a:cubicBezTo>
                    <a:cubicBezTo>
                      <a:pt x="416476" y="383953"/>
                      <a:pt x="216136" y="383953"/>
                      <a:pt x="92587" y="312515"/>
                    </a:cubicBezTo>
                    <a:cubicBezTo>
                      <a:pt x="35564" y="279559"/>
                      <a:pt x="4962" y="237172"/>
                      <a:pt x="590" y="194024"/>
                    </a:cubicBezTo>
                    <a:cubicBezTo>
                      <a:pt x="-4732" y="143637"/>
                      <a:pt x="25965" y="92107"/>
                      <a:pt x="92587" y="53721"/>
                    </a:cubicBezTo>
                    <a:cubicBezTo>
                      <a:pt x="216136" y="-17907"/>
                      <a:pt x="416380" y="-17907"/>
                      <a:pt x="540025" y="53721"/>
                    </a:cubicBezTo>
                    <a:cubicBezTo>
                      <a:pt x="606171" y="92107"/>
                      <a:pt x="636963" y="143637"/>
                      <a:pt x="632021" y="19402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4" name="Google Shape;3143;p37">
                <a:extLst>
                  <a:ext uri="{FF2B5EF4-FFF2-40B4-BE49-F238E27FC236}">
                    <a16:creationId xmlns:a16="http://schemas.microsoft.com/office/drawing/2014/main" id="{6B5F0DF4-4D47-4CCD-87C2-629C53E24DDF}"/>
                  </a:ext>
                </a:extLst>
              </p:cNvPr>
              <p:cNvSpPr/>
              <p:nvPr/>
            </p:nvSpPr>
            <p:spPr>
              <a:xfrm>
                <a:off x="5763937" y="4748307"/>
                <a:ext cx="631431" cy="344185"/>
              </a:xfrm>
              <a:custGeom>
                <a:avLst/>
                <a:gdLst/>
                <a:ahLst/>
                <a:cxnLst/>
                <a:rect l="l" t="t" r="r" b="b"/>
                <a:pathLst>
                  <a:path w="631431" h="344185" extrusionOk="0">
                    <a:moveTo>
                      <a:pt x="631432" y="172117"/>
                    </a:moveTo>
                    <a:cubicBezTo>
                      <a:pt x="626965" y="215265"/>
                      <a:pt x="596363" y="257842"/>
                      <a:pt x="539435" y="290608"/>
                    </a:cubicBezTo>
                    <a:cubicBezTo>
                      <a:pt x="415886" y="362045"/>
                      <a:pt x="215546" y="362045"/>
                      <a:pt x="91997" y="290608"/>
                    </a:cubicBezTo>
                    <a:cubicBezTo>
                      <a:pt x="34974" y="257651"/>
                      <a:pt x="4372" y="215265"/>
                      <a:pt x="0" y="172117"/>
                    </a:cubicBezTo>
                    <a:cubicBezTo>
                      <a:pt x="4372" y="129064"/>
                      <a:pt x="34974" y="86392"/>
                      <a:pt x="91997" y="53721"/>
                    </a:cubicBezTo>
                    <a:cubicBezTo>
                      <a:pt x="215546" y="-17907"/>
                      <a:pt x="415791" y="-17907"/>
                      <a:pt x="539435" y="53721"/>
                    </a:cubicBezTo>
                    <a:cubicBezTo>
                      <a:pt x="595983" y="86677"/>
                      <a:pt x="626585" y="129064"/>
                      <a:pt x="631432" y="172117"/>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5" name="Google Shape;3144;p37">
                <a:extLst>
                  <a:ext uri="{FF2B5EF4-FFF2-40B4-BE49-F238E27FC236}">
                    <a16:creationId xmlns:a16="http://schemas.microsoft.com/office/drawing/2014/main" id="{7653B869-FECF-4CDA-BFB9-FBC107F74961}"/>
                  </a:ext>
                </a:extLst>
              </p:cNvPr>
              <p:cNvSpPr/>
              <p:nvPr/>
            </p:nvSpPr>
            <p:spPr>
              <a:xfrm>
                <a:off x="5925121" y="4831270"/>
                <a:ext cx="295222" cy="184784"/>
              </a:xfrm>
              <a:custGeom>
                <a:avLst/>
                <a:gdLst/>
                <a:ahLst/>
                <a:cxnLst/>
                <a:rect l="l" t="t" r="r" b="b"/>
                <a:pathLst>
                  <a:path w="295222" h="184784" extrusionOk="0">
                    <a:moveTo>
                      <a:pt x="149495" y="29337"/>
                    </a:moveTo>
                    <a:cubicBezTo>
                      <a:pt x="145608" y="29280"/>
                      <a:pt x="141730" y="29566"/>
                      <a:pt x="137900" y="30194"/>
                    </a:cubicBezTo>
                    <a:cubicBezTo>
                      <a:pt x="132673" y="30956"/>
                      <a:pt x="126875" y="32004"/>
                      <a:pt x="120413" y="33338"/>
                    </a:cubicBezTo>
                    <a:cubicBezTo>
                      <a:pt x="113950" y="34671"/>
                      <a:pt x="107203" y="36481"/>
                      <a:pt x="100265" y="38576"/>
                    </a:cubicBezTo>
                    <a:cubicBezTo>
                      <a:pt x="93470" y="40595"/>
                      <a:pt x="86827" y="43110"/>
                      <a:pt x="80402" y="46101"/>
                    </a:cubicBezTo>
                    <a:lnTo>
                      <a:pt x="131247" y="75533"/>
                    </a:lnTo>
                    <a:lnTo>
                      <a:pt x="140751" y="72295"/>
                    </a:lnTo>
                    <a:cubicBezTo>
                      <a:pt x="153676" y="68008"/>
                      <a:pt x="165841" y="64294"/>
                      <a:pt x="177341" y="61341"/>
                    </a:cubicBezTo>
                    <a:cubicBezTo>
                      <a:pt x="188089" y="58407"/>
                      <a:pt x="199104" y="56588"/>
                      <a:pt x="210224" y="55912"/>
                    </a:cubicBezTo>
                    <a:cubicBezTo>
                      <a:pt x="220345" y="55226"/>
                      <a:pt x="230505" y="55893"/>
                      <a:pt x="240446" y="57912"/>
                    </a:cubicBezTo>
                    <a:cubicBezTo>
                      <a:pt x="250653" y="60122"/>
                      <a:pt x="260432" y="63941"/>
                      <a:pt x="269432" y="69247"/>
                    </a:cubicBezTo>
                    <a:cubicBezTo>
                      <a:pt x="278214" y="73638"/>
                      <a:pt x="285731" y="80191"/>
                      <a:pt x="291291" y="88297"/>
                    </a:cubicBezTo>
                    <a:cubicBezTo>
                      <a:pt x="294959" y="94240"/>
                      <a:pt x="296119" y="101403"/>
                      <a:pt x="294522" y="108204"/>
                    </a:cubicBezTo>
                    <a:cubicBezTo>
                      <a:pt x="292346" y="115672"/>
                      <a:pt x="288250" y="122444"/>
                      <a:pt x="282643" y="127826"/>
                    </a:cubicBezTo>
                    <a:cubicBezTo>
                      <a:pt x="275638" y="134855"/>
                      <a:pt x="267817" y="141027"/>
                      <a:pt x="259358" y="146209"/>
                    </a:cubicBezTo>
                    <a:lnTo>
                      <a:pt x="291671" y="165259"/>
                    </a:lnTo>
                    <a:lnTo>
                      <a:pt x="274089" y="175451"/>
                    </a:lnTo>
                    <a:lnTo>
                      <a:pt x="241491" y="156401"/>
                    </a:lnTo>
                    <a:cubicBezTo>
                      <a:pt x="225962" y="164068"/>
                      <a:pt x="209729" y="170231"/>
                      <a:pt x="193022" y="174784"/>
                    </a:cubicBezTo>
                    <a:cubicBezTo>
                      <a:pt x="175535" y="179622"/>
                      <a:pt x="157668" y="182966"/>
                      <a:pt x="139611" y="184785"/>
                    </a:cubicBezTo>
                    <a:lnTo>
                      <a:pt x="122504" y="154210"/>
                    </a:lnTo>
                    <a:cubicBezTo>
                      <a:pt x="127275" y="154086"/>
                      <a:pt x="132036" y="153705"/>
                      <a:pt x="136759" y="153067"/>
                    </a:cubicBezTo>
                    <a:cubicBezTo>
                      <a:pt x="143916" y="152257"/>
                      <a:pt x="151025" y="151047"/>
                      <a:pt x="158048" y="149447"/>
                    </a:cubicBezTo>
                    <a:cubicBezTo>
                      <a:pt x="165936" y="147733"/>
                      <a:pt x="174204" y="145637"/>
                      <a:pt x="182853" y="143065"/>
                    </a:cubicBezTo>
                    <a:cubicBezTo>
                      <a:pt x="191368" y="140494"/>
                      <a:pt x="199694" y="137312"/>
                      <a:pt x="207753" y="133540"/>
                    </a:cubicBezTo>
                    <a:lnTo>
                      <a:pt x="156622" y="104585"/>
                    </a:lnTo>
                    <a:lnTo>
                      <a:pt x="149970" y="106871"/>
                    </a:lnTo>
                    <a:lnTo>
                      <a:pt x="143127" y="108966"/>
                    </a:lnTo>
                    <a:cubicBezTo>
                      <a:pt x="130392" y="113157"/>
                      <a:pt x="118702" y="116491"/>
                      <a:pt x="108153" y="118491"/>
                    </a:cubicBezTo>
                    <a:cubicBezTo>
                      <a:pt x="98355" y="120767"/>
                      <a:pt x="88366" y="122111"/>
                      <a:pt x="78311" y="122491"/>
                    </a:cubicBezTo>
                    <a:cubicBezTo>
                      <a:pt x="69501" y="122806"/>
                      <a:pt x="60682" y="121977"/>
                      <a:pt x="52081" y="120015"/>
                    </a:cubicBezTo>
                    <a:cubicBezTo>
                      <a:pt x="43508" y="118072"/>
                      <a:pt x="35278" y="114862"/>
                      <a:pt x="27656" y="110490"/>
                    </a:cubicBezTo>
                    <a:cubicBezTo>
                      <a:pt x="19350" y="106137"/>
                      <a:pt x="12136" y="99946"/>
                      <a:pt x="6558" y="92393"/>
                    </a:cubicBezTo>
                    <a:cubicBezTo>
                      <a:pt x="2423" y="86687"/>
                      <a:pt x="371" y="79724"/>
                      <a:pt x="760" y="72676"/>
                    </a:cubicBezTo>
                    <a:cubicBezTo>
                      <a:pt x="1606" y="65437"/>
                      <a:pt x="4514" y="58598"/>
                      <a:pt x="9124" y="52959"/>
                    </a:cubicBezTo>
                    <a:cubicBezTo>
                      <a:pt x="14968" y="45577"/>
                      <a:pt x="21925" y="39148"/>
                      <a:pt x="29747" y="33909"/>
                    </a:cubicBezTo>
                    <a:lnTo>
                      <a:pt x="0" y="16954"/>
                    </a:lnTo>
                    <a:lnTo>
                      <a:pt x="17582" y="6763"/>
                    </a:lnTo>
                    <a:lnTo>
                      <a:pt x="47234" y="23908"/>
                    </a:lnTo>
                    <a:cubicBezTo>
                      <a:pt x="61166" y="17031"/>
                      <a:pt x="75783" y="11668"/>
                      <a:pt x="90856" y="7906"/>
                    </a:cubicBezTo>
                    <a:cubicBezTo>
                      <a:pt x="105188" y="4239"/>
                      <a:pt x="119767" y="1591"/>
                      <a:pt x="134479" y="0"/>
                    </a:cubicBezTo>
                    <a:close/>
                    <a:moveTo>
                      <a:pt x="63105" y="82677"/>
                    </a:moveTo>
                    <a:cubicBezTo>
                      <a:pt x="69786" y="86516"/>
                      <a:pt x="77494" y="88182"/>
                      <a:pt x="85154" y="87439"/>
                    </a:cubicBezTo>
                    <a:cubicBezTo>
                      <a:pt x="95447" y="86278"/>
                      <a:pt x="105587" y="83972"/>
                      <a:pt x="115376" y="80581"/>
                    </a:cubicBezTo>
                    <a:lnTo>
                      <a:pt x="67857" y="53054"/>
                    </a:lnTo>
                    <a:cubicBezTo>
                      <a:pt x="50370" y="64579"/>
                      <a:pt x="48849" y="74104"/>
                      <a:pt x="63105" y="82677"/>
                    </a:cubicBezTo>
                    <a:close/>
                    <a:moveTo>
                      <a:pt x="229992" y="96583"/>
                    </a:moveTo>
                    <a:cubicBezTo>
                      <a:pt x="222693" y="92659"/>
                      <a:pt x="214339" y="91164"/>
                      <a:pt x="206137" y="92297"/>
                    </a:cubicBezTo>
                    <a:cubicBezTo>
                      <a:pt x="194894" y="93802"/>
                      <a:pt x="183803" y="96260"/>
                      <a:pt x="172969" y="99631"/>
                    </a:cubicBezTo>
                    <a:lnTo>
                      <a:pt x="220488" y="126968"/>
                    </a:lnTo>
                    <a:cubicBezTo>
                      <a:pt x="240446" y="114681"/>
                      <a:pt x="243677" y="104489"/>
                      <a:pt x="229992" y="96583"/>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6" name="Google Shape;3145;p37">
                <a:extLst>
                  <a:ext uri="{FF2B5EF4-FFF2-40B4-BE49-F238E27FC236}">
                    <a16:creationId xmlns:a16="http://schemas.microsoft.com/office/drawing/2014/main" id="{6ECAC542-8A36-4874-A6C8-595B2C2CFE0D}"/>
                  </a:ext>
                </a:extLst>
              </p:cNvPr>
              <p:cNvSpPr/>
              <p:nvPr/>
            </p:nvSpPr>
            <p:spPr>
              <a:xfrm>
                <a:off x="6047245" y="4968335"/>
                <a:ext cx="19007" cy="25527"/>
              </a:xfrm>
              <a:custGeom>
                <a:avLst/>
                <a:gdLst/>
                <a:ahLst/>
                <a:cxnLst/>
                <a:rect l="l" t="t" r="r" b="b"/>
                <a:pathLst>
                  <a:path w="19007" h="25527" extrusionOk="0">
                    <a:moveTo>
                      <a:pt x="0" y="17145"/>
                    </a:moveTo>
                    <a:cubicBezTo>
                      <a:pt x="0" y="15907"/>
                      <a:pt x="0" y="0"/>
                      <a:pt x="0" y="0"/>
                    </a:cubicBezTo>
                    <a:lnTo>
                      <a:pt x="19008" y="12478"/>
                    </a:lnTo>
                    <a:lnTo>
                      <a:pt x="10644"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7" name="Google Shape;3146;p37">
                <a:extLst>
                  <a:ext uri="{FF2B5EF4-FFF2-40B4-BE49-F238E27FC236}">
                    <a16:creationId xmlns:a16="http://schemas.microsoft.com/office/drawing/2014/main" id="{9493753A-534C-4E2A-AD77-38981EBEA6E1}"/>
                  </a:ext>
                </a:extLst>
              </p:cNvPr>
              <p:cNvSpPr/>
              <p:nvPr/>
            </p:nvSpPr>
            <p:spPr>
              <a:xfrm>
                <a:off x="6174406" y="4979193"/>
                <a:ext cx="42006" cy="19716"/>
              </a:xfrm>
              <a:custGeom>
                <a:avLst/>
                <a:gdLst/>
                <a:ahLst/>
                <a:cxnLst/>
                <a:rect l="l" t="t" r="r" b="b"/>
                <a:pathLst>
                  <a:path w="42006" h="19716" extrusionOk="0">
                    <a:moveTo>
                      <a:pt x="42007" y="17145"/>
                    </a:moveTo>
                    <a:lnTo>
                      <a:pt x="42007" y="0"/>
                    </a:lnTo>
                    <a:lnTo>
                      <a:pt x="0" y="3238"/>
                    </a:lnTo>
                    <a:lnTo>
                      <a:pt x="24140" y="19717"/>
                    </a:lnTo>
                    <a:lnTo>
                      <a:pt x="42007"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8" name="Google Shape;3147;p37">
                <a:extLst>
                  <a:ext uri="{FF2B5EF4-FFF2-40B4-BE49-F238E27FC236}">
                    <a16:creationId xmlns:a16="http://schemas.microsoft.com/office/drawing/2014/main" id="{1AF898C9-743A-4BA9-9C07-394B015E2831}"/>
                  </a:ext>
                </a:extLst>
              </p:cNvPr>
              <p:cNvSpPr/>
              <p:nvPr/>
            </p:nvSpPr>
            <p:spPr>
              <a:xfrm>
                <a:off x="6188566" y="4915947"/>
                <a:ext cx="31457" cy="17335"/>
              </a:xfrm>
              <a:custGeom>
                <a:avLst/>
                <a:gdLst/>
                <a:ahLst/>
                <a:cxnLst/>
                <a:rect l="l" t="t" r="r" b="b"/>
                <a:pathLst>
                  <a:path w="31457" h="17335" extrusionOk="0">
                    <a:moveTo>
                      <a:pt x="31458" y="17336"/>
                    </a:moveTo>
                    <a:lnTo>
                      <a:pt x="31458" y="0"/>
                    </a:lnTo>
                    <a:lnTo>
                      <a:pt x="0" y="11430"/>
                    </a:lnTo>
                    <a:lnTo>
                      <a:pt x="31458" y="17336"/>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9" name="Google Shape;3148;p37">
                <a:extLst>
                  <a:ext uri="{FF2B5EF4-FFF2-40B4-BE49-F238E27FC236}">
                    <a16:creationId xmlns:a16="http://schemas.microsoft.com/office/drawing/2014/main" id="{B4A3A7BC-17A6-4AF5-9BA9-C451048FCC22}"/>
                  </a:ext>
                </a:extLst>
              </p:cNvPr>
              <p:cNvSpPr/>
              <p:nvPr/>
            </p:nvSpPr>
            <p:spPr>
              <a:xfrm>
                <a:off x="6089632" y="4922329"/>
                <a:ext cx="47423" cy="33147"/>
              </a:xfrm>
              <a:custGeom>
                <a:avLst/>
                <a:gdLst/>
                <a:ahLst/>
                <a:cxnLst/>
                <a:rect l="l" t="t" r="r" b="b"/>
                <a:pathLst>
                  <a:path w="47423" h="33147" extrusionOk="0">
                    <a:moveTo>
                      <a:pt x="0" y="10096"/>
                    </a:moveTo>
                    <a:lnTo>
                      <a:pt x="10549" y="0"/>
                    </a:lnTo>
                    <a:lnTo>
                      <a:pt x="47424" y="25622"/>
                    </a:lnTo>
                    <a:lnTo>
                      <a:pt x="45143" y="33147"/>
                    </a:lnTo>
                    <a:cubicBezTo>
                      <a:pt x="45143" y="33147"/>
                      <a:pt x="17582" y="21527"/>
                      <a:pt x="16632" y="20764"/>
                    </a:cubicBezTo>
                    <a:cubicBezTo>
                      <a:pt x="15681" y="20003"/>
                      <a:pt x="0" y="10096"/>
                      <a:pt x="0" y="10096"/>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0" name="Google Shape;3149;p37">
                <a:extLst>
                  <a:ext uri="{FF2B5EF4-FFF2-40B4-BE49-F238E27FC236}">
                    <a16:creationId xmlns:a16="http://schemas.microsoft.com/office/drawing/2014/main" id="{1FDA5753-497A-4632-AC24-7EB91E9B9EB6}"/>
                  </a:ext>
                </a:extLst>
              </p:cNvPr>
              <p:cNvSpPr/>
              <p:nvPr/>
            </p:nvSpPr>
            <p:spPr>
              <a:xfrm>
                <a:off x="5993073" y="4867179"/>
                <a:ext cx="58543" cy="38957"/>
              </a:xfrm>
              <a:custGeom>
                <a:avLst/>
                <a:gdLst/>
                <a:ahLst/>
                <a:cxnLst/>
                <a:rect l="l" t="t" r="r" b="b"/>
                <a:pathLst>
                  <a:path w="58543" h="38957" extrusionOk="0">
                    <a:moveTo>
                      <a:pt x="0" y="11144"/>
                    </a:moveTo>
                    <a:lnTo>
                      <a:pt x="49040" y="38957"/>
                    </a:lnTo>
                    <a:lnTo>
                      <a:pt x="58543" y="31623"/>
                    </a:lnTo>
                    <a:cubicBezTo>
                      <a:pt x="58543" y="31623"/>
                      <a:pt x="52366" y="24575"/>
                      <a:pt x="51891" y="23908"/>
                    </a:cubicBezTo>
                    <a:cubicBezTo>
                      <a:pt x="47529" y="18878"/>
                      <a:pt x="42396" y="14564"/>
                      <a:pt x="36685" y="11144"/>
                    </a:cubicBezTo>
                    <a:cubicBezTo>
                      <a:pt x="33073" y="10478"/>
                      <a:pt x="9789" y="0"/>
                      <a:pt x="9789"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1" name="Google Shape;3150;p37">
                <a:extLst>
                  <a:ext uri="{FF2B5EF4-FFF2-40B4-BE49-F238E27FC236}">
                    <a16:creationId xmlns:a16="http://schemas.microsoft.com/office/drawing/2014/main" id="{3BDCF114-53ED-4D8F-A6DA-75687F59C2BF}"/>
                  </a:ext>
                </a:extLst>
              </p:cNvPr>
              <p:cNvSpPr/>
              <p:nvPr/>
            </p:nvSpPr>
            <p:spPr>
              <a:xfrm>
                <a:off x="6047245" y="4836033"/>
                <a:ext cx="27370" cy="24574"/>
              </a:xfrm>
              <a:custGeom>
                <a:avLst/>
                <a:gdLst/>
                <a:ahLst/>
                <a:cxnLst/>
                <a:rect l="l" t="t" r="r" b="b"/>
                <a:pathLst>
                  <a:path w="27370" h="24574" extrusionOk="0">
                    <a:moveTo>
                      <a:pt x="27371" y="24574"/>
                    </a:moveTo>
                    <a:lnTo>
                      <a:pt x="27371" y="7334"/>
                    </a:lnTo>
                    <a:lnTo>
                      <a:pt x="4847" y="0"/>
                    </a:lnTo>
                    <a:lnTo>
                      <a:pt x="0" y="13526"/>
                    </a:lnTo>
                    <a:lnTo>
                      <a:pt x="1236" y="19621"/>
                    </a:lnTo>
                    <a:lnTo>
                      <a:pt x="27371" y="24574"/>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2" name="Google Shape;3151;p37">
                <a:extLst>
                  <a:ext uri="{FF2B5EF4-FFF2-40B4-BE49-F238E27FC236}">
                    <a16:creationId xmlns:a16="http://schemas.microsoft.com/office/drawing/2014/main" id="{6D7FAE20-D327-4158-8133-F1C056F7D2CD}"/>
                  </a:ext>
                </a:extLst>
              </p:cNvPr>
              <p:cNvSpPr/>
              <p:nvPr/>
            </p:nvSpPr>
            <p:spPr>
              <a:xfrm>
                <a:off x="5925121" y="4830984"/>
                <a:ext cx="26040" cy="19431"/>
              </a:xfrm>
              <a:custGeom>
                <a:avLst/>
                <a:gdLst/>
                <a:ahLst/>
                <a:cxnLst/>
                <a:rect l="l" t="t" r="r" b="b"/>
                <a:pathLst>
                  <a:path w="26040" h="19431" extrusionOk="0">
                    <a:moveTo>
                      <a:pt x="0" y="17145"/>
                    </a:moveTo>
                    <a:lnTo>
                      <a:pt x="0" y="0"/>
                    </a:lnTo>
                    <a:lnTo>
                      <a:pt x="26040"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3" name="Google Shape;3152;p37">
                <a:extLst>
                  <a:ext uri="{FF2B5EF4-FFF2-40B4-BE49-F238E27FC236}">
                    <a16:creationId xmlns:a16="http://schemas.microsoft.com/office/drawing/2014/main" id="{6B95FEA3-1959-4936-B3F8-7ACFF7B9A07A}"/>
                  </a:ext>
                </a:extLst>
              </p:cNvPr>
              <p:cNvSpPr/>
              <p:nvPr/>
            </p:nvSpPr>
            <p:spPr>
              <a:xfrm>
                <a:off x="5926072" y="4888610"/>
                <a:ext cx="29841" cy="30194"/>
              </a:xfrm>
              <a:custGeom>
                <a:avLst/>
                <a:gdLst/>
                <a:ahLst/>
                <a:cxnLst/>
                <a:rect l="l" t="t" r="r" b="b"/>
                <a:pathLst>
                  <a:path w="29841" h="30194" extrusionOk="0">
                    <a:moveTo>
                      <a:pt x="0" y="17812"/>
                    </a:moveTo>
                    <a:lnTo>
                      <a:pt x="0" y="0"/>
                    </a:lnTo>
                    <a:lnTo>
                      <a:pt x="29842" y="0"/>
                    </a:lnTo>
                    <a:lnTo>
                      <a:pt x="22619" y="15907"/>
                    </a:lnTo>
                    <a:lnTo>
                      <a:pt x="9599" y="30194"/>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4" name="Google Shape;3153;p37">
                <a:extLst>
                  <a:ext uri="{FF2B5EF4-FFF2-40B4-BE49-F238E27FC236}">
                    <a16:creationId xmlns:a16="http://schemas.microsoft.com/office/drawing/2014/main" id="{4CD566AB-253C-41A8-ADBF-ACE85D29FC87}"/>
                  </a:ext>
                </a:extLst>
              </p:cNvPr>
              <p:cNvSpPr/>
              <p:nvPr/>
            </p:nvSpPr>
            <p:spPr>
              <a:xfrm>
                <a:off x="5924931" y="4813649"/>
                <a:ext cx="295418" cy="185261"/>
              </a:xfrm>
              <a:custGeom>
                <a:avLst/>
                <a:gdLst/>
                <a:ahLst/>
                <a:cxnLst/>
                <a:rect l="l" t="t" r="r" b="b"/>
                <a:pathLst>
                  <a:path w="295418" h="185261" extrusionOk="0">
                    <a:moveTo>
                      <a:pt x="149685" y="29718"/>
                    </a:moveTo>
                    <a:cubicBezTo>
                      <a:pt x="145798" y="29709"/>
                      <a:pt x="141920" y="30023"/>
                      <a:pt x="138090" y="30671"/>
                    </a:cubicBezTo>
                    <a:cubicBezTo>
                      <a:pt x="132863" y="31433"/>
                      <a:pt x="127066" y="32480"/>
                      <a:pt x="120603" y="33814"/>
                    </a:cubicBezTo>
                    <a:cubicBezTo>
                      <a:pt x="114140" y="35147"/>
                      <a:pt x="107393" y="36957"/>
                      <a:pt x="100455" y="38957"/>
                    </a:cubicBezTo>
                    <a:cubicBezTo>
                      <a:pt x="93660" y="41005"/>
                      <a:pt x="87017" y="43558"/>
                      <a:pt x="80592" y="46577"/>
                    </a:cubicBezTo>
                    <a:lnTo>
                      <a:pt x="131437" y="76010"/>
                    </a:lnTo>
                    <a:lnTo>
                      <a:pt x="140941" y="72771"/>
                    </a:lnTo>
                    <a:cubicBezTo>
                      <a:pt x="153866" y="68389"/>
                      <a:pt x="166031" y="64770"/>
                      <a:pt x="177531" y="61817"/>
                    </a:cubicBezTo>
                    <a:cubicBezTo>
                      <a:pt x="188280" y="58903"/>
                      <a:pt x="199294" y="57045"/>
                      <a:pt x="210414" y="56293"/>
                    </a:cubicBezTo>
                    <a:cubicBezTo>
                      <a:pt x="220535" y="55683"/>
                      <a:pt x="230695" y="56388"/>
                      <a:pt x="240636" y="58388"/>
                    </a:cubicBezTo>
                    <a:cubicBezTo>
                      <a:pt x="250852" y="60541"/>
                      <a:pt x="260651" y="64370"/>
                      <a:pt x="269622" y="69723"/>
                    </a:cubicBezTo>
                    <a:cubicBezTo>
                      <a:pt x="278423" y="74086"/>
                      <a:pt x="285950" y="80639"/>
                      <a:pt x="291481" y="88773"/>
                    </a:cubicBezTo>
                    <a:cubicBezTo>
                      <a:pt x="295159" y="94717"/>
                      <a:pt x="296319" y="101880"/>
                      <a:pt x="294712" y="108680"/>
                    </a:cubicBezTo>
                    <a:cubicBezTo>
                      <a:pt x="292517" y="116138"/>
                      <a:pt x="288421" y="122901"/>
                      <a:pt x="282833" y="128302"/>
                    </a:cubicBezTo>
                    <a:cubicBezTo>
                      <a:pt x="275828" y="135331"/>
                      <a:pt x="268007" y="141504"/>
                      <a:pt x="259548" y="146685"/>
                    </a:cubicBezTo>
                    <a:lnTo>
                      <a:pt x="291861" y="165735"/>
                    </a:lnTo>
                    <a:lnTo>
                      <a:pt x="274279" y="175927"/>
                    </a:lnTo>
                    <a:lnTo>
                      <a:pt x="241681" y="156877"/>
                    </a:lnTo>
                    <a:cubicBezTo>
                      <a:pt x="226133" y="164506"/>
                      <a:pt x="209901" y="170659"/>
                      <a:pt x="193212" y="175260"/>
                    </a:cubicBezTo>
                    <a:cubicBezTo>
                      <a:pt x="175725" y="180099"/>
                      <a:pt x="157858" y="183442"/>
                      <a:pt x="139801" y="185261"/>
                    </a:cubicBezTo>
                    <a:lnTo>
                      <a:pt x="122694" y="154686"/>
                    </a:lnTo>
                    <a:cubicBezTo>
                      <a:pt x="127465" y="154562"/>
                      <a:pt x="132226" y="154181"/>
                      <a:pt x="136950" y="153543"/>
                    </a:cubicBezTo>
                    <a:cubicBezTo>
                      <a:pt x="143317" y="152781"/>
                      <a:pt x="150445" y="151638"/>
                      <a:pt x="158238" y="149923"/>
                    </a:cubicBezTo>
                    <a:cubicBezTo>
                      <a:pt x="166031" y="148209"/>
                      <a:pt x="174395" y="146113"/>
                      <a:pt x="183043" y="143542"/>
                    </a:cubicBezTo>
                    <a:cubicBezTo>
                      <a:pt x="191558" y="140970"/>
                      <a:pt x="199884" y="137789"/>
                      <a:pt x="207943" y="134017"/>
                    </a:cubicBezTo>
                    <a:lnTo>
                      <a:pt x="156812" y="105061"/>
                    </a:lnTo>
                    <a:lnTo>
                      <a:pt x="150160" y="107347"/>
                    </a:lnTo>
                    <a:lnTo>
                      <a:pt x="143317" y="109442"/>
                    </a:lnTo>
                    <a:cubicBezTo>
                      <a:pt x="130582" y="113633"/>
                      <a:pt x="118892" y="116967"/>
                      <a:pt x="108343" y="118967"/>
                    </a:cubicBezTo>
                    <a:cubicBezTo>
                      <a:pt x="98545" y="121244"/>
                      <a:pt x="88556" y="122587"/>
                      <a:pt x="78501" y="122968"/>
                    </a:cubicBezTo>
                    <a:cubicBezTo>
                      <a:pt x="69691" y="123235"/>
                      <a:pt x="60881" y="122406"/>
                      <a:pt x="52271" y="120491"/>
                    </a:cubicBezTo>
                    <a:cubicBezTo>
                      <a:pt x="43717" y="118510"/>
                      <a:pt x="35487" y="115300"/>
                      <a:pt x="27846" y="110966"/>
                    </a:cubicBezTo>
                    <a:cubicBezTo>
                      <a:pt x="19511" y="106613"/>
                      <a:pt x="12288" y="100384"/>
                      <a:pt x="6748" y="92773"/>
                    </a:cubicBezTo>
                    <a:cubicBezTo>
                      <a:pt x="2613" y="87097"/>
                      <a:pt x="570" y="80163"/>
                      <a:pt x="950" y="73152"/>
                    </a:cubicBezTo>
                    <a:cubicBezTo>
                      <a:pt x="1777" y="65884"/>
                      <a:pt x="4685" y="58998"/>
                      <a:pt x="9314" y="53340"/>
                    </a:cubicBezTo>
                    <a:cubicBezTo>
                      <a:pt x="15159" y="45958"/>
                      <a:pt x="22115" y="39529"/>
                      <a:pt x="29937" y="34290"/>
                    </a:cubicBezTo>
                    <a:lnTo>
                      <a:pt x="0" y="16954"/>
                    </a:lnTo>
                    <a:lnTo>
                      <a:pt x="17582" y="6763"/>
                    </a:lnTo>
                    <a:lnTo>
                      <a:pt x="47234" y="23908"/>
                    </a:lnTo>
                    <a:cubicBezTo>
                      <a:pt x="61147" y="16993"/>
                      <a:pt x="75774" y="11621"/>
                      <a:pt x="90856" y="7906"/>
                    </a:cubicBezTo>
                    <a:cubicBezTo>
                      <a:pt x="105188" y="4239"/>
                      <a:pt x="119767" y="1591"/>
                      <a:pt x="134479" y="0"/>
                    </a:cubicBezTo>
                    <a:close/>
                    <a:moveTo>
                      <a:pt x="63295" y="83153"/>
                    </a:moveTo>
                    <a:cubicBezTo>
                      <a:pt x="69967" y="87001"/>
                      <a:pt x="77684" y="88640"/>
                      <a:pt x="85344" y="87821"/>
                    </a:cubicBezTo>
                    <a:cubicBezTo>
                      <a:pt x="95637" y="86696"/>
                      <a:pt x="105777" y="84430"/>
                      <a:pt x="115566" y="81058"/>
                    </a:cubicBezTo>
                    <a:lnTo>
                      <a:pt x="68047" y="53530"/>
                    </a:lnTo>
                    <a:cubicBezTo>
                      <a:pt x="50560" y="64961"/>
                      <a:pt x="48973" y="74838"/>
                      <a:pt x="63295" y="83153"/>
                    </a:cubicBezTo>
                    <a:close/>
                    <a:moveTo>
                      <a:pt x="230182" y="97060"/>
                    </a:moveTo>
                    <a:cubicBezTo>
                      <a:pt x="222902" y="93098"/>
                      <a:pt x="214529" y="91592"/>
                      <a:pt x="206327" y="92773"/>
                    </a:cubicBezTo>
                    <a:cubicBezTo>
                      <a:pt x="195075" y="94231"/>
                      <a:pt x="183974" y="96688"/>
                      <a:pt x="173159" y="100108"/>
                    </a:cubicBezTo>
                    <a:lnTo>
                      <a:pt x="220678" y="127445"/>
                    </a:lnTo>
                    <a:cubicBezTo>
                      <a:pt x="240636" y="115157"/>
                      <a:pt x="243867" y="104966"/>
                      <a:pt x="230182" y="97060"/>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34" name="Google Shape;3154;p37">
              <a:extLst>
                <a:ext uri="{FF2B5EF4-FFF2-40B4-BE49-F238E27FC236}">
                  <a16:creationId xmlns:a16="http://schemas.microsoft.com/office/drawing/2014/main" id="{76EEDB64-BFDA-4C62-982E-082E3BF8AF4C}"/>
                </a:ext>
              </a:extLst>
            </p:cNvPr>
            <p:cNvGrpSpPr/>
            <p:nvPr/>
          </p:nvGrpSpPr>
          <p:grpSpPr>
            <a:xfrm>
              <a:off x="3818123" y="3752055"/>
              <a:ext cx="883852" cy="621125"/>
              <a:chOff x="5627748" y="4494180"/>
              <a:chExt cx="883852" cy="621125"/>
            </a:xfrm>
          </p:grpSpPr>
          <p:sp>
            <p:nvSpPr>
              <p:cNvPr id="343" name="Google Shape;3155;p37">
                <a:extLst>
                  <a:ext uri="{FF2B5EF4-FFF2-40B4-BE49-F238E27FC236}">
                    <a16:creationId xmlns:a16="http://schemas.microsoft.com/office/drawing/2014/main" id="{E63DE7FB-D65F-4793-AD29-1FEFA2492F42}"/>
                  </a:ext>
                </a:extLst>
              </p:cNvPr>
              <p:cNvSpPr/>
              <p:nvPr/>
            </p:nvSpPr>
            <p:spPr>
              <a:xfrm>
                <a:off x="5627748" y="4603813"/>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4" name="Google Shape;3156;p37">
                <a:extLst>
                  <a:ext uri="{FF2B5EF4-FFF2-40B4-BE49-F238E27FC236}">
                    <a16:creationId xmlns:a16="http://schemas.microsoft.com/office/drawing/2014/main" id="{25BBDB8F-702C-4927-A400-5417C48070C8}"/>
                  </a:ext>
                </a:extLst>
              </p:cNvPr>
              <p:cNvSpPr/>
              <p:nvPr/>
            </p:nvSpPr>
            <p:spPr>
              <a:xfrm>
                <a:off x="5627938" y="4746878"/>
                <a:ext cx="87244" cy="116586"/>
              </a:xfrm>
              <a:custGeom>
                <a:avLst/>
                <a:gdLst/>
                <a:ahLst/>
                <a:cxnLst/>
                <a:rect l="l" t="t" r="r" b="b"/>
                <a:pathLst>
                  <a:path w="87244" h="116586" extrusionOk="0">
                    <a:moveTo>
                      <a:pt x="0" y="116586"/>
                    </a:moveTo>
                    <a:lnTo>
                      <a:pt x="0" y="0"/>
                    </a:lnTo>
                    <a:lnTo>
                      <a:pt x="87245" y="78010"/>
                    </a:lnTo>
                    <a:lnTo>
                      <a:pt x="0" y="116586"/>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5" name="Google Shape;3157;p37">
                <a:extLst>
                  <a:ext uri="{FF2B5EF4-FFF2-40B4-BE49-F238E27FC236}">
                    <a16:creationId xmlns:a16="http://schemas.microsoft.com/office/drawing/2014/main" id="{DD34E746-CCC7-48D0-B327-CA618ACA55B8}"/>
                  </a:ext>
                </a:extLst>
              </p:cNvPr>
              <p:cNvSpPr/>
              <p:nvPr/>
            </p:nvSpPr>
            <p:spPr>
              <a:xfrm>
                <a:off x="6445074" y="4749926"/>
                <a:ext cx="66526" cy="157162"/>
              </a:xfrm>
              <a:custGeom>
                <a:avLst/>
                <a:gdLst/>
                <a:ahLst/>
                <a:cxnLst/>
                <a:rect l="l" t="t" r="r" b="b"/>
                <a:pathLst>
                  <a:path w="66526" h="157162" extrusionOk="0">
                    <a:moveTo>
                      <a:pt x="66527" y="0"/>
                    </a:moveTo>
                    <a:lnTo>
                      <a:pt x="66527" y="109633"/>
                    </a:lnTo>
                    <a:lnTo>
                      <a:pt x="21859" y="157163"/>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6" name="Google Shape;3158;p37">
                <a:extLst>
                  <a:ext uri="{FF2B5EF4-FFF2-40B4-BE49-F238E27FC236}">
                    <a16:creationId xmlns:a16="http://schemas.microsoft.com/office/drawing/2014/main" id="{A903B9EE-6A87-4633-AB72-0F422DDC057C}"/>
                  </a:ext>
                </a:extLst>
              </p:cNvPr>
              <p:cNvSpPr/>
              <p:nvPr/>
            </p:nvSpPr>
            <p:spPr>
              <a:xfrm>
                <a:off x="5627748" y="4494180"/>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7" name="Google Shape;3159;p37">
                <a:extLst>
                  <a:ext uri="{FF2B5EF4-FFF2-40B4-BE49-F238E27FC236}">
                    <a16:creationId xmlns:a16="http://schemas.microsoft.com/office/drawing/2014/main" id="{D5E1795A-1D60-4112-B271-703E1350F6EC}"/>
                  </a:ext>
                </a:extLst>
              </p:cNvPr>
              <p:cNvSpPr/>
              <p:nvPr/>
            </p:nvSpPr>
            <p:spPr>
              <a:xfrm>
                <a:off x="5753825" y="4563879"/>
                <a:ext cx="632535" cy="366022"/>
              </a:xfrm>
              <a:custGeom>
                <a:avLst/>
                <a:gdLst/>
                <a:ahLst/>
                <a:cxnLst/>
                <a:rect l="l" t="t" r="r" b="b"/>
                <a:pathLst>
                  <a:path w="632535" h="366022" extrusionOk="0">
                    <a:moveTo>
                      <a:pt x="632040" y="194048"/>
                    </a:moveTo>
                    <a:cubicBezTo>
                      <a:pt x="627573" y="237101"/>
                      <a:pt x="596971" y="279773"/>
                      <a:pt x="539948" y="312444"/>
                    </a:cubicBezTo>
                    <a:cubicBezTo>
                      <a:pt x="416399" y="383882"/>
                      <a:pt x="216059" y="383882"/>
                      <a:pt x="92510" y="312444"/>
                    </a:cubicBezTo>
                    <a:cubicBezTo>
                      <a:pt x="35487" y="279487"/>
                      <a:pt x="4980" y="237101"/>
                      <a:pt x="608" y="194048"/>
                    </a:cubicBezTo>
                    <a:cubicBezTo>
                      <a:pt x="-4809" y="143566"/>
                      <a:pt x="25983" y="92131"/>
                      <a:pt x="92510" y="53650"/>
                    </a:cubicBezTo>
                    <a:cubicBezTo>
                      <a:pt x="216059" y="-17883"/>
                      <a:pt x="416399" y="-17883"/>
                      <a:pt x="539948" y="53650"/>
                    </a:cubicBezTo>
                    <a:cubicBezTo>
                      <a:pt x="606189" y="92131"/>
                      <a:pt x="636887" y="143566"/>
                      <a:pt x="632040"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8" name="Google Shape;3160;p37">
                <a:extLst>
                  <a:ext uri="{FF2B5EF4-FFF2-40B4-BE49-F238E27FC236}">
                    <a16:creationId xmlns:a16="http://schemas.microsoft.com/office/drawing/2014/main" id="{8244A548-C84F-4E7B-A3C6-9CC549D69742}"/>
                  </a:ext>
                </a:extLst>
              </p:cNvPr>
              <p:cNvSpPr/>
              <p:nvPr/>
            </p:nvSpPr>
            <p:spPr>
              <a:xfrm>
                <a:off x="5754433" y="4585787"/>
                <a:ext cx="631431" cy="344114"/>
              </a:xfrm>
              <a:custGeom>
                <a:avLst/>
                <a:gdLst/>
                <a:ahLst/>
                <a:cxnLst/>
                <a:rect l="l" t="t" r="r" b="b"/>
                <a:pathLst>
                  <a:path w="631431" h="344114" extrusionOk="0">
                    <a:moveTo>
                      <a:pt x="631432" y="172140"/>
                    </a:moveTo>
                    <a:cubicBezTo>
                      <a:pt x="626965" y="215194"/>
                      <a:pt x="596363" y="257865"/>
                      <a:pt x="539340" y="290536"/>
                    </a:cubicBezTo>
                    <a:cubicBezTo>
                      <a:pt x="415791" y="361974"/>
                      <a:pt x="215451" y="361974"/>
                      <a:pt x="91902" y="290536"/>
                    </a:cubicBezTo>
                    <a:cubicBezTo>
                      <a:pt x="34879" y="257580"/>
                      <a:pt x="4372" y="215194"/>
                      <a:pt x="0" y="172140"/>
                    </a:cubicBezTo>
                    <a:cubicBezTo>
                      <a:pt x="4372" y="128992"/>
                      <a:pt x="34974" y="86415"/>
                      <a:pt x="91902" y="53649"/>
                    </a:cubicBezTo>
                    <a:cubicBezTo>
                      <a:pt x="215451" y="-17883"/>
                      <a:pt x="415791" y="-17883"/>
                      <a:pt x="539340" y="53649"/>
                    </a:cubicBezTo>
                    <a:cubicBezTo>
                      <a:pt x="595983" y="86606"/>
                      <a:pt x="626585" y="129088"/>
                      <a:pt x="631432" y="172140"/>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9" name="Google Shape;3161;p37">
                <a:extLst>
                  <a:ext uri="{FF2B5EF4-FFF2-40B4-BE49-F238E27FC236}">
                    <a16:creationId xmlns:a16="http://schemas.microsoft.com/office/drawing/2014/main" id="{EE1FB249-5C56-4B5B-8186-232F937F7D1B}"/>
                  </a:ext>
                </a:extLst>
              </p:cNvPr>
              <p:cNvSpPr/>
              <p:nvPr/>
            </p:nvSpPr>
            <p:spPr>
              <a:xfrm>
                <a:off x="5915333" y="4668297"/>
                <a:ext cx="294899" cy="185261"/>
              </a:xfrm>
              <a:custGeom>
                <a:avLst/>
                <a:gdLst/>
                <a:ahLst/>
                <a:cxnLst/>
                <a:rect l="l" t="t" r="r" b="b"/>
                <a:pathLst>
                  <a:path w="294899" h="185261" extrusionOk="0">
                    <a:moveTo>
                      <a:pt x="149685" y="29718"/>
                    </a:moveTo>
                    <a:cubicBezTo>
                      <a:pt x="145807" y="29718"/>
                      <a:pt x="141929" y="30004"/>
                      <a:pt x="138090" y="30575"/>
                    </a:cubicBezTo>
                    <a:cubicBezTo>
                      <a:pt x="132958" y="31337"/>
                      <a:pt x="127066" y="32385"/>
                      <a:pt x="120603" y="33719"/>
                    </a:cubicBezTo>
                    <a:cubicBezTo>
                      <a:pt x="114140" y="35052"/>
                      <a:pt x="107488" y="36862"/>
                      <a:pt x="100550" y="38958"/>
                    </a:cubicBezTo>
                    <a:cubicBezTo>
                      <a:pt x="93821" y="41015"/>
                      <a:pt x="87245" y="43567"/>
                      <a:pt x="80877" y="46577"/>
                    </a:cubicBezTo>
                    <a:lnTo>
                      <a:pt x="131722" y="76010"/>
                    </a:lnTo>
                    <a:lnTo>
                      <a:pt x="140751" y="72771"/>
                    </a:lnTo>
                    <a:cubicBezTo>
                      <a:pt x="153771" y="68485"/>
                      <a:pt x="165936" y="64866"/>
                      <a:pt x="177341" y="61817"/>
                    </a:cubicBezTo>
                    <a:cubicBezTo>
                      <a:pt x="188099" y="58931"/>
                      <a:pt x="199114" y="57122"/>
                      <a:pt x="210224" y="56388"/>
                    </a:cubicBezTo>
                    <a:cubicBezTo>
                      <a:pt x="220374" y="55693"/>
                      <a:pt x="230571" y="56369"/>
                      <a:pt x="240541" y="58388"/>
                    </a:cubicBezTo>
                    <a:cubicBezTo>
                      <a:pt x="250586" y="60636"/>
                      <a:pt x="260204" y="64465"/>
                      <a:pt x="269052" y="69723"/>
                    </a:cubicBezTo>
                    <a:cubicBezTo>
                      <a:pt x="277853" y="74086"/>
                      <a:pt x="285380" y="80639"/>
                      <a:pt x="290911" y="88773"/>
                    </a:cubicBezTo>
                    <a:cubicBezTo>
                      <a:pt x="294665" y="94679"/>
                      <a:pt x="295834" y="101880"/>
                      <a:pt x="294142" y="108680"/>
                    </a:cubicBezTo>
                    <a:cubicBezTo>
                      <a:pt x="292032" y="116177"/>
                      <a:pt x="287927" y="122958"/>
                      <a:pt x="282262" y="128302"/>
                    </a:cubicBezTo>
                    <a:cubicBezTo>
                      <a:pt x="275287" y="135331"/>
                      <a:pt x="267503" y="141504"/>
                      <a:pt x="259073" y="146685"/>
                    </a:cubicBezTo>
                    <a:lnTo>
                      <a:pt x="291386" y="165735"/>
                    </a:lnTo>
                    <a:lnTo>
                      <a:pt x="273804" y="175927"/>
                    </a:lnTo>
                    <a:lnTo>
                      <a:pt x="241206" y="156877"/>
                    </a:lnTo>
                    <a:cubicBezTo>
                      <a:pt x="225696" y="164592"/>
                      <a:pt x="209454" y="170745"/>
                      <a:pt x="192737" y="175260"/>
                    </a:cubicBezTo>
                    <a:cubicBezTo>
                      <a:pt x="175212" y="180099"/>
                      <a:pt x="157316" y="183442"/>
                      <a:pt x="139230" y="185261"/>
                    </a:cubicBezTo>
                    <a:lnTo>
                      <a:pt x="122219" y="154686"/>
                    </a:lnTo>
                    <a:cubicBezTo>
                      <a:pt x="125355" y="154686"/>
                      <a:pt x="130107" y="154686"/>
                      <a:pt x="136474" y="153638"/>
                    </a:cubicBezTo>
                    <a:cubicBezTo>
                      <a:pt x="142842" y="152591"/>
                      <a:pt x="149875" y="151638"/>
                      <a:pt x="157763" y="149924"/>
                    </a:cubicBezTo>
                    <a:cubicBezTo>
                      <a:pt x="165651" y="148209"/>
                      <a:pt x="173824" y="146114"/>
                      <a:pt x="182568" y="143542"/>
                    </a:cubicBezTo>
                    <a:cubicBezTo>
                      <a:pt x="191074" y="141037"/>
                      <a:pt x="199370" y="137846"/>
                      <a:pt x="207373" y="134017"/>
                    </a:cubicBezTo>
                    <a:lnTo>
                      <a:pt x="156907" y="104966"/>
                    </a:lnTo>
                    <a:lnTo>
                      <a:pt x="150255" y="107252"/>
                    </a:lnTo>
                    <a:lnTo>
                      <a:pt x="143317" y="109442"/>
                    </a:lnTo>
                    <a:cubicBezTo>
                      <a:pt x="130677" y="113633"/>
                      <a:pt x="118987" y="116872"/>
                      <a:pt x="108438" y="118967"/>
                    </a:cubicBezTo>
                    <a:cubicBezTo>
                      <a:pt x="98640" y="121244"/>
                      <a:pt x="88651" y="122577"/>
                      <a:pt x="78596" y="122968"/>
                    </a:cubicBezTo>
                    <a:cubicBezTo>
                      <a:pt x="69748" y="123282"/>
                      <a:pt x="60900" y="122454"/>
                      <a:pt x="52271" y="120491"/>
                    </a:cubicBezTo>
                    <a:cubicBezTo>
                      <a:pt x="43746" y="118510"/>
                      <a:pt x="35554" y="115300"/>
                      <a:pt x="27941" y="110966"/>
                    </a:cubicBezTo>
                    <a:cubicBezTo>
                      <a:pt x="19635" y="106528"/>
                      <a:pt x="12402" y="100317"/>
                      <a:pt x="6748" y="92774"/>
                    </a:cubicBezTo>
                    <a:cubicBezTo>
                      <a:pt x="2689" y="87068"/>
                      <a:pt x="684" y="80153"/>
                      <a:pt x="1045" y="73152"/>
                    </a:cubicBezTo>
                    <a:cubicBezTo>
                      <a:pt x="1815" y="65865"/>
                      <a:pt x="4723" y="58969"/>
                      <a:pt x="9409" y="53340"/>
                    </a:cubicBezTo>
                    <a:cubicBezTo>
                      <a:pt x="15244" y="45977"/>
                      <a:pt x="22163" y="39557"/>
                      <a:pt x="29937" y="34290"/>
                    </a:cubicBezTo>
                    <a:lnTo>
                      <a:pt x="0" y="16955"/>
                    </a:lnTo>
                    <a:lnTo>
                      <a:pt x="17677" y="6763"/>
                    </a:lnTo>
                    <a:lnTo>
                      <a:pt x="47329" y="24003"/>
                    </a:lnTo>
                    <a:cubicBezTo>
                      <a:pt x="61242" y="17050"/>
                      <a:pt x="75869" y="11659"/>
                      <a:pt x="90951" y="7906"/>
                    </a:cubicBezTo>
                    <a:cubicBezTo>
                      <a:pt x="105283" y="4220"/>
                      <a:pt x="119862" y="1581"/>
                      <a:pt x="134574" y="0"/>
                    </a:cubicBezTo>
                    <a:close/>
                    <a:moveTo>
                      <a:pt x="63390" y="83058"/>
                    </a:moveTo>
                    <a:cubicBezTo>
                      <a:pt x="70071" y="86897"/>
                      <a:pt x="77779" y="88563"/>
                      <a:pt x="85439" y="87821"/>
                    </a:cubicBezTo>
                    <a:cubicBezTo>
                      <a:pt x="95722" y="86639"/>
                      <a:pt x="105853" y="84372"/>
                      <a:pt x="115661" y="81058"/>
                    </a:cubicBezTo>
                    <a:lnTo>
                      <a:pt x="68142" y="53435"/>
                    </a:lnTo>
                    <a:cubicBezTo>
                      <a:pt x="50655" y="64961"/>
                      <a:pt x="49039" y="75152"/>
                      <a:pt x="63390" y="83058"/>
                    </a:cubicBezTo>
                    <a:close/>
                    <a:moveTo>
                      <a:pt x="230182" y="96965"/>
                    </a:moveTo>
                    <a:cubicBezTo>
                      <a:pt x="222930" y="93021"/>
                      <a:pt x="214586" y="91545"/>
                      <a:pt x="206422" y="92774"/>
                    </a:cubicBezTo>
                    <a:cubicBezTo>
                      <a:pt x="195170" y="94193"/>
                      <a:pt x="184069" y="96622"/>
                      <a:pt x="173254" y="100013"/>
                    </a:cubicBezTo>
                    <a:lnTo>
                      <a:pt x="220773" y="127445"/>
                    </a:lnTo>
                    <a:cubicBezTo>
                      <a:pt x="240636" y="115062"/>
                      <a:pt x="243867" y="104966"/>
                      <a:pt x="230182" y="96965"/>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0" name="Google Shape;3162;p37">
                <a:extLst>
                  <a:ext uri="{FF2B5EF4-FFF2-40B4-BE49-F238E27FC236}">
                    <a16:creationId xmlns:a16="http://schemas.microsoft.com/office/drawing/2014/main" id="{A80217A8-D91F-497C-A680-E4811A9FBDEE}"/>
                  </a:ext>
                </a:extLst>
              </p:cNvPr>
              <p:cNvSpPr/>
              <p:nvPr/>
            </p:nvSpPr>
            <p:spPr>
              <a:xfrm>
                <a:off x="6037741" y="4805743"/>
                <a:ext cx="19007" cy="25526"/>
              </a:xfrm>
              <a:custGeom>
                <a:avLst/>
                <a:gdLst/>
                <a:ahLst/>
                <a:cxnLst/>
                <a:rect l="l" t="t" r="r" b="b"/>
                <a:pathLst>
                  <a:path w="19007" h="25526" extrusionOk="0">
                    <a:moveTo>
                      <a:pt x="0" y="17145"/>
                    </a:moveTo>
                    <a:cubicBezTo>
                      <a:pt x="0" y="15907"/>
                      <a:pt x="0" y="0"/>
                      <a:pt x="0" y="0"/>
                    </a:cubicBezTo>
                    <a:lnTo>
                      <a:pt x="19008" y="12478"/>
                    </a:lnTo>
                    <a:lnTo>
                      <a:pt x="10549"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1" name="Google Shape;3163;p37">
                <a:extLst>
                  <a:ext uri="{FF2B5EF4-FFF2-40B4-BE49-F238E27FC236}">
                    <a16:creationId xmlns:a16="http://schemas.microsoft.com/office/drawing/2014/main" id="{9AA6FD2C-0084-4652-A14B-49A2DC1AA6F9}"/>
                  </a:ext>
                </a:extLst>
              </p:cNvPr>
              <p:cNvSpPr/>
              <p:nvPr/>
            </p:nvSpPr>
            <p:spPr>
              <a:xfrm>
                <a:off x="6164902" y="4816601"/>
                <a:ext cx="42006" cy="19716"/>
              </a:xfrm>
              <a:custGeom>
                <a:avLst/>
                <a:gdLst/>
                <a:ahLst/>
                <a:cxnLst/>
                <a:rect l="l" t="t" r="r" b="b"/>
                <a:pathLst>
                  <a:path w="42006" h="19716" extrusionOk="0">
                    <a:moveTo>
                      <a:pt x="42007" y="17145"/>
                    </a:moveTo>
                    <a:lnTo>
                      <a:pt x="42007" y="0"/>
                    </a:lnTo>
                    <a:lnTo>
                      <a:pt x="0" y="3238"/>
                    </a:lnTo>
                    <a:lnTo>
                      <a:pt x="24140" y="19717"/>
                    </a:lnTo>
                    <a:lnTo>
                      <a:pt x="42007"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2" name="Google Shape;3164;p37">
                <a:extLst>
                  <a:ext uri="{FF2B5EF4-FFF2-40B4-BE49-F238E27FC236}">
                    <a16:creationId xmlns:a16="http://schemas.microsoft.com/office/drawing/2014/main" id="{3CBCFE77-D9B0-439C-A1E5-DC2341F6D52B}"/>
                  </a:ext>
                </a:extLst>
              </p:cNvPr>
              <p:cNvSpPr/>
              <p:nvPr/>
            </p:nvSpPr>
            <p:spPr>
              <a:xfrm>
                <a:off x="6178968" y="4753356"/>
                <a:ext cx="31457" cy="17430"/>
              </a:xfrm>
              <a:custGeom>
                <a:avLst/>
                <a:gdLst/>
                <a:ahLst/>
                <a:cxnLst/>
                <a:rect l="l" t="t" r="r" b="b"/>
                <a:pathLst>
                  <a:path w="31457" h="17430" extrusionOk="0">
                    <a:moveTo>
                      <a:pt x="31458" y="17431"/>
                    </a:moveTo>
                    <a:lnTo>
                      <a:pt x="31458" y="0"/>
                    </a:lnTo>
                    <a:lnTo>
                      <a:pt x="0" y="11430"/>
                    </a:lnTo>
                    <a:lnTo>
                      <a:pt x="31458" y="17431"/>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3" name="Google Shape;3165;p37">
                <a:extLst>
                  <a:ext uri="{FF2B5EF4-FFF2-40B4-BE49-F238E27FC236}">
                    <a16:creationId xmlns:a16="http://schemas.microsoft.com/office/drawing/2014/main" id="{A137B3AC-C7A9-4F0D-9E5E-F4FE5C7DE42A}"/>
                  </a:ext>
                </a:extLst>
              </p:cNvPr>
              <p:cNvSpPr/>
              <p:nvPr/>
            </p:nvSpPr>
            <p:spPr>
              <a:xfrm>
                <a:off x="6080128" y="4759737"/>
                <a:ext cx="47423" cy="33147"/>
              </a:xfrm>
              <a:custGeom>
                <a:avLst/>
                <a:gdLst/>
                <a:ahLst/>
                <a:cxnLst/>
                <a:rect l="l" t="t" r="r" b="b"/>
                <a:pathLst>
                  <a:path w="47423" h="33147" extrusionOk="0">
                    <a:moveTo>
                      <a:pt x="0" y="10096"/>
                    </a:moveTo>
                    <a:lnTo>
                      <a:pt x="10454" y="0"/>
                    </a:lnTo>
                    <a:lnTo>
                      <a:pt x="47424" y="25622"/>
                    </a:lnTo>
                    <a:lnTo>
                      <a:pt x="45143" y="33147"/>
                    </a:lnTo>
                    <a:cubicBezTo>
                      <a:pt x="45143" y="33147"/>
                      <a:pt x="17582" y="21527"/>
                      <a:pt x="16632" y="20860"/>
                    </a:cubicBezTo>
                    <a:cubicBezTo>
                      <a:pt x="15681" y="20193"/>
                      <a:pt x="0" y="10096"/>
                      <a:pt x="0" y="10096"/>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4" name="Google Shape;3166;p37">
                <a:extLst>
                  <a:ext uri="{FF2B5EF4-FFF2-40B4-BE49-F238E27FC236}">
                    <a16:creationId xmlns:a16="http://schemas.microsoft.com/office/drawing/2014/main" id="{05DA5EB6-3F12-4E8E-9841-CD3EE256CCD0}"/>
                  </a:ext>
                </a:extLst>
              </p:cNvPr>
              <p:cNvSpPr/>
              <p:nvPr/>
            </p:nvSpPr>
            <p:spPr>
              <a:xfrm>
                <a:off x="5983570" y="4704588"/>
                <a:ext cx="59018" cy="38957"/>
              </a:xfrm>
              <a:custGeom>
                <a:avLst/>
                <a:gdLst/>
                <a:ahLst/>
                <a:cxnLst/>
                <a:rect l="l" t="t" r="r" b="b"/>
                <a:pathLst>
                  <a:path w="59018" h="38957" extrusionOk="0">
                    <a:moveTo>
                      <a:pt x="0" y="11144"/>
                    </a:moveTo>
                    <a:lnTo>
                      <a:pt x="48945" y="38957"/>
                    </a:lnTo>
                    <a:lnTo>
                      <a:pt x="59019" y="31718"/>
                    </a:lnTo>
                    <a:cubicBezTo>
                      <a:pt x="59019" y="31718"/>
                      <a:pt x="52841" y="24574"/>
                      <a:pt x="52366" y="23908"/>
                    </a:cubicBezTo>
                    <a:cubicBezTo>
                      <a:pt x="47966" y="18878"/>
                      <a:pt x="42796" y="14573"/>
                      <a:pt x="37065" y="11144"/>
                    </a:cubicBezTo>
                    <a:cubicBezTo>
                      <a:pt x="33453" y="10477"/>
                      <a:pt x="10264" y="0"/>
                      <a:pt x="10264"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5" name="Google Shape;3167;p37">
                <a:extLst>
                  <a:ext uri="{FF2B5EF4-FFF2-40B4-BE49-F238E27FC236}">
                    <a16:creationId xmlns:a16="http://schemas.microsoft.com/office/drawing/2014/main" id="{0A72209D-2D55-4343-A346-0F5521D67A23}"/>
                  </a:ext>
                </a:extLst>
              </p:cNvPr>
              <p:cNvSpPr/>
              <p:nvPr/>
            </p:nvSpPr>
            <p:spPr>
              <a:xfrm>
                <a:off x="6037741" y="4673441"/>
                <a:ext cx="27275" cy="24574"/>
              </a:xfrm>
              <a:custGeom>
                <a:avLst/>
                <a:gdLst/>
                <a:ahLst/>
                <a:cxnLst/>
                <a:rect l="l" t="t" r="r" b="b"/>
                <a:pathLst>
                  <a:path w="27275" h="24574" extrusionOk="0">
                    <a:moveTo>
                      <a:pt x="27276" y="24575"/>
                    </a:moveTo>
                    <a:lnTo>
                      <a:pt x="27276" y="7334"/>
                    </a:lnTo>
                    <a:lnTo>
                      <a:pt x="4847" y="0"/>
                    </a:lnTo>
                    <a:lnTo>
                      <a:pt x="0" y="13526"/>
                    </a:lnTo>
                    <a:lnTo>
                      <a:pt x="1141" y="19717"/>
                    </a:lnTo>
                    <a:lnTo>
                      <a:pt x="27276" y="2457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6" name="Google Shape;3168;p37">
                <a:extLst>
                  <a:ext uri="{FF2B5EF4-FFF2-40B4-BE49-F238E27FC236}">
                    <a16:creationId xmlns:a16="http://schemas.microsoft.com/office/drawing/2014/main" id="{CC5E1F9C-C527-4C42-83BD-38C38C0FBF05}"/>
                  </a:ext>
                </a:extLst>
              </p:cNvPr>
              <p:cNvSpPr/>
              <p:nvPr/>
            </p:nvSpPr>
            <p:spPr>
              <a:xfrm>
                <a:off x="5915523" y="4668392"/>
                <a:ext cx="26135" cy="19526"/>
              </a:xfrm>
              <a:custGeom>
                <a:avLst/>
                <a:gdLst/>
                <a:ahLst/>
                <a:cxnLst/>
                <a:rect l="l" t="t" r="r" b="b"/>
                <a:pathLst>
                  <a:path w="26135" h="19526" extrusionOk="0">
                    <a:moveTo>
                      <a:pt x="0" y="17145"/>
                    </a:moveTo>
                    <a:lnTo>
                      <a:pt x="0" y="0"/>
                    </a:lnTo>
                    <a:lnTo>
                      <a:pt x="26135" y="2858"/>
                    </a:lnTo>
                    <a:lnTo>
                      <a:pt x="17677" y="19526"/>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7" name="Google Shape;3169;p37">
                <a:extLst>
                  <a:ext uri="{FF2B5EF4-FFF2-40B4-BE49-F238E27FC236}">
                    <a16:creationId xmlns:a16="http://schemas.microsoft.com/office/drawing/2014/main" id="{66F0C562-F484-4E82-A8D1-0D2BA51538BF}"/>
                  </a:ext>
                </a:extLst>
              </p:cNvPr>
              <p:cNvSpPr/>
              <p:nvPr/>
            </p:nvSpPr>
            <p:spPr>
              <a:xfrm>
                <a:off x="5916473" y="4725638"/>
                <a:ext cx="29936" cy="30289"/>
              </a:xfrm>
              <a:custGeom>
                <a:avLst/>
                <a:gdLst/>
                <a:ahLst/>
                <a:cxnLst/>
                <a:rect l="l" t="t" r="r" b="b"/>
                <a:pathLst>
                  <a:path w="29936" h="30289" extrusionOk="0">
                    <a:moveTo>
                      <a:pt x="0" y="17812"/>
                    </a:moveTo>
                    <a:lnTo>
                      <a:pt x="0" y="0"/>
                    </a:lnTo>
                    <a:lnTo>
                      <a:pt x="29937" y="0"/>
                    </a:lnTo>
                    <a:lnTo>
                      <a:pt x="22619" y="16002"/>
                    </a:lnTo>
                    <a:lnTo>
                      <a:pt x="9694" y="3028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8" name="Google Shape;3170;p37">
                <a:extLst>
                  <a:ext uri="{FF2B5EF4-FFF2-40B4-BE49-F238E27FC236}">
                    <a16:creationId xmlns:a16="http://schemas.microsoft.com/office/drawing/2014/main" id="{ED6C3A3D-DCE8-4AB8-A4E5-53E2CCB09EAE}"/>
                  </a:ext>
                </a:extLst>
              </p:cNvPr>
              <p:cNvSpPr/>
              <p:nvPr/>
            </p:nvSpPr>
            <p:spPr>
              <a:xfrm>
                <a:off x="5915428" y="4651533"/>
                <a:ext cx="294626" cy="184784"/>
              </a:xfrm>
              <a:custGeom>
                <a:avLst/>
                <a:gdLst/>
                <a:ahLst/>
                <a:cxnLst/>
                <a:rect l="l" t="t" r="r" b="b"/>
                <a:pathLst>
                  <a:path w="294626" h="184784" extrusionOk="0">
                    <a:moveTo>
                      <a:pt x="149590" y="29242"/>
                    </a:moveTo>
                    <a:cubicBezTo>
                      <a:pt x="145702" y="29232"/>
                      <a:pt x="141825" y="29546"/>
                      <a:pt x="137995" y="30194"/>
                    </a:cubicBezTo>
                    <a:cubicBezTo>
                      <a:pt x="132863" y="30956"/>
                      <a:pt x="126971" y="32004"/>
                      <a:pt x="120508" y="33338"/>
                    </a:cubicBezTo>
                    <a:cubicBezTo>
                      <a:pt x="114045" y="34671"/>
                      <a:pt x="107393" y="36481"/>
                      <a:pt x="100455" y="38576"/>
                    </a:cubicBezTo>
                    <a:cubicBezTo>
                      <a:pt x="93660" y="40595"/>
                      <a:pt x="87017" y="43110"/>
                      <a:pt x="80592" y="46101"/>
                    </a:cubicBezTo>
                    <a:lnTo>
                      <a:pt x="131437" y="75533"/>
                    </a:lnTo>
                    <a:lnTo>
                      <a:pt x="140466" y="72295"/>
                    </a:lnTo>
                    <a:cubicBezTo>
                      <a:pt x="153486" y="68008"/>
                      <a:pt x="165651" y="64294"/>
                      <a:pt x="177056" y="61341"/>
                    </a:cubicBezTo>
                    <a:cubicBezTo>
                      <a:pt x="187804" y="58417"/>
                      <a:pt x="198819" y="56597"/>
                      <a:pt x="209939" y="55912"/>
                    </a:cubicBezTo>
                    <a:cubicBezTo>
                      <a:pt x="220089" y="55216"/>
                      <a:pt x="230286" y="55893"/>
                      <a:pt x="240256" y="57912"/>
                    </a:cubicBezTo>
                    <a:cubicBezTo>
                      <a:pt x="250311" y="60122"/>
                      <a:pt x="259938" y="63951"/>
                      <a:pt x="268767" y="69247"/>
                    </a:cubicBezTo>
                    <a:cubicBezTo>
                      <a:pt x="277568" y="73609"/>
                      <a:pt x="285095" y="80162"/>
                      <a:pt x="290626" y="88297"/>
                    </a:cubicBezTo>
                    <a:cubicBezTo>
                      <a:pt x="294399" y="94202"/>
                      <a:pt x="295568" y="101403"/>
                      <a:pt x="293857" y="108204"/>
                    </a:cubicBezTo>
                    <a:cubicBezTo>
                      <a:pt x="291719" y="115691"/>
                      <a:pt x="287613" y="122472"/>
                      <a:pt x="281977" y="127825"/>
                    </a:cubicBezTo>
                    <a:cubicBezTo>
                      <a:pt x="275002" y="134855"/>
                      <a:pt x="267218" y="141027"/>
                      <a:pt x="258788" y="146209"/>
                    </a:cubicBezTo>
                    <a:lnTo>
                      <a:pt x="291101" y="165259"/>
                    </a:lnTo>
                    <a:lnTo>
                      <a:pt x="273519" y="175450"/>
                    </a:lnTo>
                    <a:lnTo>
                      <a:pt x="240921" y="156400"/>
                    </a:lnTo>
                    <a:cubicBezTo>
                      <a:pt x="225392" y="164068"/>
                      <a:pt x="209159" y="170231"/>
                      <a:pt x="192452" y="174784"/>
                    </a:cubicBezTo>
                    <a:cubicBezTo>
                      <a:pt x="174927" y="179622"/>
                      <a:pt x="157031" y="182966"/>
                      <a:pt x="138945" y="184785"/>
                    </a:cubicBezTo>
                    <a:lnTo>
                      <a:pt x="121934" y="154210"/>
                    </a:lnTo>
                    <a:cubicBezTo>
                      <a:pt x="126704" y="154086"/>
                      <a:pt x="131466" y="153705"/>
                      <a:pt x="136189" y="153067"/>
                    </a:cubicBezTo>
                    <a:cubicBezTo>
                      <a:pt x="143346" y="152248"/>
                      <a:pt x="150454" y="151038"/>
                      <a:pt x="157478" y="149447"/>
                    </a:cubicBezTo>
                    <a:cubicBezTo>
                      <a:pt x="165271" y="147733"/>
                      <a:pt x="173539" y="145637"/>
                      <a:pt x="182283" y="143065"/>
                    </a:cubicBezTo>
                    <a:cubicBezTo>
                      <a:pt x="190779" y="140513"/>
                      <a:pt x="199066" y="137331"/>
                      <a:pt x="207087" y="133540"/>
                    </a:cubicBezTo>
                    <a:lnTo>
                      <a:pt x="156812" y="104584"/>
                    </a:lnTo>
                    <a:lnTo>
                      <a:pt x="150160" y="106871"/>
                    </a:lnTo>
                    <a:lnTo>
                      <a:pt x="143222" y="108966"/>
                    </a:lnTo>
                    <a:cubicBezTo>
                      <a:pt x="130582" y="113157"/>
                      <a:pt x="118892" y="116491"/>
                      <a:pt x="108343" y="118491"/>
                    </a:cubicBezTo>
                    <a:cubicBezTo>
                      <a:pt x="98545" y="120767"/>
                      <a:pt x="88556" y="122101"/>
                      <a:pt x="78501" y="122491"/>
                    </a:cubicBezTo>
                    <a:cubicBezTo>
                      <a:pt x="69710" y="122949"/>
                      <a:pt x="60891" y="122282"/>
                      <a:pt x="52271" y="120491"/>
                    </a:cubicBezTo>
                    <a:cubicBezTo>
                      <a:pt x="43736" y="118548"/>
                      <a:pt x="35535" y="115338"/>
                      <a:pt x="27941" y="110966"/>
                    </a:cubicBezTo>
                    <a:cubicBezTo>
                      <a:pt x="19597" y="106585"/>
                      <a:pt x="12355" y="100365"/>
                      <a:pt x="6748" y="92773"/>
                    </a:cubicBezTo>
                    <a:cubicBezTo>
                      <a:pt x="2671" y="87078"/>
                      <a:pt x="656" y="80153"/>
                      <a:pt x="1045" y="73152"/>
                    </a:cubicBezTo>
                    <a:cubicBezTo>
                      <a:pt x="1825" y="65865"/>
                      <a:pt x="4733" y="58979"/>
                      <a:pt x="9409" y="53340"/>
                    </a:cubicBezTo>
                    <a:cubicBezTo>
                      <a:pt x="15244" y="45977"/>
                      <a:pt x="22163" y="39557"/>
                      <a:pt x="29937" y="34290"/>
                    </a:cubicBezTo>
                    <a:lnTo>
                      <a:pt x="0" y="16954"/>
                    </a:lnTo>
                    <a:lnTo>
                      <a:pt x="17677" y="6763"/>
                    </a:lnTo>
                    <a:lnTo>
                      <a:pt x="47329" y="23908"/>
                    </a:lnTo>
                    <a:cubicBezTo>
                      <a:pt x="61261" y="17031"/>
                      <a:pt x="75878" y="11668"/>
                      <a:pt x="90951" y="7906"/>
                    </a:cubicBezTo>
                    <a:cubicBezTo>
                      <a:pt x="105283" y="4220"/>
                      <a:pt x="119862" y="1581"/>
                      <a:pt x="134574" y="0"/>
                    </a:cubicBezTo>
                    <a:close/>
                    <a:moveTo>
                      <a:pt x="63295" y="82391"/>
                    </a:moveTo>
                    <a:cubicBezTo>
                      <a:pt x="69976" y="86230"/>
                      <a:pt x="77684" y="87897"/>
                      <a:pt x="85344" y="87154"/>
                    </a:cubicBezTo>
                    <a:cubicBezTo>
                      <a:pt x="95637" y="85973"/>
                      <a:pt x="105768" y="83677"/>
                      <a:pt x="115566" y="80296"/>
                    </a:cubicBezTo>
                    <a:lnTo>
                      <a:pt x="68047" y="52769"/>
                    </a:lnTo>
                    <a:cubicBezTo>
                      <a:pt x="50560" y="64484"/>
                      <a:pt x="48944" y="74390"/>
                      <a:pt x="63295" y="82391"/>
                    </a:cubicBezTo>
                    <a:close/>
                    <a:moveTo>
                      <a:pt x="230087" y="96298"/>
                    </a:moveTo>
                    <a:cubicBezTo>
                      <a:pt x="222826" y="92364"/>
                      <a:pt x="214501" y="90859"/>
                      <a:pt x="206327" y="92012"/>
                    </a:cubicBezTo>
                    <a:cubicBezTo>
                      <a:pt x="195084" y="93516"/>
                      <a:pt x="183993" y="95974"/>
                      <a:pt x="173159" y="99346"/>
                    </a:cubicBezTo>
                    <a:lnTo>
                      <a:pt x="220678" y="126682"/>
                    </a:lnTo>
                    <a:cubicBezTo>
                      <a:pt x="240541" y="114681"/>
                      <a:pt x="243772" y="104489"/>
                      <a:pt x="230087" y="96583"/>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35" name="Google Shape;3171;p37">
              <a:extLst>
                <a:ext uri="{FF2B5EF4-FFF2-40B4-BE49-F238E27FC236}">
                  <a16:creationId xmlns:a16="http://schemas.microsoft.com/office/drawing/2014/main" id="{599848FB-2AB8-44D7-AC6A-E50C8A222F6D}"/>
                </a:ext>
              </a:extLst>
            </p:cNvPr>
            <p:cNvGrpSpPr/>
            <p:nvPr/>
          </p:nvGrpSpPr>
          <p:grpSpPr>
            <a:xfrm>
              <a:off x="2205711" y="4330032"/>
              <a:ext cx="883852" cy="621125"/>
              <a:chOff x="4015336" y="5072157"/>
              <a:chExt cx="883852" cy="621125"/>
            </a:xfrm>
          </p:grpSpPr>
          <p:sp>
            <p:nvSpPr>
              <p:cNvPr id="327" name="Google Shape;3172;p37">
                <a:extLst>
                  <a:ext uri="{FF2B5EF4-FFF2-40B4-BE49-F238E27FC236}">
                    <a16:creationId xmlns:a16="http://schemas.microsoft.com/office/drawing/2014/main" id="{1CA2355D-F5D1-444E-A219-C8FC22719252}"/>
                  </a:ext>
                </a:extLst>
              </p:cNvPr>
              <p:cNvSpPr/>
              <p:nvPr/>
            </p:nvSpPr>
            <p:spPr>
              <a:xfrm>
                <a:off x="4015336" y="5181790"/>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8" name="Google Shape;3173;p37">
                <a:extLst>
                  <a:ext uri="{FF2B5EF4-FFF2-40B4-BE49-F238E27FC236}">
                    <a16:creationId xmlns:a16="http://schemas.microsoft.com/office/drawing/2014/main" id="{2299BCB0-104D-403F-9945-7C850ACE0383}"/>
                  </a:ext>
                </a:extLst>
              </p:cNvPr>
              <p:cNvSpPr/>
              <p:nvPr/>
            </p:nvSpPr>
            <p:spPr>
              <a:xfrm>
                <a:off x="4015526" y="5324856"/>
                <a:ext cx="87244" cy="116490"/>
              </a:xfrm>
              <a:custGeom>
                <a:avLst/>
                <a:gdLst/>
                <a:ahLst/>
                <a:cxnLst/>
                <a:rect l="l" t="t" r="r" b="b"/>
                <a:pathLst>
                  <a:path w="87244" h="116490" extrusionOk="0">
                    <a:moveTo>
                      <a:pt x="0" y="116491"/>
                    </a:moveTo>
                    <a:lnTo>
                      <a:pt x="0" y="0"/>
                    </a:lnTo>
                    <a:lnTo>
                      <a:pt x="87245" y="77914"/>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9" name="Google Shape;3174;p37">
                <a:extLst>
                  <a:ext uri="{FF2B5EF4-FFF2-40B4-BE49-F238E27FC236}">
                    <a16:creationId xmlns:a16="http://schemas.microsoft.com/office/drawing/2014/main" id="{184B02F4-958A-47B2-9DEE-A10A079655C5}"/>
                  </a:ext>
                </a:extLst>
              </p:cNvPr>
              <p:cNvSpPr/>
              <p:nvPr/>
            </p:nvSpPr>
            <p:spPr>
              <a:xfrm>
                <a:off x="4832661" y="5327903"/>
                <a:ext cx="66526" cy="157067"/>
              </a:xfrm>
              <a:custGeom>
                <a:avLst/>
                <a:gdLst/>
                <a:ahLst/>
                <a:cxnLst/>
                <a:rect l="l" t="t" r="r" b="b"/>
                <a:pathLst>
                  <a:path w="66526" h="157067" extrusionOk="0">
                    <a:moveTo>
                      <a:pt x="66527" y="0"/>
                    </a:moveTo>
                    <a:lnTo>
                      <a:pt x="66527" y="109633"/>
                    </a:lnTo>
                    <a:lnTo>
                      <a:pt x="21859" y="157067"/>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0" name="Google Shape;3175;p37">
                <a:extLst>
                  <a:ext uri="{FF2B5EF4-FFF2-40B4-BE49-F238E27FC236}">
                    <a16:creationId xmlns:a16="http://schemas.microsoft.com/office/drawing/2014/main" id="{D733F267-D2CA-4EFD-B527-6F73E0E3B5C8}"/>
                  </a:ext>
                </a:extLst>
              </p:cNvPr>
              <p:cNvSpPr/>
              <p:nvPr/>
            </p:nvSpPr>
            <p:spPr>
              <a:xfrm>
                <a:off x="4015336" y="5072157"/>
                <a:ext cx="883852" cy="511492"/>
              </a:xfrm>
              <a:custGeom>
                <a:avLst/>
                <a:gdLst/>
                <a:ahLst/>
                <a:cxnLst/>
                <a:rect l="l" t="t" r="r" b="b"/>
                <a:pathLst>
                  <a:path w="883852" h="511492" extrusionOk="0">
                    <a:moveTo>
                      <a:pt x="883852" y="255746"/>
                    </a:moveTo>
                    <a:cubicBezTo>
                      <a:pt x="883852" y="396991"/>
                      <a:pt x="685995" y="511492"/>
                      <a:pt x="441926" y="511492"/>
                    </a:cubicBezTo>
                    <a:cubicBezTo>
                      <a:pt x="197857" y="511492"/>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1" name="Google Shape;3176;p37">
                <a:extLst>
                  <a:ext uri="{FF2B5EF4-FFF2-40B4-BE49-F238E27FC236}">
                    <a16:creationId xmlns:a16="http://schemas.microsoft.com/office/drawing/2014/main" id="{399EFB90-12D9-461F-8C1B-E458EC92DDE3}"/>
                  </a:ext>
                </a:extLst>
              </p:cNvPr>
              <p:cNvSpPr/>
              <p:nvPr/>
            </p:nvSpPr>
            <p:spPr>
              <a:xfrm>
                <a:off x="4141033" y="5141785"/>
                <a:ext cx="632610" cy="366093"/>
              </a:xfrm>
              <a:custGeom>
                <a:avLst/>
                <a:gdLst/>
                <a:ahLst/>
                <a:cxnLst/>
                <a:rect l="l" t="t" r="r" b="b"/>
                <a:pathLst>
                  <a:path w="632610" h="366093" extrusionOk="0">
                    <a:moveTo>
                      <a:pt x="632040" y="194024"/>
                    </a:moveTo>
                    <a:cubicBezTo>
                      <a:pt x="627573" y="237173"/>
                      <a:pt x="596971" y="279749"/>
                      <a:pt x="539948" y="312515"/>
                    </a:cubicBezTo>
                    <a:cubicBezTo>
                      <a:pt x="416399" y="383953"/>
                      <a:pt x="216059" y="383953"/>
                      <a:pt x="92510" y="312515"/>
                    </a:cubicBezTo>
                    <a:cubicBezTo>
                      <a:pt x="35487" y="279559"/>
                      <a:pt x="4980" y="237173"/>
                      <a:pt x="608" y="194024"/>
                    </a:cubicBezTo>
                    <a:cubicBezTo>
                      <a:pt x="-4809" y="143637"/>
                      <a:pt x="25983" y="92107"/>
                      <a:pt x="92510" y="53721"/>
                    </a:cubicBezTo>
                    <a:cubicBezTo>
                      <a:pt x="216059" y="-17907"/>
                      <a:pt x="416399" y="-17907"/>
                      <a:pt x="539948" y="53721"/>
                    </a:cubicBezTo>
                    <a:cubicBezTo>
                      <a:pt x="606569" y="92107"/>
                      <a:pt x="637267" y="143637"/>
                      <a:pt x="632040" y="19402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2" name="Google Shape;3177;p37">
                <a:extLst>
                  <a:ext uri="{FF2B5EF4-FFF2-40B4-BE49-F238E27FC236}">
                    <a16:creationId xmlns:a16="http://schemas.microsoft.com/office/drawing/2014/main" id="{69CBE1F7-FD68-4D2F-8C86-43ADF5DD0D53}"/>
                  </a:ext>
                </a:extLst>
              </p:cNvPr>
              <p:cNvSpPr/>
              <p:nvPr/>
            </p:nvSpPr>
            <p:spPr>
              <a:xfrm>
                <a:off x="4141641" y="5163692"/>
                <a:ext cx="631431" cy="344185"/>
              </a:xfrm>
              <a:custGeom>
                <a:avLst/>
                <a:gdLst/>
                <a:ahLst/>
                <a:cxnLst/>
                <a:rect l="l" t="t" r="r" b="b"/>
                <a:pathLst>
                  <a:path w="631431" h="344185" extrusionOk="0">
                    <a:moveTo>
                      <a:pt x="631432" y="172117"/>
                    </a:moveTo>
                    <a:cubicBezTo>
                      <a:pt x="626965" y="215265"/>
                      <a:pt x="596363" y="257842"/>
                      <a:pt x="539340" y="290608"/>
                    </a:cubicBezTo>
                    <a:cubicBezTo>
                      <a:pt x="415791" y="362045"/>
                      <a:pt x="215451" y="362045"/>
                      <a:pt x="91902" y="290608"/>
                    </a:cubicBezTo>
                    <a:cubicBezTo>
                      <a:pt x="34879" y="257651"/>
                      <a:pt x="4372" y="215265"/>
                      <a:pt x="0" y="172117"/>
                    </a:cubicBezTo>
                    <a:cubicBezTo>
                      <a:pt x="4372" y="129064"/>
                      <a:pt x="34974" y="86392"/>
                      <a:pt x="91902" y="53721"/>
                    </a:cubicBezTo>
                    <a:cubicBezTo>
                      <a:pt x="215451" y="-17907"/>
                      <a:pt x="415791" y="-17907"/>
                      <a:pt x="539340" y="53721"/>
                    </a:cubicBezTo>
                    <a:cubicBezTo>
                      <a:pt x="596363" y="86678"/>
                      <a:pt x="626965" y="129064"/>
                      <a:pt x="631432" y="172117"/>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3" name="Google Shape;3178;p37">
                <a:extLst>
                  <a:ext uri="{FF2B5EF4-FFF2-40B4-BE49-F238E27FC236}">
                    <a16:creationId xmlns:a16="http://schemas.microsoft.com/office/drawing/2014/main" id="{4A51DA13-7E85-474B-848E-8B38A2B2AA52}"/>
                  </a:ext>
                </a:extLst>
              </p:cNvPr>
              <p:cNvSpPr/>
              <p:nvPr/>
            </p:nvSpPr>
            <p:spPr>
              <a:xfrm>
                <a:off x="4303110" y="5245703"/>
                <a:ext cx="294907" cy="185737"/>
              </a:xfrm>
              <a:custGeom>
                <a:avLst/>
                <a:gdLst/>
                <a:ahLst/>
                <a:cxnLst/>
                <a:rect l="l" t="t" r="r" b="b"/>
                <a:pathLst>
                  <a:path w="294907" h="185737" extrusionOk="0">
                    <a:moveTo>
                      <a:pt x="149495" y="30194"/>
                    </a:moveTo>
                    <a:cubicBezTo>
                      <a:pt x="145610" y="30184"/>
                      <a:pt x="141732" y="30509"/>
                      <a:pt x="137900" y="31147"/>
                    </a:cubicBezTo>
                    <a:cubicBezTo>
                      <a:pt x="132768" y="31909"/>
                      <a:pt x="126876" y="32956"/>
                      <a:pt x="120413" y="34290"/>
                    </a:cubicBezTo>
                    <a:cubicBezTo>
                      <a:pt x="113950" y="35623"/>
                      <a:pt x="107298" y="37433"/>
                      <a:pt x="100360" y="39529"/>
                    </a:cubicBezTo>
                    <a:cubicBezTo>
                      <a:pt x="93565" y="41548"/>
                      <a:pt x="86926" y="44062"/>
                      <a:pt x="80497" y="47054"/>
                    </a:cubicBezTo>
                    <a:lnTo>
                      <a:pt x="131342" y="76486"/>
                    </a:lnTo>
                    <a:lnTo>
                      <a:pt x="140846" y="73247"/>
                    </a:lnTo>
                    <a:cubicBezTo>
                      <a:pt x="153771" y="68961"/>
                      <a:pt x="165936" y="65246"/>
                      <a:pt x="177341" y="62293"/>
                    </a:cubicBezTo>
                    <a:cubicBezTo>
                      <a:pt x="188089" y="59369"/>
                      <a:pt x="199107" y="57550"/>
                      <a:pt x="210224" y="56864"/>
                    </a:cubicBezTo>
                    <a:cubicBezTo>
                      <a:pt x="220373" y="56169"/>
                      <a:pt x="230569" y="56845"/>
                      <a:pt x="240541" y="58864"/>
                    </a:cubicBezTo>
                    <a:cubicBezTo>
                      <a:pt x="250594" y="61074"/>
                      <a:pt x="260223" y="64894"/>
                      <a:pt x="269052" y="70199"/>
                    </a:cubicBezTo>
                    <a:cubicBezTo>
                      <a:pt x="277853" y="74600"/>
                      <a:pt x="285403" y="81153"/>
                      <a:pt x="291006" y="89249"/>
                    </a:cubicBezTo>
                    <a:cubicBezTo>
                      <a:pt x="294700" y="95183"/>
                      <a:pt x="295831" y="102365"/>
                      <a:pt x="294142" y="109156"/>
                    </a:cubicBezTo>
                    <a:cubicBezTo>
                      <a:pt x="292005" y="116643"/>
                      <a:pt x="287902" y="123425"/>
                      <a:pt x="282263" y="128778"/>
                    </a:cubicBezTo>
                    <a:cubicBezTo>
                      <a:pt x="275290" y="135807"/>
                      <a:pt x="267506" y="141979"/>
                      <a:pt x="259073" y="147161"/>
                    </a:cubicBezTo>
                    <a:lnTo>
                      <a:pt x="291386" y="166211"/>
                    </a:lnTo>
                    <a:lnTo>
                      <a:pt x="273804" y="176403"/>
                    </a:lnTo>
                    <a:lnTo>
                      <a:pt x="241206" y="157353"/>
                    </a:lnTo>
                    <a:cubicBezTo>
                      <a:pt x="225675" y="165020"/>
                      <a:pt x="209444" y="171183"/>
                      <a:pt x="192737" y="175736"/>
                    </a:cubicBezTo>
                    <a:cubicBezTo>
                      <a:pt x="175214" y="180575"/>
                      <a:pt x="157315" y="183918"/>
                      <a:pt x="139230" y="185738"/>
                    </a:cubicBezTo>
                    <a:lnTo>
                      <a:pt x="122219" y="154972"/>
                    </a:lnTo>
                    <a:cubicBezTo>
                      <a:pt x="126988" y="154848"/>
                      <a:pt x="131746" y="154467"/>
                      <a:pt x="136474" y="153829"/>
                    </a:cubicBezTo>
                    <a:cubicBezTo>
                      <a:pt x="143631" y="153010"/>
                      <a:pt x="150737" y="151800"/>
                      <a:pt x="157763" y="150209"/>
                    </a:cubicBezTo>
                    <a:cubicBezTo>
                      <a:pt x="165556" y="148495"/>
                      <a:pt x="173824" y="146399"/>
                      <a:pt x="182568" y="143827"/>
                    </a:cubicBezTo>
                    <a:cubicBezTo>
                      <a:pt x="191061" y="141275"/>
                      <a:pt x="199352" y="138093"/>
                      <a:pt x="207373" y="134302"/>
                    </a:cubicBezTo>
                    <a:lnTo>
                      <a:pt x="156908" y="105061"/>
                    </a:lnTo>
                    <a:lnTo>
                      <a:pt x="150255" y="107347"/>
                    </a:lnTo>
                    <a:lnTo>
                      <a:pt x="143317" y="109442"/>
                    </a:lnTo>
                    <a:cubicBezTo>
                      <a:pt x="130677" y="113633"/>
                      <a:pt x="118987" y="116967"/>
                      <a:pt x="108438" y="118967"/>
                    </a:cubicBezTo>
                    <a:cubicBezTo>
                      <a:pt x="98639" y="121244"/>
                      <a:pt x="88648" y="122577"/>
                      <a:pt x="78596" y="122968"/>
                    </a:cubicBezTo>
                    <a:cubicBezTo>
                      <a:pt x="69751" y="123282"/>
                      <a:pt x="60903" y="122453"/>
                      <a:pt x="52271" y="120491"/>
                    </a:cubicBezTo>
                    <a:cubicBezTo>
                      <a:pt x="43734" y="118548"/>
                      <a:pt x="35533" y="115338"/>
                      <a:pt x="27941" y="110966"/>
                    </a:cubicBezTo>
                    <a:cubicBezTo>
                      <a:pt x="19598" y="106585"/>
                      <a:pt x="12352" y="100365"/>
                      <a:pt x="6748" y="92773"/>
                    </a:cubicBezTo>
                    <a:cubicBezTo>
                      <a:pt x="2672" y="87078"/>
                      <a:pt x="660" y="80153"/>
                      <a:pt x="1045" y="73152"/>
                    </a:cubicBezTo>
                    <a:cubicBezTo>
                      <a:pt x="1828" y="65865"/>
                      <a:pt x="4737" y="58979"/>
                      <a:pt x="9409" y="53340"/>
                    </a:cubicBezTo>
                    <a:cubicBezTo>
                      <a:pt x="15242" y="45977"/>
                      <a:pt x="22166" y="39557"/>
                      <a:pt x="29937" y="34290"/>
                    </a:cubicBezTo>
                    <a:lnTo>
                      <a:pt x="0" y="16954"/>
                    </a:lnTo>
                    <a:lnTo>
                      <a:pt x="17677" y="6763"/>
                    </a:lnTo>
                    <a:lnTo>
                      <a:pt x="47329" y="23908"/>
                    </a:lnTo>
                    <a:cubicBezTo>
                      <a:pt x="61259" y="17031"/>
                      <a:pt x="75883" y="11668"/>
                      <a:pt x="90951" y="7906"/>
                    </a:cubicBezTo>
                    <a:cubicBezTo>
                      <a:pt x="105285" y="4229"/>
                      <a:pt x="119863" y="1591"/>
                      <a:pt x="134574" y="0"/>
                    </a:cubicBezTo>
                    <a:close/>
                    <a:moveTo>
                      <a:pt x="63200" y="83629"/>
                    </a:moveTo>
                    <a:cubicBezTo>
                      <a:pt x="69880" y="87468"/>
                      <a:pt x="77584" y="89135"/>
                      <a:pt x="85249" y="88392"/>
                    </a:cubicBezTo>
                    <a:cubicBezTo>
                      <a:pt x="95542" y="87211"/>
                      <a:pt x="105675" y="84915"/>
                      <a:pt x="115471" y="81534"/>
                    </a:cubicBezTo>
                    <a:lnTo>
                      <a:pt x="67952" y="54007"/>
                    </a:lnTo>
                    <a:cubicBezTo>
                      <a:pt x="50465" y="65437"/>
                      <a:pt x="48945" y="75343"/>
                      <a:pt x="63200" y="83629"/>
                    </a:cubicBezTo>
                    <a:close/>
                    <a:moveTo>
                      <a:pt x="229992" y="97822"/>
                    </a:moveTo>
                    <a:cubicBezTo>
                      <a:pt x="222731" y="93888"/>
                      <a:pt x="214405" y="92383"/>
                      <a:pt x="206232" y="93535"/>
                    </a:cubicBezTo>
                    <a:cubicBezTo>
                      <a:pt x="194990" y="95040"/>
                      <a:pt x="183894" y="97498"/>
                      <a:pt x="173064" y="100870"/>
                    </a:cubicBezTo>
                    <a:lnTo>
                      <a:pt x="220583" y="128206"/>
                    </a:lnTo>
                    <a:cubicBezTo>
                      <a:pt x="240446" y="115633"/>
                      <a:pt x="243677" y="105442"/>
                      <a:pt x="229992" y="97822"/>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4" name="Google Shape;3179;p37">
                <a:extLst>
                  <a:ext uri="{FF2B5EF4-FFF2-40B4-BE49-F238E27FC236}">
                    <a16:creationId xmlns:a16="http://schemas.microsoft.com/office/drawing/2014/main" id="{5A41CC11-79A6-4885-87DC-123DBCB47AD8}"/>
                  </a:ext>
                </a:extLst>
              </p:cNvPr>
              <p:cNvSpPr/>
              <p:nvPr/>
            </p:nvSpPr>
            <p:spPr>
              <a:xfrm>
                <a:off x="4425329" y="5383530"/>
                <a:ext cx="19007" cy="25431"/>
              </a:xfrm>
              <a:custGeom>
                <a:avLst/>
                <a:gdLst/>
                <a:ahLst/>
                <a:cxnLst/>
                <a:rect l="l" t="t" r="r" b="b"/>
                <a:pathLst>
                  <a:path w="19007" h="25431" extrusionOk="0">
                    <a:moveTo>
                      <a:pt x="0" y="17145"/>
                    </a:moveTo>
                    <a:cubicBezTo>
                      <a:pt x="0" y="15907"/>
                      <a:pt x="0" y="0"/>
                      <a:pt x="0" y="0"/>
                    </a:cubicBezTo>
                    <a:lnTo>
                      <a:pt x="19008" y="12478"/>
                    </a:lnTo>
                    <a:lnTo>
                      <a:pt x="10549" y="25432"/>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5" name="Google Shape;3180;p37">
                <a:extLst>
                  <a:ext uri="{FF2B5EF4-FFF2-40B4-BE49-F238E27FC236}">
                    <a16:creationId xmlns:a16="http://schemas.microsoft.com/office/drawing/2014/main" id="{0138D80C-7A43-49FB-94F2-6B5E90047F37}"/>
                  </a:ext>
                </a:extLst>
              </p:cNvPr>
              <p:cNvSpPr/>
              <p:nvPr/>
            </p:nvSpPr>
            <p:spPr>
              <a:xfrm>
                <a:off x="4552490" y="5394578"/>
                <a:ext cx="42006" cy="19716"/>
              </a:xfrm>
              <a:custGeom>
                <a:avLst/>
                <a:gdLst/>
                <a:ahLst/>
                <a:cxnLst/>
                <a:rect l="l" t="t" r="r" b="b"/>
                <a:pathLst>
                  <a:path w="42006" h="19716" extrusionOk="0">
                    <a:moveTo>
                      <a:pt x="42007" y="17145"/>
                    </a:moveTo>
                    <a:lnTo>
                      <a:pt x="42007" y="0"/>
                    </a:lnTo>
                    <a:lnTo>
                      <a:pt x="0" y="3239"/>
                    </a:lnTo>
                    <a:lnTo>
                      <a:pt x="24140" y="19717"/>
                    </a:lnTo>
                    <a:lnTo>
                      <a:pt x="42007"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6" name="Google Shape;3181;p37">
                <a:extLst>
                  <a:ext uri="{FF2B5EF4-FFF2-40B4-BE49-F238E27FC236}">
                    <a16:creationId xmlns:a16="http://schemas.microsoft.com/office/drawing/2014/main" id="{A113340F-8B65-4862-9D0D-E8740C885358}"/>
                  </a:ext>
                </a:extLst>
              </p:cNvPr>
              <p:cNvSpPr/>
              <p:nvPr/>
            </p:nvSpPr>
            <p:spPr>
              <a:xfrm>
                <a:off x="4566555" y="5331333"/>
                <a:ext cx="31457" cy="17335"/>
              </a:xfrm>
              <a:custGeom>
                <a:avLst/>
                <a:gdLst/>
                <a:ahLst/>
                <a:cxnLst/>
                <a:rect l="l" t="t" r="r" b="b"/>
                <a:pathLst>
                  <a:path w="31457" h="17335" extrusionOk="0">
                    <a:moveTo>
                      <a:pt x="31458" y="17336"/>
                    </a:moveTo>
                    <a:lnTo>
                      <a:pt x="31458" y="0"/>
                    </a:lnTo>
                    <a:lnTo>
                      <a:pt x="0" y="11430"/>
                    </a:lnTo>
                    <a:lnTo>
                      <a:pt x="31458" y="17336"/>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7" name="Google Shape;3182;p37">
                <a:extLst>
                  <a:ext uri="{FF2B5EF4-FFF2-40B4-BE49-F238E27FC236}">
                    <a16:creationId xmlns:a16="http://schemas.microsoft.com/office/drawing/2014/main" id="{E87E970B-BF50-4501-909B-A02127BA85C4}"/>
                  </a:ext>
                </a:extLst>
              </p:cNvPr>
              <p:cNvSpPr/>
              <p:nvPr/>
            </p:nvSpPr>
            <p:spPr>
              <a:xfrm>
                <a:off x="4467716" y="5337714"/>
                <a:ext cx="47423" cy="33146"/>
              </a:xfrm>
              <a:custGeom>
                <a:avLst/>
                <a:gdLst/>
                <a:ahLst/>
                <a:cxnLst/>
                <a:rect l="l" t="t" r="r" b="b"/>
                <a:pathLst>
                  <a:path w="47423" h="33146" extrusionOk="0">
                    <a:moveTo>
                      <a:pt x="0" y="10096"/>
                    </a:moveTo>
                    <a:lnTo>
                      <a:pt x="10454" y="0"/>
                    </a:lnTo>
                    <a:lnTo>
                      <a:pt x="47424" y="25622"/>
                    </a:lnTo>
                    <a:lnTo>
                      <a:pt x="45143" y="33147"/>
                    </a:lnTo>
                    <a:cubicBezTo>
                      <a:pt x="45143" y="33147"/>
                      <a:pt x="17582" y="21526"/>
                      <a:pt x="16632" y="20764"/>
                    </a:cubicBezTo>
                    <a:cubicBezTo>
                      <a:pt x="15681" y="20002"/>
                      <a:pt x="0" y="10096"/>
                      <a:pt x="0" y="10096"/>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8" name="Google Shape;3183;p37">
                <a:extLst>
                  <a:ext uri="{FF2B5EF4-FFF2-40B4-BE49-F238E27FC236}">
                    <a16:creationId xmlns:a16="http://schemas.microsoft.com/office/drawing/2014/main" id="{F281D7C1-9A2C-4C04-9712-CCF4A0631005}"/>
                  </a:ext>
                </a:extLst>
              </p:cNvPr>
              <p:cNvSpPr/>
              <p:nvPr/>
            </p:nvSpPr>
            <p:spPr>
              <a:xfrm>
                <a:off x="4371062" y="5282565"/>
                <a:ext cx="59018" cy="38957"/>
              </a:xfrm>
              <a:custGeom>
                <a:avLst/>
                <a:gdLst/>
                <a:ahLst/>
                <a:cxnLst/>
                <a:rect l="l" t="t" r="r" b="b"/>
                <a:pathLst>
                  <a:path w="59018" h="38957" extrusionOk="0">
                    <a:moveTo>
                      <a:pt x="0" y="11144"/>
                    </a:moveTo>
                    <a:lnTo>
                      <a:pt x="48945" y="38957"/>
                    </a:lnTo>
                    <a:lnTo>
                      <a:pt x="59019" y="31623"/>
                    </a:lnTo>
                    <a:cubicBezTo>
                      <a:pt x="59019" y="31623"/>
                      <a:pt x="52841" y="24574"/>
                      <a:pt x="52366" y="23908"/>
                    </a:cubicBezTo>
                    <a:cubicBezTo>
                      <a:pt x="47978" y="18898"/>
                      <a:pt x="42850" y="14592"/>
                      <a:pt x="37160" y="11144"/>
                    </a:cubicBezTo>
                    <a:cubicBezTo>
                      <a:pt x="33453" y="10382"/>
                      <a:pt x="10264" y="0"/>
                      <a:pt x="10264"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9" name="Google Shape;3184;p37">
                <a:extLst>
                  <a:ext uri="{FF2B5EF4-FFF2-40B4-BE49-F238E27FC236}">
                    <a16:creationId xmlns:a16="http://schemas.microsoft.com/office/drawing/2014/main" id="{D98034D0-8CA5-44D5-9249-3A397BED9388}"/>
                  </a:ext>
                </a:extLst>
              </p:cNvPr>
              <p:cNvSpPr/>
              <p:nvPr/>
            </p:nvSpPr>
            <p:spPr>
              <a:xfrm>
                <a:off x="4425329" y="5251418"/>
                <a:ext cx="27275" cy="24479"/>
              </a:xfrm>
              <a:custGeom>
                <a:avLst/>
                <a:gdLst/>
                <a:ahLst/>
                <a:cxnLst/>
                <a:rect l="l" t="t" r="r" b="b"/>
                <a:pathLst>
                  <a:path w="27275" h="24479" extrusionOk="0">
                    <a:moveTo>
                      <a:pt x="27276" y="24479"/>
                    </a:moveTo>
                    <a:lnTo>
                      <a:pt x="27276" y="7334"/>
                    </a:lnTo>
                    <a:lnTo>
                      <a:pt x="4847" y="0"/>
                    </a:lnTo>
                    <a:lnTo>
                      <a:pt x="0" y="13526"/>
                    </a:lnTo>
                    <a:lnTo>
                      <a:pt x="1140" y="19622"/>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0" name="Google Shape;3185;p37">
                <a:extLst>
                  <a:ext uri="{FF2B5EF4-FFF2-40B4-BE49-F238E27FC236}">
                    <a16:creationId xmlns:a16="http://schemas.microsoft.com/office/drawing/2014/main" id="{14DEC439-B02A-4CD6-BDB4-52B3411DD76A}"/>
                  </a:ext>
                </a:extLst>
              </p:cNvPr>
              <p:cNvSpPr/>
              <p:nvPr/>
            </p:nvSpPr>
            <p:spPr>
              <a:xfrm>
                <a:off x="4303110" y="5246369"/>
                <a:ext cx="26135" cy="19431"/>
              </a:xfrm>
              <a:custGeom>
                <a:avLst/>
                <a:gdLst/>
                <a:ahLst/>
                <a:cxnLst/>
                <a:rect l="l" t="t" r="r" b="b"/>
                <a:pathLst>
                  <a:path w="26135" h="19431" extrusionOk="0">
                    <a:moveTo>
                      <a:pt x="0" y="17145"/>
                    </a:moveTo>
                    <a:lnTo>
                      <a:pt x="0" y="0"/>
                    </a:lnTo>
                    <a:lnTo>
                      <a:pt x="26135"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1" name="Google Shape;3186;p37">
                <a:extLst>
                  <a:ext uri="{FF2B5EF4-FFF2-40B4-BE49-F238E27FC236}">
                    <a16:creationId xmlns:a16="http://schemas.microsoft.com/office/drawing/2014/main" id="{75F497FF-9C2E-439C-A640-9C10EFA44102}"/>
                  </a:ext>
                </a:extLst>
              </p:cNvPr>
              <p:cNvSpPr/>
              <p:nvPr/>
            </p:nvSpPr>
            <p:spPr>
              <a:xfrm>
                <a:off x="4304536" y="5303900"/>
                <a:ext cx="29461" cy="30099"/>
              </a:xfrm>
              <a:custGeom>
                <a:avLst/>
                <a:gdLst/>
                <a:ahLst/>
                <a:cxnLst/>
                <a:rect l="l" t="t" r="r" b="b"/>
                <a:pathLst>
                  <a:path w="29461" h="30099" extrusionOk="0">
                    <a:moveTo>
                      <a:pt x="0" y="17907"/>
                    </a:moveTo>
                    <a:lnTo>
                      <a:pt x="0" y="0"/>
                    </a:lnTo>
                    <a:lnTo>
                      <a:pt x="29462" y="0"/>
                    </a:lnTo>
                    <a:lnTo>
                      <a:pt x="22144" y="16002"/>
                    </a:lnTo>
                    <a:lnTo>
                      <a:pt x="9504" y="3009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2" name="Google Shape;3187;p37">
                <a:extLst>
                  <a:ext uri="{FF2B5EF4-FFF2-40B4-BE49-F238E27FC236}">
                    <a16:creationId xmlns:a16="http://schemas.microsoft.com/office/drawing/2014/main" id="{E90692DA-AAEF-4F93-9B99-64DAC8392AEB}"/>
                  </a:ext>
                </a:extLst>
              </p:cNvPr>
              <p:cNvSpPr/>
              <p:nvPr/>
            </p:nvSpPr>
            <p:spPr>
              <a:xfrm>
                <a:off x="4303110" y="5229225"/>
                <a:ext cx="294907" cy="185356"/>
              </a:xfrm>
              <a:custGeom>
                <a:avLst/>
                <a:gdLst/>
                <a:ahLst/>
                <a:cxnLst/>
                <a:rect l="l" t="t" r="r" b="b"/>
                <a:pathLst>
                  <a:path w="294907" h="185356" extrusionOk="0">
                    <a:moveTo>
                      <a:pt x="149495" y="29528"/>
                    </a:moveTo>
                    <a:cubicBezTo>
                      <a:pt x="145610" y="29518"/>
                      <a:pt x="141732" y="29842"/>
                      <a:pt x="137900" y="30480"/>
                    </a:cubicBezTo>
                    <a:cubicBezTo>
                      <a:pt x="132768" y="31242"/>
                      <a:pt x="126876" y="32290"/>
                      <a:pt x="120413" y="33623"/>
                    </a:cubicBezTo>
                    <a:cubicBezTo>
                      <a:pt x="113950" y="34957"/>
                      <a:pt x="107298" y="36671"/>
                      <a:pt x="100360" y="38767"/>
                    </a:cubicBezTo>
                    <a:cubicBezTo>
                      <a:pt x="93563" y="40815"/>
                      <a:pt x="86924" y="43367"/>
                      <a:pt x="80497" y="46387"/>
                    </a:cubicBezTo>
                    <a:lnTo>
                      <a:pt x="131342" y="76200"/>
                    </a:lnTo>
                    <a:lnTo>
                      <a:pt x="140846" y="73057"/>
                    </a:lnTo>
                    <a:cubicBezTo>
                      <a:pt x="153771" y="68675"/>
                      <a:pt x="165936" y="65056"/>
                      <a:pt x="177341" y="62008"/>
                    </a:cubicBezTo>
                    <a:cubicBezTo>
                      <a:pt x="188108" y="59169"/>
                      <a:pt x="199118" y="57350"/>
                      <a:pt x="210224" y="56579"/>
                    </a:cubicBezTo>
                    <a:cubicBezTo>
                      <a:pt x="220378" y="55969"/>
                      <a:pt x="230568" y="56674"/>
                      <a:pt x="240541" y="58674"/>
                    </a:cubicBezTo>
                    <a:cubicBezTo>
                      <a:pt x="250578" y="60884"/>
                      <a:pt x="260200" y="64684"/>
                      <a:pt x="269052" y="69913"/>
                    </a:cubicBezTo>
                    <a:cubicBezTo>
                      <a:pt x="277850" y="74314"/>
                      <a:pt x="285401" y="80867"/>
                      <a:pt x="291006" y="88963"/>
                    </a:cubicBezTo>
                    <a:cubicBezTo>
                      <a:pt x="294700" y="94898"/>
                      <a:pt x="295831" y="102080"/>
                      <a:pt x="294142" y="108871"/>
                    </a:cubicBezTo>
                    <a:cubicBezTo>
                      <a:pt x="291984" y="116348"/>
                      <a:pt x="287884" y="123120"/>
                      <a:pt x="282263" y="128492"/>
                    </a:cubicBezTo>
                    <a:cubicBezTo>
                      <a:pt x="275312" y="135522"/>
                      <a:pt x="267523" y="141665"/>
                      <a:pt x="259073" y="146780"/>
                    </a:cubicBezTo>
                    <a:lnTo>
                      <a:pt x="291386" y="165830"/>
                    </a:lnTo>
                    <a:lnTo>
                      <a:pt x="273804" y="176022"/>
                    </a:lnTo>
                    <a:lnTo>
                      <a:pt x="241206" y="156972"/>
                    </a:lnTo>
                    <a:cubicBezTo>
                      <a:pt x="225671" y="164611"/>
                      <a:pt x="209441" y="170736"/>
                      <a:pt x="192737" y="175260"/>
                    </a:cubicBezTo>
                    <a:cubicBezTo>
                      <a:pt x="175227" y="180175"/>
                      <a:pt x="157324" y="183556"/>
                      <a:pt x="139230" y="185356"/>
                    </a:cubicBezTo>
                    <a:lnTo>
                      <a:pt x="122219" y="154781"/>
                    </a:lnTo>
                    <a:cubicBezTo>
                      <a:pt x="126988" y="154657"/>
                      <a:pt x="131746" y="154276"/>
                      <a:pt x="136474" y="153638"/>
                    </a:cubicBezTo>
                    <a:cubicBezTo>
                      <a:pt x="142842" y="152876"/>
                      <a:pt x="149875" y="151733"/>
                      <a:pt x="157763" y="150019"/>
                    </a:cubicBezTo>
                    <a:cubicBezTo>
                      <a:pt x="165651" y="148304"/>
                      <a:pt x="173824" y="146113"/>
                      <a:pt x="182568" y="143637"/>
                    </a:cubicBezTo>
                    <a:cubicBezTo>
                      <a:pt x="191076" y="141122"/>
                      <a:pt x="199369" y="137941"/>
                      <a:pt x="207373" y="134112"/>
                    </a:cubicBezTo>
                    <a:lnTo>
                      <a:pt x="156908" y="104775"/>
                    </a:lnTo>
                    <a:lnTo>
                      <a:pt x="150255" y="107061"/>
                    </a:lnTo>
                    <a:lnTo>
                      <a:pt x="143317" y="109156"/>
                    </a:lnTo>
                    <a:cubicBezTo>
                      <a:pt x="130677" y="113347"/>
                      <a:pt x="118987" y="116586"/>
                      <a:pt x="108438" y="118681"/>
                    </a:cubicBezTo>
                    <a:cubicBezTo>
                      <a:pt x="98639" y="120958"/>
                      <a:pt x="88648" y="122291"/>
                      <a:pt x="78596" y="122682"/>
                    </a:cubicBezTo>
                    <a:cubicBezTo>
                      <a:pt x="69756" y="123025"/>
                      <a:pt x="60908" y="122225"/>
                      <a:pt x="52271" y="120301"/>
                    </a:cubicBezTo>
                    <a:cubicBezTo>
                      <a:pt x="43746" y="118310"/>
                      <a:pt x="35552" y="115110"/>
                      <a:pt x="27941" y="110776"/>
                    </a:cubicBezTo>
                    <a:cubicBezTo>
                      <a:pt x="19598" y="106394"/>
                      <a:pt x="12352" y="100174"/>
                      <a:pt x="6748" y="92583"/>
                    </a:cubicBezTo>
                    <a:cubicBezTo>
                      <a:pt x="2686" y="86878"/>
                      <a:pt x="675" y="79962"/>
                      <a:pt x="1045" y="72962"/>
                    </a:cubicBezTo>
                    <a:cubicBezTo>
                      <a:pt x="1811" y="65675"/>
                      <a:pt x="4722" y="58779"/>
                      <a:pt x="9409" y="53149"/>
                    </a:cubicBezTo>
                    <a:cubicBezTo>
                      <a:pt x="15242" y="45787"/>
                      <a:pt x="22166" y="39367"/>
                      <a:pt x="29937" y="34099"/>
                    </a:cubicBezTo>
                    <a:lnTo>
                      <a:pt x="0" y="16764"/>
                    </a:lnTo>
                    <a:lnTo>
                      <a:pt x="17677" y="6572"/>
                    </a:lnTo>
                    <a:lnTo>
                      <a:pt x="47329" y="23717"/>
                    </a:lnTo>
                    <a:cubicBezTo>
                      <a:pt x="61238" y="16764"/>
                      <a:pt x="75867" y="11373"/>
                      <a:pt x="90951" y="7620"/>
                    </a:cubicBezTo>
                    <a:cubicBezTo>
                      <a:pt x="105280" y="4134"/>
                      <a:pt x="119820" y="1591"/>
                      <a:pt x="134479" y="0"/>
                    </a:cubicBezTo>
                    <a:close/>
                    <a:moveTo>
                      <a:pt x="63200" y="82868"/>
                    </a:moveTo>
                    <a:cubicBezTo>
                      <a:pt x="69863" y="86744"/>
                      <a:pt x="77582" y="88420"/>
                      <a:pt x="85249" y="87630"/>
                    </a:cubicBezTo>
                    <a:cubicBezTo>
                      <a:pt x="95532" y="86449"/>
                      <a:pt x="105662" y="84182"/>
                      <a:pt x="115471" y="80867"/>
                    </a:cubicBezTo>
                    <a:lnTo>
                      <a:pt x="67952" y="53340"/>
                    </a:lnTo>
                    <a:cubicBezTo>
                      <a:pt x="50465" y="64770"/>
                      <a:pt x="48945" y="74676"/>
                      <a:pt x="63200" y="82868"/>
                    </a:cubicBezTo>
                    <a:close/>
                    <a:moveTo>
                      <a:pt x="229992" y="96869"/>
                    </a:moveTo>
                    <a:cubicBezTo>
                      <a:pt x="222761" y="92850"/>
                      <a:pt x="214407" y="91345"/>
                      <a:pt x="206232" y="92583"/>
                    </a:cubicBezTo>
                    <a:cubicBezTo>
                      <a:pt x="194982" y="94040"/>
                      <a:pt x="183883" y="96498"/>
                      <a:pt x="173064" y="99917"/>
                    </a:cubicBezTo>
                    <a:lnTo>
                      <a:pt x="220583" y="127254"/>
                    </a:lnTo>
                    <a:cubicBezTo>
                      <a:pt x="240541" y="114871"/>
                      <a:pt x="243677" y="104747"/>
                      <a:pt x="229992" y="96869"/>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36" name="Google Shape;3188;p37">
              <a:extLst>
                <a:ext uri="{FF2B5EF4-FFF2-40B4-BE49-F238E27FC236}">
                  <a16:creationId xmlns:a16="http://schemas.microsoft.com/office/drawing/2014/main" id="{1047E64E-8ED8-41E6-A364-0F2621CC3A97}"/>
                </a:ext>
              </a:extLst>
            </p:cNvPr>
            <p:cNvGrpSpPr/>
            <p:nvPr/>
          </p:nvGrpSpPr>
          <p:grpSpPr>
            <a:xfrm>
              <a:off x="5533746" y="4396707"/>
              <a:ext cx="883852" cy="621030"/>
              <a:chOff x="7343371" y="5138832"/>
              <a:chExt cx="883852" cy="621030"/>
            </a:xfrm>
          </p:grpSpPr>
          <p:sp>
            <p:nvSpPr>
              <p:cNvPr id="311" name="Google Shape;3189;p37">
                <a:extLst>
                  <a:ext uri="{FF2B5EF4-FFF2-40B4-BE49-F238E27FC236}">
                    <a16:creationId xmlns:a16="http://schemas.microsoft.com/office/drawing/2014/main" id="{CF1884FC-947F-4281-BFF1-CDD62881F1FB}"/>
                  </a:ext>
                </a:extLst>
              </p:cNvPr>
              <p:cNvSpPr/>
              <p:nvPr/>
            </p:nvSpPr>
            <p:spPr>
              <a:xfrm>
                <a:off x="7343371" y="5248370"/>
                <a:ext cx="883852" cy="511492"/>
              </a:xfrm>
              <a:custGeom>
                <a:avLst/>
                <a:gdLst/>
                <a:ahLst/>
                <a:cxnLst/>
                <a:rect l="l" t="t" r="r" b="b"/>
                <a:pathLst>
                  <a:path w="883852" h="511492" extrusionOk="0">
                    <a:moveTo>
                      <a:pt x="883852" y="255746"/>
                    </a:moveTo>
                    <a:cubicBezTo>
                      <a:pt x="883852" y="396991"/>
                      <a:pt x="685995" y="511492"/>
                      <a:pt x="441926" y="511492"/>
                    </a:cubicBezTo>
                    <a:cubicBezTo>
                      <a:pt x="197857" y="511492"/>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2" name="Google Shape;3190;p37">
                <a:extLst>
                  <a:ext uri="{FF2B5EF4-FFF2-40B4-BE49-F238E27FC236}">
                    <a16:creationId xmlns:a16="http://schemas.microsoft.com/office/drawing/2014/main" id="{26297525-8C81-48BA-87D2-2AECA46D6D08}"/>
                  </a:ext>
                </a:extLst>
              </p:cNvPr>
              <p:cNvSpPr/>
              <p:nvPr/>
            </p:nvSpPr>
            <p:spPr>
              <a:xfrm>
                <a:off x="7343561" y="5391531"/>
                <a:ext cx="87339" cy="116490"/>
              </a:xfrm>
              <a:custGeom>
                <a:avLst/>
                <a:gdLst/>
                <a:ahLst/>
                <a:cxnLst/>
                <a:rect l="l" t="t" r="r" b="b"/>
                <a:pathLst>
                  <a:path w="87339" h="116490" extrusionOk="0">
                    <a:moveTo>
                      <a:pt x="0" y="116491"/>
                    </a:moveTo>
                    <a:lnTo>
                      <a:pt x="0" y="0"/>
                    </a:lnTo>
                    <a:lnTo>
                      <a:pt x="87340" y="77914"/>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3" name="Google Shape;3191;p37">
                <a:extLst>
                  <a:ext uri="{FF2B5EF4-FFF2-40B4-BE49-F238E27FC236}">
                    <a16:creationId xmlns:a16="http://schemas.microsoft.com/office/drawing/2014/main" id="{8077AF49-9B0D-45AE-AE5D-28F2149D1F58}"/>
                  </a:ext>
                </a:extLst>
              </p:cNvPr>
              <p:cNvSpPr/>
              <p:nvPr/>
            </p:nvSpPr>
            <p:spPr>
              <a:xfrm>
                <a:off x="8160792" y="5394578"/>
                <a:ext cx="66431" cy="157067"/>
              </a:xfrm>
              <a:custGeom>
                <a:avLst/>
                <a:gdLst/>
                <a:ahLst/>
                <a:cxnLst/>
                <a:rect l="l" t="t" r="r" b="b"/>
                <a:pathLst>
                  <a:path w="66431" h="157067" extrusionOk="0">
                    <a:moveTo>
                      <a:pt x="66431" y="0"/>
                    </a:moveTo>
                    <a:lnTo>
                      <a:pt x="66431" y="109538"/>
                    </a:lnTo>
                    <a:lnTo>
                      <a:pt x="21859" y="157067"/>
                    </a:lnTo>
                    <a:lnTo>
                      <a:pt x="0" y="31623"/>
                    </a:lnTo>
                    <a:lnTo>
                      <a:pt x="66431"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4" name="Google Shape;3192;p37">
                <a:extLst>
                  <a:ext uri="{FF2B5EF4-FFF2-40B4-BE49-F238E27FC236}">
                    <a16:creationId xmlns:a16="http://schemas.microsoft.com/office/drawing/2014/main" id="{269CBBE3-0F19-40A2-986C-F45C06C1358B}"/>
                  </a:ext>
                </a:extLst>
              </p:cNvPr>
              <p:cNvSpPr/>
              <p:nvPr/>
            </p:nvSpPr>
            <p:spPr>
              <a:xfrm>
                <a:off x="7343371" y="5138832"/>
                <a:ext cx="883852" cy="511492"/>
              </a:xfrm>
              <a:custGeom>
                <a:avLst/>
                <a:gdLst/>
                <a:ahLst/>
                <a:cxnLst/>
                <a:rect l="l" t="t" r="r" b="b"/>
                <a:pathLst>
                  <a:path w="883852" h="511492" extrusionOk="0">
                    <a:moveTo>
                      <a:pt x="883852" y="255746"/>
                    </a:moveTo>
                    <a:cubicBezTo>
                      <a:pt x="883852" y="396991"/>
                      <a:pt x="685995" y="511492"/>
                      <a:pt x="441926" y="511492"/>
                    </a:cubicBezTo>
                    <a:cubicBezTo>
                      <a:pt x="197857" y="511492"/>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5" name="Google Shape;3193;p37">
                <a:extLst>
                  <a:ext uri="{FF2B5EF4-FFF2-40B4-BE49-F238E27FC236}">
                    <a16:creationId xmlns:a16="http://schemas.microsoft.com/office/drawing/2014/main" id="{776FA6FC-B11F-4768-8244-4D8D812ADDF0}"/>
                  </a:ext>
                </a:extLst>
              </p:cNvPr>
              <p:cNvSpPr/>
              <p:nvPr/>
            </p:nvSpPr>
            <p:spPr>
              <a:xfrm>
                <a:off x="7469087" y="5208436"/>
                <a:ext cx="632615" cy="366117"/>
              </a:xfrm>
              <a:custGeom>
                <a:avLst/>
                <a:gdLst/>
                <a:ahLst/>
                <a:cxnLst/>
                <a:rect l="l" t="t" r="r" b="b"/>
                <a:pathLst>
                  <a:path w="632615" h="366117" extrusionOk="0">
                    <a:moveTo>
                      <a:pt x="632116" y="194048"/>
                    </a:moveTo>
                    <a:cubicBezTo>
                      <a:pt x="627555" y="237101"/>
                      <a:pt x="596952" y="279773"/>
                      <a:pt x="540025" y="312539"/>
                    </a:cubicBezTo>
                    <a:cubicBezTo>
                      <a:pt x="416475" y="383977"/>
                      <a:pt x="216136" y="383977"/>
                      <a:pt x="92586" y="312539"/>
                    </a:cubicBezTo>
                    <a:cubicBezTo>
                      <a:pt x="35564" y="279487"/>
                      <a:pt x="4961" y="237101"/>
                      <a:pt x="590" y="194048"/>
                    </a:cubicBezTo>
                    <a:cubicBezTo>
                      <a:pt x="-4732" y="143661"/>
                      <a:pt x="25965" y="92130"/>
                      <a:pt x="92586" y="53650"/>
                    </a:cubicBezTo>
                    <a:cubicBezTo>
                      <a:pt x="216136" y="-17883"/>
                      <a:pt x="416475" y="-17883"/>
                      <a:pt x="540025" y="53650"/>
                    </a:cubicBezTo>
                    <a:cubicBezTo>
                      <a:pt x="606551" y="92130"/>
                      <a:pt x="636963" y="143661"/>
                      <a:pt x="632116"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6" name="Google Shape;3194;p37">
                <a:extLst>
                  <a:ext uri="{FF2B5EF4-FFF2-40B4-BE49-F238E27FC236}">
                    <a16:creationId xmlns:a16="http://schemas.microsoft.com/office/drawing/2014/main" id="{29A9E547-E052-4D13-94A4-51AEC0496FF5}"/>
                  </a:ext>
                </a:extLst>
              </p:cNvPr>
              <p:cNvSpPr/>
              <p:nvPr/>
            </p:nvSpPr>
            <p:spPr>
              <a:xfrm>
                <a:off x="7469677" y="5230344"/>
                <a:ext cx="631526" cy="344209"/>
              </a:xfrm>
              <a:custGeom>
                <a:avLst/>
                <a:gdLst/>
                <a:ahLst/>
                <a:cxnLst/>
                <a:rect l="l" t="t" r="r" b="b"/>
                <a:pathLst>
                  <a:path w="631526" h="344209" extrusionOk="0">
                    <a:moveTo>
                      <a:pt x="631526" y="172141"/>
                    </a:moveTo>
                    <a:cubicBezTo>
                      <a:pt x="626965" y="215194"/>
                      <a:pt x="596363" y="257866"/>
                      <a:pt x="539435" y="290632"/>
                    </a:cubicBezTo>
                    <a:cubicBezTo>
                      <a:pt x="415886" y="362069"/>
                      <a:pt x="215546" y="362069"/>
                      <a:pt x="91997" y="290632"/>
                    </a:cubicBezTo>
                    <a:cubicBezTo>
                      <a:pt x="34974" y="257580"/>
                      <a:pt x="4372" y="215194"/>
                      <a:pt x="0" y="172141"/>
                    </a:cubicBezTo>
                    <a:cubicBezTo>
                      <a:pt x="4372" y="129088"/>
                      <a:pt x="35069" y="86416"/>
                      <a:pt x="91997" y="53650"/>
                    </a:cubicBezTo>
                    <a:cubicBezTo>
                      <a:pt x="215546" y="-17883"/>
                      <a:pt x="415886" y="-17883"/>
                      <a:pt x="539435" y="53650"/>
                    </a:cubicBezTo>
                    <a:cubicBezTo>
                      <a:pt x="596363" y="86701"/>
                      <a:pt x="626870" y="129088"/>
                      <a:pt x="631526" y="17214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7" name="Google Shape;3195;p37">
                <a:extLst>
                  <a:ext uri="{FF2B5EF4-FFF2-40B4-BE49-F238E27FC236}">
                    <a16:creationId xmlns:a16="http://schemas.microsoft.com/office/drawing/2014/main" id="{2D61C137-728B-4AE6-B40C-FA560272AC1C}"/>
                  </a:ext>
                </a:extLst>
              </p:cNvPr>
              <p:cNvSpPr/>
              <p:nvPr/>
            </p:nvSpPr>
            <p:spPr>
              <a:xfrm>
                <a:off x="7630861" y="5313140"/>
                <a:ext cx="295642" cy="184784"/>
              </a:xfrm>
              <a:custGeom>
                <a:avLst/>
                <a:gdLst/>
                <a:ahLst/>
                <a:cxnLst/>
                <a:rect l="l" t="t" r="r" b="b"/>
                <a:pathLst>
                  <a:path w="295642" h="184784" extrusionOk="0">
                    <a:moveTo>
                      <a:pt x="149875" y="29432"/>
                    </a:moveTo>
                    <a:cubicBezTo>
                      <a:pt x="145988" y="29423"/>
                      <a:pt x="142110" y="29737"/>
                      <a:pt x="138280" y="30385"/>
                    </a:cubicBezTo>
                    <a:cubicBezTo>
                      <a:pt x="133053" y="31147"/>
                      <a:pt x="127256" y="32195"/>
                      <a:pt x="120793" y="33528"/>
                    </a:cubicBezTo>
                    <a:cubicBezTo>
                      <a:pt x="114331" y="34862"/>
                      <a:pt x="107583" y="36576"/>
                      <a:pt x="100645" y="38671"/>
                    </a:cubicBezTo>
                    <a:cubicBezTo>
                      <a:pt x="93878" y="40719"/>
                      <a:pt x="87273" y="43272"/>
                      <a:pt x="80877" y="46292"/>
                    </a:cubicBezTo>
                    <a:lnTo>
                      <a:pt x="131628" y="75629"/>
                    </a:lnTo>
                    <a:lnTo>
                      <a:pt x="141131" y="72485"/>
                    </a:lnTo>
                    <a:cubicBezTo>
                      <a:pt x="154056" y="68104"/>
                      <a:pt x="166221" y="64484"/>
                      <a:pt x="177721" y="61436"/>
                    </a:cubicBezTo>
                    <a:cubicBezTo>
                      <a:pt x="188489" y="58598"/>
                      <a:pt x="199494" y="56779"/>
                      <a:pt x="210604" y="56007"/>
                    </a:cubicBezTo>
                    <a:cubicBezTo>
                      <a:pt x="220726" y="55397"/>
                      <a:pt x="230885" y="56102"/>
                      <a:pt x="240826" y="58103"/>
                    </a:cubicBezTo>
                    <a:cubicBezTo>
                      <a:pt x="251023" y="60274"/>
                      <a:pt x="260812" y="64065"/>
                      <a:pt x="269813" y="69342"/>
                    </a:cubicBezTo>
                    <a:cubicBezTo>
                      <a:pt x="278584" y="73743"/>
                      <a:pt x="286112" y="80296"/>
                      <a:pt x="291671" y="88392"/>
                    </a:cubicBezTo>
                    <a:cubicBezTo>
                      <a:pt x="295397" y="94317"/>
                      <a:pt x="296566" y="101498"/>
                      <a:pt x="294902" y="108299"/>
                    </a:cubicBezTo>
                    <a:cubicBezTo>
                      <a:pt x="292745" y="115776"/>
                      <a:pt x="288649" y="122549"/>
                      <a:pt x="283023" y="127921"/>
                    </a:cubicBezTo>
                    <a:cubicBezTo>
                      <a:pt x="276076" y="134950"/>
                      <a:pt x="268282" y="141094"/>
                      <a:pt x="259833" y="146209"/>
                    </a:cubicBezTo>
                    <a:lnTo>
                      <a:pt x="292146" y="165259"/>
                    </a:lnTo>
                    <a:lnTo>
                      <a:pt x="274469" y="175451"/>
                    </a:lnTo>
                    <a:lnTo>
                      <a:pt x="241871" y="156401"/>
                    </a:lnTo>
                    <a:cubicBezTo>
                      <a:pt x="226352" y="164068"/>
                      <a:pt x="210119" y="170193"/>
                      <a:pt x="193402" y="174688"/>
                    </a:cubicBezTo>
                    <a:cubicBezTo>
                      <a:pt x="175924" y="179603"/>
                      <a:pt x="158058" y="182975"/>
                      <a:pt x="139991" y="184785"/>
                    </a:cubicBezTo>
                    <a:lnTo>
                      <a:pt x="122599" y="154210"/>
                    </a:lnTo>
                    <a:cubicBezTo>
                      <a:pt x="127332" y="154086"/>
                      <a:pt x="132065" y="153705"/>
                      <a:pt x="136760" y="153067"/>
                    </a:cubicBezTo>
                    <a:cubicBezTo>
                      <a:pt x="143127" y="152305"/>
                      <a:pt x="150255" y="151162"/>
                      <a:pt x="158048" y="149447"/>
                    </a:cubicBezTo>
                    <a:cubicBezTo>
                      <a:pt x="165841" y="147733"/>
                      <a:pt x="174204" y="145542"/>
                      <a:pt x="182948" y="143065"/>
                    </a:cubicBezTo>
                    <a:cubicBezTo>
                      <a:pt x="191444" y="140522"/>
                      <a:pt x="199741" y="137341"/>
                      <a:pt x="207753" y="133540"/>
                    </a:cubicBezTo>
                    <a:lnTo>
                      <a:pt x="157193" y="104394"/>
                    </a:lnTo>
                    <a:lnTo>
                      <a:pt x="150635" y="106680"/>
                    </a:lnTo>
                    <a:lnTo>
                      <a:pt x="143697" y="108776"/>
                    </a:lnTo>
                    <a:cubicBezTo>
                      <a:pt x="130962" y="112967"/>
                      <a:pt x="119368" y="116205"/>
                      <a:pt x="108723" y="118301"/>
                    </a:cubicBezTo>
                    <a:cubicBezTo>
                      <a:pt x="98953" y="120577"/>
                      <a:pt x="88994" y="121911"/>
                      <a:pt x="78976" y="122301"/>
                    </a:cubicBezTo>
                    <a:cubicBezTo>
                      <a:pt x="70128" y="122663"/>
                      <a:pt x="61280" y="121825"/>
                      <a:pt x="52651" y="119825"/>
                    </a:cubicBezTo>
                    <a:cubicBezTo>
                      <a:pt x="44079" y="117891"/>
                      <a:pt x="35848" y="114671"/>
                      <a:pt x="28226" y="110300"/>
                    </a:cubicBezTo>
                    <a:cubicBezTo>
                      <a:pt x="19891" y="105947"/>
                      <a:pt x="12669" y="99717"/>
                      <a:pt x="7128" y="92107"/>
                    </a:cubicBezTo>
                    <a:cubicBezTo>
                      <a:pt x="3022" y="86420"/>
                      <a:pt x="1007" y="79486"/>
                      <a:pt x="1426" y="72485"/>
                    </a:cubicBezTo>
                    <a:cubicBezTo>
                      <a:pt x="2148" y="65189"/>
                      <a:pt x="5065" y="58274"/>
                      <a:pt x="9789" y="52673"/>
                    </a:cubicBezTo>
                    <a:cubicBezTo>
                      <a:pt x="15596" y="45291"/>
                      <a:pt x="22524" y="38862"/>
                      <a:pt x="30317" y="33623"/>
                    </a:cubicBezTo>
                    <a:lnTo>
                      <a:pt x="0" y="17050"/>
                    </a:lnTo>
                    <a:lnTo>
                      <a:pt x="17582" y="6858"/>
                    </a:lnTo>
                    <a:lnTo>
                      <a:pt x="47234" y="24003"/>
                    </a:lnTo>
                    <a:cubicBezTo>
                      <a:pt x="61157" y="17088"/>
                      <a:pt x="75783" y="11687"/>
                      <a:pt x="90856" y="7906"/>
                    </a:cubicBezTo>
                    <a:cubicBezTo>
                      <a:pt x="105207" y="4324"/>
                      <a:pt x="119786" y="1686"/>
                      <a:pt x="134479" y="0"/>
                    </a:cubicBezTo>
                    <a:close/>
                    <a:moveTo>
                      <a:pt x="63485" y="82772"/>
                    </a:moveTo>
                    <a:cubicBezTo>
                      <a:pt x="70157" y="86639"/>
                      <a:pt x="77864" y="88306"/>
                      <a:pt x="85534" y="87535"/>
                    </a:cubicBezTo>
                    <a:cubicBezTo>
                      <a:pt x="95817" y="86373"/>
                      <a:pt x="105948" y="84106"/>
                      <a:pt x="115756" y="80772"/>
                    </a:cubicBezTo>
                    <a:lnTo>
                      <a:pt x="68237" y="53245"/>
                    </a:lnTo>
                    <a:cubicBezTo>
                      <a:pt x="50750" y="64675"/>
                      <a:pt x="49230" y="74581"/>
                      <a:pt x="63485" y="82772"/>
                    </a:cubicBezTo>
                    <a:close/>
                    <a:moveTo>
                      <a:pt x="230372" y="97060"/>
                    </a:moveTo>
                    <a:cubicBezTo>
                      <a:pt x="223101" y="93059"/>
                      <a:pt x="214719" y="91554"/>
                      <a:pt x="206517" y="92773"/>
                    </a:cubicBezTo>
                    <a:cubicBezTo>
                      <a:pt x="195265" y="94240"/>
                      <a:pt x="184174" y="96698"/>
                      <a:pt x="173349" y="100108"/>
                    </a:cubicBezTo>
                    <a:lnTo>
                      <a:pt x="220868" y="127445"/>
                    </a:lnTo>
                    <a:cubicBezTo>
                      <a:pt x="240892" y="114871"/>
                      <a:pt x="244057" y="104747"/>
                      <a:pt x="230372" y="9706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8" name="Google Shape;3196;p37">
                <a:extLst>
                  <a:ext uri="{FF2B5EF4-FFF2-40B4-BE49-F238E27FC236}">
                    <a16:creationId xmlns:a16="http://schemas.microsoft.com/office/drawing/2014/main" id="{C36F3197-2D6B-48D7-B657-03B95D6E9263}"/>
                  </a:ext>
                </a:extLst>
              </p:cNvPr>
              <p:cNvSpPr/>
              <p:nvPr/>
            </p:nvSpPr>
            <p:spPr>
              <a:xfrm>
                <a:off x="7753460" y="5450109"/>
                <a:ext cx="19007" cy="25526"/>
              </a:xfrm>
              <a:custGeom>
                <a:avLst/>
                <a:gdLst/>
                <a:ahLst/>
                <a:cxnLst/>
                <a:rect l="l" t="t" r="r" b="b"/>
                <a:pathLst>
                  <a:path w="19007" h="25526" extrusionOk="0">
                    <a:moveTo>
                      <a:pt x="0" y="17240"/>
                    </a:moveTo>
                    <a:cubicBezTo>
                      <a:pt x="475" y="15907"/>
                      <a:pt x="0" y="0"/>
                      <a:pt x="0" y="0"/>
                    </a:cubicBezTo>
                    <a:lnTo>
                      <a:pt x="19008" y="12478"/>
                    </a:lnTo>
                    <a:lnTo>
                      <a:pt x="10549"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9" name="Google Shape;3197;p37">
                <a:extLst>
                  <a:ext uri="{FF2B5EF4-FFF2-40B4-BE49-F238E27FC236}">
                    <a16:creationId xmlns:a16="http://schemas.microsoft.com/office/drawing/2014/main" id="{A4ADA550-3063-4BE4-8D76-9E520F7C6D6C}"/>
                  </a:ext>
                </a:extLst>
              </p:cNvPr>
              <p:cNvSpPr/>
              <p:nvPr/>
            </p:nvSpPr>
            <p:spPr>
              <a:xfrm>
                <a:off x="7880525" y="5461158"/>
                <a:ext cx="42101" cy="19811"/>
              </a:xfrm>
              <a:custGeom>
                <a:avLst/>
                <a:gdLst/>
                <a:ahLst/>
                <a:cxnLst/>
                <a:rect l="l" t="t" r="r" b="b"/>
                <a:pathLst>
                  <a:path w="42101" h="19811" extrusionOk="0">
                    <a:moveTo>
                      <a:pt x="42102" y="17240"/>
                    </a:moveTo>
                    <a:lnTo>
                      <a:pt x="42102" y="0"/>
                    </a:lnTo>
                    <a:lnTo>
                      <a:pt x="0" y="3238"/>
                    </a:lnTo>
                    <a:lnTo>
                      <a:pt x="24140" y="19812"/>
                    </a:lnTo>
                    <a:lnTo>
                      <a:pt x="42102" y="1724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0" name="Google Shape;3198;p37">
                <a:extLst>
                  <a:ext uri="{FF2B5EF4-FFF2-40B4-BE49-F238E27FC236}">
                    <a16:creationId xmlns:a16="http://schemas.microsoft.com/office/drawing/2014/main" id="{7EE235E3-DEA0-4689-A61C-A5523BF8BA39}"/>
                  </a:ext>
                </a:extLst>
              </p:cNvPr>
              <p:cNvSpPr/>
              <p:nvPr/>
            </p:nvSpPr>
            <p:spPr>
              <a:xfrm>
                <a:off x="7894686" y="5398008"/>
                <a:ext cx="31457" cy="17335"/>
              </a:xfrm>
              <a:custGeom>
                <a:avLst/>
                <a:gdLst/>
                <a:ahLst/>
                <a:cxnLst/>
                <a:rect l="l" t="t" r="r" b="b"/>
                <a:pathLst>
                  <a:path w="31457" h="17335" extrusionOk="0">
                    <a:moveTo>
                      <a:pt x="31458" y="17336"/>
                    </a:moveTo>
                    <a:lnTo>
                      <a:pt x="31458" y="0"/>
                    </a:lnTo>
                    <a:lnTo>
                      <a:pt x="0" y="11430"/>
                    </a:lnTo>
                    <a:lnTo>
                      <a:pt x="31458" y="17336"/>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1" name="Google Shape;3199;p37">
                <a:extLst>
                  <a:ext uri="{FF2B5EF4-FFF2-40B4-BE49-F238E27FC236}">
                    <a16:creationId xmlns:a16="http://schemas.microsoft.com/office/drawing/2014/main" id="{FD34E1CE-2FCB-4CF6-AB2C-83A34153997F}"/>
                  </a:ext>
                </a:extLst>
              </p:cNvPr>
              <p:cNvSpPr/>
              <p:nvPr/>
            </p:nvSpPr>
            <p:spPr>
              <a:xfrm>
                <a:off x="7795847" y="5404389"/>
                <a:ext cx="47328" cy="33051"/>
              </a:xfrm>
              <a:custGeom>
                <a:avLst/>
                <a:gdLst/>
                <a:ahLst/>
                <a:cxnLst/>
                <a:rect l="l" t="t" r="r" b="b"/>
                <a:pathLst>
                  <a:path w="47328" h="33051" extrusionOk="0">
                    <a:moveTo>
                      <a:pt x="0" y="10001"/>
                    </a:moveTo>
                    <a:lnTo>
                      <a:pt x="10454" y="0"/>
                    </a:lnTo>
                    <a:lnTo>
                      <a:pt x="47329" y="25527"/>
                    </a:lnTo>
                    <a:lnTo>
                      <a:pt x="45048" y="33051"/>
                    </a:lnTo>
                    <a:cubicBezTo>
                      <a:pt x="45048" y="33051"/>
                      <a:pt x="17487" y="21431"/>
                      <a:pt x="16537" y="2076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2" name="Google Shape;3200;p37">
                <a:extLst>
                  <a:ext uri="{FF2B5EF4-FFF2-40B4-BE49-F238E27FC236}">
                    <a16:creationId xmlns:a16="http://schemas.microsoft.com/office/drawing/2014/main" id="{67FACE4A-7734-4E5F-85A8-2C7F1974B6C4}"/>
                  </a:ext>
                </a:extLst>
              </p:cNvPr>
              <p:cNvSpPr/>
              <p:nvPr/>
            </p:nvSpPr>
            <p:spPr>
              <a:xfrm>
                <a:off x="7699193" y="5349240"/>
                <a:ext cx="58543" cy="38861"/>
              </a:xfrm>
              <a:custGeom>
                <a:avLst/>
                <a:gdLst/>
                <a:ahLst/>
                <a:cxnLst/>
                <a:rect l="l" t="t" r="r" b="b"/>
                <a:pathLst>
                  <a:path w="58543" h="38861" extrusionOk="0">
                    <a:moveTo>
                      <a:pt x="0" y="11049"/>
                    </a:moveTo>
                    <a:lnTo>
                      <a:pt x="49040" y="38862"/>
                    </a:lnTo>
                    <a:lnTo>
                      <a:pt x="58543" y="31623"/>
                    </a:lnTo>
                    <a:cubicBezTo>
                      <a:pt x="58543" y="31623"/>
                      <a:pt x="52461" y="24574"/>
                      <a:pt x="51986" y="23908"/>
                    </a:cubicBezTo>
                    <a:cubicBezTo>
                      <a:pt x="47614" y="18821"/>
                      <a:pt x="42444" y="14478"/>
                      <a:pt x="36684" y="11049"/>
                    </a:cubicBezTo>
                    <a:cubicBezTo>
                      <a:pt x="33073" y="10382"/>
                      <a:pt x="9789" y="0"/>
                      <a:pt x="9789"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3" name="Google Shape;3201;p37">
                <a:extLst>
                  <a:ext uri="{FF2B5EF4-FFF2-40B4-BE49-F238E27FC236}">
                    <a16:creationId xmlns:a16="http://schemas.microsoft.com/office/drawing/2014/main" id="{C4EDB8CF-C03B-40A5-BF3F-2F5F7397958D}"/>
                  </a:ext>
                </a:extLst>
              </p:cNvPr>
              <p:cNvSpPr/>
              <p:nvPr/>
            </p:nvSpPr>
            <p:spPr>
              <a:xfrm>
                <a:off x="7753460" y="5318093"/>
                <a:ext cx="27275" cy="24479"/>
              </a:xfrm>
              <a:custGeom>
                <a:avLst/>
                <a:gdLst/>
                <a:ahLst/>
                <a:cxnLst/>
                <a:rect l="l" t="t" r="r" b="b"/>
                <a:pathLst>
                  <a:path w="27275" h="24479" extrusionOk="0">
                    <a:moveTo>
                      <a:pt x="27276" y="24479"/>
                    </a:moveTo>
                    <a:lnTo>
                      <a:pt x="27276" y="7334"/>
                    </a:lnTo>
                    <a:lnTo>
                      <a:pt x="4752" y="0"/>
                    </a:lnTo>
                    <a:lnTo>
                      <a:pt x="0" y="13430"/>
                    </a:lnTo>
                    <a:lnTo>
                      <a:pt x="1140" y="19622"/>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4" name="Google Shape;3202;p37">
                <a:extLst>
                  <a:ext uri="{FF2B5EF4-FFF2-40B4-BE49-F238E27FC236}">
                    <a16:creationId xmlns:a16="http://schemas.microsoft.com/office/drawing/2014/main" id="{D651DF30-1C4E-4B44-9697-2A2315B1133A}"/>
                  </a:ext>
                </a:extLst>
              </p:cNvPr>
              <p:cNvSpPr/>
              <p:nvPr/>
            </p:nvSpPr>
            <p:spPr>
              <a:xfrm>
                <a:off x="7631241" y="5313044"/>
                <a:ext cx="26040" cy="19431"/>
              </a:xfrm>
              <a:custGeom>
                <a:avLst/>
                <a:gdLst/>
                <a:ahLst/>
                <a:cxnLst/>
                <a:rect l="l" t="t" r="r" b="b"/>
                <a:pathLst>
                  <a:path w="26040" h="19431" extrusionOk="0">
                    <a:moveTo>
                      <a:pt x="0" y="17145"/>
                    </a:moveTo>
                    <a:lnTo>
                      <a:pt x="0" y="0"/>
                    </a:lnTo>
                    <a:lnTo>
                      <a:pt x="26040"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5" name="Google Shape;3203;p37">
                <a:extLst>
                  <a:ext uri="{FF2B5EF4-FFF2-40B4-BE49-F238E27FC236}">
                    <a16:creationId xmlns:a16="http://schemas.microsoft.com/office/drawing/2014/main" id="{7FA156BC-C5BE-4DEB-AFC2-4A7C893FEC04}"/>
                  </a:ext>
                </a:extLst>
              </p:cNvPr>
              <p:cNvSpPr/>
              <p:nvPr/>
            </p:nvSpPr>
            <p:spPr>
              <a:xfrm>
                <a:off x="7632192" y="5370575"/>
                <a:ext cx="29936" cy="30289"/>
              </a:xfrm>
              <a:custGeom>
                <a:avLst/>
                <a:gdLst/>
                <a:ahLst/>
                <a:cxnLst/>
                <a:rect l="l" t="t" r="r" b="b"/>
                <a:pathLst>
                  <a:path w="29936" h="30289" extrusionOk="0">
                    <a:moveTo>
                      <a:pt x="0" y="17907"/>
                    </a:moveTo>
                    <a:lnTo>
                      <a:pt x="0" y="0"/>
                    </a:lnTo>
                    <a:lnTo>
                      <a:pt x="29937" y="0"/>
                    </a:lnTo>
                    <a:lnTo>
                      <a:pt x="22619" y="16002"/>
                    </a:lnTo>
                    <a:lnTo>
                      <a:pt x="9599" y="3028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6" name="Google Shape;3204;p37">
                <a:extLst>
                  <a:ext uri="{FF2B5EF4-FFF2-40B4-BE49-F238E27FC236}">
                    <a16:creationId xmlns:a16="http://schemas.microsoft.com/office/drawing/2014/main" id="{A28B4A64-B530-45DC-97AB-0BDC0761A525}"/>
                  </a:ext>
                </a:extLst>
              </p:cNvPr>
              <p:cNvSpPr/>
              <p:nvPr/>
            </p:nvSpPr>
            <p:spPr>
              <a:xfrm>
                <a:off x="7630861" y="5295995"/>
                <a:ext cx="295637" cy="184880"/>
              </a:xfrm>
              <a:custGeom>
                <a:avLst/>
                <a:gdLst/>
                <a:ahLst/>
                <a:cxnLst/>
                <a:rect l="l" t="t" r="r" b="b"/>
                <a:pathLst>
                  <a:path w="295637" h="184880" extrusionOk="0">
                    <a:moveTo>
                      <a:pt x="149875" y="29432"/>
                    </a:moveTo>
                    <a:cubicBezTo>
                      <a:pt x="145988" y="29423"/>
                      <a:pt x="142110" y="29737"/>
                      <a:pt x="138280" y="30385"/>
                    </a:cubicBezTo>
                    <a:cubicBezTo>
                      <a:pt x="133053" y="31051"/>
                      <a:pt x="127256" y="32099"/>
                      <a:pt x="120793" y="33528"/>
                    </a:cubicBezTo>
                    <a:cubicBezTo>
                      <a:pt x="114331" y="34957"/>
                      <a:pt x="107583" y="36576"/>
                      <a:pt x="100645" y="38671"/>
                    </a:cubicBezTo>
                    <a:cubicBezTo>
                      <a:pt x="93897" y="40729"/>
                      <a:pt x="87292" y="43243"/>
                      <a:pt x="80877" y="46196"/>
                    </a:cubicBezTo>
                    <a:lnTo>
                      <a:pt x="131628" y="75629"/>
                    </a:lnTo>
                    <a:lnTo>
                      <a:pt x="141131" y="72390"/>
                    </a:lnTo>
                    <a:cubicBezTo>
                      <a:pt x="154056" y="68104"/>
                      <a:pt x="166221" y="64484"/>
                      <a:pt x="177721" y="61436"/>
                    </a:cubicBezTo>
                    <a:cubicBezTo>
                      <a:pt x="188489" y="58588"/>
                      <a:pt x="199494" y="56779"/>
                      <a:pt x="210604" y="56007"/>
                    </a:cubicBezTo>
                    <a:cubicBezTo>
                      <a:pt x="220726" y="55369"/>
                      <a:pt x="230875" y="56036"/>
                      <a:pt x="240826" y="58007"/>
                    </a:cubicBezTo>
                    <a:cubicBezTo>
                      <a:pt x="251033" y="60217"/>
                      <a:pt x="260812" y="64037"/>
                      <a:pt x="269813" y="69342"/>
                    </a:cubicBezTo>
                    <a:cubicBezTo>
                      <a:pt x="278584" y="73743"/>
                      <a:pt x="286112" y="80296"/>
                      <a:pt x="291671" y="88392"/>
                    </a:cubicBezTo>
                    <a:cubicBezTo>
                      <a:pt x="295397" y="94278"/>
                      <a:pt x="296556" y="101432"/>
                      <a:pt x="294902" y="108204"/>
                    </a:cubicBezTo>
                    <a:cubicBezTo>
                      <a:pt x="292793" y="115700"/>
                      <a:pt x="288687" y="122482"/>
                      <a:pt x="283023" y="127825"/>
                    </a:cubicBezTo>
                    <a:cubicBezTo>
                      <a:pt x="276076" y="134883"/>
                      <a:pt x="268282" y="141056"/>
                      <a:pt x="259833" y="146209"/>
                    </a:cubicBezTo>
                    <a:lnTo>
                      <a:pt x="292146" y="165259"/>
                    </a:lnTo>
                    <a:lnTo>
                      <a:pt x="274469" y="175546"/>
                    </a:lnTo>
                    <a:lnTo>
                      <a:pt x="241871" y="156496"/>
                    </a:lnTo>
                    <a:cubicBezTo>
                      <a:pt x="226371" y="164239"/>
                      <a:pt x="210138" y="170402"/>
                      <a:pt x="193402" y="174879"/>
                    </a:cubicBezTo>
                    <a:cubicBezTo>
                      <a:pt x="175915" y="179718"/>
                      <a:pt x="158048" y="183061"/>
                      <a:pt x="139991" y="184880"/>
                    </a:cubicBezTo>
                    <a:lnTo>
                      <a:pt x="122979" y="154305"/>
                    </a:lnTo>
                    <a:cubicBezTo>
                      <a:pt x="126115" y="154305"/>
                      <a:pt x="130772" y="154305"/>
                      <a:pt x="137140" y="153257"/>
                    </a:cubicBezTo>
                    <a:cubicBezTo>
                      <a:pt x="143507" y="152209"/>
                      <a:pt x="150635" y="151257"/>
                      <a:pt x="158428" y="149542"/>
                    </a:cubicBezTo>
                    <a:cubicBezTo>
                      <a:pt x="166221" y="147828"/>
                      <a:pt x="174585" y="145732"/>
                      <a:pt x="183328" y="143161"/>
                    </a:cubicBezTo>
                    <a:cubicBezTo>
                      <a:pt x="191824" y="140618"/>
                      <a:pt x="200121" y="137436"/>
                      <a:pt x="208133" y="133636"/>
                    </a:cubicBezTo>
                    <a:lnTo>
                      <a:pt x="157193" y="104680"/>
                    </a:lnTo>
                    <a:lnTo>
                      <a:pt x="150635" y="106966"/>
                    </a:lnTo>
                    <a:lnTo>
                      <a:pt x="143697" y="109156"/>
                    </a:lnTo>
                    <a:cubicBezTo>
                      <a:pt x="130962" y="113347"/>
                      <a:pt x="119368" y="116586"/>
                      <a:pt x="108723" y="118681"/>
                    </a:cubicBezTo>
                    <a:cubicBezTo>
                      <a:pt x="98953" y="120958"/>
                      <a:pt x="88994" y="122291"/>
                      <a:pt x="78976" y="122682"/>
                    </a:cubicBezTo>
                    <a:cubicBezTo>
                      <a:pt x="70128" y="122996"/>
                      <a:pt x="61280" y="122168"/>
                      <a:pt x="52651" y="120205"/>
                    </a:cubicBezTo>
                    <a:cubicBezTo>
                      <a:pt x="44098" y="118224"/>
                      <a:pt x="35867" y="115014"/>
                      <a:pt x="28226" y="110680"/>
                    </a:cubicBezTo>
                    <a:cubicBezTo>
                      <a:pt x="19910" y="106299"/>
                      <a:pt x="12697" y="100079"/>
                      <a:pt x="7128" y="92488"/>
                    </a:cubicBezTo>
                    <a:cubicBezTo>
                      <a:pt x="3032" y="86801"/>
                      <a:pt x="1017" y="79867"/>
                      <a:pt x="1426" y="72866"/>
                    </a:cubicBezTo>
                    <a:cubicBezTo>
                      <a:pt x="2148" y="65570"/>
                      <a:pt x="5065" y="58655"/>
                      <a:pt x="9789" y="53054"/>
                    </a:cubicBezTo>
                    <a:cubicBezTo>
                      <a:pt x="15567" y="45644"/>
                      <a:pt x="22505" y="39214"/>
                      <a:pt x="30317" y="34004"/>
                    </a:cubicBezTo>
                    <a:lnTo>
                      <a:pt x="0" y="17050"/>
                    </a:lnTo>
                    <a:lnTo>
                      <a:pt x="17582" y="6763"/>
                    </a:lnTo>
                    <a:lnTo>
                      <a:pt x="47234" y="24003"/>
                    </a:lnTo>
                    <a:cubicBezTo>
                      <a:pt x="61157" y="17088"/>
                      <a:pt x="75783" y="11687"/>
                      <a:pt x="90856" y="7906"/>
                    </a:cubicBezTo>
                    <a:cubicBezTo>
                      <a:pt x="105197" y="4286"/>
                      <a:pt x="119776" y="1638"/>
                      <a:pt x="134479" y="0"/>
                    </a:cubicBezTo>
                    <a:close/>
                    <a:moveTo>
                      <a:pt x="63485" y="82772"/>
                    </a:moveTo>
                    <a:cubicBezTo>
                      <a:pt x="70157" y="86639"/>
                      <a:pt x="77864" y="88306"/>
                      <a:pt x="85534" y="87535"/>
                    </a:cubicBezTo>
                    <a:cubicBezTo>
                      <a:pt x="95817" y="86373"/>
                      <a:pt x="105948" y="84106"/>
                      <a:pt x="115756" y="80772"/>
                    </a:cubicBezTo>
                    <a:lnTo>
                      <a:pt x="68237" y="53245"/>
                    </a:lnTo>
                    <a:cubicBezTo>
                      <a:pt x="50750" y="64675"/>
                      <a:pt x="49230" y="74485"/>
                      <a:pt x="63485" y="82772"/>
                    </a:cubicBezTo>
                    <a:close/>
                    <a:moveTo>
                      <a:pt x="230372" y="96679"/>
                    </a:moveTo>
                    <a:cubicBezTo>
                      <a:pt x="223092" y="92716"/>
                      <a:pt x="214710" y="91240"/>
                      <a:pt x="206517" y="92488"/>
                    </a:cubicBezTo>
                    <a:cubicBezTo>
                      <a:pt x="195265" y="93954"/>
                      <a:pt x="184174" y="96412"/>
                      <a:pt x="173349" y="99822"/>
                    </a:cubicBezTo>
                    <a:lnTo>
                      <a:pt x="220868" y="127159"/>
                    </a:lnTo>
                    <a:cubicBezTo>
                      <a:pt x="240826" y="114776"/>
                      <a:pt x="244057" y="104680"/>
                      <a:pt x="230372" y="96679"/>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37" name="Google Shape;3205;p37">
              <a:extLst>
                <a:ext uri="{FF2B5EF4-FFF2-40B4-BE49-F238E27FC236}">
                  <a16:creationId xmlns:a16="http://schemas.microsoft.com/office/drawing/2014/main" id="{A1DCC4AF-903F-464C-A0E0-7758EDD06E84}"/>
                </a:ext>
              </a:extLst>
            </p:cNvPr>
            <p:cNvGrpSpPr/>
            <p:nvPr/>
          </p:nvGrpSpPr>
          <p:grpSpPr>
            <a:xfrm>
              <a:off x="5533746" y="4253261"/>
              <a:ext cx="883852" cy="621029"/>
              <a:chOff x="7343371" y="4995386"/>
              <a:chExt cx="883852" cy="621029"/>
            </a:xfrm>
          </p:grpSpPr>
          <p:sp>
            <p:nvSpPr>
              <p:cNvPr id="295" name="Google Shape;3206;p37">
                <a:extLst>
                  <a:ext uri="{FF2B5EF4-FFF2-40B4-BE49-F238E27FC236}">
                    <a16:creationId xmlns:a16="http://schemas.microsoft.com/office/drawing/2014/main" id="{C2BC86B1-9579-4ACA-B851-84548151D4F5}"/>
                  </a:ext>
                </a:extLst>
              </p:cNvPr>
              <p:cNvSpPr/>
              <p:nvPr/>
            </p:nvSpPr>
            <p:spPr>
              <a:xfrm>
                <a:off x="7343371" y="5104923"/>
                <a:ext cx="883852" cy="511492"/>
              </a:xfrm>
              <a:custGeom>
                <a:avLst/>
                <a:gdLst/>
                <a:ahLst/>
                <a:cxnLst/>
                <a:rect l="l" t="t" r="r" b="b"/>
                <a:pathLst>
                  <a:path w="883852" h="511492" extrusionOk="0">
                    <a:moveTo>
                      <a:pt x="883852" y="255746"/>
                    </a:moveTo>
                    <a:cubicBezTo>
                      <a:pt x="883852" y="396991"/>
                      <a:pt x="685995" y="511492"/>
                      <a:pt x="441926" y="511492"/>
                    </a:cubicBezTo>
                    <a:cubicBezTo>
                      <a:pt x="197857" y="511492"/>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6" name="Google Shape;3207;p37">
                <a:extLst>
                  <a:ext uri="{FF2B5EF4-FFF2-40B4-BE49-F238E27FC236}">
                    <a16:creationId xmlns:a16="http://schemas.microsoft.com/office/drawing/2014/main" id="{1292CD11-F343-414B-953C-16EC711C1C17}"/>
                  </a:ext>
                </a:extLst>
              </p:cNvPr>
              <p:cNvSpPr/>
              <p:nvPr/>
            </p:nvSpPr>
            <p:spPr>
              <a:xfrm>
                <a:off x="7343561" y="5248084"/>
                <a:ext cx="87339" cy="116490"/>
              </a:xfrm>
              <a:custGeom>
                <a:avLst/>
                <a:gdLst/>
                <a:ahLst/>
                <a:cxnLst/>
                <a:rect l="l" t="t" r="r" b="b"/>
                <a:pathLst>
                  <a:path w="87339" h="116490" extrusionOk="0">
                    <a:moveTo>
                      <a:pt x="0" y="116491"/>
                    </a:moveTo>
                    <a:lnTo>
                      <a:pt x="0" y="0"/>
                    </a:lnTo>
                    <a:lnTo>
                      <a:pt x="87340" y="77914"/>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7" name="Google Shape;3208;p37">
                <a:extLst>
                  <a:ext uri="{FF2B5EF4-FFF2-40B4-BE49-F238E27FC236}">
                    <a16:creationId xmlns:a16="http://schemas.microsoft.com/office/drawing/2014/main" id="{47D63190-34B3-4DB6-933F-14B2A806F087}"/>
                  </a:ext>
                </a:extLst>
              </p:cNvPr>
              <p:cNvSpPr/>
              <p:nvPr/>
            </p:nvSpPr>
            <p:spPr>
              <a:xfrm>
                <a:off x="8160792" y="5251132"/>
                <a:ext cx="66431" cy="157067"/>
              </a:xfrm>
              <a:custGeom>
                <a:avLst/>
                <a:gdLst/>
                <a:ahLst/>
                <a:cxnLst/>
                <a:rect l="l" t="t" r="r" b="b"/>
                <a:pathLst>
                  <a:path w="66431" h="157067" extrusionOk="0">
                    <a:moveTo>
                      <a:pt x="66431" y="0"/>
                    </a:moveTo>
                    <a:lnTo>
                      <a:pt x="66431" y="109538"/>
                    </a:lnTo>
                    <a:lnTo>
                      <a:pt x="21859" y="157067"/>
                    </a:lnTo>
                    <a:lnTo>
                      <a:pt x="0" y="31623"/>
                    </a:lnTo>
                    <a:lnTo>
                      <a:pt x="66431"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8" name="Google Shape;3209;p37">
                <a:extLst>
                  <a:ext uri="{FF2B5EF4-FFF2-40B4-BE49-F238E27FC236}">
                    <a16:creationId xmlns:a16="http://schemas.microsoft.com/office/drawing/2014/main" id="{841C1BAF-95B2-47BB-823C-5EEBCD80C039}"/>
                  </a:ext>
                </a:extLst>
              </p:cNvPr>
              <p:cNvSpPr/>
              <p:nvPr/>
            </p:nvSpPr>
            <p:spPr>
              <a:xfrm>
                <a:off x="7343371" y="4995386"/>
                <a:ext cx="883852" cy="511492"/>
              </a:xfrm>
              <a:custGeom>
                <a:avLst/>
                <a:gdLst/>
                <a:ahLst/>
                <a:cxnLst/>
                <a:rect l="l" t="t" r="r" b="b"/>
                <a:pathLst>
                  <a:path w="883852" h="511492" extrusionOk="0">
                    <a:moveTo>
                      <a:pt x="883852" y="255746"/>
                    </a:moveTo>
                    <a:cubicBezTo>
                      <a:pt x="883852" y="396991"/>
                      <a:pt x="685995" y="511492"/>
                      <a:pt x="441926" y="511492"/>
                    </a:cubicBezTo>
                    <a:cubicBezTo>
                      <a:pt x="197857" y="511492"/>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9" name="Google Shape;3210;p37">
                <a:extLst>
                  <a:ext uri="{FF2B5EF4-FFF2-40B4-BE49-F238E27FC236}">
                    <a16:creationId xmlns:a16="http://schemas.microsoft.com/office/drawing/2014/main" id="{6A276538-0AB6-417A-B6B2-3B85D1B84649}"/>
                  </a:ext>
                </a:extLst>
              </p:cNvPr>
              <p:cNvSpPr/>
              <p:nvPr/>
            </p:nvSpPr>
            <p:spPr>
              <a:xfrm>
                <a:off x="7469087" y="5064990"/>
                <a:ext cx="632615" cy="366117"/>
              </a:xfrm>
              <a:custGeom>
                <a:avLst/>
                <a:gdLst/>
                <a:ahLst/>
                <a:cxnLst/>
                <a:rect l="l" t="t" r="r" b="b"/>
                <a:pathLst>
                  <a:path w="632615" h="366117" extrusionOk="0">
                    <a:moveTo>
                      <a:pt x="632116" y="194048"/>
                    </a:moveTo>
                    <a:cubicBezTo>
                      <a:pt x="627555" y="237101"/>
                      <a:pt x="596952" y="279773"/>
                      <a:pt x="540025" y="312539"/>
                    </a:cubicBezTo>
                    <a:cubicBezTo>
                      <a:pt x="416475" y="383977"/>
                      <a:pt x="216136" y="383977"/>
                      <a:pt x="92586" y="312539"/>
                    </a:cubicBezTo>
                    <a:cubicBezTo>
                      <a:pt x="35564" y="279487"/>
                      <a:pt x="4961" y="237101"/>
                      <a:pt x="590" y="194048"/>
                    </a:cubicBezTo>
                    <a:cubicBezTo>
                      <a:pt x="-4732" y="143661"/>
                      <a:pt x="25965" y="92130"/>
                      <a:pt x="92586" y="53650"/>
                    </a:cubicBezTo>
                    <a:cubicBezTo>
                      <a:pt x="216136" y="-17883"/>
                      <a:pt x="416475" y="-17883"/>
                      <a:pt x="540025" y="53650"/>
                    </a:cubicBezTo>
                    <a:cubicBezTo>
                      <a:pt x="606551" y="92130"/>
                      <a:pt x="636963" y="143661"/>
                      <a:pt x="632116"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0" name="Google Shape;3211;p37">
                <a:extLst>
                  <a:ext uri="{FF2B5EF4-FFF2-40B4-BE49-F238E27FC236}">
                    <a16:creationId xmlns:a16="http://schemas.microsoft.com/office/drawing/2014/main" id="{55CF826F-51BF-4363-BDB4-812BF66251A4}"/>
                  </a:ext>
                </a:extLst>
              </p:cNvPr>
              <p:cNvSpPr/>
              <p:nvPr/>
            </p:nvSpPr>
            <p:spPr>
              <a:xfrm>
                <a:off x="7469677" y="5086897"/>
                <a:ext cx="631526" cy="344209"/>
              </a:xfrm>
              <a:custGeom>
                <a:avLst/>
                <a:gdLst/>
                <a:ahLst/>
                <a:cxnLst/>
                <a:rect l="l" t="t" r="r" b="b"/>
                <a:pathLst>
                  <a:path w="631526" h="344209" extrusionOk="0">
                    <a:moveTo>
                      <a:pt x="631526" y="172141"/>
                    </a:moveTo>
                    <a:cubicBezTo>
                      <a:pt x="626965" y="215194"/>
                      <a:pt x="596363" y="257866"/>
                      <a:pt x="539435" y="290632"/>
                    </a:cubicBezTo>
                    <a:cubicBezTo>
                      <a:pt x="415886" y="362069"/>
                      <a:pt x="215546" y="362069"/>
                      <a:pt x="91997" y="290632"/>
                    </a:cubicBezTo>
                    <a:cubicBezTo>
                      <a:pt x="34974" y="257580"/>
                      <a:pt x="4372" y="215194"/>
                      <a:pt x="0" y="172141"/>
                    </a:cubicBezTo>
                    <a:cubicBezTo>
                      <a:pt x="4372" y="129087"/>
                      <a:pt x="35069" y="86416"/>
                      <a:pt x="91997" y="53650"/>
                    </a:cubicBezTo>
                    <a:cubicBezTo>
                      <a:pt x="215546" y="-17883"/>
                      <a:pt x="415886" y="-17883"/>
                      <a:pt x="539435" y="53650"/>
                    </a:cubicBezTo>
                    <a:cubicBezTo>
                      <a:pt x="596363" y="86701"/>
                      <a:pt x="626870" y="129087"/>
                      <a:pt x="631526" y="17214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1" name="Google Shape;3212;p37">
                <a:extLst>
                  <a:ext uri="{FF2B5EF4-FFF2-40B4-BE49-F238E27FC236}">
                    <a16:creationId xmlns:a16="http://schemas.microsoft.com/office/drawing/2014/main" id="{C85973D5-7D40-4A57-8BBE-DB5656CA4F5F}"/>
                  </a:ext>
                </a:extLst>
              </p:cNvPr>
              <p:cNvSpPr/>
              <p:nvPr/>
            </p:nvSpPr>
            <p:spPr>
              <a:xfrm>
                <a:off x="7630861" y="5169693"/>
                <a:ext cx="295642" cy="184784"/>
              </a:xfrm>
              <a:custGeom>
                <a:avLst/>
                <a:gdLst/>
                <a:ahLst/>
                <a:cxnLst/>
                <a:rect l="l" t="t" r="r" b="b"/>
                <a:pathLst>
                  <a:path w="295642" h="184784" extrusionOk="0">
                    <a:moveTo>
                      <a:pt x="149875" y="29432"/>
                    </a:moveTo>
                    <a:cubicBezTo>
                      <a:pt x="145988" y="29423"/>
                      <a:pt x="142110" y="29737"/>
                      <a:pt x="138280" y="30385"/>
                    </a:cubicBezTo>
                    <a:cubicBezTo>
                      <a:pt x="133053" y="31147"/>
                      <a:pt x="127256" y="32195"/>
                      <a:pt x="120793" y="33528"/>
                    </a:cubicBezTo>
                    <a:cubicBezTo>
                      <a:pt x="114331" y="34862"/>
                      <a:pt x="107583" y="36576"/>
                      <a:pt x="100645" y="38671"/>
                    </a:cubicBezTo>
                    <a:cubicBezTo>
                      <a:pt x="93878" y="40719"/>
                      <a:pt x="87273" y="43272"/>
                      <a:pt x="80877" y="46291"/>
                    </a:cubicBezTo>
                    <a:lnTo>
                      <a:pt x="131628" y="75629"/>
                    </a:lnTo>
                    <a:lnTo>
                      <a:pt x="141131" y="72390"/>
                    </a:lnTo>
                    <a:cubicBezTo>
                      <a:pt x="154056" y="68104"/>
                      <a:pt x="166221" y="64484"/>
                      <a:pt x="177721" y="61436"/>
                    </a:cubicBezTo>
                    <a:cubicBezTo>
                      <a:pt x="188489" y="58598"/>
                      <a:pt x="199494" y="56779"/>
                      <a:pt x="210604" y="56007"/>
                    </a:cubicBezTo>
                    <a:cubicBezTo>
                      <a:pt x="220726" y="55397"/>
                      <a:pt x="230885" y="56102"/>
                      <a:pt x="240826" y="58103"/>
                    </a:cubicBezTo>
                    <a:cubicBezTo>
                      <a:pt x="251023" y="60274"/>
                      <a:pt x="260812" y="64065"/>
                      <a:pt x="269813" y="69342"/>
                    </a:cubicBezTo>
                    <a:cubicBezTo>
                      <a:pt x="278584" y="73743"/>
                      <a:pt x="286112" y="80296"/>
                      <a:pt x="291671" y="88392"/>
                    </a:cubicBezTo>
                    <a:cubicBezTo>
                      <a:pt x="295397" y="94317"/>
                      <a:pt x="296566" y="101498"/>
                      <a:pt x="294902" y="108299"/>
                    </a:cubicBezTo>
                    <a:cubicBezTo>
                      <a:pt x="292745" y="115776"/>
                      <a:pt x="288649" y="122549"/>
                      <a:pt x="283023" y="127921"/>
                    </a:cubicBezTo>
                    <a:cubicBezTo>
                      <a:pt x="276076" y="134950"/>
                      <a:pt x="268282" y="141094"/>
                      <a:pt x="259833" y="146209"/>
                    </a:cubicBezTo>
                    <a:lnTo>
                      <a:pt x="292146" y="165259"/>
                    </a:lnTo>
                    <a:lnTo>
                      <a:pt x="274469" y="175451"/>
                    </a:lnTo>
                    <a:lnTo>
                      <a:pt x="241871" y="156401"/>
                    </a:lnTo>
                    <a:cubicBezTo>
                      <a:pt x="226352" y="164068"/>
                      <a:pt x="210119" y="170193"/>
                      <a:pt x="193402" y="174688"/>
                    </a:cubicBezTo>
                    <a:cubicBezTo>
                      <a:pt x="175924" y="179603"/>
                      <a:pt x="158058" y="182975"/>
                      <a:pt x="139991" y="184785"/>
                    </a:cubicBezTo>
                    <a:lnTo>
                      <a:pt x="122599" y="154781"/>
                    </a:lnTo>
                    <a:cubicBezTo>
                      <a:pt x="127332" y="154657"/>
                      <a:pt x="132065" y="154276"/>
                      <a:pt x="136760" y="153638"/>
                    </a:cubicBezTo>
                    <a:cubicBezTo>
                      <a:pt x="143127" y="152876"/>
                      <a:pt x="150255" y="151638"/>
                      <a:pt x="158048" y="150019"/>
                    </a:cubicBezTo>
                    <a:cubicBezTo>
                      <a:pt x="165841" y="148399"/>
                      <a:pt x="174204" y="146113"/>
                      <a:pt x="182948" y="143637"/>
                    </a:cubicBezTo>
                    <a:cubicBezTo>
                      <a:pt x="191425" y="141056"/>
                      <a:pt x="199722" y="137865"/>
                      <a:pt x="207753" y="134112"/>
                    </a:cubicBezTo>
                    <a:lnTo>
                      <a:pt x="157193" y="104965"/>
                    </a:lnTo>
                    <a:lnTo>
                      <a:pt x="150635" y="107252"/>
                    </a:lnTo>
                    <a:lnTo>
                      <a:pt x="143697" y="109347"/>
                    </a:lnTo>
                    <a:cubicBezTo>
                      <a:pt x="130962" y="113538"/>
                      <a:pt x="119368" y="116777"/>
                      <a:pt x="108723" y="118872"/>
                    </a:cubicBezTo>
                    <a:cubicBezTo>
                      <a:pt x="98953" y="121148"/>
                      <a:pt x="88994" y="122482"/>
                      <a:pt x="78976" y="122872"/>
                    </a:cubicBezTo>
                    <a:cubicBezTo>
                      <a:pt x="70128" y="123234"/>
                      <a:pt x="61280" y="122396"/>
                      <a:pt x="52651" y="120396"/>
                    </a:cubicBezTo>
                    <a:cubicBezTo>
                      <a:pt x="44079" y="118463"/>
                      <a:pt x="35848" y="115243"/>
                      <a:pt x="28226" y="110871"/>
                    </a:cubicBezTo>
                    <a:cubicBezTo>
                      <a:pt x="19891" y="106518"/>
                      <a:pt x="12669" y="100289"/>
                      <a:pt x="7128" y="92678"/>
                    </a:cubicBezTo>
                    <a:cubicBezTo>
                      <a:pt x="3022" y="86992"/>
                      <a:pt x="1007" y="80058"/>
                      <a:pt x="1426" y="73057"/>
                    </a:cubicBezTo>
                    <a:cubicBezTo>
                      <a:pt x="2148" y="65761"/>
                      <a:pt x="5065" y="58846"/>
                      <a:pt x="9789" y="53245"/>
                    </a:cubicBezTo>
                    <a:cubicBezTo>
                      <a:pt x="15596" y="45863"/>
                      <a:pt x="22524" y="39434"/>
                      <a:pt x="30317" y="34195"/>
                    </a:cubicBezTo>
                    <a:lnTo>
                      <a:pt x="0" y="17050"/>
                    </a:lnTo>
                    <a:lnTo>
                      <a:pt x="17582" y="6858"/>
                    </a:lnTo>
                    <a:lnTo>
                      <a:pt x="47234" y="24003"/>
                    </a:lnTo>
                    <a:cubicBezTo>
                      <a:pt x="61157" y="17088"/>
                      <a:pt x="75783" y="11687"/>
                      <a:pt x="90856" y="7906"/>
                    </a:cubicBezTo>
                    <a:cubicBezTo>
                      <a:pt x="105207" y="4324"/>
                      <a:pt x="119786" y="1686"/>
                      <a:pt x="134479" y="0"/>
                    </a:cubicBezTo>
                    <a:close/>
                    <a:moveTo>
                      <a:pt x="63485" y="82772"/>
                    </a:moveTo>
                    <a:cubicBezTo>
                      <a:pt x="70157" y="86639"/>
                      <a:pt x="77864" y="88306"/>
                      <a:pt x="85534" y="87535"/>
                    </a:cubicBezTo>
                    <a:cubicBezTo>
                      <a:pt x="95817" y="86373"/>
                      <a:pt x="105948" y="84106"/>
                      <a:pt x="115756" y="80772"/>
                    </a:cubicBezTo>
                    <a:lnTo>
                      <a:pt x="68237" y="53245"/>
                    </a:lnTo>
                    <a:cubicBezTo>
                      <a:pt x="50750" y="64675"/>
                      <a:pt x="49230" y="74581"/>
                      <a:pt x="63485" y="82772"/>
                    </a:cubicBezTo>
                    <a:close/>
                    <a:moveTo>
                      <a:pt x="230372" y="96774"/>
                    </a:moveTo>
                    <a:cubicBezTo>
                      <a:pt x="223101" y="92773"/>
                      <a:pt x="214719" y="91269"/>
                      <a:pt x="206517" y="92488"/>
                    </a:cubicBezTo>
                    <a:cubicBezTo>
                      <a:pt x="195265" y="93955"/>
                      <a:pt x="184174" y="96412"/>
                      <a:pt x="173349" y="99822"/>
                    </a:cubicBezTo>
                    <a:lnTo>
                      <a:pt x="220868" y="127159"/>
                    </a:lnTo>
                    <a:cubicBezTo>
                      <a:pt x="240892" y="114776"/>
                      <a:pt x="244057" y="104651"/>
                      <a:pt x="230372" y="9677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2" name="Google Shape;3213;p37">
                <a:extLst>
                  <a:ext uri="{FF2B5EF4-FFF2-40B4-BE49-F238E27FC236}">
                    <a16:creationId xmlns:a16="http://schemas.microsoft.com/office/drawing/2014/main" id="{F4A15001-27E7-4D54-B063-C156AC0D132F}"/>
                  </a:ext>
                </a:extLst>
              </p:cNvPr>
              <p:cNvSpPr/>
              <p:nvPr/>
            </p:nvSpPr>
            <p:spPr>
              <a:xfrm>
                <a:off x="7753460" y="5307234"/>
                <a:ext cx="19007" cy="25526"/>
              </a:xfrm>
              <a:custGeom>
                <a:avLst/>
                <a:gdLst/>
                <a:ahLst/>
                <a:cxnLst/>
                <a:rect l="l" t="t" r="r" b="b"/>
                <a:pathLst>
                  <a:path w="19007" h="25526" extrusionOk="0">
                    <a:moveTo>
                      <a:pt x="0" y="17240"/>
                    </a:moveTo>
                    <a:cubicBezTo>
                      <a:pt x="475" y="15907"/>
                      <a:pt x="0" y="0"/>
                      <a:pt x="0" y="0"/>
                    </a:cubicBezTo>
                    <a:lnTo>
                      <a:pt x="19008" y="12478"/>
                    </a:lnTo>
                    <a:lnTo>
                      <a:pt x="10549"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3" name="Google Shape;3214;p37">
                <a:extLst>
                  <a:ext uri="{FF2B5EF4-FFF2-40B4-BE49-F238E27FC236}">
                    <a16:creationId xmlns:a16="http://schemas.microsoft.com/office/drawing/2014/main" id="{F74F0470-B8F0-489F-BF82-8C5004A53D29}"/>
                  </a:ext>
                </a:extLst>
              </p:cNvPr>
              <p:cNvSpPr/>
              <p:nvPr/>
            </p:nvSpPr>
            <p:spPr>
              <a:xfrm>
                <a:off x="7880525" y="5317712"/>
                <a:ext cx="42101" cy="19716"/>
              </a:xfrm>
              <a:custGeom>
                <a:avLst/>
                <a:gdLst/>
                <a:ahLst/>
                <a:cxnLst/>
                <a:rect l="l" t="t" r="r" b="b"/>
                <a:pathLst>
                  <a:path w="42101" h="19716" extrusionOk="0">
                    <a:moveTo>
                      <a:pt x="42102" y="17240"/>
                    </a:moveTo>
                    <a:lnTo>
                      <a:pt x="42102" y="0"/>
                    </a:lnTo>
                    <a:lnTo>
                      <a:pt x="0" y="3238"/>
                    </a:lnTo>
                    <a:lnTo>
                      <a:pt x="24140" y="19717"/>
                    </a:lnTo>
                    <a:lnTo>
                      <a:pt x="42102" y="1724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4" name="Google Shape;3215;p37">
                <a:extLst>
                  <a:ext uri="{FF2B5EF4-FFF2-40B4-BE49-F238E27FC236}">
                    <a16:creationId xmlns:a16="http://schemas.microsoft.com/office/drawing/2014/main" id="{CCFB57AB-F958-4A8C-9844-5D2EC037C631}"/>
                  </a:ext>
                </a:extLst>
              </p:cNvPr>
              <p:cNvSpPr/>
              <p:nvPr/>
            </p:nvSpPr>
            <p:spPr>
              <a:xfrm>
                <a:off x="7894686" y="5254561"/>
                <a:ext cx="31457" cy="17335"/>
              </a:xfrm>
              <a:custGeom>
                <a:avLst/>
                <a:gdLst/>
                <a:ahLst/>
                <a:cxnLst/>
                <a:rect l="l" t="t" r="r" b="b"/>
                <a:pathLst>
                  <a:path w="31457" h="17335" extrusionOk="0">
                    <a:moveTo>
                      <a:pt x="31458" y="17336"/>
                    </a:moveTo>
                    <a:lnTo>
                      <a:pt x="31458" y="0"/>
                    </a:lnTo>
                    <a:lnTo>
                      <a:pt x="0" y="11430"/>
                    </a:lnTo>
                    <a:lnTo>
                      <a:pt x="31458" y="17336"/>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5" name="Google Shape;3216;p37">
                <a:extLst>
                  <a:ext uri="{FF2B5EF4-FFF2-40B4-BE49-F238E27FC236}">
                    <a16:creationId xmlns:a16="http://schemas.microsoft.com/office/drawing/2014/main" id="{245BB5D1-2C99-4E5A-AE42-60612DF052D1}"/>
                  </a:ext>
                </a:extLst>
              </p:cNvPr>
              <p:cNvSpPr/>
              <p:nvPr/>
            </p:nvSpPr>
            <p:spPr>
              <a:xfrm>
                <a:off x="7795847" y="5260943"/>
                <a:ext cx="47328" cy="33051"/>
              </a:xfrm>
              <a:custGeom>
                <a:avLst/>
                <a:gdLst/>
                <a:ahLst/>
                <a:cxnLst/>
                <a:rect l="l" t="t" r="r" b="b"/>
                <a:pathLst>
                  <a:path w="47328" h="33051" extrusionOk="0">
                    <a:moveTo>
                      <a:pt x="0" y="10001"/>
                    </a:moveTo>
                    <a:lnTo>
                      <a:pt x="10454" y="0"/>
                    </a:lnTo>
                    <a:lnTo>
                      <a:pt x="47329" y="25527"/>
                    </a:lnTo>
                    <a:lnTo>
                      <a:pt x="45048" y="33052"/>
                    </a:lnTo>
                    <a:cubicBezTo>
                      <a:pt x="45048" y="33052"/>
                      <a:pt x="17487" y="21431"/>
                      <a:pt x="16537" y="20765"/>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6" name="Google Shape;3217;p37">
                <a:extLst>
                  <a:ext uri="{FF2B5EF4-FFF2-40B4-BE49-F238E27FC236}">
                    <a16:creationId xmlns:a16="http://schemas.microsoft.com/office/drawing/2014/main" id="{EF1579C9-9B9D-454D-8697-677AD8E333A9}"/>
                  </a:ext>
                </a:extLst>
              </p:cNvPr>
              <p:cNvSpPr/>
              <p:nvPr/>
            </p:nvSpPr>
            <p:spPr>
              <a:xfrm>
                <a:off x="7699193" y="5205793"/>
                <a:ext cx="58543" cy="38861"/>
              </a:xfrm>
              <a:custGeom>
                <a:avLst/>
                <a:gdLst/>
                <a:ahLst/>
                <a:cxnLst/>
                <a:rect l="l" t="t" r="r" b="b"/>
                <a:pathLst>
                  <a:path w="58543" h="38861" extrusionOk="0">
                    <a:moveTo>
                      <a:pt x="0" y="11049"/>
                    </a:moveTo>
                    <a:lnTo>
                      <a:pt x="49040" y="38862"/>
                    </a:lnTo>
                    <a:lnTo>
                      <a:pt x="58543" y="31623"/>
                    </a:lnTo>
                    <a:cubicBezTo>
                      <a:pt x="58543" y="31623"/>
                      <a:pt x="52461" y="24574"/>
                      <a:pt x="51986" y="23813"/>
                    </a:cubicBezTo>
                    <a:cubicBezTo>
                      <a:pt x="47585" y="18783"/>
                      <a:pt x="42425" y="14478"/>
                      <a:pt x="36684" y="11049"/>
                    </a:cubicBezTo>
                    <a:cubicBezTo>
                      <a:pt x="33073" y="10382"/>
                      <a:pt x="9789" y="0"/>
                      <a:pt x="9789"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7" name="Google Shape;3218;p37">
                <a:extLst>
                  <a:ext uri="{FF2B5EF4-FFF2-40B4-BE49-F238E27FC236}">
                    <a16:creationId xmlns:a16="http://schemas.microsoft.com/office/drawing/2014/main" id="{374ADA13-F02B-4828-BA02-6D37516CDEE2}"/>
                  </a:ext>
                </a:extLst>
              </p:cNvPr>
              <p:cNvSpPr/>
              <p:nvPr/>
            </p:nvSpPr>
            <p:spPr>
              <a:xfrm>
                <a:off x="7753460" y="5174646"/>
                <a:ext cx="27275" cy="24479"/>
              </a:xfrm>
              <a:custGeom>
                <a:avLst/>
                <a:gdLst/>
                <a:ahLst/>
                <a:cxnLst/>
                <a:rect l="l" t="t" r="r" b="b"/>
                <a:pathLst>
                  <a:path w="27275" h="24479" extrusionOk="0">
                    <a:moveTo>
                      <a:pt x="27276" y="24479"/>
                    </a:moveTo>
                    <a:lnTo>
                      <a:pt x="27276" y="7334"/>
                    </a:lnTo>
                    <a:lnTo>
                      <a:pt x="4752" y="0"/>
                    </a:lnTo>
                    <a:lnTo>
                      <a:pt x="0" y="13430"/>
                    </a:lnTo>
                    <a:lnTo>
                      <a:pt x="1140" y="19621"/>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8" name="Google Shape;3219;p37">
                <a:extLst>
                  <a:ext uri="{FF2B5EF4-FFF2-40B4-BE49-F238E27FC236}">
                    <a16:creationId xmlns:a16="http://schemas.microsoft.com/office/drawing/2014/main" id="{C5B9FD62-3802-4EAB-8466-5CEBC6A236BA}"/>
                  </a:ext>
                </a:extLst>
              </p:cNvPr>
              <p:cNvSpPr/>
              <p:nvPr/>
            </p:nvSpPr>
            <p:spPr>
              <a:xfrm>
                <a:off x="7631241" y="5169598"/>
                <a:ext cx="26040" cy="19431"/>
              </a:xfrm>
              <a:custGeom>
                <a:avLst/>
                <a:gdLst/>
                <a:ahLst/>
                <a:cxnLst/>
                <a:rect l="l" t="t" r="r" b="b"/>
                <a:pathLst>
                  <a:path w="26040" h="19431" extrusionOk="0">
                    <a:moveTo>
                      <a:pt x="0" y="17145"/>
                    </a:moveTo>
                    <a:lnTo>
                      <a:pt x="0" y="0"/>
                    </a:lnTo>
                    <a:lnTo>
                      <a:pt x="26040"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9" name="Google Shape;3220;p37">
                <a:extLst>
                  <a:ext uri="{FF2B5EF4-FFF2-40B4-BE49-F238E27FC236}">
                    <a16:creationId xmlns:a16="http://schemas.microsoft.com/office/drawing/2014/main" id="{404B3551-4731-4E3C-9F2B-56B6E6BDAF7C}"/>
                  </a:ext>
                </a:extLst>
              </p:cNvPr>
              <p:cNvSpPr/>
              <p:nvPr/>
            </p:nvSpPr>
            <p:spPr>
              <a:xfrm>
                <a:off x="7632192" y="5227129"/>
                <a:ext cx="29936" cy="30289"/>
              </a:xfrm>
              <a:custGeom>
                <a:avLst/>
                <a:gdLst/>
                <a:ahLst/>
                <a:cxnLst/>
                <a:rect l="l" t="t" r="r" b="b"/>
                <a:pathLst>
                  <a:path w="29936" h="30289" extrusionOk="0">
                    <a:moveTo>
                      <a:pt x="0" y="17907"/>
                    </a:moveTo>
                    <a:lnTo>
                      <a:pt x="0" y="0"/>
                    </a:lnTo>
                    <a:lnTo>
                      <a:pt x="29937" y="0"/>
                    </a:lnTo>
                    <a:lnTo>
                      <a:pt x="22619" y="16002"/>
                    </a:lnTo>
                    <a:lnTo>
                      <a:pt x="9599" y="3028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0" name="Google Shape;3221;p37">
                <a:extLst>
                  <a:ext uri="{FF2B5EF4-FFF2-40B4-BE49-F238E27FC236}">
                    <a16:creationId xmlns:a16="http://schemas.microsoft.com/office/drawing/2014/main" id="{BE3AD8EE-FD10-486D-B08F-6AB864F07F6A}"/>
                  </a:ext>
                </a:extLst>
              </p:cNvPr>
              <p:cNvSpPr/>
              <p:nvPr/>
            </p:nvSpPr>
            <p:spPr>
              <a:xfrm>
                <a:off x="7630861" y="5152548"/>
                <a:ext cx="295637" cy="184403"/>
              </a:xfrm>
              <a:custGeom>
                <a:avLst/>
                <a:gdLst/>
                <a:ahLst/>
                <a:cxnLst/>
                <a:rect l="l" t="t" r="r" b="b"/>
                <a:pathLst>
                  <a:path w="295637" h="184403" extrusionOk="0">
                    <a:moveTo>
                      <a:pt x="149875" y="29051"/>
                    </a:moveTo>
                    <a:cubicBezTo>
                      <a:pt x="145988" y="29042"/>
                      <a:pt x="142110" y="29356"/>
                      <a:pt x="138280" y="30004"/>
                    </a:cubicBezTo>
                    <a:cubicBezTo>
                      <a:pt x="133053" y="30671"/>
                      <a:pt x="127256" y="31718"/>
                      <a:pt x="120793" y="33147"/>
                    </a:cubicBezTo>
                    <a:cubicBezTo>
                      <a:pt x="114331" y="34576"/>
                      <a:pt x="107583" y="36195"/>
                      <a:pt x="100645" y="38290"/>
                    </a:cubicBezTo>
                    <a:cubicBezTo>
                      <a:pt x="93878" y="40310"/>
                      <a:pt x="87273" y="42824"/>
                      <a:pt x="80877" y="45815"/>
                    </a:cubicBezTo>
                    <a:lnTo>
                      <a:pt x="131628" y="75247"/>
                    </a:lnTo>
                    <a:lnTo>
                      <a:pt x="141131" y="72009"/>
                    </a:lnTo>
                    <a:cubicBezTo>
                      <a:pt x="154056" y="67723"/>
                      <a:pt x="166221" y="64103"/>
                      <a:pt x="177721" y="61055"/>
                    </a:cubicBezTo>
                    <a:cubicBezTo>
                      <a:pt x="188489" y="58207"/>
                      <a:pt x="199494" y="56397"/>
                      <a:pt x="210604" y="55626"/>
                    </a:cubicBezTo>
                    <a:cubicBezTo>
                      <a:pt x="220726" y="54988"/>
                      <a:pt x="230875" y="55654"/>
                      <a:pt x="240826" y="57626"/>
                    </a:cubicBezTo>
                    <a:cubicBezTo>
                      <a:pt x="251033" y="59836"/>
                      <a:pt x="260812" y="63655"/>
                      <a:pt x="269813" y="68961"/>
                    </a:cubicBezTo>
                    <a:cubicBezTo>
                      <a:pt x="278584" y="73362"/>
                      <a:pt x="286112" y="79915"/>
                      <a:pt x="291671" y="88011"/>
                    </a:cubicBezTo>
                    <a:cubicBezTo>
                      <a:pt x="295397" y="93897"/>
                      <a:pt x="296556" y="101051"/>
                      <a:pt x="294902" y="107823"/>
                    </a:cubicBezTo>
                    <a:cubicBezTo>
                      <a:pt x="292793" y="115319"/>
                      <a:pt x="288687" y="122101"/>
                      <a:pt x="283023" y="127444"/>
                    </a:cubicBezTo>
                    <a:cubicBezTo>
                      <a:pt x="276076" y="134503"/>
                      <a:pt x="268282" y="140675"/>
                      <a:pt x="259833" y="145828"/>
                    </a:cubicBezTo>
                    <a:lnTo>
                      <a:pt x="292146" y="164878"/>
                    </a:lnTo>
                    <a:lnTo>
                      <a:pt x="274469" y="175069"/>
                    </a:lnTo>
                    <a:lnTo>
                      <a:pt x="241871" y="156019"/>
                    </a:lnTo>
                    <a:cubicBezTo>
                      <a:pt x="226371" y="163763"/>
                      <a:pt x="210138" y="169916"/>
                      <a:pt x="193402" y="174403"/>
                    </a:cubicBezTo>
                    <a:cubicBezTo>
                      <a:pt x="175915" y="179241"/>
                      <a:pt x="158048" y="182585"/>
                      <a:pt x="139991" y="184404"/>
                    </a:cubicBezTo>
                    <a:lnTo>
                      <a:pt x="122979" y="153829"/>
                    </a:lnTo>
                    <a:cubicBezTo>
                      <a:pt x="126115" y="153829"/>
                      <a:pt x="130772" y="153829"/>
                      <a:pt x="137140" y="152781"/>
                    </a:cubicBezTo>
                    <a:cubicBezTo>
                      <a:pt x="143507" y="151733"/>
                      <a:pt x="150635" y="150781"/>
                      <a:pt x="158428" y="149066"/>
                    </a:cubicBezTo>
                    <a:cubicBezTo>
                      <a:pt x="166221" y="147352"/>
                      <a:pt x="174585" y="145256"/>
                      <a:pt x="183328" y="142684"/>
                    </a:cubicBezTo>
                    <a:cubicBezTo>
                      <a:pt x="191824" y="140141"/>
                      <a:pt x="200121" y="136960"/>
                      <a:pt x="208133" y="133159"/>
                    </a:cubicBezTo>
                    <a:lnTo>
                      <a:pt x="157573" y="103917"/>
                    </a:lnTo>
                    <a:lnTo>
                      <a:pt x="151015" y="106204"/>
                    </a:lnTo>
                    <a:lnTo>
                      <a:pt x="144077" y="108394"/>
                    </a:lnTo>
                    <a:cubicBezTo>
                      <a:pt x="131342" y="112585"/>
                      <a:pt x="119748" y="115824"/>
                      <a:pt x="109104" y="117919"/>
                    </a:cubicBezTo>
                    <a:cubicBezTo>
                      <a:pt x="99334" y="120196"/>
                      <a:pt x="89374" y="121530"/>
                      <a:pt x="79357" y="121920"/>
                    </a:cubicBezTo>
                    <a:cubicBezTo>
                      <a:pt x="70509" y="122234"/>
                      <a:pt x="61661" y="121396"/>
                      <a:pt x="53031" y="119443"/>
                    </a:cubicBezTo>
                    <a:cubicBezTo>
                      <a:pt x="44478" y="117462"/>
                      <a:pt x="36247" y="114252"/>
                      <a:pt x="28606" y="109918"/>
                    </a:cubicBezTo>
                    <a:cubicBezTo>
                      <a:pt x="20291" y="105537"/>
                      <a:pt x="13077" y="99317"/>
                      <a:pt x="7508" y="91726"/>
                    </a:cubicBezTo>
                    <a:cubicBezTo>
                      <a:pt x="3412" y="86039"/>
                      <a:pt x="1397" y="79105"/>
                      <a:pt x="1806" y="72104"/>
                    </a:cubicBezTo>
                    <a:cubicBezTo>
                      <a:pt x="2528" y="64808"/>
                      <a:pt x="5446" y="57893"/>
                      <a:pt x="10169" y="52292"/>
                    </a:cubicBezTo>
                    <a:cubicBezTo>
                      <a:pt x="15947" y="44882"/>
                      <a:pt x="22885" y="38452"/>
                      <a:pt x="30697" y="33242"/>
                    </a:cubicBezTo>
                    <a:lnTo>
                      <a:pt x="0" y="17050"/>
                    </a:lnTo>
                    <a:lnTo>
                      <a:pt x="17582" y="6763"/>
                    </a:lnTo>
                    <a:lnTo>
                      <a:pt x="47234" y="24003"/>
                    </a:lnTo>
                    <a:cubicBezTo>
                      <a:pt x="61157" y="17088"/>
                      <a:pt x="75783" y="11687"/>
                      <a:pt x="90856" y="7906"/>
                    </a:cubicBezTo>
                    <a:cubicBezTo>
                      <a:pt x="105197" y="4286"/>
                      <a:pt x="119776" y="1638"/>
                      <a:pt x="134479" y="0"/>
                    </a:cubicBezTo>
                    <a:close/>
                    <a:moveTo>
                      <a:pt x="63485" y="82391"/>
                    </a:moveTo>
                    <a:cubicBezTo>
                      <a:pt x="70157" y="86258"/>
                      <a:pt x="77864" y="87925"/>
                      <a:pt x="85534" y="87154"/>
                    </a:cubicBezTo>
                    <a:cubicBezTo>
                      <a:pt x="95817" y="85992"/>
                      <a:pt x="105948" y="83725"/>
                      <a:pt x="115756" y="80391"/>
                    </a:cubicBezTo>
                    <a:lnTo>
                      <a:pt x="68237" y="52864"/>
                    </a:lnTo>
                    <a:cubicBezTo>
                      <a:pt x="50750" y="64675"/>
                      <a:pt x="49230" y="74485"/>
                      <a:pt x="63485" y="82772"/>
                    </a:cubicBezTo>
                    <a:close/>
                    <a:moveTo>
                      <a:pt x="230372" y="96298"/>
                    </a:moveTo>
                    <a:cubicBezTo>
                      <a:pt x="223092" y="92335"/>
                      <a:pt x="214710" y="90859"/>
                      <a:pt x="206517" y="92107"/>
                    </a:cubicBezTo>
                    <a:cubicBezTo>
                      <a:pt x="195274" y="93535"/>
                      <a:pt x="184174" y="95964"/>
                      <a:pt x="173349" y="99346"/>
                    </a:cubicBezTo>
                    <a:lnTo>
                      <a:pt x="220868" y="126778"/>
                    </a:lnTo>
                    <a:cubicBezTo>
                      <a:pt x="240826" y="114776"/>
                      <a:pt x="244057" y="104680"/>
                      <a:pt x="230372" y="96679"/>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38" name="Google Shape;3222;p37">
              <a:extLst>
                <a:ext uri="{FF2B5EF4-FFF2-40B4-BE49-F238E27FC236}">
                  <a16:creationId xmlns:a16="http://schemas.microsoft.com/office/drawing/2014/main" id="{766055C4-E061-4E33-89AE-1EB63EDB94DD}"/>
                </a:ext>
              </a:extLst>
            </p:cNvPr>
            <p:cNvGrpSpPr/>
            <p:nvPr/>
          </p:nvGrpSpPr>
          <p:grpSpPr>
            <a:xfrm>
              <a:off x="4965040" y="3574128"/>
              <a:ext cx="883852" cy="621125"/>
              <a:chOff x="6774665" y="4316253"/>
              <a:chExt cx="883852" cy="621125"/>
            </a:xfrm>
          </p:grpSpPr>
          <p:sp>
            <p:nvSpPr>
              <p:cNvPr id="279" name="Google Shape;3223;p37">
                <a:extLst>
                  <a:ext uri="{FF2B5EF4-FFF2-40B4-BE49-F238E27FC236}">
                    <a16:creationId xmlns:a16="http://schemas.microsoft.com/office/drawing/2014/main" id="{CC0D3756-B87B-4D14-B4D4-5302DD09283F}"/>
                  </a:ext>
                </a:extLst>
              </p:cNvPr>
              <p:cNvSpPr/>
              <p:nvPr/>
            </p:nvSpPr>
            <p:spPr>
              <a:xfrm>
                <a:off x="6774665" y="4425886"/>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0" name="Google Shape;3224;p37">
                <a:extLst>
                  <a:ext uri="{FF2B5EF4-FFF2-40B4-BE49-F238E27FC236}">
                    <a16:creationId xmlns:a16="http://schemas.microsoft.com/office/drawing/2014/main" id="{068785D7-07EF-4A6F-AB25-4332718F474B}"/>
                  </a:ext>
                </a:extLst>
              </p:cNvPr>
              <p:cNvSpPr/>
              <p:nvPr/>
            </p:nvSpPr>
            <p:spPr>
              <a:xfrm>
                <a:off x="6774855" y="4568951"/>
                <a:ext cx="87339" cy="116490"/>
              </a:xfrm>
              <a:custGeom>
                <a:avLst/>
                <a:gdLst/>
                <a:ahLst/>
                <a:cxnLst/>
                <a:rect l="l" t="t" r="r" b="b"/>
                <a:pathLst>
                  <a:path w="87339" h="116490" extrusionOk="0">
                    <a:moveTo>
                      <a:pt x="0" y="116491"/>
                    </a:moveTo>
                    <a:lnTo>
                      <a:pt x="0" y="0"/>
                    </a:lnTo>
                    <a:lnTo>
                      <a:pt x="87340" y="77914"/>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1" name="Google Shape;3225;p37">
                <a:extLst>
                  <a:ext uri="{FF2B5EF4-FFF2-40B4-BE49-F238E27FC236}">
                    <a16:creationId xmlns:a16="http://schemas.microsoft.com/office/drawing/2014/main" id="{E7CBF2A2-BD6A-4D26-B223-B989AFE3DE1F}"/>
                  </a:ext>
                </a:extLst>
              </p:cNvPr>
              <p:cNvSpPr/>
              <p:nvPr/>
            </p:nvSpPr>
            <p:spPr>
              <a:xfrm>
                <a:off x="7592086" y="4572000"/>
                <a:ext cx="66431" cy="157067"/>
              </a:xfrm>
              <a:custGeom>
                <a:avLst/>
                <a:gdLst/>
                <a:ahLst/>
                <a:cxnLst/>
                <a:rect l="l" t="t" r="r" b="b"/>
                <a:pathLst>
                  <a:path w="66431" h="157067" extrusionOk="0">
                    <a:moveTo>
                      <a:pt x="66431" y="0"/>
                    </a:moveTo>
                    <a:lnTo>
                      <a:pt x="66431" y="109633"/>
                    </a:lnTo>
                    <a:lnTo>
                      <a:pt x="21859" y="157067"/>
                    </a:lnTo>
                    <a:lnTo>
                      <a:pt x="0" y="31623"/>
                    </a:lnTo>
                    <a:lnTo>
                      <a:pt x="66431"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2" name="Google Shape;3226;p37">
                <a:extLst>
                  <a:ext uri="{FF2B5EF4-FFF2-40B4-BE49-F238E27FC236}">
                    <a16:creationId xmlns:a16="http://schemas.microsoft.com/office/drawing/2014/main" id="{DF7042F9-6BFF-4A55-A346-CE5D8FAA018B}"/>
                  </a:ext>
                </a:extLst>
              </p:cNvPr>
              <p:cNvSpPr/>
              <p:nvPr/>
            </p:nvSpPr>
            <p:spPr>
              <a:xfrm>
                <a:off x="6774665" y="4316253"/>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3" name="Google Shape;3227;p37">
                <a:extLst>
                  <a:ext uri="{FF2B5EF4-FFF2-40B4-BE49-F238E27FC236}">
                    <a16:creationId xmlns:a16="http://schemas.microsoft.com/office/drawing/2014/main" id="{87AF8CB4-5F07-4968-BE52-DB350B09BED3}"/>
                  </a:ext>
                </a:extLst>
              </p:cNvPr>
              <p:cNvSpPr/>
              <p:nvPr/>
            </p:nvSpPr>
            <p:spPr>
              <a:xfrm>
                <a:off x="6900380" y="4385881"/>
                <a:ext cx="632615" cy="366093"/>
              </a:xfrm>
              <a:custGeom>
                <a:avLst/>
                <a:gdLst/>
                <a:ahLst/>
                <a:cxnLst/>
                <a:rect l="l" t="t" r="r" b="b"/>
                <a:pathLst>
                  <a:path w="632615" h="366093" extrusionOk="0">
                    <a:moveTo>
                      <a:pt x="632021" y="194024"/>
                    </a:moveTo>
                    <a:cubicBezTo>
                      <a:pt x="627555" y="237077"/>
                      <a:pt x="596952" y="279749"/>
                      <a:pt x="540025" y="312515"/>
                    </a:cubicBezTo>
                    <a:cubicBezTo>
                      <a:pt x="416475" y="383953"/>
                      <a:pt x="216136" y="383953"/>
                      <a:pt x="92586" y="312515"/>
                    </a:cubicBezTo>
                    <a:cubicBezTo>
                      <a:pt x="35564" y="279559"/>
                      <a:pt x="4961" y="237077"/>
                      <a:pt x="590" y="194024"/>
                    </a:cubicBezTo>
                    <a:cubicBezTo>
                      <a:pt x="-4732" y="143637"/>
                      <a:pt x="25965" y="92107"/>
                      <a:pt x="92586" y="53721"/>
                    </a:cubicBezTo>
                    <a:cubicBezTo>
                      <a:pt x="216136" y="-17907"/>
                      <a:pt x="416475" y="-17907"/>
                      <a:pt x="540025" y="53721"/>
                    </a:cubicBezTo>
                    <a:cubicBezTo>
                      <a:pt x="606931" y="92107"/>
                      <a:pt x="637344" y="143637"/>
                      <a:pt x="632021" y="19402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4" name="Google Shape;3228;p37">
                <a:extLst>
                  <a:ext uri="{FF2B5EF4-FFF2-40B4-BE49-F238E27FC236}">
                    <a16:creationId xmlns:a16="http://schemas.microsoft.com/office/drawing/2014/main" id="{E76A7AF8-9564-4C9C-B7FE-8B94F52B398A}"/>
                  </a:ext>
                </a:extLst>
              </p:cNvPr>
              <p:cNvSpPr/>
              <p:nvPr/>
            </p:nvSpPr>
            <p:spPr>
              <a:xfrm>
                <a:off x="6900970" y="4407789"/>
                <a:ext cx="631431" cy="344185"/>
              </a:xfrm>
              <a:custGeom>
                <a:avLst/>
                <a:gdLst/>
                <a:ahLst/>
                <a:cxnLst/>
                <a:rect l="l" t="t" r="r" b="b"/>
                <a:pathLst>
                  <a:path w="631431" h="344185" extrusionOk="0">
                    <a:moveTo>
                      <a:pt x="631432" y="172117"/>
                    </a:moveTo>
                    <a:cubicBezTo>
                      <a:pt x="626965" y="215170"/>
                      <a:pt x="596363" y="257842"/>
                      <a:pt x="539435" y="290608"/>
                    </a:cubicBezTo>
                    <a:cubicBezTo>
                      <a:pt x="415886" y="362045"/>
                      <a:pt x="215546" y="362045"/>
                      <a:pt x="91997" y="290608"/>
                    </a:cubicBezTo>
                    <a:cubicBezTo>
                      <a:pt x="34974" y="257651"/>
                      <a:pt x="4372" y="215170"/>
                      <a:pt x="0" y="172117"/>
                    </a:cubicBezTo>
                    <a:cubicBezTo>
                      <a:pt x="4372" y="129064"/>
                      <a:pt x="34974" y="86392"/>
                      <a:pt x="91997" y="53721"/>
                    </a:cubicBezTo>
                    <a:cubicBezTo>
                      <a:pt x="215546" y="-17907"/>
                      <a:pt x="415886" y="-17907"/>
                      <a:pt x="539435" y="53721"/>
                    </a:cubicBezTo>
                    <a:cubicBezTo>
                      <a:pt x="596838" y="86677"/>
                      <a:pt x="626965" y="129064"/>
                      <a:pt x="631432" y="172117"/>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5" name="Google Shape;3229;p37">
                <a:extLst>
                  <a:ext uri="{FF2B5EF4-FFF2-40B4-BE49-F238E27FC236}">
                    <a16:creationId xmlns:a16="http://schemas.microsoft.com/office/drawing/2014/main" id="{E76E19AF-3BF3-4611-9A15-9C7E1B641D7D}"/>
                  </a:ext>
                </a:extLst>
              </p:cNvPr>
              <p:cNvSpPr/>
              <p:nvPr/>
            </p:nvSpPr>
            <p:spPr>
              <a:xfrm>
                <a:off x="7062535" y="4489799"/>
                <a:ext cx="295132" cy="185547"/>
              </a:xfrm>
              <a:custGeom>
                <a:avLst/>
                <a:gdLst/>
                <a:ahLst/>
                <a:cxnLst/>
                <a:rect l="l" t="t" r="r" b="b"/>
                <a:pathLst>
                  <a:path w="295132" h="185547" extrusionOk="0">
                    <a:moveTo>
                      <a:pt x="149494" y="30194"/>
                    </a:moveTo>
                    <a:cubicBezTo>
                      <a:pt x="145607" y="30185"/>
                      <a:pt x="141730" y="30499"/>
                      <a:pt x="137900" y="31147"/>
                    </a:cubicBezTo>
                    <a:cubicBezTo>
                      <a:pt x="132673" y="31909"/>
                      <a:pt x="126875" y="32956"/>
                      <a:pt x="120413" y="34290"/>
                    </a:cubicBezTo>
                    <a:cubicBezTo>
                      <a:pt x="113950" y="35623"/>
                      <a:pt x="107203" y="37433"/>
                      <a:pt x="100265" y="39529"/>
                    </a:cubicBezTo>
                    <a:cubicBezTo>
                      <a:pt x="93498" y="41548"/>
                      <a:pt x="86893" y="44063"/>
                      <a:pt x="80497" y="47054"/>
                    </a:cubicBezTo>
                    <a:lnTo>
                      <a:pt x="131152" y="76486"/>
                    </a:lnTo>
                    <a:lnTo>
                      <a:pt x="140656" y="73247"/>
                    </a:lnTo>
                    <a:cubicBezTo>
                      <a:pt x="153581" y="68961"/>
                      <a:pt x="165746" y="65246"/>
                      <a:pt x="177246" y="62294"/>
                    </a:cubicBezTo>
                    <a:cubicBezTo>
                      <a:pt x="187994" y="59360"/>
                      <a:pt x="199009" y="57541"/>
                      <a:pt x="210129" y="56864"/>
                    </a:cubicBezTo>
                    <a:cubicBezTo>
                      <a:pt x="220250" y="56179"/>
                      <a:pt x="230410" y="56845"/>
                      <a:pt x="240351" y="58864"/>
                    </a:cubicBezTo>
                    <a:cubicBezTo>
                      <a:pt x="250567" y="61017"/>
                      <a:pt x="260366" y="64846"/>
                      <a:pt x="269337" y="70199"/>
                    </a:cubicBezTo>
                    <a:cubicBezTo>
                      <a:pt x="278119" y="74590"/>
                      <a:pt x="285636" y="81144"/>
                      <a:pt x="291196" y="89249"/>
                    </a:cubicBezTo>
                    <a:cubicBezTo>
                      <a:pt x="294874" y="95193"/>
                      <a:pt x="296033" y="102356"/>
                      <a:pt x="294427" y="109156"/>
                    </a:cubicBezTo>
                    <a:cubicBezTo>
                      <a:pt x="292251" y="116624"/>
                      <a:pt x="288155" y="123397"/>
                      <a:pt x="282547" y="128778"/>
                    </a:cubicBezTo>
                    <a:cubicBezTo>
                      <a:pt x="275553" y="135789"/>
                      <a:pt x="267769" y="141961"/>
                      <a:pt x="259358" y="147161"/>
                    </a:cubicBezTo>
                    <a:lnTo>
                      <a:pt x="291671" y="166211"/>
                    </a:lnTo>
                    <a:lnTo>
                      <a:pt x="273709" y="176213"/>
                    </a:lnTo>
                    <a:lnTo>
                      <a:pt x="241111" y="157163"/>
                    </a:lnTo>
                    <a:cubicBezTo>
                      <a:pt x="225591" y="164868"/>
                      <a:pt x="209359" y="171022"/>
                      <a:pt x="192642" y="175546"/>
                    </a:cubicBezTo>
                    <a:cubicBezTo>
                      <a:pt x="175155" y="180385"/>
                      <a:pt x="157288" y="183728"/>
                      <a:pt x="139230" y="185547"/>
                    </a:cubicBezTo>
                    <a:lnTo>
                      <a:pt x="122123" y="154972"/>
                    </a:lnTo>
                    <a:cubicBezTo>
                      <a:pt x="126894" y="154848"/>
                      <a:pt x="131656" y="154467"/>
                      <a:pt x="136379" y="153829"/>
                    </a:cubicBezTo>
                    <a:cubicBezTo>
                      <a:pt x="143536" y="153019"/>
                      <a:pt x="150644" y="151810"/>
                      <a:pt x="157668" y="150209"/>
                    </a:cubicBezTo>
                    <a:cubicBezTo>
                      <a:pt x="165556" y="148495"/>
                      <a:pt x="173824" y="146399"/>
                      <a:pt x="182568" y="143828"/>
                    </a:cubicBezTo>
                    <a:cubicBezTo>
                      <a:pt x="191055" y="141246"/>
                      <a:pt x="199342" y="138065"/>
                      <a:pt x="207372" y="134303"/>
                    </a:cubicBezTo>
                    <a:lnTo>
                      <a:pt x="156812" y="105061"/>
                    </a:lnTo>
                    <a:lnTo>
                      <a:pt x="150255" y="107347"/>
                    </a:lnTo>
                    <a:lnTo>
                      <a:pt x="143317" y="109442"/>
                    </a:lnTo>
                    <a:cubicBezTo>
                      <a:pt x="130582" y="113633"/>
                      <a:pt x="118987" y="116967"/>
                      <a:pt x="108343" y="118967"/>
                    </a:cubicBezTo>
                    <a:cubicBezTo>
                      <a:pt x="98545" y="121244"/>
                      <a:pt x="88556" y="122587"/>
                      <a:pt x="78501" y="122968"/>
                    </a:cubicBezTo>
                    <a:cubicBezTo>
                      <a:pt x="69691" y="123282"/>
                      <a:pt x="60872" y="122454"/>
                      <a:pt x="52271" y="120491"/>
                    </a:cubicBezTo>
                    <a:cubicBezTo>
                      <a:pt x="43698" y="118548"/>
                      <a:pt x="35468" y="115338"/>
                      <a:pt x="27846" y="110966"/>
                    </a:cubicBezTo>
                    <a:cubicBezTo>
                      <a:pt x="19511" y="106613"/>
                      <a:pt x="12288" y="100384"/>
                      <a:pt x="6748" y="92773"/>
                    </a:cubicBezTo>
                    <a:cubicBezTo>
                      <a:pt x="2585" y="87116"/>
                      <a:pt x="561" y="80163"/>
                      <a:pt x="1045" y="73152"/>
                    </a:cubicBezTo>
                    <a:cubicBezTo>
                      <a:pt x="1787" y="65856"/>
                      <a:pt x="4704" y="58950"/>
                      <a:pt x="9409" y="53340"/>
                    </a:cubicBezTo>
                    <a:cubicBezTo>
                      <a:pt x="15197" y="45929"/>
                      <a:pt x="22125" y="39500"/>
                      <a:pt x="29937" y="34290"/>
                    </a:cubicBezTo>
                    <a:lnTo>
                      <a:pt x="0" y="16954"/>
                    </a:lnTo>
                    <a:lnTo>
                      <a:pt x="17582" y="6763"/>
                    </a:lnTo>
                    <a:lnTo>
                      <a:pt x="47234" y="23908"/>
                    </a:lnTo>
                    <a:cubicBezTo>
                      <a:pt x="61157" y="17021"/>
                      <a:pt x="75783" y="11649"/>
                      <a:pt x="90856" y="7906"/>
                    </a:cubicBezTo>
                    <a:cubicBezTo>
                      <a:pt x="105188" y="4239"/>
                      <a:pt x="119767" y="1591"/>
                      <a:pt x="134479" y="0"/>
                    </a:cubicBezTo>
                    <a:close/>
                    <a:moveTo>
                      <a:pt x="63105" y="83629"/>
                    </a:moveTo>
                    <a:cubicBezTo>
                      <a:pt x="69786" y="87459"/>
                      <a:pt x="77494" y="89116"/>
                      <a:pt x="85154" y="88392"/>
                    </a:cubicBezTo>
                    <a:cubicBezTo>
                      <a:pt x="95437" y="87182"/>
                      <a:pt x="105568" y="84877"/>
                      <a:pt x="115376" y="81534"/>
                    </a:cubicBezTo>
                    <a:lnTo>
                      <a:pt x="67857" y="54007"/>
                    </a:lnTo>
                    <a:cubicBezTo>
                      <a:pt x="50370" y="65437"/>
                      <a:pt x="48849" y="75343"/>
                      <a:pt x="63105" y="83629"/>
                    </a:cubicBezTo>
                    <a:close/>
                    <a:moveTo>
                      <a:pt x="229991" y="97536"/>
                    </a:moveTo>
                    <a:cubicBezTo>
                      <a:pt x="222693" y="93612"/>
                      <a:pt x="214339" y="92107"/>
                      <a:pt x="206137" y="93250"/>
                    </a:cubicBezTo>
                    <a:cubicBezTo>
                      <a:pt x="194894" y="94755"/>
                      <a:pt x="183803" y="97212"/>
                      <a:pt x="172969" y="100584"/>
                    </a:cubicBezTo>
                    <a:lnTo>
                      <a:pt x="220488" y="127921"/>
                    </a:lnTo>
                    <a:cubicBezTo>
                      <a:pt x="240446" y="115634"/>
                      <a:pt x="243677" y="105442"/>
                      <a:pt x="229991" y="97536"/>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6" name="Google Shape;3230;p37">
                <a:extLst>
                  <a:ext uri="{FF2B5EF4-FFF2-40B4-BE49-F238E27FC236}">
                    <a16:creationId xmlns:a16="http://schemas.microsoft.com/office/drawing/2014/main" id="{DD6CB81A-CD0E-4DE9-A005-A68650E549E6}"/>
                  </a:ext>
                </a:extLst>
              </p:cNvPr>
              <p:cNvSpPr/>
              <p:nvPr/>
            </p:nvSpPr>
            <p:spPr>
              <a:xfrm>
                <a:off x="7184658" y="4627816"/>
                <a:ext cx="19482" cy="25431"/>
              </a:xfrm>
              <a:custGeom>
                <a:avLst/>
                <a:gdLst/>
                <a:ahLst/>
                <a:cxnLst/>
                <a:rect l="l" t="t" r="r" b="b"/>
                <a:pathLst>
                  <a:path w="19482" h="25431" extrusionOk="0">
                    <a:moveTo>
                      <a:pt x="0" y="17145"/>
                    </a:moveTo>
                    <a:cubicBezTo>
                      <a:pt x="285" y="11430"/>
                      <a:pt x="285" y="5715"/>
                      <a:pt x="0" y="0"/>
                    </a:cubicBezTo>
                    <a:lnTo>
                      <a:pt x="19483" y="12478"/>
                    </a:lnTo>
                    <a:lnTo>
                      <a:pt x="11024" y="25432"/>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7" name="Google Shape;3231;p37">
                <a:extLst>
                  <a:ext uri="{FF2B5EF4-FFF2-40B4-BE49-F238E27FC236}">
                    <a16:creationId xmlns:a16="http://schemas.microsoft.com/office/drawing/2014/main" id="{7307FD55-D61D-4AE9-9E6C-BD5CC9DB5F54}"/>
                  </a:ext>
                </a:extLst>
              </p:cNvPr>
              <p:cNvSpPr/>
              <p:nvPr/>
            </p:nvSpPr>
            <p:spPr>
              <a:xfrm>
                <a:off x="7311819" y="4638675"/>
                <a:ext cx="42101" cy="19716"/>
              </a:xfrm>
              <a:custGeom>
                <a:avLst/>
                <a:gdLst/>
                <a:ahLst/>
                <a:cxnLst/>
                <a:rect l="l" t="t" r="r" b="b"/>
                <a:pathLst>
                  <a:path w="42101" h="19716" extrusionOk="0">
                    <a:moveTo>
                      <a:pt x="42102" y="17145"/>
                    </a:moveTo>
                    <a:lnTo>
                      <a:pt x="42102" y="0"/>
                    </a:lnTo>
                    <a:lnTo>
                      <a:pt x="0" y="3238"/>
                    </a:lnTo>
                    <a:lnTo>
                      <a:pt x="24140" y="19717"/>
                    </a:lnTo>
                    <a:lnTo>
                      <a:pt x="42102"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8" name="Google Shape;3232;p37">
                <a:extLst>
                  <a:ext uri="{FF2B5EF4-FFF2-40B4-BE49-F238E27FC236}">
                    <a16:creationId xmlns:a16="http://schemas.microsoft.com/office/drawing/2014/main" id="{F6048591-E063-40B6-97F3-866F437B7C76}"/>
                  </a:ext>
                </a:extLst>
              </p:cNvPr>
              <p:cNvSpPr/>
              <p:nvPr/>
            </p:nvSpPr>
            <p:spPr>
              <a:xfrm>
                <a:off x="7325980" y="4575428"/>
                <a:ext cx="31457" cy="17335"/>
              </a:xfrm>
              <a:custGeom>
                <a:avLst/>
                <a:gdLst/>
                <a:ahLst/>
                <a:cxnLst/>
                <a:rect l="l" t="t" r="r" b="b"/>
                <a:pathLst>
                  <a:path w="31457" h="17335" extrusionOk="0">
                    <a:moveTo>
                      <a:pt x="31458" y="17336"/>
                    </a:moveTo>
                    <a:lnTo>
                      <a:pt x="31458" y="0"/>
                    </a:lnTo>
                    <a:lnTo>
                      <a:pt x="0" y="11430"/>
                    </a:lnTo>
                    <a:lnTo>
                      <a:pt x="31458" y="17336"/>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9" name="Google Shape;3233;p37">
                <a:extLst>
                  <a:ext uri="{FF2B5EF4-FFF2-40B4-BE49-F238E27FC236}">
                    <a16:creationId xmlns:a16="http://schemas.microsoft.com/office/drawing/2014/main" id="{A630B61A-0A86-4B16-9683-4DB3F8DE6670}"/>
                  </a:ext>
                </a:extLst>
              </p:cNvPr>
              <p:cNvSpPr/>
              <p:nvPr/>
            </p:nvSpPr>
            <p:spPr>
              <a:xfrm>
                <a:off x="7227140" y="4581810"/>
                <a:ext cx="47328" cy="33147"/>
              </a:xfrm>
              <a:custGeom>
                <a:avLst/>
                <a:gdLst/>
                <a:ahLst/>
                <a:cxnLst/>
                <a:rect l="l" t="t" r="r" b="b"/>
                <a:pathLst>
                  <a:path w="47328" h="33147" extrusionOk="0">
                    <a:moveTo>
                      <a:pt x="0" y="10096"/>
                    </a:moveTo>
                    <a:lnTo>
                      <a:pt x="10454" y="0"/>
                    </a:lnTo>
                    <a:lnTo>
                      <a:pt x="47329" y="25622"/>
                    </a:lnTo>
                    <a:lnTo>
                      <a:pt x="45048" y="33147"/>
                    </a:lnTo>
                    <a:cubicBezTo>
                      <a:pt x="45048" y="33147"/>
                      <a:pt x="17487" y="21431"/>
                      <a:pt x="16537" y="2076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0" name="Google Shape;3234;p37">
                <a:extLst>
                  <a:ext uri="{FF2B5EF4-FFF2-40B4-BE49-F238E27FC236}">
                    <a16:creationId xmlns:a16="http://schemas.microsoft.com/office/drawing/2014/main" id="{04F1E060-DBEE-45F8-904A-483CEC8196DF}"/>
                  </a:ext>
                </a:extLst>
              </p:cNvPr>
              <p:cNvSpPr/>
              <p:nvPr/>
            </p:nvSpPr>
            <p:spPr>
              <a:xfrm>
                <a:off x="7130487" y="4526660"/>
                <a:ext cx="59018" cy="38957"/>
              </a:xfrm>
              <a:custGeom>
                <a:avLst/>
                <a:gdLst/>
                <a:ahLst/>
                <a:cxnLst/>
                <a:rect l="l" t="t" r="r" b="b"/>
                <a:pathLst>
                  <a:path w="59018" h="38957" extrusionOk="0">
                    <a:moveTo>
                      <a:pt x="0" y="11144"/>
                    </a:moveTo>
                    <a:lnTo>
                      <a:pt x="49040" y="38957"/>
                    </a:lnTo>
                    <a:lnTo>
                      <a:pt x="59018" y="31623"/>
                    </a:lnTo>
                    <a:cubicBezTo>
                      <a:pt x="59018" y="31623"/>
                      <a:pt x="52841" y="24575"/>
                      <a:pt x="52461" y="23908"/>
                    </a:cubicBezTo>
                    <a:cubicBezTo>
                      <a:pt x="48042" y="18898"/>
                      <a:pt x="42881" y="14592"/>
                      <a:pt x="37160" y="11144"/>
                    </a:cubicBezTo>
                    <a:cubicBezTo>
                      <a:pt x="33548" y="10382"/>
                      <a:pt x="10264" y="0"/>
                      <a:pt x="10264"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1" name="Google Shape;3235;p37">
                <a:extLst>
                  <a:ext uri="{FF2B5EF4-FFF2-40B4-BE49-F238E27FC236}">
                    <a16:creationId xmlns:a16="http://schemas.microsoft.com/office/drawing/2014/main" id="{D02842F8-D041-46DF-8DA9-67D03D876484}"/>
                  </a:ext>
                </a:extLst>
              </p:cNvPr>
              <p:cNvSpPr/>
              <p:nvPr/>
            </p:nvSpPr>
            <p:spPr>
              <a:xfrm>
                <a:off x="7184753" y="4495514"/>
                <a:ext cx="27275" cy="24479"/>
              </a:xfrm>
              <a:custGeom>
                <a:avLst/>
                <a:gdLst/>
                <a:ahLst/>
                <a:cxnLst/>
                <a:rect l="l" t="t" r="r" b="b"/>
                <a:pathLst>
                  <a:path w="27275" h="24479" extrusionOk="0">
                    <a:moveTo>
                      <a:pt x="27276" y="24479"/>
                    </a:moveTo>
                    <a:lnTo>
                      <a:pt x="27276" y="7334"/>
                    </a:lnTo>
                    <a:lnTo>
                      <a:pt x="4752" y="0"/>
                    </a:lnTo>
                    <a:lnTo>
                      <a:pt x="0" y="13526"/>
                    </a:lnTo>
                    <a:lnTo>
                      <a:pt x="1140" y="19621"/>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2" name="Google Shape;3236;p37">
                <a:extLst>
                  <a:ext uri="{FF2B5EF4-FFF2-40B4-BE49-F238E27FC236}">
                    <a16:creationId xmlns:a16="http://schemas.microsoft.com/office/drawing/2014/main" id="{F4A51A46-6C2D-4AA2-9F8A-E0FE3E1D66A0}"/>
                  </a:ext>
                </a:extLst>
              </p:cNvPr>
              <p:cNvSpPr/>
              <p:nvPr/>
            </p:nvSpPr>
            <p:spPr>
              <a:xfrm>
                <a:off x="7062535" y="4490466"/>
                <a:ext cx="26040" cy="19431"/>
              </a:xfrm>
              <a:custGeom>
                <a:avLst/>
                <a:gdLst/>
                <a:ahLst/>
                <a:cxnLst/>
                <a:rect l="l" t="t" r="r" b="b"/>
                <a:pathLst>
                  <a:path w="26040" h="19431" extrusionOk="0">
                    <a:moveTo>
                      <a:pt x="0" y="17145"/>
                    </a:moveTo>
                    <a:lnTo>
                      <a:pt x="0" y="0"/>
                    </a:lnTo>
                    <a:lnTo>
                      <a:pt x="26040"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3" name="Google Shape;3237;p37">
                <a:extLst>
                  <a:ext uri="{FF2B5EF4-FFF2-40B4-BE49-F238E27FC236}">
                    <a16:creationId xmlns:a16="http://schemas.microsoft.com/office/drawing/2014/main" id="{AFE74946-7CD2-4990-88F4-7CEE574EBA42}"/>
                  </a:ext>
                </a:extLst>
              </p:cNvPr>
              <p:cNvSpPr/>
              <p:nvPr/>
            </p:nvSpPr>
            <p:spPr>
              <a:xfrm>
                <a:off x="7063485" y="4547997"/>
                <a:ext cx="29937" cy="30289"/>
              </a:xfrm>
              <a:custGeom>
                <a:avLst/>
                <a:gdLst/>
                <a:ahLst/>
                <a:cxnLst/>
                <a:rect l="l" t="t" r="r" b="b"/>
                <a:pathLst>
                  <a:path w="29937" h="30289" extrusionOk="0">
                    <a:moveTo>
                      <a:pt x="0" y="17907"/>
                    </a:moveTo>
                    <a:lnTo>
                      <a:pt x="0" y="0"/>
                    </a:lnTo>
                    <a:lnTo>
                      <a:pt x="29937" y="0"/>
                    </a:lnTo>
                    <a:lnTo>
                      <a:pt x="22619" y="16002"/>
                    </a:lnTo>
                    <a:lnTo>
                      <a:pt x="9599" y="3028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4" name="Google Shape;3238;p37">
                <a:extLst>
                  <a:ext uri="{FF2B5EF4-FFF2-40B4-BE49-F238E27FC236}">
                    <a16:creationId xmlns:a16="http://schemas.microsoft.com/office/drawing/2014/main" id="{C5183CE8-982A-4E34-BE63-FF518EE28A38}"/>
                  </a:ext>
                </a:extLst>
              </p:cNvPr>
              <p:cNvSpPr/>
              <p:nvPr/>
            </p:nvSpPr>
            <p:spPr>
              <a:xfrm>
                <a:off x="7062535" y="4472654"/>
                <a:ext cx="295233" cy="185546"/>
              </a:xfrm>
              <a:custGeom>
                <a:avLst/>
                <a:gdLst/>
                <a:ahLst/>
                <a:cxnLst/>
                <a:rect l="l" t="t" r="r" b="b"/>
                <a:pathLst>
                  <a:path w="295233" h="185546" extrusionOk="0">
                    <a:moveTo>
                      <a:pt x="149494" y="30194"/>
                    </a:moveTo>
                    <a:cubicBezTo>
                      <a:pt x="145607" y="30185"/>
                      <a:pt x="141730" y="30499"/>
                      <a:pt x="137900" y="31147"/>
                    </a:cubicBezTo>
                    <a:cubicBezTo>
                      <a:pt x="132673" y="31909"/>
                      <a:pt x="126875" y="32956"/>
                      <a:pt x="120413" y="34290"/>
                    </a:cubicBezTo>
                    <a:cubicBezTo>
                      <a:pt x="113950" y="35623"/>
                      <a:pt x="107203" y="37338"/>
                      <a:pt x="100265" y="39433"/>
                    </a:cubicBezTo>
                    <a:cubicBezTo>
                      <a:pt x="93498" y="41481"/>
                      <a:pt x="86893" y="44034"/>
                      <a:pt x="80497" y="47054"/>
                    </a:cubicBezTo>
                    <a:lnTo>
                      <a:pt x="131247" y="76390"/>
                    </a:lnTo>
                    <a:lnTo>
                      <a:pt x="140751" y="73247"/>
                    </a:lnTo>
                    <a:cubicBezTo>
                      <a:pt x="153676" y="68866"/>
                      <a:pt x="165841" y="65246"/>
                      <a:pt x="177340" y="62198"/>
                    </a:cubicBezTo>
                    <a:cubicBezTo>
                      <a:pt x="188108" y="59360"/>
                      <a:pt x="199114" y="57540"/>
                      <a:pt x="210224" y="56769"/>
                    </a:cubicBezTo>
                    <a:cubicBezTo>
                      <a:pt x="220345" y="56159"/>
                      <a:pt x="230505" y="56864"/>
                      <a:pt x="240446" y="58864"/>
                    </a:cubicBezTo>
                    <a:cubicBezTo>
                      <a:pt x="250643" y="61036"/>
                      <a:pt x="260432" y="64827"/>
                      <a:pt x="269432" y="70104"/>
                    </a:cubicBezTo>
                    <a:cubicBezTo>
                      <a:pt x="278204" y="74504"/>
                      <a:pt x="285731" y="81058"/>
                      <a:pt x="291291" y="89154"/>
                    </a:cubicBezTo>
                    <a:cubicBezTo>
                      <a:pt x="294978" y="95088"/>
                      <a:pt x="296138" y="102260"/>
                      <a:pt x="294522" y="109061"/>
                    </a:cubicBezTo>
                    <a:cubicBezTo>
                      <a:pt x="292327" y="116519"/>
                      <a:pt x="288231" y="123282"/>
                      <a:pt x="282643" y="128683"/>
                    </a:cubicBezTo>
                    <a:cubicBezTo>
                      <a:pt x="275667" y="135684"/>
                      <a:pt x="267883" y="141827"/>
                      <a:pt x="259453" y="146971"/>
                    </a:cubicBezTo>
                    <a:lnTo>
                      <a:pt x="291766" y="166021"/>
                    </a:lnTo>
                    <a:lnTo>
                      <a:pt x="273709" y="176213"/>
                    </a:lnTo>
                    <a:lnTo>
                      <a:pt x="241111" y="157163"/>
                    </a:lnTo>
                    <a:cubicBezTo>
                      <a:pt x="225591" y="164830"/>
                      <a:pt x="209359" y="170955"/>
                      <a:pt x="192642" y="175450"/>
                    </a:cubicBezTo>
                    <a:cubicBezTo>
                      <a:pt x="175164" y="180365"/>
                      <a:pt x="157297" y="183737"/>
                      <a:pt x="139230" y="185547"/>
                    </a:cubicBezTo>
                    <a:lnTo>
                      <a:pt x="122123" y="154972"/>
                    </a:lnTo>
                    <a:cubicBezTo>
                      <a:pt x="126894" y="154848"/>
                      <a:pt x="131656" y="154467"/>
                      <a:pt x="136379" y="153829"/>
                    </a:cubicBezTo>
                    <a:cubicBezTo>
                      <a:pt x="142747" y="153067"/>
                      <a:pt x="149875" y="151924"/>
                      <a:pt x="157668" y="150209"/>
                    </a:cubicBezTo>
                    <a:cubicBezTo>
                      <a:pt x="165461" y="148495"/>
                      <a:pt x="173824" y="146304"/>
                      <a:pt x="182568" y="143828"/>
                    </a:cubicBezTo>
                    <a:cubicBezTo>
                      <a:pt x="191064" y="141284"/>
                      <a:pt x="199361" y="138103"/>
                      <a:pt x="207372" y="134303"/>
                    </a:cubicBezTo>
                    <a:lnTo>
                      <a:pt x="156812" y="105156"/>
                    </a:lnTo>
                    <a:lnTo>
                      <a:pt x="150255" y="107442"/>
                    </a:lnTo>
                    <a:lnTo>
                      <a:pt x="143317" y="109538"/>
                    </a:lnTo>
                    <a:cubicBezTo>
                      <a:pt x="130582" y="113729"/>
                      <a:pt x="118987" y="116967"/>
                      <a:pt x="108343" y="119063"/>
                    </a:cubicBezTo>
                    <a:cubicBezTo>
                      <a:pt x="98545" y="121339"/>
                      <a:pt x="88556" y="122682"/>
                      <a:pt x="78501" y="123063"/>
                    </a:cubicBezTo>
                    <a:cubicBezTo>
                      <a:pt x="69682" y="123425"/>
                      <a:pt x="60862" y="122587"/>
                      <a:pt x="52271" y="120587"/>
                    </a:cubicBezTo>
                    <a:cubicBezTo>
                      <a:pt x="43698" y="118653"/>
                      <a:pt x="35468" y="115433"/>
                      <a:pt x="27846" y="111062"/>
                    </a:cubicBezTo>
                    <a:cubicBezTo>
                      <a:pt x="19511" y="106709"/>
                      <a:pt x="12288" y="100479"/>
                      <a:pt x="6748" y="92869"/>
                    </a:cubicBezTo>
                    <a:cubicBezTo>
                      <a:pt x="2604" y="87201"/>
                      <a:pt x="579" y="80258"/>
                      <a:pt x="1045" y="73247"/>
                    </a:cubicBezTo>
                    <a:cubicBezTo>
                      <a:pt x="1767" y="65951"/>
                      <a:pt x="4685" y="59036"/>
                      <a:pt x="9409" y="53435"/>
                    </a:cubicBezTo>
                    <a:cubicBezTo>
                      <a:pt x="15197" y="46025"/>
                      <a:pt x="22125" y="39595"/>
                      <a:pt x="29937" y="34385"/>
                    </a:cubicBezTo>
                    <a:lnTo>
                      <a:pt x="0" y="17050"/>
                    </a:lnTo>
                    <a:lnTo>
                      <a:pt x="17582" y="6858"/>
                    </a:lnTo>
                    <a:lnTo>
                      <a:pt x="47234" y="24003"/>
                    </a:lnTo>
                    <a:cubicBezTo>
                      <a:pt x="61157" y="17088"/>
                      <a:pt x="75783" y="11687"/>
                      <a:pt x="90856" y="7906"/>
                    </a:cubicBezTo>
                    <a:cubicBezTo>
                      <a:pt x="105207" y="4324"/>
                      <a:pt x="119785" y="1686"/>
                      <a:pt x="134479" y="0"/>
                    </a:cubicBezTo>
                    <a:close/>
                    <a:moveTo>
                      <a:pt x="63105" y="83534"/>
                    </a:moveTo>
                    <a:cubicBezTo>
                      <a:pt x="69777" y="87401"/>
                      <a:pt x="77484" y="89068"/>
                      <a:pt x="85154" y="88297"/>
                    </a:cubicBezTo>
                    <a:cubicBezTo>
                      <a:pt x="95437" y="87125"/>
                      <a:pt x="105568" y="84858"/>
                      <a:pt x="115376" y="81534"/>
                    </a:cubicBezTo>
                    <a:lnTo>
                      <a:pt x="67857" y="54007"/>
                    </a:lnTo>
                    <a:cubicBezTo>
                      <a:pt x="50370" y="65437"/>
                      <a:pt x="48849" y="75343"/>
                      <a:pt x="63105" y="83534"/>
                    </a:cubicBezTo>
                    <a:close/>
                    <a:moveTo>
                      <a:pt x="229991" y="97536"/>
                    </a:moveTo>
                    <a:cubicBezTo>
                      <a:pt x="222721" y="93536"/>
                      <a:pt x="214339" y="92030"/>
                      <a:pt x="206137" y="93250"/>
                    </a:cubicBezTo>
                    <a:cubicBezTo>
                      <a:pt x="194884" y="94707"/>
                      <a:pt x="183784" y="97164"/>
                      <a:pt x="172969" y="100584"/>
                    </a:cubicBezTo>
                    <a:lnTo>
                      <a:pt x="220488" y="127921"/>
                    </a:lnTo>
                    <a:cubicBezTo>
                      <a:pt x="240512" y="115224"/>
                      <a:pt x="243677" y="105089"/>
                      <a:pt x="229991" y="97536"/>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39" name="Google Shape;3239;p37">
              <a:extLst>
                <a:ext uri="{FF2B5EF4-FFF2-40B4-BE49-F238E27FC236}">
                  <a16:creationId xmlns:a16="http://schemas.microsoft.com/office/drawing/2014/main" id="{97947ED9-90EB-49F9-8C4A-AD535C79DCDA}"/>
                </a:ext>
              </a:extLst>
            </p:cNvPr>
            <p:cNvGrpSpPr/>
            <p:nvPr/>
          </p:nvGrpSpPr>
          <p:grpSpPr>
            <a:xfrm>
              <a:off x="4965040" y="3430682"/>
              <a:ext cx="883852" cy="621125"/>
              <a:chOff x="6774665" y="4172807"/>
              <a:chExt cx="883852" cy="621125"/>
            </a:xfrm>
          </p:grpSpPr>
          <p:sp>
            <p:nvSpPr>
              <p:cNvPr id="263" name="Google Shape;3240;p37">
                <a:extLst>
                  <a:ext uri="{FF2B5EF4-FFF2-40B4-BE49-F238E27FC236}">
                    <a16:creationId xmlns:a16="http://schemas.microsoft.com/office/drawing/2014/main" id="{62433D3A-F3EA-4CAF-8517-7CFD29BABEA2}"/>
                  </a:ext>
                </a:extLst>
              </p:cNvPr>
              <p:cNvSpPr/>
              <p:nvPr/>
            </p:nvSpPr>
            <p:spPr>
              <a:xfrm>
                <a:off x="6774665" y="4282440"/>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2"/>
                      <a:pt x="197857" y="0"/>
                      <a:pt x="441926" y="0"/>
                    </a:cubicBezTo>
                    <a:cubicBezTo>
                      <a:pt x="685995" y="0"/>
                      <a:pt x="883852" y="114502"/>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4" name="Google Shape;3241;p37">
                <a:extLst>
                  <a:ext uri="{FF2B5EF4-FFF2-40B4-BE49-F238E27FC236}">
                    <a16:creationId xmlns:a16="http://schemas.microsoft.com/office/drawing/2014/main" id="{2275059D-7CC6-4129-B387-571604EE4EA7}"/>
                  </a:ext>
                </a:extLst>
              </p:cNvPr>
              <p:cNvSpPr/>
              <p:nvPr/>
            </p:nvSpPr>
            <p:spPr>
              <a:xfrm>
                <a:off x="6774855" y="4425505"/>
                <a:ext cx="87339" cy="116490"/>
              </a:xfrm>
              <a:custGeom>
                <a:avLst/>
                <a:gdLst/>
                <a:ahLst/>
                <a:cxnLst/>
                <a:rect l="l" t="t" r="r" b="b"/>
                <a:pathLst>
                  <a:path w="87339" h="116490" extrusionOk="0">
                    <a:moveTo>
                      <a:pt x="0" y="116491"/>
                    </a:moveTo>
                    <a:lnTo>
                      <a:pt x="0" y="0"/>
                    </a:lnTo>
                    <a:lnTo>
                      <a:pt x="87340" y="77914"/>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5" name="Google Shape;3242;p37">
                <a:extLst>
                  <a:ext uri="{FF2B5EF4-FFF2-40B4-BE49-F238E27FC236}">
                    <a16:creationId xmlns:a16="http://schemas.microsoft.com/office/drawing/2014/main" id="{4BC2B89A-B8EB-404E-8EE6-876F412DE9A2}"/>
                  </a:ext>
                </a:extLst>
              </p:cNvPr>
              <p:cNvSpPr/>
              <p:nvPr/>
            </p:nvSpPr>
            <p:spPr>
              <a:xfrm>
                <a:off x="7592086" y="4428553"/>
                <a:ext cx="66431" cy="157067"/>
              </a:xfrm>
              <a:custGeom>
                <a:avLst/>
                <a:gdLst/>
                <a:ahLst/>
                <a:cxnLst/>
                <a:rect l="l" t="t" r="r" b="b"/>
                <a:pathLst>
                  <a:path w="66431" h="157067" extrusionOk="0">
                    <a:moveTo>
                      <a:pt x="66431" y="0"/>
                    </a:moveTo>
                    <a:lnTo>
                      <a:pt x="66431" y="109538"/>
                    </a:lnTo>
                    <a:lnTo>
                      <a:pt x="21859" y="157067"/>
                    </a:lnTo>
                    <a:lnTo>
                      <a:pt x="0" y="31623"/>
                    </a:lnTo>
                    <a:lnTo>
                      <a:pt x="66431"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6" name="Google Shape;3243;p37">
                <a:extLst>
                  <a:ext uri="{FF2B5EF4-FFF2-40B4-BE49-F238E27FC236}">
                    <a16:creationId xmlns:a16="http://schemas.microsoft.com/office/drawing/2014/main" id="{DFCD5591-CDE2-41D5-9E51-A78F531860AD}"/>
                  </a:ext>
                </a:extLst>
              </p:cNvPr>
              <p:cNvSpPr/>
              <p:nvPr/>
            </p:nvSpPr>
            <p:spPr>
              <a:xfrm>
                <a:off x="6774665" y="4172807"/>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7" name="Google Shape;3244;p37">
                <a:extLst>
                  <a:ext uri="{FF2B5EF4-FFF2-40B4-BE49-F238E27FC236}">
                    <a16:creationId xmlns:a16="http://schemas.microsoft.com/office/drawing/2014/main" id="{9C45A00F-43FB-4A95-B07C-6C2F4F8DB546}"/>
                  </a:ext>
                </a:extLst>
              </p:cNvPr>
              <p:cNvSpPr/>
              <p:nvPr/>
            </p:nvSpPr>
            <p:spPr>
              <a:xfrm>
                <a:off x="6900380" y="4242411"/>
                <a:ext cx="632615" cy="366117"/>
              </a:xfrm>
              <a:custGeom>
                <a:avLst/>
                <a:gdLst/>
                <a:ahLst/>
                <a:cxnLst/>
                <a:rect l="l" t="t" r="r" b="b"/>
                <a:pathLst>
                  <a:path w="632615" h="366117" extrusionOk="0">
                    <a:moveTo>
                      <a:pt x="632021" y="194048"/>
                    </a:moveTo>
                    <a:cubicBezTo>
                      <a:pt x="627555" y="237101"/>
                      <a:pt x="596952" y="279773"/>
                      <a:pt x="540025" y="312539"/>
                    </a:cubicBezTo>
                    <a:cubicBezTo>
                      <a:pt x="416475" y="383977"/>
                      <a:pt x="216136" y="383977"/>
                      <a:pt x="92586" y="312539"/>
                    </a:cubicBezTo>
                    <a:cubicBezTo>
                      <a:pt x="35564" y="279583"/>
                      <a:pt x="4961" y="237101"/>
                      <a:pt x="590" y="194048"/>
                    </a:cubicBezTo>
                    <a:cubicBezTo>
                      <a:pt x="-4732" y="143661"/>
                      <a:pt x="25965" y="92131"/>
                      <a:pt x="92586" y="53650"/>
                    </a:cubicBezTo>
                    <a:cubicBezTo>
                      <a:pt x="216136" y="-17883"/>
                      <a:pt x="416475" y="-17883"/>
                      <a:pt x="540025" y="53650"/>
                    </a:cubicBezTo>
                    <a:cubicBezTo>
                      <a:pt x="606931" y="92131"/>
                      <a:pt x="637344" y="143661"/>
                      <a:pt x="632021"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8" name="Google Shape;3245;p37">
                <a:extLst>
                  <a:ext uri="{FF2B5EF4-FFF2-40B4-BE49-F238E27FC236}">
                    <a16:creationId xmlns:a16="http://schemas.microsoft.com/office/drawing/2014/main" id="{25A0D27B-52A4-4488-A983-952D67710490}"/>
                  </a:ext>
                </a:extLst>
              </p:cNvPr>
              <p:cNvSpPr/>
              <p:nvPr/>
            </p:nvSpPr>
            <p:spPr>
              <a:xfrm>
                <a:off x="6900970" y="4264342"/>
                <a:ext cx="631431" cy="344185"/>
              </a:xfrm>
              <a:custGeom>
                <a:avLst/>
                <a:gdLst/>
                <a:ahLst/>
                <a:cxnLst/>
                <a:rect l="l" t="t" r="r" b="b"/>
                <a:pathLst>
                  <a:path w="631431" h="344185" extrusionOk="0">
                    <a:moveTo>
                      <a:pt x="631432" y="172117"/>
                    </a:moveTo>
                    <a:cubicBezTo>
                      <a:pt x="626965" y="215170"/>
                      <a:pt x="596363" y="257842"/>
                      <a:pt x="539435" y="290608"/>
                    </a:cubicBezTo>
                    <a:cubicBezTo>
                      <a:pt x="415886" y="362045"/>
                      <a:pt x="215546" y="362045"/>
                      <a:pt x="91997" y="290608"/>
                    </a:cubicBezTo>
                    <a:cubicBezTo>
                      <a:pt x="34974" y="257651"/>
                      <a:pt x="4372" y="215170"/>
                      <a:pt x="0" y="172117"/>
                    </a:cubicBezTo>
                    <a:cubicBezTo>
                      <a:pt x="4372" y="129064"/>
                      <a:pt x="34974" y="86392"/>
                      <a:pt x="91997" y="53721"/>
                    </a:cubicBezTo>
                    <a:cubicBezTo>
                      <a:pt x="215546" y="-17907"/>
                      <a:pt x="415886" y="-17907"/>
                      <a:pt x="539435" y="53721"/>
                    </a:cubicBezTo>
                    <a:cubicBezTo>
                      <a:pt x="596838" y="86677"/>
                      <a:pt x="626965" y="129064"/>
                      <a:pt x="631432" y="172117"/>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9" name="Google Shape;3246;p37">
                <a:extLst>
                  <a:ext uri="{FF2B5EF4-FFF2-40B4-BE49-F238E27FC236}">
                    <a16:creationId xmlns:a16="http://schemas.microsoft.com/office/drawing/2014/main" id="{EE2AF1E2-5FAC-4F5B-AFF8-EF1B80AB78F6}"/>
                  </a:ext>
                </a:extLst>
              </p:cNvPr>
              <p:cNvSpPr/>
              <p:nvPr/>
            </p:nvSpPr>
            <p:spPr>
              <a:xfrm>
                <a:off x="7062535" y="4346352"/>
                <a:ext cx="295228" cy="185547"/>
              </a:xfrm>
              <a:custGeom>
                <a:avLst/>
                <a:gdLst/>
                <a:ahLst/>
                <a:cxnLst/>
                <a:rect l="l" t="t" r="r" b="b"/>
                <a:pathLst>
                  <a:path w="295228" h="185547" extrusionOk="0">
                    <a:moveTo>
                      <a:pt x="149494" y="30194"/>
                    </a:moveTo>
                    <a:cubicBezTo>
                      <a:pt x="145607" y="30185"/>
                      <a:pt x="141730" y="30499"/>
                      <a:pt x="137900" y="31147"/>
                    </a:cubicBezTo>
                    <a:cubicBezTo>
                      <a:pt x="132673" y="31909"/>
                      <a:pt x="126875" y="32956"/>
                      <a:pt x="120413" y="34290"/>
                    </a:cubicBezTo>
                    <a:cubicBezTo>
                      <a:pt x="113950" y="35623"/>
                      <a:pt x="107203" y="37433"/>
                      <a:pt x="100265" y="39529"/>
                    </a:cubicBezTo>
                    <a:cubicBezTo>
                      <a:pt x="93498" y="41548"/>
                      <a:pt x="86893" y="44063"/>
                      <a:pt x="80497" y="47054"/>
                    </a:cubicBezTo>
                    <a:lnTo>
                      <a:pt x="131247" y="76486"/>
                    </a:lnTo>
                    <a:lnTo>
                      <a:pt x="140751" y="73247"/>
                    </a:lnTo>
                    <a:cubicBezTo>
                      <a:pt x="153676" y="68961"/>
                      <a:pt x="165841" y="65246"/>
                      <a:pt x="177340" y="62294"/>
                    </a:cubicBezTo>
                    <a:cubicBezTo>
                      <a:pt x="188089" y="59360"/>
                      <a:pt x="199104" y="57541"/>
                      <a:pt x="210224" y="56864"/>
                    </a:cubicBezTo>
                    <a:cubicBezTo>
                      <a:pt x="220345" y="56179"/>
                      <a:pt x="230505" y="56845"/>
                      <a:pt x="240446" y="58864"/>
                    </a:cubicBezTo>
                    <a:cubicBezTo>
                      <a:pt x="250662" y="61017"/>
                      <a:pt x="260461" y="64846"/>
                      <a:pt x="269432" y="70199"/>
                    </a:cubicBezTo>
                    <a:cubicBezTo>
                      <a:pt x="278214" y="74590"/>
                      <a:pt x="285731" y="81144"/>
                      <a:pt x="291291" y="89249"/>
                    </a:cubicBezTo>
                    <a:cubicBezTo>
                      <a:pt x="294969" y="95193"/>
                      <a:pt x="296128" y="102356"/>
                      <a:pt x="294522" y="109156"/>
                    </a:cubicBezTo>
                    <a:cubicBezTo>
                      <a:pt x="292346" y="116624"/>
                      <a:pt x="288250" y="123397"/>
                      <a:pt x="282643" y="128778"/>
                    </a:cubicBezTo>
                    <a:cubicBezTo>
                      <a:pt x="275648" y="135789"/>
                      <a:pt x="267864" y="141961"/>
                      <a:pt x="259453" y="147161"/>
                    </a:cubicBezTo>
                    <a:lnTo>
                      <a:pt x="291766" y="166211"/>
                    </a:lnTo>
                    <a:lnTo>
                      <a:pt x="273709" y="176213"/>
                    </a:lnTo>
                    <a:lnTo>
                      <a:pt x="241111" y="157163"/>
                    </a:lnTo>
                    <a:cubicBezTo>
                      <a:pt x="225591" y="164868"/>
                      <a:pt x="209359" y="171022"/>
                      <a:pt x="192642" y="175546"/>
                    </a:cubicBezTo>
                    <a:cubicBezTo>
                      <a:pt x="175155" y="180384"/>
                      <a:pt x="157288" y="183728"/>
                      <a:pt x="139230" y="185547"/>
                    </a:cubicBezTo>
                    <a:lnTo>
                      <a:pt x="122123" y="154972"/>
                    </a:lnTo>
                    <a:cubicBezTo>
                      <a:pt x="126894" y="154848"/>
                      <a:pt x="131656" y="154467"/>
                      <a:pt x="136379" y="153829"/>
                    </a:cubicBezTo>
                    <a:cubicBezTo>
                      <a:pt x="143536" y="153019"/>
                      <a:pt x="150644" y="151809"/>
                      <a:pt x="157668" y="150209"/>
                    </a:cubicBezTo>
                    <a:cubicBezTo>
                      <a:pt x="165556" y="148495"/>
                      <a:pt x="173824" y="146399"/>
                      <a:pt x="182568" y="143828"/>
                    </a:cubicBezTo>
                    <a:cubicBezTo>
                      <a:pt x="191055" y="141246"/>
                      <a:pt x="199342" y="138065"/>
                      <a:pt x="207372" y="134303"/>
                    </a:cubicBezTo>
                    <a:lnTo>
                      <a:pt x="156812" y="105061"/>
                    </a:lnTo>
                    <a:lnTo>
                      <a:pt x="150255" y="107347"/>
                    </a:lnTo>
                    <a:lnTo>
                      <a:pt x="143317" y="109442"/>
                    </a:lnTo>
                    <a:cubicBezTo>
                      <a:pt x="130582" y="113633"/>
                      <a:pt x="118987" y="116967"/>
                      <a:pt x="108343" y="118967"/>
                    </a:cubicBezTo>
                    <a:cubicBezTo>
                      <a:pt x="98545" y="121244"/>
                      <a:pt x="88556" y="122587"/>
                      <a:pt x="78501" y="122968"/>
                    </a:cubicBezTo>
                    <a:cubicBezTo>
                      <a:pt x="69691" y="123282"/>
                      <a:pt x="60872" y="122453"/>
                      <a:pt x="52271" y="120491"/>
                    </a:cubicBezTo>
                    <a:cubicBezTo>
                      <a:pt x="43698" y="118548"/>
                      <a:pt x="35468" y="115338"/>
                      <a:pt x="27846" y="110966"/>
                    </a:cubicBezTo>
                    <a:cubicBezTo>
                      <a:pt x="19511" y="106613"/>
                      <a:pt x="12288" y="100384"/>
                      <a:pt x="6748" y="92773"/>
                    </a:cubicBezTo>
                    <a:cubicBezTo>
                      <a:pt x="2585" y="87116"/>
                      <a:pt x="561" y="80163"/>
                      <a:pt x="1045" y="73152"/>
                    </a:cubicBezTo>
                    <a:cubicBezTo>
                      <a:pt x="1787" y="65856"/>
                      <a:pt x="4704" y="58950"/>
                      <a:pt x="9409" y="53340"/>
                    </a:cubicBezTo>
                    <a:cubicBezTo>
                      <a:pt x="15197" y="45929"/>
                      <a:pt x="22125" y="39500"/>
                      <a:pt x="29937" y="34290"/>
                    </a:cubicBezTo>
                    <a:lnTo>
                      <a:pt x="0" y="16954"/>
                    </a:lnTo>
                    <a:lnTo>
                      <a:pt x="17582" y="6763"/>
                    </a:lnTo>
                    <a:lnTo>
                      <a:pt x="47234" y="23908"/>
                    </a:lnTo>
                    <a:cubicBezTo>
                      <a:pt x="61157" y="17021"/>
                      <a:pt x="75783" y="11649"/>
                      <a:pt x="90856" y="7906"/>
                    </a:cubicBezTo>
                    <a:cubicBezTo>
                      <a:pt x="105188" y="4239"/>
                      <a:pt x="119767" y="1591"/>
                      <a:pt x="134479" y="0"/>
                    </a:cubicBezTo>
                    <a:close/>
                    <a:moveTo>
                      <a:pt x="63105" y="83629"/>
                    </a:moveTo>
                    <a:cubicBezTo>
                      <a:pt x="69786" y="87459"/>
                      <a:pt x="77494" y="89116"/>
                      <a:pt x="85154" y="88392"/>
                    </a:cubicBezTo>
                    <a:cubicBezTo>
                      <a:pt x="95437" y="87182"/>
                      <a:pt x="105568" y="84877"/>
                      <a:pt x="115376" y="81534"/>
                    </a:cubicBezTo>
                    <a:lnTo>
                      <a:pt x="67857" y="54007"/>
                    </a:lnTo>
                    <a:cubicBezTo>
                      <a:pt x="50370" y="65437"/>
                      <a:pt x="48849" y="75343"/>
                      <a:pt x="63105" y="83629"/>
                    </a:cubicBezTo>
                    <a:close/>
                    <a:moveTo>
                      <a:pt x="229991" y="97536"/>
                    </a:moveTo>
                    <a:cubicBezTo>
                      <a:pt x="222721" y="93536"/>
                      <a:pt x="214339" y="92030"/>
                      <a:pt x="206137" y="93250"/>
                    </a:cubicBezTo>
                    <a:cubicBezTo>
                      <a:pt x="194894" y="94755"/>
                      <a:pt x="183803" y="97212"/>
                      <a:pt x="172969" y="100584"/>
                    </a:cubicBezTo>
                    <a:lnTo>
                      <a:pt x="220488" y="127921"/>
                    </a:lnTo>
                    <a:cubicBezTo>
                      <a:pt x="240446" y="115634"/>
                      <a:pt x="243677" y="105442"/>
                      <a:pt x="229991" y="97536"/>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0" name="Google Shape;3247;p37">
                <a:extLst>
                  <a:ext uri="{FF2B5EF4-FFF2-40B4-BE49-F238E27FC236}">
                    <a16:creationId xmlns:a16="http://schemas.microsoft.com/office/drawing/2014/main" id="{45457C62-2C9E-46C5-9303-E85465646387}"/>
                  </a:ext>
                </a:extLst>
              </p:cNvPr>
              <p:cNvSpPr/>
              <p:nvPr/>
            </p:nvSpPr>
            <p:spPr>
              <a:xfrm>
                <a:off x="7184658" y="4484274"/>
                <a:ext cx="19482" cy="25526"/>
              </a:xfrm>
              <a:custGeom>
                <a:avLst/>
                <a:gdLst/>
                <a:ahLst/>
                <a:cxnLst/>
                <a:rect l="l" t="t" r="r" b="b"/>
                <a:pathLst>
                  <a:path w="19482" h="25526" extrusionOk="0">
                    <a:moveTo>
                      <a:pt x="0" y="17240"/>
                    </a:moveTo>
                    <a:cubicBezTo>
                      <a:pt x="570" y="16002"/>
                      <a:pt x="0" y="0"/>
                      <a:pt x="0" y="0"/>
                    </a:cubicBezTo>
                    <a:lnTo>
                      <a:pt x="19483" y="12573"/>
                    </a:lnTo>
                    <a:lnTo>
                      <a:pt x="11024"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1" name="Google Shape;3248;p37">
                <a:extLst>
                  <a:ext uri="{FF2B5EF4-FFF2-40B4-BE49-F238E27FC236}">
                    <a16:creationId xmlns:a16="http://schemas.microsoft.com/office/drawing/2014/main" id="{9BBF5CC1-7A88-420F-BDD3-F469D8C38815}"/>
                  </a:ext>
                </a:extLst>
              </p:cNvPr>
              <p:cNvSpPr/>
              <p:nvPr/>
            </p:nvSpPr>
            <p:spPr>
              <a:xfrm>
                <a:off x="7311819" y="4495228"/>
                <a:ext cx="42101" cy="19716"/>
              </a:xfrm>
              <a:custGeom>
                <a:avLst/>
                <a:gdLst/>
                <a:ahLst/>
                <a:cxnLst/>
                <a:rect l="l" t="t" r="r" b="b"/>
                <a:pathLst>
                  <a:path w="42101" h="19716" extrusionOk="0">
                    <a:moveTo>
                      <a:pt x="42102" y="17145"/>
                    </a:moveTo>
                    <a:lnTo>
                      <a:pt x="42102" y="0"/>
                    </a:lnTo>
                    <a:lnTo>
                      <a:pt x="0" y="3143"/>
                    </a:lnTo>
                    <a:lnTo>
                      <a:pt x="24140" y="19717"/>
                    </a:lnTo>
                    <a:lnTo>
                      <a:pt x="42102"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2" name="Google Shape;3249;p37">
                <a:extLst>
                  <a:ext uri="{FF2B5EF4-FFF2-40B4-BE49-F238E27FC236}">
                    <a16:creationId xmlns:a16="http://schemas.microsoft.com/office/drawing/2014/main" id="{4F611FFE-D9A3-4F51-B971-AFCE97F1FADC}"/>
                  </a:ext>
                </a:extLst>
              </p:cNvPr>
              <p:cNvSpPr/>
              <p:nvPr/>
            </p:nvSpPr>
            <p:spPr>
              <a:xfrm>
                <a:off x="7325980" y="4431982"/>
                <a:ext cx="31457" cy="17335"/>
              </a:xfrm>
              <a:custGeom>
                <a:avLst/>
                <a:gdLst/>
                <a:ahLst/>
                <a:cxnLst/>
                <a:rect l="l" t="t" r="r" b="b"/>
                <a:pathLst>
                  <a:path w="31457" h="17335" extrusionOk="0">
                    <a:moveTo>
                      <a:pt x="31458" y="17336"/>
                    </a:moveTo>
                    <a:lnTo>
                      <a:pt x="31458" y="0"/>
                    </a:lnTo>
                    <a:lnTo>
                      <a:pt x="0" y="11430"/>
                    </a:lnTo>
                    <a:lnTo>
                      <a:pt x="31458" y="17336"/>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3" name="Google Shape;3250;p37">
                <a:extLst>
                  <a:ext uri="{FF2B5EF4-FFF2-40B4-BE49-F238E27FC236}">
                    <a16:creationId xmlns:a16="http://schemas.microsoft.com/office/drawing/2014/main" id="{349C313D-5ACE-4666-BE29-0959A7F365BF}"/>
                  </a:ext>
                </a:extLst>
              </p:cNvPr>
              <p:cNvSpPr/>
              <p:nvPr/>
            </p:nvSpPr>
            <p:spPr>
              <a:xfrm>
                <a:off x="7227140" y="4438078"/>
                <a:ext cx="47328" cy="33147"/>
              </a:xfrm>
              <a:custGeom>
                <a:avLst/>
                <a:gdLst/>
                <a:ahLst/>
                <a:cxnLst/>
                <a:rect l="l" t="t" r="r" b="b"/>
                <a:pathLst>
                  <a:path w="47328" h="33147" extrusionOk="0">
                    <a:moveTo>
                      <a:pt x="0" y="10096"/>
                    </a:moveTo>
                    <a:lnTo>
                      <a:pt x="10454" y="0"/>
                    </a:lnTo>
                    <a:lnTo>
                      <a:pt x="47329" y="25622"/>
                    </a:lnTo>
                    <a:lnTo>
                      <a:pt x="45048" y="33147"/>
                    </a:lnTo>
                    <a:cubicBezTo>
                      <a:pt x="45048" y="33147"/>
                      <a:pt x="17487" y="21431"/>
                      <a:pt x="16537" y="2076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4" name="Google Shape;3251;p37">
                <a:extLst>
                  <a:ext uri="{FF2B5EF4-FFF2-40B4-BE49-F238E27FC236}">
                    <a16:creationId xmlns:a16="http://schemas.microsoft.com/office/drawing/2014/main" id="{FAFB3DA3-C923-48D4-95E6-723F1E1A0824}"/>
                  </a:ext>
                </a:extLst>
              </p:cNvPr>
              <p:cNvSpPr/>
              <p:nvPr/>
            </p:nvSpPr>
            <p:spPr>
              <a:xfrm>
                <a:off x="7130487" y="4383214"/>
                <a:ext cx="59018" cy="38957"/>
              </a:xfrm>
              <a:custGeom>
                <a:avLst/>
                <a:gdLst/>
                <a:ahLst/>
                <a:cxnLst/>
                <a:rect l="l" t="t" r="r" b="b"/>
                <a:pathLst>
                  <a:path w="59018" h="38957" extrusionOk="0">
                    <a:moveTo>
                      <a:pt x="0" y="11144"/>
                    </a:moveTo>
                    <a:lnTo>
                      <a:pt x="49040" y="38957"/>
                    </a:lnTo>
                    <a:lnTo>
                      <a:pt x="59018" y="31623"/>
                    </a:lnTo>
                    <a:cubicBezTo>
                      <a:pt x="59018" y="31623"/>
                      <a:pt x="52841" y="24575"/>
                      <a:pt x="52461" y="23908"/>
                    </a:cubicBezTo>
                    <a:cubicBezTo>
                      <a:pt x="48042" y="18898"/>
                      <a:pt x="42881" y="14592"/>
                      <a:pt x="37160" y="11144"/>
                    </a:cubicBezTo>
                    <a:cubicBezTo>
                      <a:pt x="33548" y="10382"/>
                      <a:pt x="10264" y="0"/>
                      <a:pt x="10264"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5" name="Google Shape;3252;p37">
                <a:extLst>
                  <a:ext uri="{FF2B5EF4-FFF2-40B4-BE49-F238E27FC236}">
                    <a16:creationId xmlns:a16="http://schemas.microsoft.com/office/drawing/2014/main" id="{BB343719-03E0-48AB-87F3-3CB2D5C45BC2}"/>
                  </a:ext>
                </a:extLst>
              </p:cNvPr>
              <p:cNvSpPr/>
              <p:nvPr/>
            </p:nvSpPr>
            <p:spPr>
              <a:xfrm>
                <a:off x="7184753" y="4352067"/>
                <a:ext cx="27275" cy="24479"/>
              </a:xfrm>
              <a:custGeom>
                <a:avLst/>
                <a:gdLst/>
                <a:ahLst/>
                <a:cxnLst/>
                <a:rect l="l" t="t" r="r" b="b"/>
                <a:pathLst>
                  <a:path w="27275" h="24479" extrusionOk="0">
                    <a:moveTo>
                      <a:pt x="27276" y="24479"/>
                    </a:moveTo>
                    <a:lnTo>
                      <a:pt x="27276" y="7334"/>
                    </a:lnTo>
                    <a:lnTo>
                      <a:pt x="4752" y="0"/>
                    </a:lnTo>
                    <a:lnTo>
                      <a:pt x="0" y="13430"/>
                    </a:lnTo>
                    <a:lnTo>
                      <a:pt x="1140" y="19621"/>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6" name="Google Shape;3253;p37">
                <a:extLst>
                  <a:ext uri="{FF2B5EF4-FFF2-40B4-BE49-F238E27FC236}">
                    <a16:creationId xmlns:a16="http://schemas.microsoft.com/office/drawing/2014/main" id="{220EAF91-BABE-4C4E-B16B-F155FE90D48F}"/>
                  </a:ext>
                </a:extLst>
              </p:cNvPr>
              <p:cNvSpPr/>
              <p:nvPr/>
            </p:nvSpPr>
            <p:spPr>
              <a:xfrm>
                <a:off x="7062535" y="4347019"/>
                <a:ext cx="26040" cy="19431"/>
              </a:xfrm>
              <a:custGeom>
                <a:avLst/>
                <a:gdLst/>
                <a:ahLst/>
                <a:cxnLst/>
                <a:rect l="l" t="t" r="r" b="b"/>
                <a:pathLst>
                  <a:path w="26040" h="19431" extrusionOk="0">
                    <a:moveTo>
                      <a:pt x="0" y="17145"/>
                    </a:moveTo>
                    <a:lnTo>
                      <a:pt x="0" y="0"/>
                    </a:lnTo>
                    <a:lnTo>
                      <a:pt x="26040"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7" name="Google Shape;3254;p37">
                <a:extLst>
                  <a:ext uri="{FF2B5EF4-FFF2-40B4-BE49-F238E27FC236}">
                    <a16:creationId xmlns:a16="http://schemas.microsoft.com/office/drawing/2014/main" id="{5E99F971-CFB8-43AF-B5F0-BBF435FEAA10}"/>
                  </a:ext>
                </a:extLst>
              </p:cNvPr>
              <p:cNvSpPr/>
              <p:nvPr/>
            </p:nvSpPr>
            <p:spPr>
              <a:xfrm>
                <a:off x="7063485" y="4404550"/>
                <a:ext cx="29937" cy="30289"/>
              </a:xfrm>
              <a:custGeom>
                <a:avLst/>
                <a:gdLst/>
                <a:ahLst/>
                <a:cxnLst/>
                <a:rect l="l" t="t" r="r" b="b"/>
                <a:pathLst>
                  <a:path w="29937" h="30289" extrusionOk="0">
                    <a:moveTo>
                      <a:pt x="0" y="17907"/>
                    </a:moveTo>
                    <a:lnTo>
                      <a:pt x="0" y="0"/>
                    </a:lnTo>
                    <a:lnTo>
                      <a:pt x="29937" y="0"/>
                    </a:lnTo>
                    <a:lnTo>
                      <a:pt x="22619" y="16002"/>
                    </a:lnTo>
                    <a:lnTo>
                      <a:pt x="9599" y="3028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8" name="Google Shape;3255;p37">
                <a:extLst>
                  <a:ext uri="{FF2B5EF4-FFF2-40B4-BE49-F238E27FC236}">
                    <a16:creationId xmlns:a16="http://schemas.microsoft.com/office/drawing/2014/main" id="{F370FB96-843A-4BC8-80AA-8E89DEA9BAFD}"/>
                  </a:ext>
                </a:extLst>
              </p:cNvPr>
              <p:cNvSpPr/>
              <p:nvPr/>
            </p:nvSpPr>
            <p:spPr>
              <a:xfrm>
                <a:off x="7062535" y="4329112"/>
                <a:ext cx="295233" cy="185547"/>
              </a:xfrm>
              <a:custGeom>
                <a:avLst/>
                <a:gdLst/>
                <a:ahLst/>
                <a:cxnLst/>
                <a:rect l="l" t="t" r="r" b="b"/>
                <a:pathLst>
                  <a:path w="295233" h="185547" extrusionOk="0">
                    <a:moveTo>
                      <a:pt x="149494" y="30289"/>
                    </a:moveTo>
                    <a:cubicBezTo>
                      <a:pt x="145607" y="30280"/>
                      <a:pt x="141730" y="30594"/>
                      <a:pt x="137900" y="31242"/>
                    </a:cubicBezTo>
                    <a:cubicBezTo>
                      <a:pt x="132673" y="32004"/>
                      <a:pt x="126875" y="33052"/>
                      <a:pt x="120413" y="34385"/>
                    </a:cubicBezTo>
                    <a:cubicBezTo>
                      <a:pt x="113950" y="35719"/>
                      <a:pt x="107203" y="37433"/>
                      <a:pt x="100265" y="39529"/>
                    </a:cubicBezTo>
                    <a:cubicBezTo>
                      <a:pt x="93498" y="41577"/>
                      <a:pt x="86893" y="44129"/>
                      <a:pt x="80497" y="47149"/>
                    </a:cubicBezTo>
                    <a:lnTo>
                      <a:pt x="131247" y="76486"/>
                    </a:lnTo>
                    <a:lnTo>
                      <a:pt x="140751" y="73247"/>
                    </a:lnTo>
                    <a:cubicBezTo>
                      <a:pt x="153676" y="68961"/>
                      <a:pt x="165841" y="65341"/>
                      <a:pt x="177340" y="62294"/>
                    </a:cubicBezTo>
                    <a:cubicBezTo>
                      <a:pt x="188108" y="59455"/>
                      <a:pt x="199114" y="57636"/>
                      <a:pt x="210224" y="56864"/>
                    </a:cubicBezTo>
                    <a:cubicBezTo>
                      <a:pt x="220345" y="56255"/>
                      <a:pt x="230505" y="56960"/>
                      <a:pt x="240446" y="58960"/>
                    </a:cubicBezTo>
                    <a:cubicBezTo>
                      <a:pt x="250643" y="61131"/>
                      <a:pt x="260432" y="64922"/>
                      <a:pt x="269432" y="70199"/>
                    </a:cubicBezTo>
                    <a:cubicBezTo>
                      <a:pt x="278204" y="74600"/>
                      <a:pt x="285731" y="81153"/>
                      <a:pt x="291291" y="89249"/>
                    </a:cubicBezTo>
                    <a:cubicBezTo>
                      <a:pt x="294978" y="95183"/>
                      <a:pt x="296138" y="102356"/>
                      <a:pt x="294522" y="109156"/>
                    </a:cubicBezTo>
                    <a:cubicBezTo>
                      <a:pt x="292327" y="116615"/>
                      <a:pt x="288231" y="123377"/>
                      <a:pt x="282643" y="128778"/>
                    </a:cubicBezTo>
                    <a:cubicBezTo>
                      <a:pt x="275667" y="135779"/>
                      <a:pt x="267883" y="141922"/>
                      <a:pt x="259453" y="147066"/>
                    </a:cubicBezTo>
                    <a:lnTo>
                      <a:pt x="291766" y="166116"/>
                    </a:lnTo>
                    <a:lnTo>
                      <a:pt x="273709" y="176213"/>
                    </a:lnTo>
                    <a:lnTo>
                      <a:pt x="241111" y="157163"/>
                    </a:lnTo>
                    <a:cubicBezTo>
                      <a:pt x="225591" y="164830"/>
                      <a:pt x="209359" y="170955"/>
                      <a:pt x="192642" y="175451"/>
                    </a:cubicBezTo>
                    <a:cubicBezTo>
                      <a:pt x="175164" y="180365"/>
                      <a:pt x="157297" y="183737"/>
                      <a:pt x="139230" y="185547"/>
                    </a:cubicBezTo>
                    <a:lnTo>
                      <a:pt x="122123" y="154877"/>
                    </a:lnTo>
                    <a:cubicBezTo>
                      <a:pt x="126894" y="154848"/>
                      <a:pt x="131656" y="154496"/>
                      <a:pt x="136379" y="153829"/>
                    </a:cubicBezTo>
                    <a:cubicBezTo>
                      <a:pt x="142747" y="153067"/>
                      <a:pt x="149875" y="151829"/>
                      <a:pt x="157668" y="150209"/>
                    </a:cubicBezTo>
                    <a:cubicBezTo>
                      <a:pt x="165461" y="148590"/>
                      <a:pt x="173824" y="146304"/>
                      <a:pt x="182568" y="143828"/>
                    </a:cubicBezTo>
                    <a:cubicBezTo>
                      <a:pt x="191045" y="141246"/>
                      <a:pt x="199342" y="138055"/>
                      <a:pt x="207372" y="134303"/>
                    </a:cubicBezTo>
                    <a:lnTo>
                      <a:pt x="156812" y="105156"/>
                    </a:lnTo>
                    <a:lnTo>
                      <a:pt x="150255" y="107442"/>
                    </a:lnTo>
                    <a:lnTo>
                      <a:pt x="143317" y="109538"/>
                    </a:lnTo>
                    <a:cubicBezTo>
                      <a:pt x="130582" y="113729"/>
                      <a:pt x="118987" y="116967"/>
                      <a:pt x="108343" y="119063"/>
                    </a:cubicBezTo>
                    <a:cubicBezTo>
                      <a:pt x="98545" y="121339"/>
                      <a:pt x="88556" y="122682"/>
                      <a:pt x="78501" y="123063"/>
                    </a:cubicBezTo>
                    <a:cubicBezTo>
                      <a:pt x="69682" y="123425"/>
                      <a:pt x="60862" y="122587"/>
                      <a:pt x="52271" y="120587"/>
                    </a:cubicBezTo>
                    <a:cubicBezTo>
                      <a:pt x="43698" y="118653"/>
                      <a:pt x="35468" y="115433"/>
                      <a:pt x="27846" y="111062"/>
                    </a:cubicBezTo>
                    <a:cubicBezTo>
                      <a:pt x="19511" y="106709"/>
                      <a:pt x="12288" y="100479"/>
                      <a:pt x="6748" y="92869"/>
                    </a:cubicBezTo>
                    <a:cubicBezTo>
                      <a:pt x="2604" y="87201"/>
                      <a:pt x="579" y="80258"/>
                      <a:pt x="1045" y="73247"/>
                    </a:cubicBezTo>
                    <a:cubicBezTo>
                      <a:pt x="1767" y="65951"/>
                      <a:pt x="4685" y="59036"/>
                      <a:pt x="9409" y="53435"/>
                    </a:cubicBezTo>
                    <a:cubicBezTo>
                      <a:pt x="15197" y="46025"/>
                      <a:pt x="22125" y="39596"/>
                      <a:pt x="29937" y="34385"/>
                    </a:cubicBezTo>
                    <a:lnTo>
                      <a:pt x="0" y="17050"/>
                    </a:lnTo>
                    <a:lnTo>
                      <a:pt x="17582" y="6858"/>
                    </a:lnTo>
                    <a:lnTo>
                      <a:pt x="47234" y="24003"/>
                    </a:lnTo>
                    <a:cubicBezTo>
                      <a:pt x="61157" y="17088"/>
                      <a:pt x="75783" y="11687"/>
                      <a:pt x="90856" y="7906"/>
                    </a:cubicBezTo>
                    <a:cubicBezTo>
                      <a:pt x="105207" y="4324"/>
                      <a:pt x="119785" y="1686"/>
                      <a:pt x="134479" y="0"/>
                    </a:cubicBezTo>
                    <a:close/>
                    <a:moveTo>
                      <a:pt x="63105" y="83629"/>
                    </a:moveTo>
                    <a:cubicBezTo>
                      <a:pt x="69777" y="87497"/>
                      <a:pt x="77484" y="89163"/>
                      <a:pt x="85154" y="88392"/>
                    </a:cubicBezTo>
                    <a:cubicBezTo>
                      <a:pt x="95437" y="87221"/>
                      <a:pt x="105568" y="84954"/>
                      <a:pt x="115376" y="81629"/>
                    </a:cubicBezTo>
                    <a:lnTo>
                      <a:pt x="67857" y="54102"/>
                    </a:lnTo>
                    <a:cubicBezTo>
                      <a:pt x="50370" y="65532"/>
                      <a:pt x="48849" y="75438"/>
                      <a:pt x="63105" y="83629"/>
                    </a:cubicBezTo>
                    <a:close/>
                    <a:moveTo>
                      <a:pt x="229991" y="97631"/>
                    </a:moveTo>
                    <a:cubicBezTo>
                      <a:pt x="222721" y="93631"/>
                      <a:pt x="214339" y="92126"/>
                      <a:pt x="206137" y="93345"/>
                    </a:cubicBezTo>
                    <a:cubicBezTo>
                      <a:pt x="194884" y="94802"/>
                      <a:pt x="183784" y="97260"/>
                      <a:pt x="172969" y="100679"/>
                    </a:cubicBezTo>
                    <a:lnTo>
                      <a:pt x="220488" y="128016"/>
                    </a:lnTo>
                    <a:cubicBezTo>
                      <a:pt x="240512" y="115700"/>
                      <a:pt x="243677" y="105566"/>
                      <a:pt x="229991" y="97631"/>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40" name="Google Shape;3256;p37">
              <a:extLst>
                <a:ext uri="{FF2B5EF4-FFF2-40B4-BE49-F238E27FC236}">
                  <a16:creationId xmlns:a16="http://schemas.microsoft.com/office/drawing/2014/main" id="{D20664EF-A9E9-4058-BC47-31459005B37C}"/>
                </a:ext>
              </a:extLst>
            </p:cNvPr>
            <p:cNvGrpSpPr/>
            <p:nvPr/>
          </p:nvGrpSpPr>
          <p:grpSpPr>
            <a:xfrm>
              <a:off x="4993741" y="3268090"/>
              <a:ext cx="883853" cy="621125"/>
              <a:chOff x="6803366" y="4010215"/>
              <a:chExt cx="883853" cy="621125"/>
            </a:xfrm>
          </p:grpSpPr>
          <p:sp>
            <p:nvSpPr>
              <p:cNvPr id="247" name="Google Shape;3257;p37">
                <a:extLst>
                  <a:ext uri="{FF2B5EF4-FFF2-40B4-BE49-F238E27FC236}">
                    <a16:creationId xmlns:a16="http://schemas.microsoft.com/office/drawing/2014/main" id="{055BEEAA-8716-4395-91E3-9F96C1F62973}"/>
                  </a:ext>
                </a:extLst>
              </p:cNvPr>
              <p:cNvSpPr/>
              <p:nvPr/>
            </p:nvSpPr>
            <p:spPr>
              <a:xfrm>
                <a:off x="6803366" y="4119848"/>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8" name="Google Shape;3258;p37">
                <a:extLst>
                  <a:ext uri="{FF2B5EF4-FFF2-40B4-BE49-F238E27FC236}">
                    <a16:creationId xmlns:a16="http://schemas.microsoft.com/office/drawing/2014/main" id="{DAE6D6B1-B68D-4CCB-98AD-5B06C4BBDCB4}"/>
                  </a:ext>
                </a:extLst>
              </p:cNvPr>
              <p:cNvSpPr/>
              <p:nvPr/>
            </p:nvSpPr>
            <p:spPr>
              <a:xfrm>
                <a:off x="6803461" y="4262913"/>
                <a:ext cx="87339" cy="116490"/>
              </a:xfrm>
              <a:custGeom>
                <a:avLst/>
                <a:gdLst/>
                <a:ahLst/>
                <a:cxnLst/>
                <a:rect l="l" t="t" r="r" b="b"/>
                <a:pathLst>
                  <a:path w="87339" h="116490" extrusionOk="0">
                    <a:moveTo>
                      <a:pt x="0" y="116491"/>
                    </a:moveTo>
                    <a:lnTo>
                      <a:pt x="0" y="0"/>
                    </a:lnTo>
                    <a:lnTo>
                      <a:pt x="87340" y="77915"/>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9" name="Google Shape;3259;p37">
                <a:extLst>
                  <a:ext uri="{FF2B5EF4-FFF2-40B4-BE49-F238E27FC236}">
                    <a16:creationId xmlns:a16="http://schemas.microsoft.com/office/drawing/2014/main" id="{55BAC625-E2A1-43D5-9586-AC3EF43BFF62}"/>
                  </a:ext>
                </a:extLst>
              </p:cNvPr>
              <p:cNvSpPr/>
              <p:nvPr/>
            </p:nvSpPr>
            <p:spPr>
              <a:xfrm>
                <a:off x="7620692" y="4265961"/>
                <a:ext cx="66526" cy="157067"/>
              </a:xfrm>
              <a:custGeom>
                <a:avLst/>
                <a:gdLst/>
                <a:ahLst/>
                <a:cxnLst/>
                <a:rect l="l" t="t" r="r" b="b"/>
                <a:pathLst>
                  <a:path w="66526" h="157067" extrusionOk="0">
                    <a:moveTo>
                      <a:pt x="66527" y="0"/>
                    </a:moveTo>
                    <a:lnTo>
                      <a:pt x="66527" y="109633"/>
                    </a:lnTo>
                    <a:lnTo>
                      <a:pt x="21859" y="157067"/>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0" name="Google Shape;3260;p37">
                <a:extLst>
                  <a:ext uri="{FF2B5EF4-FFF2-40B4-BE49-F238E27FC236}">
                    <a16:creationId xmlns:a16="http://schemas.microsoft.com/office/drawing/2014/main" id="{7F2BD567-B291-4620-8429-7E6E85DFD4C3}"/>
                  </a:ext>
                </a:extLst>
              </p:cNvPr>
              <p:cNvSpPr/>
              <p:nvPr/>
            </p:nvSpPr>
            <p:spPr>
              <a:xfrm>
                <a:off x="6803366" y="4010215"/>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1" name="Google Shape;3261;p37">
                <a:extLst>
                  <a:ext uri="{FF2B5EF4-FFF2-40B4-BE49-F238E27FC236}">
                    <a16:creationId xmlns:a16="http://schemas.microsoft.com/office/drawing/2014/main" id="{F9550635-B1EE-4992-9CF5-868A4ADBC618}"/>
                  </a:ext>
                </a:extLst>
              </p:cNvPr>
              <p:cNvSpPr/>
              <p:nvPr/>
            </p:nvSpPr>
            <p:spPr>
              <a:xfrm>
                <a:off x="6928987" y="4079843"/>
                <a:ext cx="632689" cy="366093"/>
              </a:xfrm>
              <a:custGeom>
                <a:avLst/>
                <a:gdLst/>
                <a:ahLst/>
                <a:cxnLst/>
                <a:rect l="l" t="t" r="r" b="b"/>
                <a:pathLst>
                  <a:path w="632689" h="366093" extrusionOk="0">
                    <a:moveTo>
                      <a:pt x="632117" y="194024"/>
                    </a:moveTo>
                    <a:cubicBezTo>
                      <a:pt x="627555" y="237173"/>
                      <a:pt x="596952" y="279749"/>
                      <a:pt x="540025" y="312515"/>
                    </a:cubicBezTo>
                    <a:cubicBezTo>
                      <a:pt x="416476" y="383953"/>
                      <a:pt x="216136" y="383953"/>
                      <a:pt x="92587" y="312515"/>
                    </a:cubicBezTo>
                    <a:cubicBezTo>
                      <a:pt x="35564" y="279559"/>
                      <a:pt x="4962" y="237173"/>
                      <a:pt x="590" y="194024"/>
                    </a:cubicBezTo>
                    <a:cubicBezTo>
                      <a:pt x="-4732" y="143637"/>
                      <a:pt x="25965" y="92107"/>
                      <a:pt x="92587" y="53721"/>
                    </a:cubicBezTo>
                    <a:cubicBezTo>
                      <a:pt x="216136" y="-17907"/>
                      <a:pt x="416476" y="-17907"/>
                      <a:pt x="540025" y="53721"/>
                    </a:cubicBezTo>
                    <a:cubicBezTo>
                      <a:pt x="606836" y="92107"/>
                      <a:pt x="637344" y="143637"/>
                      <a:pt x="632117" y="19402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2" name="Google Shape;3262;p37">
                <a:extLst>
                  <a:ext uri="{FF2B5EF4-FFF2-40B4-BE49-F238E27FC236}">
                    <a16:creationId xmlns:a16="http://schemas.microsoft.com/office/drawing/2014/main" id="{2CDEB0DE-0475-4BDE-A212-1E83BCD27CDC}"/>
                  </a:ext>
                </a:extLst>
              </p:cNvPr>
              <p:cNvSpPr/>
              <p:nvPr/>
            </p:nvSpPr>
            <p:spPr>
              <a:xfrm>
                <a:off x="6929577" y="4101750"/>
                <a:ext cx="631526" cy="344186"/>
              </a:xfrm>
              <a:custGeom>
                <a:avLst/>
                <a:gdLst/>
                <a:ahLst/>
                <a:cxnLst/>
                <a:rect l="l" t="t" r="r" b="b"/>
                <a:pathLst>
                  <a:path w="631526" h="344186" extrusionOk="0">
                    <a:moveTo>
                      <a:pt x="631527" y="172117"/>
                    </a:moveTo>
                    <a:cubicBezTo>
                      <a:pt x="626965" y="215265"/>
                      <a:pt x="596363" y="257842"/>
                      <a:pt x="539435" y="290608"/>
                    </a:cubicBezTo>
                    <a:cubicBezTo>
                      <a:pt x="415886" y="362045"/>
                      <a:pt x="215546" y="362045"/>
                      <a:pt x="91997" y="290608"/>
                    </a:cubicBezTo>
                    <a:cubicBezTo>
                      <a:pt x="34974" y="257651"/>
                      <a:pt x="4372" y="215265"/>
                      <a:pt x="0" y="172117"/>
                    </a:cubicBezTo>
                    <a:cubicBezTo>
                      <a:pt x="4372" y="129064"/>
                      <a:pt x="35069" y="86392"/>
                      <a:pt x="91997" y="53721"/>
                    </a:cubicBezTo>
                    <a:cubicBezTo>
                      <a:pt x="215546" y="-17907"/>
                      <a:pt x="415886" y="-17907"/>
                      <a:pt x="539435" y="53721"/>
                    </a:cubicBezTo>
                    <a:cubicBezTo>
                      <a:pt x="596743" y="86678"/>
                      <a:pt x="626965" y="129064"/>
                      <a:pt x="631527" y="172117"/>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3" name="Google Shape;3263;p37">
                <a:extLst>
                  <a:ext uri="{FF2B5EF4-FFF2-40B4-BE49-F238E27FC236}">
                    <a16:creationId xmlns:a16="http://schemas.microsoft.com/office/drawing/2014/main" id="{EF9E44F9-506A-47A5-ABCF-0219BBD8FA6F}"/>
                  </a:ext>
                </a:extLst>
              </p:cNvPr>
              <p:cNvSpPr/>
              <p:nvPr/>
            </p:nvSpPr>
            <p:spPr>
              <a:xfrm>
                <a:off x="7091046" y="4183856"/>
                <a:ext cx="294970" cy="185451"/>
              </a:xfrm>
              <a:custGeom>
                <a:avLst/>
                <a:gdLst/>
                <a:ahLst/>
                <a:cxnLst/>
                <a:rect l="l" t="t" r="r" b="b"/>
                <a:pathLst>
                  <a:path w="294970" h="185451" extrusionOk="0">
                    <a:moveTo>
                      <a:pt x="149590" y="30194"/>
                    </a:moveTo>
                    <a:cubicBezTo>
                      <a:pt x="145702" y="30137"/>
                      <a:pt x="141825" y="30423"/>
                      <a:pt x="137995" y="31052"/>
                    </a:cubicBezTo>
                    <a:cubicBezTo>
                      <a:pt x="132768" y="31813"/>
                      <a:pt x="126970" y="32861"/>
                      <a:pt x="120508" y="34195"/>
                    </a:cubicBezTo>
                    <a:cubicBezTo>
                      <a:pt x="114045" y="35528"/>
                      <a:pt x="107393" y="37338"/>
                      <a:pt x="100360" y="39434"/>
                    </a:cubicBezTo>
                    <a:cubicBezTo>
                      <a:pt x="93593" y="41453"/>
                      <a:pt x="86988" y="43967"/>
                      <a:pt x="80592" y="46958"/>
                    </a:cubicBezTo>
                    <a:lnTo>
                      <a:pt x="131342" y="76390"/>
                    </a:lnTo>
                    <a:lnTo>
                      <a:pt x="140846" y="73152"/>
                    </a:lnTo>
                    <a:cubicBezTo>
                      <a:pt x="153771" y="68866"/>
                      <a:pt x="165936" y="65151"/>
                      <a:pt x="177436" y="62198"/>
                    </a:cubicBezTo>
                    <a:cubicBezTo>
                      <a:pt x="188184" y="59274"/>
                      <a:pt x="199199" y="57455"/>
                      <a:pt x="210319" y="56769"/>
                    </a:cubicBezTo>
                    <a:cubicBezTo>
                      <a:pt x="220469" y="56074"/>
                      <a:pt x="230666" y="56750"/>
                      <a:pt x="240636" y="58769"/>
                    </a:cubicBezTo>
                    <a:cubicBezTo>
                      <a:pt x="250672" y="61036"/>
                      <a:pt x="260290" y="64856"/>
                      <a:pt x="269147" y="70104"/>
                    </a:cubicBezTo>
                    <a:cubicBezTo>
                      <a:pt x="277929" y="74495"/>
                      <a:pt x="285446" y="81048"/>
                      <a:pt x="291006" y="89154"/>
                    </a:cubicBezTo>
                    <a:cubicBezTo>
                      <a:pt x="294722" y="95079"/>
                      <a:pt x="295891" y="102260"/>
                      <a:pt x="294237" y="109061"/>
                    </a:cubicBezTo>
                    <a:cubicBezTo>
                      <a:pt x="292099" y="116548"/>
                      <a:pt x="287993" y="123330"/>
                      <a:pt x="282357" y="128683"/>
                    </a:cubicBezTo>
                    <a:cubicBezTo>
                      <a:pt x="275382" y="135712"/>
                      <a:pt x="267598" y="141884"/>
                      <a:pt x="259168" y="147066"/>
                    </a:cubicBezTo>
                    <a:lnTo>
                      <a:pt x="291481" y="166116"/>
                    </a:lnTo>
                    <a:lnTo>
                      <a:pt x="273709" y="176117"/>
                    </a:lnTo>
                    <a:lnTo>
                      <a:pt x="241111" y="157067"/>
                    </a:lnTo>
                    <a:cubicBezTo>
                      <a:pt x="225591" y="164773"/>
                      <a:pt x="209359" y="170926"/>
                      <a:pt x="192642" y="175451"/>
                    </a:cubicBezTo>
                    <a:cubicBezTo>
                      <a:pt x="175155" y="180289"/>
                      <a:pt x="157288" y="183632"/>
                      <a:pt x="139230" y="185452"/>
                    </a:cubicBezTo>
                    <a:lnTo>
                      <a:pt x="122219" y="154877"/>
                    </a:lnTo>
                    <a:cubicBezTo>
                      <a:pt x="126990" y="154753"/>
                      <a:pt x="131751" y="154372"/>
                      <a:pt x="136474" y="153734"/>
                    </a:cubicBezTo>
                    <a:cubicBezTo>
                      <a:pt x="143631" y="152914"/>
                      <a:pt x="150739" y="151705"/>
                      <a:pt x="157763" y="150114"/>
                    </a:cubicBezTo>
                    <a:cubicBezTo>
                      <a:pt x="165556" y="148399"/>
                      <a:pt x="173824" y="146304"/>
                      <a:pt x="182568" y="143732"/>
                    </a:cubicBezTo>
                    <a:cubicBezTo>
                      <a:pt x="191064" y="141179"/>
                      <a:pt x="199351" y="137998"/>
                      <a:pt x="207372" y="134207"/>
                    </a:cubicBezTo>
                    <a:lnTo>
                      <a:pt x="156812" y="104965"/>
                    </a:lnTo>
                    <a:lnTo>
                      <a:pt x="150255" y="107252"/>
                    </a:lnTo>
                    <a:lnTo>
                      <a:pt x="143317" y="109347"/>
                    </a:lnTo>
                    <a:cubicBezTo>
                      <a:pt x="130582" y="113538"/>
                      <a:pt x="118987" y="116872"/>
                      <a:pt x="108343" y="118872"/>
                    </a:cubicBezTo>
                    <a:cubicBezTo>
                      <a:pt x="98573" y="121148"/>
                      <a:pt x="88613" y="122482"/>
                      <a:pt x="78596" y="122872"/>
                    </a:cubicBezTo>
                    <a:cubicBezTo>
                      <a:pt x="69748" y="123187"/>
                      <a:pt x="60900" y="122358"/>
                      <a:pt x="52271" y="120396"/>
                    </a:cubicBezTo>
                    <a:cubicBezTo>
                      <a:pt x="43727" y="118472"/>
                      <a:pt x="35525" y="115253"/>
                      <a:pt x="27941" y="110871"/>
                    </a:cubicBezTo>
                    <a:cubicBezTo>
                      <a:pt x="19606" y="106518"/>
                      <a:pt x="12364" y="100327"/>
                      <a:pt x="6748" y="92773"/>
                    </a:cubicBezTo>
                    <a:cubicBezTo>
                      <a:pt x="2680" y="87039"/>
                      <a:pt x="665" y="80086"/>
                      <a:pt x="1045" y="73057"/>
                    </a:cubicBezTo>
                    <a:cubicBezTo>
                      <a:pt x="1787" y="65789"/>
                      <a:pt x="4704" y="58922"/>
                      <a:pt x="9409" y="53340"/>
                    </a:cubicBezTo>
                    <a:cubicBezTo>
                      <a:pt x="15244" y="45977"/>
                      <a:pt x="22163" y="39557"/>
                      <a:pt x="29937" y="34290"/>
                    </a:cubicBezTo>
                    <a:lnTo>
                      <a:pt x="0" y="16954"/>
                    </a:lnTo>
                    <a:lnTo>
                      <a:pt x="17582" y="6763"/>
                    </a:lnTo>
                    <a:lnTo>
                      <a:pt x="47329" y="23908"/>
                    </a:lnTo>
                    <a:cubicBezTo>
                      <a:pt x="61261" y="17031"/>
                      <a:pt x="75878" y="11668"/>
                      <a:pt x="90951" y="7906"/>
                    </a:cubicBezTo>
                    <a:cubicBezTo>
                      <a:pt x="105283" y="4220"/>
                      <a:pt x="119862" y="1581"/>
                      <a:pt x="134573" y="0"/>
                    </a:cubicBezTo>
                    <a:close/>
                    <a:moveTo>
                      <a:pt x="63200" y="83534"/>
                    </a:moveTo>
                    <a:cubicBezTo>
                      <a:pt x="69881" y="87363"/>
                      <a:pt x="77589" y="89021"/>
                      <a:pt x="85249" y="88297"/>
                    </a:cubicBezTo>
                    <a:cubicBezTo>
                      <a:pt x="95579" y="87135"/>
                      <a:pt x="105739" y="84830"/>
                      <a:pt x="115566" y="81439"/>
                    </a:cubicBezTo>
                    <a:lnTo>
                      <a:pt x="68047" y="53912"/>
                    </a:lnTo>
                    <a:cubicBezTo>
                      <a:pt x="50560" y="65341"/>
                      <a:pt x="48944" y="75152"/>
                      <a:pt x="63200" y="83344"/>
                    </a:cubicBezTo>
                    <a:close/>
                    <a:moveTo>
                      <a:pt x="230087" y="97441"/>
                    </a:moveTo>
                    <a:cubicBezTo>
                      <a:pt x="222826" y="93516"/>
                      <a:pt x="214500" y="92021"/>
                      <a:pt x="206327" y="93154"/>
                    </a:cubicBezTo>
                    <a:cubicBezTo>
                      <a:pt x="195056" y="94659"/>
                      <a:pt x="183927" y="97117"/>
                      <a:pt x="173064" y="100489"/>
                    </a:cubicBezTo>
                    <a:lnTo>
                      <a:pt x="220583" y="127826"/>
                    </a:lnTo>
                    <a:cubicBezTo>
                      <a:pt x="240541" y="115538"/>
                      <a:pt x="243772" y="105346"/>
                      <a:pt x="230087" y="97441"/>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4" name="Google Shape;3264;p37">
                <a:extLst>
                  <a:ext uri="{FF2B5EF4-FFF2-40B4-BE49-F238E27FC236}">
                    <a16:creationId xmlns:a16="http://schemas.microsoft.com/office/drawing/2014/main" id="{C9F04287-457C-4BD6-9257-AA6E57184F63}"/>
                  </a:ext>
                </a:extLst>
              </p:cNvPr>
              <p:cNvSpPr/>
              <p:nvPr/>
            </p:nvSpPr>
            <p:spPr>
              <a:xfrm>
                <a:off x="7213360" y="4321778"/>
                <a:ext cx="19007" cy="25526"/>
              </a:xfrm>
              <a:custGeom>
                <a:avLst/>
                <a:gdLst/>
                <a:ahLst/>
                <a:cxnLst/>
                <a:rect l="l" t="t" r="r" b="b"/>
                <a:pathLst>
                  <a:path w="19007" h="25526" extrusionOk="0">
                    <a:moveTo>
                      <a:pt x="0" y="17145"/>
                    </a:moveTo>
                    <a:cubicBezTo>
                      <a:pt x="475" y="15907"/>
                      <a:pt x="0" y="0"/>
                      <a:pt x="0" y="0"/>
                    </a:cubicBezTo>
                    <a:lnTo>
                      <a:pt x="19008" y="12478"/>
                    </a:lnTo>
                    <a:lnTo>
                      <a:pt x="10549"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5" name="Google Shape;3265;p37">
                <a:extLst>
                  <a:ext uri="{FF2B5EF4-FFF2-40B4-BE49-F238E27FC236}">
                    <a16:creationId xmlns:a16="http://schemas.microsoft.com/office/drawing/2014/main" id="{DF3E686B-383F-41B3-861E-E2FA1AE299CF}"/>
                  </a:ext>
                </a:extLst>
              </p:cNvPr>
              <p:cNvSpPr/>
              <p:nvPr/>
            </p:nvSpPr>
            <p:spPr>
              <a:xfrm>
                <a:off x="7340425" y="4332636"/>
                <a:ext cx="42101" cy="19716"/>
              </a:xfrm>
              <a:custGeom>
                <a:avLst/>
                <a:gdLst/>
                <a:ahLst/>
                <a:cxnLst/>
                <a:rect l="l" t="t" r="r" b="b"/>
                <a:pathLst>
                  <a:path w="42101" h="19716" extrusionOk="0">
                    <a:moveTo>
                      <a:pt x="42102" y="17145"/>
                    </a:moveTo>
                    <a:lnTo>
                      <a:pt x="42102" y="0"/>
                    </a:lnTo>
                    <a:lnTo>
                      <a:pt x="0" y="3238"/>
                    </a:lnTo>
                    <a:lnTo>
                      <a:pt x="24235" y="19717"/>
                    </a:lnTo>
                    <a:lnTo>
                      <a:pt x="42102"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6" name="Google Shape;3266;p37">
                <a:extLst>
                  <a:ext uri="{FF2B5EF4-FFF2-40B4-BE49-F238E27FC236}">
                    <a16:creationId xmlns:a16="http://schemas.microsoft.com/office/drawing/2014/main" id="{73B390C4-3C8F-4D2A-9460-09389CCA3AE8}"/>
                  </a:ext>
                </a:extLst>
              </p:cNvPr>
              <p:cNvSpPr/>
              <p:nvPr/>
            </p:nvSpPr>
            <p:spPr>
              <a:xfrm>
                <a:off x="7354586" y="4269390"/>
                <a:ext cx="31457" cy="17335"/>
              </a:xfrm>
              <a:custGeom>
                <a:avLst/>
                <a:gdLst/>
                <a:ahLst/>
                <a:cxnLst/>
                <a:rect l="l" t="t" r="r" b="b"/>
                <a:pathLst>
                  <a:path w="31457" h="17335" extrusionOk="0">
                    <a:moveTo>
                      <a:pt x="31458" y="17335"/>
                    </a:moveTo>
                    <a:lnTo>
                      <a:pt x="31458" y="0"/>
                    </a:lnTo>
                    <a:lnTo>
                      <a:pt x="0" y="11430"/>
                    </a:lnTo>
                    <a:lnTo>
                      <a:pt x="31458" y="1733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7" name="Google Shape;3267;p37">
                <a:extLst>
                  <a:ext uri="{FF2B5EF4-FFF2-40B4-BE49-F238E27FC236}">
                    <a16:creationId xmlns:a16="http://schemas.microsoft.com/office/drawing/2014/main" id="{513FDA3A-1B9A-49E9-BF84-C42BC188A7C4}"/>
                  </a:ext>
                </a:extLst>
              </p:cNvPr>
              <p:cNvSpPr/>
              <p:nvPr/>
            </p:nvSpPr>
            <p:spPr>
              <a:xfrm>
                <a:off x="7255747" y="4276153"/>
                <a:ext cx="47328" cy="33147"/>
              </a:xfrm>
              <a:custGeom>
                <a:avLst/>
                <a:gdLst/>
                <a:ahLst/>
                <a:cxnLst/>
                <a:rect l="l" t="t" r="r" b="b"/>
                <a:pathLst>
                  <a:path w="47328" h="33147" extrusionOk="0">
                    <a:moveTo>
                      <a:pt x="0" y="10096"/>
                    </a:moveTo>
                    <a:lnTo>
                      <a:pt x="10454" y="0"/>
                    </a:lnTo>
                    <a:lnTo>
                      <a:pt x="47329" y="25622"/>
                    </a:lnTo>
                    <a:lnTo>
                      <a:pt x="45048" y="33147"/>
                    </a:lnTo>
                    <a:cubicBezTo>
                      <a:pt x="45048" y="33147"/>
                      <a:pt x="17487" y="21527"/>
                      <a:pt x="16536" y="2076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8" name="Google Shape;3268;p37">
                <a:extLst>
                  <a:ext uri="{FF2B5EF4-FFF2-40B4-BE49-F238E27FC236}">
                    <a16:creationId xmlns:a16="http://schemas.microsoft.com/office/drawing/2014/main" id="{F3077D91-97D4-48F6-BBD9-DE36E3411060}"/>
                  </a:ext>
                </a:extLst>
              </p:cNvPr>
              <p:cNvSpPr/>
              <p:nvPr/>
            </p:nvSpPr>
            <p:spPr>
              <a:xfrm>
                <a:off x="7159188" y="4220622"/>
                <a:ext cx="58923" cy="38957"/>
              </a:xfrm>
              <a:custGeom>
                <a:avLst/>
                <a:gdLst/>
                <a:ahLst/>
                <a:cxnLst/>
                <a:rect l="l" t="t" r="r" b="b"/>
                <a:pathLst>
                  <a:path w="58923" h="38957" extrusionOk="0">
                    <a:moveTo>
                      <a:pt x="0" y="11144"/>
                    </a:moveTo>
                    <a:lnTo>
                      <a:pt x="48944" y="38958"/>
                    </a:lnTo>
                    <a:lnTo>
                      <a:pt x="58924" y="31623"/>
                    </a:lnTo>
                    <a:cubicBezTo>
                      <a:pt x="58924" y="31623"/>
                      <a:pt x="52841" y="24575"/>
                      <a:pt x="52366" y="23908"/>
                    </a:cubicBezTo>
                    <a:cubicBezTo>
                      <a:pt x="47966" y="18879"/>
                      <a:pt x="42805" y="14574"/>
                      <a:pt x="37065" y="11144"/>
                    </a:cubicBezTo>
                    <a:cubicBezTo>
                      <a:pt x="33454" y="10478"/>
                      <a:pt x="10169" y="0"/>
                      <a:pt x="10169"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9" name="Google Shape;3269;p37">
                <a:extLst>
                  <a:ext uri="{FF2B5EF4-FFF2-40B4-BE49-F238E27FC236}">
                    <a16:creationId xmlns:a16="http://schemas.microsoft.com/office/drawing/2014/main" id="{E9DFF423-CAD7-48B1-9E71-14C3331A5D16}"/>
                  </a:ext>
                </a:extLst>
              </p:cNvPr>
              <p:cNvSpPr/>
              <p:nvPr/>
            </p:nvSpPr>
            <p:spPr>
              <a:xfrm>
                <a:off x="7213360" y="4189475"/>
                <a:ext cx="27275" cy="24574"/>
              </a:xfrm>
              <a:custGeom>
                <a:avLst/>
                <a:gdLst/>
                <a:ahLst/>
                <a:cxnLst/>
                <a:rect l="l" t="t" r="r" b="b"/>
                <a:pathLst>
                  <a:path w="27275" h="24574" extrusionOk="0">
                    <a:moveTo>
                      <a:pt x="27276" y="24575"/>
                    </a:moveTo>
                    <a:lnTo>
                      <a:pt x="27276" y="7334"/>
                    </a:lnTo>
                    <a:lnTo>
                      <a:pt x="4752" y="0"/>
                    </a:lnTo>
                    <a:lnTo>
                      <a:pt x="0" y="13526"/>
                    </a:lnTo>
                    <a:lnTo>
                      <a:pt x="1140" y="19621"/>
                    </a:lnTo>
                    <a:lnTo>
                      <a:pt x="27276" y="2457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0" name="Google Shape;3270;p37">
                <a:extLst>
                  <a:ext uri="{FF2B5EF4-FFF2-40B4-BE49-F238E27FC236}">
                    <a16:creationId xmlns:a16="http://schemas.microsoft.com/office/drawing/2014/main" id="{DBCED3B5-5234-4F5A-B22B-BEE1AD2B7B89}"/>
                  </a:ext>
                </a:extLst>
              </p:cNvPr>
              <p:cNvSpPr/>
              <p:nvPr/>
            </p:nvSpPr>
            <p:spPr>
              <a:xfrm>
                <a:off x="7091141" y="4184427"/>
                <a:ext cx="26040" cy="19431"/>
              </a:xfrm>
              <a:custGeom>
                <a:avLst/>
                <a:gdLst/>
                <a:ahLst/>
                <a:cxnLst/>
                <a:rect l="l" t="t" r="r" b="b"/>
                <a:pathLst>
                  <a:path w="26040" h="19431" extrusionOk="0">
                    <a:moveTo>
                      <a:pt x="0" y="17145"/>
                    </a:moveTo>
                    <a:lnTo>
                      <a:pt x="0" y="0"/>
                    </a:lnTo>
                    <a:lnTo>
                      <a:pt x="26041"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1" name="Google Shape;3271;p37">
                <a:extLst>
                  <a:ext uri="{FF2B5EF4-FFF2-40B4-BE49-F238E27FC236}">
                    <a16:creationId xmlns:a16="http://schemas.microsoft.com/office/drawing/2014/main" id="{871A9284-1D3E-4F4F-A4E3-30C56A3BF94C}"/>
                  </a:ext>
                </a:extLst>
              </p:cNvPr>
              <p:cNvSpPr/>
              <p:nvPr/>
            </p:nvSpPr>
            <p:spPr>
              <a:xfrm>
                <a:off x="7092091" y="4242053"/>
                <a:ext cx="29936" cy="30194"/>
              </a:xfrm>
              <a:custGeom>
                <a:avLst/>
                <a:gdLst/>
                <a:ahLst/>
                <a:cxnLst/>
                <a:rect l="l" t="t" r="r" b="b"/>
                <a:pathLst>
                  <a:path w="29936" h="30194" extrusionOk="0">
                    <a:moveTo>
                      <a:pt x="0" y="17812"/>
                    </a:moveTo>
                    <a:lnTo>
                      <a:pt x="0" y="0"/>
                    </a:lnTo>
                    <a:lnTo>
                      <a:pt x="29937" y="0"/>
                    </a:lnTo>
                    <a:lnTo>
                      <a:pt x="22619" y="15907"/>
                    </a:lnTo>
                    <a:lnTo>
                      <a:pt x="9694" y="30194"/>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2" name="Google Shape;3272;p37">
                <a:extLst>
                  <a:ext uri="{FF2B5EF4-FFF2-40B4-BE49-F238E27FC236}">
                    <a16:creationId xmlns:a16="http://schemas.microsoft.com/office/drawing/2014/main" id="{F557C717-A2E1-4257-BAE1-DAEB0D525752}"/>
                  </a:ext>
                </a:extLst>
              </p:cNvPr>
              <p:cNvSpPr/>
              <p:nvPr/>
            </p:nvSpPr>
            <p:spPr>
              <a:xfrm>
                <a:off x="7091046" y="4166616"/>
                <a:ext cx="294970" cy="185547"/>
              </a:xfrm>
              <a:custGeom>
                <a:avLst/>
                <a:gdLst/>
                <a:ahLst/>
                <a:cxnLst/>
                <a:rect l="l" t="t" r="r" b="b"/>
                <a:pathLst>
                  <a:path w="294970" h="185547" extrusionOk="0">
                    <a:moveTo>
                      <a:pt x="149590" y="30194"/>
                    </a:moveTo>
                    <a:cubicBezTo>
                      <a:pt x="145702" y="30185"/>
                      <a:pt x="141825" y="30499"/>
                      <a:pt x="137995" y="31147"/>
                    </a:cubicBezTo>
                    <a:cubicBezTo>
                      <a:pt x="132768" y="31909"/>
                      <a:pt x="126970" y="32956"/>
                      <a:pt x="120508" y="34290"/>
                    </a:cubicBezTo>
                    <a:cubicBezTo>
                      <a:pt x="114045" y="35623"/>
                      <a:pt x="107393" y="37338"/>
                      <a:pt x="100360" y="39433"/>
                    </a:cubicBezTo>
                    <a:cubicBezTo>
                      <a:pt x="93593" y="41481"/>
                      <a:pt x="86988" y="44034"/>
                      <a:pt x="80592" y="47054"/>
                    </a:cubicBezTo>
                    <a:lnTo>
                      <a:pt x="131342" y="76486"/>
                    </a:lnTo>
                    <a:lnTo>
                      <a:pt x="140846" y="73247"/>
                    </a:lnTo>
                    <a:cubicBezTo>
                      <a:pt x="153771" y="68866"/>
                      <a:pt x="165936" y="65246"/>
                      <a:pt x="177436" y="62294"/>
                    </a:cubicBezTo>
                    <a:cubicBezTo>
                      <a:pt x="188194" y="59379"/>
                      <a:pt x="199209" y="57531"/>
                      <a:pt x="210319" y="56769"/>
                    </a:cubicBezTo>
                    <a:cubicBezTo>
                      <a:pt x="220469" y="56159"/>
                      <a:pt x="230666" y="56864"/>
                      <a:pt x="240636" y="58864"/>
                    </a:cubicBezTo>
                    <a:cubicBezTo>
                      <a:pt x="250681" y="61084"/>
                      <a:pt x="260309" y="64913"/>
                      <a:pt x="269147" y="70199"/>
                    </a:cubicBezTo>
                    <a:cubicBezTo>
                      <a:pt x="277948" y="74562"/>
                      <a:pt x="285475" y="81124"/>
                      <a:pt x="291006" y="89249"/>
                    </a:cubicBezTo>
                    <a:cubicBezTo>
                      <a:pt x="294722" y="95174"/>
                      <a:pt x="295891" y="102356"/>
                      <a:pt x="294237" y="109156"/>
                    </a:cubicBezTo>
                    <a:cubicBezTo>
                      <a:pt x="292080" y="116634"/>
                      <a:pt x="287984" y="123406"/>
                      <a:pt x="282357" y="128778"/>
                    </a:cubicBezTo>
                    <a:cubicBezTo>
                      <a:pt x="275382" y="135807"/>
                      <a:pt x="267598" y="141980"/>
                      <a:pt x="259168" y="147161"/>
                    </a:cubicBezTo>
                    <a:lnTo>
                      <a:pt x="291481" y="166211"/>
                    </a:lnTo>
                    <a:lnTo>
                      <a:pt x="273709" y="176213"/>
                    </a:lnTo>
                    <a:lnTo>
                      <a:pt x="241111" y="157163"/>
                    </a:lnTo>
                    <a:cubicBezTo>
                      <a:pt x="225572" y="164820"/>
                      <a:pt x="209349" y="170983"/>
                      <a:pt x="192642" y="175546"/>
                    </a:cubicBezTo>
                    <a:cubicBezTo>
                      <a:pt x="175155" y="180384"/>
                      <a:pt x="157288" y="183728"/>
                      <a:pt x="139230" y="185547"/>
                    </a:cubicBezTo>
                    <a:lnTo>
                      <a:pt x="122219" y="154972"/>
                    </a:lnTo>
                    <a:cubicBezTo>
                      <a:pt x="126990" y="154848"/>
                      <a:pt x="131751" y="154467"/>
                      <a:pt x="136474" y="153829"/>
                    </a:cubicBezTo>
                    <a:cubicBezTo>
                      <a:pt x="142842" y="153067"/>
                      <a:pt x="149875" y="151924"/>
                      <a:pt x="157763" y="150209"/>
                    </a:cubicBezTo>
                    <a:cubicBezTo>
                      <a:pt x="165651" y="148495"/>
                      <a:pt x="173824" y="146399"/>
                      <a:pt x="182568" y="143828"/>
                    </a:cubicBezTo>
                    <a:cubicBezTo>
                      <a:pt x="191064" y="141275"/>
                      <a:pt x="199351" y="138093"/>
                      <a:pt x="207372" y="134303"/>
                    </a:cubicBezTo>
                    <a:lnTo>
                      <a:pt x="156812" y="105061"/>
                    </a:lnTo>
                    <a:lnTo>
                      <a:pt x="150255" y="107347"/>
                    </a:lnTo>
                    <a:lnTo>
                      <a:pt x="143317" y="109442"/>
                    </a:lnTo>
                    <a:cubicBezTo>
                      <a:pt x="130582" y="113633"/>
                      <a:pt x="118987" y="116967"/>
                      <a:pt x="108343" y="118967"/>
                    </a:cubicBezTo>
                    <a:cubicBezTo>
                      <a:pt x="98573" y="121244"/>
                      <a:pt x="88613" y="122577"/>
                      <a:pt x="78596" y="122968"/>
                    </a:cubicBezTo>
                    <a:cubicBezTo>
                      <a:pt x="69748" y="123234"/>
                      <a:pt x="60910" y="122406"/>
                      <a:pt x="52271" y="120491"/>
                    </a:cubicBezTo>
                    <a:cubicBezTo>
                      <a:pt x="43746" y="118520"/>
                      <a:pt x="35544" y="115310"/>
                      <a:pt x="27941" y="110966"/>
                    </a:cubicBezTo>
                    <a:cubicBezTo>
                      <a:pt x="19578" y="106613"/>
                      <a:pt x="12326" y="100384"/>
                      <a:pt x="6748" y="92773"/>
                    </a:cubicBezTo>
                    <a:cubicBezTo>
                      <a:pt x="2689" y="87068"/>
                      <a:pt x="675" y="80153"/>
                      <a:pt x="1045" y="73152"/>
                    </a:cubicBezTo>
                    <a:cubicBezTo>
                      <a:pt x="1787" y="65856"/>
                      <a:pt x="4704" y="58950"/>
                      <a:pt x="9409" y="53340"/>
                    </a:cubicBezTo>
                    <a:cubicBezTo>
                      <a:pt x="15244" y="45977"/>
                      <a:pt x="22163" y="39557"/>
                      <a:pt x="29937" y="34290"/>
                    </a:cubicBezTo>
                    <a:lnTo>
                      <a:pt x="0" y="16954"/>
                    </a:lnTo>
                    <a:lnTo>
                      <a:pt x="17582" y="6763"/>
                    </a:lnTo>
                    <a:lnTo>
                      <a:pt x="47329" y="23908"/>
                    </a:lnTo>
                    <a:cubicBezTo>
                      <a:pt x="61242" y="16993"/>
                      <a:pt x="75869" y="11621"/>
                      <a:pt x="90951" y="7906"/>
                    </a:cubicBezTo>
                    <a:cubicBezTo>
                      <a:pt x="105283" y="4220"/>
                      <a:pt x="119862" y="1581"/>
                      <a:pt x="134573" y="0"/>
                    </a:cubicBezTo>
                    <a:close/>
                    <a:moveTo>
                      <a:pt x="63200" y="83629"/>
                    </a:moveTo>
                    <a:cubicBezTo>
                      <a:pt x="69881" y="87468"/>
                      <a:pt x="77589" y="89106"/>
                      <a:pt x="85249" y="88297"/>
                    </a:cubicBezTo>
                    <a:cubicBezTo>
                      <a:pt x="95570" y="87173"/>
                      <a:pt x="105739" y="84906"/>
                      <a:pt x="115566" y="81534"/>
                    </a:cubicBezTo>
                    <a:lnTo>
                      <a:pt x="68047" y="54007"/>
                    </a:lnTo>
                    <a:cubicBezTo>
                      <a:pt x="50560" y="65437"/>
                      <a:pt x="48944" y="75314"/>
                      <a:pt x="63200" y="83629"/>
                    </a:cubicBezTo>
                    <a:close/>
                    <a:moveTo>
                      <a:pt x="230087" y="97536"/>
                    </a:moveTo>
                    <a:cubicBezTo>
                      <a:pt x="222845" y="93554"/>
                      <a:pt x="214500" y="92050"/>
                      <a:pt x="206327" y="93250"/>
                    </a:cubicBezTo>
                    <a:cubicBezTo>
                      <a:pt x="195046" y="94707"/>
                      <a:pt x="183917" y="97164"/>
                      <a:pt x="173064" y="100584"/>
                    </a:cubicBezTo>
                    <a:lnTo>
                      <a:pt x="220583" y="127921"/>
                    </a:lnTo>
                    <a:cubicBezTo>
                      <a:pt x="240541" y="115633"/>
                      <a:pt x="243772" y="105442"/>
                      <a:pt x="230087" y="97536"/>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41" name="Google Shape;3273;p37">
              <a:extLst>
                <a:ext uri="{FF2B5EF4-FFF2-40B4-BE49-F238E27FC236}">
                  <a16:creationId xmlns:a16="http://schemas.microsoft.com/office/drawing/2014/main" id="{D5A8077B-E737-4EFC-A4F8-6E79B1C7C21E}"/>
                </a:ext>
              </a:extLst>
            </p:cNvPr>
            <p:cNvGrpSpPr/>
            <p:nvPr/>
          </p:nvGrpSpPr>
          <p:grpSpPr>
            <a:xfrm>
              <a:off x="4984142" y="3105498"/>
              <a:ext cx="883852" cy="621125"/>
              <a:chOff x="6793767" y="3847623"/>
              <a:chExt cx="883852" cy="621125"/>
            </a:xfrm>
          </p:grpSpPr>
          <p:sp>
            <p:nvSpPr>
              <p:cNvPr id="231" name="Google Shape;3274;p37">
                <a:extLst>
                  <a:ext uri="{FF2B5EF4-FFF2-40B4-BE49-F238E27FC236}">
                    <a16:creationId xmlns:a16="http://schemas.microsoft.com/office/drawing/2014/main" id="{2ABBFDDB-C31A-49DB-AE4B-B1A7D8E6D754}"/>
                  </a:ext>
                </a:extLst>
              </p:cNvPr>
              <p:cNvSpPr/>
              <p:nvPr/>
            </p:nvSpPr>
            <p:spPr>
              <a:xfrm>
                <a:off x="6793767" y="3957256"/>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2" name="Google Shape;3275;p37">
                <a:extLst>
                  <a:ext uri="{FF2B5EF4-FFF2-40B4-BE49-F238E27FC236}">
                    <a16:creationId xmlns:a16="http://schemas.microsoft.com/office/drawing/2014/main" id="{48F18A59-988D-49C9-AE31-9BB1CBA0E068}"/>
                  </a:ext>
                </a:extLst>
              </p:cNvPr>
              <p:cNvSpPr/>
              <p:nvPr/>
            </p:nvSpPr>
            <p:spPr>
              <a:xfrm>
                <a:off x="6793958" y="4100322"/>
                <a:ext cx="87339" cy="116585"/>
              </a:xfrm>
              <a:custGeom>
                <a:avLst/>
                <a:gdLst/>
                <a:ahLst/>
                <a:cxnLst/>
                <a:rect l="l" t="t" r="r" b="b"/>
                <a:pathLst>
                  <a:path w="87339" h="116585" extrusionOk="0">
                    <a:moveTo>
                      <a:pt x="0" y="116586"/>
                    </a:moveTo>
                    <a:lnTo>
                      <a:pt x="0" y="0"/>
                    </a:lnTo>
                    <a:lnTo>
                      <a:pt x="87340" y="78010"/>
                    </a:lnTo>
                    <a:lnTo>
                      <a:pt x="0" y="116586"/>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3" name="Google Shape;3276;p37">
                <a:extLst>
                  <a:ext uri="{FF2B5EF4-FFF2-40B4-BE49-F238E27FC236}">
                    <a16:creationId xmlns:a16="http://schemas.microsoft.com/office/drawing/2014/main" id="{09691B81-7116-4736-81E6-B353D855E4C1}"/>
                  </a:ext>
                </a:extLst>
              </p:cNvPr>
              <p:cNvSpPr/>
              <p:nvPr/>
            </p:nvSpPr>
            <p:spPr>
              <a:xfrm>
                <a:off x="7611093" y="4103369"/>
                <a:ext cx="66526" cy="157162"/>
              </a:xfrm>
              <a:custGeom>
                <a:avLst/>
                <a:gdLst/>
                <a:ahLst/>
                <a:cxnLst/>
                <a:rect l="l" t="t" r="r" b="b"/>
                <a:pathLst>
                  <a:path w="66526" h="157162" extrusionOk="0">
                    <a:moveTo>
                      <a:pt x="66527" y="0"/>
                    </a:moveTo>
                    <a:lnTo>
                      <a:pt x="66527" y="109633"/>
                    </a:lnTo>
                    <a:lnTo>
                      <a:pt x="21859" y="157163"/>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4" name="Google Shape;3277;p37">
                <a:extLst>
                  <a:ext uri="{FF2B5EF4-FFF2-40B4-BE49-F238E27FC236}">
                    <a16:creationId xmlns:a16="http://schemas.microsoft.com/office/drawing/2014/main" id="{1C4196DD-F33A-4F81-B15F-F33D6430C27D}"/>
                  </a:ext>
                </a:extLst>
              </p:cNvPr>
              <p:cNvSpPr/>
              <p:nvPr/>
            </p:nvSpPr>
            <p:spPr>
              <a:xfrm>
                <a:off x="6793767" y="3847623"/>
                <a:ext cx="883852" cy="511492"/>
              </a:xfrm>
              <a:custGeom>
                <a:avLst/>
                <a:gdLst/>
                <a:ahLst/>
                <a:cxnLst/>
                <a:rect l="l" t="t" r="r" b="b"/>
                <a:pathLst>
                  <a:path w="883852" h="511492" extrusionOk="0">
                    <a:moveTo>
                      <a:pt x="883852" y="255746"/>
                    </a:moveTo>
                    <a:cubicBezTo>
                      <a:pt x="883852" y="396991"/>
                      <a:pt x="685995" y="511492"/>
                      <a:pt x="441926" y="511492"/>
                    </a:cubicBezTo>
                    <a:cubicBezTo>
                      <a:pt x="197857" y="511492"/>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5" name="Google Shape;3278;p37">
                <a:extLst>
                  <a:ext uri="{FF2B5EF4-FFF2-40B4-BE49-F238E27FC236}">
                    <a16:creationId xmlns:a16="http://schemas.microsoft.com/office/drawing/2014/main" id="{BB25B36B-F0F5-4A68-8FE6-AD54549E4C87}"/>
                  </a:ext>
                </a:extLst>
              </p:cNvPr>
              <p:cNvSpPr/>
              <p:nvPr/>
            </p:nvSpPr>
            <p:spPr>
              <a:xfrm>
                <a:off x="6919483" y="3917323"/>
                <a:ext cx="632596" cy="366021"/>
              </a:xfrm>
              <a:custGeom>
                <a:avLst/>
                <a:gdLst/>
                <a:ahLst/>
                <a:cxnLst/>
                <a:rect l="l" t="t" r="r" b="b"/>
                <a:pathLst>
                  <a:path w="632596" h="366021" extrusionOk="0">
                    <a:moveTo>
                      <a:pt x="632021" y="194048"/>
                    </a:moveTo>
                    <a:cubicBezTo>
                      <a:pt x="627555" y="237101"/>
                      <a:pt x="596952" y="279773"/>
                      <a:pt x="540025" y="312444"/>
                    </a:cubicBezTo>
                    <a:cubicBezTo>
                      <a:pt x="416476" y="383881"/>
                      <a:pt x="216136" y="383881"/>
                      <a:pt x="92587" y="312444"/>
                    </a:cubicBezTo>
                    <a:cubicBezTo>
                      <a:pt x="35564" y="279487"/>
                      <a:pt x="4962" y="237101"/>
                      <a:pt x="590" y="194048"/>
                    </a:cubicBezTo>
                    <a:cubicBezTo>
                      <a:pt x="-4732" y="143565"/>
                      <a:pt x="25965" y="92130"/>
                      <a:pt x="92587" y="53649"/>
                    </a:cubicBezTo>
                    <a:cubicBezTo>
                      <a:pt x="216136" y="-17883"/>
                      <a:pt x="416380" y="-17883"/>
                      <a:pt x="540025" y="53649"/>
                    </a:cubicBezTo>
                    <a:cubicBezTo>
                      <a:pt x="606836" y="92130"/>
                      <a:pt x="637249" y="143565"/>
                      <a:pt x="632021"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6" name="Google Shape;3279;p37">
                <a:extLst>
                  <a:ext uri="{FF2B5EF4-FFF2-40B4-BE49-F238E27FC236}">
                    <a16:creationId xmlns:a16="http://schemas.microsoft.com/office/drawing/2014/main" id="{0570F9DD-349C-487E-8DCB-4E855FC88689}"/>
                  </a:ext>
                </a:extLst>
              </p:cNvPr>
              <p:cNvSpPr/>
              <p:nvPr/>
            </p:nvSpPr>
            <p:spPr>
              <a:xfrm>
                <a:off x="6920073" y="3939230"/>
                <a:ext cx="631431" cy="344114"/>
              </a:xfrm>
              <a:custGeom>
                <a:avLst/>
                <a:gdLst/>
                <a:ahLst/>
                <a:cxnLst/>
                <a:rect l="l" t="t" r="r" b="b"/>
                <a:pathLst>
                  <a:path w="631431" h="344114" extrusionOk="0">
                    <a:moveTo>
                      <a:pt x="631432" y="172141"/>
                    </a:moveTo>
                    <a:cubicBezTo>
                      <a:pt x="626965" y="215194"/>
                      <a:pt x="596363" y="257866"/>
                      <a:pt x="539435" y="290536"/>
                    </a:cubicBezTo>
                    <a:cubicBezTo>
                      <a:pt x="415886" y="361974"/>
                      <a:pt x="215546" y="361974"/>
                      <a:pt x="91997" y="290536"/>
                    </a:cubicBezTo>
                    <a:cubicBezTo>
                      <a:pt x="34974" y="257580"/>
                      <a:pt x="4372" y="215194"/>
                      <a:pt x="0" y="172141"/>
                    </a:cubicBezTo>
                    <a:cubicBezTo>
                      <a:pt x="4372" y="128992"/>
                      <a:pt x="34974" y="86416"/>
                      <a:pt x="91997" y="53650"/>
                    </a:cubicBezTo>
                    <a:cubicBezTo>
                      <a:pt x="215546" y="-17883"/>
                      <a:pt x="415791" y="-17883"/>
                      <a:pt x="539435" y="53650"/>
                    </a:cubicBezTo>
                    <a:cubicBezTo>
                      <a:pt x="596743" y="86606"/>
                      <a:pt x="626965" y="128992"/>
                      <a:pt x="631432" y="17214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7" name="Google Shape;3280;p37">
                <a:extLst>
                  <a:ext uri="{FF2B5EF4-FFF2-40B4-BE49-F238E27FC236}">
                    <a16:creationId xmlns:a16="http://schemas.microsoft.com/office/drawing/2014/main" id="{2D5E951B-4324-4579-A12A-86A8FCAD1FED}"/>
                  </a:ext>
                </a:extLst>
              </p:cNvPr>
              <p:cNvSpPr/>
              <p:nvPr/>
            </p:nvSpPr>
            <p:spPr>
              <a:xfrm>
                <a:off x="7081637" y="4021645"/>
                <a:ext cx="294557" cy="185070"/>
              </a:xfrm>
              <a:custGeom>
                <a:avLst/>
                <a:gdLst/>
                <a:ahLst/>
                <a:cxnLst/>
                <a:rect l="l" t="t" r="r" b="b"/>
                <a:pathLst>
                  <a:path w="294557" h="185070" extrusionOk="0">
                    <a:moveTo>
                      <a:pt x="149495" y="29813"/>
                    </a:moveTo>
                    <a:cubicBezTo>
                      <a:pt x="145608" y="29756"/>
                      <a:pt x="141730" y="30042"/>
                      <a:pt x="137900" y="30671"/>
                    </a:cubicBezTo>
                    <a:cubicBezTo>
                      <a:pt x="132673" y="31432"/>
                      <a:pt x="126876" y="32480"/>
                      <a:pt x="120413" y="33814"/>
                    </a:cubicBezTo>
                    <a:cubicBezTo>
                      <a:pt x="113951" y="35147"/>
                      <a:pt x="107203" y="36957"/>
                      <a:pt x="100265" y="39053"/>
                    </a:cubicBezTo>
                    <a:cubicBezTo>
                      <a:pt x="93470" y="41072"/>
                      <a:pt x="86827" y="43586"/>
                      <a:pt x="80402" y="46577"/>
                    </a:cubicBezTo>
                    <a:lnTo>
                      <a:pt x="131057" y="76010"/>
                    </a:lnTo>
                    <a:lnTo>
                      <a:pt x="140561" y="72771"/>
                    </a:lnTo>
                    <a:cubicBezTo>
                      <a:pt x="153486" y="68485"/>
                      <a:pt x="165651" y="64865"/>
                      <a:pt x="177151" y="61817"/>
                    </a:cubicBezTo>
                    <a:cubicBezTo>
                      <a:pt x="187909" y="58931"/>
                      <a:pt x="198924" y="57112"/>
                      <a:pt x="210034" y="56388"/>
                    </a:cubicBezTo>
                    <a:cubicBezTo>
                      <a:pt x="220155" y="55702"/>
                      <a:pt x="230315" y="56369"/>
                      <a:pt x="240256" y="58388"/>
                    </a:cubicBezTo>
                    <a:cubicBezTo>
                      <a:pt x="250292" y="60646"/>
                      <a:pt x="259919" y="64465"/>
                      <a:pt x="268767" y="69723"/>
                    </a:cubicBezTo>
                    <a:cubicBezTo>
                      <a:pt x="277549" y="74114"/>
                      <a:pt x="285066" y="80667"/>
                      <a:pt x="290626" y="88773"/>
                    </a:cubicBezTo>
                    <a:cubicBezTo>
                      <a:pt x="294294" y="94717"/>
                      <a:pt x="295454" y="101879"/>
                      <a:pt x="293857" y="108680"/>
                    </a:cubicBezTo>
                    <a:cubicBezTo>
                      <a:pt x="291709" y="116157"/>
                      <a:pt x="287604" y="122939"/>
                      <a:pt x="281977" y="128302"/>
                    </a:cubicBezTo>
                    <a:cubicBezTo>
                      <a:pt x="274973" y="135331"/>
                      <a:pt x="267152" y="141503"/>
                      <a:pt x="258693" y="146685"/>
                    </a:cubicBezTo>
                    <a:lnTo>
                      <a:pt x="291006" y="165735"/>
                    </a:lnTo>
                    <a:lnTo>
                      <a:pt x="273614" y="175736"/>
                    </a:lnTo>
                    <a:lnTo>
                      <a:pt x="241016" y="156686"/>
                    </a:lnTo>
                    <a:cubicBezTo>
                      <a:pt x="225506" y="164402"/>
                      <a:pt x="209264" y="170555"/>
                      <a:pt x="192547" y="175070"/>
                    </a:cubicBezTo>
                    <a:cubicBezTo>
                      <a:pt x="175022" y="179918"/>
                      <a:pt x="157126" y="183261"/>
                      <a:pt x="139040" y="185071"/>
                    </a:cubicBezTo>
                    <a:lnTo>
                      <a:pt x="122029" y="154496"/>
                    </a:lnTo>
                    <a:cubicBezTo>
                      <a:pt x="125165" y="154496"/>
                      <a:pt x="129917" y="154496"/>
                      <a:pt x="136284" y="153448"/>
                    </a:cubicBezTo>
                    <a:cubicBezTo>
                      <a:pt x="142652" y="152400"/>
                      <a:pt x="149780" y="151447"/>
                      <a:pt x="157573" y="149733"/>
                    </a:cubicBezTo>
                    <a:cubicBezTo>
                      <a:pt x="165366" y="148019"/>
                      <a:pt x="173729" y="145923"/>
                      <a:pt x="182378" y="143351"/>
                    </a:cubicBezTo>
                    <a:cubicBezTo>
                      <a:pt x="190912" y="140827"/>
                      <a:pt x="199238" y="137646"/>
                      <a:pt x="207278" y="133826"/>
                    </a:cubicBezTo>
                    <a:lnTo>
                      <a:pt x="156718" y="104585"/>
                    </a:lnTo>
                    <a:lnTo>
                      <a:pt x="150065" y="106871"/>
                    </a:lnTo>
                    <a:lnTo>
                      <a:pt x="143222" y="109061"/>
                    </a:lnTo>
                    <a:cubicBezTo>
                      <a:pt x="130487" y="113252"/>
                      <a:pt x="118797" y="116491"/>
                      <a:pt x="108248" y="118586"/>
                    </a:cubicBezTo>
                    <a:cubicBezTo>
                      <a:pt x="98450" y="120863"/>
                      <a:pt x="88461" y="122206"/>
                      <a:pt x="78406" y="122587"/>
                    </a:cubicBezTo>
                    <a:cubicBezTo>
                      <a:pt x="69596" y="122901"/>
                      <a:pt x="60777" y="122072"/>
                      <a:pt x="52176" y="120110"/>
                    </a:cubicBezTo>
                    <a:cubicBezTo>
                      <a:pt x="43622" y="118129"/>
                      <a:pt x="35392" y="114919"/>
                      <a:pt x="27751" y="110585"/>
                    </a:cubicBezTo>
                    <a:cubicBezTo>
                      <a:pt x="19454" y="106175"/>
                      <a:pt x="12250" y="99955"/>
                      <a:pt x="6653" y="92393"/>
                    </a:cubicBezTo>
                    <a:cubicBezTo>
                      <a:pt x="2528" y="86716"/>
                      <a:pt x="485" y="79781"/>
                      <a:pt x="855" y="72771"/>
                    </a:cubicBezTo>
                    <a:cubicBezTo>
                      <a:pt x="1682" y="65503"/>
                      <a:pt x="4590" y="58617"/>
                      <a:pt x="9219" y="52959"/>
                    </a:cubicBezTo>
                    <a:cubicBezTo>
                      <a:pt x="15064" y="45577"/>
                      <a:pt x="22020" y="39148"/>
                      <a:pt x="29842" y="33909"/>
                    </a:cubicBezTo>
                    <a:lnTo>
                      <a:pt x="0" y="16954"/>
                    </a:lnTo>
                    <a:lnTo>
                      <a:pt x="17582" y="6763"/>
                    </a:lnTo>
                    <a:lnTo>
                      <a:pt x="47234" y="24003"/>
                    </a:lnTo>
                    <a:cubicBezTo>
                      <a:pt x="61148" y="17050"/>
                      <a:pt x="75774" y="11659"/>
                      <a:pt x="90856" y="7906"/>
                    </a:cubicBezTo>
                    <a:cubicBezTo>
                      <a:pt x="105188" y="4239"/>
                      <a:pt x="119767" y="1591"/>
                      <a:pt x="134479" y="0"/>
                    </a:cubicBezTo>
                    <a:close/>
                    <a:moveTo>
                      <a:pt x="63105" y="83153"/>
                    </a:moveTo>
                    <a:cubicBezTo>
                      <a:pt x="69786" y="86992"/>
                      <a:pt x="77494" y="88659"/>
                      <a:pt x="85154" y="87916"/>
                    </a:cubicBezTo>
                    <a:cubicBezTo>
                      <a:pt x="95437" y="86735"/>
                      <a:pt x="105568" y="84468"/>
                      <a:pt x="115376" y="81153"/>
                    </a:cubicBezTo>
                    <a:lnTo>
                      <a:pt x="67857" y="53530"/>
                    </a:lnTo>
                    <a:cubicBezTo>
                      <a:pt x="50370" y="65056"/>
                      <a:pt x="48850" y="74866"/>
                      <a:pt x="63105" y="83629"/>
                    </a:cubicBezTo>
                    <a:close/>
                    <a:moveTo>
                      <a:pt x="229992" y="97060"/>
                    </a:moveTo>
                    <a:cubicBezTo>
                      <a:pt x="222712" y="93097"/>
                      <a:pt x="214329" y="91621"/>
                      <a:pt x="206137" y="92869"/>
                    </a:cubicBezTo>
                    <a:cubicBezTo>
                      <a:pt x="194885" y="94288"/>
                      <a:pt x="183784" y="96717"/>
                      <a:pt x="172969" y="100108"/>
                    </a:cubicBezTo>
                    <a:lnTo>
                      <a:pt x="220488" y="127540"/>
                    </a:lnTo>
                    <a:cubicBezTo>
                      <a:pt x="240446" y="115157"/>
                      <a:pt x="243677" y="105061"/>
                      <a:pt x="229992" y="9706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8" name="Google Shape;3281;p37">
                <a:extLst>
                  <a:ext uri="{FF2B5EF4-FFF2-40B4-BE49-F238E27FC236}">
                    <a16:creationId xmlns:a16="http://schemas.microsoft.com/office/drawing/2014/main" id="{FF76489F-8FED-4DEF-97F7-9F33E613AD91}"/>
                  </a:ext>
                </a:extLst>
              </p:cNvPr>
              <p:cNvSpPr/>
              <p:nvPr/>
            </p:nvSpPr>
            <p:spPr>
              <a:xfrm>
                <a:off x="7203761" y="4159186"/>
                <a:ext cx="19007" cy="25526"/>
              </a:xfrm>
              <a:custGeom>
                <a:avLst/>
                <a:gdLst/>
                <a:ahLst/>
                <a:cxnLst/>
                <a:rect l="l" t="t" r="r" b="b"/>
                <a:pathLst>
                  <a:path w="19007" h="25526" extrusionOk="0">
                    <a:moveTo>
                      <a:pt x="0" y="17145"/>
                    </a:moveTo>
                    <a:cubicBezTo>
                      <a:pt x="475" y="15907"/>
                      <a:pt x="0" y="0"/>
                      <a:pt x="0" y="0"/>
                    </a:cubicBezTo>
                    <a:lnTo>
                      <a:pt x="19008" y="12478"/>
                    </a:lnTo>
                    <a:lnTo>
                      <a:pt x="10644"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9" name="Google Shape;3282;p37">
                <a:extLst>
                  <a:ext uri="{FF2B5EF4-FFF2-40B4-BE49-F238E27FC236}">
                    <a16:creationId xmlns:a16="http://schemas.microsoft.com/office/drawing/2014/main" id="{2911B073-6226-4CCE-BB5C-ECAE28071A56}"/>
                  </a:ext>
                </a:extLst>
              </p:cNvPr>
              <p:cNvSpPr/>
              <p:nvPr/>
            </p:nvSpPr>
            <p:spPr>
              <a:xfrm>
                <a:off x="7330922" y="4170044"/>
                <a:ext cx="42006" cy="19716"/>
              </a:xfrm>
              <a:custGeom>
                <a:avLst/>
                <a:gdLst/>
                <a:ahLst/>
                <a:cxnLst/>
                <a:rect l="l" t="t" r="r" b="b"/>
                <a:pathLst>
                  <a:path w="42006" h="19716" extrusionOk="0">
                    <a:moveTo>
                      <a:pt x="42007" y="17145"/>
                    </a:moveTo>
                    <a:lnTo>
                      <a:pt x="42007" y="0"/>
                    </a:lnTo>
                    <a:lnTo>
                      <a:pt x="0" y="3239"/>
                    </a:lnTo>
                    <a:lnTo>
                      <a:pt x="24140" y="19717"/>
                    </a:lnTo>
                    <a:lnTo>
                      <a:pt x="42007"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0" name="Google Shape;3283;p37">
                <a:extLst>
                  <a:ext uri="{FF2B5EF4-FFF2-40B4-BE49-F238E27FC236}">
                    <a16:creationId xmlns:a16="http://schemas.microsoft.com/office/drawing/2014/main" id="{99149A30-EA67-44CF-B8E5-7B320A3BF9FF}"/>
                  </a:ext>
                </a:extLst>
              </p:cNvPr>
              <p:cNvSpPr/>
              <p:nvPr/>
            </p:nvSpPr>
            <p:spPr>
              <a:xfrm>
                <a:off x="7345082" y="4106799"/>
                <a:ext cx="31457" cy="17430"/>
              </a:xfrm>
              <a:custGeom>
                <a:avLst/>
                <a:gdLst/>
                <a:ahLst/>
                <a:cxnLst/>
                <a:rect l="l" t="t" r="r" b="b"/>
                <a:pathLst>
                  <a:path w="31457" h="17430" extrusionOk="0">
                    <a:moveTo>
                      <a:pt x="31458" y="17431"/>
                    </a:moveTo>
                    <a:lnTo>
                      <a:pt x="31458" y="0"/>
                    </a:lnTo>
                    <a:lnTo>
                      <a:pt x="0" y="11430"/>
                    </a:lnTo>
                    <a:lnTo>
                      <a:pt x="31458" y="17431"/>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1" name="Google Shape;3284;p37">
                <a:extLst>
                  <a:ext uri="{FF2B5EF4-FFF2-40B4-BE49-F238E27FC236}">
                    <a16:creationId xmlns:a16="http://schemas.microsoft.com/office/drawing/2014/main" id="{C66257BD-FC06-4834-A35E-9CE241CBDF62}"/>
                  </a:ext>
                </a:extLst>
              </p:cNvPr>
              <p:cNvSpPr/>
              <p:nvPr/>
            </p:nvSpPr>
            <p:spPr>
              <a:xfrm>
                <a:off x="7246148" y="4113180"/>
                <a:ext cx="47424" cy="33147"/>
              </a:xfrm>
              <a:custGeom>
                <a:avLst/>
                <a:gdLst/>
                <a:ahLst/>
                <a:cxnLst/>
                <a:rect l="l" t="t" r="r" b="b"/>
                <a:pathLst>
                  <a:path w="47424" h="33147" extrusionOk="0">
                    <a:moveTo>
                      <a:pt x="0" y="10097"/>
                    </a:moveTo>
                    <a:lnTo>
                      <a:pt x="10549" y="0"/>
                    </a:lnTo>
                    <a:lnTo>
                      <a:pt x="47424" y="25622"/>
                    </a:lnTo>
                    <a:lnTo>
                      <a:pt x="45143" y="33147"/>
                    </a:lnTo>
                    <a:cubicBezTo>
                      <a:pt x="45143" y="33147"/>
                      <a:pt x="17582" y="21527"/>
                      <a:pt x="16632" y="20860"/>
                    </a:cubicBezTo>
                    <a:cubicBezTo>
                      <a:pt x="15681" y="20193"/>
                      <a:pt x="0" y="10097"/>
                      <a:pt x="0" y="10097"/>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2" name="Google Shape;3285;p37">
                <a:extLst>
                  <a:ext uri="{FF2B5EF4-FFF2-40B4-BE49-F238E27FC236}">
                    <a16:creationId xmlns:a16="http://schemas.microsoft.com/office/drawing/2014/main" id="{6F134E24-28F4-407C-AC2F-BD1DD425F808}"/>
                  </a:ext>
                </a:extLst>
              </p:cNvPr>
              <p:cNvSpPr/>
              <p:nvPr/>
            </p:nvSpPr>
            <p:spPr>
              <a:xfrm>
                <a:off x="7149589" y="4058031"/>
                <a:ext cx="59018" cy="38957"/>
              </a:xfrm>
              <a:custGeom>
                <a:avLst/>
                <a:gdLst/>
                <a:ahLst/>
                <a:cxnLst/>
                <a:rect l="l" t="t" r="r" b="b"/>
                <a:pathLst>
                  <a:path w="59018" h="38957" extrusionOk="0">
                    <a:moveTo>
                      <a:pt x="0" y="11144"/>
                    </a:moveTo>
                    <a:lnTo>
                      <a:pt x="48945" y="38957"/>
                    </a:lnTo>
                    <a:lnTo>
                      <a:pt x="59019" y="31718"/>
                    </a:lnTo>
                    <a:cubicBezTo>
                      <a:pt x="59019" y="31718"/>
                      <a:pt x="52841" y="24574"/>
                      <a:pt x="52366" y="23908"/>
                    </a:cubicBezTo>
                    <a:cubicBezTo>
                      <a:pt x="48004" y="18878"/>
                      <a:pt x="42872" y="14564"/>
                      <a:pt x="37160" y="11144"/>
                    </a:cubicBezTo>
                    <a:cubicBezTo>
                      <a:pt x="33549" y="10478"/>
                      <a:pt x="10264" y="0"/>
                      <a:pt x="10264"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3" name="Google Shape;3286;p37">
                <a:extLst>
                  <a:ext uri="{FF2B5EF4-FFF2-40B4-BE49-F238E27FC236}">
                    <a16:creationId xmlns:a16="http://schemas.microsoft.com/office/drawing/2014/main" id="{4C4204C5-8355-48AF-AE41-84A0D7059059}"/>
                  </a:ext>
                </a:extLst>
              </p:cNvPr>
              <p:cNvSpPr/>
              <p:nvPr/>
            </p:nvSpPr>
            <p:spPr>
              <a:xfrm>
                <a:off x="7203761" y="4026884"/>
                <a:ext cx="27370" cy="24574"/>
              </a:xfrm>
              <a:custGeom>
                <a:avLst/>
                <a:gdLst/>
                <a:ahLst/>
                <a:cxnLst/>
                <a:rect l="l" t="t" r="r" b="b"/>
                <a:pathLst>
                  <a:path w="27370" h="24574" extrusionOk="0">
                    <a:moveTo>
                      <a:pt x="27371" y="24575"/>
                    </a:moveTo>
                    <a:lnTo>
                      <a:pt x="27371" y="7334"/>
                    </a:lnTo>
                    <a:lnTo>
                      <a:pt x="4847" y="0"/>
                    </a:lnTo>
                    <a:lnTo>
                      <a:pt x="0" y="13526"/>
                    </a:lnTo>
                    <a:lnTo>
                      <a:pt x="1236" y="19717"/>
                    </a:lnTo>
                    <a:lnTo>
                      <a:pt x="27371" y="2457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4" name="Google Shape;3287;p37">
                <a:extLst>
                  <a:ext uri="{FF2B5EF4-FFF2-40B4-BE49-F238E27FC236}">
                    <a16:creationId xmlns:a16="http://schemas.microsoft.com/office/drawing/2014/main" id="{F3471FE4-E142-4945-B4DE-9BFBC21A0430}"/>
                  </a:ext>
                </a:extLst>
              </p:cNvPr>
              <p:cNvSpPr/>
              <p:nvPr/>
            </p:nvSpPr>
            <p:spPr>
              <a:xfrm>
                <a:off x="7081637" y="4021835"/>
                <a:ext cx="26040" cy="19526"/>
              </a:xfrm>
              <a:custGeom>
                <a:avLst/>
                <a:gdLst/>
                <a:ahLst/>
                <a:cxnLst/>
                <a:rect l="l" t="t" r="r" b="b"/>
                <a:pathLst>
                  <a:path w="26040" h="19526" extrusionOk="0">
                    <a:moveTo>
                      <a:pt x="0" y="17145"/>
                    </a:moveTo>
                    <a:lnTo>
                      <a:pt x="0" y="0"/>
                    </a:lnTo>
                    <a:lnTo>
                      <a:pt x="26041" y="2858"/>
                    </a:lnTo>
                    <a:lnTo>
                      <a:pt x="17582" y="19526"/>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5" name="Google Shape;3288;p37">
                <a:extLst>
                  <a:ext uri="{FF2B5EF4-FFF2-40B4-BE49-F238E27FC236}">
                    <a16:creationId xmlns:a16="http://schemas.microsoft.com/office/drawing/2014/main" id="{4E5796B6-F260-4B8C-A959-991FB5ACCF27}"/>
                  </a:ext>
                </a:extLst>
              </p:cNvPr>
              <p:cNvSpPr/>
              <p:nvPr/>
            </p:nvSpPr>
            <p:spPr>
              <a:xfrm>
                <a:off x="7082588" y="4079462"/>
                <a:ext cx="29842" cy="30289"/>
              </a:xfrm>
              <a:custGeom>
                <a:avLst/>
                <a:gdLst/>
                <a:ahLst/>
                <a:cxnLst/>
                <a:rect l="l" t="t" r="r" b="b"/>
                <a:pathLst>
                  <a:path w="29842" h="30289" extrusionOk="0">
                    <a:moveTo>
                      <a:pt x="0" y="17812"/>
                    </a:moveTo>
                    <a:lnTo>
                      <a:pt x="0" y="0"/>
                    </a:lnTo>
                    <a:lnTo>
                      <a:pt x="29842" y="0"/>
                    </a:lnTo>
                    <a:lnTo>
                      <a:pt x="22619" y="16002"/>
                    </a:lnTo>
                    <a:lnTo>
                      <a:pt x="9599" y="3028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6" name="Google Shape;3289;p37">
                <a:extLst>
                  <a:ext uri="{FF2B5EF4-FFF2-40B4-BE49-F238E27FC236}">
                    <a16:creationId xmlns:a16="http://schemas.microsoft.com/office/drawing/2014/main" id="{39D1783E-4A36-4790-A39A-6B4164A136EE}"/>
                  </a:ext>
                </a:extLst>
              </p:cNvPr>
              <p:cNvSpPr/>
              <p:nvPr/>
            </p:nvSpPr>
            <p:spPr>
              <a:xfrm>
                <a:off x="7081542" y="4004024"/>
                <a:ext cx="294657" cy="185547"/>
              </a:xfrm>
              <a:custGeom>
                <a:avLst/>
                <a:gdLst/>
                <a:ahLst/>
                <a:cxnLst/>
                <a:rect l="l" t="t" r="r" b="b"/>
                <a:pathLst>
                  <a:path w="294657" h="185547" extrusionOk="0">
                    <a:moveTo>
                      <a:pt x="149590" y="30194"/>
                    </a:moveTo>
                    <a:cubicBezTo>
                      <a:pt x="145702" y="30185"/>
                      <a:pt x="141825" y="30499"/>
                      <a:pt x="137995" y="31147"/>
                    </a:cubicBezTo>
                    <a:cubicBezTo>
                      <a:pt x="132768" y="31909"/>
                      <a:pt x="126970" y="32956"/>
                      <a:pt x="120508" y="34290"/>
                    </a:cubicBezTo>
                    <a:cubicBezTo>
                      <a:pt x="114045" y="35623"/>
                      <a:pt x="107298" y="37433"/>
                      <a:pt x="100360" y="39529"/>
                    </a:cubicBezTo>
                    <a:cubicBezTo>
                      <a:pt x="93565" y="41548"/>
                      <a:pt x="86922" y="44063"/>
                      <a:pt x="80497" y="47054"/>
                    </a:cubicBezTo>
                    <a:lnTo>
                      <a:pt x="131152" y="76486"/>
                    </a:lnTo>
                    <a:lnTo>
                      <a:pt x="140656" y="73247"/>
                    </a:lnTo>
                    <a:cubicBezTo>
                      <a:pt x="153581" y="68961"/>
                      <a:pt x="165746" y="65246"/>
                      <a:pt x="177246" y="62294"/>
                    </a:cubicBezTo>
                    <a:cubicBezTo>
                      <a:pt x="187994" y="59360"/>
                      <a:pt x="199009" y="57541"/>
                      <a:pt x="210129" y="56864"/>
                    </a:cubicBezTo>
                    <a:cubicBezTo>
                      <a:pt x="220250" y="56179"/>
                      <a:pt x="230410" y="56845"/>
                      <a:pt x="240351" y="58864"/>
                    </a:cubicBezTo>
                    <a:cubicBezTo>
                      <a:pt x="250406" y="61074"/>
                      <a:pt x="260033" y="64903"/>
                      <a:pt x="268862" y="70199"/>
                    </a:cubicBezTo>
                    <a:cubicBezTo>
                      <a:pt x="277644" y="74590"/>
                      <a:pt x="285161" y="81144"/>
                      <a:pt x="290721" y="89249"/>
                    </a:cubicBezTo>
                    <a:cubicBezTo>
                      <a:pt x="294399" y="95193"/>
                      <a:pt x="295558" y="102356"/>
                      <a:pt x="293952" y="109156"/>
                    </a:cubicBezTo>
                    <a:cubicBezTo>
                      <a:pt x="291776" y="116624"/>
                      <a:pt x="287680" y="123397"/>
                      <a:pt x="282072" y="128778"/>
                    </a:cubicBezTo>
                    <a:cubicBezTo>
                      <a:pt x="275068" y="135807"/>
                      <a:pt x="267246" y="141980"/>
                      <a:pt x="258788" y="147161"/>
                    </a:cubicBezTo>
                    <a:lnTo>
                      <a:pt x="291101" y="166211"/>
                    </a:lnTo>
                    <a:lnTo>
                      <a:pt x="273709" y="176213"/>
                    </a:lnTo>
                    <a:lnTo>
                      <a:pt x="241111" y="157163"/>
                    </a:lnTo>
                    <a:cubicBezTo>
                      <a:pt x="225582" y="164830"/>
                      <a:pt x="209349" y="170993"/>
                      <a:pt x="192642" y="175546"/>
                    </a:cubicBezTo>
                    <a:cubicBezTo>
                      <a:pt x="175117" y="180394"/>
                      <a:pt x="157221" y="183737"/>
                      <a:pt x="139135" y="185547"/>
                    </a:cubicBezTo>
                    <a:lnTo>
                      <a:pt x="122123" y="154972"/>
                    </a:lnTo>
                    <a:cubicBezTo>
                      <a:pt x="126894" y="154848"/>
                      <a:pt x="131656" y="154467"/>
                      <a:pt x="136379" y="153829"/>
                    </a:cubicBezTo>
                    <a:cubicBezTo>
                      <a:pt x="143536" y="153019"/>
                      <a:pt x="150644" y="151810"/>
                      <a:pt x="157668" y="150209"/>
                    </a:cubicBezTo>
                    <a:cubicBezTo>
                      <a:pt x="165556" y="148495"/>
                      <a:pt x="173824" y="146399"/>
                      <a:pt x="182473" y="143828"/>
                    </a:cubicBezTo>
                    <a:cubicBezTo>
                      <a:pt x="190988" y="141256"/>
                      <a:pt x="199313" y="138074"/>
                      <a:pt x="207372" y="134303"/>
                    </a:cubicBezTo>
                    <a:lnTo>
                      <a:pt x="156812" y="105061"/>
                    </a:lnTo>
                    <a:lnTo>
                      <a:pt x="150160" y="107347"/>
                    </a:lnTo>
                    <a:lnTo>
                      <a:pt x="143317" y="109442"/>
                    </a:lnTo>
                    <a:cubicBezTo>
                      <a:pt x="130582" y="113633"/>
                      <a:pt x="118892" y="116967"/>
                      <a:pt x="108343" y="118967"/>
                    </a:cubicBezTo>
                    <a:cubicBezTo>
                      <a:pt x="98545" y="121244"/>
                      <a:pt x="88556" y="122587"/>
                      <a:pt x="78501" y="122968"/>
                    </a:cubicBezTo>
                    <a:cubicBezTo>
                      <a:pt x="69691" y="123282"/>
                      <a:pt x="60872" y="122454"/>
                      <a:pt x="52271" y="120491"/>
                    </a:cubicBezTo>
                    <a:cubicBezTo>
                      <a:pt x="43698" y="118548"/>
                      <a:pt x="35468" y="115338"/>
                      <a:pt x="27846" y="110966"/>
                    </a:cubicBezTo>
                    <a:cubicBezTo>
                      <a:pt x="19511" y="106613"/>
                      <a:pt x="12288" y="100384"/>
                      <a:pt x="6748" y="92773"/>
                    </a:cubicBezTo>
                    <a:cubicBezTo>
                      <a:pt x="2604" y="87106"/>
                      <a:pt x="551" y="80172"/>
                      <a:pt x="950" y="73152"/>
                    </a:cubicBezTo>
                    <a:cubicBezTo>
                      <a:pt x="1777" y="65884"/>
                      <a:pt x="4685" y="58998"/>
                      <a:pt x="9314" y="53340"/>
                    </a:cubicBezTo>
                    <a:cubicBezTo>
                      <a:pt x="15159" y="45958"/>
                      <a:pt x="22115" y="39529"/>
                      <a:pt x="29937" y="34290"/>
                    </a:cubicBezTo>
                    <a:lnTo>
                      <a:pt x="0" y="16954"/>
                    </a:lnTo>
                    <a:lnTo>
                      <a:pt x="17582" y="6763"/>
                    </a:lnTo>
                    <a:lnTo>
                      <a:pt x="47234" y="23908"/>
                    </a:lnTo>
                    <a:cubicBezTo>
                      <a:pt x="61166" y="17031"/>
                      <a:pt x="75783" y="11668"/>
                      <a:pt x="90856" y="7906"/>
                    </a:cubicBezTo>
                    <a:cubicBezTo>
                      <a:pt x="105188" y="4239"/>
                      <a:pt x="119767" y="1591"/>
                      <a:pt x="134479" y="0"/>
                    </a:cubicBezTo>
                    <a:close/>
                    <a:moveTo>
                      <a:pt x="63200" y="83629"/>
                    </a:moveTo>
                    <a:cubicBezTo>
                      <a:pt x="69881" y="87468"/>
                      <a:pt x="77589" y="89135"/>
                      <a:pt x="85249" y="88392"/>
                    </a:cubicBezTo>
                    <a:cubicBezTo>
                      <a:pt x="95541" y="87211"/>
                      <a:pt x="105672" y="84915"/>
                      <a:pt x="115471" y="81534"/>
                    </a:cubicBezTo>
                    <a:lnTo>
                      <a:pt x="67952" y="54007"/>
                    </a:lnTo>
                    <a:cubicBezTo>
                      <a:pt x="50532" y="65437"/>
                      <a:pt x="48944" y="75314"/>
                      <a:pt x="63200" y="83629"/>
                    </a:cubicBezTo>
                    <a:close/>
                    <a:moveTo>
                      <a:pt x="230087" y="97536"/>
                    </a:moveTo>
                    <a:cubicBezTo>
                      <a:pt x="222788" y="93612"/>
                      <a:pt x="214434" y="92116"/>
                      <a:pt x="206232" y="93250"/>
                    </a:cubicBezTo>
                    <a:cubicBezTo>
                      <a:pt x="194989" y="94755"/>
                      <a:pt x="183898" y="97212"/>
                      <a:pt x="173064" y="100584"/>
                    </a:cubicBezTo>
                    <a:lnTo>
                      <a:pt x="220583" y="127921"/>
                    </a:lnTo>
                    <a:cubicBezTo>
                      <a:pt x="240541" y="115634"/>
                      <a:pt x="243772" y="105442"/>
                      <a:pt x="230087" y="97536"/>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42" name="Google Shape;3290;p37">
              <a:extLst>
                <a:ext uri="{FF2B5EF4-FFF2-40B4-BE49-F238E27FC236}">
                  <a16:creationId xmlns:a16="http://schemas.microsoft.com/office/drawing/2014/main" id="{B3EF09EE-98AA-4E93-BCE2-675F20B7AFC0}"/>
                </a:ext>
              </a:extLst>
            </p:cNvPr>
            <p:cNvSpPr/>
            <p:nvPr/>
          </p:nvSpPr>
          <p:spPr>
            <a:xfrm>
              <a:off x="2890886" y="2508793"/>
              <a:ext cx="205462" cy="301290"/>
            </a:xfrm>
            <a:custGeom>
              <a:avLst/>
              <a:gdLst/>
              <a:ahLst/>
              <a:cxnLst/>
              <a:rect l="l" t="t" r="r" b="b"/>
              <a:pathLst>
                <a:path w="205462" h="301290" extrusionOk="0">
                  <a:moveTo>
                    <a:pt x="72372" y="9965"/>
                  </a:moveTo>
                  <a:cubicBezTo>
                    <a:pt x="80545" y="-3179"/>
                    <a:pt x="142985" y="-11847"/>
                    <a:pt x="163608" y="41207"/>
                  </a:cubicBezTo>
                  <a:cubicBezTo>
                    <a:pt x="171306" y="61305"/>
                    <a:pt x="170166" y="112740"/>
                    <a:pt x="176628" y="145030"/>
                  </a:cubicBezTo>
                  <a:cubicBezTo>
                    <a:pt x="183091" y="177320"/>
                    <a:pt x="198582" y="195608"/>
                    <a:pt x="204094" y="221801"/>
                  </a:cubicBezTo>
                  <a:cubicBezTo>
                    <a:pt x="209606" y="247995"/>
                    <a:pt x="200578" y="292000"/>
                    <a:pt x="137568" y="299716"/>
                  </a:cubicBezTo>
                  <a:cubicBezTo>
                    <a:pt x="74558" y="307431"/>
                    <a:pt x="26088" y="285333"/>
                    <a:pt x="11262" y="265140"/>
                  </a:cubicBezTo>
                  <a:cubicBezTo>
                    <a:pt x="-3563" y="244947"/>
                    <a:pt x="-3944" y="202275"/>
                    <a:pt x="11262" y="179415"/>
                  </a:cubicBezTo>
                  <a:cubicBezTo>
                    <a:pt x="26468" y="156555"/>
                    <a:pt x="38443" y="137696"/>
                    <a:pt x="38063" y="107787"/>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 name="Google Shape;3291;p37">
              <a:extLst>
                <a:ext uri="{FF2B5EF4-FFF2-40B4-BE49-F238E27FC236}">
                  <a16:creationId xmlns:a16="http://schemas.microsoft.com/office/drawing/2014/main" id="{5698794A-F7C9-4303-9034-F62A1AD00346}"/>
                </a:ext>
              </a:extLst>
            </p:cNvPr>
            <p:cNvSpPr/>
            <p:nvPr/>
          </p:nvSpPr>
          <p:spPr>
            <a:xfrm>
              <a:off x="2906291" y="2506021"/>
              <a:ext cx="98213" cy="121997"/>
            </a:xfrm>
            <a:custGeom>
              <a:avLst/>
              <a:gdLst/>
              <a:ahLst/>
              <a:cxnLst/>
              <a:rect l="l" t="t" r="r" b="b"/>
              <a:pathLst>
                <a:path w="98213" h="121997" extrusionOk="0">
                  <a:moveTo>
                    <a:pt x="98213" y="3593"/>
                  </a:moveTo>
                  <a:cubicBezTo>
                    <a:pt x="98213" y="3593"/>
                    <a:pt x="50694" y="-9932"/>
                    <a:pt x="22183" y="15499"/>
                  </a:cubicBezTo>
                  <a:cubicBezTo>
                    <a:pt x="3095" y="33359"/>
                    <a:pt x="-4458" y="60400"/>
                    <a:pt x="2605" y="85603"/>
                  </a:cubicBezTo>
                  <a:cubicBezTo>
                    <a:pt x="6407" y="100558"/>
                    <a:pt x="14010" y="120846"/>
                    <a:pt x="25794" y="121989"/>
                  </a:cubicBezTo>
                  <a:cubicBezTo>
                    <a:pt x="37579" y="123132"/>
                    <a:pt x="98213" y="3593"/>
                    <a:pt x="98213" y="3593"/>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 name="Google Shape;3292;p37">
              <a:extLst>
                <a:ext uri="{FF2B5EF4-FFF2-40B4-BE49-F238E27FC236}">
                  <a16:creationId xmlns:a16="http://schemas.microsoft.com/office/drawing/2014/main" id="{A44E8FFE-8951-4832-819B-A3501F4AAB5E}"/>
                </a:ext>
              </a:extLst>
            </p:cNvPr>
            <p:cNvSpPr/>
            <p:nvPr/>
          </p:nvSpPr>
          <p:spPr>
            <a:xfrm>
              <a:off x="2925684" y="2638202"/>
              <a:ext cx="121328" cy="136036"/>
            </a:xfrm>
            <a:custGeom>
              <a:avLst/>
              <a:gdLst/>
              <a:ahLst/>
              <a:cxnLst/>
              <a:rect l="l" t="t" r="r" b="b"/>
              <a:pathLst>
                <a:path w="121328" h="136036" extrusionOk="0">
                  <a:moveTo>
                    <a:pt x="96782" y="0"/>
                  </a:moveTo>
                  <a:cubicBezTo>
                    <a:pt x="96782" y="0"/>
                    <a:pt x="93741" y="52483"/>
                    <a:pt x="94691" y="56388"/>
                  </a:cubicBezTo>
                  <a:cubicBezTo>
                    <a:pt x="95641" y="60293"/>
                    <a:pt x="115219" y="64008"/>
                    <a:pt x="120731" y="68580"/>
                  </a:cubicBezTo>
                  <a:cubicBezTo>
                    <a:pt x="126244" y="73152"/>
                    <a:pt x="92220" y="126397"/>
                    <a:pt x="74923" y="134302"/>
                  </a:cubicBezTo>
                  <a:cubicBezTo>
                    <a:pt x="57626" y="142208"/>
                    <a:pt x="4120" y="122015"/>
                    <a:pt x="414" y="95345"/>
                  </a:cubicBezTo>
                  <a:cubicBezTo>
                    <a:pt x="-3008" y="70771"/>
                    <a:pt x="15715" y="51721"/>
                    <a:pt x="22937" y="45053"/>
                  </a:cubicBezTo>
                  <a:cubicBezTo>
                    <a:pt x="27873" y="44701"/>
                    <a:pt x="32828" y="44701"/>
                    <a:pt x="37763" y="45053"/>
                  </a:cubicBezTo>
                  <a:lnTo>
                    <a:pt x="39284" y="19526"/>
                  </a:lnTo>
                  <a:cubicBezTo>
                    <a:pt x="62758" y="11716"/>
                    <a:pt x="96782" y="0"/>
                    <a:pt x="96782"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 name="Google Shape;3293;p37">
              <a:extLst>
                <a:ext uri="{FF2B5EF4-FFF2-40B4-BE49-F238E27FC236}">
                  <a16:creationId xmlns:a16="http://schemas.microsoft.com/office/drawing/2014/main" id="{0F3B03FA-2964-4121-9B5A-4407A4E4F898}"/>
                </a:ext>
              </a:extLst>
            </p:cNvPr>
            <p:cNvSpPr/>
            <p:nvPr/>
          </p:nvSpPr>
          <p:spPr>
            <a:xfrm>
              <a:off x="2718513" y="2692113"/>
              <a:ext cx="229495" cy="326875"/>
            </a:xfrm>
            <a:custGeom>
              <a:avLst/>
              <a:gdLst/>
              <a:ahLst/>
              <a:cxnLst/>
              <a:rect l="l" t="t" r="r" b="b"/>
              <a:pathLst>
                <a:path w="229495" h="326875" extrusionOk="0">
                  <a:moveTo>
                    <a:pt x="149801" y="226409"/>
                  </a:moveTo>
                  <a:cubicBezTo>
                    <a:pt x="134955" y="246860"/>
                    <a:pt x="117366" y="265167"/>
                    <a:pt x="97530" y="280797"/>
                  </a:cubicBezTo>
                  <a:cubicBezTo>
                    <a:pt x="91255" y="287379"/>
                    <a:pt x="85323" y="294275"/>
                    <a:pt x="79758" y="301466"/>
                  </a:cubicBezTo>
                  <a:cubicBezTo>
                    <a:pt x="70365" y="312277"/>
                    <a:pt x="58256" y="320364"/>
                    <a:pt x="44689" y="324898"/>
                  </a:cubicBezTo>
                  <a:cubicBezTo>
                    <a:pt x="32810" y="327946"/>
                    <a:pt x="27868" y="327089"/>
                    <a:pt x="25682" y="324898"/>
                  </a:cubicBezTo>
                  <a:cubicBezTo>
                    <a:pt x="23496" y="322707"/>
                    <a:pt x="24636" y="319278"/>
                    <a:pt x="29768" y="317183"/>
                  </a:cubicBezTo>
                  <a:cubicBezTo>
                    <a:pt x="38175" y="314620"/>
                    <a:pt x="45992" y="310410"/>
                    <a:pt x="52767" y="304800"/>
                  </a:cubicBezTo>
                  <a:cubicBezTo>
                    <a:pt x="52767" y="304800"/>
                    <a:pt x="41743" y="309943"/>
                    <a:pt x="34805" y="312325"/>
                  </a:cubicBezTo>
                  <a:cubicBezTo>
                    <a:pt x="28672" y="314449"/>
                    <a:pt x="22276" y="315735"/>
                    <a:pt x="15798" y="316135"/>
                  </a:cubicBezTo>
                  <a:cubicBezTo>
                    <a:pt x="9240" y="316135"/>
                    <a:pt x="2397" y="308515"/>
                    <a:pt x="7529" y="306610"/>
                  </a:cubicBezTo>
                  <a:cubicBezTo>
                    <a:pt x="12661" y="304705"/>
                    <a:pt x="17508" y="304228"/>
                    <a:pt x="27677" y="300418"/>
                  </a:cubicBezTo>
                  <a:cubicBezTo>
                    <a:pt x="33058" y="298542"/>
                    <a:pt x="38147" y="295913"/>
                    <a:pt x="42788" y="292608"/>
                  </a:cubicBezTo>
                  <a:cubicBezTo>
                    <a:pt x="35731" y="294684"/>
                    <a:pt x="28516" y="296189"/>
                    <a:pt x="21215" y="297085"/>
                  </a:cubicBezTo>
                  <a:cubicBezTo>
                    <a:pt x="15118" y="298075"/>
                    <a:pt x="8868" y="297351"/>
                    <a:pt x="3158" y="294989"/>
                  </a:cubicBezTo>
                  <a:cubicBezTo>
                    <a:pt x="116" y="293656"/>
                    <a:pt x="-2545" y="288131"/>
                    <a:pt x="4298" y="286321"/>
                  </a:cubicBezTo>
                  <a:cubicBezTo>
                    <a:pt x="13203" y="285417"/>
                    <a:pt x="21954" y="283369"/>
                    <a:pt x="30339" y="280225"/>
                  </a:cubicBezTo>
                  <a:cubicBezTo>
                    <a:pt x="38322" y="276606"/>
                    <a:pt x="43359" y="272796"/>
                    <a:pt x="41553" y="272034"/>
                  </a:cubicBezTo>
                  <a:cubicBezTo>
                    <a:pt x="39747" y="271272"/>
                    <a:pt x="35281" y="273749"/>
                    <a:pt x="27202" y="273177"/>
                  </a:cubicBezTo>
                  <a:cubicBezTo>
                    <a:pt x="19124" y="272606"/>
                    <a:pt x="11711" y="267462"/>
                    <a:pt x="11806" y="263081"/>
                  </a:cubicBezTo>
                  <a:cubicBezTo>
                    <a:pt x="11901" y="258699"/>
                    <a:pt x="13517" y="261175"/>
                    <a:pt x="21310" y="260509"/>
                  </a:cubicBezTo>
                  <a:cubicBezTo>
                    <a:pt x="29654" y="258470"/>
                    <a:pt x="38135" y="257042"/>
                    <a:pt x="46685" y="256223"/>
                  </a:cubicBezTo>
                  <a:cubicBezTo>
                    <a:pt x="55089" y="256594"/>
                    <a:pt x="63498" y="255594"/>
                    <a:pt x="71585" y="253270"/>
                  </a:cubicBezTo>
                  <a:cubicBezTo>
                    <a:pt x="80138" y="250698"/>
                    <a:pt x="99336" y="227648"/>
                    <a:pt x="113972" y="206597"/>
                  </a:cubicBezTo>
                  <a:cubicBezTo>
                    <a:pt x="130121" y="183099"/>
                    <a:pt x="142917" y="157448"/>
                    <a:pt x="151987" y="130397"/>
                  </a:cubicBezTo>
                  <a:cubicBezTo>
                    <a:pt x="160825" y="101251"/>
                    <a:pt x="170995" y="46863"/>
                    <a:pt x="178788" y="27908"/>
                  </a:cubicBezTo>
                  <a:cubicBezTo>
                    <a:pt x="186581" y="8954"/>
                    <a:pt x="199221" y="381"/>
                    <a:pt x="211576" y="0"/>
                  </a:cubicBezTo>
                  <a:cubicBezTo>
                    <a:pt x="226021" y="0"/>
                    <a:pt x="232199" y="19050"/>
                    <a:pt x="228397" y="35052"/>
                  </a:cubicBezTo>
                  <a:cubicBezTo>
                    <a:pt x="221175" y="63627"/>
                    <a:pt x="189052" y="174689"/>
                    <a:pt x="149801" y="226409"/>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 name="Google Shape;3294;p37">
              <a:extLst>
                <a:ext uri="{FF2B5EF4-FFF2-40B4-BE49-F238E27FC236}">
                  <a16:creationId xmlns:a16="http://schemas.microsoft.com/office/drawing/2014/main" id="{B7C518ED-48B2-46C1-95A7-04E7780C9510}"/>
                </a:ext>
              </a:extLst>
            </p:cNvPr>
            <p:cNvSpPr/>
            <p:nvPr/>
          </p:nvSpPr>
          <p:spPr>
            <a:xfrm>
              <a:off x="2890388" y="2682707"/>
              <a:ext cx="176857" cy="233853"/>
            </a:xfrm>
            <a:custGeom>
              <a:avLst/>
              <a:gdLst/>
              <a:ahLst/>
              <a:cxnLst/>
              <a:rect l="l" t="t" r="r" b="b"/>
              <a:pathLst>
                <a:path w="176857" h="233853" extrusionOk="0">
                  <a:moveTo>
                    <a:pt x="139301" y="16931"/>
                  </a:moveTo>
                  <a:cubicBezTo>
                    <a:pt x="154031" y="19217"/>
                    <a:pt x="170853" y="27122"/>
                    <a:pt x="173134" y="35219"/>
                  </a:cubicBezTo>
                  <a:cubicBezTo>
                    <a:pt x="179252" y="64308"/>
                    <a:pt x="177812" y="94483"/>
                    <a:pt x="168952" y="122849"/>
                  </a:cubicBezTo>
                  <a:cubicBezTo>
                    <a:pt x="156217" y="156663"/>
                    <a:pt x="141772" y="218099"/>
                    <a:pt x="134454" y="232196"/>
                  </a:cubicBezTo>
                  <a:cubicBezTo>
                    <a:pt x="96503" y="237510"/>
                    <a:pt x="57869" y="229967"/>
                    <a:pt x="24685" y="210764"/>
                  </a:cubicBezTo>
                  <a:cubicBezTo>
                    <a:pt x="24685" y="210764"/>
                    <a:pt x="21644" y="151995"/>
                    <a:pt x="21454" y="132564"/>
                  </a:cubicBezTo>
                  <a:cubicBezTo>
                    <a:pt x="-26065" y="91130"/>
                    <a:pt x="14516" y="39981"/>
                    <a:pt x="54717" y="357"/>
                  </a:cubicBezTo>
                  <a:cubicBezTo>
                    <a:pt x="59520" y="-119"/>
                    <a:pt x="64359" y="-119"/>
                    <a:pt x="69163" y="357"/>
                  </a:cubicBezTo>
                  <a:cubicBezTo>
                    <a:pt x="69163" y="357"/>
                    <a:pt x="33333" y="42743"/>
                    <a:pt x="58233" y="67032"/>
                  </a:cubicBezTo>
                  <a:cubicBezTo>
                    <a:pt x="111645" y="50554"/>
                    <a:pt x="122194" y="26551"/>
                    <a:pt x="139301" y="16931"/>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 name="Google Shape;3295;p37">
              <a:extLst>
                <a:ext uri="{FF2B5EF4-FFF2-40B4-BE49-F238E27FC236}">
                  <a16:creationId xmlns:a16="http://schemas.microsoft.com/office/drawing/2014/main" id="{15E6765A-DFDB-442E-A688-F821322B7269}"/>
                </a:ext>
              </a:extLst>
            </p:cNvPr>
            <p:cNvSpPr/>
            <p:nvPr/>
          </p:nvSpPr>
          <p:spPr>
            <a:xfrm>
              <a:off x="2921860" y="2515790"/>
              <a:ext cx="130560" cy="160797"/>
            </a:xfrm>
            <a:custGeom>
              <a:avLst/>
              <a:gdLst/>
              <a:ahLst/>
              <a:cxnLst/>
              <a:rect l="l" t="t" r="r" b="b"/>
              <a:pathLst>
                <a:path w="130560" h="160797" extrusionOk="0">
                  <a:moveTo>
                    <a:pt x="2717" y="57260"/>
                  </a:moveTo>
                  <a:lnTo>
                    <a:pt x="2717" y="57260"/>
                  </a:lnTo>
                  <a:cubicBezTo>
                    <a:pt x="8039" y="23542"/>
                    <a:pt x="32369" y="-1890"/>
                    <a:pt x="67058" y="110"/>
                  </a:cubicBezTo>
                  <a:cubicBezTo>
                    <a:pt x="103762" y="1787"/>
                    <a:pt x="132161" y="32962"/>
                    <a:pt x="130490" y="69748"/>
                  </a:cubicBezTo>
                  <a:cubicBezTo>
                    <a:pt x="129521" y="91084"/>
                    <a:pt x="118410" y="110667"/>
                    <a:pt x="100606" y="122411"/>
                  </a:cubicBezTo>
                  <a:cubicBezTo>
                    <a:pt x="99408" y="127526"/>
                    <a:pt x="97622" y="132479"/>
                    <a:pt x="95284" y="137175"/>
                  </a:cubicBezTo>
                  <a:cubicBezTo>
                    <a:pt x="82929" y="151463"/>
                    <a:pt x="50331" y="160607"/>
                    <a:pt x="39497" y="160797"/>
                  </a:cubicBezTo>
                  <a:cubicBezTo>
                    <a:pt x="29993" y="160797"/>
                    <a:pt x="22200" y="152129"/>
                    <a:pt x="13457" y="137651"/>
                  </a:cubicBezTo>
                  <a:cubicBezTo>
                    <a:pt x="-4791" y="107457"/>
                    <a:pt x="-134" y="74024"/>
                    <a:pt x="2717" y="5726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 name="Google Shape;3296;p37">
              <a:extLst>
                <a:ext uri="{FF2B5EF4-FFF2-40B4-BE49-F238E27FC236}">
                  <a16:creationId xmlns:a16="http://schemas.microsoft.com/office/drawing/2014/main" id="{6F37F783-92B5-4BD6-A20E-5802E4310BBE}"/>
                </a:ext>
              </a:extLst>
            </p:cNvPr>
            <p:cNvSpPr/>
            <p:nvPr/>
          </p:nvSpPr>
          <p:spPr>
            <a:xfrm>
              <a:off x="2927048" y="2514816"/>
              <a:ext cx="130747" cy="123290"/>
            </a:xfrm>
            <a:custGeom>
              <a:avLst/>
              <a:gdLst/>
              <a:ahLst/>
              <a:cxnLst/>
              <a:rect l="l" t="t" r="r" b="b"/>
              <a:pathLst>
                <a:path w="130747" h="123290" extrusionOk="0">
                  <a:moveTo>
                    <a:pt x="72609" y="1657"/>
                  </a:moveTo>
                  <a:cubicBezTo>
                    <a:pt x="97034" y="6514"/>
                    <a:pt x="116992" y="13372"/>
                    <a:pt x="123644" y="37280"/>
                  </a:cubicBezTo>
                  <a:cubicBezTo>
                    <a:pt x="128206" y="53853"/>
                    <a:pt x="134098" y="84905"/>
                    <a:pt x="128396" y="98526"/>
                  </a:cubicBezTo>
                  <a:lnTo>
                    <a:pt x="124975" y="108051"/>
                  </a:lnTo>
                  <a:lnTo>
                    <a:pt x="95418" y="123291"/>
                  </a:lnTo>
                  <a:cubicBezTo>
                    <a:pt x="95418" y="123291"/>
                    <a:pt x="81637" y="111765"/>
                    <a:pt x="85914" y="78047"/>
                  </a:cubicBezTo>
                  <a:cubicBezTo>
                    <a:pt x="85678" y="73494"/>
                    <a:pt x="84234" y="69094"/>
                    <a:pt x="81733" y="65283"/>
                  </a:cubicBezTo>
                  <a:cubicBezTo>
                    <a:pt x="79886" y="62102"/>
                    <a:pt x="78510" y="58673"/>
                    <a:pt x="77646" y="55092"/>
                  </a:cubicBezTo>
                  <a:cubicBezTo>
                    <a:pt x="74170" y="46024"/>
                    <a:pt x="67371" y="38633"/>
                    <a:pt x="58638" y="34423"/>
                  </a:cubicBezTo>
                  <a:cubicBezTo>
                    <a:pt x="36685" y="22040"/>
                    <a:pt x="4562" y="32708"/>
                    <a:pt x="0" y="37185"/>
                  </a:cubicBezTo>
                  <a:cubicBezTo>
                    <a:pt x="12785" y="9638"/>
                    <a:pt x="43070" y="-5182"/>
                    <a:pt x="72609" y="1657"/>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 name="Google Shape;3297;p37">
              <a:extLst>
                <a:ext uri="{FF2B5EF4-FFF2-40B4-BE49-F238E27FC236}">
                  <a16:creationId xmlns:a16="http://schemas.microsoft.com/office/drawing/2014/main" id="{E597407D-1BA2-4339-9E15-263F2A7D386E}"/>
                </a:ext>
              </a:extLst>
            </p:cNvPr>
            <p:cNvSpPr/>
            <p:nvPr/>
          </p:nvSpPr>
          <p:spPr>
            <a:xfrm>
              <a:off x="2770258" y="3324285"/>
              <a:ext cx="102779" cy="78901"/>
            </a:xfrm>
            <a:custGeom>
              <a:avLst/>
              <a:gdLst/>
              <a:ahLst/>
              <a:cxnLst/>
              <a:rect l="l" t="t" r="r" b="b"/>
              <a:pathLst>
                <a:path w="102779" h="78901" extrusionOk="0">
                  <a:moveTo>
                    <a:pt x="95300" y="3"/>
                  </a:moveTo>
                  <a:cubicBezTo>
                    <a:pt x="82945" y="10099"/>
                    <a:pt x="63843" y="3146"/>
                    <a:pt x="62892" y="4003"/>
                  </a:cubicBezTo>
                  <a:cubicBezTo>
                    <a:pt x="48523" y="16481"/>
                    <a:pt x="33449" y="28120"/>
                    <a:pt x="17749" y="38864"/>
                  </a:cubicBezTo>
                  <a:cubicBezTo>
                    <a:pt x="10051" y="44961"/>
                    <a:pt x="-1924" y="53057"/>
                    <a:pt x="262" y="64677"/>
                  </a:cubicBezTo>
                  <a:cubicBezTo>
                    <a:pt x="4064" y="85537"/>
                    <a:pt x="37327" y="79060"/>
                    <a:pt x="49872" y="72678"/>
                  </a:cubicBezTo>
                  <a:cubicBezTo>
                    <a:pt x="62417" y="66297"/>
                    <a:pt x="72681" y="55819"/>
                    <a:pt x="84561" y="48389"/>
                  </a:cubicBezTo>
                  <a:cubicBezTo>
                    <a:pt x="93019" y="43151"/>
                    <a:pt x="101383" y="40389"/>
                    <a:pt x="102713" y="29339"/>
                  </a:cubicBezTo>
                  <a:cubicBezTo>
                    <a:pt x="103473" y="22958"/>
                    <a:pt x="97486" y="-283"/>
                    <a:pt x="95300" y="3"/>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 name="Google Shape;3298;p37">
              <a:extLst>
                <a:ext uri="{FF2B5EF4-FFF2-40B4-BE49-F238E27FC236}">
                  <a16:creationId xmlns:a16="http://schemas.microsoft.com/office/drawing/2014/main" id="{7008C483-6A18-467C-BCCA-71C5D5786274}"/>
                </a:ext>
              </a:extLst>
            </p:cNvPr>
            <p:cNvSpPr/>
            <p:nvPr/>
          </p:nvSpPr>
          <p:spPr>
            <a:xfrm>
              <a:off x="2770711" y="3349338"/>
              <a:ext cx="102274" cy="53559"/>
            </a:xfrm>
            <a:custGeom>
              <a:avLst/>
              <a:gdLst/>
              <a:ahLst/>
              <a:cxnLst/>
              <a:rect l="l" t="t" r="r" b="b"/>
              <a:pathLst>
                <a:path w="102274" h="53559" extrusionOk="0">
                  <a:moveTo>
                    <a:pt x="102071" y="0"/>
                  </a:moveTo>
                  <a:cubicBezTo>
                    <a:pt x="100455" y="10287"/>
                    <a:pt x="92567" y="13145"/>
                    <a:pt x="83823" y="18383"/>
                  </a:cubicBezTo>
                  <a:cubicBezTo>
                    <a:pt x="71754" y="25908"/>
                    <a:pt x="61109" y="36671"/>
                    <a:pt x="48564" y="43053"/>
                  </a:cubicBezTo>
                  <a:cubicBezTo>
                    <a:pt x="36019" y="49435"/>
                    <a:pt x="8078" y="54769"/>
                    <a:pt x="0" y="39910"/>
                  </a:cubicBezTo>
                  <a:cubicBezTo>
                    <a:pt x="4372" y="60008"/>
                    <a:pt x="37065" y="53721"/>
                    <a:pt x="49420" y="47339"/>
                  </a:cubicBezTo>
                  <a:cubicBezTo>
                    <a:pt x="61775" y="40958"/>
                    <a:pt x="72229" y="30480"/>
                    <a:pt x="84109" y="23051"/>
                  </a:cubicBezTo>
                  <a:cubicBezTo>
                    <a:pt x="92567" y="17812"/>
                    <a:pt x="100930" y="15050"/>
                    <a:pt x="102261" y="4001"/>
                  </a:cubicBezTo>
                  <a:cubicBezTo>
                    <a:pt x="102304" y="2667"/>
                    <a:pt x="102241" y="1324"/>
                    <a:pt x="102071"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 name="Google Shape;3299;p37">
              <a:extLst>
                <a:ext uri="{FF2B5EF4-FFF2-40B4-BE49-F238E27FC236}">
                  <a16:creationId xmlns:a16="http://schemas.microsoft.com/office/drawing/2014/main" id="{C095CEC2-F00E-47B6-AA7C-4105378E8ED7}"/>
                </a:ext>
              </a:extLst>
            </p:cNvPr>
            <p:cNvSpPr/>
            <p:nvPr/>
          </p:nvSpPr>
          <p:spPr>
            <a:xfrm>
              <a:off x="2718772" y="3290474"/>
              <a:ext cx="94135" cy="73100"/>
            </a:xfrm>
            <a:custGeom>
              <a:avLst/>
              <a:gdLst/>
              <a:ahLst/>
              <a:cxnLst/>
              <a:rect l="l" t="t" r="r" b="b"/>
              <a:pathLst>
                <a:path w="94135" h="73100" extrusionOk="0">
                  <a:moveTo>
                    <a:pt x="86722" y="0"/>
                  </a:moveTo>
                  <a:cubicBezTo>
                    <a:pt x="75413" y="9525"/>
                    <a:pt x="58211" y="4096"/>
                    <a:pt x="57546" y="4953"/>
                  </a:cubicBezTo>
                  <a:cubicBezTo>
                    <a:pt x="44378" y="16202"/>
                    <a:pt x="30609" y="26727"/>
                    <a:pt x="16299" y="36481"/>
                  </a:cubicBezTo>
                  <a:cubicBezTo>
                    <a:pt x="9266" y="42005"/>
                    <a:pt x="-1758" y="49435"/>
                    <a:pt x="238" y="60103"/>
                  </a:cubicBezTo>
                  <a:cubicBezTo>
                    <a:pt x="3849" y="79153"/>
                    <a:pt x="34261" y="73247"/>
                    <a:pt x="45761" y="67437"/>
                  </a:cubicBezTo>
                  <a:cubicBezTo>
                    <a:pt x="57260" y="61627"/>
                    <a:pt x="66669" y="51911"/>
                    <a:pt x="77504" y="45148"/>
                  </a:cubicBezTo>
                  <a:cubicBezTo>
                    <a:pt x="85297" y="40386"/>
                    <a:pt x="92900" y="37814"/>
                    <a:pt x="94135" y="28004"/>
                  </a:cubicBezTo>
                  <a:cubicBezTo>
                    <a:pt x="93742" y="18240"/>
                    <a:pt x="91212" y="8677"/>
                    <a:pt x="86722" y="0"/>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 name="Google Shape;3300;p37">
              <a:extLst>
                <a:ext uri="{FF2B5EF4-FFF2-40B4-BE49-F238E27FC236}">
                  <a16:creationId xmlns:a16="http://schemas.microsoft.com/office/drawing/2014/main" id="{5B600D63-E4C3-4275-AD04-D61A71F71874}"/>
                </a:ext>
              </a:extLst>
            </p:cNvPr>
            <p:cNvSpPr/>
            <p:nvPr/>
          </p:nvSpPr>
          <p:spPr>
            <a:xfrm>
              <a:off x="2719200" y="3314572"/>
              <a:ext cx="93731" cy="48987"/>
            </a:xfrm>
            <a:custGeom>
              <a:avLst/>
              <a:gdLst/>
              <a:ahLst/>
              <a:cxnLst/>
              <a:rect l="l" t="t" r="r" b="b"/>
              <a:pathLst>
                <a:path w="93731" h="48987" extrusionOk="0">
                  <a:moveTo>
                    <a:pt x="93517" y="0"/>
                  </a:moveTo>
                  <a:cubicBezTo>
                    <a:pt x="91997" y="9525"/>
                    <a:pt x="84014" y="12002"/>
                    <a:pt x="76791" y="16764"/>
                  </a:cubicBezTo>
                  <a:cubicBezTo>
                    <a:pt x="65766" y="23622"/>
                    <a:pt x="55977" y="33528"/>
                    <a:pt x="44573" y="39434"/>
                  </a:cubicBezTo>
                  <a:cubicBezTo>
                    <a:pt x="33168" y="45339"/>
                    <a:pt x="7413" y="50102"/>
                    <a:pt x="0" y="36481"/>
                  </a:cubicBezTo>
                  <a:cubicBezTo>
                    <a:pt x="4087" y="54864"/>
                    <a:pt x="33929" y="49149"/>
                    <a:pt x="45333" y="43339"/>
                  </a:cubicBezTo>
                  <a:cubicBezTo>
                    <a:pt x="56738" y="37529"/>
                    <a:pt x="66241" y="27813"/>
                    <a:pt x="77076" y="21050"/>
                  </a:cubicBezTo>
                  <a:cubicBezTo>
                    <a:pt x="84869" y="16288"/>
                    <a:pt x="92472" y="13716"/>
                    <a:pt x="93707" y="3905"/>
                  </a:cubicBezTo>
                  <a:cubicBezTo>
                    <a:pt x="93771" y="2600"/>
                    <a:pt x="93707" y="1296"/>
                    <a:pt x="9351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 name="Google Shape;3301;p37">
              <a:extLst>
                <a:ext uri="{FF2B5EF4-FFF2-40B4-BE49-F238E27FC236}">
                  <a16:creationId xmlns:a16="http://schemas.microsoft.com/office/drawing/2014/main" id="{4565FC25-58F8-4271-BE5B-207F916B0293}"/>
                </a:ext>
              </a:extLst>
            </p:cNvPr>
            <p:cNvSpPr/>
            <p:nvPr/>
          </p:nvSpPr>
          <p:spPr>
            <a:xfrm>
              <a:off x="2753699" y="2913665"/>
              <a:ext cx="223980" cy="387148"/>
            </a:xfrm>
            <a:custGeom>
              <a:avLst/>
              <a:gdLst/>
              <a:ahLst/>
              <a:cxnLst/>
              <a:rect l="l" t="t" r="r" b="b"/>
              <a:pathLst>
                <a:path w="223980" h="387148" extrusionOk="0">
                  <a:moveTo>
                    <a:pt x="222484" y="14288"/>
                  </a:moveTo>
                  <a:cubicBezTo>
                    <a:pt x="189070" y="18698"/>
                    <a:pt x="155091" y="13754"/>
                    <a:pt x="124310" y="0"/>
                  </a:cubicBezTo>
                  <a:cubicBezTo>
                    <a:pt x="124310" y="10478"/>
                    <a:pt x="125355" y="19717"/>
                    <a:pt x="125355" y="19717"/>
                  </a:cubicBezTo>
                  <a:cubicBezTo>
                    <a:pt x="85439" y="48292"/>
                    <a:pt x="5227" y="95917"/>
                    <a:pt x="0" y="128683"/>
                  </a:cubicBezTo>
                  <a:cubicBezTo>
                    <a:pt x="5227" y="232601"/>
                    <a:pt x="21003" y="381000"/>
                    <a:pt x="25470" y="383096"/>
                  </a:cubicBezTo>
                  <a:cubicBezTo>
                    <a:pt x="38015" y="389096"/>
                    <a:pt x="46759" y="388144"/>
                    <a:pt x="52651" y="382143"/>
                  </a:cubicBezTo>
                  <a:cubicBezTo>
                    <a:pt x="52651" y="382143"/>
                    <a:pt x="77836" y="294132"/>
                    <a:pt x="70518" y="164973"/>
                  </a:cubicBezTo>
                  <a:cubicBezTo>
                    <a:pt x="70518" y="164973"/>
                    <a:pt x="210414" y="102870"/>
                    <a:pt x="219537" y="68961"/>
                  </a:cubicBezTo>
                  <a:cubicBezTo>
                    <a:pt x="223607" y="55254"/>
                    <a:pt x="224900" y="40881"/>
                    <a:pt x="223339" y="26670"/>
                  </a:cubicBezTo>
                  <a:cubicBezTo>
                    <a:pt x="223244" y="22574"/>
                    <a:pt x="222959" y="18383"/>
                    <a:pt x="222484" y="14288"/>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 name="Google Shape;3302;p37">
              <a:extLst>
                <a:ext uri="{FF2B5EF4-FFF2-40B4-BE49-F238E27FC236}">
                  <a16:creationId xmlns:a16="http://schemas.microsoft.com/office/drawing/2014/main" id="{34B0D52E-FD98-4493-A5E3-709C706F9B14}"/>
                </a:ext>
              </a:extLst>
            </p:cNvPr>
            <p:cNvSpPr/>
            <p:nvPr/>
          </p:nvSpPr>
          <p:spPr>
            <a:xfrm>
              <a:off x="2814713" y="2914427"/>
              <a:ext cx="222989" cy="419220"/>
            </a:xfrm>
            <a:custGeom>
              <a:avLst/>
              <a:gdLst/>
              <a:ahLst/>
              <a:cxnLst/>
              <a:rect l="l" t="t" r="r" b="b"/>
              <a:pathLst>
                <a:path w="222989" h="419220" extrusionOk="0">
                  <a:moveTo>
                    <a:pt x="207943" y="0"/>
                  </a:moveTo>
                  <a:cubicBezTo>
                    <a:pt x="181465" y="11887"/>
                    <a:pt x="152119" y="15821"/>
                    <a:pt x="123454" y="11334"/>
                  </a:cubicBezTo>
                  <a:cubicBezTo>
                    <a:pt x="123454" y="25241"/>
                    <a:pt x="125450" y="51340"/>
                    <a:pt x="125450" y="51340"/>
                  </a:cubicBezTo>
                  <a:cubicBezTo>
                    <a:pt x="85534" y="79915"/>
                    <a:pt x="5227" y="127540"/>
                    <a:pt x="0" y="160210"/>
                  </a:cubicBezTo>
                  <a:cubicBezTo>
                    <a:pt x="5227" y="264128"/>
                    <a:pt x="14921" y="414623"/>
                    <a:pt x="19008" y="416528"/>
                  </a:cubicBezTo>
                  <a:cubicBezTo>
                    <a:pt x="30005" y="421205"/>
                    <a:pt x="42648" y="419719"/>
                    <a:pt x="52271" y="412623"/>
                  </a:cubicBezTo>
                  <a:cubicBezTo>
                    <a:pt x="52271" y="412623"/>
                    <a:pt x="77456" y="325755"/>
                    <a:pt x="70138" y="196596"/>
                  </a:cubicBezTo>
                  <a:cubicBezTo>
                    <a:pt x="70138" y="194119"/>
                    <a:pt x="189981" y="134969"/>
                    <a:pt x="205187" y="119348"/>
                  </a:cubicBezTo>
                  <a:cubicBezTo>
                    <a:pt x="220393" y="103727"/>
                    <a:pt x="223339" y="80486"/>
                    <a:pt x="222959" y="58293"/>
                  </a:cubicBezTo>
                  <a:cubicBezTo>
                    <a:pt x="221907" y="38052"/>
                    <a:pt x="216800" y="18221"/>
                    <a:pt x="207943"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 name="Google Shape;3303;p37">
              <a:extLst>
                <a:ext uri="{FF2B5EF4-FFF2-40B4-BE49-F238E27FC236}">
                  <a16:creationId xmlns:a16="http://schemas.microsoft.com/office/drawing/2014/main" id="{61A128BA-3A20-464E-B87D-5C71892ED496}"/>
                </a:ext>
              </a:extLst>
            </p:cNvPr>
            <p:cNvSpPr/>
            <p:nvPr/>
          </p:nvSpPr>
          <p:spPr>
            <a:xfrm>
              <a:off x="2731717" y="2888138"/>
              <a:ext cx="333476" cy="307358"/>
            </a:xfrm>
            <a:custGeom>
              <a:avLst/>
              <a:gdLst/>
              <a:ahLst/>
              <a:cxnLst/>
              <a:rect l="l" t="t" r="r" b="b"/>
              <a:pathLst>
                <a:path w="333476" h="307358" extrusionOk="0">
                  <a:moveTo>
                    <a:pt x="320305" y="48292"/>
                  </a:moveTo>
                  <a:cubicBezTo>
                    <a:pt x="320305" y="48292"/>
                    <a:pt x="364593" y="126968"/>
                    <a:pt x="290749" y="167449"/>
                  </a:cubicBezTo>
                  <a:cubicBezTo>
                    <a:pt x="212818" y="210121"/>
                    <a:pt x="165299" y="220123"/>
                    <a:pt x="165299" y="220123"/>
                  </a:cubicBezTo>
                  <a:lnTo>
                    <a:pt x="153609" y="222885"/>
                  </a:lnTo>
                  <a:cubicBezTo>
                    <a:pt x="157270" y="250003"/>
                    <a:pt x="157270" y="277492"/>
                    <a:pt x="153609" y="304609"/>
                  </a:cubicBezTo>
                  <a:cubicBezTo>
                    <a:pt x="153609" y="304609"/>
                    <a:pt x="98012" y="323659"/>
                    <a:pt x="27114" y="261461"/>
                  </a:cubicBezTo>
                  <a:lnTo>
                    <a:pt x="3544" y="185261"/>
                  </a:lnTo>
                  <a:lnTo>
                    <a:pt x="788" y="165545"/>
                  </a:lnTo>
                  <a:cubicBezTo>
                    <a:pt x="-1935" y="151667"/>
                    <a:pt x="2495" y="137350"/>
                    <a:pt x="12573" y="127445"/>
                  </a:cubicBezTo>
                  <a:cubicBezTo>
                    <a:pt x="29585" y="112014"/>
                    <a:pt x="83566" y="72390"/>
                    <a:pt x="117114" y="49721"/>
                  </a:cubicBezTo>
                  <a:cubicBezTo>
                    <a:pt x="150663" y="27051"/>
                    <a:pt x="177463" y="5429"/>
                    <a:pt x="177463" y="5429"/>
                  </a:cubicBezTo>
                  <a:lnTo>
                    <a:pt x="183261" y="0"/>
                  </a:lnTo>
                  <a:cubicBezTo>
                    <a:pt x="183261" y="0"/>
                    <a:pt x="223082" y="31718"/>
                    <a:pt x="295786" y="21050"/>
                  </a:cubicBezTo>
                  <a:cubicBezTo>
                    <a:pt x="305324" y="28794"/>
                    <a:pt x="313597" y="37986"/>
                    <a:pt x="320305" y="48292"/>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 name="Google Shape;3304;p37">
              <a:extLst>
                <a:ext uri="{FF2B5EF4-FFF2-40B4-BE49-F238E27FC236}">
                  <a16:creationId xmlns:a16="http://schemas.microsoft.com/office/drawing/2014/main" id="{C8F662DD-309F-4F6B-95EA-9E88144524B5}"/>
                </a:ext>
              </a:extLst>
            </p:cNvPr>
            <p:cNvSpPr/>
            <p:nvPr/>
          </p:nvSpPr>
          <p:spPr>
            <a:xfrm>
              <a:off x="2999836" y="2706202"/>
              <a:ext cx="116284" cy="406848"/>
            </a:xfrm>
            <a:custGeom>
              <a:avLst/>
              <a:gdLst/>
              <a:ahLst/>
              <a:cxnLst/>
              <a:rect l="l" t="t" r="r" b="b"/>
              <a:pathLst>
                <a:path w="116284" h="406848" extrusionOk="0">
                  <a:moveTo>
                    <a:pt x="8279" y="347003"/>
                  </a:moveTo>
                  <a:cubicBezTo>
                    <a:pt x="15045" y="340870"/>
                    <a:pt x="22221" y="335202"/>
                    <a:pt x="29758" y="330049"/>
                  </a:cubicBezTo>
                  <a:cubicBezTo>
                    <a:pt x="37682" y="326020"/>
                    <a:pt x="44955" y="320819"/>
                    <a:pt x="51331" y="314619"/>
                  </a:cubicBezTo>
                  <a:cubicBezTo>
                    <a:pt x="58174" y="307761"/>
                    <a:pt x="68153" y="279186"/>
                    <a:pt x="73475" y="251373"/>
                  </a:cubicBezTo>
                  <a:cubicBezTo>
                    <a:pt x="78266" y="220207"/>
                    <a:pt x="77720" y="188441"/>
                    <a:pt x="71860" y="157456"/>
                  </a:cubicBezTo>
                  <a:cubicBezTo>
                    <a:pt x="62686" y="120423"/>
                    <a:pt x="50251" y="84276"/>
                    <a:pt x="34700" y="49443"/>
                  </a:cubicBezTo>
                  <a:cubicBezTo>
                    <a:pt x="25196" y="28583"/>
                    <a:pt x="30423" y="15819"/>
                    <a:pt x="39452" y="6580"/>
                  </a:cubicBezTo>
                  <a:cubicBezTo>
                    <a:pt x="50001" y="-4278"/>
                    <a:pt x="61025" y="-3993"/>
                    <a:pt x="73570" y="25154"/>
                  </a:cubicBezTo>
                  <a:cubicBezTo>
                    <a:pt x="91364" y="65864"/>
                    <a:pt x="104534" y="108459"/>
                    <a:pt x="112821" y="152122"/>
                  </a:cubicBezTo>
                  <a:cubicBezTo>
                    <a:pt x="117848" y="183869"/>
                    <a:pt x="117402" y="216254"/>
                    <a:pt x="111490" y="247848"/>
                  </a:cubicBezTo>
                  <a:cubicBezTo>
                    <a:pt x="106282" y="275538"/>
                    <a:pt x="97767" y="302503"/>
                    <a:pt x="86115" y="328144"/>
                  </a:cubicBezTo>
                  <a:cubicBezTo>
                    <a:pt x="82884" y="335669"/>
                    <a:pt x="82314" y="342051"/>
                    <a:pt x="77847" y="356719"/>
                  </a:cubicBezTo>
                  <a:cubicBezTo>
                    <a:pt x="73538" y="371788"/>
                    <a:pt x="65683" y="385608"/>
                    <a:pt x="54943" y="397010"/>
                  </a:cubicBezTo>
                  <a:cubicBezTo>
                    <a:pt x="45439" y="405963"/>
                    <a:pt x="40402" y="407678"/>
                    <a:pt x="37741" y="406535"/>
                  </a:cubicBezTo>
                  <a:cubicBezTo>
                    <a:pt x="35080" y="405392"/>
                    <a:pt x="34605" y="401677"/>
                    <a:pt x="38501" y="397010"/>
                  </a:cubicBezTo>
                  <a:cubicBezTo>
                    <a:pt x="45267" y="390181"/>
                    <a:pt x="50741" y="382180"/>
                    <a:pt x="54658" y="373388"/>
                  </a:cubicBezTo>
                  <a:cubicBezTo>
                    <a:pt x="54658" y="373388"/>
                    <a:pt x="46294" y="384532"/>
                    <a:pt x="40877" y="390247"/>
                  </a:cubicBezTo>
                  <a:cubicBezTo>
                    <a:pt x="36077" y="395448"/>
                    <a:pt x="30612" y="400001"/>
                    <a:pt x="24626" y="403773"/>
                  </a:cubicBezTo>
                  <a:cubicBezTo>
                    <a:pt x="18829" y="407202"/>
                    <a:pt x="9610" y="403106"/>
                    <a:pt x="13411" y="398343"/>
                  </a:cubicBezTo>
                  <a:cubicBezTo>
                    <a:pt x="17213" y="393581"/>
                    <a:pt x="21490" y="391009"/>
                    <a:pt x="29283" y="382246"/>
                  </a:cubicBezTo>
                  <a:cubicBezTo>
                    <a:pt x="33505" y="377636"/>
                    <a:pt x="37144" y="372512"/>
                    <a:pt x="40117" y="367006"/>
                  </a:cubicBezTo>
                  <a:cubicBezTo>
                    <a:pt x="34526" y="372540"/>
                    <a:pt x="28521" y="377636"/>
                    <a:pt x="22155" y="382246"/>
                  </a:cubicBezTo>
                  <a:cubicBezTo>
                    <a:pt x="17168" y="386199"/>
                    <a:pt x="11176" y="388675"/>
                    <a:pt x="4858" y="389390"/>
                  </a:cubicBezTo>
                  <a:cubicBezTo>
                    <a:pt x="1627" y="389390"/>
                    <a:pt x="-2935" y="385580"/>
                    <a:pt x="2577" y="380341"/>
                  </a:cubicBezTo>
                  <a:cubicBezTo>
                    <a:pt x="10475" y="374912"/>
                    <a:pt x="17659" y="368511"/>
                    <a:pt x="23961" y="361291"/>
                  </a:cubicBezTo>
                  <a:cubicBezTo>
                    <a:pt x="29853" y="353671"/>
                    <a:pt x="32989" y="347575"/>
                    <a:pt x="31088" y="347670"/>
                  </a:cubicBezTo>
                  <a:cubicBezTo>
                    <a:pt x="29188" y="347766"/>
                    <a:pt x="25956" y="352433"/>
                    <a:pt x="18353" y="355957"/>
                  </a:cubicBezTo>
                  <a:cubicBezTo>
                    <a:pt x="10750" y="359481"/>
                    <a:pt x="2007" y="358338"/>
                    <a:pt x="486" y="354052"/>
                  </a:cubicBezTo>
                  <a:cubicBezTo>
                    <a:pt x="-1034" y="349766"/>
                    <a:pt x="1342" y="351576"/>
                    <a:pt x="8279" y="347003"/>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 name="Google Shape;3305;p37">
              <a:extLst>
                <a:ext uri="{FF2B5EF4-FFF2-40B4-BE49-F238E27FC236}">
                  <a16:creationId xmlns:a16="http://schemas.microsoft.com/office/drawing/2014/main" id="{EB57CB8E-0B34-4AC7-A9DD-4AFB497B0693}"/>
                </a:ext>
              </a:extLst>
            </p:cNvPr>
            <p:cNvSpPr/>
            <p:nvPr/>
          </p:nvSpPr>
          <p:spPr>
            <a:xfrm>
              <a:off x="3022743" y="2701064"/>
              <a:ext cx="69955" cy="89236"/>
            </a:xfrm>
            <a:custGeom>
              <a:avLst/>
              <a:gdLst/>
              <a:ahLst/>
              <a:cxnLst/>
              <a:rect l="l" t="t" r="r" b="b"/>
              <a:pathLst>
                <a:path w="69955" h="89236" extrusionOk="0">
                  <a:moveTo>
                    <a:pt x="69956" y="69535"/>
                  </a:moveTo>
                  <a:cubicBezTo>
                    <a:pt x="69956" y="69535"/>
                    <a:pt x="43060" y="93443"/>
                    <a:pt x="12933" y="88585"/>
                  </a:cubicBezTo>
                  <a:lnTo>
                    <a:pt x="1338" y="38484"/>
                  </a:lnTo>
                  <a:cubicBezTo>
                    <a:pt x="1338" y="38484"/>
                    <a:pt x="-6550" y="12099"/>
                    <a:pt x="15974" y="2098"/>
                  </a:cubicBezTo>
                  <a:cubicBezTo>
                    <a:pt x="38498" y="-7903"/>
                    <a:pt x="60167" y="18386"/>
                    <a:pt x="69956" y="69535"/>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 name="Google Shape;3306;p37">
              <a:extLst>
                <a:ext uri="{FF2B5EF4-FFF2-40B4-BE49-F238E27FC236}">
                  <a16:creationId xmlns:a16="http://schemas.microsoft.com/office/drawing/2014/main" id="{47C0AE85-7584-4932-A292-334542C7168C}"/>
                </a:ext>
              </a:extLst>
            </p:cNvPr>
            <p:cNvSpPr/>
            <p:nvPr/>
          </p:nvSpPr>
          <p:spPr>
            <a:xfrm>
              <a:off x="2885136" y="2682643"/>
              <a:ext cx="59968" cy="63096"/>
            </a:xfrm>
            <a:custGeom>
              <a:avLst/>
              <a:gdLst/>
              <a:ahLst/>
              <a:cxnLst/>
              <a:rect l="l" t="t" r="r" b="b"/>
              <a:pathLst>
                <a:path w="59968" h="63096" extrusionOk="0">
                  <a:moveTo>
                    <a:pt x="59969" y="422"/>
                  </a:moveTo>
                  <a:cubicBezTo>
                    <a:pt x="59969" y="422"/>
                    <a:pt x="30887" y="-8532"/>
                    <a:pt x="0" y="56048"/>
                  </a:cubicBezTo>
                  <a:lnTo>
                    <a:pt x="11500" y="63096"/>
                  </a:lnTo>
                  <a:cubicBezTo>
                    <a:pt x="25902" y="40903"/>
                    <a:pt x="42113" y="19939"/>
                    <a:pt x="59969" y="422"/>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 name="Google Shape;3307;p37">
              <a:extLst>
                <a:ext uri="{FF2B5EF4-FFF2-40B4-BE49-F238E27FC236}">
                  <a16:creationId xmlns:a16="http://schemas.microsoft.com/office/drawing/2014/main" id="{440AC72A-EFE5-42D6-A7D2-7C00B8DA7CBB}"/>
                </a:ext>
              </a:extLst>
            </p:cNvPr>
            <p:cNvSpPr/>
            <p:nvPr/>
          </p:nvSpPr>
          <p:spPr>
            <a:xfrm>
              <a:off x="4136405" y="305709"/>
              <a:ext cx="1608303" cy="2009690"/>
            </a:xfrm>
            <a:custGeom>
              <a:avLst/>
              <a:gdLst/>
              <a:ahLst/>
              <a:cxnLst/>
              <a:rect l="l" t="t" r="r" b="b"/>
              <a:pathLst>
                <a:path w="1608303" h="2009690" extrusionOk="0">
                  <a:moveTo>
                    <a:pt x="1566509" y="879931"/>
                  </a:moveTo>
                  <a:lnTo>
                    <a:pt x="54267" y="4869"/>
                  </a:lnTo>
                  <a:cubicBezTo>
                    <a:pt x="46749" y="-388"/>
                    <a:pt x="37093" y="-1464"/>
                    <a:pt x="28606" y="2011"/>
                  </a:cubicBezTo>
                  <a:lnTo>
                    <a:pt x="28606" y="2011"/>
                  </a:lnTo>
                  <a:cubicBezTo>
                    <a:pt x="27970" y="2304"/>
                    <a:pt x="27371" y="2654"/>
                    <a:pt x="26801" y="3059"/>
                  </a:cubicBezTo>
                  <a:lnTo>
                    <a:pt x="0" y="18966"/>
                  </a:lnTo>
                  <a:lnTo>
                    <a:pt x="12925" y="42302"/>
                  </a:lnTo>
                  <a:lnTo>
                    <a:pt x="12925" y="1035093"/>
                  </a:lnTo>
                  <a:cubicBezTo>
                    <a:pt x="12925" y="1065573"/>
                    <a:pt x="31458" y="1101006"/>
                    <a:pt x="54267" y="1114150"/>
                  </a:cubicBezTo>
                  <a:lnTo>
                    <a:pt x="1557195" y="1983783"/>
                  </a:lnTo>
                  <a:lnTo>
                    <a:pt x="1561282" y="2009691"/>
                  </a:lnTo>
                  <a:lnTo>
                    <a:pt x="1591884" y="1992070"/>
                  </a:lnTo>
                  <a:cubicBezTo>
                    <a:pt x="1593367" y="1991412"/>
                    <a:pt x="1594773" y="1990574"/>
                    <a:pt x="1596066" y="1989593"/>
                  </a:cubicBezTo>
                  <a:lnTo>
                    <a:pt x="1596066" y="1989593"/>
                  </a:lnTo>
                  <a:cubicBezTo>
                    <a:pt x="1604800" y="1981363"/>
                    <a:pt x="1609248" y="1969552"/>
                    <a:pt x="1608136" y="1957589"/>
                  </a:cubicBezTo>
                  <a:lnTo>
                    <a:pt x="1608136" y="958988"/>
                  </a:lnTo>
                  <a:cubicBezTo>
                    <a:pt x="1607851" y="928508"/>
                    <a:pt x="1589793" y="893075"/>
                    <a:pt x="1566509" y="879931"/>
                  </a:cubicBez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 name="Google Shape;3308;p37">
              <a:extLst>
                <a:ext uri="{FF2B5EF4-FFF2-40B4-BE49-F238E27FC236}">
                  <a16:creationId xmlns:a16="http://schemas.microsoft.com/office/drawing/2014/main" id="{619EF30A-87D4-4A3E-BCC7-1B7D72E9AE81}"/>
                </a:ext>
              </a:extLst>
            </p:cNvPr>
            <p:cNvSpPr/>
            <p:nvPr/>
          </p:nvSpPr>
          <p:spPr>
            <a:xfrm>
              <a:off x="4119583" y="322825"/>
              <a:ext cx="1594925" cy="1994313"/>
            </a:xfrm>
            <a:custGeom>
              <a:avLst/>
              <a:gdLst/>
              <a:ahLst/>
              <a:cxnLst/>
              <a:rect l="l" t="t" r="r" b="b"/>
              <a:pathLst>
                <a:path w="1594925" h="1994313" extrusionOk="0">
                  <a:moveTo>
                    <a:pt x="1553584" y="1989336"/>
                  </a:moveTo>
                  <a:lnTo>
                    <a:pt x="41342" y="1114274"/>
                  </a:lnTo>
                  <a:cubicBezTo>
                    <a:pt x="18532" y="1101035"/>
                    <a:pt x="0" y="1065697"/>
                    <a:pt x="0" y="1035122"/>
                  </a:cubicBezTo>
                  <a:lnTo>
                    <a:pt x="0" y="36235"/>
                  </a:lnTo>
                  <a:cubicBezTo>
                    <a:pt x="0" y="5755"/>
                    <a:pt x="19008" y="-8247"/>
                    <a:pt x="41342" y="4993"/>
                  </a:cubicBezTo>
                  <a:lnTo>
                    <a:pt x="1553584" y="880055"/>
                  </a:lnTo>
                  <a:cubicBezTo>
                    <a:pt x="1576393" y="893199"/>
                    <a:pt x="1594925" y="928632"/>
                    <a:pt x="1594925" y="959112"/>
                  </a:cubicBezTo>
                  <a:lnTo>
                    <a:pt x="1594925" y="1957999"/>
                  </a:lnTo>
                  <a:cubicBezTo>
                    <a:pt x="1594925" y="1988479"/>
                    <a:pt x="1576393" y="2002576"/>
                    <a:pt x="1553584" y="1989336"/>
                  </a:cubicBezTo>
                  <a:close/>
                </a:path>
              </a:pathLst>
            </a:custGeom>
            <a:solidFill>
              <a:srgbClr val="F8F9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 name="Google Shape;3309;p37">
              <a:extLst>
                <a:ext uri="{FF2B5EF4-FFF2-40B4-BE49-F238E27FC236}">
                  <a16:creationId xmlns:a16="http://schemas.microsoft.com/office/drawing/2014/main" id="{D5B0A810-F567-4BC4-BA1A-8C8E1D77D176}"/>
                </a:ext>
              </a:extLst>
            </p:cNvPr>
            <p:cNvSpPr/>
            <p:nvPr/>
          </p:nvSpPr>
          <p:spPr>
            <a:xfrm>
              <a:off x="4241517" y="588041"/>
              <a:ext cx="58543" cy="817911"/>
            </a:xfrm>
            <a:custGeom>
              <a:avLst/>
              <a:gdLst/>
              <a:ahLst/>
              <a:cxnLst/>
              <a:rect l="l" t="t" r="r" b="b"/>
              <a:pathLst>
                <a:path w="58543" h="817911" extrusionOk="0">
                  <a:moveTo>
                    <a:pt x="57878" y="817912"/>
                  </a:moveTo>
                  <a:lnTo>
                    <a:pt x="0" y="783431"/>
                  </a:lnTo>
                  <a:lnTo>
                    <a:pt x="760" y="0"/>
                  </a:lnTo>
                  <a:lnTo>
                    <a:pt x="58543" y="34481"/>
                  </a:lnTo>
                  <a:lnTo>
                    <a:pt x="57878" y="817912"/>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 name="Google Shape;3310;p37">
              <a:extLst>
                <a:ext uri="{FF2B5EF4-FFF2-40B4-BE49-F238E27FC236}">
                  <a16:creationId xmlns:a16="http://schemas.microsoft.com/office/drawing/2014/main" id="{C2654DD3-27AF-4ECF-95FF-E37A54CCE91E}"/>
                </a:ext>
              </a:extLst>
            </p:cNvPr>
            <p:cNvSpPr/>
            <p:nvPr/>
          </p:nvSpPr>
          <p:spPr>
            <a:xfrm>
              <a:off x="4241517" y="1216214"/>
              <a:ext cx="58448" cy="189833"/>
            </a:xfrm>
            <a:custGeom>
              <a:avLst/>
              <a:gdLst/>
              <a:ahLst/>
              <a:cxnLst/>
              <a:rect l="l" t="t" r="r" b="b"/>
              <a:pathLst>
                <a:path w="58448" h="189833" extrusionOk="0">
                  <a:moveTo>
                    <a:pt x="57878" y="189833"/>
                  </a:moveTo>
                  <a:lnTo>
                    <a:pt x="0" y="156115"/>
                  </a:lnTo>
                  <a:lnTo>
                    <a:pt x="570" y="0"/>
                  </a:lnTo>
                  <a:lnTo>
                    <a:pt x="58448" y="33814"/>
                  </a:lnTo>
                  <a:lnTo>
                    <a:pt x="57878" y="189833"/>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 name="Google Shape;3311;p37">
              <a:extLst>
                <a:ext uri="{FF2B5EF4-FFF2-40B4-BE49-F238E27FC236}">
                  <a16:creationId xmlns:a16="http://schemas.microsoft.com/office/drawing/2014/main" id="{D8093AEC-B35C-4D4B-BCD6-1C2ADA8DD01C}"/>
                </a:ext>
              </a:extLst>
            </p:cNvPr>
            <p:cNvSpPr/>
            <p:nvPr/>
          </p:nvSpPr>
          <p:spPr>
            <a:xfrm>
              <a:off x="4424940" y="694149"/>
              <a:ext cx="58353" cy="818006"/>
            </a:xfrm>
            <a:custGeom>
              <a:avLst/>
              <a:gdLst/>
              <a:ahLst/>
              <a:cxnLst/>
              <a:rect l="l" t="t" r="r" b="b"/>
              <a:pathLst>
                <a:path w="58353" h="818006" extrusionOk="0">
                  <a:moveTo>
                    <a:pt x="57878" y="818007"/>
                  </a:moveTo>
                  <a:lnTo>
                    <a:pt x="0" y="783336"/>
                  </a:lnTo>
                  <a:lnTo>
                    <a:pt x="570" y="0"/>
                  </a:lnTo>
                  <a:lnTo>
                    <a:pt x="58353" y="34766"/>
                  </a:lnTo>
                  <a:lnTo>
                    <a:pt x="57878" y="818007"/>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 name="Google Shape;3312;p37">
              <a:extLst>
                <a:ext uri="{FF2B5EF4-FFF2-40B4-BE49-F238E27FC236}">
                  <a16:creationId xmlns:a16="http://schemas.microsoft.com/office/drawing/2014/main" id="{FE787031-F4AD-43C2-89A5-945A01B8CE86}"/>
                </a:ext>
              </a:extLst>
            </p:cNvPr>
            <p:cNvSpPr/>
            <p:nvPr/>
          </p:nvSpPr>
          <p:spPr>
            <a:xfrm>
              <a:off x="4424940" y="1350993"/>
              <a:ext cx="58353" cy="161258"/>
            </a:xfrm>
            <a:custGeom>
              <a:avLst/>
              <a:gdLst/>
              <a:ahLst/>
              <a:cxnLst/>
              <a:rect l="l" t="t" r="r" b="b"/>
              <a:pathLst>
                <a:path w="58353" h="161258" extrusionOk="0">
                  <a:moveTo>
                    <a:pt x="57878" y="161258"/>
                  </a:moveTo>
                  <a:lnTo>
                    <a:pt x="0" y="127444"/>
                  </a:lnTo>
                  <a:lnTo>
                    <a:pt x="475" y="0"/>
                  </a:lnTo>
                  <a:lnTo>
                    <a:pt x="58353" y="33719"/>
                  </a:lnTo>
                  <a:lnTo>
                    <a:pt x="57878" y="16125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 name="Google Shape;3313;p37">
              <a:extLst>
                <a:ext uri="{FF2B5EF4-FFF2-40B4-BE49-F238E27FC236}">
                  <a16:creationId xmlns:a16="http://schemas.microsoft.com/office/drawing/2014/main" id="{783A7582-3781-490D-8EAD-C4A7073A67DC}"/>
                </a:ext>
              </a:extLst>
            </p:cNvPr>
            <p:cNvSpPr/>
            <p:nvPr/>
          </p:nvSpPr>
          <p:spPr>
            <a:xfrm>
              <a:off x="4608458" y="801877"/>
              <a:ext cx="60919" cy="816578"/>
            </a:xfrm>
            <a:custGeom>
              <a:avLst/>
              <a:gdLst/>
              <a:ahLst/>
              <a:cxnLst/>
              <a:rect l="l" t="t" r="r" b="b"/>
              <a:pathLst>
                <a:path w="60919" h="816578" extrusionOk="0">
                  <a:moveTo>
                    <a:pt x="57783" y="816578"/>
                  </a:moveTo>
                  <a:lnTo>
                    <a:pt x="0" y="782765"/>
                  </a:lnTo>
                  <a:lnTo>
                    <a:pt x="3136" y="0"/>
                  </a:lnTo>
                  <a:lnTo>
                    <a:pt x="60919" y="33814"/>
                  </a:lnTo>
                  <a:lnTo>
                    <a:pt x="57783" y="816578"/>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 name="Google Shape;3314;p37">
              <a:extLst>
                <a:ext uri="{FF2B5EF4-FFF2-40B4-BE49-F238E27FC236}">
                  <a16:creationId xmlns:a16="http://schemas.microsoft.com/office/drawing/2014/main" id="{9D1B2A65-0D11-4E25-8AE2-D6AA3A0915AC}"/>
                </a:ext>
              </a:extLst>
            </p:cNvPr>
            <p:cNvSpPr/>
            <p:nvPr/>
          </p:nvSpPr>
          <p:spPr>
            <a:xfrm>
              <a:off x="4608458" y="1266316"/>
              <a:ext cx="59113" cy="352044"/>
            </a:xfrm>
            <a:custGeom>
              <a:avLst/>
              <a:gdLst/>
              <a:ahLst/>
              <a:cxnLst/>
              <a:rect l="l" t="t" r="r" b="b"/>
              <a:pathLst>
                <a:path w="59113" h="352044" extrusionOk="0">
                  <a:moveTo>
                    <a:pt x="57878" y="352044"/>
                  </a:moveTo>
                  <a:lnTo>
                    <a:pt x="0" y="318325"/>
                  </a:lnTo>
                  <a:lnTo>
                    <a:pt x="1235" y="0"/>
                  </a:lnTo>
                  <a:lnTo>
                    <a:pt x="59113" y="33814"/>
                  </a:lnTo>
                  <a:lnTo>
                    <a:pt x="57878" y="352044"/>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 name="Google Shape;3315;p37">
              <a:extLst>
                <a:ext uri="{FF2B5EF4-FFF2-40B4-BE49-F238E27FC236}">
                  <a16:creationId xmlns:a16="http://schemas.microsoft.com/office/drawing/2014/main" id="{AF9ADCC0-1B0A-407E-BBE1-447E99EB12A6}"/>
                </a:ext>
              </a:extLst>
            </p:cNvPr>
            <p:cNvSpPr/>
            <p:nvPr/>
          </p:nvSpPr>
          <p:spPr>
            <a:xfrm>
              <a:off x="4793306" y="908938"/>
              <a:ext cx="60919" cy="816578"/>
            </a:xfrm>
            <a:custGeom>
              <a:avLst/>
              <a:gdLst/>
              <a:ahLst/>
              <a:cxnLst/>
              <a:rect l="l" t="t" r="r" b="b"/>
              <a:pathLst>
                <a:path w="60919" h="816578" extrusionOk="0">
                  <a:moveTo>
                    <a:pt x="57783" y="816578"/>
                  </a:moveTo>
                  <a:lnTo>
                    <a:pt x="0" y="782765"/>
                  </a:lnTo>
                  <a:lnTo>
                    <a:pt x="3136" y="0"/>
                  </a:lnTo>
                  <a:lnTo>
                    <a:pt x="60919" y="33814"/>
                  </a:lnTo>
                  <a:lnTo>
                    <a:pt x="57783" y="816578"/>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 name="Google Shape;3316;p37">
              <a:extLst>
                <a:ext uri="{FF2B5EF4-FFF2-40B4-BE49-F238E27FC236}">
                  <a16:creationId xmlns:a16="http://schemas.microsoft.com/office/drawing/2014/main" id="{28ED89FF-D827-4026-AE96-3F024220A9BD}"/>
                </a:ext>
              </a:extLst>
            </p:cNvPr>
            <p:cNvSpPr/>
            <p:nvPr/>
          </p:nvSpPr>
          <p:spPr>
            <a:xfrm>
              <a:off x="4793306" y="1421097"/>
              <a:ext cx="58923" cy="304228"/>
            </a:xfrm>
            <a:custGeom>
              <a:avLst/>
              <a:gdLst/>
              <a:ahLst/>
              <a:cxnLst/>
              <a:rect l="l" t="t" r="r" b="b"/>
              <a:pathLst>
                <a:path w="58923" h="304228" extrusionOk="0">
                  <a:moveTo>
                    <a:pt x="57783" y="304229"/>
                  </a:moveTo>
                  <a:lnTo>
                    <a:pt x="0" y="270510"/>
                  </a:lnTo>
                  <a:lnTo>
                    <a:pt x="1046" y="0"/>
                  </a:lnTo>
                  <a:lnTo>
                    <a:pt x="58924" y="33719"/>
                  </a:lnTo>
                  <a:lnTo>
                    <a:pt x="57783" y="304229"/>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 name="Google Shape;3317;p37">
              <a:extLst>
                <a:ext uri="{FF2B5EF4-FFF2-40B4-BE49-F238E27FC236}">
                  <a16:creationId xmlns:a16="http://schemas.microsoft.com/office/drawing/2014/main" id="{0FBD3D68-E3A6-4A23-ABB6-88B86A2AC959}"/>
                </a:ext>
              </a:extLst>
            </p:cNvPr>
            <p:cNvSpPr/>
            <p:nvPr/>
          </p:nvSpPr>
          <p:spPr>
            <a:xfrm>
              <a:off x="4978440" y="1016189"/>
              <a:ext cx="60919" cy="816483"/>
            </a:xfrm>
            <a:custGeom>
              <a:avLst/>
              <a:gdLst/>
              <a:ahLst/>
              <a:cxnLst/>
              <a:rect l="l" t="t" r="r" b="b"/>
              <a:pathLst>
                <a:path w="60919" h="816483" extrusionOk="0">
                  <a:moveTo>
                    <a:pt x="57783" y="816483"/>
                  </a:moveTo>
                  <a:lnTo>
                    <a:pt x="0" y="782669"/>
                  </a:lnTo>
                  <a:lnTo>
                    <a:pt x="3136" y="0"/>
                  </a:lnTo>
                  <a:lnTo>
                    <a:pt x="60919" y="33719"/>
                  </a:lnTo>
                  <a:lnTo>
                    <a:pt x="57783" y="816483"/>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 name="Google Shape;3318;p37">
              <a:extLst>
                <a:ext uri="{FF2B5EF4-FFF2-40B4-BE49-F238E27FC236}">
                  <a16:creationId xmlns:a16="http://schemas.microsoft.com/office/drawing/2014/main" id="{8CE16791-6999-4F73-A1BA-6A88DB1C482E}"/>
                </a:ext>
              </a:extLst>
            </p:cNvPr>
            <p:cNvSpPr/>
            <p:nvPr/>
          </p:nvSpPr>
          <p:spPr>
            <a:xfrm>
              <a:off x="4978440" y="1384997"/>
              <a:ext cx="59493" cy="447484"/>
            </a:xfrm>
            <a:custGeom>
              <a:avLst/>
              <a:gdLst/>
              <a:ahLst/>
              <a:cxnLst/>
              <a:rect l="l" t="t" r="r" b="b"/>
              <a:pathLst>
                <a:path w="59493" h="447484" extrusionOk="0">
                  <a:moveTo>
                    <a:pt x="57878" y="447485"/>
                  </a:moveTo>
                  <a:lnTo>
                    <a:pt x="0" y="413671"/>
                  </a:lnTo>
                  <a:lnTo>
                    <a:pt x="1615" y="0"/>
                  </a:lnTo>
                  <a:lnTo>
                    <a:pt x="59494" y="33719"/>
                  </a:lnTo>
                  <a:lnTo>
                    <a:pt x="57878" y="447485"/>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1" name="Google Shape;3319;p37">
              <a:extLst>
                <a:ext uri="{FF2B5EF4-FFF2-40B4-BE49-F238E27FC236}">
                  <a16:creationId xmlns:a16="http://schemas.microsoft.com/office/drawing/2014/main" id="{7A4AA53F-1A9D-45AE-BAB1-7BBF5F890E9A}"/>
                </a:ext>
              </a:extLst>
            </p:cNvPr>
            <p:cNvSpPr/>
            <p:nvPr/>
          </p:nvSpPr>
          <p:spPr>
            <a:xfrm>
              <a:off x="5164524" y="1123917"/>
              <a:ext cx="60919" cy="816483"/>
            </a:xfrm>
            <a:custGeom>
              <a:avLst/>
              <a:gdLst/>
              <a:ahLst/>
              <a:cxnLst/>
              <a:rect l="l" t="t" r="r" b="b"/>
              <a:pathLst>
                <a:path w="60919" h="816483" extrusionOk="0">
                  <a:moveTo>
                    <a:pt x="57783" y="816483"/>
                  </a:moveTo>
                  <a:lnTo>
                    <a:pt x="0" y="782764"/>
                  </a:lnTo>
                  <a:lnTo>
                    <a:pt x="3136" y="0"/>
                  </a:lnTo>
                  <a:lnTo>
                    <a:pt x="60919" y="33814"/>
                  </a:lnTo>
                  <a:lnTo>
                    <a:pt x="57783" y="816483"/>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 name="Google Shape;3320;p37">
              <a:extLst>
                <a:ext uri="{FF2B5EF4-FFF2-40B4-BE49-F238E27FC236}">
                  <a16:creationId xmlns:a16="http://schemas.microsoft.com/office/drawing/2014/main" id="{BC0CF7D1-D445-4960-9EB9-688C7A3ED1F3}"/>
                </a:ext>
              </a:extLst>
            </p:cNvPr>
            <p:cNvSpPr/>
            <p:nvPr/>
          </p:nvSpPr>
          <p:spPr>
            <a:xfrm>
              <a:off x="5164524" y="1368614"/>
              <a:ext cx="59968" cy="571500"/>
            </a:xfrm>
            <a:custGeom>
              <a:avLst/>
              <a:gdLst/>
              <a:ahLst/>
              <a:cxnLst/>
              <a:rect l="l" t="t" r="r" b="b"/>
              <a:pathLst>
                <a:path w="59968" h="571500" extrusionOk="0">
                  <a:moveTo>
                    <a:pt x="57783" y="571500"/>
                  </a:moveTo>
                  <a:lnTo>
                    <a:pt x="0" y="537782"/>
                  </a:lnTo>
                  <a:lnTo>
                    <a:pt x="2091" y="0"/>
                  </a:lnTo>
                  <a:lnTo>
                    <a:pt x="59969" y="33814"/>
                  </a:lnTo>
                  <a:lnTo>
                    <a:pt x="57783" y="57150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 name="Google Shape;3321;p37">
              <a:extLst>
                <a:ext uri="{FF2B5EF4-FFF2-40B4-BE49-F238E27FC236}">
                  <a16:creationId xmlns:a16="http://schemas.microsoft.com/office/drawing/2014/main" id="{187E375F-ED8B-4520-B2EB-6DBE1F992850}"/>
                </a:ext>
              </a:extLst>
            </p:cNvPr>
            <p:cNvSpPr/>
            <p:nvPr/>
          </p:nvSpPr>
          <p:spPr>
            <a:xfrm>
              <a:off x="5351084" y="1231931"/>
              <a:ext cx="61014" cy="816578"/>
            </a:xfrm>
            <a:custGeom>
              <a:avLst/>
              <a:gdLst/>
              <a:ahLst/>
              <a:cxnLst/>
              <a:rect l="l" t="t" r="r" b="b"/>
              <a:pathLst>
                <a:path w="61014" h="816578" extrusionOk="0">
                  <a:moveTo>
                    <a:pt x="57878" y="816578"/>
                  </a:moveTo>
                  <a:lnTo>
                    <a:pt x="0" y="782764"/>
                  </a:lnTo>
                  <a:lnTo>
                    <a:pt x="3136" y="0"/>
                  </a:lnTo>
                  <a:lnTo>
                    <a:pt x="61014" y="33814"/>
                  </a:lnTo>
                  <a:lnTo>
                    <a:pt x="57878" y="816578"/>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 name="Google Shape;3322;p37">
              <a:extLst>
                <a:ext uri="{FF2B5EF4-FFF2-40B4-BE49-F238E27FC236}">
                  <a16:creationId xmlns:a16="http://schemas.microsoft.com/office/drawing/2014/main" id="{C9FF2DA6-D463-4764-ACDF-89A90424745E}"/>
                </a:ext>
              </a:extLst>
            </p:cNvPr>
            <p:cNvSpPr/>
            <p:nvPr/>
          </p:nvSpPr>
          <p:spPr>
            <a:xfrm>
              <a:off x="5351179" y="1342992"/>
              <a:ext cx="60443" cy="705135"/>
            </a:xfrm>
            <a:custGeom>
              <a:avLst/>
              <a:gdLst/>
              <a:ahLst/>
              <a:cxnLst/>
              <a:rect l="l" t="t" r="r" b="b"/>
              <a:pathLst>
                <a:path w="60443" h="705135" extrusionOk="0">
                  <a:moveTo>
                    <a:pt x="57783" y="705136"/>
                  </a:moveTo>
                  <a:lnTo>
                    <a:pt x="0" y="671417"/>
                  </a:lnTo>
                  <a:lnTo>
                    <a:pt x="2661" y="0"/>
                  </a:lnTo>
                  <a:lnTo>
                    <a:pt x="60444" y="33814"/>
                  </a:lnTo>
                  <a:lnTo>
                    <a:pt x="57783" y="705136"/>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 name="Google Shape;3323;p37">
              <a:extLst>
                <a:ext uri="{FF2B5EF4-FFF2-40B4-BE49-F238E27FC236}">
                  <a16:creationId xmlns:a16="http://schemas.microsoft.com/office/drawing/2014/main" id="{A5296723-61B0-4E47-91EA-3CCBED35ED05}"/>
                </a:ext>
              </a:extLst>
            </p:cNvPr>
            <p:cNvSpPr/>
            <p:nvPr/>
          </p:nvSpPr>
          <p:spPr>
            <a:xfrm>
              <a:off x="5538879" y="1340706"/>
              <a:ext cx="61014" cy="816483"/>
            </a:xfrm>
            <a:custGeom>
              <a:avLst/>
              <a:gdLst/>
              <a:ahLst/>
              <a:cxnLst/>
              <a:rect l="l" t="t" r="r" b="b"/>
              <a:pathLst>
                <a:path w="61014" h="816483" extrusionOk="0">
                  <a:moveTo>
                    <a:pt x="57878" y="816483"/>
                  </a:moveTo>
                  <a:lnTo>
                    <a:pt x="0" y="782765"/>
                  </a:lnTo>
                  <a:lnTo>
                    <a:pt x="3136" y="0"/>
                  </a:lnTo>
                  <a:lnTo>
                    <a:pt x="61014" y="33814"/>
                  </a:lnTo>
                  <a:lnTo>
                    <a:pt x="57878" y="816483"/>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 name="Google Shape;3324;p37">
              <a:extLst>
                <a:ext uri="{FF2B5EF4-FFF2-40B4-BE49-F238E27FC236}">
                  <a16:creationId xmlns:a16="http://schemas.microsoft.com/office/drawing/2014/main" id="{0BCE2302-AEA3-49C2-B8F1-D773B59723D7}"/>
                </a:ext>
              </a:extLst>
            </p:cNvPr>
            <p:cNvSpPr/>
            <p:nvPr/>
          </p:nvSpPr>
          <p:spPr>
            <a:xfrm>
              <a:off x="5538879" y="1442147"/>
              <a:ext cx="60634" cy="714660"/>
            </a:xfrm>
            <a:custGeom>
              <a:avLst/>
              <a:gdLst/>
              <a:ahLst/>
              <a:cxnLst/>
              <a:rect l="l" t="t" r="r" b="b"/>
              <a:pathLst>
                <a:path w="60634" h="714660" extrusionOk="0">
                  <a:moveTo>
                    <a:pt x="57878" y="714661"/>
                  </a:moveTo>
                  <a:lnTo>
                    <a:pt x="0" y="680847"/>
                  </a:lnTo>
                  <a:lnTo>
                    <a:pt x="2756" y="0"/>
                  </a:lnTo>
                  <a:lnTo>
                    <a:pt x="60634" y="33814"/>
                  </a:lnTo>
                  <a:lnTo>
                    <a:pt x="57878" y="714661"/>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 name="Google Shape;3325;p37">
              <a:extLst>
                <a:ext uri="{FF2B5EF4-FFF2-40B4-BE49-F238E27FC236}">
                  <a16:creationId xmlns:a16="http://schemas.microsoft.com/office/drawing/2014/main" id="{457F18D7-CD9A-4968-B859-CE8C1091A9C8}"/>
                </a:ext>
              </a:extLst>
            </p:cNvPr>
            <p:cNvSpPr/>
            <p:nvPr/>
          </p:nvSpPr>
          <p:spPr>
            <a:xfrm>
              <a:off x="4516176" y="748442"/>
              <a:ext cx="61299" cy="816768"/>
            </a:xfrm>
            <a:custGeom>
              <a:avLst/>
              <a:gdLst/>
              <a:ahLst/>
              <a:cxnLst/>
              <a:rect l="l" t="t" r="r" b="b"/>
              <a:pathLst>
                <a:path w="61299" h="816768" extrusionOk="0">
                  <a:moveTo>
                    <a:pt x="58163" y="816769"/>
                  </a:moveTo>
                  <a:lnTo>
                    <a:pt x="0" y="782764"/>
                  </a:lnTo>
                  <a:lnTo>
                    <a:pt x="3136" y="0"/>
                  </a:lnTo>
                  <a:lnTo>
                    <a:pt x="61300" y="34004"/>
                  </a:lnTo>
                  <a:lnTo>
                    <a:pt x="58163" y="816769"/>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8" name="Google Shape;3326;p37">
              <a:extLst>
                <a:ext uri="{FF2B5EF4-FFF2-40B4-BE49-F238E27FC236}">
                  <a16:creationId xmlns:a16="http://schemas.microsoft.com/office/drawing/2014/main" id="{187F57E3-0F53-4919-BA6F-D6E9E8E152D5}"/>
                </a:ext>
              </a:extLst>
            </p:cNvPr>
            <p:cNvSpPr/>
            <p:nvPr/>
          </p:nvSpPr>
          <p:spPr>
            <a:xfrm>
              <a:off x="4516366" y="1270221"/>
              <a:ext cx="58923" cy="294893"/>
            </a:xfrm>
            <a:custGeom>
              <a:avLst/>
              <a:gdLst/>
              <a:ahLst/>
              <a:cxnLst/>
              <a:rect l="l" t="t" r="r" b="b"/>
              <a:pathLst>
                <a:path w="58923" h="294893" extrusionOk="0">
                  <a:moveTo>
                    <a:pt x="57783" y="294894"/>
                  </a:moveTo>
                  <a:lnTo>
                    <a:pt x="0" y="261080"/>
                  </a:lnTo>
                  <a:lnTo>
                    <a:pt x="1045" y="0"/>
                  </a:lnTo>
                  <a:lnTo>
                    <a:pt x="58923" y="33814"/>
                  </a:lnTo>
                  <a:lnTo>
                    <a:pt x="57783" y="294894"/>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 name="Google Shape;3327;p37">
              <a:extLst>
                <a:ext uri="{FF2B5EF4-FFF2-40B4-BE49-F238E27FC236}">
                  <a16:creationId xmlns:a16="http://schemas.microsoft.com/office/drawing/2014/main" id="{61CFAB0E-1255-419A-BEFA-8E636CE3ADD6}"/>
                </a:ext>
              </a:extLst>
            </p:cNvPr>
            <p:cNvSpPr/>
            <p:nvPr/>
          </p:nvSpPr>
          <p:spPr>
            <a:xfrm>
              <a:off x="4700740" y="855312"/>
              <a:ext cx="60919" cy="816578"/>
            </a:xfrm>
            <a:custGeom>
              <a:avLst/>
              <a:gdLst/>
              <a:ahLst/>
              <a:cxnLst/>
              <a:rect l="l" t="t" r="r" b="b"/>
              <a:pathLst>
                <a:path w="60919" h="816578" extrusionOk="0">
                  <a:moveTo>
                    <a:pt x="57783" y="816578"/>
                  </a:moveTo>
                  <a:lnTo>
                    <a:pt x="0" y="782765"/>
                  </a:lnTo>
                  <a:lnTo>
                    <a:pt x="3041" y="0"/>
                  </a:lnTo>
                  <a:lnTo>
                    <a:pt x="60919" y="33814"/>
                  </a:lnTo>
                  <a:lnTo>
                    <a:pt x="57783" y="816578"/>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 name="Google Shape;3328;p37">
              <a:extLst>
                <a:ext uri="{FF2B5EF4-FFF2-40B4-BE49-F238E27FC236}">
                  <a16:creationId xmlns:a16="http://schemas.microsoft.com/office/drawing/2014/main" id="{388FE67B-2627-4912-B535-CEFAE6D9471F}"/>
                </a:ext>
              </a:extLst>
            </p:cNvPr>
            <p:cNvSpPr/>
            <p:nvPr/>
          </p:nvSpPr>
          <p:spPr>
            <a:xfrm>
              <a:off x="4700740" y="1272031"/>
              <a:ext cx="59303" cy="399764"/>
            </a:xfrm>
            <a:custGeom>
              <a:avLst/>
              <a:gdLst/>
              <a:ahLst/>
              <a:cxnLst/>
              <a:rect l="l" t="t" r="r" b="b"/>
              <a:pathLst>
                <a:path w="59303" h="399764" extrusionOk="0">
                  <a:moveTo>
                    <a:pt x="57783" y="399764"/>
                  </a:moveTo>
                  <a:lnTo>
                    <a:pt x="0" y="365951"/>
                  </a:lnTo>
                  <a:lnTo>
                    <a:pt x="1426" y="0"/>
                  </a:lnTo>
                  <a:lnTo>
                    <a:pt x="59304" y="33814"/>
                  </a:lnTo>
                  <a:lnTo>
                    <a:pt x="57783" y="399764"/>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 name="Google Shape;3329;p37">
              <a:extLst>
                <a:ext uri="{FF2B5EF4-FFF2-40B4-BE49-F238E27FC236}">
                  <a16:creationId xmlns:a16="http://schemas.microsoft.com/office/drawing/2014/main" id="{D012FA16-3626-4B4F-BAA4-A488F8950090}"/>
                </a:ext>
              </a:extLst>
            </p:cNvPr>
            <p:cNvSpPr/>
            <p:nvPr/>
          </p:nvSpPr>
          <p:spPr>
            <a:xfrm>
              <a:off x="4885398" y="962278"/>
              <a:ext cx="60919" cy="816483"/>
            </a:xfrm>
            <a:custGeom>
              <a:avLst/>
              <a:gdLst/>
              <a:ahLst/>
              <a:cxnLst/>
              <a:rect l="l" t="t" r="r" b="b"/>
              <a:pathLst>
                <a:path w="60919" h="816483" extrusionOk="0">
                  <a:moveTo>
                    <a:pt x="57783" y="816483"/>
                  </a:moveTo>
                  <a:lnTo>
                    <a:pt x="0" y="782764"/>
                  </a:lnTo>
                  <a:lnTo>
                    <a:pt x="3136" y="0"/>
                  </a:lnTo>
                  <a:lnTo>
                    <a:pt x="60919" y="33814"/>
                  </a:lnTo>
                  <a:lnTo>
                    <a:pt x="57783" y="816483"/>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 name="Google Shape;3330;p37">
              <a:extLst>
                <a:ext uri="{FF2B5EF4-FFF2-40B4-BE49-F238E27FC236}">
                  <a16:creationId xmlns:a16="http://schemas.microsoft.com/office/drawing/2014/main" id="{1C51BB07-1BF0-4D6A-85A0-63995FF4FEE6}"/>
                </a:ext>
              </a:extLst>
            </p:cNvPr>
            <p:cNvSpPr/>
            <p:nvPr/>
          </p:nvSpPr>
          <p:spPr>
            <a:xfrm>
              <a:off x="4885398" y="1264506"/>
              <a:ext cx="59778" cy="514159"/>
            </a:xfrm>
            <a:custGeom>
              <a:avLst/>
              <a:gdLst/>
              <a:ahLst/>
              <a:cxnLst/>
              <a:rect l="l" t="t" r="r" b="b"/>
              <a:pathLst>
                <a:path w="59778" h="514159" extrusionOk="0">
                  <a:moveTo>
                    <a:pt x="57783" y="514159"/>
                  </a:moveTo>
                  <a:lnTo>
                    <a:pt x="0" y="480346"/>
                  </a:lnTo>
                  <a:lnTo>
                    <a:pt x="1901" y="0"/>
                  </a:lnTo>
                  <a:lnTo>
                    <a:pt x="59779" y="33719"/>
                  </a:lnTo>
                  <a:lnTo>
                    <a:pt x="57783" y="514159"/>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3" name="Google Shape;3331;p37">
              <a:extLst>
                <a:ext uri="{FF2B5EF4-FFF2-40B4-BE49-F238E27FC236}">
                  <a16:creationId xmlns:a16="http://schemas.microsoft.com/office/drawing/2014/main" id="{46501B73-E9D6-4BAC-8930-FBC75D33D2F0}"/>
                </a:ext>
              </a:extLst>
            </p:cNvPr>
            <p:cNvSpPr/>
            <p:nvPr/>
          </p:nvSpPr>
          <p:spPr>
            <a:xfrm>
              <a:off x="5071197" y="1069910"/>
              <a:ext cx="60919" cy="816483"/>
            </a:xfrm>
            <a:custGeom>
              <a:avLst/>
              <a:gdLst/>
              <a:ahLst/>
              <a:cxnLst/>
              <a:rect l="l" t="t" r="r" b="b"/>
              <a:pathLst>
                <a:path w="60919" h="816483" extrusionOk="0">
                  <a:moveTo>
                    <a:pt x="57878" y="816483"/>
                  </a:moveTo>
                  <a:lnTo>
                    <a:pt x="0" y="782669"/>
                  </a:lnTo>
                  <a:lnTo>
                    <a:pt x="3136" y="0"/>
                  </a:lnTo>
                  <a:lnTo>
                    <a:pt x="60919" y="33719"/>
                  </a:lnTo>
                  <a:lnTo>
                    <a:pt x="57878" y="816483"/>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4" name="Google Shape;3332;p37">
              <a:extLst>
                <a:ext uri="{FF2B5EF4-FFF2-40B4-BE49-F238E27FC236}">
                  <a16:creationId xmlns:a16="http://schemas.microsoft.com/office/drawing/2014/main" id="{A3AA9FA0-C506-4A78-B6AE-159926476E49}"/>
                </a:ext>
              </a:extLst>
            </p:cNvPr>
            <p:cNvSpPr/>
            <p:nvPr/>
          </p:nvSpPr>
          <p:spPr>
            <a:xfrm>
              <a:off x="5071197" y="1371948"/>
              <a:ext cx="59778" cy="514254"/>
            </a:xfrm>
            <a:custGeom>
              <a:avLst/>
              <a:gdLst/>
              <a:ahLst/>
              <a:cxnLst/>
              <a:rect l="l" t="t" r="r" b="b"/>
              <a:pathLst>
                <a:path w="59778" h="514254" extrusionOk="0">
                  <a:moveTo>
                    <a:pt x="57878" y="514255"/>
                  </a:moveTo>
                  <a:lnTo>
                    <a:pt x="0" y="480441"/>
                  </a:lnTo>
                  <a:lnTo>
                    <a:pt x="1901" y="0"/>
                  </a:lnTo>
                  <a:lnTo>
                    <a:pt x="59779" y="33814"/>
                  </a:lnTo>
                  <a:lnTo>
                    <a:pt x="57878" y="514255"/>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5" name="Google Shape;3333;p37">
              <a:extLst>
                <a:ext uri="{FF2B5EF4-FFF2-40B4-BE49-F238E27FC236}">
                  <a16:creationId xmlns:a16="http://schemas.microsoft.com/office/drawing/2014/main" id="{4196A493-9BC5-4543-9011-4F15A7DAEDB4}"/>
                </a:ext>
              </a:extLst>
            </p:cNvPr>
            <p:cNvSpPr/>
            <p:nvPr/>
          </p:nvSpPr>
          <p:spPr>
            <a:xfrm>
              <a:off x="5257662" y="1177829"/>
              <a:ext cx="60919" cy="816482"/>
            </a:xfrm>
            <a:custGeom>
              <a:avLst/>
              <a:gdLst/>
              <a:ahLst/>
              <a:cxnLst/>
              <a:rect l="l" t="t" r="r" b="b"/>
              <a:pathLst>
                <a:path w="60919" h="816482" extrusionOk="0">
                  <a:moveTo>
                    <a:pt x="57783" y="816483"/>
                  </a:moveTo>
                  <a:lnTo>
                    <a:pt x="0" y="782765"/>
                  </a:lnTo>
                  <a:lnTo>
                    <a:pt x="3041" y="0"/>
                  </a:lnTo>
                  <a:lnTo>
                    <a:pt x="60919" y="33814"/>
                  </a:lnTo>
                  <a:lnTo>
                    <a:pt x="57783" y="816483"/>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6" name="Google Shape;3334;p37">
              <a:extLst>
                <a:ext uri="{FF2B5EF4-FFF2-40B4-BE49-F238E27FC236}">
                  <a16:creationId xmlns:a16="http://schemas.microsoft.com/office/drawing/2014/main" id="{44C7383F-768E-4E40-B7EA-B4B827D7D425}"/>
                </a:ext>
              </a:extLst>
            </p:cNvPr>
            <p:cNvSpPr/>
            <p:nvPr/>
          </p:nvSpPr>
          <p:spPr>
            <a:xfrm>
              <a:off x="5257662" y="1365376"/>
              <a:ext cx="60253" cy="628649"/>
            </a:xfrm>
            <a:custGeom>
              <a:avLst/>
              <a:gdLst/>
              <a:ahLst/>
              <a:cxnLst/>
              <a:rect l="l" t="t" r="r" b="b"/>
              <a:pathLst>
                <a:path w="60253" h="628649" extrusionOk="0">
                  <a:moveTo>
                    <a:pt x="57878" y="628650"/>
                  </a:moveTo>
                  <a:lnTo>
                    <a:pt x="0" y="594932"/>
                  </a:lnTo>
                  <a:lnTo>
                    <a:pt x="2376" y="0"/>
                  </a:lnTo>
                  <a:lnTo>
                    <a:pt x="60254" y="33719"/>
                  </a:lnTo>
                  <a:lnTo>
                    <a:pt x="57878" y="62865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7" name="Google Shape;3335;p37">
              <a:extLst>
                <a:ext uri="{FF2B5EF4-FFF2-40B4-BE49-F238E27FC236}">
                  <a16:creationId xmlns:a16="http://schemas.microsoft.com/office/drawing/2014/main" id="{6832C780-9E95-4D81-93A6-27D9E71AB27E}"/>
                </a:ext>
              </a:extLst>
            </p:cNvPr>
            <p:cNvSpPr/>
            <p:nvPr/>
          </p:nvSpPr>
          <p:spPr>
            <a:xfrm>
              <a:off x="5444886" y="1286223"/>
              <a:ext cx="60919" cy="816578"/>
            </a:xfrm>
            <a:custGeom>
              <a:avLst/>
              <a:gdLst/>
              <a:ahLst/>
              <a:cxnLst/>
              <a:rect l="l" t="t" r="r" b="b"/>
              <a:pathLst>
                <a:path w="60919" h="816578" extrusionOk="0">
                  <a:moveTo>
                    <a:pt x="57783" y="816578"/>
                  </a:moveTo>
                  <a:lnTo>
                    <a:pt x="0" y="782765"/>
                  </a:lnTo>
                  <a:lnTo>
                    <a:pt x="3136" y="0"/>
                  </a:lnTo>
                  <a:lnTo>
                    <a:pt x="60919" y="33814"/>
                  </a:lnTo>
                  <a:lnTo>
                    <a:pt x="57783" y="816578"/>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8" name="Google Shape;3336;p37">
              <a:extLst>
                <a:ext uri="{FF2B5EF4-FFF2-40B4-BE49-F238E27FC236}">
                  <a16:creationId xmlns:a16="http://schemas.microsoft.com/office/drawing/2014/main" id="{65B1491B-E72E-4B63-B0B4-EBDD07914EB9}"/>
                </a:ext>
              </a:extLst>
            </p:cNvPr>
            <p:cNvSpPr/>
            <p:nvPr/>
          </p:nvSpPr>
          <p:spPr>
            <a:xfrm>
              <a:off x="5444886" y="1359185"/>
              <a:ext cx="60729" cy="743235"/>
            </a:xfrm>
            <a:custGeom>
              <a:avLst/>
              <a:gdLst/>
              <a:ahLst/>
              <a:cxnLst/>
              <a:rect l="l" t="t" r="r" b="b"/>
              <a:pathLst>
                <a:path w="60729" h="743235" extrusionOk="0">
                  <a:moveTo>
                    <a:pt x="57878" y="743236"/>
                  </a:moveTo>
                  <a:lnTo>
                    <a:pt x="0" y="709422"/>
                  </a:lnTo>
                  <a:lnTo>
                    <a:pt x="2851" y="0"/>
                  </a:lnTo>
                  <a:lnTo>
                    <a:pt x="60729" y="33814"/>
                  </a:lnTo>
                  <a:lnTo>
                    <a:pt x="57878" y="743236"/>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9" name="Google Shape;3337;p37">
              <a:extLst>
                <a:ext uri="{FF2B5EF4-FFF2-40B4-BE49-F238E27FC236}">
                  <a16:creationId xmlns:a16="http://schemas.microsoft.com/office/drawing/2014/main" id="{1DAE6FDD-9EA9-475A-A227-823FBFDC2832}"/>
                </a:ext>
              </a:extLst>
            </p:cNvPr>
            <p:cNvSpPr/>
            <p:nvPr/>
          </p:nvSpPr>
          <p:spPr>
            <a:xfrm>
              <a:off x="4333133" y="641190"/>
              <a:ext cx="58828" cy="817816"/>
            </a:xfrm>
            <a:custGeom>
              <a:avLst/>
              <a:gdLst/>
              <a:ahLst/>
              <a:cxnLst/>
              <a:rect l="l" t="t" r="r" b="b"/>
              <a:pathLst>
                <a:path w="58828" h="817816" extrusionOk="0">
                  <a:moveTo>
                    <a:pt x="57878" y="817817"/>
                  </a:moveTo>
                  <a:lnTo>
                    <a:pt x="0" y="783527"/>
                  </a:lnTo>
                  <a:lnTo>
                    <a:pt x="950" y="0"/>
                  </a:lnTo>
                  <a:lnTo>
                    <a:pt x="58828" y="34385"/>
                  </a:lnTo>
                  <a:lnTo>
                    <a:pt x="57878" y="817817"/>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0" name="Google Shape;3338;p37">
              <a:extLst>
                <a:ext uri="{FF2B5EF4-FFF2-40B4-BE49-F238E27FC236}">
                  <a16:creationId xmlns:a16="http://schemas.microsoft.com/office/drawing/2014/main" id="{6B563671-CB24-40D2-93BF-A0F4B8CA2576}"/>
                </a:ext>
              </a:extLst>
            </p:cNvPr>
            <p:cNvSpPr/>
            <p:nvPr/>
          </p:nvSpPr>
          <p:spPr>
            <a:xfrm>
              <a:off x="4333133" y="1231074"/>
              <a:ext cx="58638" cy="228028"/>
            </a:xfrm>
            <a:custGeom>
              <a:avLst/>
              <a:gdLst/>
              <a:ahLst/>
              <a:cxnLst/>
              <a:rect l="l" t="t" r="r" b="b"/>
              <a:pathLst>
                <a:path w="58638" h="228028" extrusionOk="0">
                  <a:moveTo>
                    <a:pt x="57783" y="228028"/>
                  </a:moveTo>
                  <a:lnTo>
                    <a:pt x="0" y="194215"/>
                  </a:lnTo>
                  <a:lnTo>
                    <a:pt x="760" y="0"/>
                  </a:lnTo>
                  <a:lnTo>
                    <a:pt x="58638" y="33718"/>
                  </a:lnTo>
                  <a:lnTo>
                    <a:pt x="57783" y="22802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 name="Google Shape;3339;p37">
              <a:extLst>
                <a:ext uri="{FF2B5EF4-FFF2-40B4-BE49-F238E27FC236}">
                  <a16:creationId xmlns:a16="http://schemas.microsoft.com/office/drawing/2014/main" id="{71F0266C-0432-4BD5-8A6F-BA888733604C}"/>
                </a:ext>
              </a:extLst>
            </p:cNvPr>
            <p:cNvSpPr/>
            <p:nvPr/>
          </p:nvSpPr>
          <p:spPr>
            <a:xfrm rot="-1801764">
              <a:off x="4182051" y="402648"/>
              <a:ext cx="40450" cy="70232"/>
            </a:xfrm>
            <a:custGeom>
              <a:avLst/>
              <a:gdLst/>
              <a:ahLst/>
              <a:cxnLst/>
              <a:rect l="l" t="t" r="r" b="b"/>
              <a:pathLst>
                <a:path w="40486" h="70294" extrusionOk="0">
                  <a:moveTo>
                    <a:pt x="40486" y="35147"/>
                  </a:moveTo>
                  <a:cubicBezTo>
                    <a:pt x="40486" y="54559"/>
                    <a:pt x="31423" y="70294"/>
                    <a:pt x="20243" y="70294"/>
                  </a:cubicBezTo>
                  <a:cubicBezTo>
                    <a:pt x="9063" y="70294"/>
                    <a:pt x="0" y="54559"/>
                    <a:pt x="0" y="35147"/>
                  </a:cubicBezTo>
                  <a:cubicBezTo>
                    <a:pt x="0" y="15736"/>
                    <a:pt x="9063" y="0"/>
                    <a:pt x="20243" y="0"/>
                  </a:cubicBezTo>
                  <a:cubicBezTo>
                    <a:pt x="31423" y="0"/>
                    <a:pt x="40486" y="15736"/>
                    <a:pt x="40486" y="35147"/>
                  </a:cubicBez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 name="Google Shape;3340;p37">
              <a:extLst>
                <a:ext uri="{FF2B5EF4-FFF2-40B4-BE49-F238E27FC236}">
                  <a16:creationId xmlns:a16="http://schemas.microsoft.com/office/drawing/2014/main" id="{DF142AA7-01D5-4C0E-9CF4-FAB28EB9F2CD}"/>
                </a:ext>
              </a:extLst>
            </p:cNvPr>
            <p:cNvSpPr/>
            <p:nvPr/>
          </p:nvSpPr>
          <p:spPr>
            <a:xfrm rot="-1801764">
              <a:off x="4256393" y="445744"/>
              <a:ext cx="40450" cy="70232"/>
            </a:xfrm>
            <a:custGeom>
              <a:avLst/>
              <a:gdLst/>
              <a:ahLst/>
              <a:cxnLst/>
              <a:rect l="l" t="t" r="r" b="b"/>
              <a:pathLst>
                <a:path w="40486" h="70294" extrusionOk="0">
                  <a:moveTo>
                    <a:pt x="40486" y="35147"/>
                  </a:moveTo>
                  <a:cubicBezTo>
                    <a:pt x="40486" y="54559"/>
                    <a:pt x="31423" y="70294"/>
                    <a:pt x="20243" y="70294"/>
                  </a:cubicBezTo>
                  <a:cubicBezTo>
                    <a:pt x="9063" y="70294"/>
                    <a:pt x="0" y="54559"/>
                    <a:pt x="0" y="35147"/>
                  </a:cubicBezTo>
                  <a:cubicBezTo>
                    <a:pt x="0" y="15736"/>
                    <a:pt x="9063" y="0"/>
                    <a:pt x="20243" y="0"/>
                  </a:cubicBezTo>
                  <a:cubicBezTo>
                    <a:pt x="31423" y="0"/>
                    <a:pt x="40486" y="15736"/>
                    <a:pt x="40486" y="35147"/>
                  </a:cubicBez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 name="Google Shape;3341;p37">
              <a:extLst>
                <a:ext uri="{FF2B5EF4-FFF2-40B4-BE49-F238E27FC236}">
                  <a16:creationId xmlns:a16="http://schemas.microsoft.com/office/drawing/2014/main" id="{B8D77DC0-D85E-444A-991E-F654E422D052}"/>
                </a:ext>
              </a:extLst>
            </p:cNvPr>
            <p:cNvSpPr/>
            <p:nvPr/>
          </p:nvSpPr>
          <p:spPr>
            <a:xfrm rot="-1801764">
              <a:off x="4330817" y="488696"/>
              <a:ext cx="40450" cy="70232"/>
            </a:xfrm>
            <a:custGeom>
              <a:avLst/>
              <a:gdLst/>
              <a:ahLst/>
              <a:cxnLst/>
              <a:rect l="l" t="t" r="r" b="b"/>
              <a:pathLst>
                <a:path w="40486" h="70294" extrusionOk="0">
                  <a:moveTo>
                    <a:pt x="40486" y="35147"/>
                  </a:moveTo>
                  <a:cubicBezTo>
                    <a:pt x="40486" y="54559"/>
                    <a:pt x="31423" y="70294"/>
                    <a:pt x="20243" y="70294"/>
                  </a:cubicBezTo>
                  <a:cubicBezTo>
                    <a:pt x="9063" y="70294"/>
                    <a:pt x="0" y="54559"/>
                    <a:pt x="0" y="35147"/>
                  </a:cubicBezTo>
                  <a:cubicBezTo>
                    <a:pt x="0" y="15736"/>
                    <a:pt x="9063" y="0"/>
                    <a:pt x="20243" y="0"/>
                  </a:cubicBezTo>
                  <a:cubicBezTo>
                    <a:pt x="31423" y="0"/>
                    <a:pt x="40486" y="15736"/>
                    <a:pt x="40486" y="35147"/>
                  </a:cubicBez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4" name="Google Shape;3342;p37">
              <a:extLst>
                <a:ext uri="{FF2B5EF4-FFF2-40B4-BE49-F238E27FC236}">
                  <a16:creationId xmlns:a16="http://schemas.microsoft.com/office/drawing/2014/main" id="{203D8AD9-7B05-450A-A2B9-DA687C981737}"/>
                </a:ext>
              </a:extLst>
            </p:cNvPr>
            <p:cNvSpPr/>
            <p:nvPr/>
          </p:nvSpPr>
          <p:spPr>
            <a:xfrm>
              <a:off x="4106792" y="1565782"/>
              <a:ext cx="86160" cy="187928"/>
            </a:xfrm>
            <a:custGeom>
              <a:avLst/>
              <a:gdLst/>
              <a:ahLst/>
              <a:cxnLst/>
              <a:rect l="l" t="t" r="r" b="b"/>
              <a:pathLst>
                <a:path w="86160" h="187928" extrusionOk="0">
                  <a:moveTo>
                    <a:pt x="18969" y="0"/>
                  </a:moveTo>
                  <a:cubicBezTo>
                    <a:pt x="16973" y="17526"/>
                    <a:pt x="-3840" y="92964"/>
                    <a:pt x="627" y="118777"/>
                  </a:cubicBezTo>
                  <a:cubicBezTo>
                    <a:pt x="5093" y="144589"/>
                    <a:pt x="76657" y="187928"/>
                    <a:pt x="76657" y="187928"/>
                  </a:cubicBezTo>
                  <a:lnTo>
                    <a:pt x="86161" y="143637"/>
                  </a:lnTo>
                  <a:lnTo>
                    <a:pt x="46815" y="104966"/>
                  </a:lnTo>
                  <a:lnTo>
                    <a:pt x="57459" y="31718"/>
                  </a:ln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5" name="Google Shape;3343;p37">
              <a:extLst>
                <a:ext uri="{FF2B5EF4-FFF2-40B4-BE49-F238E27FC236}">
                  <a16:creationId xmlns:a16="http://schemas.microsoft.com/office/drawing/2014/main" id="{547CB1E6-26C7-45E2-8C18-BDAF666DCC34}"/>
                </a:ext>
              </a:extLst>
            </p:cNvPr>
            <p:cNvSpPr/>
            <p:nvPr/>
          </p:nvSpPr>
          <p:spPr>
            <a:xfrm>
              <a:off x="4118918" y="1488575"/>
              <a:ext cx="61869" cy="119039"/>
            </a:xfrm>
            <a:custGeom>
              <a:avLst/>
              <a:gdLst/>
              <a:ahLst/>
              <a:cxnLst/>
              <a:rect l="l" t="t" r="r" b="b"/>
              <a:pathLst>
                <a:path w="61869" h="119039" extrusionOk="0">
                  <a:moveTo>
                    <a:pt x="61870" y="2912"/>
                  </a:moveTo>
                  <a:cubicBezTo>
                    <a:pt x="47538" y="-3775"/>
                    <a:pt x="30479" y="1397"/>
                    <a:pt x="22239" y="14913"/>
                  </a:cubicBezTo>
                  <a:cubicBezTo>
                    <a:pt x="11785" y="32249"/>
                    <a:pt x="950" y="91780"/>
                    <a:pt x="0" y="101972"/>
                  </a:cubicBezTo>
                  <a:cubicBezTo>
                    <a:pt x="8496" y="113573"/>
                    <a:pt x="22362" y="119984"/>
                    <a:pt x="36685" y="11892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6" name="Google Shape;3344;p37">
              <a:extLst>
                <a:ext uri="{FF2B5EF4-FFF2-40B4-BE49-F238E27FC236}">
                  <a16:creationId xmlns:a16="http://schemas.microsoft.com/office/drawing/2014/main" id="{8FDC6F5E-6DEE-4EB6-8889-FF63FA9868BC}"/>
                </a:ext>
              </a:extLst>
            </p:cNvPr>
            <p:cNvSpPr/>
            <p:nvPr/>
          </p:nvSpPr>
          <p:spPr>
            <a:xfrm>
              <a:off x="4255221" y="2314593"/>
              <a:ext cx="133508" cy="75339"/>
            </a:xfrm>
            <a:custGeom>
              <a:avLst/>
              <a:gdLst/>
              <a:ahLst/>
              <a:cxnLst/>
              <a:rect l="l" t="t" r="r" b="b"/>
              <a:pathLst>
                <a:path w="133508" h="75339" extrusionOk="0">
                  <a:moveTo>
                    <a:pt x="6824" y="18142"/>
                  </a:moveTo>
                  <a:cubicBezTo>
                    <a:pt x="22296" y="22429"/>
                    <a:pt x="38833" y="20409"/>
                    <a:pt x="52822" y="12522"/>
                  </a:cubicBezTo>
                  <a:cubicBezTo>
                    <a:pt x="63942" y="12522"/>
                    <a:pt x="124101" y="-12909"/>
                    <a:pt x="132274" y="8712"/>
                  </a:cubicBezTo>
                  <a:cubicBezTo>
                    <a:pt x="139497" y="27762"/>
                    <a:pt x="113266" y="45288"/>
                    <a:pt x="99486" y="48717"/>
                  </a:cubicBezTo>
                  <a:cubicBezTo>
                    <a:pt x="69074" y="56052"/>
                    <a:pt x="46550" y="71292"/>
                    <a:pt x="34385" y="73863"/>
                  </a:cubicBezTo>
                  <a:cubicBezTo>
                    <a:pt x="24881" y="75768"/>
                    <a:pt x="13477" y="77007"/>
                    <a:pt x="5874" y="69863"/>
                  </a:cubicBezTo>
                  <a:cubicBezTo>
                    <a:pt x="-2110" y="61291"/>
                    <a:pt x="-2110" y="29382"/>
                    <a:pt x="6824" y="1814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7" name="Google Shape;3345;p37">
              <a:extLst>
                <a:ext uri="{FF2B5EF4-FFF2-40B4-BE49-F238E27FC236}">
                  <a16:creationId xmlns:a16="http://schemas.microsoft.com/office/drawing/2014/main" id="{B3D3BE0F-0E0A-4B72-83EE-6F58BADC0D15}"/>
                </a:ext>
              </a:extLst>
            </p:cNvPr>
            <p:cNvSpPr/>
            <p:nvPr/>
          </p:nvSpPr>
          <p:spPr>
            <a:xfrm>
              <a:off x="4257103" y="2327115"/>
              <a:ext cx="131644" cy="62816"/>
            </a:xfrm>
            <a:custGeom>
              <a:avLst/>
              <a:gdLst/>
              <a:ahLst/>
              <a:cxnLst/>
              <a:rect l="l" t="t" r="r" b="b"/>
              <a:pathLst>
                <a:path w="131644" h="62816" extrusionOk="0">
                  <a:moveTo>
                    <a:pt x="32503" y="56102"/>
                  </a:moveTo>
                  <a:cubicBezTo>
                    <a:pt x="44668" y="53531"/>
                    <a:pt x="67192" y="38291"/>
                    <a:pt x="97604" y="30956"/>
                  </a:cubicBezTo>
                  <a:cubicBezTo>
                    <a:pt x="109294" y="28099"/>
                    <a:pt x="129347" y="15240"/>
                    <a:pt x="131437" y="0"/>
                  </a:cubicBezTo>
                  <a:cubicBezTo>
                    <a:pt x="134098" y="17526"/>
                    <a:pt x="110529" y="33052"/>
                    <a:pt x="97604" y="36195"/>
                  </a:cubicBezTo>
                  <a:cubicBezTo>
                    <a:pt x="67192" y="43529"/>
                    <a:pt x="44668" y="58769"/>
                    <a:pt x="32503" y="61341"/>
                  </a:cubicBezTo>
                  <a:cubicBezTo>
                    <a:pt x="22999" y="63246"/>
                    <a:pt x="11595" y="64484"/>
                    <a:pt x="3992" y="57341"/>
                  </a:cubicBezTo>
                  <a:cubicBezTo>
                    <a:pt x="2081" y="55293"/>
                    <a:pt x="713" y="52807"/>
                    <a:pt x="0" y="50102"/>
                  </a:cubicBezTo>
                  <a:cubicBezTo>
                    <a:pt x="9266" y="57169"/>
                    <a:pt x="21336" y="59398"/>
                    <a:pt x="32503" y="56102"/>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8" name="Google Shape;3346;p37">
              <a:extLst>
                <a:ext uri="{FF2B5EF4-FFF2-40B4-BE49-F238E27FC236}">
                  <a16:creationId xmlns:a16="http://schemas.microsoft.com/office/drawing/2014/main" id="{E624C5A2-BEEF-4176-BD0E-9B529B62E8B5}"/>
                </a:ext>
              </a:extLst>
            </p:cNvPr>
            <p:cNvSpPr/>
            <p:nvPr/>
          </p:nvSpPr>
          <p:spPr>
            <a:xfrm>
              <a:off x="4157606" y="2270641"/>
              <a:ext cx="133494" cy="75381"/>
            </a:xfrm>
            <a:custGeom>
              <a:avLst/>
              <a:gdLst/>
              <a:ahLst/>
              <a:cxnLst/>
              <a:rect l="l" t="t" r="r" b="b"/>
              <a:pathLst>
                <a:path w="133494" h="75381" extrusionOk="0">
                  <a:moveTo>
                    <a:pt x="6835" y="18184"/>
                  </a:moveTo>
                  <a:cubicBezTo>
                    <a:pt x="22307" y="22413"/>
                    <a:pt x="38825" y="20394"/>
                    <a:pt x="52833" y="12564"/>
                  </a:cubicBezTo>
                  <a:cubicBezTo>
                    <a:pt x="63953" y="12564"/>
                    <a:pt x="124112" y="-12963"/>
                    <a:pt x="132285" y="8754"/>
                  </a:cubicBezTo>
                  <a:cubicBezTo>
                    <a:pt x="139413" y="27804"/>
                    <a:pt x="113277" y="45330"/>
                    <a:pt x="99497" y="48759"/>
                  </a:cubicBezTo>
                  <a:cubicBezTo>
                    <a:pt x="69085" y="56094"/>
                    <a:pt x="46561" y="71334"/>
                    <a:pt x="34396" y="73905"/>
                  </a:cubicBezTo>
                  <a:cubicBezTo>
                    <a:pt x="24892" y="75810"/>
                    <a:pt x="13488" y="77049"/>
                    <a:pt x="5885" y="69905"/>
                  </a:cubicBezTo>
                  <a:cubicBezTo>
                    <a:pt x="-2479" y="61332"/>
                    <a:pt x="-1718" y="29519"/>
                    <a:pt x="6835" y="18184"/>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9" name="Google Shape;3347;p37">
              <a:extLst>
                <a:ext uri="{FF2B5EF4-FFF2-40B4-BE49-F238E27FC236}">
                  <a16:creationId xmlns:a16="http://schemas.microsoft.com/office/drawing/2014/main" id="{2E26C9F1-FF41-4BEC-B13A-446F029D1E6E}"/>
                </a:ext>
              </a:extLst>
            </p:cNvPr>
            <p:cNvSpPr/>
            <p:nvPr/>
          </p:nvSpPr>
          <p:spPr>
            <a:xfrm>
              <a:off x="4159499" y="2283205"/>
              <a:ext cx="131564" cy="62816"/>
            </a:xfrm>
            <a:custGeom>
              <a:avLst/>
              <a:gdLst/>
              <a:ahLst/>
              <a:cxnLst/>
              <a:rect l="l" t="t" r="r" b="b"/>
              <a:pathLst>
                <a:path w="131564" h="62816" extrusionOk="0">
                  <a:moveTo>
                    <a:pt x="32503" y="56007"/>
                  </a:moveTo>
                  <a:cubicBezTo>
                    <a:pt x="44668" y="53435"/>
                    <a:pt x="67192" y="38291"/>
                    <a:pt x="97604" y="30861"/>
                  </a:cubicBezTo>
                  <a:cubicBezTo>
                    <a:pt x="109199" y="28099"/>
                    <a:pt x="129347" y="15240"/>
                    <a:pt x="131342" y="0"/>
                  </a:cubicBezTo>
                  <a:cubicBezTo>
                    <a:pt x="134098" y="17526"/>
                    <a:pt x="110529" y="33052"/>
                    <a:pt x="97604" y="36195"/>
                  </a:cubicBezTo>
                  <a:cubicBezTo>
                    <a:pt x="67192" y="43529"/>
                    <a:pt x="44668" y="58769"/>
                    <a:pt x="32503" y="61341"/>
                  </a:cubicBezTo>
                  <a:cubicBezTo>
                    <a:pt x="22999" y="63246"/>
                    <a:pt x="11595" y="64484"/>
                    <a:pt x="3992" y="57341"/>
                  </a:cubicBezTo>
                  <a:cubicBezTo>
                    <a:pt x="2081" y="55255"/>
                    <a:pt x="713" y="52740"/>
                    <a:pt x="0" y="50006"/>
                  </a:cubicBezTo>
                  <a:cubicBezTo>
                    <a:pt x="9228" y="57160"/>
                    <a:pt x="21336" y="59398"/>
                    <a:pt x="32503" y="56007"/>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0" name="Google Shape;3348;p37">
              <a:extLst>
                <a:ext uri="{FF2B5EF4-FFF2-40B4-BE49-F238E27FC236}">
                  <a16:creationId xmlns:a16="http://schemas.microsoft.com/office/drawing/2014/main" id="{142F6462-F34E-43B1-BE1A-89B2F0776C0B}"/>
                </a:ext>
              </a:extLst>
            </p:cNvPr>
            <p:cNvSpPr/>
            <p:nvPr/>
          </p:nvSpPr>
          <p:spPr>
            <a:xfrm>
              <a:off x="4157684" y="1783524"/>
              <a:ext cx="195217" cy="552238"/>
            </a:xfrm>
            <a:custGeom>
              <a:avLst/>
              <a:gdLst/>
              <a:ahLst/>
              <a:cxnLst/>
              <a:rect l="l" t="t" r="r" b="b"/>
              <a:pathLst>
                <a:path w="195217" h="552238" extrusionOk="0">
                  <a:moveTo>
                    <a:pt x="5522" y="341376"/>
                  </a:moveTo>
                  <a:cubicBezTo>
                    <a:pt x="8135" y="318964"/>
                    <a:pt x="12783" y="296837"/>
                    <a:pt x="19397" y="275272"/>
                  </a:cubicBezTo>
                  <a:cubicBezTo>
                    <a:pt x="19397" y="275272"/>
                    <a:pt x="15311" y="218122"/>
                    <a:pt x="13220" y="164211"/>
                  </a:cubicBezTo>
                  <a:cubicBezTo>
                    <a:pt x="10844" y="102870"/>
                    <a:pt x="-10350" y="48863"/>
                    <a:pt x="6377" y="0"/>
                  </a:cubicBezTo>
                  <a:lnTo>
                    <a:pt x="195217" y="42005"/>
                  </a:lnTo>
                  <a:cubicBezTo>
                    <a:pt x="195217" y="42005"/>
                    <a:pt x="183813" y="286607"/>
                    <a:pt x="181247" y="316230"/>
                  </a:cubicBezTo>
                  <a:cubicBezTo>
                    <a:pt x="179869" y="339280"/>
                    <a:pt x="177046" y="362217"/>
                    <a:pt x="172789" y="384905"/>
                  </a:cubicBezTo>
                  <a:cubicBezTo>
                    <a:pt x="164140" y="432530"/>
                    <a:pt x="150169" y="545306"/>
                    <a:pt x="150169" y="545306"/>
                  </a:cubicBezTo>
                  <a:cubicBezTo>
                    <a:pt x="135800" y="552212"/>
                    <a:pt x="119510" y="554022"/>
                    <a:pt x="103981" y="550450"/>
                  </a:cubicBezTo>
                  <a:cubicBezTo>
                    <a:pt x="103981" y="550450"/>
                    <a:pt x="105407" y="407575"/>
                    <a:pt x="106737" y="373475"/>
                  </a:cubicBezTo>
                  <a:cubicBezTo>
                    <a:pt x="108258" y="331660"/>
                    <a:pt x="109588" y="334899"/>
                    <a:pt x="109588" y="334899"/>
                  </a:cubicBezTo>
                  <a:lnTo>
                    <a:pt x="103316" y="230791"/>
                  </a:lnTo>
                  <a:lnTo>
                    <a:pt x="99229" y="179451"/>
                  </a:lnTo>
                  <a:cubicBezTo>
                    <a:pt x="99229" y="179451"/>
                    <a:pt x="94002" y="217551"/>
                    <a:pt x="90581" y="251365"/>
                  </a:cubicBezTo>
                  <a:cubicBezTo>
                    <a:pt x="87635" y="280988"/>
                    <a:pt x="80507" y="307753"/>
                    <a:pt x="72524" y="362807"/>
                  </a:cubicBezTo>
                  <a:cubicBezTo>
                    <a:pt x="65681" y="410432"/>
                    <a:pt x="54466" y="506539"/>
                    <a:pt x="54466" y="506539"/>
                  </a:cubicBezTo>
                  <a:cubicBezTo>
                    <a:pt x="34508" y="518160"/>
                    <a:pt x="6947" y="508540"/>
                    <a:pt x="6947" y="508540"/>
                  </a:cubicBezTo>
                  <a:cubicBezTo>
                    <a:pt x="6947" y="508540"/>
                    <a:pt x="390" y="382810"/>
                    <a:pt x="5522" y="34137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1" name="Google Shape;3349;p37">
              <a:extLst>
                <a:ext uri="{FF2B5EF4-FFF2-40B4-BE49-F238E27FC236}">
                  <a16:creationId xmlns:a16="http://schemas.microsoft.com/office/drawing/2014/main" id="{C3A942E5-7C87-4BCB-9E75-C5E02F89B240}"/>
                </a:ext>
              </a:extLst>
            </p:cNvPr>
            <p:cNvSpPr/>
            <p:nvPr/>
          </p:nvSpPr>
          <p:spPr>
            <a:xfrm>
              <a:off x="4182697" y="1330426"/>
              <a:ext cx="141754" cy="227198"/>
            </a:xfrm>
            <a:custGeom>
              <a:avLst/>
              <a:gdLst/>
              <a:ahLst/>
              <a:cxnLst/>
              <a:rect l="l" t="t" r="r" b="b"/>
              <a:pathLst>
                <a:path w="141754" h="227198" extrusionOk="0">
                  <a:moveTo>
                    <a:pt x="8069" y="162109"/>
                  </a:moveTo>
                  <a:cubicBezTo>
                    <a:pt x="22515" y="162776"/>
                    <a:pt x="33159" y="166490"/>
                    <a:pt x="34965" y="162109"/>
                  </a:cubicBezTo>
                  <a:cubicBezTo>
                    <a:pt x="36533" y="154689"/>
                    <a:pt x="37645" y="147183"/>
                    <a:pt x="38291" y="139630"/>
                  </a:cubicBezTo>
                  <a:cubicBezTo>
                    <a:pt x="36581" y="135439"/>
                    <a:pt x="35155" y="130962"/>
                    <a:pt x="35155" y="130962"/>
                  </a:cubicBezTo>
                  <a:cubicBezTo>
                    <a:pt x="17098" y="119818"/>
                    <a:pt x="11395" y="100196"/>
                    <a:pt x="9019" y="77432"/>
                  </a:cubicBezTo>
                  <a:cubicBezTo>
                    <a:pt x="5028" y="38474"/>
                    <a:pt x="25936" y="4375"/>
                    <a:pt x="64807" y="374"/>
                  </a:cubicBezTo>
                  <a:cubicBezTo>
                    <a:pt x="101396" y="-3436"/>
                    <a:pt x="128197" y="22282"/>
                    <a:pt x="135420" y="57524"/>
                  </a:cubicBezTo>
                  <a:cubicBezTo>
                    <a:pt x="139221" y="74955"/>
                    <a:pt x="146919" y="107912"/>
                    <a:pt x="136560" y="136582"/>
                  </a:cubicBezTo>
                  <a:cubicBezTo>
                    <a:pt x="130763" y="152584"/>
                    <a:pt x="123255" y="165157"/>
                    <a:pt x="115747" y="167824"/>
                  </a:cubicBezTo>
                  <a:cubicBezTo>
                    <a:pt x="108524" y="167652"/>
                    <a:pt x="101320" y="167014"/>
                    <a:pt x="94173" y="165919"/>
                  </a:cubicBezTo>
                  <a:lnTo>
                    <a:pt x="94173" y="165919"/>
                  </a:lnTo>
                  <a:cubicBezTo>
                    <a:pt x="94173" y="165919"/>
                    <a:pt x="92273" y="176777"/>
                    <a:pt x="90942" y="183731"/>
                  </a:cubicBezTo>
                  <a:cubicBezTo>
                    <a:pt x="89612" y="190684"/>
                    <a:pt x="90087" y="194303"/>
                    <a:pt x="103867" y="202781"/>
                  </a:cubicBezTo>
                  <a:cubicBezTo>
                    <a:pt x="117648" y="211258"/>
                    <a:pt x="83054" y="228879"/>
                    <a:pt x="60435" y="227069"/>
                  </a:cubicBezTo>
                  <a:cubicBezTo>
                    <a:pt x="37816" y="225260"/>
                    <a:pt x="12346" y="211734"/>
                    <a:pt x="5313" y="197066"/>
                  </a:cubicBezTo>
                  <a:cubicBezTo>
                    <a:pt x="-2480" y="180873"/>
                    <a:pt x="-1815" y="161633"/>
                    <a:pt x="8069" y="162109"/>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2" name="Google Shape;3350;p37">
              <a:extLst>
                <a:ext uri="{FF2B5EF4-FFF2-40B4-BE49-F238E27FC236}">
                  <a16:creationId xmlns:a16="http://schemas.microsoft.com/office/drawing/2014/main" id="{DB9C7035-FA62-4A47-81C4-A6E249C586B7}"/>
                </a:ext>
              </a:extLst>
            </p:cNvPr>
            <p:cNvSpPr/>
            <p:nvPr/>
          </p:nvSpPr>
          <p:spPr>
            <a:xfrm>
              <a:off x="4136412" y="1491278"/>
              <a:ext cx="217917" cy="361626"/>
            </a:xfrm>
            <a:custGeom>
              <a:avLst/>
              <a:gdLst/>
              <a:ahLst/>
              <a:cxnLst/>
              <a:rect l="l" t="t" r="r" b="b"/>
              <a:pathLst>
                <a:path w="217917" h="361626" extrusionOk="0">
                  <a:moveTo>
                    <a:pt x="75168" y="3353"/>
                  </a:moveTo>
                  <a:cubicBezTo>
                    <a:pt x="71176" y="12878"/>
                    <a:pt x="81345" y="25451"/>
                    <a:pt x="108336" y="34023"/>
                  </a:cubicBezTo>
                  <a:cubicBezTo>
                    <a:pt x="135327" y="42596"/>
                    <a:pt x="137797" y="31547"/>
                    <a:pt x="137797" y="31547"/>
                  </a:cubicBezTo>
                  <a:cubicBezTo>
                    <a:pt x="155779" y="39595"/>
                    <a:pt x="173294" y="48663"/>
                    <a:pt x="190258" y="58693"/>
                  </a:cubicBezTo>
                  <a:cubicBezTo>
                    <a:pt x="206510" y="70028"/>
                    <a:pt x="213638" y="102889"/>
                    <a:pt x="215823" y="158420"/>
                  </a:cubicBezTo>
                  <a:cubicBezTo>
                    <a:pt x="218390" y="222618"/>
                    <a:pt x="218580" y="317868"/>
                    <a:pt x="216489" y="334251"/>
                  </a:cubicBezTo>
                  <a:cubicBezTo>
                    <a:pt x="216489" y="334251"/>
                    <a:pt x="186172" y="364541"/>
                    <a:pt x="147396" y="361397"/>
                  </a:cubicBezTo>
                  <a:cubicBezTo>
                    <a:pt x="108621" y="358254"/>
                    <a:pt x="43425" y="323774"/>
                    <a:pt x="27554" y="297199"/>
                  </a:cubicBezTo>
                  <a:cubicBezTo>
                    <a:pt x="27554" y="240906"/>
                    <a:pt x="34586" y="231762"/>
                    <a:pt x="25463" y="199377"/>
                  </a:cubicBezTo>
                  <a:cubicBezTo>
                    <a:pt x="4649" y="125082"/>
                    <a:pt x="-6280" y="94602"/>
                    <a:pt x="3794" y="45358"/>
                  </a:cubicBezTo>
                  <a:cubicBezTo>
                    <a:pt x="12157" y="4686"/>
                    <a:pt x="23847" y="-362"/>
                    <a:pt x="39908" y="19"/>
                  </a:cubicBezTo>
                  <a:cubicBezTo>
                    <a:pt x="51712" y="495"/>
                    <a:pt x="63487" y="1610"/>
                    <a:pt x="75168" y="3353"/>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3" name="Google Shape;3351;p37">
              <a:extLst>
                <a:ext uri="{FF2B5EF4-FFF2-40B4-BE49-F238E27FC236}">
                  <a16:creationId xmlns:a16="http://schemas.microsoft.com/office/drawing/2014/main" id="{6879E32C-EC3F-479A-81C7-66F7D6E53957}"/>
                </a:ext>
              </a:extLst>
            </p:cNvPr>
            <p:cNvSpPr/>
            <p:nvPr/>
          </p:nvSpPr>
          <p:spPr>
            <a:xfrm>
              <a:off x="4290792" y="1536579"/>
              <a:ext cx="276750" cy="215760"/>
            </a:xfrm>
            <a:custGeom>
              <a:avLst/>
              <a:gdLst/>
              <a:ahLst/>
              <a:cxnLst/>
              <a:rect l="l" t="t" r="r" b="b"/>
              <a:pathLst>
                <a:path w="276750" h="215760" extrusionOk="0">
                  <a:moveTo>
                    <a:pt x="122458" y="166173"/>
                  </a:moveTo>
                  <a:cubicBezTo>
                    <a:pt x="90621" y="174174"/>
                    <a:pt x="83113" y="154076"/>
                    <a:pt x="78931" y="137598"/>
                  </a:cubicBezTo>
                  <a:cubicBezTo>
                    <a:pt x="68857" y="97307"/>
                    <a:pt x="63345" y="61398"/>
                    <a:pt x="55837" y="38062"/>
                  </a:cubicBezTo>
                  <a:cubicBezTo>
                    <a:pt x="46998" y="11011"/>
                    <a:pt x="37685" y="6724"/>
                    <a:pt x="24569" y="1486"/>
                  </a:cubicBezTo>
                  <a:cubicBezTo>
                    <a:pt x="9173" y="-4706"/>
                    <a:pt x="-3942" y="8344"/>
                    <a:pt x="1095" y="42729"/>
                  </a:cubicBezTo>
                  <a:cubicBezTo>
                    <a:pt x="7368" y="82562"/>
                    <a:pt x="17128" y="121767"/>
                    <a:pt x="30272" y="159886"/>
                  </a:cubicBezTo>
                  <a:cubicBezTo>
                    <a:pt x="34168" y="172459"/>
                    <a:pt x="43102" y="194748"/>
                    <a:pt x="56407" y="205511"/>
                  </a:cubicBezTo>
                  <a:cubicBezTo>
                    <a:pt x="72754" y="218846"/>
                    <a:pt x="97558" y="218274"/>
                    <a:pt x="134908" y="208940"/>
                  </a:cubicBezTo>
                  <a:cubicBezTo>
                    <a:pt x="150875" y="204940"/>
                    <a:pt x="168362" y="195415"/>
                    <a:pt x="198584" y="181318"/>
                  </a:cubicBezTo>
                  <a:cubicBezTo>
                    <a:pt x="206662" y="177508"/>
                    <a:pt x="212934" y="175031"/>
                    <a:pt x="228521" y="167792"/>
                  </a:cubicBezTo>
                  <a:cubicBezTo>
                    <a:pt x="244126" y="160734"/>
                    <a:pt x="257821" y="150018"/>
                    <a:pt x="268437" y="136550"/>
                  </a:cubicBezTo>
                  <a:cubicBezTo>
                    <a:pt x="276515" y="124739"/>
                    <a:pt x="277940" y="119215"/>
                    <a:pt x="275945" y="116452"/>
                  </a:cubicBezTo>
                  <a:cubicBezTo>
                    <a:pt x="273949" y="113690"/>
                    <a:pt x="270147" y="113881"/>
                    <a:pt x="265871" y="118834"/>
                  </a:cubicBezTo>
                  <a:cubicBezTo>
                    <a:pt x="259541" y="127206"/>
                    <a:pt x="251786" y="134397"/>
                    <a:pt x="242966" y="140074"/>
                  </a:cubicBezTo>
                  <a:cubicBezTo>
                    <a:pt x="242966" y="140074"/>
                    <a:pt x="252945" y="129692"/>
                    <a:pt x="258458" y="122929"/>
                  </a:cubicBezTo>
                  <a:cubicBezTo>
                    <a:pt x="263305" y="116919"/>
                    <a:pt x="267334" y="110290"/>
                    <a:pt x="270432" y="103213"/>
                  </a:cubicBezTo>
                  <a:cubicBezTo>
                    <a:pt x="273379" y="96259"/>
                    <a:pt x="267391" y="86925"/>
                    <a:pt x="262924" y="91783"/>
                  </a:cubicBezTo>
                  <a:cubicBezTo>
                    <a:pt x="258458" y="96640"/>
                    <a:pt x="256272" y="101784"/>
                    <a:pt x="248003" y="111595"/>
                  </a:cubicBezTo>
                  <a:cubicBezTo>
                    <a:pt x="243708" y="116900"/>
                    <a:pt x="238756" y="121634"/>
                    <a:pt x="233273" y="125691"/>
                  </a:cubicBezTo>
                  <a:cubicBezTo>
                    <a:pt x="238386" y="118767"/>
                    <a:pt x="242938" y="111442"/>
                    <a:pt x="246863" y="103784"/>
                  </a:cubicBezTo>
                  <a:cubicBezTo>
                    <a:pt x="250398" y="97840"/>
                    <a:pt x="252119" y="90982"/>
                    <a:pt x="251805" y="84067"/>
                  </a:cubicBezTo>
                  <a:cubicBezTo>
                    <a:pt x="251805" y="80448"/>
                    <a:pt x="246578" y="76162"/>
                    <a:pt x="241731" y="82924"/>
                  </a:cubicBezTo>
                  <a:cubicBezTo>
                    <a:pt x="237160" y="92325"/>
                    <a:pt x="231438" y="101117"/>
                    <a:pt x="224719" y="109118"/>
                  </a:cubicBezTo>
                  <a:cubicBezTo>
                    <a:pt x="217401" y="116738"/>
                    <a:pt x="211224" y="121024"/>
                    <a:pt x="211034" y="118643"/>
                  </a:cubicBezTo>
                  <a:cubicBezTo>
                    <a:pt x="210844" y="116262"/>
                    <a:pt x="215405" y="112452"/>
                    <a:pt x="218067" y="103594"/>
                  </a:cubicBezTo>
                  <a:cubicBezTo>
                    <a:pt x="220728" y="94735"/>
                    <a:pt x="218067" y="85496"/>
                    <a:pt x="213220" y="84544"/>
                  </a:cubicBezTo>
                  <a:cubicBezTo>
                    <a:pt x="208373" y="83591"/>
                    <a:pt x="209228" y="83877"/>
                    <a:pt x="205331" y="92068"/>
                  </a:cubicBezTo>
                  <a:cubicBezTo>
                    <a:pt x="199952" y="100536"/>
                    <a:pt x="195124" y="109356"/>
                    <a:pt x="190886" y="118453"/>
                  </a:cubicBezTo>
                  <a:cubicBezTo>
                    <a:pt x="188443" y="126930"/>
                    <a:pt x="183967" y="134674"/>
                    <a:pt x="177865" y="141027"/>
                  </a:cubicBezTo>
                  <a:cubicBezTo>
                    <a:pt x="169977" y="149314"/>
                    <a:pt x="152395" y="158553"/>
                    <a:pt x="122458" y="166173"/>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 name="Google Shape;3352;p37">
              <a:extLst>
                <a:ext uri="{FF2B5EF4-FFF2-40B4-BE49-F238E27FC236}">
                  <a16:creationId xmlns:a16="http://schemas.microsoft.com/office/drawing/2014/main" id="{29D0BB96-D484-4F58-B66A-DDAD07486EEC}"/>
                </a:ext>
              </a:extLst>
            </p:cNvPr>
            <p:cNvSpPr/>
            <p:nvPr/>
          </p:nvSpPr>
          <p:spPr>
            <a:xfrm>
              <a:off x="4280886" y="1531786"/>
              <a:ext cx="84275" cy="123474"/>
            </a:xfrm>
            <a:custGeom>
              <a:avLst/>
              <a:gdLst/>
              <a:ahLst/>
              <a:cxnLst/>
              <a:rect l="l" t="t" r="r" b="b"/>
              <a:pathLst>
                <a:path w="84275" h="123474" extrusionOk="0">
                  <a:moveTo>
                    <a:pt x="22691" y="563"/>
                  </a:moveTo>
                  <a:cubicBezTo>
                    <a:pt x="43884" y="-2580"/>
                    <a:pt x="58900" y="7040"/>
                    <a:pt x="68309" y="39330"/>
                  </a:cubicBezTo>
                  <a:cubicBezTo>
                    <a:pt x="77718" y="71620"/>
                    <a:pt x="84275" y="98004"/>
                    <a:pt x="84275" y="98004"/>
                  </a:cubicBezTo>
                  <a:cubicBezTo>
                    <a:pt x="75921" y="110244"/>
                    <a:pt x="63139" y="118749"/>
                    <a:pt x="48636" y="121721"/>
                  </a:cubicBezTo>
                  <a:cubicBezTo>
                    <a:pt x="23261" y="127913"/>
                    <a:pt x="14137" y="115721"/>
                    <a:pt x="14137" y="115721"/>
                  </a:cubicBezTo>
                  <a:cubicBezTo>
                    <a:pt x="14137" y="115721"/>
                    <a:pt x="7104" y="81907"/>
                    <a:pt x="2638" y="58571"/>
                  </a:cubicBezTo>
                  <a:cubicBezTo>
                    <a:pt x="-1829" y="35234"/>
                    <a:pt x="-3635" y="4469"/>
                    <a:pt x="22691" y="563"/>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 name="Google Shape;3353;p37">
              <a:extLst>
                <a:ext uri="{FF2B5EF4-FFF2-40B4-BE49-F238E27FC236}">
                  <a16:creationId xmlns:a16="http://schemas.microsoft.com/office/drawing/2014/main" id="{E9CF0983-47D5-4BCC-907D-6DE7C421B8C7}"/>
                </a:ext>
              </a:extLst>
            </p:cNvPr>
            <p:cNvSpPr/>
            <p:nvPr/>
          </p:nvSpPr>
          <p:spPr>
            <a:xfrm>
              <a:off x="4187208" y="1320312"/>
              <a:ext cx="137401" cy="151685"/>
            </a:xfrm>
            <a:custGeom>
              <a:avLst/>
              <a:gdLst/>
              <a:ahLst/>
              <a:cxnLst/>
              <a:rect l="l" t="t" r="r" b="b"/>
              <a:pathLst>
                <a:path w="137401" h="151685" extrusionOk="0">
                  <a:moveTo>
                    <a:pt x="129674" y="62685"/>
                  </a:moveTo>
                  <a:cubicBezTo>
                    <a:pt x="129674" y="62685"/>
                    <a:pt x="163222" y="11441"/>
                    <a:pt x="90518" y="1058"/>
                  </a:cubicBezTo>
                  <a:cubicBezTo>
                    <a:pt x="38057" y="-6466"/>
                    <a:pt x="4319" y="27347"/>
                    <a:pt x="422" y="64019"/>
                  </a:cubicBezTo>
                  <a:cubicBezTo>
                    <a:pt x="-3284" y="98975"/>
                    <a:pt x="18194" y="135361"/>
                    <a:pt x="33781" y="149744"/>
                  </a:cubicBezTo>
                  <a:cubicBezTo>
                    <a:pt x="49053" y="153620"/>
                    <a:pt x="65219" y="151649"/>
                    <a:pt x="79114" y="144219"/>
                  </a:cubicBezTo>
                  <a:cubicBezTo>
                    <a:pt x="79931" y="134713"/>
                    <a:pt x="80245" y="125179"/>
                    <a:pt x="80064" y="115644"/>
                  </a:cubicBezTo>
                  <a:cubicBezTo>
                    <a:pt x="80064" y="115644"/>
                    <a:pt x="54499" y="61637"/>
                    <a:pt x="129674" y="62685"/>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 name="Google Shape;3354;p37">
              <a:extLst>
                <a:ext uri="{FF2B5EF4-FFF2-40B4-BE49-F238E27FC236}">
                  <a16:creationId xmlns:a16="http://schemas.microsoft.com/office/drawing/2014/main" id="{CF343963-4F23-45D6-801B-5BABB7CC66D3}"/>
                </a:ext>
              </a:extLst>
            </p:cNvPr>
            <p:cNvSpPr/>
            <p:nvPr/>
          </p:nvSpPr>
          <p:spPr>
            <a:xfrm>
              <a:off x="5589453" y="3105692"/>
              <a:ext cx="158988" cy="313238"/>
            </a:xfrm>
            <a:custGeom>
              <a:avLst/>
              <a:gdLst/>
              <a:ahLst/>
              <a:cxnLst/>
              <a:rect l="l" t="t" r="r" b="b"/>
              <a:pathLst>
                <a:path w="158988" h="313238" extrusionOk="0">
                  <a:moveTo>
                    <a:pt x="67938" y="242313"/>
                  </a:moveTo>
                  <a:cubicBezTo>
                    <a:pt x="82079" y="267420"/>
                    <a:pt x="99176" y="290738"/>
                    <a:pt x="118878" y="311750"/>
                  </a:cubicBezTo>
                  <a:cubicBezTo>
                    <a:pt x="124390" y="318132"/>
                    <a:pt x="166397" y="302225"/>
                    <a:pt x="157843" y="297367"/>
                  </a:cubicBezTo>
                  <a:cubicBezTo>
                    <a:pt x="149290" y="292509"/>
                    <a:pt x="121254" y="254124"/>
                    <a:pt x="107378" y="228311"/>
                  </a:cubicBezTo>
                  <a:cubicBezTo>
                    <a:pt x="95708" y="197469"/>
                    <a:pt x="85805" y="165989"/>
                    <a:pt x="77727" y="134013"/>
                  </a:cubicBezTo>
                  <a:cubicBezTo>
                    <a:pt x="68983" y="102390"/>
                    <a:pt x="61570" y="56099"/>
                    <a:pt x="55203" y="34191"/>
                  </a:cubicBezTo>
                  <a:cubicBezTo>
                    <a:pt x="51810" y="17751"/>
                    <a:pt x="39132" y="4826"/>
                    <a:pt x="22795" y="1140"/>
                  </a:cubicBezTo>
                  <a:cubicBezTo>
                    <a:pt x="7589" y="-2385"/>
                    <a:pt x="-2295" y="1806"/>
                    <a:pt x="461" y="20190"/>
                  </a:cubicBezTo>
                  <a:cubicBezTo>
                    <a:pt x="5308" y="52670"/>
                    <a:pt x="30588" y="178590"/>
                    <a:pt x="67938" y="242313"/>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7" name="Google Shape;3355;p37">
              <a:extLst>
                <a:ext uri="{FF2B5EF4-FFF2-40B4-BE49-F238E27FC236}">
                  <a16:creationId xmlns:a16="http://schemas.microsoft.com/office/drawing/2014/main" id="{AEFEBB99-244C-452F-90D3-13BB7D8155B7}"/>
                </a:ext>
              </a:extLst>
            </p:cNvPr>
            <p:cNvSpPr/>
            <p:nvPr/>
          </p:nvSpPr>
          <p:spPr>
            <a:xfrm>
              <a:off x="5625064" y="3841302"/>
              <a:ext cx="109135" cy="84940"/>
            </a:xfrm>
            <a:custGeom>
              <a:avLst/>
              <a:gdLst/>
              <a:ahLst/>
              <a:cxnLst/>
              <a:rect l="l" t="t" r="r" b="b"/>
              <a:pathLst>
                <a:path w="109135" h="84940" extrusionOk="0">
                  <a:moveTo>
                    <a:pt x="8092" y="2"/>
                  </a:moveTo>
                  <a:cubicBezTo>
                    <a:pt x="21207" y="10670"/>
                    <a:pt x="40595" y="955"/>
                    <a:pt x="41546" y="1907"/>
                  </a:cubicBezTo>
                  <a:cubicBezTo>
                    <a:pt x="56923" y="16242"/>
                    <a:pt x="73079" y="29720"/>
                    <a:pt x="89920" y="42293"/>
                  </a:cubicBezTo>
                  <a:cubicBezTo>
                    <a:pt x="98093" y="48770"/>
                    <a:pt x="110923" y="57438"/>
                    <a:pt x="108927" y="69820"/>
                  </a:cubicBezTo>
                  <a:cubicBezTo>
                    <a:pt x="104841" y="91919"/>
                    <a:pt x="69392" y="85156"/>
                    <a:pt x="56086" y="78393"/>
                  </a:cubicBezTo>
                  <a:cubicBezTo>
                    <a:pt x="42781" y="71630"/>
                    <a:pt x="31852" y="60295"/>
                    <a:pt x="19212" y="52485"/>
                  </a:cubicBezTo>
                  <a:cubicBezTo>
                    <a:pt x="10183" y="46865"/>
                    <a:pt x="1344" y="43912"/>
                    <a:pt x="204" y="32578"/>
                  </a:cubicBezTo>
                  <a:cubicBezTo>
                    <a:pt x="-1317" y="25625"/>
                    <a:pt x="6096" y="-283"/>
                    <a:pt x="8092"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 name="Google Shape;3356;p37">
              <a:extLst>
                <a:ext uri="{FF2B5EF4-FFF2-40B4-BE49-F238E27FC236}">
                  <a16:creationId xmlns:a16="http://schemas.microsoft.com/office/drawing/2014/main" id="{EBC3F5A8-DCE2-49BC-A880-44CAA5305A7A}"/>
                </a:ext>
              </a:extLst>
            </p:cNvPr>
            <p:cNvSpPr/>
            <p:nvPr/>
          </p:nvSpPr>
          <p:spPr>
            <a:xfrm>
              <a:off x="5624449" y="3869213"/>
              <a:ext cx="108591" cy="56989"/>
            </a:xfrm>
            <a:custGeom>
              <a:avLst/>
              <a:gdLst/>
              <a:ahLst/>
              <a:cxnLst/>
              <a:rect l="l" t="t" r="r" b="b"/>
              <a:pathLst>
                <a:path w="108591" h="56989" extrusionOk="0">
                  <a:moveTo>
                    <a:pt x="343" y="0"/>
                  </a:moveTo>
                  <a:cubicBezTo>
                    <a:pt x="2054" y="10954"/>
                    <a:pt x="10797" y="14002"/>
                    <a:pt x="19351" y="19526"/>
                  </a:cubicBezTo>
                  <a:cubicBezTo>
                    <a:pt x="32181" y="27527"/>
                    <a:pt x="43490" y="39053"/>
                    <a:pt x="56891" y="45815"/>
                  </a:cubicBezTo>
                  <a:cubicBezTo>
                    <a:pt x="70291" y="52578"/>
                    <a:pt x="99943" y="58293"/>
                    <a:pt x="108591" y="42481"/>
                  </a:cubicBezTo>
                  <a:cubicBezTo>
                    <a:pt x="103935" y="63817"/>
                    <a:pt x="69151" y="57150"/>
                    <a:pt x="55940" y="50482"/>
                  </a:cubicBezTo>
                  <a:cubicBezTo>
                    <a:pt x="42730" y="43815"/>
                    <a:pt x="31706" y="32385"/>
                    <a:pt x="19066" y="24574"/>
                  </a:cubicBezTo>
                  <a:cubicBezTo>
                    <a:pt x="10037" y="18955"/>
                    <a:pt x="1199" y="16002"/>
                    <a:pt x="58" y="4667"/>
                  </a:cubicBezTo>
                  <a:cubicBezTo>
                    <a:pt x="-75" y="3105"/>
                    <a:pt x="20" y="1533"/>
                    <a:pt x="343"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 name="Google Shape;3357;p37">
              <a:extLst>
                <a:ext uri="{FF2B5EF4-FFF2-40B4-BE49-F238E27FC236}">
                  <a16:creationId xmlns:a16="http://schemas.microsoft.com/office/drawing/2014/main" id="{7AF5E5DC-F917-4A3F-A6C7-EFDA36CD04A4}"/>
                </a:ext>
              </a:extLst>
            </p:cNvPr>
            <p:cNvSpPr/>
            <p:nvPr/>
          </p:nvSpPr>
          <p:spPr>
            <a:xfrm>
              <a:off x="5756800" y="3764382"/>
              <a:ext cx="108931" cy="81850"/>
            </a:xfrm>
            <a:custGeom>
              <a:avLst/>
              <a:gdLst/>
              <a:ahLst/>
              <a:cxnLst/>
              <a:rect l="l" t="t" r="r" b="b"/>
              <a:pathLst>
                <a:path w="108931" h="81850" extrusionOk="0">
                  <a:moveTo>
                    <a:pt x="9409" y="56"/>
                  </a:moveTo>
                  <a:cubicBezTo>
                    <a:pt x="22524" y="10819"/>
                    <a:pt x="45523" y="-897"/>
                    <a:pt x="46473" y="56"/>
                  </a:cubicBezTo>
                  <a:cubicBezTo>
                    <a:pt x="60102" y="13943"/>
                    <a:pt x="74548" y="27021"/>
                    <a:pt x="89716" y="39203"/>
                  </a:cubicBezTo>
                  <a:cubicBezTo>
                    <a:pt x="97889" y="45681"/>
                    <a:pt x="110719" y="54348"/>
                    <a:pt x="108723" y="66731"/>
                  </a:cubicBezTo>
                  <a:cubicBezTo>
                    <a:pt x="104637" y="88829"/>
                    <a:pt x="69188" y="82066"/>
                    <a:pt x="55882" y="75303"/>
                  </a:cubicBezTo>
                  <a:cubicBezTo>
                    <a:pt x="42577" y="68541"/>
                    <a:pt x="31647" y="57301"/>
                    <a:pt x="19008" y="49395"/>
                  </a:cubicBezTo>
                  <a:cubicBezTo>
                    <a:pt x="9979" y="43775"/>
                    <a:pt x="1045" y="40918"/>
                    <a:pt x="0" y="29488"/>
                  </a:cubicBezTo>
                  <a:cubicBezTo>
                    <a:pt x="561" y="19030"/>
                    <a:pt x="3801" y="8895"/>
                    <a:pt x="9409" y="56"/>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 name="Google Shape;3358;p37">
              <a:extLst>
                <a:ext uri="{FF2B5EF4-FFF2-40B4-BE49-F238E27FC236}">
                  <a16:creationId xmlns:a16="http://schemas.microsoft.com/office/drawing/2014/main" id="{E901A07D-3CCF-4738-BE7F-96D1379BB3B2}"/>
                </a:ext>
              </a:extLst>
            </p:cNvPr>
            <p:cNvSpPr/>
            <p:nvPr/>
          </p:nvSpPr>
          <p:spPr>
            <a:xfrm>
              <a:off x="5756201" y="3790822"/>
              <a:ext cx="108657" cy="56976"/>
            </a:xfrm>
            <a:custGeom>
              <a:avLst/>
              <a:gdLst/>
              <a:ahLst/>
              <a:cxnLst/>
              <a:rect l="l" t="t" r="r" b="b"/>
              <a:pathLst>
                <a:path w="108657" h="56976" extrusionOk="0">
                  <a:moveTo>
                    <a:pt x="314" y="0"/>
                  </a:moveTo>
                  <a:cubicBezTo>
                    <a:pt x="2025" y="10954"/>
                    <a:pt x="10769" y="13906"/>
                    <a:pt x="19322" y="19526"/>
                  </a:cubicBezTo>
                  <a:cubicBezTo>
                    <a:pt x="32152" y="27527"/>
                    <a:pt x="43462" y="39053"/>
                    <a:pt x="56862" y="45815"/>
                  </a:cubicBezTo>
                  <a:cubicBezTo>
                    <a:pt x="70262" y="52578"/>
                    <a:pt x="100009" y="58293"/>
                    <a:pt x="108657" y="42481"/>
                  </a:cubicBezTo>
                  <a:cubicBezTo>
                    <a:pt x="103906" y="63818"/>
                    <a:pt x="69122" y="57150"/>
                    <a:pt x="55912" y="50387"/>
                  </a:cubicBezTo>
                  <a:cubicBezTo>
                    <a:pt x="42701" y="43625"/>
                    <a:pt x="31677" y="32385"/>
                    <a:pt x="19037" y="24479"/>
                  </a:cubicBezTo>
                  <a:cubicBezTo>
                    <a:pt x="10008" y="18955"/>
                    <a:pt x="1170" y="16002"/>
                    <a:pt x="29" y="4572"/>
                  </a:cubicBezTo>
                  <a:cubicBezTo>
                    <a:pt x="-56" y="3038"/>
                    <a:pt x="48" y="1505"/>
                    <a:pt x="314"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1" name="Google Shape;3359;p37">
              <a:extLst>
                <a:ext uri="{FF2B5EF4-FFF2-40B4-BE49-F238E27FC236}">
                  <a16:creationId xmlns:a16="http://schemas.microsoft.com/office/drawing/2014/main" id="{CDCE432B-2348-4CE7-A072-BF47C435D7FA}"/>
                </a:ext>
              </a:extLst>
            </p:cNvPr>
            <p:cNvSpPr/>
            <p:nvPr/>
          </p:nvSpPr>
          <p:spPr>
            <a:xfrm>
              <a:off x="5454721" y="3387696"/>
              <a:ext cx="383168" cy="465480"/>
            </a:xfrm>
            <a:custGeom>
              <a:avLst/>
              <a:gdLst/>
              <a:ahLst/>
              <a:cxnLst/>
              <a:rect l="l" t="t" r="r" b="b"/>
              <a:pathLst>
                <a:path w="383168" h="465480" extrusionOk="0">
                  <a:moveTo>
                    <a:pt x="2995" y="32603"/>
                  </a:moveTo>
                  <a:cubicBezTo>
                    <a:pt x="-11546" y="123662"/>
                    <a:pt x="28845" y="157571"/>
                    <a:pt x="81306" y="177003"/>
                  </a:cubicBezTo>
                  <a:cubicBezTo>
                    <a:pt x="119321" y="190909"/>
                    <a:pt x="172922" y="212340"/>
                    <a:pt x="172922" y="212340"/>
                  </a:cubicBezTo>
                  <a:cubicBezTo>
                    <a:pt x="172922" y="212340"/>
                    <a:pt x="172162" y="232247"/>
                    <a:pt x="171782" y="277110"/>
                  </a:cubicBezTo>
                  <a:cubicBezTo>
                    <a:pt x="171782" y="316639"/>
                    <a:pt x="176534" y="460847"/>
                    <a:pt x="176534" y="460847"/>
                  </a:cubicBezTo>
                  <a:cubicBezTo>
                    <a:pt x="189231" y="467191"/>
                    <a:pt x="204199" y="467010"/>
                    <a:pt x="216735" y="460371"/>
                  </a:cubicBezTo>
                  <a:cubicBezTo>
                    <a:pt x="216735" y="460371"/>
                    <a:pt x="237833" y="349881"/>
                    <a:pt x="242395" y="300065"/>
                  </a:cubicBezTo>
                  <a:cubicBezTo>
                    <a:pt x="248477" y="232533"/>
                    <a:pt x="258837" y="188337"/>
                    <a:pt x="255320" y="173764"/>
                  </a:cubicBezTo>
                  <a:cubicBezTo>
                    <a:pt x="252279" y="161001"/>
                    <a:pt x="178625" y="124710"/>
                    <a:pt x="155245" y="105184"/>
                  </a:cubicBezTo>
                  <a:lnTo>
                    <a:pt x="309492" y="156428"/>
                  </a:lnTo>
                  <a:cubicBezTo>
                    <a:pt x="306460" y="173211"/>
                    <a:pt x="304968" y="190233"/>
                    <a:pt x="305025" y="207292"/>
                  </a:cubicBezTo>
                  <a:cubicBezTo>
                    <a:pt x="306451" y="260918"/>
                    <a:pt x="309397" y="376932"/>
                    <a:pt x="309397" y="376932"/>
                  </a:cubicBezTo>
                  <a:cubicBezTo>
                    <a:pt x="309397" y="376932"/>
                    <a:pt x="330590" y="392268"/>
                    <a:pt x="348647" y="376932"/>
                  </a:cubicBezTo>
                  <a:cubicBezTo>
                    <a:pt x="348647" y="376932"/>
                    <a:pt x="387518" y="147189"/>
                    <a:pt x="382766" y="116804"/>
                  </a:cubicBezTo>
                  <a:cubicBezTo>
                    <a:pt x="378299" y="88229"/>
                    <a:pt x="242300" y="28984"/>
                    <a:pt x="218351" y="8601"/>
                  </a:cubicBezTo>
                  <a:cubicBezTo>
                    <a:pt x="209902" y="1676"/>
                    <a:pt x="198896" y="-1267"/>
                    <a:pt x="188129" y="50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2" name="Google Shape;3360;p37">
              <a:extLst>
                <a:ext uri="{FF2B5EF4-FFF2-40B4-BE49-F238E27FC236}">
                  <a16:creationId xmlns:a16="http://schemas.microsoft.com/office/drawing/2014/main" id="{55114469-E640-4ACE-9060-702F84BE64AD}"/>
                </a:ext>
              </a:extLst>
            </p:cNvPr>
            <p:cNvSpPr/>
            <p:nvPr/>
          </p:nvSpPr>
          <p:spPr>
            <a:xfrm>
              <a:off x="5486791" y="3077400"/>
              <a:ext cx="120860" cy="118150"/>
            </a:xfrm>
            <a:custGeom>
              <a:avLst/>
              <a:gdLst/>
              <a:ahLst/>
              <a:cxnLst/>
              <a:rect l="l" t="t" r="r" b="b"/>
              <a:pathLst>
                <a:path w="120860" h="118150" extrusionOk="0">
                  <a:moveTo>
                    <a:pt x="24622" y="0"/>
                  </a:moveTo>
                  <a:cubicBezTo>
                    <a:pt x="24622" y="0"/>
                    <a:pt x="26903" y="43434"/>
                    <a:pt x="25952" y="47625"/>
                  </a:cubicBezTo>
                  <a:cubicBezTo>
                    <a:pt x="25002" y="51816"/>
                    <a:pt x="6089" y="64198"/>
                    <a:pt x="577" y="68771"/>
                  </a:cubicBezTo>
                  <a:cubicBezTo>
                    <a:pt x="-4935" y="73343"/>
                    <a:pt x="30419" y="108299"/>
                    <a:pt x="48096" y="116396"/>
                  </a:cubicBezTo>
                  <a:cubicBezTo>
                    <a:pt x="65773" y="124492"/>
                    <a:pt x="119850" y="103441"/>
                    <a:pt x="120800" y="76581"/>
                  </a:cubicBezTo>
                  <a:cubicBezTo>
                    <a:pt x="121750" y="49721"/>
                    <a:pt x="111296" y="27146"/>
                    <a:pt x="103123" y="26003"/>
                  </a:cubicBezTo>
                  <a:cubicBezTo>
                    <a:pt x="94950" y="24860"/>
                    <a:pt x="24622" y="0"/>
                    <a:pt x="24622"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 name="Google Shape;3361;p37">
              <a:extLst>
                <a:ext uri="{FF2B5EF4-FFF2-40B4-BE49-F238E27FC236}">
                  <a16:creationId xmlns:a16="http://schemas.microsoft.com/office/drawing/2014/main" id="{DE495957-D872-4A16-9E59-FBD63CAC1CEB}"/>
                </a:ext>
              </a:extLst>
            </p:cNvPr>
            <p:cNvSpPr/>
            <p:nvPr/>
          </p:nvSpPr>
          <p:spPr>
            <a:xfrm>
              <a:off x="5455024" y="3093521"/>
              <a:ext cx="195218" cy="382396"/>
            </a:xfrm>
            <a:custGeom>
              <a:avLst/>
              <a:gdLst/>
              <a:ahLst/>
              <a:cxnLst/>
              <a:rect l="l" t="t" r="r" b="b"/>
              <a:pathLst>
                <a:path w="195218" h="382396" extrusionOk="0">
                  <a:moveTo>
                    <a:pt x="51542" y="38266"/>
                  </a:moveTo>
                  <a:cubicBezTo>
                    <a:pt x="51542" y="38266"/>
                    <a:pt x="83000" y="85129"/>
                    <a:pt x="126812" y="89510"/>
                  </a:cubicBezTo>
                  <a:cubicBezTo>
                    <a:pt x="140593" y="75890"/>
                    <a:pt x="141828" y="27312"/>
                    <a:pt x="122725" y="11786"/>
                  </a:cubicBezTo>
                  <a:cubicBezTo>
                    <a:pt x="122725" y="11786"/>
                    <a:pt x="140307" y="-2406"/>
                    <a:pt x="152282" y="357"/>
                  </a:cubicBezTo>
                  <a:cubicBezTo>
                    <a:pt x="165226" y="8176"/>
                    <a:pt x="174863" y="20473"/>
                    <a:pt x="179368" y="34932"/>
                  </a:cubicBezTo>
                  <a:cubicBezTo>
                    <a:pt x="190582" y="67184"/>
                    <a:pt x="195924" y="101188"/>
                    <a:pt x="195144" y="135326"/>
                  </a:cubicBezTo>
                  <a:cubicBezTo>
                    <a:pt x="194384" y="181332"/>
                    <a:pt x="195144" y="297251"/>
                    <a:pt x="195144" y="297251"/>
                  </a:cubicBezTo>
                  <a:cubicBezTo>
                    <a:pt x="189965" y="325073"/>
                    <a:pt x="173153" y="349343"/>
                    <a:pt x="148956" y="363926"/>
                  </a:cubicBezTo>
                  <a:cubicBezTo>
                    <a:pt x="117384" y="381795"/>
                    <a:pt x="80206" y="386938"/>
                    <a:pt x="44985" y="378309"/>
                  </a:cubicBezTo>
                  <a:cubicBezTo>
                    <a:pt x="27260" y="374527"/>
                    <a:pt x="12824" y="361687"/>
                    <a:pt x="6969" y="344495"/>
                  </a:cubicBezTo>
                  <a:cubicBezTo>
                    <a:pt x="8965" y="312300"/>
                    <a:pt x="21700" y="245911"/>
                    <a:pt x="16473" y="205335"/>
                  </a:cubicBezTo>
                  <a:cubicBezTo>
                    <a:pt x="11246" y="164758"/>
                    <a:pt x="2597" y="134564"/>
                    <a:pt x="412" y="101798"/>
                  </a:cubicBezTo>
                  <a:cubicBezTo>
                    <a:pt x="-1774" y="69032"/>
                    <a:pt x="4688" y="69603"/>
                    <a:pt x="21130" y="57983"/>
                  </a:cubicBezTo>
                  <a:cubicBezTo>
                    <a:pt x="30795" y="50715"/>
                    <a:pt x="40964" y="44124"/>
                    <a:pt x="51542" y="38266"/>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 name="Google Shape;3362;p37">
              <a:extLst>
                <a:ext uri="{FF2B5EF4-FFF2-40B4-BE49-F238E27FC236}">
                  <a16:creationId xmlns:a16="http://schemas.microsoft.com/office/drawing/2014/main" id="{93DDFF5A-B4FC-4C86-8B15-907E354C1203}"/>
                </a:ext>
              </a:extLst>
            </p:cNvPr>
            <p:cNvSpPr/>
            <p:nvPr/>
          </p:nvSpPr>
          <p:spPr>
            <a:xfrm>
              <a:off x="5481752" y="2955179"/>
              <a:ext cx="130450" cy="158871"/>
            </a:xfrm>
            <a:custGeom>
              <a:avLst/>
              <a:gdLst/>
              <a:ahLst/>
              <a:cxnLst/>
              <a:rect l="l" t="t" r="r" b="b"/>
              <a:pathLst>
                <a:path w="130450" h="158871" extrusionOk="0">
                  <a:moveTo>
                    <a:pt x="127645" y="57260"/>
                  </a:moveTo>
                  <a:lnTo>
                    <a:pt x="127645" y="57260"/>
                  </a:lnTo>
                  <a:cubicBezTo>
                    <a:pt x="122418" y="23542"/>
                    <a:pt x="98278" y="-1890"/>
                    <a:pt x="63590" y="110"/>
                  </a:cubicBezTo>
                  <a:cubicBezTo>
                    <a:pt x="26886" y="1739"/>
                    <a:pt x="-1559" y="32876"/>
                    <a:pt x="66" y="69662"/>
                  </a:cubicBezTo>
                  <a:cubicBezTo>
                    <a:pt x="1007" y="90912"/>
                    <a:pt x="11993" y="110438"/>
                    <a:pt x="29661" y="122221"/>
                  </a:cubicBezTo>
                  <a:cubicBezTo>
                    <a:pt x="30906" y="127336"/>
                    <a:pt x="32721" y="132289"/>
                    <a:pt x="35078" y="136985"/>
                  </a:cubicBezTo>
                  <a:cubicBezTo>
                    <a:pt x="47338" y="151367"/>
                    <a:pt x="84308" y="160226"/>
                    <a:pt x="94952" y="158702"/>
                  </a:cubicBezTo>
                  <a:cubicBezTo>
                    <a:pt x="107925" y="157502"/>
                    <a:pt x="118864" y="148538"/>
                    <a:pt x="122608" y="136032"/>
                  </a:cubicBezTo>
                  <a:cubicBezTo>
                    <a:pt x="134013" y="109172"/>
                    <a:pt x="130401" y="73834"/>
                    <a:pt x="127645" y="5726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 name="Google Shape;3363;p37">
              <a:extLst>
                <a:ext uri="{FF2B5EF4-FFF2-40B4-BE49-F238E27FC236}">
                  <a16:creationId xmlns:a16="http://schemas.microsoft.com/office/drawing/2014/main" id="{A7F45E7D-DF1E-4A22-A120-A5539C64C5D8}"/>
                </a:ext>
              </a:extLst>
            </p:cNvPr>
            <p:cNvSpPr/>
            <p:nvPr/>
          </p:nvSpPr>
          <p:spPr>
            <a:xfrm>
              <a:off x="5470442" y="2941583"/>
              <a:ext cx="136833" cy="135816"/>
            </a:xfrm>
            <a:custGeom>
              <a:avLst/>
              <a:gdLst/>
              <a:ahLst/>
              <a:cxnLst/>
              <a:rect l="l" t="t" r="r" b="b"/>
              <a:pathLst>
                <a:path w="136833" h="135816" extrusionOk="0">
                  <a:moveTo>
                    <a:pt x="40971" y="135817"/>
                  </a:moveTo>
                  <a:lnTo>
                    <a:pt x="40971" y="135817"/>
                  </a:lnTo>
                  <a:lnTo>
                    <a:pt x="44202" y="106480"/>
                  </a:lnTo>
                  <a:cubicBezTo>
                    <a:pt x="44202" y="106480"/>
                    <a:pt x="20253" y="44377"/>
                    <a:pt x="76800" y="56283"/>
                  </a:cubicBezTo>
                  <a:cubicBezTo>
                    <a:pt x="114150" y="64189"/>
                    <a:pt x="123464" y="67618"/>
                    <a:pt x="134868" y="42472"/>
                  </a:cubicBezTo>
                  <a:cubicBezTo>
                    <a:pt x="146273" y="17326"/>
                    <a:pt x="106357" y="-5153"/>
                    <a:pt x="58838" y="1038"/>
                  </a:cubicBezTo>
                  <a:cubicBezTo>
                    <a:pt x="24957" y="4638"/>
                    <a:pt x="-570" y="33575"/>
                    <a:pt x="10" y="67713"/>
                  </a:cubicBezTo>
                  <a:cubicBezTo>
                    <a:pt x="960" y="86001"/>
                    <a:pt x="5902" y="123434"/>
                    <a:pt x="40971" y="135817"/>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 name="Google Shape;3364;p37">
              <a:extLst>
                <a:ext uri="{FF2B5EF4-FFF2-40B4-BE49-F238E27FC236}">
                  <a16:creationId xmlns:a16="http://schemas.microsoft.com/office/drawing/2014/main" id="{0A898E5C-44C7-4740-B4B4-F47E482C6743}"/>
                </a:ext>
              </a:extLst>
            </p:cNvPr>
            <p:cNvSpPr/>
            <p:nvPr/>
          </p:nvSpPr>
          <p:spPr>
            <a:xfrm>
              <a:off x="5607306" y="3093878"/>
              <a:ext cx="63200" cy="92106"/>
            </a:xfrm>
            <a:custGeom>
              <a:avLst/>
              <a:gdLst/>
              <a:ahLst/>
              <a:cxnLst/>
              <a:rect l="l" t="t" r="r" b="b"/>
              <a:pathLst>
                <a:path w="63200" h="92106" extrusionOk="0">
                  <a:moveTo>
                    <a:pt x="40391" y="92107"/>
                  </a:moveTo>
                  <a:cubicBezTo>
                    <a:pt x="49030" y="91726"/>
                    <a:pt x="57184" y="88039"/>
                    <a:pt x="63200" y="81820"/>
                  </a:cubicBezTo>
                  <a:cubicBezTo>
                    <a:pt x="61965" y="65722"/>
                    <a:pt x="41437" y="4572"/>
                    <a:pt x="0" y="0"/>
                  </a:cubicBezTo>
                  <a:cubicBezTo>
                    <a:pt x="11310" y="7868"/>
                    <a:pt x="20281" y="18669"/>
                    <a:pt x="25945" y="31242"/>
                  </a:cubicBezTo>
                  <a:cubicBezTo>
                    <a:pt x="32322" y="51130"/>
                    <a:pt x="37150" y="71476"/>
                    <a:pt x="40391" y="9210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17" name="Google Shape;3365;p37">
              <a:extLst>
                <a:ext uri="{FF2B5EF4-FFF2-40B4-BE49-F238E27FC236}">
                  <a16:creationId xmlns:a16="http://schemas.microsoft.com/office/drawing/2014/main" id="{6E7FD473-5408-4F40-8A8E-116C1AA2DDC7}"/>
                </a:ext>
              </a:extLst>
            </p:cNvPr>
            <p:cNvGrpSpPr/>
            <p:nvPr/>
          </p:nvGrpSpPr>
          <p:grpSpPr>
            <a:xfrm>
              <a:off x="2715952" y="2834463"/>
              <a:ext cx="319677" cy="242660"/>
              <a:chOff x="6621095" y="1452181"/>
              <a:chExt cx="330894" cy="250785"/>
            </a:xfrm>
          </p:grpSpPr>
          <p:sp>
            <p:nvSpPr>
              <p:cNvPr id="226" name="Google Shape;3366;p37">
                <a:extLst>
                  <a:ext uri="{FF2B5EF4-FFF2-40B4-BE49-F238E27FC236}">
                    <a16:creationId xmlns:a16="http://schemas.microsoft.com/office/drawing/2014/main" id="{F93375E1-5AEF-4036-826D-17586AFB1CA8}"/>
                  </a:ext>
                </a:extLst>
              </p:cNvPr>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7" name="Google Shape;3367;p37">
                <a:extLst>
                  <a:ext uri="{FF2B5EF4-FFF2-40B4-BE49-F238E27FC236}">
                    <a16:creationId xmlns:a16="http://schemas.microsoft.com/office/drawing/2014/main" id="{020D5E9E-A8DB-4D09-94A8-8A99A6457960}"/>
                  </a:ext>
                </a:extLst>
              </p:cNvPr>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8" name="Google Shape;3368;p37">
                <a:extLst>
                  <a:ext uri="{FF2B5EF4-FFF2-40B4-BE49-F238E27FC236}">
                    <a16:creationId xmlns:a16="http://schemas.microsoft.com/office/drawing/2014/main" id="{F7C94FDC-CD30-430E-A337-752C0C02AE1F}"/>
                  </a:ext>
                </a:extLst>
              </p:cNvPr>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9" name="Google Shape;3369;p37">
                <a:extLst>
                  <a:ext uri="{FF2B5EF4-FFF2-40B4-BE49-F238E27FC236}">
                    <a16:creationId xmlns:a16="http://schemas.microsoft.com/office/drawing/2014/main" id="{32A12454-71D0-43DD-82AD-771950E93A4C}"/>
                  </a:ext>
                </a:extLst>
              </p:cNvPr>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0" name="Google Shape;3370;p37">
                <a:extLst>
                  <a:ext uri="{FF2B5EF4-FFF2-40B4-BE49-F238E27FC236}">
                    <a16:creationId xmlns:a16="http://schemas.microsoft.com/office/drawing/2014/main" id="{E8A2A53D-E378-453F-B666-7B442B5DF2EA}"/>
                  </a:ext>
                </a:extLst>
              </p:cNvPr>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18" name="Google Shape;3371;p37">
              <a:extLst>
                <a:ext uri="{FF2B5EF4-FFF2-40B4-BE49-F238E27FC236}">
                  <a16:creationId xmlns:a16="http://schemas.microsoft.com/office/drawing/2014/main" id="{9C6BBF98-5563-44E4-B907-335610B5E69C}"/>
                </a:ext>
              </a:extLst>
            </p:cNvPr>
            <p:cNvGrpSpPr/>
            <p:nvPr/>
          </p:nvGrpSpPr>
          <p:grpSpPr>
            <a:xfrm flipH="1">
              <a:off x="5538041" y="3330111"/>
              <a:ext cx="319677" cy="242660"/>
              <a:chOff x="6621095" y="1452181"/>
              <a:chExt cx="330894" cy="250785"/>
            </a:xfrm>
          </p:grpSpPr>
          <p:sp>
            <p:nvSpPr>
              <p:cNvPr id="221" name="Google Shape;3372;p37">
                <a:extLst>
                  <a:ext uri="{FF2B5EF4-FFF2-40B4-BE49-F238E27FC236}">
                    <a16:creationId xmlns:a16="http://schemas.microsoft.com/office/drawing/2014/main" id="{D614FE16-1AA5-4F6C-853E-665BE8881CDE}"/>
                  </a:ext>
                </a:extLst>
              </p:cNvPr>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2" name="Google Shape;3373;p37">
                <a:extLst>
                  <a:ext uri="{FF2B5EF4-FFF2-40B4-BE49-F238E27FC236}">
                    <a16:creationId xmlns:a16="http://schemas.microsoft.com/office/drawing/2014/main" id="{736E9EC6-D87D-4019-B257-C1A3080A0472}"/>
                  </a:ext>
                </a:extLst>
              </p:cNvPr>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3" name="Google Shape;3374;p37">
                <a:extLst>
                  <a:ext uri="{FF2B5EF4-FFF2-40B4-BE49-F238E27FC236}">
                    <a16:creationId xmlns:a16="http://schemas.microsoft.com/office/drawing/2014/main" id="{CFC70825-83C4-4CAA-88B7-4D5B849CE771}"/>
                  </a:ext>
                </a:extLst>
              </p:cNvPr>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4" name="Google Shape;3375;p37">
                <a:extLst>
                  <a:ext uri="{FF2B5EF4-FFF2-40B4-BE49-F238E27FC236}">
                    <a16:creationId xmlns:a16="http://schemas.microsoft.com/office/drawing/2014/main" id="{D6ECA90C-37A1-4059-9CA7-9B26965D63FE}"/>
                  </a:ext>
                </a:extLst>
              </p:cNvPr>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5" name="Google Shape;3376;p37">
                <a:extLst>
                  <a:ext uri="{FF2B5EF4-FFF2-40B4-BE49-F238E27FC236}">
                    <a16:creationId xmlns:a16="http://schemas.microsoft.com/office/drawing/2014/main" id="{CE6469EB-4B23-4747-812F-BA8DCB50BD60}"/>
                  </a:ext>
                </a:extLst>
              </p:cNvPr>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19" name="Google Shape;3377;p37">
              <a:extLst>
                <a:ext uri="{FF2B5EF4-FFF2-40B4-BE49-F238E27FC236}">
                  <a16:creationId xmlns:a16="http://schemas.microsoft.com/office/drawing/2014/main" id="{4AC58459-458B-44D2-9CE2-7110119E385F}"/>
                </a:ext>
              </a:extLst>
            </p:cNvPr>
            <p:cNvSpPr/>
            <p:nvPr/>
          </p:nvSpPr>
          <p:spPr>
            <a:xfrm>
              <a:off x="5420536" y="3157173"/>
              <a:ext cx="148553" cy="414880"/>
            </a:xfrm>
            <a:custGeom>
              <a:avLst/>
              <a:gdLst/>
              <a:ahLst/>
              <a:cxnLst/>
              <a:rect l="l" t="t" r="r" b="b"/>
              <a:pathLst>
                <a:path w="148553" h="414880" extrusionOk="0">
                  <a:moveTo>
                    <a:pt x="136400" y="348280"/>
                  </a:moveTo>
                  <a:cubicBezTo>
                    <a:pt x="128531" y="343070"/>
                    <a:pt x="120339" y="338364"/>
                    <a:pt x="111880" y="334183"/>
                  </a:cubicBezTo>
                  <a:cubicBezTo>
                    <a:pt x="103897" y="331706"/>
                    <a:pt x="96646" y="327296"/>
                    <a:pt x="90782" y="321324"/>
                  </a:cubicBezTo>
                  <a:cubicBezTo>
                    <a:pt x="83084" y="313799"/>
                    <a:pt x="70444" y="285224"/>
                    <a:pt x="61510" y="257316"/>
                  </a:cubicBezTo>
                  <a:cubicBezTo>
                    <a:pt x="52463" y="225903"/>
                    <a:pt x="48861" y="193175"/>
                    <a:pt x="50866" y="160542"/>
                  </a:cubicBezTo>
                  <a:cubicBezTo>
                    <a:pt x="54667" y="121490"/>
                    <a:pt x="68733" y="66721"/>
                    <a:pt x="72345" y="44242"/>
                  </a:cubicBezTo>
                  <a:cubicBezTo>
                    <a:pt x="75956" y="21763"/>
                    <a:pt x="68638" y="12809"/>
                    <a:pt x="58184" y="4523"/>
                  </a:cubicBezTo>
                  <a:cubicBezTo>
                    <a:pt x="45924" y="-5002"/>
                    <a:pt x="29007" y="-907"/>
                    <a:pt x="20169" y="30621"/>
                  </a:cubicBezTo>
                  <a:cubicBezTo>
                    <a:pt x="8536" y="74188"/>
                    <a:pt x="1779" y="118908"/>
                    <a:pt x="21" y="163971"/>
                  </a:cubicBezTo>
                  <a:cubicBezTo>
                    <a:pt x="-369" y="197480"/>
                    <a:pt x="4772" y="230817"/>
                    <a:pt x="15227" y="262650"/>
                  </a:cubicBezTo>
                  <a:cubicBezTo>
                    <a:pt x="24597" y="289882"/>
                    <a:pt x="37200" y="315876"/>
                    <a:pt x="52767" y="340088"/>
                  </a:cubicBezTo>
                  <a:cubicBezTo>
                    <a:pt x="57138" y="347423"/>
                    <a:pt x="58469" y="353899"/>
                    <a:pt x="65026" y="368663"/>
                  </a:cubicBezTo>
                  <a:cubicBezTo>
                    <a:pt x="71365" y="383456"/>
                    <a:pt x="81135" y="396524"/>
                    <a:pt x="93538" y="406763"/>
                  </a:cubicBezTo>
                  <a:cubicBezTo>
                    <a:pt x="104562" y="414764"/>
                    <a:pt x="109694" y="415812"/>
                    <a:pt x="112545" y="414288"/>
                  </a:cubicBezTo>
                  <a:cubicBezTo>
                    <a:pt x="115397" y="412764"/>
                    <a:pt x="115206" y="408859"/>
                    <a:pt x="110550" y="404763"/>
                  </a:cubicBezTo>
                  <a:cubicBezTo>
                    <a:pt x="102747" y="398676"/>
                    <a:pt x="96123" y="391218"/>
                    <a:pt x="90972" y="382760"/>
                  </a:cubicBezTo>
                  <a:cubicBezTo>
                    <a:pt x="90972" y="382760"/>
                    <a:pt x="100476" y="392285"/>
                    <a:pt x="106843" y="397715"/>
                  </a:cubicBezTo>
                  <a:cubicBezTo>
                    <a:pt x="112422" y="402401"/>
                    <a:pt x="118590" y="406335"/>
                    <a:pt x="125186" y="409430"/>
                  </a:cubicBezTo>
                  <a:cubicBezTo>
                    <a:pt x="131648" y="412288"/>
                    <a:pt x="140582" y="406858"/>
                    <a:pt x="136020" y="402477"/>
                  </a:cubicBezTo>
                  <a:cubicBezTo>
                    <a:pt x="131458" y="398096"/>
                    <a:pt x="126516" y="396000"/>
                    <a:pt x="117678" y="388094"/>
                  </a:cubicBezTo>
                  <a:cubicBezTo>
                    <a:pt x="112774" y="383894"/>
                    <a:pt x="108373" y="379131"/>
                    <a:pt x="104562" y="373902"/>
                  </a:cubicBezTo>
                  <a:cubicBezTo>
                    <a:pt x="111044" y="378798"/>
                    <a:pt x="117905" y="383160"/>
                    <a:pt x="125090" y="386951"/>
                  </a:cubicBezTo>
                  <a:cubicBezTo>
                    <a:pt x="130783" y="390485"/>
                    <a:pt x="137407" y="392247"/>
                    <a:pt x="144098" y="391999"/>
                  </a:cubicBezTo>
                  <a:cubicBezTo>
                    <a:pt x="147424" y="391999"/>
                    <a:pt x="151606" y="387142"/>
                    <a:pt x="145238" y="382474"/>
                  </a:cubicBezTo>
                  <a:cubicBezTo>
                    <a:pt x="136476" y="377979"/>
                    <a:pt x="128303" y="372416"/>
                    <a:pt x="120909" y="365901"/>
                  </a:cubicBezTo>
                  <a:cubicBezTo>
                    <a:pt x="113876" y="358852"/>
                    <a:pt x="109884" y="352947"/>
                    <a:pt x="111880" y="352852"/>
                  </a:cubicBezTo>
                  <a:cubicBezTo>
                    <a:pt x="113876" y="352757"/>
                    <a:pt x="117678" y="357043"/>
                    <a:pt x="125851" y="359710"/>
                  </a:cubicBezTo>
                  <a:cubicBezTo>
                    <a:pt x="134024" y="362377"/>
                    <a:pt x="142958" y="359710"/>
                    <a:pt x="144003" y="355423"/>
                  </a:cubicBezTo>
                  <a:cubicBezTo>
                    <a:pt x="145048" y="351137"/>
                    <a:pt x="144098" y="352090"/>
                    <a:pt x="136400" y="34828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0" name="Google Shape;3378;p37">
              <a:extLst>
                <a:ext uri="{FF2B5EF4-FFF2-40B4-BE49-F238E27FC236}">
                  <a16:creationId xmlns:a16="http://schemas.microsoft.com/office/drawing/2014/main" id="{B678C61E-BE1A-4479-88F2-FD9C5FB1EB87}"/>
                </a:ext>
              </a:extLst>
            </p:cNvPr>
            <p:cNvSpPr/>
            <p:nvPr/>
          </p:nvSpPr>
          <p:spPr>
            <a:xfrm>
              <a:off x="5414664" y="3153198"/>
              <a:ext cx="85059" cy="115922"/>
            </a:xfrm>
            <a:custGeom>
              <a:avLst/>
              <a:gdLst/>
              <a:ahLst/>
              <a:cxnLst/>
              <a:rect l="l" t="t" r="r" b="b"/>
              <a:pathLst>
                <a:path w="85059" h="115922" extrusionOk="0">
                  <a:moveTo>
                    <a:pt x="0" y="92413"/>
                  </a:moveTo>
                  <a:cubicBezTo>
                    <a:pt x="0" y="92413"/>
                    <a:pt x="30792" y="123179"/>
                    <a:pt x="67382" y="114320"/>
                  </a:cubicBezTo>
                  <a:cubicBezTo>
                    <a:pt x="72609" y="110796"/>
                    <a:pt x="85059" y="38882"/>
                    <a:pt x="85059" y="38882"/>
                  </a:cubicBezTo>
                  <a:cubicBezTo>
                    <a:pt x="85059" y="38882"/>
                    <a:pt x="85059" y="-1027"/>
                    <a:pt x="54647" y="20"/>
                  </a:cubicBezTo>
                  <a:cubicBezTo>
                    <a:pt x="24235" y="1068"/>
                    <a:pt x="0" y="92413"/>
                    <a:pt x="0" y="92413"/>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516"/>
        <p:cNvGrpSpPr/>
        <p:nvPr/>
      </p:nvGrpSpPr>
      <p:grpSpPr>
        <a:xfrm>
          <a:off x="0" y="0"/>
          <a:ext cx="0" cy="0"/>
          <a:chOff x="0" y="0"/>
          <a:chExt cx="0" cy="0"/>
        </a:xfrm>
      </p:grpSpPr>
      <p:sp>
        <p:nvSpPr>
          <p:cNvPr id="3517" name="Google Shape;3517;p38"/>
          <p:cNvSpPr txBox="1">
            <a:spLocks noGrp="1"/>
          </p:cNvSpPr>
          <p:nvPr>
            <p:ph type="sldNum" idx="4294967295"/>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40</a:t>
            </a:fld>
            <a:endParaRPr/>
          </a:p>
        </p:txBody>
      </p:sp>
      <p:grpSp>
        <p:nvGrpSpPr>
          <p:cNvPr id="3518" name="Google Shape;3518;p38"/>
          <p:cNvGrpSpPr/>
          <p:nvPr/>
        </p:nvGrpSpPr>
        <p:grpSpPr>
          <a:xfrm>
            <a:off x="2824328" y="371579"/>
            <a:ext cx="1459675" cy="1782539"/>
            <a:chOff x="2473900" y="225896"/>
            <a:chExt cx="3899746" cy="4762328"/>
          </a:xfrm>
        </p:grpSpPr>
        <p:sp>
          <p:nvSpPr>
            <p:cNvPr id="3519" name="Google Shape;3519;p38"/>
            <p:cNvSpPr/>
            <p:nvPr/>
          </p:nvSpPr>
          <p:spPr>
            <a:xfrm>
              <a:off x="3961606" y="3558431"/>
              <a:ext cx="1029717" cy="605511"/>
            </a:xfrm>
            <a:custGeom>
              <a:avLst/>
              <a:gdLst/>
              <a:ahLst/>
              <a:cxnLst/>
              <a:rect l="l" t="t" r="r" b="b"/>
              <a:pathLst>
                <a:path w="1029717" h="605511" extrusionOk="0">
                  <a:moveTo>
                    <a:pt x="850397" y="593403"/>
                  </a:moveTo>
                  <a:lnTo>
                    <a:pt x="15367" y="111819"/>
                  </a:lnTo>
                  <a:cubicBezTo>
                    <a:pt x="618" y="103218"/>
                    <a:pt x="-4384" y="84273"/>
                    <a:pt x="4193" y="69490"/>
                  </a:cubicBezTo>
                  <a:cubicBezTo>
                    <a:pt x="7132" y="64442"/>
                    <a:pt x="11430" y="60327"/>
                    <a:pt x="16603" y="57622"/>
                  </a:cubicBezTo>
                  <a:lnTo>
                    <a:pt x="121683" y="3425"/>
                  </a:lnTo>
                  <a:cubicBezTo>
                    <a:pt x="130993" y="-1366"/>
                    <a:pt x="142081" y="-1118"/>
                    <a:pt x="151163" y="4092"/>
                  </a:cubicBezTo>
                  <a:lnTo>
                    <a:pt x="1014246" y="501868"/>
                  </a:lnTo>
                  <a:cubicBezTo>
                    <a:pt x="1029005" y="510355"/>
                    <a:pt x="1034092" y="529214"/>
                    <a:pt x="1025619" y="543997"/>
                  </a:cubicBezTo>
                  <a:cubicBezTo>
                    <a:pt x="1022662" y="549150"/>
                    <a:pt x="1018287" y="553341"/>
                    <a:pt x="1013010" y="556065"/>
                  </a:cubicBezTo>
                  <a:lnTo>
                    <a:pt x="936934" y="595404"/>
                  </a:lnTo>
                  <a:cubicBezTo>
                    <a:pt x="909632" y="609558"/>
                    <a:pt x="877014" y="608805"/>
                    <a:pt x="850397" y="593403"/>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20" name="Google Shape;3520;p38"/>
            <p:cNvSpPr/>
            <p:nvPr/>
          </p:nvSpPr>
          <p:spPr>
            <a:xfrm>
              <a:off x="4042969" y="1357120"/>
              <a:ext cx="929840" cy="2717164"/>
            </a:xfrm>
            <a:custGeom>
              <a:avLst/>
              <a:gdLst/>
              <a:ahLst/>
              <a:cxnLst/>
              <a:rect l="l" t="t" r="r" b="b"/>
              <a:pathLst>
                <a:path w="929840" h="2717164" extrusionOk="0">
                  <a:moveTo>
                    <a:pt x="820195" y="2704036"/>
                  </a:moveTo>
                  <a:lnTo>
                    <a:pt x="108694" y="2292556"/>
                  </a:lnTo>
                  <a:cubicBezTo>
                    <a:pt x="48403" y="2257695"/>
                    <a:pt x="0" y="2164254"/>
                    <a:pt x="0" y="2083768"/>
                  </a:cubicBezTo>
                  <a:lnTo>
                    <a:pt x="0" y="95710"/>
                  </a:lnTo>
                  <a:cubicBezTo>
                    <a:pt x="0" y="15224"/>
                    <a:pt x="48879" y="-21733"/>
                    <a:pt x="109169" y="13128"/>
                  </a:cubicBezTo>
                  <a:lnTo>
                    <a:pt x="820671" y="424608"/>
                  </a:lnTo>
                  <a:cubicBezTo>
                    <a:pt x="880961" y="459470"/>
                    <a:pt x="929840" y="552910"/>
                    <a:pt x="929840" y="633396"/>
                  </a:cubicBezTo>
                  <a:lnTo>
                    <a:pt x="929840" y="2621454"/>
                  </a:lnTo>
                  <a:cubicBezTo>
                    <a:pt x="929365" y="2701941"/>
                    <a:pt x="880486" y="2738897"/>
                    <a:pt x="820195" y="2704036"/>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21" name="Google Shape;3521;p38"/>
            <p:cNvSpPr/>
            <p:nvPr/>
          </p:nvSpPr>
          <p:spPr>
            <a:xfrm>
              <a:off x="4875432" y="3975622"/>
              <a:ext cx="56391" cy="121443"/>
            </a:xfrm>
            <a:custGeom>
              <a:avLst/>
              <a:gdLst/>
              <a:ahLst/>
              <a:cxnLst/>
              <a:rect l="l" t="t" r="r" b="b"/>
              <a:pathLst>
                <a:path w="56391" h="121443" extrusionOk="0">
                  <a:moveTo>
                    <a:pt x="0" y="121444"/>
                  </a:moveTo>
                  <a:lnTo>
                    <a:pt x="56391" y="92869"/>
                  </a:lnTo>
                  <a:lnTo>
                    <a:pt x="2282" y="0"/>
                  </a:lnTo>
                  <a:lnTo>
                    <a:pt x="0" y="121444"/>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22" name="Google Shape;3522;p38"/>
            <p:cNvSpPr/>
            <p:nvPr/>
          </p:nvSpPr>
          <p:spPr>
            <a:xfrm>
              <a:off x="4031462" y="1362819"/>
              <a:ext cx="51922" cy="76581"/>
            </a:xfrm>
            <a:custGeom>
              <a:avLst/>
              <a:gdLst/>
              <a:ahLst/>
              <a:cxnLst/>
              <a:rect l="l" t="t" r="r" b="b"/>
              <a:pathLst>
                <a:path w="51922" h="76581" extrusionOk="0">
                  <a:moveTo>
                    <a:pt x="0" y="27242"/>
                  </a:moveTo>
                  <a:lnTo>
                    <a:pt x="51922" y="0"/>
                  </a:lnTo>
                  <a:lnTo>
                    <a:pt x="41461" y="76581"/>
                  </a:lnTo>
                  <a:lnTo>
                    <a:pt x="0" y="27242"/>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23" name="Google Shape;3523;p38"/>
            <p:cNvSpPr/>
            <p:nvPr/>
          </p:nvSpPr>
          <p:spPr>
            <a:xfrm>
              <a:off x="3997133" y="1379805"/>
              <a:ext cx="929842" cy="2717228"/>
            </a:xfrm>
            <a:custGeom>
              <a:avLst/>
              <a:gdLst/>
              <a:ahLst/>
              <a:cxnLst/>
              <a:rect l="l" t="t" r="r" b="b"/>
              <a:pathLst>
                <a:path w="929842" h="2717228" extrusionOk="0">
                  <a:moveTo>
                    <a:pt x="820671" y="2704116"/>
                  </a:moveTo>
                  <a:lnTo>
                    <a:pt x="109169" y="2292636"/>
                  </a:lnTo>
                  <a:cubicBezTo>
                    <a:pt x="48879" y="2257774"/>
                    <a:pt x="0" y="2164239"/>
                    <a:pt x="0" y="2083752"/>
                  </a:cubicBezTo>
                  <a:lnTo>
                    <a:pt x="0" y="95790"/>
                  </a:lnTo>
                  <a:cubicBezTo>
                    <a:pt x="0" y="15303"/>
                    <a:pt x="48879" y="-21749"/>
                    <a:pt x="109169" y="13113"/>
                  </a:cubicBezTo>
                  <a:lnTo>
                    <a:pt x="820671" y="424593"/>
                  </a:lnTo>
                  <a:cubicBezTo>
                    <a:pt x="880961" y="459454"/>
                    <a:pt x="929840" y="552990"/>
                    <a:pt x="929840" y="633476"/>
                  </a:cubicBezTo>
                  <a:lnTo>
                    <a:pt x="929840" y="2621439"/>
                  </a:lnTo>
                  <a:cubicBezTo>
                    <a:pt x="930221" y="2701925"/>
                    <a:pt x="880961" y="2738977"/>
                    <a:pt x="820671" y="2704116"/>
                  </a:cubicBezTo>
                  <a:close/>
                </a:path>
              </a:pathLst>
            </a:custGeom>
            <a:solidFill>
              <a:srgbClr val="616E8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24" name="Google Shape;3524;p38"/>
            <p:cNvSpPr/>
            <p:nvPr/>
          </p:nvSpPr>
          <p:spPr>
            <a:xfrm>
              <a:off x="3989621" y="1384880"/>
              <a:ext cx="929745" cy="2717215"/>
            </a:xfrm>
            <a:custGeom>
              <a:avLst/>
              <a:gdLst/>
              <a:ahLst/>
              <a:cxnLst/>
              <a:rect l="l" t="t" r="r" b="b"/>
              <a:pathLst>
                <a:path w="929745" h="2717215" extrusionOk="0">
                  <a:moveTo>
                    <a:pt x="929745" y="633449"/>
                  </a:moveTo>
                  <a:lnTo>
                    <a:pt x="929745" y="2621412"/>
                  </a:lnTo>
                  <a:cubicBezTo>
                    <a:pt x="929745" y="2701994"/>
                    <a:pt x="880961" y="2738951"/>
                    <a:pt x="820671" y="2704089"/>
                  </a:cubicBezTo>
                  <a:lnTo>
                    <a:pt x="541567" y="2542736"/>
                  </a:lnTo>
                  <a:lnTo>
                    <a:pt x="454840" y="2492539"/>
                  </a:lnTo>
                  <a:lnTo>
                    <a:pt x="109074" y="2292514"/>
                  </a:lnTo>
                  <a:cubicBezTo>
                    <a:pt x="48784" y="2257653"/>
                    <a:pt x="0" y="2164212"/>
                    <a:pt x="0" y="2083631"/>
                  </a:cubicBezTo>
                  <a:lnTo>
                    <a:pt x="0" y="95763"/>
                  </a:lnTo>
                  <a:cubicBezTo>
                    <a:pt x="0" y="15182"/>
                    <a:pt x="48784" y="-21680"/>
                    <a:pt x="109074" y="13086"/>
                  </a:cubicBezTo>
                  <a:lnTo>
                    <a:pt x="820671" y="424566"/>
                  </a:lnTo>
                  <a:cubicBezTo>
                    <a:pt x="880676" y="459428"/>
                    <a:pt x="929745" y="552868"/>
                    <a:pt x="929745" y="633449"/>
                  </a:cubicBezTo>
                  <a:close/>
                </a:path>
              </a:pathLst>
            </a:custGeom>
            <a:solidFill>
              <a:srgbClr val="20232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25" name="Google Shape;3525;p38"/>
            <p:cNvSpPr/>
            <p:nvPr/>
          </p:nvSpPr>
          <p:spPr>
            <a:xfrm>
              <a:off x="4041162" y="1465160"/>
              <a:ext cx="826947" cy="2523815"/>
            </a:xfrm>
            <a:custGeom>
              <a:avLst/>
              <a:gdLst/>
              <a:ahLst/>
              <a:cxnLst/>
              <a:rect l="l" t="t" r="r" b="b"/>
              <a:pathLst>
                <a:path w="826947" h="2523815" extrusionOk="0">
                  <a:moveTo>
                    <a:pt x="826947" y="532977"/>
                  </a:moveTo>
                  <a:lnTo>
                    <a:pt x="826947" y="2469219"/>
                  </a:lnTo>
                  <a:cubicBezTo>
                    <a:pt x="826947" y="2517987"/>
                    <a:pt x="792808" y="2537799"/>
                    <a:pt x="750871" y="2513319"/>
                  </a:cubicBezTo>
                  <a:lnTo>
                    <a:pt x="528444" y="2384732"/>
                  </a:lnTo>
                  <a:lnTo>
                    <a:pt x="508759" y="2373397"/>
                  </a:lnTo>
                  <a:lnTo>
                    <a:pt x="502197" y="2369492"/>
                  </a:lnTo>
                  <a:lnTo>
                    <a:pt x="453889" y="2341965"/>
                  </a:lnTo>
                  <a:lnTo>
                    <a:pt x="314670" y="2261669"/>
                  </a:lnTo>
                  <a:lnTo>
                    <a:pt x="314670" y="2261669"/>
                  </a:lnTo>
                  <a:lnTo>
                    <a:pt x="256947" y="2228332"/>
                  </a:lnTo>
                  <a:lnTo>
                    <a:pt x="233744" y="2214901"/>
                  </a:lnTo>
                  <a:lnTo>
                    <a:pt x="76076" y="2123747"/>
                  </a:lnTo>
                  <a:cubicBezTo>
                    <a:pt x="33949" y="2099363"/>
                    <a:pt x="0" y="2040022"/>
                    <a:pt x="0" y="1991159"/>
                  </a:cubicBezTo>
                  <a:lnTo>
                    <a:pt x="0" y="54631"/>
                  </a:lnTo>
                  <a:cubicBezTo>
                    <a:pt x="0" y="5863"/>
                    <a:pt x="34139" y="-13949"/>
                    <a:pt x="76076" y="10435"/>
                  </a:cubicBezTo>
                  <a:lnTo>
                    <a:pt x="353659" y="171122"/>
                  </a:lnTo>
                  <a:lnTo>
                    <a:pt x="353659" y="171884"/>
                  </a:lnTo>
                  <a:cubicBezTo>
                    <a:pt x="355979" y="213822"/>
                    <a:pt x="378127" y="252141"/>
                    <a:pt x="413283" y="275040"/>
                  </a:cubicBezTo>
                  <a:cubicBezTo>
                    <a:pt x="446186" y="294090"/>
                    <a:pt x="472813" y="278564"/>
                    <a:pt x="472813" y="240654"/>
                  </a:cubicBezTo>
                  <a:cubicBezTo>
                    <a:pt x="472813" y="240654"/>
                    <a:pt x="472813" y="240083"/>
                    <a:pt x="472813" y="239797"/>
                  </a:cubicBezTo>
                  <a:lnTo>
                    <a:pt x="750681" y="400484"/>
                  </a:lnTo>
                  <a:cubicBezTo>
                    <a:pt x="792808" y="424868"/>
                    <a:pt x="826947" y="484590"/>
                    <a:pt x="826947" y="532977"/>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26" name="Google Shape;3526;p38"/>
            <p:cNvSpPr/>
            <p:nvPr/>
          </p:nvSpPr>
          <p:spPr>
            <a:xfrm rot="-1790023">
              <a:off x="4443891" y="1666407"/>
              <a:ext cx="37024" cy="64039"/>
            </a:xfrm>
            <a:custGeom>
              <a:avLst/>
              <a:gdLst/>
              <a:ahLst/>
              <a:cxnLst/>
              <a:rect l="l" t="t" r="r" b="b"/>
              <a:pathLst>
                <a:path w="37023" h="64037" extrusionOk="0">
                  <a:moveTo>
                    <a:pt x="37025" y="32019"/>
                  </a:moveTo>
                  <a:cubicBezTo>
                    <a:pt x="37025" y="49703"/>
                    <a:pt x="28737" y="64038"/>
                    <a:pt x="18513" y="64038"/>
                  </a:cubicBezTo>
                  <a:cubicBezTo>
                    <a:pt x="8289" y="64038"/>
                    <a:pt x="1" y="49703"/>
                    <a:pt x="1" y="32019"/>
                  </a:cubicBezTo>
                  <a:cubicBezTo>
                    <a:pt x="1" y="14336"/>
                    <a:pt x="8289" y="1"/>
                    <a:pt x="18513" y="1"/>
                  </a:cubicBezTo>
                  <a:cubicBezTo>
                    <a:pt x="28737" y="1"/>
                    <a:pt x="37025" y="14336"/>
                    <a:pt x="37025" y="32019"/>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27" name="Google Shape;3527;p38"/>
            <p:cNvSpPr/>
            <p:nvPr/>
          </p:nvSpPr>
          <p:spPr>
            <a:xfrm>
              <a:off x="4445031" y="1680263"/>
              <a:ext cx="19019" cy="24476"/>
            </a:xfrm>
            <a:custGeom>
              <a:avLst/>
              <a:gdLst/>
              <a:ahLst/>
              <a:cxnLst/>
              <a:rect l="l" t="t" r="r" b="b"/>
              <a:pathLst>
                <a:path w="19019" h="24476" extrusionOk="0">
                  <a:moveTo>
                    <a:pt x="9510" y="23170"/>
                  </a:moveTo>
                  <a:cubicBezTo>
                    <a:pt x="3927" y="19532"/>
                    <a:pt x="399" y="13445"/>
                    <a:pt x="0" y="6787"/>
                  </a:cubicBezTo>
                  <a:cubicBezTo>
                    <a:pt x="0" y="691"/>
                    <a:pt x="4279" y="-1690"/>
                    <a:pt x="9510" y="1263"/>
                  </a:cubicBezTo>
                  <a:cubicBezTo>
                    <a:pt x="15130" y="4911"/>
                    <a:pt x="18667" y="11035"/>
                    <a:pt x="19019" y="17741"/>
                  </a:cubicBezTo>
                  <a:cubicBezTo>
                    <a:pt x="18924" y="23742"/>
                    <a:pt x="14740" y="26218"/>
                    <a:pt x="9510" y="23170"/>
                  </a:cubicBezTo>
                  <a:close/>
                </a:path>
              </a:pathLst>
            </a:custGeom>
            <a:solidFill>
              <a:srgbClr val="FFFF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28" name="Google Shape;3528;p38"/>
            <p:cNvSpPr/>
            <p:nvPr/>
          </p:nvSpPr>
          <p:spPr>
            <a:xfrm>
              <a:off x="4937719" y="2165784"/>
              <a:ext cx="21015" cy="115427"/>
            </a:xfrm>
            <a:custGeom>
              <a:avLst/>
              <a:gdLst/>
              <a:ahLst/>
              <a:cxnLst/>
              <a:rect l="l" t="t" r="r" b="b"/>
              <a:pathLst>
                <a:path w="21015" h="115427" extrusionOk="0">
                  <a:moveTo>
                    <a:pt x="10556" y="114102"/>
                  </a:moveTo>
                  <a:lnTo>
                    <a:pt x="10556" y="114102"/>
                  </a:lnTo>
                  <a:cubicBezTo>
                    <a:pt x="4755" y="117531"/>
                    <a:pt x="0" y="114102"/>
                    <a:pt x="0" y="106196"/>
                  </a:cubicBezTo>
                  <a:lnTo>
                    <a:pt x="0" y="21423"/>
                  </a:lnTo>
                  <a:cubicBezTo>
                    <a:pt x="124" y="13422"/>
                    <a:pt x="4042" y="5964"/>
                    <a:pt x="10556" y="1326"/>
                  </a:cubicBezTo>
                  <a:lnTo>
                    <a:pt x="10556" y="1326"/>
                  </a:lnTo>
                  <a:cubicBezTo>
                    <a:pt x="16356" y="-2103"/>
                    <a:pt x="21016" y="1326"/>
                    <a:pt x="21016" y="9231"/>
                  </a:cubicBezTo>
                  <a:lnTo>
                    <a:pt x="21016" y="94004"/>
                  </a:lnTo>
                  <a:cubicBezTo>
                    <a:pt x="20930" y="101986"/>
                    <a:pt x="17041" y="109453"/>
                    <a:pt x="10556" y="114102"/>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29" name="Google Shape;3529;p38"/>
            <p:cNvSpPr/>
            <p:nvPr/>
          </p:nvSpPr>
          <p:spPr>
            <a:xfrm>
              <a:off x="4937719" y="2304659"/>
              <a:ext cx="21015" cy="115427"/>
            </a:xfrm>
            <a:custGeom>
              <a:avLst/>
              <a:gdLst/>
              <a:ahLst/>
              <a:cxnLst/>
              <a:rect l="l" t="t" r="r" b="b"/>
              <a:pathLst>
                <a:path w="21015" h="115427" extrusionOk="0">
                  <a:moveTo>
                    <a:pt x="10556" y="114102"/>
                  </a:moveTo>
                  <a:lnTo>
                    <a:pt x="10556" y="114102"/>
                  </a:lnTo>
                  <a:cubicBezTo>
                    <a:pt x="4755" y="117531"/>
                    <a:pt x="0" y="114102"/>
                    <a:pt x="0" y="106196"/>
                  </a:cubicBezTo>
                  <a:lnTo>
                    <a:pt x="0" y="21423"/>
                  </a:lnTo>
                  <a:cubicBezTo>
                    <a:pt x="124" y="13423"/>
                    <a:pt x="4042" y="5964"/>
                    <a:pt x="10556" y="1326"/>
                  </a:cubicBezTo>
                  <a:lnTo>
                    <a:pt x="10556" y="1326"/>
                  </a:lnTo>
                  <a:cubicBezTo>
                    <a:pt x="16356" y="-2103"/>
                    <a:pt x="21016" y="1326"/>
                    <a:pt x="21016" y="9232"/>
                  </a:cubicBezTo>
                  <a:lnTo>
                    <a:pt x="21016" y="94004"/>
                  </a:lnTo>
                  <a:cubicBezTo>
                    <a:pt x="20930" y="101986"/>
                    <a:pt x="17041" y="109454"/>
                    <a:pt x="10556" y="114102"/>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30" name="Google Shape;3530;p38"/>
            <p:cNvSpPr/>
            <p:nvPr/>
          </p:nvSpPr>
          <p:spPr>
            <a:xfrm>
              <a:off x="4126748" y="1626823"/>
              <a:ext cx="636661" cy="579135"/>
            </a:xfrm>
            <a:custGeom>
              <a:avLst/>
              <a:gdLst/>
              <a:ahLst/>
              <a:cxnLst/>
              <a:rect l="l" t="t" r="r" b="b"/>
              <a:pathLst>
                <a:path w="636661" h="579135" extrusionOk="0">
                  <a:moveTo>
                    <a:pt x="607277" y="575624"/>
                  </a:moveTo>
                  <a:lnTo>
                    <a:pt x="29384" y="241392"/>
                  </a:lnTo>
                  <a:cubicBezTo>
                    <a:pt x="11231" y="228400"/>
                    <a:pt x="323" y="207540"/>
                    <a:pt x="0" y="185195"/>
                  </a:cubicBezTo>
                  <a:lnTo>
                    <a:pt x="0" y="25746"/>
                  </a:lnTo>
                  <a:cubicBezTo>
                    <a:pt x="0" y="4124"/>
                    <a:pt x="13123" y="-5877"/>
                    <a:pt x="29384" y="3553"/>
                  </a:cubicBezTo>
                  <a:lnTo>
                    <a:pt x="607277" y="337690"/>
                  </a:lnTo>
                  <a:cubicBezTo>
                    <a:pt x="625403" y="350749"/>
                    <a:pt x="636301" y="371618"/>
                    <a:pt x="636662" y="393983"/>
                  </a:cubicBezTo>
                  <a:lnTo>
                    <a:pt x="636662" y="553336"/>
                  </a:lnTo>
                  <a:cubicBezTo>
                    <a:pt x="636662" y="575053"/>
                    <a:pt x="623444" y="584959"/>
                    <a:pt x="607277" y="57562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31" name="Google Shape;3531;p38"/>
            <p:cNvSpPr/>
            <p:nvPr/>
          </p:nvSpPr>
          <p:spPr>
            <a:xfrm>
              <a:off x="4126748" y="1794587"/>
              <a:ext cx="81591" cy="147256"/>
            </a:xfrm>
            <a:custGeom>
              <a:avLst/>
              <a:gdLst/>
              <a:ahLst/>
              <a:cxnLst/>
              <a:rect l="l" t="t" r="r" b="b"/>
              <a:pathLst>
                <a:path w="81591" h="147256" extrusionOk="0">
                  <a:moveTo>
                    <a:pt x="0" y="0"/>
                  </a:moveTo>
                  <a:lnTo>
                    <a:pt x="0" y="147256"/>
                  </a:lnTo>
                  <a:lnTo>
                    <a:pt x="81592" y="103822"/>
                  </a:lnTo>
                  <a:lnTo>
                    <a:pt x="0" y="0"/>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32" name="Google Shape;3532;p38"/>
            <p:cNvSpPr/>
            <p:nvPr/>
          </p:nvSpPr>
          <p:spPr>
            <a:xfrm>
              <a:off x="4244285" y="1743629"/>
              <a:ext cx="435820" cy="297370"/>
            </a:xfrm>
            <a:custGeom>
              <a:avLst/>
              <a:gdLst/>
              <a:ahLst/>
              <a:cxnLst/>
              <a:rect l="l" t="t" r="r" b="b"/>
              <a:pathLst>
                <a:path w="435820" h="297370" extrusionOk="0">
                  <a:moveTo>
                    <a:pt x="435821" y="297371"/>
                  </a:moveTo>
                  <a:lnTo>
                    <a:pt x="0" y="45339"/>
                  </a:lnTo>
                  <a:lnTo>
                    <a:pt x="0" y="0"/>
                  </a:lnTo>
                  <a:lnTo>
                    <a:pt x="435821" y="252032"/>
                  </a:lnTo>
                  <a:lnTo>
                    <a:pt x="435821" y="297371"/>
                  </a:lnTo>
                  <a:close/>
                </a:path>
              </a:pathLst>
            </a:custGeom>
            <a:solidFill>
              <a:srgbClr val="D9DAE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33" name="Google Shape;3533;p38"/>
            <p:cNvSpPr/>
            <p:nvPr/>
          </p:nvSpPr>
          <p:spPr>
            <a:xfrm>
              <a:off x="4244285" y="1811637"/>
              <a:ext cx="215485" cy="169925"/>
            </a:xfrm>
            <a:custGeom>
              <a:avLst/>
              <a:gdLst/>
              <a:ahLst/>
              <a:cxnLst/>
              <a:rect l="l" t="t" r="r" b="b"/>
              <a:pathLst>
                <a:path w="215485" h="169925" extrusionOk="0">
                  <a:moveTo>
                    <a:pt x="215486" y="169926"/>
                  </a:moveTo>
                  <a:lnTo>
                    <a:pt x="0" y="45244"/>
                  </a:lnTo>
                  <a:lnTo>
                    <a:pt x="0" y="0"/>
                  </a:lnTo>
                  <a:lnTo>
                    <a:pt x="215486" y="124587"/>
                  </a:lnTo>
                  <a:lnTo>
                    <a:pt x="215486" y="169926"/>
                  </a:lnTo>
                  <a:close/>
                </a:path>
              </a:pathLst>
            </a:custGeom>
            <a:solidFill>
              <a:srgbClr val="D9DAE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34" name="Google Shape;3534;p38"/>
            <p:cNvSpPr/>
            <p:nvPr/>
          </p:nvSpPr>
          <p:spPr>
            <a:xfrm>
              <a:off x="4126748" y="2516077"/>
              <a:ext cx="479945" cy="412011"/>
            </a:xfrm>
            <a:custGeom>
              <a:avLst/>
              <a:gdLst/>
              <a:ahLst/>
              <a:cxnLst/>
              <a:rect l="l" t="t" r="r" b="b"/>
              <a:pathLst>
                <a:path w="479945" h="412011" extrusionOk="0">
                  <a:moveTo>
                    <a:pt x="450561" y="408461"/>
                  </a:moveTo>
                  <a:lnTo>
                    <a:pt x="29384" y="164906"/>
                  </a:lnTo>
                  <a:cubicBezTo>
                    <a:pt x="11231" y="151914"/>
                    <a:pt x="323" y="131054"/>
                    <a:pt x="0" y="108709"/>
                  </a:cubicBezTo>
                  <a:lnTo>
                    <a:pt x="0" y="25746"/>
                  </a:lnTo>
                  <a:cubicBezTo>
                    <a:pt x="0" y="4124"/>
                    <a:pt x="13123" y="-5877"/>
                    <a:pt x="29384" y="3553"/>
                  </a:cubicBezTo>
                  <a:lnTo>
                    <a:pt x="450561" y="247107"/>
                  </a:lnTo>
                  <a:cubicBezTo>
                    <a:pt x="468686" y="260128"/>
                    <a:pt x="479584" y="280968"/>
                    <a:pt x="479945" y="303304"/>
                  </a:cubicBezTo>
                  <a:lnTo>
                    <a:pt x="479945" y="386172"/>
                  </a:lnTo>
                  <a:cubicBezTo>
                    <a:pt x="479945" y="407889"/>
                    <a:pt x="466727" y="417890"/>
                    <a:pt x="450561" y="408461"/>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35" name="Google Shape;3535;p38"/>
            <p:cNvSpPr/>
            <p:nvPr/>
          </p:nvSpPr>
          <p:spPr>
            <a:xfrm>
              <a:off x="4126748" y="2604593"/>
              <a:ext cx="81591" cy="147256"/>
            </a:xfrm>
            <a:custGeom>
              <a:avLst/>
              <a:gdLst/>
              <a:ahLst/>
              <a:cxnLst/>
              <a:rect l="l" t="t" r="r" b="b"/>
              <a:pathLst>
                <a:path w="81591" h="147256" extrusionOk="0">
                  <a:moveTo>
                    <a:pt x="0" y="0"/>
                  </a:moveTo>
                  <a:lnTo>
                    <a:pt x="0" y="147256"/>
                  </a:lnTo>
                  <a:lnTo>
                    <a:pt x="81592" y="103822"/>
                  </a:lnTo>
                  <a:lnTo>
                    <a:pt x="0" y="0"/>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36" name="Google Shape;3536;p38"/>
            <p:cNvSpPr/>
            <p:nvPr/>
          </p:nvSpPr>
          <p:spPr>
            <a:xfrm>
              <a:off x="4215377" y="2616119"/>
              <a:ext cx="328553" cy="235362"/>
            </a:xfrm>
            <a:custGeom>
              <a:avLst/>
              <a:gdLst/>
              <a:ahLst/>
              <a:cxnLst/>
              <a:rect l="l" t="t" r="r" b="b"/>
              <a:pathLst>
                <a:path w="328553" h="235362" extrusionOk="0">
                  <a:moveTo>
                    <a:pt x="328554" y="235363"/>
                  </a:moveTo>
                  <a:lnTo>
                    <a:pt x="0" y="45339"/>
                  </a:lnTo>
                  <a:lnTo>
                    <a:pt x="0" y="0"/>
                  </a:lnTo>
                  <a:lnTo>
                    <a:pt x="328554" y="190024"/>
                  </a:lnTo>
                  <a:lnTo>
                    <a:pt x="328554" y="235363"/>
                  </a:lnTo>
                  <a:close/>
                </a:path>
              </a:pathLst>
            </a:custGeom>
            <a:solidFill>
              <a:srgbClr val="D9DAE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37" name="Google Shape;3537;p38"/>
            <p:cNvSpPr/>
            <p:nvPr/>
          </p:nvSpPr>
          <p:spPr>
            <a:xfrm>
              <a:off x="4331202" y="2188583"/>
              <a:ext cx="432207" cy="461037"/>
            </a:xfrm>
            <a:custGeom>
              <a:avLst/>
              <a:gdLst/>
              <a:ahLst/>
              <a:cxnLst/>
              <a:rect l="l" t="t" r="r" b="b"/>
              <a:pathLst>
                <a:path w="432207" h="461037" extrusionOk="0">
                  <a:moveTo>
                    <a:pt x="29384" y="241512"/>
                  </a:moveTo>
                  <a:lnTo>
                    <a:pt x="402823" y="457444"/>
                  </a:lnTo>
                  <a:cubicBezTo>
                    <a:pt x="418989" y="466969"/>
                    <a:pt x="432207" y="456873"/>
                    <a:pt x="432207" y="435251"/>
                  </a:cubicBezTo>
                  <a:lnTo>
                    <a:pt x="432207" y="275517"/>
                  </a:lnTo>
                  <a:cubicBezTo>
                    <a:pt x="431856" y="253180"/>
                    <a:pt x="420958" y="232330"/>
                    <a:pt x="402823" y="219319"/>
                  </a:cubicBezTo>
                  <a:lnTo>
                    <a:pt x="29384" y="3578"/>
                  </a:lnTo>
                  <a:cubicBezTo>
                    <a:pt x="13123" y="-5947"/>
                    <a:pt x="0" y="4245"/>
                    <a:pt x="0" y="25866"/>
                  </a:cubicBezTo>
                  <a:lnTo>
                    <a:pt x="0" y="185315"/>
                  </a:lnTo>
                  <a:cubicBezTo>
                    <a:pt x="352" y="207651"/>
                    <a:pt x="11250" y="228501"/>
                    <a:pt x="29384" y="24151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38" name="Google Shape;3538;p38"/>
            <p:cNvSpPr/>
            <p:nvPr/>
          </p:nvSpPr>
          <p:spPr>
            <a:xfrm>
              <a:off x="4681723" y="2606403"/>
              <a:ext cx="81686" cy="147256"/>
            </a:xfrm>
            <a:custGeom>
              <a:avLst/>
              <a:gdLst/>
              <a:ahLst/>
              <a:cxnLst/>
              <a:rect l="l" t="t" r="r" b="b"/>
              <a:pathLst>
                <a:path w="81686" h="147256" extrusionOk="0">
                  <a:moveTo>
                    <a:pt x="81687" y="0"/>
                  </a:moveTo>
                  <a:lnTo>
                    <a:pt x="81687" y="147256"/>
                  </a:lnTo>
                  <a:lnTo>
                    <a:pt x="0" y="9430"/>
                  </a:lnTo>
                  <a:lnTo>
                    <a:pt x="81687" y="0"/>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39" name="Google Shape;3539;p38"/>
            <p:cNvSpPr/>
            <p:nvPr/>
          </p:nvSpPr>
          <p:spPr>
            <a:xfrm>
              <a:off x="4408324" y="2282172"/>
              <a:ext cx="246676" cy="187928"/>
            </a:xfrm>
            <a:custGeom>
              <a:avLst/>
              <a:gdLst/>
              <a:ahLst/>
              <a:cxnLst/>
              <a:rect l="l" t="t" r="r" b="b"/>
              <a:pathLst>
                <a:path w="246676" h="187928" extrusionOk="0">
                  <a:moveTo>
                    <a:pt x="0" y="45244"/>
                  </a:moveTo>
                  <a:lnTo>
                    <a:pt x="246677" y="187928"/>
                  </a:lnTo>
                  <a:lnTo>
                    <a:pt x="246677" y="142589"/>
                  </a:lnTo>
                  <a:lnTo>
                    <a:pt x="0" y="0"/>
                  </a:lnTo>
                  <a:lnTo>
                    <a:pt x="0" y="45244"/>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40" name="Google Shape;3540;p38"/>
            <p:cNvSpPr/>
            <p:nvPr/>
          </p:nvSpPr>
          <p:spPr>
            <a:xfrm>
              <a:off x="4408324" y="2350085"/>
              <a:ext cx="132182" cy="121824"/>
            </a:xfrm>
            <a:custGeom>
              <a:avLst/>
              <a:gdLst/>
              <a:ahLst/>
              <a:cxnLst/>
              <a:rect l="l" t="t" r="r" b="b"/>
              <a:pathLst>
                <a:path w="132182" h="121824" extrusionOk="0">
                  <a:moveTo>
                    <a:pt x="0" y="45339"/>
                  </a:moveTo>
                  <a:lnTo>
                    <a:pt x="132182" y="121825"/>
                  </a:lnTo>
                  <a:lnTo>
                    <a:pt x="132182" y="76486"/>
                  </a:lnTo>
                  <a:lnTo>
                    <a:pt x="0" y="0"/>
                  </a:lnTo>
                  <a:lnTo>
                    <a:pt x="0" y="45339"/>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41" name="Google Shape;3541;p38"/>
            <p:cNvSpPr/>
            <p:nvPr/>
          </p:nvSpPr>
          <p:spPr>
            <a:xfrm>
              <a:off x="4126748" y="2914279"/>
              <a:ext cx="633238" cy="577349"/>
            </a:xfrm>
            <a:custGeom>
              <a:avLst/>
              <a:gdLst/>
              <a:ahLst/>
              <a:cxnLst/>
              <a:rect l="l" t="t" r="r" b="b"/>
              <a:pathLst>
                <a:path w="633238" h="577349" extrusionOk="0">
                  <a:moveTo>
                    <a:pt x="29384" y="241526"/>
                  </a:moveTo>
                  <a:lnTo>
                    <a:pt x="603854" y="573758"/>
                  </a:lnTo>
                  <a:cubicBezTo>
                    <a:pt x="620115" y="583283"/>
                    <a:pt x="633238" y="573187"/>
                    <a:pt x="633238" y="551470"/>
                  </a:cubicBezTo>
                  <a:lnTo>
                    <a:pt x="633238" y="392116"/>
                  </a:lnTo>
                  <a:cubicBezTo>
                    <a:pt x="632915" y="369742"/>
                    <a:pt x="622017" y="348854"/>
                    <a:pt x="603854" y="335823"/>
                  </a:cubicBezTo>
                  <a:lnTo>
                    <a:pt x="29384" y="3592"/>
                  </a:lnTo>
                  <a:cubicBezTo>
                    <a:pt x="13123" y="-5933"/>
                    <a:pt x="0" y="4163"/>
                    <a:pt x="0" y="25880"/>
                  </a:cubicBezTo>
                  <a:lnTo>
                    <a:pt x="0" y="185329"/>
                  </a:lnTo>
                  <a:cubicBezTo>
                    <a:pt x="352" y="207665"/>
                    <a:pt x="11250" y="228515"/>
                    <a:pt x="29384" y="241526"/>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42" name="Google Shape;3542;p38"/>
            <p:cNvSpPr/>
            <p:nvPr/>
          </p:nvSpPr>
          <p:spPr>
            <a:xfrm>
              <a:off x="4678395" y="3448413"/>
              <a:ext cx="81591" cy="147256"/>
            </a:xfrm>
            <a:custGeom>
              <a:avLst/>
              <a:gdLst/>
              <a:ahLst/>
              <a:cxnLst/>
              <a:rect l="l" t="t" r="r" b="b"/>
              <a:pathLst>
                <a:path w="81591" h="147256" extrusionOk="0">
                  <a:moveTo>
                    <a:pt x="81591" y="0"/>
                  </a:moveTo>
                  <a:lnTo>
                    <a:pt x="81591" y="147256"/>
                  </a:lnTo>
                  <a:lnTo>
                    <a:pt x="0" y="9430"/>
                  </a:lnTo>
                  <a:lnTo>
                    <a:pt x="81591" y="0"/>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43" name="Google Shape;3543;p38"/>
            <p:cNvSpPr/>
            <p:nvPr/>
          </p:nvSpPr>
          <p:spPr>
            <a:xfrm>
              <a:off x="4214901" y="3014168"/>
              <a:ext cx="406436" cy="280416"/>
            </a:xfrm>
            <a:custGeom>
              <a:avLst/>
              <a:gdLst/>
              <a:ahLst/>
              <a:cxnLst/>
              <a:rect l="l" t="t" r="r" b="b"/>
              <a:pathLst>
                <a:path w="406436" h="280416" extrusionOk="0">
                  <a:moveTo>
                    <a:pt x="0" y="45339"/>
                  </a:moveTo>
                  <a:lnTo>
                    <a:pt x="406437" y="280416"/>
                  </a:lnTo>
                  <a:lnTo>
                    <a:pt x="406437" y="235077"/>
                  </a:lnTo>
                  <a:lnTo>
                    <a:pt x="0" y="0"/>
                  </a:lnTo>
                  <a:lnTo>
                    <a:pt x="0" y="45339"/>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44" name="Google Shape;3544;p38"/>
            <p:cNvSpPr/>
            <p:nvPr/>
          </p:nvSpPr>
          <p:spPr>
            <a:xfrm>
              <a:off x="4214901" y="3082177"/>
              <a:ext cx="378668" cy="264318"/>
            </a:xfrm>
            <a:custGeom>
              <a:avLst/>
              <a:gdLst/>
              <a:ahLst/>
              <a:cxnLst/>
              <a:rect l="l" t="t" r="r" b="b"/>
              <a:pathLst>
                <a:path w="378668" h="264318" extrusionOk="0">
                  <a:moveTo>
                    <a:pt x="0" y="45339"/>
                  </a:moveTo>
                  <a:lnTo>
                    <a:pt x="378669" y="264319"/>
                  </a:lnTo>
                  <a:lnTo>
                    <a:pt x="378669" y="218980"/>
                  </a:lnTo>
                  <a:lnTo>
                    <a:pt x="0" y="0"/>
                  </a:lnTo>
                  <a:lnTo>
                    <a:pt x="0" y="45339"/>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45" name="Google Shape;3545;p38"/>
            <p:cNvSpPr/>
            <p:nvPr/>
          </p:nvSpPr>
          <p:spPr>
            <a:xfrm>
              <a:off x="4121803" y="3338085"/>
              <a:ext cx="646456" cy="502188"/>
            </a:xfrm>
            <a:custGeom>
              <a:avLst/>
              <a:gdLst/>
              <a:ahLst/>
              <a:cxnLst/>
              <a:rect l="l" t="t" r="r" b="b"/>
              <a:pathLst>
                <a:path w="646456" h="502188" extrusionOk="0">
                  <a:moveTo>
                    <a:pt x="612222" y="497615"/>
                  </a:moveTo>
                  <a:lnTo>
                    <a:pt x="34329" y="163287"/>
                  </a:lnTo>
                  <a:cubicBezTo>
                    <a:pt x="14093" y="150038"/>
                    <a:pt x="1350" y="127940"/>
                    <a:pt x="0" y="103756"/>
                  </a:cubicBezTo>
                  <a:lnTo>
                    <a:pt x="0" y="24508"/>
                  </a:lnTo>
                  <a:cubicBezTo>
                    <a:pt x="0" y="2601"/>
                    <a:pt x="15406" y="-6258"/>
                    <a:pt x="34329" y="4696"/>
                  </a:cubicBezTo>
                  <a:lnTo>
                    <a:pt x="612222" y="338833"/>
                  </a:lnTo>
                  <a:cubicBezTo>
                    <a:pt x="632421" y="352101"/>
                    <a:pt x="645135" y="374199"/>
                    <a:pt x="646457" y="398364"/>
                  </a:cubicBezTo>
                  <a:lnTo>
                    <a:pt x="646457" y="477612"/>
                  </a:lnTo>
                  <a:cubicBezTo>
                    <a:pt x="646457" y="499520"/>
                    <a:pt x="631051" y="508378"/>
                    <a:pt x="612222" y="497615"/>
                  </a:cubicBezTo>
                  <a:close/>
                  <a:moveTo>
                    <a:pt x="34329" y="16031"/>
                  </a:moveTo>
                  <a:cubicBezTo>
                    <a:pt x="20826" y="8220"/>
                    <a:pt x="9795" y="14507"/>
                    <a:pt x="9795" y="30128"/>
                  </a:cubicBezTo>
                  <a:lnTo>
                    <a:pt x="9795" y="109471"/>
                  </a:lnTo>
                  <a:cubicBezTo>
                    <a:pt x="10755" y="126740"/>
                    <a:pt x="19865" y="142513"/>
                    <a:pt x="34329" y="151953"/>
                  </a:cubicBezTo>
                  <a:lnTo>
                    <a:pt x="612222" y="486090"/>
                  </a:lnTo>
                  <a:cubicBezTo>
                    <a:pt x="625726" y="493900"/>
                    <a:pt x="636662" y="487614"/>
                    <a:pt x="636662" y="471993"/>
                  </a:cubicBezTo>
                  <a:lnTo>
                    <a:pt x="636662" y="392840"/>
                  </a:lnTo>
                  <a:cubicBezTo>
                    <a:pt x="635740" y="375590"/>
                    <a:pt x="626667" y="359807"/>
                    <a:pt x="612222" y="350359"/>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46" name="Google Shape;3546;p38"/>
            <p:cNvSpPr/>
            <p:nvPr/>
          </p:nvSpPr>
          <p:spPr>
            <a:xfrm>
              <a:off x="4169160" y="3393740"/>
              <a:ext cx="9794" cy="81152"/>
            </a:xfrm>
            <a:custGeom>
              <a:avLst/>
              <a:gdLst/>
              <a:ahLst/>
              <a:cxnLst/>
              <a:rect l="l" t="t" r="r" b="b"/>
              <a:pathLst>
                <a:path w="9794" h="81152" extrusionOk="0">
                  <a:moveTo>
                    <a:pt x="9795" y="81153"/>
                  </a:moveTo>
                  <a:lnTo>
                    <a:pt x="0" y="75533"/>
                  </a:lnTo>
                  <a:lnTo>
                    <a:pt x="0" y="0"/>
                  </a:lnTo>
                  <a:lnTo>
                    <a:pt x="9795" y="5620"/>
                  </a:lnTo>
                  <a:lnTo>
                    <a:pt x="9795" y="81153"/>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47" name="Google Shape;3547;p38"/>
            <p:cNvSpPr/>
            <p:nvPr/>
          </p:nvSpPr>
          <p:spPr>
            <a:xfrm>
              <a:off x="5586458" y="2808047"/>
              <a:ext cx="658819" cy="381000"/>
            </a:xfrm>
            <a:custGeom>
              <a:avLst/>
              <a:gdLst/>
              <a:ahLst/>
              <a:cxnLst/>
              <a:rect l="l" t="t" r="r" b="b"/>
              <a:pathLst>
                <a:path w="658819" h="381000" extrusionOk="0">
                  <a:moveTo>
                    <a:pt x="658819" y="190500"/>
                  </a:moveTo>
                  <a:cubicBezTo>
                    <a:pt x="658819" y="295710"/>
                    <a:pt x="511337" y="381000"/>
                    <a:pt x="329409" y="381000"/>
                  </a:cubicBezTo>
                  <a:cubicBezTo>
                    <a:pt x="147482" y="381000"/>
                    <a:pt x="0" y="295710"/>
                    <a:pt x="0" y="190500"/>
                  </a:cubicBezTo>
                  <a:cubicBezTo>
                    <a:pt x="0" y="85290"/>
                    <a:pt x="147481" y="0"/>
                    <a:pt x="329409" y="0"/>
                  </a:cubicBezTo>
                  <a:cubicBezTo>
                    <a:pt x="511337" y="0"/>
                    <a:pt x="658819" y="85290"/>
                    <a:pt x="658819" y="190500"/>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48" name="Google Shape;3548;p38"/>
            <p:cNvSpPr/>
            <p:nvPr/>
          </p:nvSpPr>
          <p:spPr>
            <a:xfrm>
              <a:off x="5921101" y="2949869"/>
              <a:ext cx="191092" cy="147874"/>
            </a:xfrm>
            <a:custGeom>
              <a:avLst/>
              <a:gdLst/>
              <a:ahLst/>
              <a:cxnLst/>
              <a:rect l="l" t="t" r="r" b="b"/>
              <a:pathLst>
                <a:path w="191092" h="147874" extrusionOk="0">
                  <a:moveTo>
                    <a:pt x="175923" y="5"/>
                  </a:moveTo>
                  <a:cubicBezTo>
                    <a:pt x="153005" y="19055"/>
                    <a:pt x="118866" y="1625"/>
                    <a:pt x="117534" y="3339"/>
                  </a:cubicBezTo>
                  <a:cubicBezTo>
                    <a:pt x="90651" y="28352"/>
                    <a:pt x="62427" y="51879"/>
                    <a:pt x="32995" y="73824"/>
                  </a:cubicBezTo>
                  <a:cubicBezTo>
                    <a:pt x="18731" y="85064"/>
                    <a:pt x="-3522" y="100113"/>
                    <a:pt x="472" y="121449"/>
                  </a:cubicBezTo>
                  <a:cubicBezTo>
                    <a:pt x="7699" y="160121"/>
                    <a:pt x="69511" y="148214"/>
                    <a:pt x="92810" y="136403"/>
                  </a:cubicBezTo>
                  <a:cubicBezTo>
                    <a:pt x="116108" y="124592"/>
                    <a:pt x="135127" y="104971"/>
                    <a:pt x="157189" y="91255"/>
                  </a:cubicBezTo>
                  <a:cubicBezTo>
                    <a:pt x="172975" y="81730"/>
                    <a:pt x="188475" y="76396"/>
                    <a:pt x="190948" y="56489"/>
                  </a:cubicBezTo>
                  <a:cubicBezTo>
                    <a:pt x="192564" y="44678"/>
                    <a:pt x="180202" y="-566"/>
                    <a:pt x="175923" y="5"/>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49" name="Google Shape;3549;p38"/>
            <p:cNvSpPr/>
            <p:nvPr/>
          </p:nvSpPr>
          <p:spPr>
            <a:xfrm>
              <a:off x="5922144" y="2998547"/>
              <a:ext cx="190145" cy="99367"/>
            </a:xfrm>
            <a:custGeom>
              <a:avLst/>
              <a:gdLst/>
              <a:ahLst/>
              <a:cxnLst/>
              <a:rect l="l" t="t" r="r" b="b"/>
              <a:pathLst>
                <a:path w="190145" h="99367" extrusionOk="0">
                  <a:moveTo>
                    <a:pt x="189715" y="0"/>
                  </a:moveTo>
                  <a:cubicBezTo>
                    <a:pt x="186767" y="19050"/>
                    <a:pt x="171457" y="24289"/>
                    <a:pt x="155861" y="34004"/>
                  </a:cubicBezTo>
                  <a:cubicBezTo>
                    <a:pt x="133419" y="47911"/>
                    <a:pt x="113639" y="68104"/>
                    <a:pt x="90340" y="79915"/>
                  </a:cubicBezTo>
                  <a:cubicBezTo>
                    <a:pt x="68849" y="90774"/>
                    <a:pt x="15120" y="101632"/>
                    <a:pt x="0" y="74009"/>
                  </a:cubicBezTo>
                  <a:cubicBezTo>
                    <a:pt x="8178" y="111347"/>
                    <a:pt x="68849" y="99632"/>
                    <a:pt x="91957" y="87916"/>
                  </a:cubicBezTo>
                  <a:cubicBezTo>
                    <a:pt x="115065" y="76200"/>
                    <a:pt x="134275" y="56483"/>
                    <a:pt x="156336" y="42767"/>
                  </a:cubicBezTo>
                  <a:cubicBezTo>
                    <a:pt x="172122" y="33242"/>
                    <a:pt x="187623" y="27908"/>
                    <a:pt x="190095" y="8001"/>
                  </a:cubicBezTo>
                  <a:cubicBezTo>
                    <a:pt x="190229" y="5325"/>
                    <a:pt x="190095" y="2648"/>
                    <a:pt x="189715"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50" name="Google Shape;3550;p38"/>
            <p:cNvSpPr/>
            <p:nvPr/>
          </p:nvSpPr>
          <p:spPr>
            <a:xfrm>
              <a:off x="5725279" y="2875668"/>
              <a:ext cx="190969" cy="142446"/>
            </a:xfrm>
            <a:custGeom>
              <a:avLst/>
              <a:gdLst/>
              <a:ahLst/>
              <a:cxnLst/>
              <a:rect l="l" t="t" r="r" b="b"/>
              <a:pathLst>
                <a:path w="190969" h="142446" extrusionOk="0">
                  <a:moveTo>
                    <a:pt x="173186" y="102"/>
                  </a:moveTo>
                  <a:cubicBezTo>
                    <a:pt x="150268" y="19152"/>
                    <a:pt x="110138" y="-1613"/>
                    <a:pt x="108522" y="102"/>
                  </a:cubicBezTo>
                  <a:cubicBezTo>
                    <a:pt x="84624" y="24276"/>
                    <a:pt x="59386" y="47079"/>
                    <a:pt x="32921" y="68396"/>
                  </a:cubicBezTo>
                  <a:cubicBezTo>
                    <a:pt x="18657" y="79636"/>
                    <a:pt x="-3596" y="94685"/>
                    <a:pt x="493" y="116021"/>
                  </a:cubicBezTo>
                  <a:cubicBezTo>
                    <a:pt x="7626" y="154693"/>
                    <a:pt x="69437" y="142786"/>
                    <a:pt x="92736" y="130975"/>
                  </a:cubicBezTo>
                  <a:cubicBezTo>
                    <a:pt x="116034" y="119164"/>
                    <a:pt x="135148" y="99543"/>
                    <a:pt x="157210" y="85827"/>
                  </a:cubicBezTo>
                  <a:cubicBezTo>
                    <a:pt x="172901" y="76302"/>
                    <a:pt x="188402" y="70968"/>
                    <a:pt x="190874" y="51061"/>
                  </a:cubicBezTo>
                  <a:cubicBezTo>
                    <a:pt x="192300" y="39249"/>
                    <a:pt x="177275" y="-374"/>
                    <a:pt x="173186" y="10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51" name="Google Shape;3551;p38"/>
            <p:cNvSpPr/>
            <p:nvPr/>
          </p:nvSpPr>
          <p:spPr>
            <a:xfrm>
              <a:off x="5725677" y="2921300"/>
              <a:ext cx="190145" cy="99378"/>
            </a:xfrm>
            <a:custGeom>
              <a:avLst/>
              <a:gdLst/>
              <a:ahLst/>
              <a:cxnLst/>
              <a:rect l="l" t="t" r="r" b="b"/>
              <a:pathLst>
                <a:path w="190145" h="99378" extrusionOk="0">
                  <a:moveTo>
                    <a:pt x="189715" y="0"/>
                  </a:moveTo>
                  <a:cubicBezTo>
                    <a:pt x="186767" y="19050"/>
                    <a:pt x="171457" y="24289"/>
                    <a:pt x="155861" y="34004"/>
                  </a:cubicBezTo>
                  <a:cubicBezTo>
                    <a:pt x="133418" y="48006"/>
                    <a:pt x="113639" y="68104"/>
                    <a:pt x="90340" y="79915"/>
                  </a:cubicBezTo>
                  <a:cubicBezTo>
                    <a:pt x="68849" y="90869"/>
                    <a:pt x="15120" y="101727"/>
                    <a:pt x="0" y="74104"/>
                  </a:cubicBezTo>
                  <a:cubicBezTo>
                    <a:pt x="8178" y="111347"/>
                    <a:pt x="68944" y="99631"/>
                    <a:pt x="91957" y="87916"/>
                  </a:cubicBezTo>
                  <a:cubicBezTo>
                    <a:pt x="114970" y="76200"/>
                    <a:pt x="134274" y="56579"/>
                    <a:pt x="156431" y="42767"/>
                  </a:cubicBezTo>
                  <a:cubicBezTo>
                    <a:pt x="172122" y="33242"/>
                    <a:pt x="187622" y="27908"/>
                    <a:pt x="190095" y="8001"/>
                  </a:cubicBezTo>
                  <a:cubicBezTo>
                    <a:pt x="190228" y="5324"/>
                    <a:pt x="190095" y="2648"/>
                    <a:pt x="189715"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52" name="Google Shape;3552;p38"/>
            <p:cNvSpPr/>
            <p:nvPr/>
          </p:nvSpPr>
          <p:spPr>
            <a:xfrm>
              <a:off x="5773415" y="2020234"/>
              <a:ext cx="328490" cy="943536"/>
            </a:xfrm>
            <a:custGeom>
              <a:avLst/>
              <a:gdLst/>
              <a:ahLst/>
              <a:cxnLst/>
              <a:rect l="l" t="t" r="r" b="b"/>
              <a:pathLst>
                <a:path w="328490" h="943536" extrusionOk="0">
                  <a:moveTo>
                    <a:pt x="324560" y="81915"/>
                  </a:moveTo>
                  <a:cubicBezTo>
                    <a:pt x="323514" y="116681"/>
                    <a:pt x="312673" y="267367"/>
                    <a:pt x="307918" y="347091"/>
                  </a:cubicBezTo>
                  <a:cubicBezTo>
                    <a:pt x="303163" y="426815"/>
                    <a:pt x="301927" y="524637"/>
                    <a:pt x="301927" y="524637"/>
                  </a:cubicBezTo>
                  <a:cubicBezTo>
                    <a:pt x="301927" y="524637"/>
                    <a:pt x="315716" y="582740"/>
                    <a:pt x="324560" y="651034"/>
                  </a:cubicBezTo>
                  <a:cubicBezTo>
                    <a:pt x="333403" y="719328"/>
                    <a:pt x="324560" y="934879"/>
                    <a:pt x="324560" y="934879"/>
                  </a:cubicBezTo>
                  <a:cubicBezTo>
                    <a:pt x="306701" y="946423"/>
                    <a:pt x="283745" y="946423"/>
                    <a:pt x="265886" y="934879"/>
                  </a:cubicBezTo>
                  <a:cubicBezTo>
                    <a:pt x="265886" y="934879"/>
                    <a:pt x="229274" y="762381"/>
                    <a:pt x="212252" y="684657"/>
                  </a:cubicBezTo>
                  <a:cubicBezTo>
                    <a:pt x="195230" y="606933"/>
                    <a:pt x="192378" y="562166"/>
                    <a:pt x="183724" y="513969"/>
                  </a:cubicBezTo>
                  <a:cubicBezTo>
                    <a:pt x="173073" y="455676"/>
                    <a:pt x="150060" y="183642"/>
                    <a:pt x="150060" y="183642"/>
                  </a:cubicBezTo>
                  <a:lnTo>
                    <a:pt x="140551" y="184214"/>
                  </a:lnTo>
                  <a:lnTo>
                    <a:pt x="116206" y="491490"/>
                  </a:lnTo>
                  <a:cubicBezTo>
                    <a:pt x="123766" y="514131"/>
                    <a:pt x="128959" y="537496"/>
                    <a:pt x="131707" y="561213"/>
                  </a:cubicBezTo>
                  <a:cubicBezTo>
                    <a:pt x="138363" y="611219"/>
                    <a:pt x="124670" y="862870"/>
                    <a:pt x="124670" y="862870"/>
                  </a:cubicBezTo>
                  <a:cubicBezTo>
                    <a:pt x="104700" y="873966"/>
                    <a:pt x="80213" y="872938"/>
                    <a:pt x="61241" y="860203"/>
                  </a:cubicBezTo>
                  <a:cubicBezTo>
                    <a:pt x="61241" y="860203"/>
                    <a:pt x="0" y="526828"/>
                    <a:pt x="0" y="476250"/>
                  </a:cubicBezTo>
                  <a:cubicBezTo>
                    <a:pt x="0" y="442722"/>
                    <a:pt x="5706" y="0"/>
                    <a:pt x="5706"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53" name="Google Shape;3553;p38"/>
            <p:cNvSpPr/>
            <p:nvPr/>
          </p:nvSpPr>
          <p:spPr>
            <a:xfrm>
              <a:off x="5847677" y="1431875"/>
              <a:ext cx="210314" cy="204988"/>
            </a:xfrm>
            <a:custGeom>
              <a:avLst/>
              <a:gdLst/>
              <a:ahLst/>
              <a:cxnLst/>
              <a:rect l="l" t="t" r="r" b="b"/>
              <a:pathLst>
                <a:path w="210314" h="204988" extrusionOk="0">
                  <a:moveTo>
                    <a:pt x="167279" y="0"/>
                  </a:moveTo>
                  <a:cubicBezTo>
                    <a:pt x="167279" y="0"/>
                    <a:pt x="163380" y="75629"/>
                    <a:pt x="165092" y="82391"/>
                  </a:cubicBezTo>
                  <a:cubicBezTo>
                    <a:pt x="166804" y="89154"/>
                    <a:pt x="199707" y="110966"/>
                    <a:pt x="209312" y="119158"/>
                  </a:cubicBezTo>
                  <a:cubicBezTo>
                    <a:pt x="218916" y="127349"/>
                    <a:pt x="157104" y="188214"/>
                    <a:pt x="127054" y="202025"/>
                  </a:cubicBezTo>
                  <a:cubicBezTo>
                    <a:pt x="97004" y="215836"/>
                    <a:pt x="1719" y="179451"/>
                    <a:pt x="102" y="132588"/>
                  </a:cubicBezTo>
                  <a:cubicBezTo>
                    <a:pt x="-1515" y="85725"/>
                    <a:pt x="16363" y="46387"/>
                    <a:pt x="31008" y="44291"/>
                  </a:cubicBezTo>
                  <a:cubicBezTo>
                    <a:pt x="45653" y="42196"/>
                    <a:pt x="167279" y="0"/>
                    <a:pt x="167279"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54" name="Google Shape;3554;p38"/>
            <p:cNvSpPr/>
            <p:nvPr/>
          </p:nvSpPr>
          <p:spPr>
            <a:xfrm>
              <a:off x="5515422" y="1497214"/>
              <a:ext cx="317332" cy="453297"/>
            </a:xfrm>
            <a:custGeom>
              <a:avLst/>
              <a:gdLst/>
              <a:ahLst/>
              <a:cxnLst/>
              <a:rect l="l" t="t" r="r" b="b"/>
              <a:pathLst>
                <a:path w="317332" h="453297" extrusionOk="0">
                  <a:moveTo>
                    <a:pt x="317332" y="2194"/>
                  </a:moveTo>
                  <a:cubicBezTo>
                    <a:pt x="317332" y="2194"/>
                    <a:pt x="296887" y="-29144"/>
                    <a:pt x="222237" y="145069"/>
                  </a:cubicBezTo>
                  <a:cubicBezTo>
                    <a:pt x="147588" y="319281"/>
                    <a:pt x="101562" y="365001"/>
                    <a:pt x="68088" y="408340"/>
                  </a:cubicBezTo>
                  <a:cubicBezTo>
                    <a:pt x="37848" y="447773"/>
                    <a:pt x="22918" y="385099"/>
                    <a:pt x="22918" y="385099"/>
                  </a:cubicBezTo>
                  <a:cubicBezTo>
                    <a:pt x="22918" y="385099"/>
                    <a:pt x="46977" y="354714"/>
                    <a:pt x="26912" y="354714"/>
                  </a:cubicBezTo>
                  <a:cubicBezTo>
                    <a:pt x="15691" y="355381"/>
                    <a:pt x="0" y="378526"/>
                    <a:pt x="0" y="378526"/>
                  </a:cubicBezTo>
                  <a:lnTo>
                    <a:pt x="25581" y="419484"/>
                  </a:lnTo>
                  <a:lnTo>
                    <a:pt x="92147" y="453298"/>
                  </a:lnTo>
                  <a:cubicBezTo>
                    <a:pt x="92147" y="453298"/>
                    <a:pt x="173644" y="378241"/>
                    <a:pt x="199985" y="331949"/>
                  </a:cubicBezTo>
                  <a:cubicBezTo>
                    <a:pt x="228514" y="295468"/>
                    <a:pt x="271211" y="223078"/>
                    <a:pt x="271211" y="223078"/>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55" name="Google Shape;3555;p38"/>
            <p:cNvSpPr/>
            <p:nvPr/>
          </p:nvSpPr>
          <p:spPr>
            <a:xfrm>
              <a:off x="5490085" y="1875271"/>
              <a:ext cx="151441" cy="99116"/>
            </a:xfrm>
            <a:custGeom>
              <a:avLst/>
              <a:gdLst/>
              <a:ahLst/>
              <a:cxnLst/>
              <a:rect l="l" t="t" r="r" b="b"/>
              <a:pathLst>
                <a:path w="151441" h="99116" extrusionOk="0">
                  <a:moveTo>
                    <a:pt x="25622" y="35807"/>
                  </a:moveTo>
                  <a:cubicBezTo>
                    <a:pt x="24861" y="35236"/>
                    <a:pt x="4986" y="12090"/>
                    <a:pt x="4986" y="12090"/>
                  </a:cubicBezTo>
                  <a:cubicBezTo>
                    <a:pt x="4986" y="12090"/>
                    <a:pt x="-6901" y="1708"/>
                    <a:pt x="6032" y="946"/>
                  </a:cubicBezTo>
                  <a:cubicBezTo>
                    <a:pt x="18965" y="184"/>
                    <a:pt x="65086" y="89"/>
                    <a:pt x="65086" y="89"/>
                  </a:cubicBezTo>
                  <a:cubicBezTo>
                    <a:pt x="69803" y="-369"/>
                    <a:pt x="74510" y="955"/>
                    <a:pt x="78305" y="3803"/>
                  </a:cubicBezTo>
                  <a:cubicBezTo>
                    <a:pt x="84105" y="8375"/>
                    <a:pt x="150957" y="93148"/>
                    <a:pt x="150957" y="93148"/>
                  </a:cubicBezTo>
                  <a:cubicBezTo>
                    <a:pt x="150957" y="93148"/>
                    <a:pt x="153905" y="98291"/>
                    <a:pt x="145252" y="98863"/>
                  </a:cubicBezTo>
                  <a:cubicBezTo>
                    <a:pt x="136598" y="99434"/>
                    <a:pt x="80587" y="98863"/>
                    <a:pt x="80587" y="98863"/>
                  </a:cubicBezTo>
                  <a:close/>
                </a:path>
              </a:pathLst>
            </a:custGeom>
            <a:solidFill>
              <a:srgbClr val="20232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56" name="Google Shape;3556;p38"/>
            <p:cNvSpPr/>
            <p:nvPr/>
          </p:nvSpPr>
          <p:spPr>
            <a:xfrm>
              <a:off x="5494480" y="1896496"/>
              <a:ext cx="98885" cy="82426"/>
            </a:xfrm>
            <a:custGeom>
              <a:avLst/>
              <a:gdLst/>
              <a:ahLst/>
              <a:cxnLst/>
              <a:rect l="l" t="t" r="r" b="b"/>
              <a:pathLst>
                <a:path w="98885" h="82426" extrusionOk="0">
                  <a:moveTo>
                    <a:pt x="15807" y="295"/>
                  </a:moveTo>
                  <a:cubicBezTo>
                    <a:pt x="15807" y="295"/>
                    <a:pt x="-3878" y="-3420"/>
                    <a:pt x="687" y="15534"/>
                  </a:cubicBezTo>
                  <a:cubicBezTo>
                    <a:pt x="5251" y="34489"/>
                    <a:pt x="33495" y="54111"/>
                    <a:pt x="33495" y="54111"/>
                  </a:cubicBezTo>
                  <a:lnTo>
                    <a:pt x="62974" y="78876"/>
                  </a:lnTo>
                  <a:cubicBezTo>
                    <a:pt x="70334" y="83610"/>
                    <a:pt x="79768" y="83610"/>
                    <a:pt x="87128" y="78876"/>
                  </a:cubicBezTo>
                  <a:cubicBezTo>
                    <a:pt x="94736" y="74113"/>
                    <a:pt x="105387" y="61159"/>
                    <a:pt x="93690" y="48872"/>
                  </a:cubicBezTo>
                  <a:cubicBezTo>
                    <a:pt x="81993" y="36585"/>
                    <a:pt x="71533" y="9629"/>
                    <a:pt x="41673" y="10772"/>
                  </a:cubicBezTo>
                  <a:cubicBezTo>
                    <a:pt x="41673" y="10772"/>
                    <a:pt x="40056" y="3628"/>
                    <a:pt x="22654" y="1247"/>
                  </a:cubicBezTo>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57" name="Google Shape;3557;p38"/>
            <p:cNvSpPr/>
            <p:nvPr/>
          </p:nvSpPr>
          <p:spPr>
            <a:xfrm>
              <a:off x="5773193" y="1460583"/>
              <a:ext cx="342080" cy="688737"/>
            </a:xfrm>
            <a:custGeom>
              <a:avLst/>
              <a:gdLst/>
              <a:ahLst/>
              <a:cxnLst/>
              <a:rect l="l" t="t" r="r" b="b"/>
              <a:pathLst>
                <a:path w="342080" h="688737" extrusionOk="0">
                  <a:moveTo>
                    <a:pt x="250227" y="66733"/>
                  </a:moveTo>
                  <a:cubicBezTo>
                    <a:pt x="250227" y="66733"/>
                    <a:pt x="195357" y="148457"/>
                    <a:pt x="118901" y="156172"/>
                  </a:cubicBezTo>
                  <a:cubicBezTo>
                    <a:pt x="94841" y="132360"/>
                    <a:pt x="92654" y="47683"/>
                    <a:pt x="126033" y="20632"/>
                  </a:cubicBezTo>
                  <a:cubicBezTo>
                    <a:pt x="126033" y="20632"/>
                    <a:pt x="95317" y="-4229"/>
                    <a:pt x="74301" y="629"/>
                  </a:cubicBezTo>
                  <a:cubicBezTo>
                    <a:pt x="49433" y="14088"/>
                    <a:pt x="30395" y="36272"/>
                    <a:pt x="20857" y="62923"/>
                  </a:cubicBezTo>
                  <a:cubicBezTo>
                    <a:pt x="6783" y="106071"/>
                    <a:pt x="-1110" y="155792"/>
                    <a:pt x="126" y="236087"/>
                  </a:cubicBezTo>
                  <a:cubicBezTo>
                    <a:pt x="1363" y="316383"/>
                    <a:pt x="126" y="561557"/>
                    <a:pt x="126" y="561557"/>
                  </a:cubicBezTo>
                  <a:cubicBezTo>
                    <a:pt x="126" y="561557"/>
                    <a:pt x="10967" y="613468"/>
                    <a:pt x="80102" y="652044"/>
                  </a:cubicBezTo>
                  <a:cubicBezTo>
                    <a:pt x="149236" y="690620"/>
                    <a:pt x="200207" y="694335"/>
                    <a:pt x="247754" y="683381"/>
                  </a:cubicBezTo>
                  <a:cubicBezTo>
                    <a:pt x="286458" y="674333"/>
                    <a:pt x="318410" y="660712"/>
                    <a:pt x="331723" y="632613"/>
                  </a:cubicBezTo>
                  <a:cubicBezTo>
                    <a:pt x="328300" y="576320"/>
                    <a:pt x="303195" y="429540"/>
                    <a:pt x="312704" y="358769"/>
                  </a:cubicBezTo>
                  <a:cubicBezTo>
                    <a:pt x="322214" y="287999"/>
                    <a:pt x="336954" y="234944"/>
                    <a:pt x="341233" y="177794"/>
                  </a:cubicBezTo>
                  <a:cubicBezTo>
                    <a:pt x="345512" y="120644"/>
                    <a:pt x="333625" y="121692"/>
                    <a:pt x="305001" y="101594"/>
                  </a:cubicBezTo>
                  <a:cubicBezTo>
                    <a:pt x="287618" y="88650"/>
                    <a:pt x="269312" y="77001"/>
                    <a:pt x="250227" y="66733"/>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58" name="Google Shape;3558;p38"/>
            <p:cNvSpPr/>
            <p:nvPr/>
          </p:nvSpPr>
          <p:spPr>
            <a:xfrm>
              <a:off x="6052262" y="1601698"/>
              <a:ext cx="132559" cy="608427"/>
            </a:xfrm>
            <a:custGeom>
              <a:avLst/>
              <a:gdLst/>
              <a:ahLst/>
              <a:cxnLst/>
              <a:rect l="l" t="t" r="r" b="b"/>
              <a:pathLst>
                <a:path w="132559" h="608427" extrusionOk="0">
                  <a:moveTo>
                    <a:pt x="1779" y="533694"/>
                  </a:moveTo>
                  <a:cubicBezTo>
                    <a:pt x="13190" y="520931"/>
                    <a:pt x="32779" y="450160"/>
                    <a:pt x="44001" y="405488"/>
                  </a:cubicBezTo>
                  <a:cubicBezTo>
                    <a:pt x="54832" y="355339"/>
                    <a:pt x="57019" y="303694"/>
                    <a:pt x="50467" y="252802"/>
                  </a:cubicBezTo>
                  <a:cubicBezTo>
                    <a:pt x="40387" y="191842"/>
                    <a:pt x="12429" y="107451"/>
                    <a:pt x="4536" y="72494"/>
                  </a:cubicBezTo>
                  <a:cubicBezTo>
                    <a:pt x="-3357" y="37537"/>
                    <a:pt x="7104" y="22678"/>
                    <a:pt x="22604" y="8581"/>
                  </a:cubicBezTo>
                  <a:cubicBezTo>
                    <a:pt x="40767" y="-7993"/>
                    <a:pt x="67870" y="-3040"/>
                    <a:pt x="85367" y="45538"/>
                  </a:cubicBezTo>
                  <a:cubicBezTo>
                    <a:pt x="108199" y="112727"/>
                    <a:pt x="123538" y="182231"/>
                    <a:pt x="131108" y="252802"/>
                  </a:cubicBezTo>
                  <a:cubicBezTo>
                    <a:pt x="135206" y="305361"/>
                    <a:pt x="130614" y="358234"/>
                    <a:pt x="117509" y="409298"/>
                  </a:cubicBezTo>
                  <a:cubicBezTo>
                    <a:pt x="105813" y="456923"/>
                    <a:pt x="88981" y="491403"/>
                    <a:pt x="66728" y="535028"/>
                  </a:cubicBezTo>
                  <a:cubicBezTo>
                    <a:pt x="60737" y="546839"/>
                    <a:pt x="47044" y="580081"/>
                    <a:pt x="38200" y="604084"/>
                  </a:cubicBezTo>
                  <a:cubicBezTo>
                    <a:pt x="29356" y="628087"/>
                    <a:pt x="-8587" y="545315"/>
                    <a:pt x="1779" y="53369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59" name="Google Shape;3559;p38"/>
            <p:cNvSpPr/>
            <p:nvPr/>
          </p:nvSpPr>
          <p:spPr>
            <a:xfrm>
              <a:off x="5838983" y="1219006"/>
              <a:ext cx="226927" cy="276849"/>
            </a:xfrm>
            <a:custGeom>
              <a:avLst/>
              <a:gdLst/>
              <a:ahLst/>
              <a:cxnLst/>
              <a:rect l="l" t="t" r="r" b="b"/>
              <a:pathLst>
                <a:path w="226927" h="276849" extrusionOk="0">
                  <a:moveTo>
                    <a:pt x="4992" y="100093"/>
                  </a:moveTo>
                  <a:lnTo>
                    <a:pt x="4992" y="100093"/>
                  </a:lnTo>
                  <a:cubicBezTo>
                    <a:pt x="14026" y="41324"/>
                    <a:pt x="56248" y="-3158"/>
                    <a:pt x="116729" y="176"/>
                  </a:cubicBezTo>
                  <a:cubicBezTo>
                    <a:pt x="180871" y="3548"/>
                    <a:pt x="230140" y="58374"/>
                    <a:pt x="226764" y="122620"/>
                  </a:cubicBezTo>
                  <a:cubicBezTo>
                    <a:pt x="224862" y="159005"/>
                    <a:pt x="206061" y="192400"/>
                    <a:pt x="175973" y="212869"/>
                  </a:cubicBezTo>
                  <a:cubicBezTo>
                    <a:pt x="173795" y="221746"/>
                    <a:pt x="170610" y="230347"/>
                    <a:pt x="166464" y="238491"/>
                  </a:cubicBezTo>
                  <a:cubicBezTo>
                    <a:pt x="145067" y="263542"/>
                    <a:pt x="80403" y="279068"/>
                    <a:pt x="61859" y="276591"/>
                  </a:cubicBezTo>
                  <a:cubicBezTo>
                    <a:pt x="37990" y="273162"/>
                    <a:pt x="25152" y="263161"/>
                    <a:pt x="13741" y="237062"/>
                  </a:cubicBezTo>
                  <a:cubicBezTo>
                    <a:pt x="-6229" y="190771"/>
                    <a:pt x="47" y="129144"/>
                    <a:pt x="4992" y="100093"/>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60" name="Google Shape;3560;p38"/>
            <p:cNvSpPr/>
            <p:nvPr/>
          </p:nvSpPr>
          <p:spPr>
            <a:xfrm>
              <a:off x="5847630" y="1194850"/>
              <a:ext cx="239905" cy="237025"/>
            </a:xfrm>
            <a:custGeom>
              <a:avLst/>
              <a:gdLst/>
              <a:ahLst/>
              <a:cxnLst/>
              <a:rect l="l" t="t" r="r" b="b"/>
              <a:pathLst>
                <a:path w="239905" h="237025" extrusionOk="0">
                  <a:moveTo>
                    <a:pt x="167327" y="237026"/>
                  </a:moveTo>
                  <a:lnTo>
                    <a:pt x="167327" y="237026"/>
                  </a:lnTo>
                  <a:lnTo>
                    <a:pt x="161811" y="185781"/>
                  </a:lnTo>
                  <a:cubicBezTo>
                    <a:pt x="161811" y="185781"/>
                    <a:pt x="203558" y="77387"/>
                    <a:pt x="104754" y="98151"/>
                  </a:cubicBezTo>
                  <a:cubicBezTo>
                    <a:pt x="39519" y="111962"/>
                    <a:pt x="23163" y="117868"/>
                    <a:pt x="3383" y="74053"/>
                  </a:cubicBezTo>
                  <a:cubicBezTo>
                    <a:pt x="-16397" y="30238"/>
                    <a:pt x="53498" y="-9100"/>
                    <a:pt x="136516" y="1853"/>
                  </a:cubicBezTo>
                  <a:cubicBezTo>
                    <a:pt x="196036" y="7797"/>
                    <a:pt x="241026" y="58537"/>
                    <a:pt x="239884" y="118439"/>
                  </a:cubicBezTo>
                  <a:cubicBezTo>
                    <a:pt x="237222" y="150729"/>
                    <a:pt x="228663" y="215975"/>
                    <a:pt x="167327" y="23702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61" name="Google Shape;3561;p38"/>
            <p:cNvSpPr/>
            <p:nvPr/>
          </p:nvSpPr>
          <p:spPr>
            <a:xfrm>
              <a:off x="6035307" y="1564524"/>
              <a:ext cx="148633" cy="202336"/>
            </a:xfrm>
            <a:custGeom>
              <a:avLst/>
              <a:gdLst/>
              <a:ahLst/>
              <a:cxnLst/>
              <a:rect l="l" t="t" r="r" b="b"/>
              <a:pathLst>
                <a:path w="148633" h="202336" extrusionOk="0">
                  <a:moveTo>
                    <a:pt x="148634" y="161388"/>
                  </a:moveTo>
                  <a:cubicBezTo>
                    <a:pt x="148634" y="161388"/>
                    <a:pt x="94810" y="215109"/>
                    <a:pt x="31001" y="199488"/>
                  </a:cubicBezTo>
                  <a:cubicBezTo>
                    <a:pt x="21491" y="193297"/>
                    <a:pt x="0" y="67757"/>
                    <a:pt x="0" y="67757"/>
                  </a:cubicBezTo>
                  <a:cubicBezTo>
                    <a:pt x="0" y="67757"/>
                    <a:pt x="0" y="-1775"/>
                    <a:pt x="53253" y="35"/>
                  </a:cubicBezTo>
                  <a:cubicBezTo>
                    <a:pt x="106506" y="1844"/>
                    <a:pt x="148634" y="161388"/>
                    <a:pt x="148634" y="161388"/>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62" name="Google Shape;3562;p38"/>
            <p:cNvSpPr/>
            <p:nvPr/>
          </p:nvSpPr>
          <p:spPr>
            <a:xfrm>
              <a:off x="5727199" y="1461212"/>
              <a:ext cx="120770" cy="194746"/>
            </a:xfrm>
            <a:custGeom>
              <a:avLst/>
              <a:gdLst/>
              <a:ahLst/>
              <a:cxnLst/>
              <a:rect l="l" t="t" r="r" b="b"/>
              <a:pathLst>
                <a:path w="120770" h="194746" extrusionOk="0">
                  <a:moveTo>
                    <a:pt x="46502" y="194215"/>
                  </a:moveTo>
                  <a:cubicBezTo>
                    <a:pt x="46502" y="194215"/>
                    <a:pt x="11602" y="198596"/>
                    <a:pt x="0" y="182213"/>
                  </a:cubicBezTo>
                  <a:cubicBezTo>
                    <a:pt x="2092" y="153638"/>
                    <a:pt x="48594" y="7906"/>
                    <a:pt x="120771" y="0"/>
                  </a:cubicBezTo>
                  <a:cubicBezTo>
                    <a:pt x="103197" y="15916"/>
                    <a:pt x="88011" y="34300"/>
                    <a:pt x="75696" y="54578"/>
                  </a:cubicBezTo>
                  <a:cubicBezTo>
                    <a:pt x="49925" y="97345"/>
                    <a:pt x="46502" y="194215"/>
                    <a:pt x="46502" y="194215"/>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63" name="Google Shape;3563;p38"/>
            <p:cNvSpPr/>
            <p:nvPr/>
          </p:nvSpPr>
          <p:spPr>
            <a:xfrm>
              <a:off x="2473900" y="4607987"/>
              <a:ext cx="657677" cy="380237"/>
            </a:xfrm>
            <a:custGeom>
              <a:avLst/>
              <a:gdLst/>
              <a:ahLst/>
              <a:cxnLst/>
              <a:rect l="l" t="t" r="r" b="b"/>
              <a:pathLst>
                <a:path w="657677" h="380237" extrusionOk="0">
                  <a:moveTo>
                    <a:pt x="657678" y="190119"/>
                  </a:moveTo>
                  <a:cubicBezTo>
                    <a:pt x="657678" y="295119"/>
                    <a:pt x="510452" y="380238"/>
                    <a:pt x="328839" y="380238"/>
                  </a:cubicBezTo>
                  <a:cubicBezTo>
                    <a:pt x="147226" y="380238"/>
                    <a:pt x="0" y="295119"/>
                    <a:pt x="0" y="190119"/>
                  </a:cubicBezTo>
                  <a:cubicBezTo>
                    <a:pt x="0" y="85119"/>
                    <a:pt x="147226" y="0"/>
                    <a:pt x="328839" y="0"/>
                  </a:cubicBezTo>
                  <a:cubicBezTo>
                    <a:pt x="510452" y="0"/>
                    <a:pt x="657678" y="85119"/>
                    <a:pt x="657678" y="190119"/>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64" name="Google Shape;3564;p38"/>
            <p:cNvSpPr/>
            <p:nvPr/>
          </p:nvSpPr>
          <p:spPr>
            <a:xfrm>
              <a:off x="2526860" y="3374023"/>
              <a:ext cx="157580" cy="343757"/>
            </a:xfrm>
            <a:custGeom>
              <a:avLst/>
              <a:gdLst/>
              <a:ahLst/>
              <a:cxnLst/>
              <a:rect l="l" t="t" r="r" b="b"/>
              <a:pathLst>
                <a:path w="157580" h="343757" extrusionOk="0">
                  <a:moveTo>
                    <a:pt x="34717" y="0"/>
                  </a:moveTo>
                  <a:cubicBezTo>
                    <a:pt x="31009" y="32004"/>
                    <a:pt x="-7029" y="170021"/>
                    <a:pt x="1149" y="217361"/>
                  </a:cubicBezTo>
                  <a:cubicBezTo>
                    <a:pt x="9327" y="264700"/>
                    <a:pt x="139512" y="343757"/>
                    <a:pt x="139512" y="343757"/>
                  </a:cubicBezTo>
                  <a:lnTo>
                    <a:pt x="157580" y="262795"/>
                  </a:lnTo>
                  <a:lnTo>
                    <a:pt x="85403" y="192024"/>
                  </a:lnTo>
                  <a:lnTo>
                    <a:pt x="104898" y="57912"/>
                  </a:ln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65" name="Google Shape;3565;p38"/>
            <p:cNvSpPr/>
            <p:nvPr/>
          </p:nvSpPr>
          <p:spPr>
            <a:xfrm>
              <a:off x="2548930" y="3232673"/>
              <a:ext cx="113353" cy="218341"/>
            </a:xfrm>
            <a:custGeom>
              <a:avLst/>
              <a:gdLst/>
              <a:ahLst/>
              <a:cxnLst/>
              <a:rect l="l" t="t" r="r" b="b"/>
              <a:pathLst>
                <a:path w="113353" h="218341" extrusionOk="0">
                  <a:moveTo>
                    <a:pt x="113353" y="5238"/>
                  </a:moveTo>
                  <a:cubicBezTo>
                    <a:pt x="87120" y="-6849"/>
                    <a:pt x="56006" y="2599"/>
                    <a:pt x="40891" y="27240"/>
                  </a:cubicBezTo>
                  <a:cubicBezTo>
                    <a:pt x="21872" y="59054"/>
                    <a:pt x="1807" y="168020"/>
                    <a:pt x="0" y="186689"/>
                  </a:cubicBezTo>
                  <a:cubicBezTo>
                    <a:pt x="0" y="186689"/>
                    <a:pt x="26912" y="223836"/>
                    <a:pt x="67232" y="217645"/>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66" name="Google Shape;3566;p38"/>
            <p:cNvSpPr/>
            <p:nvPr/>
          </p:nvSpPr>
          <p:spPr>
            <a:xfrm>
              <a:off x="2798668" y="4744252"/>
              <a:ext cx="244333" cy="137739"/>
            </a:xfrm>
            <a:custGeom>
              <a:avLst/>
              <a:gdLst/>
              <a:ahLst/>
              <a:cxnLst/>
              <a:rect l="l" t="t" r="r" b="b"/>
              <a:pathLst>
                <a:path w="244333" h="137739" extrusionOk="0">
                  <a:moveTo>
                    <a:pt x="12344" y="32993"/>
                  </a:moveTo>
                  <a:cubicBezTo>
                    <a:pt x="40672" y="40842"/>
                    <a:pt x="70948" y="37175"/>
                    <a:pt x="96598" y="22802"/>
                  </a:cubicBezTo>
                  <a:cubicBezTo>
                    <a:pt x="116948" y="23468"/>
                    <a:pt x="227163" y="-23775"/>
                    <a:pt x="242093" y="15848"/>
                  </a:cubicBezTo>
                  <a:cubicBezTo>
                    <a:pt x="255216" y="50615"/>
                    <a:pt x="207479" y="82523"/>
                    <a:pt x="181993" y="89001"/>
                  </a:cubicBezTo>
                  <a:cubicBezTo>
                    <a:pt x="126363" y="102431"/>
                    <a:pt x="85186" y="130244"/>
                    <a:pt x="62839" y="135006"/>
                  </a:cubicBezTo>
                  <a:cubicBezTo>
                    <a:pt x="46197" y="138530"/>
                    <a:pt x="24801" y="140817"/>
                    <a:pt x="11297" y="127672"/>
                  </a:cubicBezTo>
                  <a:cubicBezTo>
                    <a:pt x="-4583" y="111956"/>
                    <a:pt x="-3252" y="53472"/>
                    <a:pt x="12344" y="32993"/>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67" name="Google Shape;3567;p38"/>
            <p:cNvSpPr/>
            <p:nvPr/>
          </p:nvSpPr>
          <p:spPr>
            <a:xfrm>
              <a:off x="2802738" y="4767054"/>
              <a:ext cx="240222" cy="115414"/>
            </a:xfrm>
            <a:custGeom>
              <a:avLst/>
              <a:gdLst/>
              <a:ahLst/>
              <a:cxnLst/>
              <a:rect l="l" t="t" r="r" b="b"/>
              <a:pathLst>
                <a:path w="240222" h="115414" extrusionOk="0">
                  <a:moveTo>
                    <a:pt x="58769" y="102584"/>
                  </a:moveTo>
                  <a:cubicBezTo>
                    <a:pt x="81116" y="97822"/>
                    <a:pt x="122292" y="70009"/>
                    <a:pt x="177923" y="56579"/>
                  </a:cubicBezTo>
                  <a:cubicBezTo>
                    <a:pt x="199319" y="51340"/>
                    <a:pt x="236121" y="28004"/>
                    <a:pt x="239830" y="0"/>
                  </a:cubicBezTo>
                  <a:cubicBezTo>
                    <a:pt x="244775" y="32004"/>
                    <a:pt x="201792" y="60388"/>
                    <a:pt x="177923" y="66675"/>
                  </a:cubicBezTo>
                  <a:cubicBezTo>
                    <a:pt x="122292" y="80105"/>
                    <a:pt x="81116" y="107918"/>
                    <a:pt x="58769" y="112681"/>
                  </a:cubicBezTo>
                  <a:cubicBezTo>
                    <a:pt x="42127" y="116205"/>
                    <a:pt x="20731" y="118491"/>
                    <a:pt x="7227" y="105346"/>
                  </a:cubicBezTo>
                  <a:cubicBezTo>
                    <a:pt x="3793" y="101575"/>
                    <a:pt x="1314" y="97041"/>
                    <a:pt x="0" y="92107"/>
                  </a:cubicBezTo>
                  <a:cubicBezTo>
                    <a:pt x="16840" y="104699"/>
                    <a:pt x="38626" y="108575"/>
                    <a:pt x="58769" y="102584"/>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68" name="Google Shape;3568;p38"/>
            <p:cNvSpPr/>
            <p:nvPr/>
          </p:nvSpPr>
          <p:spPr>
            <a:xfrm>
              <a:off x="2619879" y="4663861"/>
              <a:ext cx="244438" cy="137739"/>
            </a:xfrm>
            <a:custGeom>
              <a:avLst/>
              <a:gdLst/>
              <a:ahLst/>
              <a:cxnLst/>
              <a:rect l="l" t="t" r="r" b="b"/>
              <a:pathLst>
                <a:path w="244438" h="137739" extrusionOk="0">
                  <a:moveTo>
                    <a:pt x="12449" y="32993"/>
                  </a:moveTo>
                  <a:cubicBezTo>
                    <a:pt x="40778" y="40842"/>
                    <a:pt x="71053" y="37175"/>
                    <a:pt x="96703" y="22802"/>
                  </a:cubicBezTo>
                  <a:cubicBezTo>
                    <a:pt x="116959" y="23468"/>
                    <a:pt x="227174" y="-23775"/>
                    <a:pt x="242199" y="15848"/>
                  </a:cubicBezTo>
                  <a:cubicBezTo>
                    <a:pt x="255322" y="50615"/>
                    <a:pt x="207584" y="82523"/>
                    <a:pt x="182099" y="89001"/>
                  </a:cubicBezTo>
                  <a:cubicBezTo>
                    <a:pt x="126468" y="102526"/>
                    <a:pt x="85197" y="130244"/>
                    <a:pt x="62849" y="135006"/>
                  </a:cubicBezTo>
                  <a:cubicBezTo>
                    <a:pt x="46208" y="138530"/>
                    <a:pt x="24811" y="140817"/>
                    <a:pt x="11403" y="127672"/>
                  </a:cubicBezTo>
                  <a:cubicBezTo>
                    <a:pt x="-4573" y="111956"/>
                    <a:pt x="-3337" y="53758"/>
                    <a:pt x="12449" y="32993"/>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69" name="Google Shape;3569;p38"/>
            <p:cNvSpPr/>
            <p:nvPr/>
          </p:nvSpPr>
          <p:spPr>
            <a:xfrm>
              <a:off x="2624340" y="4686663"/>
              <a:ext cx="240317" cy="115414"/>
            </a:xfrm>
            <a:custGeom>
              <a:avLst/>
              <a:gdLst/>
              <a:ahLst/>
              <a:cxnLst/>
              <a:rect l="l" t="t" r="r" b="b"/>
              <a:pathLst>
                <a:path w="240317" h="115414" extrusionOk="0">
                  <a:moveTo>
                    <a:pt x="58769" y="102584"/>
                  </a:moveTo>
                  <a:cubicBezTo>
                    <a:pt x="81116" y="97822"/>
                    <a:pt x="122387" y="70009"/>
                    <a:pt x="178018" y="56579"/>
                  </a:cubicBezTo>
                  <a:cubicBezTo>
                    <a:pt x="199319" y="51340"/>
                    <a:pt x="236216" y="28004"/>
                    <a:pt x="239925" y="0"/>
                  </a:cubicBezTo>
                  <a:cubicBezTo>
                    <a:pt x="244870" y="32004"/>
                    <a:pt x="201887" y="60388"/>
                    <a:pt x="178018" y="66675"/>
                  </a:cubicBezTo>
                  <a:cubicBezTo>
                    <a:pt x="122387" y="80201"/>
                    <a:pt x="81116" y="107918"/>
                    <a:pt x="58769" y="112681"/>
                  </a:cubicBezTo>
                  <a:cubicBezTo>
                    <a:pt x="42127" y="116205"/>
                    <a:pt x="20731" y="118491"/>
                    <a:pt x="7322" y="105346"/>
                  </a:cubicBezTo>
                  <a:cubicBezTo>
                    <a:pt x="3892" y="101556"/>
                    <a:pt x="1386" y="97031"/>
                    <a:pt x="0" y="92107"/>
                  </a:cubicBezTo>
                  <a:cubicBezTo>
                    <a:pt x="16840" y="104699"/>
                    <a:pt x="38626" y="108576"/>
                    <a:pt x="58769" y="102584"/>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70" name="Google Shape;3570;p38"/>
            <p:cNvSpPr/>
            <p:nvPr/>
          </p:nvSpPr>
          <p:spPr>
            <a:xfrm>
              <a:off x="2619947" y="3772263"/>
              <a:ext cx="357956" cy="1010624"/>
            </a:xfrm>
            <a:custGeom>
              <a:avLst/>
              <a:gdLst/>
              <a:ahLst/>
              <a:cxnLst/>
              <a:rect l="l" t="t" r="r" b="b"/>
              <a:pathLst>
                <a:path w="357956" h="1010624" extrusionOk="0">
                  <a:moveTo>
                    <a:pt x="10194" y="624745"/>
                  </a:moveTo>
                  <a:cubicBezTo>
                    <a:pt x="14905" y="583749"/>
                    <a:pt x="23405" y="543287"/>
                    <a:pt x="35584" y="503872"/>
                  </a:cubicBezTo>
                  <a:cubicBezTo>
                    <a:pt x="35584" y="503872"/>
                    <a:pt x="28071" y="399574"/>
                    <a:pt x="24268" y="300609"/>
                  </a:cubicBezTo>
                  <a:cubicBezTo>
                    <a:pt x="19893" y="188404"/>
                    <a:pt x="-19001" y="89630"/>
                    <a:pt x="11715" y="0"/>
                  </a:cubicBezTo>
                  <a:lnTo>
                    <a:pt x="357956" y="77057"/>
                  </a:lnTo>
                  <a:cubicBezTo>
                    <a:pt x="357956" y="77057"/>
                    <a:pt x="337035" y="524732"/>
                    <a:pt x="332376" y="578739"/>
                  </a:cubicBezTo>
                  <a:cubicBezTo>
                    <a:pt x="329842" y="620897"/>
                    <a:pt x="324665" y="662864"/>
                    <a:pt x="316875" y="704374"/>
                  </a:cubicBezTo>
                  <a:cubicBezTo>
                    <a:pt x="301090" y="791242"/>
                    <a:pt x="275414" y="997839"/>
                    <a:pt x="275414" y="997839"/>
                  </a:cubicBezTo>
                  <a:cubicBezTo>
                    <a:pt x="238897" y="1019175"/>
                    <a:pt x="190874" y="1007364"/>
                    <a:pt x="190874" y="1007364"/>
                  </a:cubicBezTo>
                  <a:cubicBezTo>
                    <a:pt x="190874" y="1007364"/>
                    <a:pt x="193537" y="745998"/>
                    <a:pt x="195914" y="683514"/>
                  </a:cubicBezTo>
                  <a:cubicBezTo>
                    <a:pt x="198767" y="607314"/>
                    <a:pt x="201049" y="612934"/>
                    <a:pt x="201049" y="612934"/>
                  </a:cubicBezTo>
                  <a:lnTo>
                    <a:pt x="189638" y="422434"/>
                  </a:lnTo>
                  <a:lnTo>
                    <a:pt x="182221" y="327755"/>
                  </a:lnTo>
                  <a:cubicBezTo>
                    <a:pt x="182221" y="327755"/>
                    <a:pt x="172711" y="397288"/>
                    <a:pt x="166435" y="459391"/>
                  </a:cubicBezTo>
                  <a:cubicBezTo>
                    <a:pt x="160919" y="513493"/>
                    <a:pt x="147416" y="562451"/>
                    <a:pt x="133342" y="663226"/>
                  </a:cubicBezTo>
                  <a:cubicBezTo>
                    <a:pt x="120694" y="750665"/>
                    <a:pt x="100154" y="926306"/>
                    <a:pt x="100154" y="926306"/>
                  </a:cubicBezTo>
                  <a:cubicBezTo>
                    <a:pt x="63637" y="947547"/>
                    <a:pt x="13997" y="929926"/>
                    <a:pt x="13997" y="929926"/>
                  </a:cubicBezTo>
                  <a:cubicBezTo>
                    <a:pt x="13997" y="929926"/>
                    <a:pt x="304" y="700564"/>
                    <a:pt x="10194" y="624745"/>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71" name="Google Shape;3571;p38"/>
            <p:cNvSpPr/>
            <p:nvPr/>
          </p:nvSpPr>
          <p:spPr>
            <a:xfrm>
              <a:off x="2665909" y="2943080"/>
              <a:ext cx="259735" cy="415919"/>
            </a:xfrm>
            <a:custGeom>
              <a:avLst/>
              <a:gdLst/>
              <a:ahLst/>
              <a:cxnLst/>
              <a:rect l="l" t="t" r="r" b="b"/>
              <a:pathLst>
                <a:path w="259735" h="415919" extrusionOk="0">
                  <a:moveTo>
                    <a:pt x="14728" y="296735"/>
                  </a:moveTo>
                  <a:cubicBezTo>
                    <a:pt x="41069" y="298068"/>
                    <a:pt x="60659" y="304831"/>
                    <a:pt x="63892" y="296735"/>
                  </a:cubicBezTo>
                  <a:cubicBezTo>
                    <a:pt x="66746" y="283124"/>
                    <a:pt x="68778" y="269351"/>
                    <a:pt x="69978" y="255492"/>
                  </a:cubicBezTo>
                  <a:cubicBezTo>
                    <a:pt x="66935" y="247776"/>
                    <a:pt x="64272" y="239585"/>
                    <a:pt x="64272" y="239585"/>
                  </a:cubicBezTo>
                  <a:cubicBezTo>
                    <a:pt x="31274" y="219201"/>
                    <a:pt x="20814" y="183388"/>
                    <a:pt x="16725" y="141763"/>
                  </a:cubicBezTo>
                  <a:cubicBezTo>
                    <a:pt x="9307" y="70516"/>
                    <a:pt x="47726" y="8413"/>
                    <a:pt x="118857" y="698"/>
                  </a:cubicBezTo>
                  <a:cubicBezTo>
                    <a:pt x="185424" y="-6350"/>
                    <a:pt x="234968" y="40798"/>
                    <a:pt x="248091" y="105473"/>
                  </a:cubicBezTo>
                  <a:cubicBezTo>
                    <a:pt x="255128" y="137382"/>
                    <a:pt x="269202" y="197675"/>
                    <a:pt x="250183" y="250158"/>
                  </a:cubicBezTo>
                  <a:cubicBezTo>
                    <a:pt x="239533" y="279495"/>
                    <a:pt x="225839" y="302831"/>
                    <a:pt x="212145" y="307308"/>
                  </a:cubicBezTo>
                  <a:cubicBezTo>
                    <a:pt x="198902" y="306889"/>
                    <a:pt x="185695" y="305708"/>
                    <a:pt x="172586" y="303784"/>
                  </a:cubicBezTo>
                  <a:lnTo>
                    <a:pt x="172586" y="303784"/>
                  </a:lnTo>
                  <a:cubicBezTo>
                    <a:pt x="172586" y="303784"/>
                    <a:pt x="169067" y="323500"/>
                    <a:pt x="166595" y="336264"/>
                  </a:cubicBezTo>
                  <a:cubicBezTo>
                    <a:pt x="164122" y="349027"/>
                    <a:pt x="165168" y="355314"/>
                    <a:pt x="190368" y="371221"/>
                  </a:cubicBezTo>
                  <a:cubicBezTo>
                    <a:pt x="215569" y="387127"/>
                    <a:pt x="152330" y="418846"/>
                    <a:pt x="110774" y="415702"/>
                  </a:cubicBezTo>
                  <a:cubicBezTo>
                    <a:pt x="69217" y="412559"/>
                    <a:pt x="22716" y="387127"/>
                    <a:pt x="9878" y="360648"/>
                  </a:cubicBezTo>
                  <a:cubicBezTo>
                    <a:pt x="-4577" y="331120"/>
                    <a:pt x="-3340" y="295878"/>
                    <a:pt x="14728" y="29673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72" name="Google Shape;3572;p38"/>
            <p:cNvSpPr/>
            <p:nvPr/>
          </p:nvSpPr>
          <p:spPr>
            <a:xfrm>
              <a:off x="2581088" y="3237593"/>
              <a:ext cx="399004" cy="661684"/>
            </a:xfrm>
            <a:custGeom>
              <a:avLst/>
              <a:gdLst/>
              <a:ahLst/>
              <a:cxnLst/>
              <a:rect l="l" t="t" r="r" b="b"/>
              <a:pathLst>
                <a:path w="399004" h="661684" extrusionOk="0">
                  <a:moveTo>
                    <a:pt x="137586" y="6128"/>
                  </a:moveTo>
                  <a:cubicBezTo>
                    <a:pt x="130359" y="24416"/>
                    <a:pt x="148903" y="46704"/>
                    <a:pt x="198352" y="62230"/>
                  </a:cubicBezTo>
                  <a:cubicBezTo>
                    <a:pt x="247801" y="77756"/>
                    <a:pt x="252271" y="57753"/>
                    <a:pt x="252271" y="57753"/>
                  </a:cubicBezTo>
                  <a:cubicBezTo>
                    <a:pt x="252271" y="57753"/>
                    <a:pt x="324733" y="90900"/>
                    <a:pt x="348317" y="107379"/>
                  </a:cubicBezTo>
                  <a:cubicBezTo>
                    <a:pt x="378082" y="128143"/>
                    <a:pt x="391205" y="188341"/>
                    <a:pt x="395199" y="289878"/>
                  </a:cubicBezTo>
                  <a:cubicBezTo>
                    <a:pt x="399859" y="407321"/>
                    <a:pt x="400239" y="581628"/>
                    <a:pt x="396340" y="611727"/>
                  </a:cubicBezTo>
                  <a:cubicBezTo>
                    <a:pt x="396340" y="611727"/>
                    <a:pt x="340900" y="667068"/>
                    <a:pt x="269864" y="661257"/>
                  </a:cubicBezTo>
                  <a:cubicBezTo>
                    <a:pt x="198827" y="655447"/>
                    <a:pt x="79673" y="592487"/>
                    <a:pt x="50479" y="543909"/>
                  </a:cubicBezTo>
                  <a:cubicBezTo>
                    <a:pt x="51240" y="440849"/>
                    <a:pt x="63317" y="424085"/>
                    <a:pt x="46675" y="364744"/>
                  </a:cubicBezTo>
                  <a:cubicBezTo>
                    <a:pt x="8637" y="228918"/>
                    <a:pt x="-11523" y="173292"/>
                    <a:pt x="6925" y="82995"/>
                  </a:cubicBezTo>
                  <a:cubicBezTo>
                    <a:pt x="22236" y="8604"/>
                    <a:pt x="43632" y="-635"/>
                    <a:pt x="73492" y="32"/>
                  </a:cubicBezTo>
                  <a:cubicBezTo>
                    <a:pt x="94947" y="956"/>
                    <a:pt x="116341" y="2985"/>
                    <a:pt x="137586" y="6128"/>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73" name="Google Shape;3573;p38"/>
            <p:cNvSpPr/>
            <p:nvPr/>
          </p:nvSpPr>
          <p:spPr>
            <a:xfrm>
              <a:off x="2863826" y="3320377"/>
              <a:ext cx="503069" cy="394810"/>
            </a:xfrm>
            <a:custGeom>
              <a:avLst/>
              <a:gdLst/>
              <a:ahLst/>
              <a:cxnLst/>
              <a:rect l="l" t="t" r="r" b="b"/>
              <a:pathLst>
                <a:path w="503069" h="394810" extrusionOk="0">
                  <a:moveTo>
                    <a:pt x="224008" y="304248"/>
                  </a:moveTo>
                  <a:cubicBezTo>
                    <a:pt x="165809" y="318917"/>
                    <a:pt x="152116" y="282150"/>
                    <a:pt x="144413" y="251670"/>
                  </a:cubicBezTo>
                  <a:cubicBezTo>
                    <a:pt x="125965" y="177852"/>
                    <a:pt x="115884" y="111272"/>
                    <a:pt x="102096" y="69362"/>
                  </a:cubicBezTo>
                  <a:cubicBezTo>
                    <a:pt x="85834" y="20022"/>
                    <a:pt x="68812" y="12212"/>
                    <a:pt x="45039" y="2687"/>
                  </a:cubicBezTo>
                  <a:cubicBezTo>
                    <a:pt x="16510" y="-8553"/>
                    <a:pt x="-7264" y="15260"/>
                    <a:pt x="2056" y="78125"/>
                  </a:cubicBezTo>
                  <a:cubicBezTo>
                    <a:pt x="13182" y="152420"/>
                    <a:pt x="27731" y="204617"/>
                    <a:pt x="55404" y="292628"/>
                  </a:cubicBezTo>
                  <a:cubicBezTo>
                    <a:pt x="62726" y="315583"/>
                    <a:pt x="78988" y="356350"/>
                    <a:pt x="102952" y="376067"/>
                  </a:cubicBezTo>
                  <a:cubicBezTo>
                    <a:pt x="133002" y="400451"/>
                    <a:pt x="178267" y="399403"/>
                    <a:pt x="246735" y="382353"/>
                  </a:cubicBezTo>
                  <a:cubicBezTo>
                    <a:pt x="275929" y="375019"/>
                    <a:pt x="307977" y="357588"/>
                    <a:pt x="363227" y="331776"/>
                  </a:cubicBezTo>
                  <a:cubicBezTo>
                    <a:pt x="378252" y="324822"/>
                    <a:pt x="389853" y="320060"/>
                    <a:pt x="418382" y="306725"/>
                  </a:cubicBezTo>
                  <a:cubicBezTo>
                    <a:pt x="446972" y="293856"/>
                    <a:pt x="472030" y="274245"/>
                    <a:pt x="491415" y="249575"/>
                  </a:cubicBezTo>
                  <a:cubicBezTo>
                    <a:pt x="506345" y="227953"/>
                    <a:pt x="503682" y="214142"/>
                    <a:pt x="500925" y="209284"/>
                  </a:cubicBezTo>
                  <a:cubicBezTo>
                    <a:pt x="498167" y="204426"/>
                    <a:pt x="494934" y="208046"/>
                    <a:pt x="486946" y="217095"/>
                  </a:cubicBezTo>
                  <a:cubicBezTo>
                    <a:pt x="475446" y="232497"/>
                    <a:pt x="461234" y="245670"/>
                    <a:pt x="445009" y="255956"/>
                  </a:cubicBezTo>
                  <a:cubicBezTo>
                    <a:pt x="445009" y="255956"/>
                    <a:pt x="463457" y="236906"/>
                    <a:pt x="473537" y="224524"/>
                  </a:cubicBezTo>
                  <a:cubicBezTo>
                    <a:pt x="482455" y="213561"/>
                    <a:pt x="489875" y="201445"/>
                    <a:pt x="495599" y="188520"/>
                  </a:cubicBezTo>
                  <a:cubicBezTo>
                    <a:pt x="500829" y="175851"/>
                    <a:pt x="489989" y="158706"/>
                    <a:pt x="481715" y="167755"/>
                  </a:cubicBezTo>
                  <a:cubicBezTo>
                    <a:pt x="473442" y="176804"/>
                    <a:pt x="469543" y="185853"/>
                    <a:pt x="454518" y="203950"/>
                  </a:cubicBezTo>
                  <a:cubicBezTo>
                    <a:pt x="446394" y="213542"/>
                    <a:pt x="437170" y="222143"/>
                    <a:pt x="427036" y="229572"/>
                  </a:cubicBezTo>
                  <a:cubicBezTo>
                    <a:pt x="436376" y="216895"/>
                    <a:pt x="444676" y="203483"/>
                    <a:pt x="451855" y="189472"/>
                  </a:cubicBezTo>
                  <a:cubicBezTo>
                    <a:pt x="461365" y="169946"/>
                    <a:pt x="429508" y="179947"/>
                    <a:pt x="411250" y="198997"/>
                  </a:cubicBezTo>
                  <a:cubicBezTo>
                    <a:pt x="397937" y="212808"/>
                    <a:pt x="386620" y="220809"/>
                    <a:pt x="386240" y="216999"/>
                  </a:cubicBezTo>
                  <a:cubicBezTo>
                    <a:pt x="385860" y="213189"/>
                    <a:pt x="359994" y="241097"/>
                    <a:pt x="346775" y="255099"/>
                  </a:cubicBezTo>
                  <a:cubicBezTo>
                    <a:pt x="333557" y="269101"/>
                    <a:pt x="279448" y="290246"/>
                    <a:pt x="224008" y="304248"/>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74" name="Google Shape;3574;p38"/>
            <p:cNvSpPr/>
            <p:nvPr/>
          </p:nvSpPr>
          <p:spPr>
            <a:xfrm>
              <a:off x="2845723" y="3311820"/>
              <a:ext cx="154147" cy="225876"/>
            </a:xfrm>
            <a:custGeom>
              <a:avLst/>
              <a:gdLst/>
              <a:ahLst/>
              <a:cxnLst/>
              <a:rect l="l" t="t" r="r" b="b"/>
              <a:pathLst>
                <a:path w="154147" h="225876" extrusionOk="0">
                  <a:moveTo>
                    <a:pt x="41365" y="1052"/>
                  </a:moveTo>
                  <a:cubicBezTo>
                    <a:pt x="80259" y="-4758"/>
                    <a:pt x="107931" y="12768"/>
                    <a:pt x="124954" y="71823"/>
                  </a:cubicBezTo>
                  <a:cubicBezTo>
                    <a:pt x="141976" y="130878"/>
                    <a:pt x="154148" y="179360"/>
                    <a:pt x="154148" y="179360"/>
                  </a:cubicBezTo>
                  <a:cubicBezTo>
                    <a:pt x="138761" y="201611"/>
                    <a:pt x="115453" y="217117"/>
                    <a:pt x="89008" y="222699"/>
                  </a:cubicBezTo>
                  <a:cubicBezTo>
                    <a:pt x="42411" y="233939"/>
                    <a:pt x="25674" y="211745"/>
                    <a:pt x="25674" y="211745"/>
                  </a:cubicBezTo>
                  <a:cubicBezTo>
                    <a:pt x="25674" y="211745"/>
                    <a:pt x="12741" y="149833"/>
                    <a:pt x="4753" y="107732"/>
                  </a:cubicBezTo>
                  <a:cubicBezTo>
                    <a:pt x="-3235" y="65632"/>
                    <a:pt x="-6753" y="8101"/>
                    <a:pt x="41365" y="1052"/>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75" name="Google Shape;3575;p38"/>
            <p:cNvSpPr/>
            <p:nvPr/>
          </p:nvSpPr>
          <p:spPr>
            <a:xfrm>
              <a:off x="2673955" y="2924805"/>
              <a:ext cx="251532" cy="277898"/>
            </a:xfrm>
            <a:custGeom>
              <a:avLst/>
              <a:gdLst/>
              <a:ahLst/>
              <a:cxnLst/>
              <a:rect l="l" t="t" r="r" b="b"/>
              <a:pathLst>
                <a:path w="251532" h="277898" extrusionOk="0">
                  <a:moveTo>
                    <a:pt x="237382" y="114605"/>
                  </a:moveTo>
                  <a:cubicBezTo>
                    <a:pt x="237382" y="114605"/>
                    <a:pt x="298814" y="20974"/>
                    <a:pt x="165681" y="1924"/>
                  </a:cubicBezTo>
                  <a:cubicBezTo>
                    <a:pt x="69635" y="-11792"/>
                    <a:pt x="7918" y="50025"/>
                    <a:pt x="786" y="117081"/>
                  </a:cubicBezTo>
                  <a:cubicBezTo>
                    <a:pt x="-6061" y="181185"/>
                    <a:pt x="33308" y="247669"/>
                    <a:pt x="61837" y="274149"/>
                  </a:cubicBezTo>
                  <a:cubicBezTo>
                    <a:pt x="75721" y="279102"/>
                    <a:pt x="105581" y="281959"/>
                    <a:pt x="144855" y="264052"/>
                  </a:cubicBezTo>
                  <a:cubicBezTo>
                    <a:pt x="146420" y="246602"/>
                    <a:pt x="147024" y="229086"/>
                    <a:pt x="146662" y="211569"/>
                  </a:cubicBezTo>
                  <a:cubicBezTo>
                    <a:pt x="146662" y="211569"/>
                    <a:pt x="99875" y="112890"/>
                    <a:pt x="237382" y="114605"/>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76" name="Google Shape;3576;p38"/>
            <p:cNvSpPr/>
            <p:nvPr/>
          </p:nvSpPr>
          <p:spPr>
            <a:xfrm>
              <a:off x="3214730" y="3494025"/>
              <a:ext cx="76119" cy="66973"/>
            </a:xfrm>
            <a:custGeom>
              <a:avLst/>
              <a:gdLst/>
              <a:ahLst/>
              <a:cxnLst/>
              <a:rect l="l" t="t" r="r" b="b"/>
              <a:pathLst>
                <a:path w="76119" h="66973" extrusionOk="0">
                  <a:moveTo>
                    <a:pt x="8709" y="56972"/>
                  </a:moveTo>
                  <a:cubicBezTo>
                    <a:pt x="8709" y="56972"/>
                    <a:pt x="-6411" y="29445"/>
                    <a:pt x="3194" y="22587"/>
                  </a:cubicBezTo>
                  <a:cubicBezTo>
                    <a:pt x="12798" y="15729"/>
                    <a:pt x="26492" y="41637"/>
                    <a:pt x="29250" y="51638"/>
                  </a:cubicBezTo>
                  <a:cubicBezTo>
                    <a:pt x="32008" y="61639"/>
                    <a:pt x="28204" y="48590"/>
                    <a:pt x="28204" y="48590"/>
                  </a:cubicBezTo>
                  <a:cubicBezTo>
                    <a:pt x="28204" y="48590"/>
                    <a:pt x="17838" y="17443"/>
                    <a:pt x="24590" y="11442"/>
                  </a:cubicBezTo>
                  <a:cubicBezTo>
                    <a:pt x="31342" y="5442"/>
                    <a:pt x="40376" y="18777"/>
                    <a:pt x="49410" y="38303"/>
                  </a:cubicBezTo>
                  <a:cubicBezTo>
                    <a:pt x="58444" y="57829"/>
                    <a:pt x="51597" y="36684"/>
                    <a:pt x="51597" y="36684"/>
                  </a:cubicBezTo>
                  <a:cubicBezTo>
                    <a:pt x="51597" y="36684"/>
                    <a:pt x="36667" y="5442"/>
                    <a:pt x="43039" y="1060"/>
                  </a:cubicBezTo>
                  <a:cubicBezTo>
                    <a:pt x="51597" y="-4655"/>
                    <a:pt x="65671" y="13823"/>
                    <a:pt x="74040" y="30492"/>
                  </a:cubicBezTo>
                  <a:cubicBezTo>
                    <a:pt x="82408" y="47161"/>
                    <a:pt x="62818" y="66973"/>
                    <a:pt x="62818" y="66973"/>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3577" name="Google Shape;3577;p38"/>
            <p:cNvGrpSpPr/>
            <p:nvPr/>
          </p:nvGrpSpPr>
          <p:grpSpPr>
            <a:xfrm>
              <a:off x="3192914" y="3470000"/>
              <a:ext cx="220130" cy="132120"/>
              <a:chOff x="4865564" y="4292025"/>
              <a:chExt cx="220130" cy="132120"/>
            </a:xfrm>
          </p:grpSpPr>
          <p:sp>
            <p:nvSpPr>
              <p:cNvPr id="3578" name="Google Shape;3578;p38"/>
              <p:cNvSpPr/>
              <p:nvPr/>
            </p:nvSpPr>
            <p:spPr>
              <a:xfrm>
                <a:off x="4866015" y="4297264"/>
                <a:ext cx="219679" cy="126881"/>
              </a:xfrm>
              <a:custGeom>
                <a:avLst/>
                <a:gdLst/>
                <a:ahLst/>
                <a:cxnLst/>
                <a:rect l="l" t="t" r="r" b="b"/>
                <a:pathLst>
                  <a:path w="219679" h="126881" extrusionOk="0">
                    <a:moveTo>
                      <a:pt x="59268" y="125002"/>
                    </a:moveTo>
                    <a:lnTo>
                      <a:pt x="3257" y="92332"/>
                    </a:lnTo>
                    <a:cubicBezTo>
                      <a:pt x="-1593" y="89569"/>
                      <a:pt x="-927" y="84807"/>
                      <a:pt x="4589" y="81568"/>
                    </a:cubicBezTo>
                    <a:lnTo>
                      <a:pt x="140955" y="2701"/>
                    </a:lnTo>
                    <a:cubicBezTo>
                      <a:pt x="146802" y="-613"/>
                      <a:pt x="153882" y="-890"/>
                      <a:pt x="159974" y="1939"/>
                    </a:cubicBezTo>
                    <a:lnTo>
                      <a:pt x="216461" y="34610"/>
                    </a:lnTo>
                    <a:cubicBezTo>
                      <a:pt x="221215" y="37372"/>
                      <a:pt x="220645" y="42230"/>
                      <a:pt x="215129" y="45373"/>
                    </a:cubicBezTo>
                    <a:lnTo>
                      <a:pt x="77907" y="124240"/>
                    </a:lnTo>
                    <a:cubicBezTo>
                      <a:pt x="72174" y="127469"/>
                      <a:pt x="65245" y="127755"/>
                      <a:pt x="59268" y="125002"/>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79" name="Google Shape;3579;p38"/>
              <p:cNvSpPr/>
              <p:nvPr/>
            </p:nvSpPr>
            <p:spPr>
              <a:xfrm>
                <a:off x="4865564" y="4379690"/>
                <a:ext cx="6086" cy="5238"/>
              </a:xfrm>
              <a:custGeom>
                <a:avLst/>
                <a:gdLst/>
                <a:ahLst/>
                <a:cxnLst/>
                <a:rect l="l" t="t" r="r" b="b"/>
                <a:pathLst>
                  <a:path w="6086" h="5238" extrusionOk="0">
                    <a:moveTo>
                      <a:pt x="0" y="5239"/>
                    </a:moveTo>
                    <a:lnTo>
                      <a:pt x="0" y="0"/>
                    </a:lnTo>
                    <a:lnTo>
                      <a:pt x="6086" y="2286"/>
                    </a:lnTo>
                    <a:lnTo>
                      <a:pt x="0" y="5239"/>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80" name="Google Shape;3580;p38"/>
              <p:cNvSpPr/>
              <p:nvPr/>
            </p:nvSpPr>
            <p:spPr>
              <a:xfrm>
                <a:off x="5080003" y="4331398"/>
                <a:ext cx="4849" cy="4953"/>
              </a:xfrm>
              <a:custGeom>
                <a:avLst/>
                <a:gdLst/>
                <a:ahLst/>
                <a:cxnLst/>
                <a:rect l="l" t="t" r="r" b="b"/>
                <a:pathLst>
                  <a:path w="4849" h="4953" extrusionOk="0">
                    <a:moveTo>
                      <a:pt x="4850" y="4953"/>
                    </a:moveTo>
                    <a:lnTo>
                      <a:pt x="4850" y="0"/>
                    </a:lnTo>
                    <a:lnTo>
                      <a:pt x="0" y="3048"/>
                    </a:lnTo>
                    <a:lnTo>
                      <a:pt x="4850" y="4953"/>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81" name="Google Shape;3581;p38"/>
              <p:cNvSpPr/>
              <p:nvPr/>
            </p:nvSpPr>
            <p:spPr>
              <a:xfrm>
                <a:off x="4866015" y="4293038"/>
                <a:ext cx="219203" cy="126874"/>
              </a:xfrm>
              <a:custGeom>
                <a:avLst/>
                <a:gdLst/>
                <a:ahLst/>
                <a:cxnLst/>
                <a:rect l="l" t="t" r="r" b="b"/>
                <a:pathLst>
                  <a:path w="219203" h="126874" extrusionOk="0">
                    <a:moveTo>
                      <a:pt x="59268" y="124847"/>
                    </a:moveTo>
                    <a:lnTo>
                      <a:pt x="3257" y="92177"/>
                    </a:lnTo>
                    <a:cubicBezTo>
                      <a:pt x="-1593" y="89414"/>
                      <a:pt x="-927" y="84556"/>
                      <a:pt x="4589" y="81413"/>
                    </a:cubicBezTo>
                    <a:lnTo>
                      <a:pt x="140480" y="2737"/>
                    </a:lnTo>
                    <a:cubicBezTo>
                      <a:pt x="146312" y="-626"/>
                      <a:pt x="153417" y="-902"/>
                      <a:pt x="159499" y="1975"/>
                    </a:cubicBezTo>
                    <a:lnTo>
                      <a:pt x="215985" y="34646"/>
                    </a:lnTo>
                    <a:cubicBezTo>
                      <a:pt x="220740" y="37408"/>
                      <a:pt x="220169" y="42170"/>
                      <a:pt x="214654" y="45409"/>
                    </a:cubicBezTo>
                    <a:lnTo>
                      <a:pt x="78287" y="124276"/>
                    </a:lnTo>
                    <a:cubicBezTo>
                      <a:pt x="72411" y="127524"/>
                      <a:pt x="65330" y="127743"/>
                      <a:pt x="59268" y="124847"/>
                    </a:cubicBezTo>
                    <a:close/>
                  </a:path>
                </a:pathLst>
              </a:custGeom>
              <a:solidFill>
                <a:srgbClr val="616E8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82" name="Google Shape;3582;p38"/>
              <p:cNvSpPr/>
              <p:nvPr/>
            </p:nvSpPr>
            <p:spPr>
              <a:xfrm rot="-1790023">
                <a:off x="4877359" y="4403357"/>
                <a:ext cx="1145" cy="2102"/>
              </a:xfrm>
              <a:custGeom>
                <a:avLst/>
                <a:gdLst/>
                <a:ahLst/>
                <a:cxnLst/>
                <a:rect l="l" t="t" r="r" b="b"/>
                <a:pathLst>
                  <a:path w="1145" h="2102" extrusionOk="0">
                    <a:moveTo>
                      <a:pt x="1145" y="1053"/>
                    </a:moveTo>
                    <a:cubicBezTo>
                      <a:pt x="1145" y="1634"/>
                      <a:pt x="889" y="2104"/>
                      <a:pt x="573" y="2104"/>
                    </a:cubicBezTo>
                    <a:cubicBezTo>
                      <a:pt x="257" y="2104"/>
                      <a:pt x="0" y="1633"/>
                      <a:pt x="0" y="1053"/>
                    </a:cubicBezTo>
                    <a:cubicBezTo>
                      <a:pt x="0" y="472"/>
                      <a:pt x="257" y="2"/>
                      <a:pt x="573" y="2"/>
                    </a:cubicBezTo>
                    <a:cubicBezTo>
                      <a:pt x="889" y="2"/>
                      <a:pt x="1145" y="472"/>
                      <a:pt x="1145" y="105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83" name="Google Shape;3583;p38"/>
              <p:cNvSpPr/>
              <p:nvPr/>
            </p:nvSpPr>
            <p:spPr>
              <a:xfrm rot="-1801764">
                <a:off x="4877140" y="4391533"/>
                <a:ext cx="1140" cy="2093"/>
              </a:xfrm>
              <a:custGeom>
                <a:avLst/>
                <a:gdLst/>
                <a:ahLst/>
                <a:cxnLst/>
                <a:rect l="l" t="t" r="r" b="b"/>
                <a:pathLst>
                  <a:path w="1141" h="2095" extrusionOk="0">
                    <a:moveTo>
                      <a:pt x="1141" y="1048"/>
                    </a:moveTo>
                    <a:cubicBezTo>
                      <a:pt x="1141" y="1627"/>
                      <a:pt x="886" y="2095"/>
                      <a:pt x="571" y="2095"/>
                    </a:cubicBezTo>
                    <a:cubicBezTo>
                      <a:pt x="255" y="2095"/>
                      <a:pt x="0" y="1626"/>
                      <a:pt x="0" y="1048"/>
                    </a:cubicBezTo>
                    <a:cubicBezTo>
                      <a:pt x="0" y="469"/>
                      <a:pt x="255" y="0"/>
                      <a:pt x="571" y="0"/>
                    </a:cubicBezTo>
                    <a:cubicBezTo>
                      <a:pt x="886" y="0"/>
                      <a:pt x="1141" y="469"/>
                      <a:pt x="1141" y="1048"/>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84" name="Google Shape;3584;p38"/>
              <p:cNvSpPr/>
              <p:nvPr/>
            </p:nvSpPr>
            <p:spPr>
              <a:xfrm rot="-1801764">
                <a:off x="4879874" y="4393221"/>
                <a:ext cx="1140" cy="2093"/>
              </a:xfrm>
              <a:custGeom>
                <a:avLst/>
                <a:gdLst/>
                <a:ahLst/>
                <a:cxnLst/>
                <a:rect l="l" t="t" r="r" b="b"/>
                <a:pathLst>
                  <a:path w="1141" h="2095" extrusionOk="0">
                    <a:moveTo>
                      <a:pt x="1141" y="1048"/>
                    </a:moveTo>
                    <a:cubicBezTo>
                      <a:pt x="1141" y="1626"/>
                      <a:pt x="886" y="2095"/>
                      <a:pt x="571" y="2095"/>
                    </a:cubicBezTo>
                    <a:cubicBezTo>
                      <a:pt x="255" y="2095"/>
                      <a:pt x="0" y="1626"/>
                      <a:pt x="0" y="1048"/>
                    </a:cubicBezTo>
                    <a:cubicBezTo>
                      <a:pt x="0" y="469"/>
                      <a:pt x="255" y="0"/>
                      <a:pt x="571" y="0"/>
                    </a:cubicBezTo>
                    <a:cubicBezTo>
                      <a:pt x="886" y="0"/>
                      <a:pt x="1141" y="469"/>
                      <a:pt x="1141" y="1048"/>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85" name="Google Shape;3585;p38"/>
              <p:cNvSpPr/>
              <p:nvPr/>
            </p:nvSpPr>
            <p:spPr>
              <a:xfrm rot="-1801764">
                <a:off x="4882642" y="4394683"/>
                <a:ext cx="1140" cy="2093"/>
              </a:xfrm>
              <a:custGeom>
                <a:avLst/>
                <a:gdLst/>
                <a:ahLst/>
                <a:cxnLst/>
                <a:rect l="l" t="t" r="r" b="b"/>
                <a:pathLst>
                  <a:path w="1141" h="2095" extrusionOk="0">
                    <a:moveTo>
                      <a:pt x="1141" y="1048"/>
                    </a:moveTo>
                    <a:cubicBezTo>
                      <a:pt x="1141" y="1626"/>
                      <a:pt x="886" y="2095"/>
                      <a:pt x="571" y="2095"/>
                    </a:cubicBezTo>
                    <a:cubicBezTo>
                      <a:pt x="255" y="2095"/>
                      <a:pt x="0" y="1626"/>
                      <a:pt x="0" y="1048"/>
                    </a:cubicBezTo>
                    <a:cubicBezTo>
                      <a:pt x="0" y="469"/>
                      <a:pt x="255" y="0"/>
                      <a:pt x="571" y="0"/>
                    </a:cubicBezTo>
                    <a:cubicBezTo>
                      <a:pt x="886" y="0"/>
                      <a:pt x="1141" y="469"/>
                      <a:pt x="1141" y="1048"/>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86" name="Google Shape;3586;p38"/>
              <p:cNvSpPr/>
              <p:nvPr/>
            </p:nvSpPr>
            <p:spPr>
              <a:xfrm rot="-1801764">
                <a:off x="4905957" y="4408254"/>
                <a:ext cx="1140" cy="2093"/>
              </a:xfrm>
              <a:custGeom>
                <a:avLst/>
                <a:gdLst/>
                <a:ahLst/>
                <a:cxnLst/>
                <a:rect l="l" t="t" r="r" b="b"/>
                <a:pathLst>
                  <a:path w="1141" h="2095" extrusionOk="0">
                    <a:moveTo>
                      <a:pt x="1141" y="1048"/>
                    </a:moveTo>
                    <a:cubicBezTo>
                      <a:pt x="1141" y="1627"/>
                      <a:pt x="886" y="2095"/>
                      <a:pt x="571" y="2095"/>
                    </a:cubicBezTo>
                    <a:cubicBezTo>
                      <a:pt x="256" y="2095"/>
                      <a:pt x="0" y="1626"/>
                      <a:pt x="0" y="1048"/>
                    </a:cubicBezTo>
                    <a:cubicBezTo>
                      <a:pt x="0" y="469"/>
                      <a:pt x="256" y="0"/>
                      <a:pt x="571" y="0"/>
                    </a:cubicBezTo>
                    <a:cubicBezTo>
                      <a:pt x="886" y="0"/>
                      <a:pt x="1141" y="469"/>
                      <a:pt x="1141" y="1048"/>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87" name="Google Shape;3587;p38"/>
              <p:cNvSpPr/>
              <p:nvPr/>
            </p:nvSpPr>
            <p:spPr>
              <a:xfrm rot="-1801764">
                <a:off x="4908679" y="4409799"/>
                <a:ext cx="1140" cy="2093"/>
              </a:xfrm>
              <a:custGeom>
                <a:avLst/>
                <a:gdLst/>
                <a:ahLst/>
                <a:cxnLst/>
                <a:rect l="l" t="t" r="r" b="b"/>
                <a:pathLst>
                  <a:path w="1141" h="2095" extrusionOk="0">
                    <a:moveTo>
                      <a:pt x="1141" y="1048"/>
                    </a:moveTo>
                    <a:cubicBezTo>
                      <a:pt x="1141" y="1626"/>
                      <a:pt x="886" y="2095"/>
                      <a:pt x="571" y="2095"/>
                    </a:cubicBezTo>
                    <a:cubicBezTo>
                      <a:pt x="255" y="2095"/>
                      <a:pt x="0" y="1626"/>
                      <a:pt x="0" y="1048"/>
                    </a:cubicBezTo>
                    <a:cubicBezTo>
                      <a:pt x="0" y="469"/>
                      <a:pt x="255" y="0"/>
                      <a:pt x="571" y="0"/>
                    </a:cubicBezTo>
                    <a:cubicBezTo>
                      <a:pt x="886" y="0"/>
                      <a:pt x="1141" y="469"/>
                      <a:pt x="1141" y="1048"/>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88" name="Google Shape;3588;p38"/>
              <p:cNvSpPr/>
              <p:nvPr/>
            </p:nvSpPr>
            <p:spPr>
              <a:xfrm rot="-1801764">
                <a:off x="4911365" y="4411405"/>
                <a:ext cx="1140" cy="2093"/>
              </a:xfrm>
              <a:custGeom>
                <a:avLst/>
                <a:gdLst/>
                <a:ahLst/>
                <a:cxnLst/>
                <a:rect l="l" t="t" r="r" b="b"/>
                <a:pathLst>
                  <a:path w="1141" h="2095" extrusionOk="0">
                    <a:moveTo>
                      <a:pt x="1141" y="1048"/>
                    </a:moveTo>
                    <a:cubicBezTo>
                      <a:pt x="1141" y="1626"/>
                      <a:pt x="886" y="2095"/>
                      <a:pt x="571" y="2095"/>
                    </a:cubicBezTo>
                    <a:cubicBezTo>
                      <a:pt x="256" y="2095"/>
                      <a:pt x="0" y="1626"/>
                      <a:pt x="0" y="1048"/>
                    </a:cubicBezTo>
                    <a:cubicBezTo>
                      <a:pt x="0" y="469"/>
                      <a:pt x="256" y="0"/>
                      <a:pt x="571" y="0"/>
                    </a:cubicBezTo>
                    <a:cubicBezTo>
                      <a:pt x="886" y="0"/>
                      <a:pt x="1141" y="469"/>
                      <a:pt x="1141" y="1048"/>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89" name="Google Shape;3589;p38"/>
              <p:cNvSpPr/>
              <p:nvPr/>
            </p:nvSpPr>
            <p:spPr>
              <a:xfrm rot="-1801764">
                <a:off x="4914086" y="4412950"/>
                <a:ext cx="1140" cy="2093"/>
              </a:xfrm>
              <a:custGeom>
                <a:avLst/>
                <a:gdLst/>
                <a:ahLst/>
                <a:cxnLst/>
                <a:rect l="l" t="t" r="r" b="b"/>
                <a:pathLst>
                  <a:path w="1141" h="2095" extrusionOk="0">
                    <a:moveTo>
                      <a:pt x="1141" y="1048"/>
                    </a:moveTo>
                    <a:cubicBezTo>
                      <a:pt x="1141" y="1627"/>
                      <a:pt x="886" y="2095"/>
                      <a:pt x="571" y="2095"/>
                    </a:cubicBezTo>
                    <a:cubicBezTo>
                      <a:pt x="255" y="2095"/>
                      <a:pt x="0" y="1626"/>
                      <a:pt x="0" y="1048"/>
                    </a:cubicBezTo>
                    <a:cubicBezTo>
                      <a:pt x="0" y="469"/>
                      <a:pt x="255" y="0"/>
                      <a:pt x="571" y="0"/>
                    </a:cubicBezTo>
                    <a:cubicBezTo>
                      <a:pt x="886" y="0"/>
                      <a:pt x="1141" y="469"/>
                      <a:pt x="1141" y="1048"/>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90" name="Google Shape;3590;p38"/>
              <p:cNvSpPr/>
              <p:nvPr/>
            </p:nvSpPr>
            <p:spPr>
              <a:xfrm>
                <a:off x="4890288" y="4399104"/>
                <a:ext cx="9224" cy="6794"/>
              </a:xfrm>
              <a:custGeom>
                <a:avLst/>
                <a:gdLst/>
                <a:ahLst/>
                <a:cxnLst/>
                <a:rect l="l" t="t" r="r" b="b"/>
                <a:pathLst>
                  <a:path w="9224" h="6794" extrusionOk="0">
                    <a:moveTo>
                      <a:pt x="8368" y="6684"/>
                    </a:moveTo>
                    <a:lnTo>
                      <a:pt x="856" y="2398"/>
                    </a:lnTo>
                    <a:cubicBezTo>
                      <a:pt x="322" y="1989"/>
                      <a:pt x="8" y="1360"/>
                      <a:pt x="0" y="684"/>
                    </a:cubicBezTo>
                    <a:lnTo>
                      <a:pt x="0" y="684"/>
                    </a:lnTo>
                    <a:cubicBezTo>
                      <a:pt x="0" y="112"/>
                      <a:pt x="0" y="-174"/>
                      <a:pt x="856" y="112"/>
                    </a:cubicBezTo>
                    <a:lnTo>
                      <a:pt x="8368" y="4398"/>
                    </a:lnTo>
                    <a:cubicBezTo>
                      <a:pt x="8898" y="4770"/>
                      <a:pt x="9217" y="5370"/>
                      <a:pt x="9224" y="6018"/>
                    </a:cubicBezTo>
                    <a:lnTo>
                      <a:pt x="9224" y="6018"/>
                    </a:lnTo>
                    <a:cubicBezTo>
                      <a:pt x="9224" y="6684"/>
                      <a:pt x="8844" y="6970"/>
                      <a:pt x="8368" y="6684"/>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91" name="Google Shape;3591;p38"/>
              <p:cNvSpPr/>
              <p:nvPr/>
            </p:nvSpPr>
            <p:spPr>
              <a:xfrm>
                <a:off x="5060033" y="4346638"/>
                <a:ext cx="8558" cy="6096"/>
              </a:xfrm>
              <a:custGeom>
                <a:avLst/>
                <a:gdLst/>
                <a:ahLst/>
                <a:cxnLst/>
                <a:rect l="l" t="t" r="r" b="b"/>
                <a:pathLst>
                  <a:path w="8558" h="6096" extrusionOk="0">
                    <a:moveTo>
                      <a:pt x="7703" y="2096"/>
                    </a:moveTo>
                    <a:lnTo>
                      <a:pt x="761" y="6096"/>
                    </a:lnTo>
                    <a:cubicBezTo>
                      <a:pt x="761" y="6096"/>
                      <a:pt x="0" y="6096"/>
                      <a:pt x="0" y="5525"/>
                    </a:cubicBezTo>
                    <a:lnTo>
                      <a:pt x="0" y="5525"/>
                    </a:lnTo>
                    <a:cubicBezTo>
                      <a:pt x="38" y="4934"/>
                      <a:pt x="312" y="4381"/>
                      <a:pt x="761" y="4001"/>
                    </a:cubicBezTo>
                    <a:lnTo>
                      <a:pt x="7703" y="0"/>
                    </a:lnTo>
                    <a:cubicBezTo>
                      <a:pt x="7703" y="0"/>
                      <a:pt x="8559" y="0"/>
                      <a:pt x="8559" y="571"/>
                    </a:cubicBezTo>
                    <a:lnTo>
                      <a:pt x="8559" y="571"/>
                    </a:lnTo>
                    <a:cubicBezTo>
                      <a:pt x="8554" y="1191"/>
                      <a:pt x="8230" y="1772"/>
                      <a:pt x="7703" y="2096"/>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92" name="Google Shape;3592;p38"/>
              <p:cNvSpPr/>
              <p:nvPr/>
            </p:nvSpPr>
            <p:spPr>
              <a:xfrm>
                <a:off x="5049382" y="4352829"/>
                <a:ext cx="8559" cy="6096"/>
              </a:xfrm>
              <a:custGeom>
                <a:avLst/>
                <a:gdLst/>
                <a:ahLst/>
                <a:cxnLst/>
                <a:rect l="l" t="t" r="r" b="b"/>
                <a:pathLst>
                  <a:path w="8559" h="6096" extrusionOk="0">
                    <a:moveTo>
                      <a:pt x="7703" y="2096"/>
                    </a:moveTo>
                    <a:lnTo>
                      <a:pt x="761" y="6096"/>
                    </a:lnTo>
                    <a:cubicBezTo>
                      <a:pt x="761" y="6096"/>
                      <a:pt x="1" y="6096"/>
                      <a:pt x="1" y="5525"/>
                    </a:cubicBezTo>
                    <a:lnTo>
                      <a:pt x="1" y="5525"/>
                    </a:lnTo>
                    <a:cubicBezTo>
                      <a:pt x="-16" y="4924"/>
                      <a:pt x="270" y="4353"/>
                      <a:pt x="761" y="4001"/>
                    </a:cubicBezTo>
                    <a:lnTo>
                      <a:pt x="7703" y="0"/>
                    </a:lnTo>
                    <a:cubicBezTo>
                      <a:pt x="7703" y="0"/>
                      <a:pt x="8559" y="0"/>
                      <a:pt x="8559" y="571"/>
                    </a:cubicBezTo>
                    <a:lnTo>
                      <a:pt x="8559" y="571"/>
                    </a:lnTo>
                    <a:cubicBezTo>
                      <a:pt x="8537" y="1191"/>
                      <a:pt x="8218" y="1753"/>
                      <a:pt x="7703" y="2096"/>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93" name="Google Shape;3593;p38"/>
              <p:cNvSpPr/>
              <p:nvPr/>
            </p:nvSpPr>
            <p:spPr>
              <a:xfrm>
                <a:off x="4866015" y="4292025"/>
                <a:ext cx="219679" cy="127142"/>
              </a:xfrm>
              <a:custGeom>
                <a:avLst/>
                <a:gdLst/>
                <a:ahLst/>
                <a:cxnLst/>
                <a:rect l="l" t="t" r="r" b="b"/>
                <a:pathLst>
                  <a:path w="219679" h="127142" extrusionOk="0">
                    <a:moveTo>
                      <a:pt x="59268" y="125097"/>
                    </a:moveTo>
                    <a:lnTo>
                      <a:pt x="3257" y="92427"/>
                    </a:lnTo>
                    <a:cubicBezTo>
                      <a:pt x="-1593" y="89664"/>
                      <a:pt x="-927" y="84807"/>
                      <a:pt x="4589" y="81568"/>
                    </a:cubicBezTo>
                    <a:lnTo>
                      <a:pt x="140955" y="2701"/>
                    </a:lnTo>
                    <a:cubicBezTo>
                      <a:pt x="146802" y="-613"/>
                      <a:pt x="153882" y="-890"/>
                      <a:pt x="159974" y="1939"/>
                    </a:cubicBezTo>
                    <a:lnTo>
                      <a:pt x="216461" y="34610"/>
                    </a:lnTo>
                    <a:cubicBezTo>
                      <a:pt x="221215" y="37372"/>
                      <a:pt x="220645" y="42230"/>
                      <a:pt x="215129" y="45373"/>
                    </a:cubicBezTo>
                    <a:lnTo>
                      <a:pt x="78763" y="124240"/>
                    </a:lnTo>
                    <a:cubicBezTo>
                      <a:pt x="72819" y="127784"/>
                      <a:pt x="65499" y="128098"/>
                      <a:pt x="59268" y="125097"/>
                    </a:cubicBezTo>
                    <a:close/>
                  </a:path>
                </a:pathLst>
              </a:custGeom>
              <a:solidFill>
                <a:srgbClr val="20232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94" name="Google Shape;3594;p38"/>
              <p:cNvSpPr/>
              <p:nvPr/>
            </p:nvSpPr>
            <p:spPr>
              <a:xfrm>
                <a:off x="4874289" y="4295203"/>
                <a:ext cx="203812" cy="117633"/>
              </a:xfrm>
              <a:custGeom>
                <a:avLst/>
                <a:gdLst/>
                <a:ahLst/>
                <a:cxnLst/>
                <a:rect l="l" t="t" r="r" b="b"/>
                <a:pathLst>
                  <a:path w="203812" h="117633" extrusionOk="0">
                    <a:moveTo>
                      <a:pt x="201245" y="32766"/>
                    </a:moveTo>
                    <a:lnTo>
                      <a:pt x="179278" y="19621"/>
                    </a:lnTo>
                    <a:lnTo>
                      <a:pt x="179278" y="19621"/>
                    </a:lnTo>
                    <a:cubicBezTo>
                      <a:pt x="176299" y="21184"/>
                      <a:pt x="172748" y="21184"/>
                      <a:pt x="169769" y="19621"/>
                    </a:cubicBezTo>
                    <a:cubicBezTo>
                      <a:pt x="167106" y="18097"/>
                      <a:pt x="167106" y="15716"/>
                      <a:pt x="169769" y="14192"/>
                    </a:cubicBezTo>
                    <a:lnTo>
                      <a:pt x="169769" y="14192"/>
                    </a:lnTo>
                    <a:lnTo>
                      <a:pt x="147802" y="1429"/>
                    </a:lnTo>
                    <a:cubicBezTo>
                      <a:pt x="143967" y="-476"/>
                      <a:pt x="139464" y="-476"/>
                      <a:pt x="135629" y="1429"/>
                    </a:cubicBezTo>
                    <a:lnTo>
                      <a:pt x="2496" y="78200"/>
                    </a:lnTo>
                    <a:cubicBezTo>
                      <a:pt x="-832" y="80200"/>
                      <a:pt x="-832" y="83344"/>
                      <a:pt x="2496" y="85249"/>
                    </a:cubicBezTo>
                    <a:lnTo>
                      <a:pt x="56035" y="116205"/>
                    </a:lnTo>
                    <a:cubicBezTo>
                      <a:pt x="59836" y="118110"/>
                      <a:pt x="64311" y="118110"/>
                      <a:pt x="68112" y="116205"/>
                    </a:cubicBezTo>
                    <a:lnTo>
                      <a:pt x="201245" y="39338"/>
                    </a:lnTo>
                    <a:cubicBezTo>
                      <a:pt x="204668" y="37814"/>
                      <a:pt x="204668" y="34671"/>
                      <a:pt x="201245" y="3276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95" name="Google Shape;3595;p38"/>
              <p:cNvSpPr/>
              <p:nvPr/>
            </p:nvSpPr>
            <p:spPr>
              <a:xfrm>
                <a:off x="4874289" y="4295203"/>
                <a:ext cx="203812" cy="117633"/>
              </a:xfrm>
              <a:custGeom>
                <a:avLst/>
                <a:gdLst/>
                <a:ahLst/>
                <a:cxnLst/>
                <a:rect l="l" t="t" r="r" b="b"/>
                <a:pathLst>
                  <a:path w="203812" h="117633" extrusionOk="0">
                    <a:moveTo>
                      <a:pt x="201245" y="32766"/>
                    </a:moveTo>
                    <a:lnTo>
                      <a:pt x="179278" y="19621"/>
                    </a:lnTo>
                    <a:lnTo>
                      <a:pt x="179278" y="19621"/>
                    </a:lnTo>
                    <a:cubicBezTo>
                      <a:pt x="176299" y="21184"/>
                      <a:pt x="172748" y="21184"/>
                      <a:pt x="169769" y="19621"/>
                    </a:cubicBezTo>
                    <a:cubicBezTo>
                      <a:pt x="167106" y="18097"/>
                      <a:pt x="167106" y="15716"/>
                      <a:pt x="169769" y="14192"/>
                    </a:cubicBezTo>
                    <a:lnTo>
                      <a:pt x="169769" y="14192"/>
                    </a:lnTo>
                    <a:lnTo>
                      <a:pt x="147802" y="1429"/>
                    </a:lnTo>
                    <a:cubicBezTo>
                      <a:pt x="143967" y="-476"/>
                      <a:pt x="139464" y="-476"/>
                      <a:pt x="135629" y="1429"/>
                    </a:cubicBezTo>
                    <a:lnTo>
                      <a:pt x="2496" y="78200"/>
                    </a:lnTo>
                    <a:cubicBezTo>
                      <a:pt x="-832" y="80200"/>
                      <a:pt x="-832" y="83344"/>
                      <a:pt x="2496" y="85249"/>
                    </a:cubicBezTo>
                    <a:lnTo>
                      <a:pt x="56035" y="116205"/>
                    </a:lnTo>
                    <a:cubicBezTo>
                      <a:pt x="59836" y="118110"/>
                      <a:pt x="64311" y="118110"/>
                      <a:pt x="68112" y="116205"/>
                    </a:cubicBezTo>
                    <a:lnTo>
                      <a:pt x="201245" y="39338"/>
                    </a:lnTo>
                    <a:cubicBezTo>
                      <a:pt x="204668" y="37814"/>
                      <a:pt x="204668" y="34671"/>
                      <a:pt x="201245" y="32766"/>
                    </a:cubicBezTo>
                    <a:close/>
                  </a:path>
                </a:pathLst>
              </a:custGeom>
              <a:solidFill>
                <a:srgbClr val="000000">
                  <a:alpha val="4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96" name="Google Shape;3596;p38"/>
              <p:cNvSpPr/>
              <p:nvPr/>
            </p:nvSpPr>
            <p:spPr>
              <a:xfrm>
                <a:off x="5044723" y="4311872"/>
                <a:ext cx="5135" cy="2857"/>
              </a:xfrm>
              <a:custGeom>
                <a:avLst/>
                <a:gdLst/>
                <a:ahLst/>
                <a:cxnLst/>
                <a:rect l="l" t="t" r="r" b="b"/>
                <a:pathLst>
                  <a:path w="5135" h="2857" extrusionOk="0">
                    <a:moveTo>
                      <a:pt x="5135" y="1429"/>
                    </a:moveTo>
                    <a:cubicBezTo>
                      <a:pt x="5135" y="2218"/>
                      <a:pt x="3986" y="2857"/>
                      <a:pt x="2568" y="2857"/>
                    </a:cubicBezTo>
                    <a:cubicBezTo>
                      <a:pt x="1150" y="2857"/>
                      <a:pt x="0" y="2218"/>
                      <a:pt x="0" y="1429"/>
                    </a:cubicBezTo>
                    <a:cubicBezTo>
                      <a:pt x="0" y="640"/>
                      <a:pt x="1150" y="0"/>
                      <a:pt x="2568" y="0"/>
                    </a:cubicBezTo>
                    <a:cubicBezTo>
                      <a:pt x="3986" y="0"/>
                      <a:pt x="5135" y="640"/>
                      <a:pt x="5135" y="1429"/>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97" name="Google Shape;3597;p38"/>
              <p:cNvSpPr/>
              <p:nvPr/>
            </p:nvSpPr>
            <p:spPr>
              <a:xfrm>
                <a:off x="5046530" y="4312698"/>
                <a:ext cx="1521" cy="1221"/>
              </a:xfrm>
              <a:custGeom>
                <a:avLst/>
                <a:gdLst/>
                <a:ahLst/>
                <a:cxnLst/>
                <a:rect l="l" t="t" r="r" b="b"/>
                <a:pathLst>
                  <a:path w="1521" h="1221" extrusionOk="0">
                    <a:moveTo>
                      <a:pt x="0" y="1079"/>
                    </a:moveTo>
                    <a:cubicBezTo>
                      <a:pt x="0" y="1079"/>
                      <a:pt x="0" y="412"/>
                      <a:pt x="0" y="221"/>
                    </a:cubicBezTo>
                    <a:cubicBezTo>
                      <a:pt x="465" y="-74"/>
                      <a:pt x="1056" y="-74"/>
                      <a:pt x="1522" y="221"/>
                    </a:cubicBezTo>
                    <a:cubicBezTo>
                      <a:pt x="1522" y="221"/>
                      <a:pt x="1522" y="793"/>
                      <a:pt x="1522" y="1079"/>
                    </a:cubicBezTo>
                    <a:cubicBezTo>
                      <a:pt x="1033" y="1269"/>
                      <a:pt x="489" y="1269"/>
                      <a:pt x="0" y="1079"/>
                    </a:cubicBezTo>
                    <a:close/>
                  </a:path>
                </a:pathLst>
              </a:custGeom>
              <a:solidFill>
                <a:srgbClr val="FFFF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598" name="Google Shape;3598;p38"/>
            <p:cNvSpPr/>
            <p:nvPr/>
          </p:nvSpPr>
          <p:spPr>
            <a:xfrm>
              <a:off x="3239891" y="3511325"/>
              <a:ext cx="129087" cy="107584"/>
            </a:xfrm>
            <a:custGeom>
              <a:avLst/>
              <a:gdLst/>
              <a:ahLst/>
              <a:cxnLst/>
              <a:rect l="l" t="t" r="r" b="b"/>
              <a:pathLst>
                <a:path w="129087" h="107584" extrusionOk="0">
                  <a:moveTo>
                    <a:pt x="100516" y="75867"/>
                  </a:moveTo>
                  <a:cubicBezTo>
                    <a:pt x="100516" y="75867"/>
                    <a:pt x="130375" y="48911"/>
                    <a:pt x="129044" y="13192"/>
                  </a:cubicBezTo>
                  <a:cubicBezTo>
                    <a:pt x="127237" y="-11668"/>
                    <a:pt x="112212" y="6239"/>
                    <a:pt x="112212" y="6239"/>
                  </a:cubicBezTo>
                  <a:lnTo>
                    <a:pt x="97092" y="33671"/>
                  </a:lnTo>
                  <a:cubicBezTo>
                    <a:pt x="89594" y="43806"/>
                    <a:pt x="79821" y="52026"/>
                    <a:pt x="68564" y="57674"/>
                  </a:cubicBezTo>
                  <a:cubicBezTo>
                    <a:pt x="57968" y="58693"/>
                    <a:pt x="47431" y="60255"/>
                    <a:pt x="36992" y="62341"/>
                  </a:cubicBezTo>
                  <a:cubicBezTo>
                    <a:pt x="18448" y="65961"/>
                    <a:pt x="0" y="89202"/>
                    <a:pt x="0" y="89202"/>
                  </a:cubicBezTo>
                  <a:lnTo>
                    <a:pt x="23298" y="107585"/>
                  </a:ln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99" name="Google Shape;3599;p38"/>
            <p:cNvSpPr/>
            <p:nvPr/>
          </p:nvSpPr>
          <p:spPr>
            <a:xfrm>
              <a:off x="2547598" y="1999349"/>
              <a:ext cx="711585" cy="787458"/>
            </a:xfrm>
            <a:custGeom>
              <a:avLst/>
              <a:gdLst/>
              <a:ahLst/>
              <a:cxnLst/>
              <a:rect l="l" t="t" r="r" b="b"/>
              <a:pathLst>
                <a:path w="711585" h="787458" extrusionOk="0">
                  <a:moveTo>
                    <a:pt x="654254" y="325496"/>
                  </a:moveTo>
                  <a:lnTo>
                    <a:pt x="104510" y="7551"/>
                  </a:lnTo>
                  <a:cubicBezTo>
                    <a:pt x="93809" y="169"/>
                    <a:pt x="80334" y="-1936"/>
                    <a:pt x="67898" y="1836"/>
                  </a:cubicBezTo>
                  <a:lnTo>
                    <a:pt x="67898" y="1836"/>
                  </a:lnTo>
                  <a:cubicBezTo>
                    <a:pt x="65551" y="2808"/>
                    <a:pt x="63345" y="4093"/>
                    <a:pt x="61336" y="5646"/>
                  </a:cubicBezTo>
                  <a:lnTo>
                    <a:pt x="0" y="40793"/>
                  </a:lnTo>
                  <a:lnTo>
                    <a:pt x="47548" y="96705"/>
                  </a:lnTo>
                  <a:lnTo>
                    <a:pt x="47548" y="326258"/>
                  </a:lnTo>
                  <a:cubicBezTo>
                    <a:pt x="49713" y="366529"/>
                    <a:pt x="70903" y="403353"/>
                    <a:pt x="104605" y="425413"/>
                  </a:cubicBezTo>
                  <a:lnTo>
                    <a:pt x="275776" y="533140"/>
                  </a:lnTo>
                  <a:lnTo>
                    <a:pt x="322277" y="639916"/>
                  </a:lnTo>
                  <a:lnTo>
                    <a:pt x="273303" y="723069"/>
                  </a:lnTo>
                  <a:lnTo>
                    <a:pt x="341487" y="684016"/>
                  </a:lnTo>
                  <a:lnTo>
                    <a:pt x="406246" y="608674"/>
                  </a:lnTo>
                  <a:lnTo>
                    <a:pt x="612888" y="720783"/>
                  </a:lnTo>
                  <a:lnTo>
                    <a:pt x="624014" y="787458"/>
                  </a:lnTo>
                  <a:lnTo>
                    <a:pt x="693624" y="747644"/>
                  </a:lnTo>
                  <a:lnTo>
                    <a:pt x="695526" y="746500"/>
                  </a:lnTo>
                  <a:lnTo>
                    <a:pt x="696191" y="746500"/>
                  </a:lnTo>
                  <a:lnTo>
                    <a:pt x="696191" y="746500"/>
                  </a:lnTo>
                  <a:cubicBezTo>
                    <a:pt x="706983" y="737785"/>
                    <a:pt x="712695" y="724231"/>
                    <a:pt x="711407" y="710401"/>
                  </a:cubicBezTo>
                  <a:lnTo>
                    <a:pt x="711407" y="424651"/>
                  </a:lnTo>
                  <a:cubicBezTo>
                    <a:pt x="709219" y="384370"/>
                    <a:pt x="687992" y="347536"/>
                    <a:pt x="654254" y="325496"/>
                  </a:cubicBezTo>
                  <a:close/>
                </a:path>
              </a:pathLst>
            </a:custGeom>
            <a:solidFill>
              <a:srgbClr val="FF7B7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00" name="Google Shape;3600;p38"/>
            <p:cNvSpPr/>
            <p:nvPr/>
          </p:nvSpPr>
          <p:spPr>
            <a:xfrm>
              <a:off x="2526963" y="2038199"/>
              <a:ext cx="663763" cy="751441"/>
            </a:xfrm>
            <a:custGeom>
              <a:avLst/>
              <a:gdLst/>
              <a:ahLst/>
              <a:cxnLst/>
              <a:rect l="l" t="t" r="r" b="b"/>
              <a:pathLst>
                <a:path w="663763" h="751441" extrusionOk="0">
                  <a:moveTo>
                    <a:pt x="606802" y="325697"/>
                  </a:moveTo>
                  <a:lnTo>
                    <a:pt x="57057" y="7848"/>
                  </a:lnTo>
                  <a:cubicBezTo>
                    <a:pt x="25485" y="-10440"/>
                    <a:pt x="0" y="4324"/>
                    <a:pt x="0" y="40805"/>
                  </a:cubicBezTo>
                  <a:lnTo>
                    <a:pt x="0" y="326555"/>
                  </a:lnTo>
                  <a:cubicBezTo>
                    <a:pt x="2165" y="366826"/>
                    <a:pt x="23356" y="403650"/>
                    <a:pt x="57057" y="425710"/>
                  </a:cubicBezTo>
                  <a:lnTo>
                    <a:pt x="228228" y="533533"/>
                  </a:lnTo>
                  <a:lnTo>
                    <a:pt x="293939" y="684314"/>
                  </a:lnTo>
                  <a:lnTo>
                    <a:pt x="358699" y="608971"/>
                  </a:lnTo>
                  <a:lnTo>
                    <a:pt x="606707" y="743654"/>
                  </a:lnTo>
                  <a:cubicBezTo>
                    <a:pt x="638278" y="761847"/>
                    <a:pt x="663764" y="747083"/>
                    <a:pt x="663764" y="710603"/>
                  </a:cubicBezTo>
                  <a:lnTo>
                    <a:pt x="663764" y="424853"/>
                  </a:lnTo>
                  <a:cubicBezTo>
                    <a:pt x="661621" y="384600"/>
                    <a:pt x="640468" y="347776"/>
                    <a:pt x="606802" y="325697"/>
                  </a:cubicBezTo>
                  <a:close/>
                </a:path>
              </a:pathLst>
            </a:custGeom>
            <a:solidFill>
              <a:srgbClr val="E26D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01" name="Google Shape;3601;p38"/>
            <p:cNvSpPr/>
            <p:nvPr/>
          </p:nvSpPr>
          <p:spPr>
            <a:xfrm>
              <a:off x="5660632" y="225896"/>
              <a:ext cx="713014" cy="789165"/>
            </a:xfrm>
            <a:custGeom>
              <a:avLst/>
              <a:gdLst/>
              <a:ahLst/>
              <a:cxnLst/>
              <a:rect l="l" t="t" r="r" b="b"/>
              <a:pathLst>
                <a:path w="713014" h="789165" extrusionOk="0">
                  <a:moveTo>
                    <a:pt x="655586" y="326155"/>
                  </a:moveTo>
                  <a:lnTo>
                    <a:pt x="104700" y="7639"/>
                  </a:lnTo>
                  <a:cubicBezTo>
                    <a:pt x="93992" y="191"/>
                    <a:pt x="80470" y="-1949"/>
                    <a:pt x="67993" y="1829"/>
                  </a:cubicBezTo>
                  <a:lnTo>
                    <a:pt x="67993" y="1829"/>
                  </a:lnTo>
                  <a:cubicBezTo>
                    <a:pt x="65625" y="2760"/>
                    <a:pt x="63419" y="4045"/>
                    <a:pt x="61432" y="5639"/>
                  </a:cubicBezTo>
                  <a:lnTo>
                    <a:pt x="0" y="40882"/>
                  </a:lnTo>
                  <a:lnTo>
                    <a:pt x="47548" y="96793"/>
                  </a:lnTo>
                  <a:lnTo>
                    <a:pt x="47548" y="326917"/>
                  </a:lnTo>
                  <a:cubicBezTo>
                    <a:pt x="49697" y="367241"/>
                    <a:pt x="70884" y="404130"/>
                    <a:pt x="104605" y="426263"/>
                  </a:cubicBezTo>
                  <a:lnTo>
                    <a:pt x="276252" y="534277"/>
                  </a:lnTo>
                  <a:lnTo>
                    <a:pt x="322848" y="641242"/>
                  </a:lnTo>
                  <a:lnTo>
                    <a:pt x="273874" y="724586"/>
                  </a:lnTo>
                  <a:lnTo>
                    <a:pt x="342248" y="685629"/>
                  </a:lnTo>
                  <a:lnTo>
                    <a:pt x="407102" y="610096"/>
                  </a:lnTo>
                  <a:lnTo>
                    <a:pt x="614029" y="722491"/>
                  </a:lnTo>
                  <a:lnTo>
                    <a:pt x="625250" y="789166"/>
                  </a:lnTo>
                  <a:lnTo>
                    <a:pt x="694955" y="749161"/>
                  </a:lnTo>
                  <a:lnTo>
                    <a:pt x="696857" y="748113"/>
                  </a:lnTo>
                  <a:lnTo>
                    <a:pt x="697523" y="748113"/>
                  </a:lnTo>
                  <a:lnTo>
                    <a:pt x="697523" y="748113"/>
                  </a:lnTo>
                  <a:cubicBezTo>
                    <a:pt x="708373" y="739436"/>
                    <a:pt x="714136" y="725863"/>
                    <a:pt x="712833" y="712013"/>
                  </a:cubicBezTo>
                  <a:lnTo>
                    <a:pt x="712833" y="426263"/>
                  </a:lnTo>
                  <a:cubicBezTo>
                    <a:pt x="710874" y="385631"/>
                    <a:pt x="689592" y="348402"/>
                    <a:pt x="655586" y="326155"/>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02" name="Google Shape;3602;p38"/>
            <p:cNvSpPr/>
            <p:nvPr/>
          </p:nvSpPr>
          <p:spPr>
            <a:xfrm>
              <a:off x="5639997" y="264856"/>
              <a:ext cx="665000" cy="752811"/>
            </a:xfrm>
            <a:custGeom>
              <a:avLst/>
              <a:gdLst/>
              <a:ahLst/>
              <a:cxnLst/>
              <a:rect l="l" t="t" r="r" b="b"/>
              <a:pathLst>
                <a:path w="665000" h="752811" extrusionOk="0">
                  <a:moveTo>
                    <a:pt x="607848" y="326342"/>
                  </a:moveTo>
                  <a:lnTo>
                    <a:pt x="57057" y="7826"/>
                  </a:lnTo>
                  <a:cubicBezTo>
                    <a:pt x="25485" y="-10462"/>
                    <a:pt x="0" y="4397"/>
                    <a:pt x="0" y="40973"/>
                  </a:cubicBezTo>
                  <a:lnTo>
                    <a:pt x="0" y="326723"/>
                  </a:lnTo>
                  <a:cubicBezTo>
                    <a:pt x="2149" y="367046"/>
                    <a:pt x="23336" y="403936"/>
                    <a:pt x="57057" y="426069"/>
                  </a:cubicBezTo>
                  <a:lnTo>
                    <a:pt x="228799" y="534464"/>
                  </a:lnTo>
                  <a:lnTo>
                    <a:pt x="294700" y="685625"/>
                  </a:lnTo>
                  <a:lnTo>
                    <a:pt x="359555" y="610092"/>
                  </a:lnTo>
                  <a:lnTo>
                    <a:pt x="607943" y="744966"/>
                  </a:lnTo>
                  <a:cubicBezTo>
                    <a:pt x="639610" y="763254"/>
                    <a:pt x="665000" y="748490"/>
                    <a:pt x="665000" y="711914"/>
                  </a:cubicBezTo>
                  <a:lnTo>
                    <a:pt x="665000" y="426164"/>
                  </a:lnTo>
                  <a:cubicBezTo>
                    <a:pt x="662994" y="385648"/>
                    <a:pt x="641749" y="348541"/>
                    <a:pt x="607848" y="326342"/>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03" name="Google Shape;3603;p38"/>
            <p:cNvSpPr/>
            <p:nvPr/>
          </p:nvSpPr>
          <p:spPr>
            <a:xfrm rot="-1801764">
              <a:off x="5761046" y="473959"/>
              <a:ext cx="64417" cy="111724"/>
            </a:xfrm>
            <a:custGeom>
              <a:avLst/>
              <a:gdLst/>
              <a:ahLst/>
              <a:cxnLst/>
              <a:rect l="l" t="t" r="r" b="b"/>
              <a:pathLst>
                <a:path w="64474" h="111823" extrusionOk="0">
                  <a:moveTo>
                    <a:pt x="64475" y="55912"/>
                  </a:moveTo>
                  <a:cubicBezTo>
                    <a:pt x="64475" y="86791"/>
                    <a:pt x="50041" y="111823"/>
                    <a:pt x="32237" y="111823"/>
                  </a:cubicBezTo>
                  <a:cubicBezTo>
                    <a:pt x="14433" y="111823"/>
                    <a:pt x="0" y="86791"/>
                    <a:pt x="0" y="55912"/>
                  </a:cubicBezTo>
                  <a:cubicBezTo>
                    <a:pt x="0" y="25033"/>
                    <a:pt x="14433" y="0"/>
                    <a:pt x="32237" y="0"/>
                  </a:cubicBezTo>
                  <a:cubicBezTo>
                    <a:pt x="50041" y="0"/>
                    <a:pt x="64475" y="25033"/>
                    <a:pt x="64475" y="55912"/>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04" name="Google Shape;3604;p38"/>
            <p:cNvSpPr/>
            <p:nvPr/>
          </p:nvSpPr>
          <p:spPr>
            <a:xfrm rot="-1790023">
              <a:off x="5938028" y="569955"/>
              <a:ext cx="64698" cy="112212"/>
            </a:xfrm>
            <a:custGeom>
              <a:avLst/>
              <a:gdLst/>
              <a:ahLst/>
              <a:cxnLst/>
              <a:rect l="l" t="t" r="r" b="b"/>
              <a:pathLst>
                <a:path w="64696" h="112208" extrusionOk="0">
                  <a:moveTo>
                    <a:pt x="64698" y="56104"/>
                  </a:moveTo>
                  <a:cubicBezTo>
                    <a:pt x="64698" y="87090"/>
                    <a:pt x="50215" y="112209"/>
                    <a:pt x="32350" y="112209"/>
                  </a:cubicBezTo>
                  <a:cubicBezTo>
                    <a:pt x="14484" y="112209"/>
                    <a:pt x="1" y="87090"/>
                    <a:pt x="1" y="56104"/>
                  </a:cubicBezTo>
                  <a:cubicBezTo>
                    <a:pt x="1" y="25119"/>
                    <a:pt x="14484" y="0"/>
                    <a:pt x="32350" y="0"/>
                  </a:cubicBezTo>
                  <a:cubicBezTo>
                    <a:pt x="50215" y="0"/>
                    <a:pt x="64698" y="25119"/>
                    <a:pt x="64698" y="5610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05" name="Google Shape;3605;p38"/>
            <p:cNvSpPr/>
            <p:nvPr/>
          </p:nvSpPr>
          <p:spPr>
            <a:xfrm rot="-1801764">
              <a:off x="6087772" y="663001"/>
              <a:ext cx="64417" cy="111724"/>
            </a:xfrm>
            <a:custGeom>
              <a:avLst/>
              <a:gdLst/>
              <a:ahLst/>
              <a:cxnLst/>
              <a:rect l="l" t="t" r="r" b="b"/>
              <a:pathLst>
                <a:path w="64474" h="111823" extrusionOk="0">
                  <a:moveTo>
                    <a:pt x="64474" y="55912"/>
                  </a:moveTo>
                  <a:cubicBezTo>
                    <a:pt x="64474" y="86791"/>
                    <a:pt x="50041" y="111823"/>
                    <a:pt x="32237" y="111823"/>
                  </a:cubicBezTo>
                  <a:cubicBezTo>
                    <a:pt x="14433" y="111823"/>
                    <a:pt x="0" y="86791"/>
                    <a:pt x="0" y="55912"/>
                  </a:cubicBezTo>
                  <a:cubicBezTo>
                    <a:pt x="0" y="25033"/>
                    <a:pt x="14433" y="0"/>
                    <a:pt x="32237" y="0"/>
                  </a:cubicBezTo>
                  <a:cubicBezTo>
                    <a:pt x="50041" y="0"/>
                    <a:pt x="64474" y="25033"/>
                    <a:pt x="64474" y="55912"/>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06" name="Google Shape;3606;p38"/>
            <p:cNvSpPr/>
            <p:nvPr/>
          </p:nvSpPr>
          <p:spPr>
            <a:xfrm>
              <a:off x="5152444" y="952333"/>
              <a:ext cx="216911" cy="289327"/>
            </a:xfrm>
            <a:custGeom>
              <a:avLst/>
              <a:gdLst/>
              <a:ahLst/>
              <a:cxnLst/>
              <a:rect l="l" t="t" r="r" b="b"/>
              <a:pathLst>
                <a:path w="216911" h="289327" extrusionOk="0">
                  <a:moveTo>
                    <a:pt x="216912" y="195983"/>
                  </a:moveTo>
                  <a:cubicBezTo>
                    <a:pt x="216912" y="129308"/>
                    <a:pt x="170030" y="47678"/>
                    <a:pt x="112307" y="14246"/>
                  </a:cubicBezTo>
                  <a:cubicBezTo>
                    <a:pt x="81496" y="-3566"/>
                    <a:pt x="53919" y="-4042"/>
                    <a:pt x="34805" y="9293"/>
                  </a:cubicBezTo>
                  <a:lnTo>
                    <a:pt x="0" y="29009"/>
                  </a:lnTo>
                  <a:lnTo>
                    <a:pt x="14835" y="34915"/>
                  </a:lnTo>
                  <a:cubicBezTo>
                    <a:pt x="9738" y="47589"/>
                    <a:pt x="7246" y="61163"/>
                    <a:pt x="7512" y="74825"/>
                  </a:cubicBezTo>
                  <a:cubicBezTo>
                    <a:pt x="7512" y="141500"/>
                    <a:pt x="54394" y="223034"/>
                    <a:pt x="112117" y="256562"/>
                  </a:cubicBezTo>
                  <a:cubicBezTo>
                    <a:pt x="121018" y="261857"/>
                    <a:pt x="130623" y="265858"/>
                    <a:pt x="140645" y="268468"/>
                  </a:cubicBezTo>
                  <a:lnTo>
                    <a:pt x="140645" y="289328"/>
                  </a:lnTo>
                  <a:lnTo>
                    <a:pt x="185530" y="263991"/>
                  </a:lnTo>
                  <a:lnTo>
                    <a:pt x="185530" y="263991"/>
                  </a:lnTo>
                  <a:lnTo>
                    <a:pt x="185530" y="263991"/>
                  </a:lnTo>
                  <a:cubicBezTo>
                    <a:pt x="205310" y="252656"/>
                    <a:pt x="216912" y="229225"/>
                    <a:pt x="216912" y="195983"/>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07" name="Google Shape;3607;p38"/>
            <p:cNvSpPr/>
            <p:nvPr/>
          </p:nvSpPr>
          <p:spPr>
            <a:xfrm rot="-1801764">
              <a:off x="5140687" y="961623"/>
              <a:ext cx="170828" cy="296534"/>
            </a:xfrm>
            <a:custGeom>
              <a:avLst/>
              <a:gdLst/>
              <a:ahLst/>
              <a:cxnLst/>
              <a:rect l="l" t="t" r="r" b="b"/>
              <a:pathLst>
                <a:path w="170980" h="296798" extrusionOk="0">
                  <a:moveTo>
                    <a:pt x="170981" y="148399"/>
                  </a:moveTo>
                  <a:cubicBezTo>
                    <a:pt x="170981" y="230358"/>
                    <a:pt x="132706" y="296799"/>
                    <a:pt x="85491" y="296799"/>
                  </a:cubicBezTo>
                  <a:cubicBezTo>
                    <a:pt x="38276" y="296799"/>
                    <a:pt x="0" y="230358"/>
                    <a:pt x="0" y="148399"/>
                  </a:cubicBezTo>
                  <a:cubicBezTo>
                    <a:pt x="0" y="66441"/>
                    <a:pt x="38276" y="0"/>
                    <a:pt x="85491" y="0"/>
                  </a:cubicBezTo>
                  <a:cubicBezTo>
                    <a:pt x="132706" y="0"/>
                    <a:pt x="170981" y="66441"/>
                    <a:pt x="170981" y="148399"/>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08" name="Google Shape;3608;p38"/>
            <p:cNvSpPr/>
            <p:nvPr/>
          </p:nvSpPr>
          <p:spPr>
            <a:xfrm rot="-1801764">
              <a:off x="5172664" y="1037752"/>
              <a:ext cx="24322" cy="42252"/>
            </a:xfrm>
            <a:custGeom>
              <a:avLst/>
              <a:gdLst/>
              <a:ahLst/>
              <a:cxnLst/>
              <a:rect l="l" t="t" r="r" b="b"/>
              <a:pathLst>
                <a:path w="24344" h="42290" extrusionOk="0">
                  <a:moveTo>
                    <a:pt x="24344" y="21145"/>
                  </a:moveTo>
                  <a:cubicBezTo>
                    <a:pt x="24344" y="32824"/>
                    <a:pt x="18894" y="42291"/>
                    <a:pt x="12172" y="42291"/>
                  </a:cubicBezTo>
                  <a:cubicBezTo>
                    <a:pt x="5449" y="42291"/>
                    <a:pt x="0" y="32824"/>
                    <a:pt x="0" y="21145"/>
                  </a:cubicBezTo>
                  <a:cubicBezTo>
                    <a:pt x="0" y="9467"/>
                    <a:pt x="5450" y="0"/>
                    <a:pt x="12172" y="0"/>
                  </a:cubicBezTo>
                  <a:cubicBezTo>
                    <a:pt x="18895" y="0"/>
                    <a:pt x="24344" y="9467"/>
                    <a:pt x="24344" y="21145"/>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09" name="Google Shape;3609;p38"/>
            <p:cNvSpPr/>
            <p:nvPr/>
          </p:nvSpPr>
          <p:spPr>
            <a:xfrm rot="-1801764">
              <a:off x="5253882" y="1084610"/>
              <a:ext cx="24322" cy="42252"/>
            </a:xfrm>
            <a:custGeom>
              <a:avLst/>
              <a:gdLst/>
              <a:ahLst/>
              <a:cxnLst/>
              <a:rect l="l" t="t" r="r" b="b"/>
              <a:pathLst>
                <a:path w="24344" h="42290" extrusionOk="0">
                  <a:moveTo>
                    <a:pt x="24344" y="21145"/>
                  </a:moveTo>
                  <a:cubicBezTo>
                    <a:pt x="24344" y="32824"/>
                    <a:pt x="18894" y="42291"/>
                    <a:pt x="12172" y="42291"/>
                  </a:cubicBezTo>
                  <a:cubicBezTo>
                    <a:pt x="5449" y="42291"/>
                    <a:pt x="0" y="32824"/>
                    <a:pt x="0" y="21145"/>
                  </a:cubicBezTo>
                  <a:cubicBezTo>
                    <a:pt x="0" y="9467"/>
                    <a:pt x="5450" y="0"/>
                    <a:pt x="12172" y="0"/>
                  </a:cubicBezTo>
                  <a:cubicBezTo>
                    <a:pt x="18895" y="0"/>
                    <a:pt x="24344" y="9467"/>
                    <a:pt x="24344" y="21145"/>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10" name="Google Shape;3610;p38"/>
            <p:cNvSpPr/>
            <p:nvPr/>
          </p:nvSpPr>
          <p:spPr>
            <a:xfrm>
              <a:off x="5184871" y="1123551"/>
              <a:ext cx="85015" cy="59542"/>
            </a:xfrm>
            <a:custGeom>
              <a:avLst/>
              <a:gdLst/>
              <a:ahLst/>
              <a:cxnLst/>
              <a:rect l="l" t="t" r="r" b="b"/>
              <a:pathLst>
                <a:path w="85015" h="59542" extrusionOk="0">
                  <a:moveTo>
                    <a:pt x="0" y="0"/>
                  </a:moveTo>
                  <a:cubicBezTo>
                    <a:pt x="0" y="0"/>
                    <a:pt x="13694" y="37528"/>
                    <a:pt x="41272" y="53435"/>
                  </a:cubicBezTo>
                  <a:cubicBezTo>
                    <a:pt x="68849" y="69342"/>
                    <a:pt x="85015" y="49149"/>
                    <a:pt x="85015" y="49149"/>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11" name="Google Shape;3611;p38"/>
            <p:cNvSpPr/>
            <p:nvPr/>
          </p:nvSpPr>
          <p:spPr>
            <a:xfrm>
              <a:off x="3424090" y="2990832"/>
              <a:ext cx="59149" cy="186880"/>
            </a:xfrm>
            <a:custGeom>
              <a:avLst/>
              <a:gdLst/>
              <a:ahLst/>
              <a:cxnLst/>
              <a:rect l="l" t="t" r="r" b="b"/>
              <a:pathLst>
                <a:path w="59149" h="186880" extrusionOk="0">
                  <a:moveTo>
                    <a:pt x="0" y="152591"/>
                  </a:moveTo>
                  <a:lnTo>
                    <a:pt x="59149" y="186881"/>
                  </a:lnTo>
                  <a:lnTo>
                    <a:pt x="59149" y="34195"/>
                  </a:lnTo>
                  <a:lnTo>
                    <a:pt x="0" y="0"/>
                  </a:lnTo>
                  <a:lnTo>
                    <a:pt x="0" y="152591"/>
                  </a:lnTo>
                  <a:close/>
                </a:path>
              </a:pathLst>
            </a:custGeom>
            <a:solidFill>
              <a:srgbClr val="4399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12" name="Google Shape;3612;p38"/>
            <p:cNvSpPr/>
            <p:nvPr/>
          </p:nvSpPr>
          <p:spPr>
            <a:xfrm>
              <a:off x="3424090" y="2963209"/>
              <a:ext cx="109454" cy="62007"/>
            </a:xfrm>
            <a:custGeom>
              <a:avLst/>
              <a:gdLst/>
              <a:ahLst/>
              <a:cxnLst/>
              <a:rect l="l" t="t" r="r" b="b"/>
              <a:pathLst>
                <a:path w="109454" h="62007" extrusionOk="0">
                  <a:moveTo>
                    <a:pt x="59149" y="62008"/>
                  </a:moveTo>
                  <a:lnTo>
                    <a:pt x="0" y="27718"/>
                  </a:lnTo>
                  <a:lnTo>
                    <a:pt x="47928" y="0"/>
                  </a:lnTo>
                  <a:lnTo>
                    <a:pt x="109455" y="34480"/>
                  </a:lnTo>
                  <a:lnTo>
                    <a:pt x="59149" y="62008"/>
                  </a:lnTo>
                  <a:close/>
                </a:path>
              </a:pathLst>
            </a:custGeom>
            <a:solidFill>
              <a:srgbClr val="70B6F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13" name="Google Shape;3613;p38"/>
            <p:cNvSpPr/>
            <p:nvPr/>
          </p:nvSpPr>
          <p:spPr>
            <a:xfrm>
              <a:off x="3532974" y="2965813"/>
              <a:ext cx="174947" cy="282184"/>
            </a:xfrm>
            <a:custGeom>
              <a:avLst/>
              <a:gdLst/>
              <a:ahLst/>
              <a:cxnLst/>
              <a:rect l="l" t="t" r="r" b="b"/>
              <a:pathLst>
                <a:path w="174947" h="282184" extrusionOk="0">
                  <a:moveTo>
                    <a:pt x="174880" y="168275"/>
                  </a:moveTo>
                  <a:cubicBezTo>
                    <a:pt x="174376" y="153645"/>
                    <a:pt x="166502" y="140272"/>
                    <a:pt x="153959" y="132747"/>
                  </a:cubicBezTo>
                  <a:lnTo>
                    <a:pt x="84635" y="92646"/>
                  </a:lnTo>
                  <a:lnTo>
                    <a:pt x="95666" y="40545"/>
                  </a:lnTo>
                  <a:lnTo>
                    <a:pt x="95666" y="36639"/>
                  </a:lnTo>
                  <a:cubicBezTo>
                    <a:pt x="95704" y="31096"/>
                    <a:pt x="94933" y="25581"/>
                    <a:pt x="93383" y="20256"/>
                  </a:cubicBezTo>
                  <a:cubicBezTo>
                    <a:pt x="91291" y="13398"/>
                    <a:pt x="83874" y="-2889"/>
                    <a:pt x="79119" y="445"/>
                  </a:cubicBezTo>
                  <a:lnTo>
                    <a:pt x="6562" y="42450"/>
                  </a:lnTo>
                  <a:cubicBezTo>
                    <a:pt x="2187" y="43688"/>
                    <a:pt x="0" y="48736"/>
                    <a:pt x="0" y="56356"/>
                  </a:cubicBezTo>
                  <a:lnTo>
                    <a:pt x="0" y="184087"/>
                  </a:lnTo>
                  <a:cubicBezTo>
                    <a:pt x="903" y="199546"/>
                    <a:pt x="9053" y="213671"/>
                    <a:pt x="21967" y="222187"/>
                  </a:cubicBezTo>
                  <a:lnTo>
                    <a:pt x="120961" y="279337"/>
                  </a:lnTo>
                  <a:cubicBezTo>
                    <a:pt x="129710" y="284385"/>
                    <a:pt x="137412" y="282480"/>
                    <a:pt x="140741" y="275527"/>
                  </a:cubicBezTo>
                  <a:lnTo>
                    <a:pt x="173739" y="204280"/>
                  </a:lnTo>
                  <a:cubicBezTo>
                    <a:pt x="174728" y="201632"/>
                    <a:pt x="175118" y="198803"/>
                    <a:pt x="174880" y="195993"/>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14" name="Google Shape;3614;p38"/>
            <p:cNvSpPr/>
            <p:nvPr/>
          </p:nvSpPr>
          <p:spPr>
            <a:xfrm>
              <a:off x="3635011" y="3202477"/>
              <a:ext cx="34899" cy="63627"/>
            </a:xfrm>
            <a:custGeom>
              <a:avLst/>
              <a:gdLst/>
              <a:ahLst/>
              <a:cxnLst/>
              <a:rect l="l" t="t" r="r" b="b"/>
              <a:pathLst>
                <a:path w="34899" h="63627" extrusionOk="0">
                  <a:moveTo>
                    <a:pt x="0" y="63627"/>
                  </a:moveTo>
                  <a:lnTo>
                    <a:pt x="34900" y="43148"/>
                  </a:lnTo>
                  <a:lnTo>
                    <a:pt x="3138" y="0"/>
                  </a:lnTo>
                  <a:lnTo>
                    <a:pt x="0" y="63627"/>
                  </a:ln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15" name="Google Shape;3615;p38"/>
            <p:cNvSpPr/>
            <p:nvPr/>
          </p:nvSpPr>
          <p:spPr>
            <a:xfrm>
              <a:off x="3499691" y="2985265"/>
              <a:ext cx="174947" cy="281849"/>
            </a:xfrm>
            <a:custGeom>
              <a:avLst/>
              <a:gdLst/>
              <a:ahLst/>
              <a:cxnLst/>
              <a:rect l="l" t="t" r="r" b="b"/>
              <a:pathLst>
                <a:path w="174947" h="281849" extrusionOk="0">
                  <a:moveTo>
                    <a:pt x="174880" y="168254"/>
                  </a:moveTo>
                  <a:cubicBezTo>
                    <a:pt x="174319" y="153642"/>
                    <a:pt x="166464" y="140288"/>
                    <a:pt x="153959" y="132725"/>
                  </a:cubicBezTo>
                  <a:lnTo>
                    <a:pt x="84635" y="92720"/>
                  </a:lnTo>
                  <a:lnTo>
                    <a:pt x="95666" y="40523"/>
                  </a:lnTo>
                  <a:lnTo>
                    <a:pt x="95666" y="36713"/>
                  </a:lnTo>
                  <a:cubicBezTo>
                    <a:pt x="95704" y="31141"/>
                    <a:pt x="94933" y="25588"/>
                    <a:pt x="93383" y="20235"/>
                  </a:cubicBezTo>
                  <a:cubicBezTo>
                    <a:pt x="91291" y="13377"/>
                    <a:pt x="83874" y="-2815"/>
                    <a:pt x="79119" y="423"/>
                  </a:cubicBezTo>
                  <a:lnTo>
                    <a:pt x="6562" y="42429"/>
                  </a:lnTo>
                  <a:cubicBezTo>
                    <a:pt x="2187" y="43667"/>
                    <a:pt x="0" y="48810"/>
                    <a:pt x="0" y="56430"/>
                  </a:cubicBezTo>
                  <a:lnTo>
                    <a:pt x="0" y="183684"/>
                  </a:lnTo>
                  <a:cubicBezTo>
                    <a:pt x="875" y="199153"/>
                    <a:pt x="9025" y="213288"/>
                    <a:pt x="21967" y="221784"/>
                  </a:cubicBezTo>
                  <a:lnTo>
                    <a:pt x="120961" y="278934"/>
                  </a:lnTo>
                  <a:cubicBezTo>
                    <a:pt x="129710" y="284078"/>
                    <a:pt x="137412" y="282173"/>
                    <a:pt x="140741" y="275124"/>
                  </a:cubicBezTo>
                  <a:lnTo>
                    <a:pt x="173739" y="203877"/>
                  </a:lnTo>
                  <a:cubicBezTo>
                    <a:pt x="174728" y="201229"/>
                    <a:pt x="175118" y="198400"/>
                    <a:pt x="174880" y="195590"/>
                  </a:cubicBezTo>
                  <a:close/>
                </a:path>
              </a:pathLst>
            </a:custGeom>
            <a:solidFill>
              <a:srgbClr val="EFBD9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616" name="Google Shape;3616;p38"/>
          <p:cNvGrpSpPr/>
          <p:nvPr/>
        </p:nvGrpSpPr>
        <p:grpSpPr>
          <a:xfrm>
            <a:off x="2671764" y="2863382"/>
            <a:ext cx="1550646" cy="1684920"/>
            <a:chOff x="2244025" y="145922"/>
            <a:chExt cx="4382832" cy="4762352"/>
          </a:xfrm>
        </p:grpSpPr>
        <p:grpSp>
          <p:nvGrpSpPr>
            <p:cNvPr id="3617" name="Google Shape;3617;p38"/>
            <p:cNvGrpSpPr/>
            <p:nvPr/>
          </p:nvGrpSpPr>
          <p:grpSpPr>
            <a:xfrm>
              <a:off x="4124355" y="330300"/>
              <a:ext cx="2502502" cy="3373185"/>
              <a:chOff x="5785580" y="1232275"/>
              <a:chExt cx="2502502" cy="3373185"/>
            </a:xfrm>
          </p:grpSpPr>
          <p:sp>
            <p:nvSpPr>
              <p:cNvPr id="3618" name="Google Shape;3618;p38"/>
              <p:cNvSpPr/>
              <p:nvPr/>
            </p:nvSpPr>
            <p:spPr>
              <a:xfrm>
                <a:off x="6314607" y="3851433"/>
                <a:ext cx="944490" cy="545783"/>
              </a:xfrm>
              <a:custGeom>
                <a:avLst/>
                <a:gdLst/>
                <a:ahLst/>
                <a:cxnLst/>
                <a:rect l="l" t="t" r="r" b="b"/>
                <a:pathLst>
                  <a:path w="944490" h="545783" extrusionOk="0">
                    <a:moveTo>
                      <a:pt x="500911" y="532447"/>
                    </a:moveTo>
                    <a:lnTo>
                      <a:pt x="23232" y="256222"/>
                    </a:lnTo>
                    <a:cubicBezTo>
                      <a:pt x="-11153" y="236411"/>
                      <a:pt x="-6867" y="201644"/>
                      <a:pt x="32757" y="178689"/>
                    </a:cubicBezTo>
                    <a:lnTo>
                      <a:pt x="342129" y="0"/>
                    </a:lnTo>
                    <a:lnTo>
                      <a:pt x="944490" y="347758"/>
                    </a:lnTo>
                    <a:lnTo>
                      <a:pt x="635023" y="526447"/>
                    </a:lnTo>
                    <a:cubicBezTo>
                      <a:pt x="595494" y="549783"/>
                      <a:pt x="535296" y="552259"/>
                      <a:pt x="500911" y="532447"/>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19" name="Google Shape;3619;p38"/>
              <p:cNvSpPr/>
              <p:nvPr/>
            </p:nvSpPr>
            <p:spPr>
              <a:xfrm>
                <a:off x="6357717" y="3826573"/>
                <a:ext cx="944624" cy="545413"/>
              </a:xfrm>
              <a:custGeom>
                <a:avLst/>
                <a:gdLst/>
                <a:ahLst/>
                <a:cxnLst/>
                <a:rect l="l" t="t" r="r" b="b"/>
                <a:pathLst>
                  <a:path w="944624" h="545413" extrusionOk="0">
                    <a:moveTo>
                      <a:pt x="500854" y="531971"/>
                    </a:moveTo>
                    <a:lnTo>
                      <a:pt x="23271" y="256223"/>
                    </a:lnTo>
                    <a:cubicBezTo>
                      <a:pt x="-11210" y="236315"/>
                      <a:pt x="-6828" y="201644"/>
                      <a:pt x="32796" y="178689"/>
                    </a:cubicBezTo>
                    <a:lnTo>
                      <a:pt x="342263" y="0"/>
                    </a:lnTo>
                    <a:lnTo>
                      <a:pt x="944624" y="347758"/>
                    </a:lnTo>
                    <a:lnTo>
                      <a:pt x="635252" y="526352"/>
                    </a:lnTo>
                    <a:cubicBezTo>
                      <a:pt x="595533" y="549402"/>
                      <a:pt x="535335" y="551879"/>
                      <a:pt x="500854" y="531971"/>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20" name="Google Shape;3620;p38"/>
              <p:cNvSpPr/>
              <p:nvPr/>
            </p:nvSpPr>
            <p:spPr>
              <a:xfrm>
                <a:off x="7274623" y="4156138"/>
                <a:ext cx="27813" cy="18192"/>
              </a:xfrm>
              <a:custGeom>
                <a:avLst/>
                <a:gdLst/>
                <a:ahLst/>
                <a:cxnLst/>
                <a:rect l="l" t="t" r="r" b="b"/>
                <a:pathLst>
                  <a:path w="27813" h="18192" extrusionOk="0">
                    <a:moveTo>
                      <a:pt x="27813" y="18193"/>
                    </a:moveTo>
                    <a:lnTo>
                      <a:pt x="27813" y="0"/>
                    </a:lnTo>
                    <a:lnTo>
                      <a:pt x="0" y="16002"/>
                    </a:lnTo>
                    <a:lnTo>
                      <a:pt x="27813" y="18193"/>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21" name="Google Shape;3621;p38"/>
              <p:cNvSpPr/>
              <p:nvPr/>
            </p:nvSpPr>
            <p:spPr>
              <a:xfrm>
                <a:off x="6357747" y="4031456"/>
                <a:ext cx="28575" cy="18478"/>
              </a:xfrm>
              <a:custGeom>
                <a:avLst/>
                <a:gdLst/>
                <a:ahLst/>
                <a:cxnLst/>
                <a:rect l="l" t="t" r="r" b="b"/>
                <a:pathLst>
                  <a:path w="28575" h="18478" extrusionOk="0">
                    <a:moveTo>
                      <a:pt x="0" y="18479"/>
                    </a:moveTo>
                    <a:lnTo>
                      <a:pt x="0" y="0"/>
                    </a:lnTo>
                    <a:lnTo>
                      <a:pt x="28575" y="11811"/>
                    </a:lnTo>
                    <a:lnTo>
                      <a:pt x="0" y="18479"/>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22" name="Google Shape;3622;p38"/>
              <p:cNvSpPr/>
              <p:nvPr/>
            </p:nvSpPr>
            <p:spPr>
              <a:xfrm>
                <a:off x="6357717" y="3808380"/>
                <a:ext cx="944624" cy="545381"/>
              </a:xfrm>
              <a:custGeom>
                <a:avLst/>
                <a:gdLst/>
                <a:ahLst/>
                <a:cxnLst/>
                <a:rect l="l" t="t" r="r" b="b"/>
                <a:pathLst>
                  <a:path w="944624" h="545381" extrusionOk="0">
                    <a:moveTo>
                      <a:pt x="500854" y="531971"/>
                    </a:moveTo>
                    <a:lnTo>
                      <a:pt x="23271" y="256223"/>
                    </a:lnTo>
                    <a:cubicBezTo>
                      <a:pt x="-11210" y="236316"/>
                      <a:pt x="-6828" y="201549"/>
                      <a:pt x="32796" y="178594"/>
                    </a:cubicBezTo>
                    <a:lnTo>
                      <a:pt x="342263" y="0"/>
                    </a:lnTo>
                    <a:lnTo>
                      <a:pt x="944624" y="347758"/>
                    </a:lnTo>
                    <a:lnTo>
                      <a:pt x="635157" y="526352"/>
                    </a:lnTo>
                    <a:cubicBezTo>
                      <a:pt x="595533" y="549307"/>
                      <a:pt x="535335" y="551879"/>
                      <a:pt x="500854" y="531971"/>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23" name="Google Shape;3623;p38"/>
              <p:cNvSpPr/>
              <p:nvPr/>
            </p:nvSpPr>
            <p:spPr>
              <a:xfrm>
                <a:off x="6627114" y="3561873"/>
                <a:ext cx="675322" cy="594264"/>
              </a:xfrm>
              <a:custGeom>
                <a:avLst/>
                <a:gdLst/>
                <a:ahLst/>
                <a:cxnLst/>
                <a:rect l="l" t="t" r="r" b="b"/>
                <a:pathLst>
                  <a:path w="675322" h="594264" extrusionOk="0">
                    <a:moveTo>
                      <a:pt x="74581" y="247269"/>
                    </a:moveTo>
                    <a:lnTo>
                      <a:pt x="0" y="0"/>
                    </a:lnTo>
                    <a:lnTo>
                      <a:pt x="608933" y="349186"/>
                    </a:lnTo>
                    <a:lnTo>
                      <a:pt x="675322" y="594265"/>
                    </a:lnTo>
                    <a:lnTo>
                      <a:pt x="74581" y="247269"/>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24" name="Google Shape;3624;p38"/>
              <p:cNvSpPr/>
              <p:nvPr/>
            </p:nvSpPr>
            <p:spPr>
              <a:xfrm>
                <a:off x="7276147" y="4135183"/>
                <a:ext cx="26289" cy="31146"/>
              </a:xfrm>
              <a:custGeom>
                <a:avLst/>
                <a:gdLst/>
                <a:ahLst/>
                <a:cxnLst/>
                <a:rect l="l" t="t" r="r" b="b"/>
                <a:pathLst>
                  <a:path w="26289" h="31146" extrusionOk="0">
                    <a:moveTo>
                      <a:pt x="8572" y="31147"/>
                    </a:moveTo>
                    <a:lnTo>
                      <a:pt x="26289" y="20955"/>
                    </a:lnTo>
                    <a:lnTo>
                      <a:pt x="0" y="0"/>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25" name="Google Shape;3625;p38"/>
              <p:cNvSpPr/>
              <p:nvPr/>
            </p:nvSpPr>
            <p:spPr>
              <a:xfrm>
                <a:off x="6607968" y="3571113"/>
                <a:ext cx="676751" cy="595217"/>
              </a:xfrm>
              <a:custGeom>
                <a:avLst/>
                <a:gdLst/>
                <a:ahLst/>
                <a:cxnLst/>
                <a:rect l="l" t="t" r="r" b="b"/>
                <a:pathLst>
                  <a:path w="676751" h="595217" extrusionOk="0">
                    <a:moveTo>
                      <a:pt x="74486" y="247364"/>
                    </a:moveTo>
                    <a:lnTo>
                      <a:pt x="0" y="0"/>
                    </a:lnTo>
                    <a:lnTo>
                      <a:pt x="608933" y="349282"/>
                    </a:lnTo>
                    <a:lnTo>
                      <a:pt x="676751" y="595217"/>
                    </a:lnTo>
                    <a:lnTo>
                      <a:pt x="74486" y="247364"/>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26" name="Google Shape;3626;p38"/>
              <p:cNvSpPr/>
              <p:nvPr/>
            </p:nvSpPr>
            <p:spPr>
              <a:xfrm>
                <a:off x="5811392" y="1232275"/>
                <a:ext cx="2476690" cy="3358041"/>
              </a:xfrm>
              <a:custGeom>
                <a:avLst/>
                <a:gdLst/>
                <a:ahLst/>
                <a:cxnLst/>
                <a:rect l="l" t="t" r="r" b="b"/>
                <a:pathLst>
                  <a:path w="2476690" h="3358041" extrusionOk="0">
                    <a:moveTo>
                      <a:pt x="2416778" y="3350869"/>
                    </a:moveTo>
                    <a:lnTo>
                      <a:pt x="59817" y="1990032"/>
                    </a:lnTo>
                    <a:cubicBezTo>
                      <a:pt x="26765" y="1970982"/>
                      <a:pt x="0" y="1919737"/>
                      <a:pt x="0" y="1875732"/>
                    </a:cubicBezTo>
                    <a:lnTo>
                      <a:pt x="0" y="52456"/>
                    </a:lnTo>
                    <a:cubicBezTo>
                      <a:pt x="0" y="8356"/>
                      <a:pt x="26765" y="-11933"/>
                      <a:pt x="59817" y="7213"/>
                    </a:cubicBezTo>
                    <a:lnTo>
                      <a:pt x="2416778" y="1368050"/>
                    </a:lnTo>
                    <a:cubicBezTo>
                      <a:pt x="2449925" y="1387100"/>
                      <a:pt x="2476691" y="1438344"/>
                      <a:pt x="2476691" y="1482350"/>
                    </a:cubicBezTo>
                    <a:lnTo>
                      <a:pt x="2476691" y="3305625"/>
                    </a:lnTo>
                    <a:cubicBezTo>
                      <a:pt x="2476691" y="3349726"/>
                      <a:pt x="2449925" y="3369919"/>
                      <a:pt x="2416778" y="3350869"/>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27" name="Google Shape;3627;p38"/>
              <p:cNvSpPr/>
              <p:nvPr/>
            </p:nvSpPr>
            <p:spPr>
              <a:xfrm>
                <a:off x="8240363" y="4509420"/>
                <a:ext cx="26098" cy="92487"/>
              </a:xfrm>
              <a:custGeom>
                <a:avLst/>
                <a:gdLst/>
                <a:ahLst/>
                <a:cxnLst/>
                <a:rect l="l" t="t" r="r" b="b"/>
                <a:pathLst>
                  <a:path w="26098" h="92487" extrusionOk="0">
                    <a:moveTo>
                      <a:pt x="0" y="92488"/>
                    </a:moveTo>
                    <a:lnTo>
                      <a:pt x="26098" y="77438"/>
                    </a:lnTo>
                    <a:lnTo>
                      <a:pt x="14859" y="0"/>
                    </a:lnTo>
                    <a:lnTo>
                      <a:pt x="0" y="92488"/>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28" name="Google Shape;3628;p38"/>
              <p:cNvSpPr/>
              <p:nvPr/>
            </p:nvSpPr>
            <p:spPr>
              <a:xfrm>
                <a:off x="5807106" y="1235868"/>
                <a:ext cx="62674" cy="27245"/>
              </a:xfrm>
              <a:custGeom>
                <a:avLst/>
                <a:gdLst/>
                <a:ahLst/>
                <a:cxnLst/>
                <a:rect l="l" t="t" r="r" b="b"/>
                <a:pathLst>
                  <a:path w="62674" h="27245" extrusionOk="0">
                    <a:moveTo>
                      <a:pt x="0" y="14859"/>
                    </a:moveTo>
                    <a:lnTo>
                      <a:pt x="25717" y="0"/>
                    </a:lnTo>
                    <a:lnTo>
                      <a:pt x="62675" y="21431"/>
                    </a:lnTo>
                    <a:cubicBezTo>
                      <a:pt x="62675" y="21431"/>
                      <a:pt x="23336" y="27432"/>
                      <a:pt x="22384" y="27242"/>
                    </a:cubicBezTo>
                    <a:cubicBezTo>
                      <a:pt x="21431" y="27051"/>
                      <a:pt x="0" y="14859"/>
                      <a:pt x="0" y="14859"/>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29" name="Google Shape;3629;p38"/>
              <p:cNvSpPr/>
              <p:nvPr/>
            </p:nvSpPr>
            <p:spPr>
              <a:xfrm>
                <a:off x="5789771" y="1244753"/>
                <a:ext cx="2476690" cy="3358040"/>
              </a:xfrm>
              <a:custGeom>
                <a:avLst/>
                <a:gdLst/>
                <a:ahLst/>
                <a:cxnLst/>
                <a:rect l="l" t="t" r="r" b="b"/>
                <a:pathLst>
                  <a:path w="2476690" h="3358040" extrusionOk="0">
                    <a:moveTo>
                      <a:pt x="2416874" y="3350869"/>
                    </a:moveTo>
                    <a:lnTo>
                      <a:pt x="59817" y="1990032"/>
                    </a:lnTo>
                    <a:cubicBezTo>
                      <a:pt x="26765" y="1970982"/>
                      <a:pt x="0" y="1919737"/>
                      <a:pt x="0" y="1875732"/>
                    </a:cubicBezTo>
                    <a:lnTo>
                      <a:pt x="0" y="52456"/>
                    </a:lnTo>
                    <a:cubicBezTo>
                      <a:pt x="0" y="8356"/>
                      <a:pt x="26765" y="-11933"/>
                      <a:pt x="59817" y="7213"/>
                    </a:cubicBezTo>
                    <a:lnTo>
                      <a:pt x="2416874" y="1368049"/>
                    </a:lnTo>
                    <a:cubicBezTo>
                      <a:pt x="2449925" y="1387099"/>
                      <a:pt x="2476691" y="1438344"/>
                      <a:pt x="2476691" y="1482349"/>
                    </a:cubicBezTo>
                    <a:lnTo>
                      <a:pt x="2476691" y="3305625"/>
                    </a:lnTo>
                    <a:cubicBezTo>
                      <a:pt x="2476691" y="3349726"/>
                      <a:pt x="2449925" y="3369919"/>
                      <a:pt x="2416874" y="3350869"/>
                    </a:cubicBezTo>
                    <a:close/>
                  </a:path>
                </a:pathLst>
              </a:custGeom>
              <a:solidFill>
                <a:srgbClr val="E4E7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30" name="Google Shape;3630;p38"/>
              <p:cNvSpPr/>
              <p:nvPr/>
            </p:nvSpPr>
            <p:spPr>
              <a:xfrm>
                <a:off x="5785580" y="1247175"/>
                <a:ext cx="2476785" cy="3358285"/>
              </a:xfrm>
              <a:custGeom>
                <a:avLst/>
                <a:gdLst/>
                <a:ahLst/>
                <a:cxnLst/>
                <a:rect l="l" t="t" r="r" b="b"/>
                <a:pathLst>
                  <a:path w="2476785" h="3358285" extrusionOk="0">
                    <a:moveTo>
                      <a:pt x="2476786" y="1482309"/>
                    </a:moveTo>
                    <a:lnTo>
                      <a:pt x="2476786" y="3305775"/>
                    </a:lnTo>
                    <a:cubicBezTo>
                      <a:pt x="2476786" y="3349971"/>
                      <a:pt x="2449925" y="3370259"/>
                      <a:pt x="2416874" y="3351019"/>
                    </a:cubicBezTo>
                    <a:lnTo>
                      <a:pt x="59817" y="1989992"/>
                    </a:lnTo>
                    <a:cubicBezTo>
                      <a:pt x="26765" y="1970942"/>
                      <a:pt x="0" y="1919697"/>
                      <a:pt x="0" y="1875692"/>
                    </a:cubicBezTo>
                    <a:lnTo>
                      <a:pt x="0" y="52416"/>
                    </a:lnTo>
                    <a:cubicBezTo>
                      <a:pt x="0" y="8315"/>
                      <a:pt x="26765" y="-11878"/>
                      <a:pt x="59817" y="7172"/>
                    </a:cubicBezTo>
                    <a:lnTo>
                      <a:pt x="2416874" y="1368009"/>
                    </a:lnTo>
                    <a:cubicBezTo>
                      <a:pt x="2449925" y="1387059"/>
                      <a:pt x="2476786" y="1438304"/>
                      <a:pt x="2476786" y="1482309"/>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31" name="Google Shape;3631;p38"/>
              <p:cNvSpPr/>
              <p:nvPr/>
            </p:nvSpPr>
            <p:spPr>
              <a:xfrm>
                <a:off x="5815488" y="1286421"/>
                <a:ext cx="2415539" cy="3200710"/>
              </a:xfrm>
              <a:custGeom>
                <a:avLst/>
                <a:gdLst/>
                <a:ahLst/>
                <a:cxnLst/>
                <a:rect l="l" t="t" r="r" b="b"/>
                <a:pathLst>
                  <a:path w="2415539" h="3200710" extrusionOk="0">
                    <a:moveTo>
                      <a:pt x="2414111" y="3200711"/>
                    </a:moveTo>
                    <a:lnTo>
                      <a:pt x="0" y="1806727"/>
                    </a:lnTo>
                    <a:lnTo>
                      <a:pt x="1333" y="20504"/>
                    </a:lnTo>
                    <a:cubicBezTo>
                      <a:pt x="1333" y="2121"/>
                      <a:pt x="14097" y="-5214"/>
                      <a:pt x="29908" y="3930"/>
                    </a:cubicBezTo>
                    <a:lnTo>
                      <a:pt x="2386965" y="1364672"/>
                    </a:lnTo>
                    <a:cubicBezTo>
                      <a:pt x="2403853" y="1375759"/>
                      <a:pt x="2414464" y="1394219"/>
                      <a:pt x="2415540" y="1414392"/>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32" name="Google Shape;3632;p38"/>
              <p:cNvSpPr/>
              <p:nvPr/>
            </p:nvSpPr>
            <p:spPr>
              <a:xfrm>
                <a:off x="5915882" y="1476290"/>
                <a:ext cx="2188940" cy="1460906"/>
              </a:xfrm>
              <a:custGeom>
                <a:avLst/>
                <a:gdLst/>
                <a:ahLst/>
                <a:cxnLst/>
                <a:rect l="l" t="t" r="r" b="b"/>
                <a:pathLst>
                  <a:path w="2188940" h="1460906" extrusionOk="0">
                    <a:moveTo>
                      <a:pt x="2164556" y="1457981"/>
                    </a:moveTo>
                    <a:lnTo>
                      <a:pt x="24384" y="222303"/>
                    </a:lnTo>
                    <a:cubicBezTo>
                      <a:pt x="9306" y="211583"/>
                      <a:pt x="248" y="194317"/>
                      <a:pt x="0" y="175821"/>
                    </a:cubicBezTo>
                    <a:lnTo>
                      <a:pt x="0" y="21326"/>
                    </a:lnTo>
                    <a:cubicBezTo>
                      <a:pt x="0" y="3419"/>
                      <a:pt x="10858" y="-4868"/>
                      <a:pt x="24384" y="2942"/>
                    </a:cubicBezTo>
                    <a:lnTo>
                      <a:pt x="2164556" y="1238335"/>
                    </a:lnTo>
                    <a:cubicBezTo>
                      <a:pt x="2179587" y="1249136"/>
                      <a:pt x="2188626" y="1266405"/>
                      <a:pt x="2188940" y="1284912"/>
                    </a:cubicBezTo>
                    <a:lnTo>
                      <a:pt x="2188940" y="1439408"/>
                    </a:lnTo>
                    <a:cubicBezTo>
                      <a:pt x="2188940" y="1457410"/>
                      <a:pt x="2177987" y="1465792"/>
                      <a:pt x="2164556" y="1457981"/>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33" name="Google Shape;3633;p38"/>
              <p:cNvSpPr/>
              <p:nvPr/>
            </p:nvSpPr>
            <p:spPr>
              <a:xfrm rot="-1801764">
                <a:off x="5975652" y="1564561"/>
                <a:ext cx="76512" cy="132469"/>
              </a:xfrm>
              <a:custGeom>
                <a:avLst/>
                <a:gdLst/>
                <a:ahLst/>
                <a:cxnLst/>
                <a:rect l="l" t="t" r="r" b="b"/>
                <a:pathLst>
                  <a:path w="76580" h="132587" extrusionOk="0">
                    <a:moveTo>
                      <a:pt x="76581" y="66294"/>
                    </a:moveTo>
                    <a:cubicBezTo>
                      <a:pt x="76581" y="102907"/>
                      <a:pt x="59438" y="132588"/>
                      <a:pt x="38290" y="132588"/>
                    </a:cubicBezTo>
                    <a:cubicBezTo>
                      <a:pt x="17143" y="132588"/>
                      <a:pt x="0" y="102907"/>
                      <a:pt x="0" y="66294"/>
                    </a:cubicBezTo>
                    <a:cubicBezTo>
                      <a:pt x="0" y="29681"/>
                      <a:pt x="17143" y="0"/>
                      <a:pt x="38290" y="0"/>
                    </a:cubicBezTo>
                    <a:cubicBezTo>
                      <a:pt x="59438" y="0"/>
                      <a:pt x="76581" y="29681"/>
                      <a:pt x="76581" y="66294"/>
                    </a:cubicBez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34" name="Google Shape;3634;p38"/>
              <p:cNvSpPr/>
              <p:nvPr/>
            </p:nvSpPr>
            <p:spPr>
              <a:xfrm>
                <a:off x="6935438" y="2145169"/>
                <a:ext cx="197262" cy="149154"/>
              </a:xfrm>
              <a:custGeom>
                <a:avLst/>
                <a:gdLst/>
                <a:ahLst/>
                <a:cxnLst/>
                <a:rect l="l" t="t" r="r" b="b"/>
                <a:pathLst>
                  <a:path w="197262" h="149154" extrusionOk="0">
                    <a:moveTo>
                      <a:pt x="191167" y="148450"/>
                    </a:moveTo>
                    <a:lnTo>
                      <a:pt x="6096" y="41485"/>
                    </a:lnTo>
                    <a:cubicBezTo>
                      <a:pt x="2314" y="38818"/>
                      <a:pt x="48" y="34493"/>
                      <a:pt x="0" y="29864"/>
                    </a:cubicBezTo>
                    <a:lnTo>
                      <a:pt x="0" y="5385"/>
                    </a:lnTo>
                    <a:cubicBezTo>
                      <a:pt x="0" y="813"/>
                      <a:pt x="2667" y="-1187"/>
                      <a:pt x="6096" y="718"/>
                    </a:cubicBezTo>
                    <a:lnTo>
                      <a:pt x="191167" y="107683"/>
                    </a:lnTo>
                    <a:cubicBezTo>
                      <a:pt x="194948" y="110350"/>
                      <a:pt x="197215" y="114675"/>
                      <a:pt x="197263" y="119304"/>
                    </a:cubicBezTo>
                    <a:lnTo>
                      <a:pt x="197263" y="143783"/>
                    </a:lnTo>
                    <a:cubicBezTo>
                      <a:pt x="197263" y="148260"/>
                      <a:pt x="194596" y="150355"/>
                      <a:pt x="191167" y="148450"/>
                    </a:cubicBez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35" name="Google Shape;3635;p38"/>
              <p:cNvSpPr/>
              <p:nvPr/>
            </p:nvSpPr>
            <p:spPr>
              <a:xfrm>
                <a:off x="7235094" y="2318577"/>
                <a:ext cx="197262" cy="148968"/>
              </a:xfrm>
              <a:custGeom>
                <a:avLst/>
                <a:gdLst/>
                <a:ahLst/>
                <a:cxnLst/>
                <a:rect l="l" t="t" r="r" b="b"/>
                <a:pathLst>
                  <a:path w="197262" h="148968" extrusionOk="0">
                    <a:moveTo>
                      <a:pt x="191167" y="148397"/>
                    </a:moveTo>
                    <a:lnTo>
                      <a:pt x="6096" y="41527"/>
                    </a:lnTo>
                    <a:cubicBezTo>
                      <a:pt x="2324" y="38850"/>
                      <a:pt x="57" y="34535"/>
                      <a:pt x="0" y="29906"/>
                    </a:cubicBezTo>
                    <a:lnTo>
                      <a:pt x="0" y="5332"/>
                    </a:lnTo>
                    <a:cubicBezTo>
                      <a:pt x="0" y="855"/>
                      <a:pt x="2667" y="-1241"/>
                      <a:pt x="6096" y="760"/>
                    </a:cubicBezTo>
                    <a:lnTo>
                      <a:pt x="191167" y="107630"/>
                    </a:lnTo>
                    <a:cubicBezTo>
                      <a:pt x="194948" y="110297"/>
                      <a:pt x="197215" y="114622"/>
                      <a:pt x="197263" y="119251"/>
                    </a:cubicBezTo>
                    <a:lnTo>
                      <a:pt x="197263" y="143825"/>
                    </a:lnTo>
                    <a:cubicBezTo>
                      <a:pt x="197263" y="148397"/>
                      <a:pt x="194405" y="149921"/>
                      <a:pt x="191167" y="148397"/>
                    </a:cubicBez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36" name="Google Shape;3636;p38"/>
              <p:cNvSpPr/>
              <p:nvPr/>
            </p:nvSpPr>
            <p:spPr>
              <a:xfrm>
                <a:off x="7529798" y="2488369"/>
                <a:ext cx="197358" cy="149033"/>
              </a:xfrm>
              <a:custGeom>
                <a:avLst/>
                <a:gdLst/>
                <a:ahLst/>
                <a:cxnLst/>
                <a:rect l="l" t="t" r="r" b="b"/>
                <a:pathLst>
                  <a:path w="197358" h="149033" extrusionOk="0">
                    <a:moveTo>
                      <a:pt x="191262" y="148437"/>
                    </a:moveTo>
                    <a:lnTo>
                      <a:pt x="6096" y="41566"/>
                    </a:lnTo>
                    <a:cubicBezTo>
                      <a:pt x="2353" y="38823"/>
                      <a:pt x="105" y="34489"/>
                      <a:pt x="0" y="29851"/>
                    </a:cubicBezTo>
                    <a:lnTo>
                      <a:pt x="0" y="5371"/>
                    </a:lnTo>
                    <a:cubicBezTo>
                      <a:pt x="0" y="894"/>
                      <a:pt x="2762" y="-1201"/>
                      <a:pt x="6096" y="704"/>
                    </a:cubicBezTo>
                    <a:lnTo>
                      <a:pt x="191262" y="107670"/>
                    </a:lnTo>
                    <a:cubicBezTo>
                      <a:pt x="195043" y="110337"/>
                      <a:pt x="197310" y="114661"/>
                      <a:pt x="197358" y="119290"/>
                    </a:cubicBezTo>
                    <a:lnTo>
                      <a:pt x="197358" y="143769"/>
                    </a:lnTo>
                    <a:cubicBezTo>
                      <a:pt x="197358" y="148342"/>
                      <a:pt x="194977" y="150056"/>
                      <a:pt x="191262" y="148437"/>
                    </a:cubicBez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37" name="Google Shape;3637;p38"/>
              <p:cNvSpPr/>
              <p:nvPr/>
            </p:nvSpPr>
            <p:spPr>
              <a:xfrm>
                <a:off x="7829454" y="2661668"/>
                <a:ext cx="197358" cy="148943"/>
              </a:xfrm>
              <a:custGeom>
                <a:avLst/>
                <a:gdLst/>
                <a:ahLst/>
                <a:cxnLst/>
                <a:rect l="l" t="t" r="r" b="b"/>
                <a:pathLst>
                  <a:path w="197358" h="148943" extrusionOk="0">
                    <a:moveTo>
                      <a:pt x="191262" y="148207"/>
                    </a:moveTo>
                    <a:lnTo>
                      <a:pt x="6096" y="41336"/>
                    </a:lnTo>
                    <a:cubicBezTo>
                      <a:pt x="2362" y="38631"/>
                      <a:pt x="105" y="34326"/>
                      <a:pt x="0" y="29716"/>
                    </a:cubicBezTo>
                    <a:lnTo>
                      <a:pt x="0" y="5332"/>
                    </a:lnTo>
                    <a:cubicBezTo>
                      <a:pt x="0" y="855"/>
                      <a:pt x="2762" y="-1241"/>
                      <a:pt x="6096" y="760"/>
                    </a:cubicBezTo>
                    <a:lnTo>
                      <a:pt x="191262" y="107630"/>
                    </a:lnTo>
                    <a:cubicBezTo>
                      <a:pt x="195024" y="110316"/>
                      <a:pt x="197282" y="114631"/>
                      <a:pt x="197358" y="119251"/>
                    </a:cubicBezTo>
                    <a:lnTo>
                      <a:pt x="197358" y="143825"/>
                    </a:lnTo>
                    <a:cubicBezTo>
                      <a:pt x="197358" y="148207"/>
                      <a:pt x="194596" y="150112"/>
                      <a:pt x="191262" y="148207"/>
                    </a:cubicBez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38" name="Google Shape;3638;p38"/>
              <p:cNvSpPr/>
              <p:nvPr/>
            </p:nvSpPr>
            <p:spPr>
              <a:xfrm>
                <a:off x="7391400" y="2634856"/>
                <a:ext cx="551783" cy="685887"/>
              </a:xfrm>
              <a:custGeom>
                <a:avLst/>
                <a:gdLst/>
                <a:ahLst/>
                <a:cxnLst/>
                <a:rect l="l" t="t" r="r" b="b"/>
                <a:pathLst>
                  <a:path w="551783" h="685887" extrusionOk="0">
                    <a:moveTo>
                      <a:pt x="527018" y="682987"/>
                    </a:moveTo>
                    <a:lnTo>
                      <a:pt x="23908" y="392474"/>
                    </a:lnTo>
                    <a:cubicBezTo>
                      <a:pt x="9173" y="381730"/>
                      <a:pt x="324" y="364700"/>
                      <a:pt x="0" y="346469"/>
                    </a:cubicBezTo>
                    <a:lnTo>
                      <a:pt x="0" y="21285"/>
                    </a:lnTo>
                    <a:cubicBezTo>
                      <a:pt x="0" y="3378"/>
                      <a:pt x="10859" y="-4813"/>
                      <a:pt x="24289" y="2902"/>
                    </a:cubicBezTo>
                    <a:lnTo>
                      <a:pt x="527399" y="293319"/>
                    </a:lnTo>
                    <a:cubicBezTo>
                      <a:pt x="542430" y="304120"/>
                      <a:pt x="551469" y="321389"/>
                      <a:pt x="551783" y="339896"/>
                    </a:cubicBezTo>
                    <a:lnTo>
                      <a:pt x="551783" y="664508"/>
                    </a:lnTo>
                    <a:cubicBezTo>
                      <a:pt x="551402" y="682511"/>
                      <a:pt x="540448" y="690702"/>
                      <a:pt x="527018" y="682987"/>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39" name="Google Shape;3639;p38"/>
              <p:cNvSpPr/>
              <p:nvPr/>
            </p:nvSpPr>
            <p:spPr>
              <a:xfrm>
                <a:off x="5981604" y="2604685"/>
                <a:ext cx="1286351" cy="820016"/>
              </a:xfrm>
              <a:custGeom>
                <a:avLst/>
                <a:gdLst/>
                <a:ahLst/>
                <a:cxnLst/>
                <a:rect l="l" t="t" r="r" b="b"/>
                <a:pathLst>
                  <a:path w="1286351" h="820016" extrusionOk="0">
                    <a:moveTo>
                      <a:pt x="1274159" y="818599"/>
                    </a:moveTo>
                    <a:lnTo>
                      <a:pt x="12192" y="89937"/>
                    </a:lnTo>
                    <a:cubicBezTo>
                      <a:pt x="4686" y="84555"/>
                      <a:pt x="162" y="75935"/>
                      <a:pt x="0" y="66696"/>
                    </a:cubicBezTo>
                    <a:lnTo>
                      <a:pt x="0" y="10784"/>
                    </a:lnTo>
                    <a:cubicBezTo>
                      <a:pt x="0" y="1830"/>
                      <a:pt x="5525" y="-2265"/>
                      <a:pt x="12192" y="1259"/>
                    </a:cubicBezTo>
                    <a:lnTo>
                      <a:pt x="1274159" y="729826"/>
                    </a:lnTo>
                    <a:cubicBezTo>
                      <a:pt x="1281693" y="735189"/>
                      <a:pt x="1286218" y="743818"/>
                      <a:pt x="1286351" y="753067"/>
                    </a:cubicBezTo>
                    <a:lnTo>
                      <a:pt x="1286351" y="808979"/>
                    </a:lnTo>
                    <a:cubicBezTo>
                      <a:pt x="1285970" y="818313"/>
                      <a:pt x="1280922" y="822409"/>
                      <a:pt x="1274159" y="818599"/>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40" name="Google Shape;3640;p38"/>
              <p:cNvSpPr/>
              <p:nvPr/>
            </p:nvSpPr>
            <p:spPr>
              <a:xfrm>
                <a:off x="5985319" y="2767047"/>
                <a:ext cx="1158430" cy="718178"/>
              </a:xfrm>
              <a:custGeom>
                <a:avLst/>
                <a:gdLst/>
                <a:ahLst/>
                <a:cxnLst/>
                <a:rect l="l" t="t" r="r" b="b"/>
                <a:pathLst>
                  <a:path w="1158430" h="718178" extrusionOk="0">
                    <a:moveTo>
                      <a:pt x="1146239" y="716722"/>
                    </a:moveTo>
                    <a:lnTo>
                      <a:pt x="12192" y="61878"/>
                    </a:lnTo>
                    <a:cubicBezTo>
                      <a:pt x="4658" y="56515"/>
                      <a:pt x="133" y="47886"/>
                      <a:pt x="0" y="38637"/>
                    </a:cubicBezTo>
                    <a:lnTo>
                      <a:pt x="0" y="10824"/>
                    </a:lnTo>
                    <a:cubicBezTo>
                      <a:pt x="0" y="1870"/>
                      <a:pt x="5429" y="-2321"/>
                      <a:pt x="12192" y="1299"/>
                    </a:cubicBezTo>
                    <a:lnTo>
                      <a:pt x="1146239" y="656047"/>
                    </a:lnTo>
                    <a:cubicBezTo>
                      <a:pt x="1153735" y="661448"/>
                      <a:pt x="1158249" y="670059"/>
                      <a:pt x="1158431" y="679288"/>
                    </a:cubicBezTo>
                    <a:lnTo>
                      <a:pt x="1158431" y="707101"/>
                    </a:lnTo>
                    <a:cubicBezTo>
                      <a:pt x="1158431" y="716436"/>
                      <a:pt x="1152906" y="720627"/>
                      <a:pt x="1146239" y="71672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41" name="Google Shape;3641;p38"/>
              <p:cNvSpPr/>
              <p:nvPr/>
            </p:nvSpPr>
            <p:spPr>
              <a:xfrm>
                <a:off x="5985319" y="2872624"/>
                <a:ext cx="1158430" cy="718059"/>
              </a:xfrm>
              <a:custGeom>
                <a:avLst/>
                <a:gdLst/>
                <a:ahLst/>
                <a:cxnLst/>
                <a:rect l="l" t="t" r="r" b="b"/>
                <a:pathLst>
                  <a:path w="1158430" h="718059" extrusionOk="0">
                    <a:moveTo>
                      <a:pt x="1146239" y="716587"/>
                    </a:moveTo>
                    <a:lnTo>
                      <a:pt x="12192" y="61933"/>
                    </a:lnTo>
                    <a:cubicBezTo>
                      <a:pt x="4658" y="56523"/>
                      <a:pt x="133" y="47865"/>
                      <a:pt x="0" y="38597"/>
                    </a:cubicBezTo>
                    <a:lnTo>
                      <a:pt x="0" y="10784"/>
                    </a:lnTo>
                    <a:cubicBezTo>
                      <a:pt x="0" y="1830"/>
                      <a:pt x="5429" y="-2265"/>
                      <a:pt x="12192" y="1259"/>
                    </a:cubicBezTo>
                    <a:lnTo>
                      <a:pt x="1146239" y="655912"/>
                    </a:lnTo>
                    <a:cubicBezTo>
                      <a:pt x="1153735" y="661351"/>
                      <a:pt x="1158249" y="669990"/>
                      <a:pt x="1158431" y="679248"/>
                    </a:cubicBezTo>
                    <a:lnTo>
                      <a:pt x="1158431" y="707062"/>
                    </a:lnTo>
                    <a:cubicBezTo>
                      <a:pt x="1158431" y="716396"/>
                      <a:pt x="1152906" y="720492"/>
                      <a:pt x="1146239" y="716587"/>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42" name="Google Shape;3642;p38"/>
              <p:cNvSpPr/>
              <p:nvPr/>
            </p:nvSpPr>
            <p:spPr>
              <a:xfrm>
                <a:off x="5985319" y="2978121"/>
                <a:ext cx="868489" cy="550694"/>
              </a:xfrm>
              <a:custGeom>
                <a:avLst/>
                <a:gdLst/>
                <a:ahLst/>
                <a:cxnLst/>
                <a:rect l="l" t="t" r="r" b="b"/>
                <a:pathLst>
                  <a:path w="868489" h="550694" extrusionOk="0">
                    <a:moveTo>
                      <a:pt x="856297" y="549272"/>
                    </a:moveTo>
                    <a:lnTo>
                      <a:pt x="12192" y="61878"/>
                    </a:lnTo>
                    <a:cubicBezTo>
                      <a:pt x="4658" y="56515"/>
                      <a:pt x="133" y="47885"/>
                      <a:pt x="0" y="38637"/>
                    </a:cubicBezTo>
                    <a:lnTo>
                      <a:pt x="0" y="10824"/>
                    </a:lnTo>
                    <a:cubicBezTo>
                      <a:pt x="0" y="1870"/>
                      <a:pt x="5429" y="-2321"/>
                      <a:pt x="12192" y="1299"/>
                    </a:cubicBezTo>
                    <a:lnTo>
                      <a:pt x="856297" y="488979"/>
                    </a:lnTo>
                    <a:cubicBezTo>
                      <a:pt x="863889" y="494294"/>
                      <a:pt x="868432" y="502952"/>
                      <a:pt x="868489" y="512220"/>
                    </a:cubicBezTo>
                    <a:lnTo>
                      <a:pt x="868489" y="540033"/>
                    </a:lnTo>
                    <a:cubicBezTo>
                      <a:pt x="868489" y="548986"/>
                      <a:pt x="863155" y="553082"/>
                      <a:pt x="856297" y="54927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43" name="Google Shape;3643;p38"/>
              <p:cNvSpPr/>
              <p:nvPr/>
            </p:nvSpPr>
            <p:spPr>
              <a:xfrm>
                <a:off x="7391018" y="3086134"/>
                <a:ext cx="551783" cy="368151"/>
              </a:xfrm>
              <a:custGeom>
                <a:avLst/>
                <a:gdLst/>
                <a:ahLst/>
                <a:cxnLst/>
                <a:rect l="l" t="t" r="r" b="b"/>
                <a:pathLst>
                  <a:path w="551783" h="368151" extrusionOk="0">
                    <a:moveTo>
                      <a:pt x="539591" y="366678"/>
                    </a:moveTo>
                    <a:lnTo>
                      <a:pt x="12192" y="61878"/>
                    </a:lnTo>
                    <a:cubicBezTo>
                      <a:pt x="4658" y="56515"/>
                      <a:pt x="133" y="47886"/>
                      <a:pt x="0" y="38637"/>
                    </a:cubicBezTo>
                    <a:lnTo>
                      <a:pt x="0" y="10824"/>
                    </a:lnTo>
                    <a:cubicBezTo>
                      <a:pt x="0" y="1870"/>
                      <a:pt x="5429" y="-2321"/>
                      <a:pt x="12192" y="1299"/>
                    </a:cubicBezTo>
                    <a:lnTo>
                      <a:pt x="539591" y="306099"/>
                    </a:lnTo>
                    <a:cubicBezTo>
                      <a:pt x="547135" y="311490"/>
                      <a:pt x="551669" y="320158"/>
                      <a:pt x="551784" y="329435"/>
                    </a:cubicBezTo>
                    <a:lnTo>
                      <a:pt x="551784" y="357248"/>
                    </a:lnTo>
                    <a:cubicBezTo>
                      <a:pt x="551784" y="366487"/>
                      <a:pt x="546354" y="370583"/>
                      <a:pt x="539591" y="366678"/>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44" name="Google Shape;3644;p38"/>
              <p:cNvSpPr/>
              <p:nvPr/>
            </p:nvSpPr>
            <p:spPr>
              <a:xfrm>
                <a:off x="7391018" y="3191616"/>
                <a:ext cx="551783" cy="368230"/>
              </a:xfrm>
              <a:custGeom>
                <a:avLst/>
                <a:gdLst/>
                <a:ahLst/>
                <a:cxnLst/>
                <a:rect l="l" t="t" r="r" b="b"/>
                <a:pathLst>
                  <a:path w="551783" h="368230" extrusionOk="0">
                    <a:moveTo>
                      <a:pt x="539591" y="366733"/>
                    </a:moveTo>
                    <a:lnTo>
                      <a:pt x="12192" y="61933"/>
                    </a:lnTo>
                    <a:cubicBezTo>
                      <a:pt x="4648" y="56542"/>
                      <a:pt x="114" y="47874"/>
                      <a:pt x="0" y="38597"/>
                    </a:cubicBezTo>
                    <a:lnTo>
                      <a:pt x="0" y="10784"/>
                    </a:lnTo>
                    <a:cubicBezTo>
                      <a:pt x="0" y="1831"/>
                      <a:pt x="5429" y="-2265"/>
                      <a:pt x="12192" y="1259"/>
                    </a:cubicBezTo>
                    <a:lnTo>
                      <a:pt x="539591" y="306059"/>
                    </a:lnTo>
                    <a:cubicBezTo>
                      <a:pt x="547126" y="311422"/>
                      <a:pt x="551650" y="320051"/>
                      <a:pt x="551784" y="329300"/>
                    </a:cubicBezTo>
                    <a:lnTo>
                      <a:pt x="551784" y="357113"/>
                    </a:lnTo>
                    <a:cubicBezTo>
                      <a:pt x="551784" y="366447"/>
                      <a:pt x="546354" y="370734"/>
                      <a:pt x="539591" y="366733"/>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45" name="Google Shape;3645;p38"/>
              <p:cNvSpPr/>
              <p:nvPr/>
            </p:nvSpPr>
            <p:spPr>
              <a:xfrm>
                <a:off x="7391018" y="3297399"/>
                <a:ext cx="413670" cy="288153"/>
              </a:xfrm>
              <a:custGeom>
                <a:avLst/>
                <a:gdLst/>
                <a:ahLst/>
                <a:cxnLst/>
                <a:rect l="l" t="t" r="r" b="b"/>
                <a:pathLst>
                  <a:path w="413670" h="288153" extrusionOk="0">
                    <a:moveTo>
                      <a:pt x="401479" y="286668"/>
                    </a:moveTo>
                    <a:lnTo>
                      <a:pt x="12192" y="61878"/>
                    </a:lnTo>
                    <a:cubicBezTo>
                      <a:pt x="4658" y="56515"/>
                      <a:pt x="133" y="47885"/>
                      <a:pt x="0" y="38637"/>
                    </a:cubicBezTo>
                    <a:lnTo>
                      <a:pt x="0" y="10824"/>
                    </a:lnTo>
                    <a:cubicBezTo>
                      <a:pt x="0" y="1870"/>
                      <a:pt x="5429" y="-2321"/>
                      <a:pt x="12192" y="1299"/>
                    </a:cubicBezTo>
                    <a:lnTo>
                      <a:pt x="401479" y="226851"/>
                    </a:lnTo>
                    <a:cubicBezTo>
                      <a:pt x="409023" y="232242"/>
                      <a:pt x="413556" y="240910"/>
                      <a:pt x="413671" y="250187"/>
                    </a:cubicBezTo>
                    <a:lnTo>
                      <a:pt x="413671" y="277905"/>
                    </a:lnTo>
                    <a:cubicBezTo>
                      <a:pt x="413671" y="286477"/>
                      <a:pt x="408242" y="290573"/>
                      <a:pt x="401479" y="286668"/>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46" name="Google Shape;3646;p38"/>
              <p:cNvSpPr/>
              <p:nvPr/>
            </p:nvSpPr>
            <p:spPr>
              <a:xfrm>
                <a:off x="7391400" y="3447774"/>
                <a:ext cx="551783" cy="685927"/>
              </a:xfrm>
              <a:custGeom>
                <a:avLst/>
                <a:gdLst/>
                <a:ahLst/>
                <a:cxnLst/>
                <a:rect l="l" t="t" r="r" b="b"/>
                <a:pathLst>
                  <a:path w="551783" h="685927" extrusionOk="0">
                    <a:moveTo>
                      <a:pt x="527018" y="683027"/>
                    </a:moveTo>
                    <a:lnTo>
                      <a:pt x="23908" y="392515"/>
                    </a:lnTo>
                    <a:cubicBezTo>
                      <a:pt x="9039" y="381675"/>
                      <a:pt x="172" y="364435"/>
                      <a:pt x="0" y="346033"/>
                    </a:cubicBezTo>
                    <a:lnTo>
                      <a:pt x="0" y="21326"/>
                    </a:lnTo>
                    <a:cubicBezTo>
                      <a:pt x="0" y="3419"/>
                      <a:pt x="10859" y="-4868"/>
                      <a:pt x="24289" y="2942"/>
                    </a:cubicBezTo>
                    <a:lnTo>
                      <a:pt x="527399" y="293359"/>
                    </a:lnTo>
                    <a:cubicBezTo>
                      <a:pt x="542430" y="304161"/>
                      <a:pt x="551469" y="321430"/>
                      <a:pt x="551783" y="339937"/>
                    </a:cubicBezTo>
                    <a:lnTo>
                      <a:pt x="551783" y="664549"/>
                    </a:lnTo>
                    <a:cubicBezTo>
                      <a:pt x="551402" y="682551"/>
                      <a:pt x="540448" y="690742"/>
                      <a:pt x="527018" y="683027"/>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47" name="Google Shape;3647;p38"/>
              <p:cNvSpPr/>
              <p:nvPr/>
            </p:nvSpPr>
            <p:spPr>
              <a:xfrm>
                <a:off x="7391018" y="3899093"/>
                <a:ext cx="551783" cy="368152"/>
              </a:xfrm>
              <a:custGeom>
                <a:avLst/>
                <a:gdLst/>
                <a:ahLst/>
                <a:cxnLst/>
                <a:rect l="l" t="t" r="r" b="b"/>
                <a:pathLst>
                  <a:path w="551783" h="368152" extrusionOk="0">
                    <a:moveTo>
                      <a:pt x="539591" y="366678"/>
                    </a:moveTo>
                    <a:lnTo>
                      <a:pt x="12192" y="61878"/>
                    </a:lnTo>
                    <a:cubicBezTo>
                      <a:pt x="4658" y="56515"/>
                      <a:pt x="133" y="47886"/>
                      <a:pt x="0" y="38637"/>
                    </a:cubicBezTo>
                    <a:lnTo>
                      <a:pt x="0" y="10824"/>
                    </a:lnTo>
                    <a:cubicBezTo>
                      <a:pt x="0" y="1870"/>
                      <a:pt x="5429" y="-2321"/>
                      <a:pt x="12192" y="1299"/>
                    </a:cubicBezTo>
                    <a:lnTo>
                      <a:pt x="539591" y="306099"/>
                    </a:lnTo>
                    <a:cubicBezTo>
                      <a:pt x="547135" y="311490"/>
                      <a:pt x="551669" y="320158"/>
                      <a:pt x="551784" y="329435"/>
                    </a:cubicBezTo>
                    <a:lnTo>
                      <a:pt x="551784" y="357248"/>
                    </a:lnTo>
                    <a:cubicBezTo>
                      <a:pt x="551784" y="366487"/>
                      <a:pt x="546354" y="370583"/>
                      <a:pt x="539591" y="366678"/>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48" name="Google Shape;3648;p38"/>
              <p:cNvSpPr/>
              <p:nvPr/>
            </p:nvSpPr>
            <p:spPr>
              <a:xfrm>
                <a:off x="7462456" y="2876264"/>
                <a:ext cx="257937" cy="241458"/>
              </a:xfrm>
              <a:custGeom>
                <a:avLst/>
                <a:gdLst/>
                <a:ahLst/>
                <a:cxnLst/>
                <a:rect l="l" t="t" r="r" b="b"/>
                <a:pathLst>
                  <a:path w="257937" h="241458" extrusionOk="0">
                    <a:moveTo>
                      <a:pt x="99632" y="92012"/>
                    </a:moveTo>
                    <a:lnTo>
                      <a:pt x="64294" y="1048"/>
                    </a:lnTo>
                    <a:lnTo>
                      <a:pt x="0" y="92488"/>
                    </a:lnTo>
                    <a:lnTo>
                      <a:pt x="70580" y="133255"/>
                    </a:lnTo>
                    <a:lnTo>
                      <a:pt x="128588" y="166783"/>
                    </a:lnTo>
                    <a:lnTo>
                      <a:pt x="257937" y="241459"/>
                    </a:lnTo>
                    <a:lnTo>
                      <a:pt x="164306" y="0"/>
                    </a:lnTo>
                    <a:lnTo>
                      <a:pt x="99632" y="92012"/>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49" name="Google Shape;3649;p38"/>
              <p:cNvSpPr/>
              <p:nvPr/>
            </p:nvSpPr>
            <p:spPr>
              <a:xfrm rot="-1801764">
                <a:off x="7788337" y="2912905"/>
                <a:ext cx="68709" cy="119146"/>
              </a:xfrm>
              <a:custGeom>
                <a:avLst/>
                <a:gdLst/>
                <a:ahLst/>
                <a:cxnLst/>
                <a:rect l="l" t="t" r="r" b="b"/>
                <a:pathLst>
                  <a:path w="68770" h="119252" extrusionOk="0">
                    <a:moveTo>
                      <a:pt x="68771" y="59627"/>
                    </a:moveTo>
                    <a:cubicBezTo>
                      <a:pt x="68771" y="92557"/>
                      <a:pt x="53376" y="119253"/>
                      <a:pt x="34386" y="119253"/>
                    </a:cubicBezTo>
                    <a:cubicBezTo>
                      <a:pt x="15395" y="119253"/>
                      <a:pt x="0" y="92557"/>
                      <a:pt x="0" y="59627"/>
                    </a:cubicBezTo>
                    <a:cubicBezTo>
                      <a:pt x="0" y="26696"/>
                      <a:pt x="15395" y="0"/>
                      <a:pt x="34386" y="0"/>
                    </a:cubicBezTo>
                    <a:cubicBezTo>
                      <a:pt x="53376" y="0"/>
                      <a:pt x="68771" y="26696"/>
                      <a:pt x="68771" y="59627"/>
                    </a:cubicBez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50" name="Google Shape;3650;p38"/>
              <p:cNvSpPr/>
              <p:nvPr/>
            </p:nvSpPr>
            <p:spPr>
              <a:xfrm>
                <a:off x="7466171" y="3701224"/>
                <a:ext cx="257936" cy="241363"/>
              </a:xfrm>
              <a:custGeom>
                <a:avLst/>
                <a:gdLst/>
                <a:ahLst/>
                <a:cxnLst/>
                <a:rect l="l" t="t" r="r" b="b"/>
                <a:pathLst>
                  <a:path w="257936" h="241363" extrusionOk="0">
                    <a:moveTo>
                      <a:pt x="99536" y="92012"/>
                    </a:moveTo>
                    <a:lnTo>
                      <a:pt x="64294" y="1048"/>
                    </a:lnTo>
                    <a:lnTo>
                      <a:pt x="0" y="92488"/>
                    </a:lnTo>
                    <a:lnTo>
                      <a:pt x="70580" y="133255"/>
                    </a:lnTo>
                    <a:lnTo>
                      <a:pt x="128588" y="166688"/>
                    </a:lnTo>
                    <a:lnTo>
                      <a:pt x="257937" y="241364"/>
                    </a:lnTo>
                    <a:lnTo>
                      <a:pt x="164211" y="0"/>
                    </a:lnTo>
                    <a:lnTo>
                      <a:pt x="99536" y="92012"/>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51" name="Google Shape;3651;p38"/>
              <p:cNvSpPr/>
              <p:nvPr/>
            </p:nvSpPr>
            <p:spPr>
              <a:xfrm rot="-1790023">
                <a:off x="7807389" y="3748630"/>
                <a:ext cx="69009" cy="119667"/>
              </a:xfrm>
              <a:custGeom>
                <a:avLst/>
                <a:gdLst/>
                <a:ahLst/>
                <a:cxnLst/>
                <a:rect l="l" t="t" r="r" b="b"/>
                <a:pathLst>
                  <a:path w="69007" h="119663" extrusionOk="0">
                    <a:moveTo>
                      <a:pt x="69009" y="59833"/>
                    </a:moveTo>
                    <a:cubicBezTo>
                      <a:pt x="69009" y="92877"/>
                      <a:pt x="53561" y="119665"/>
                      <a:pt x="34505" y="119665"/>
                    </a:cubicBezTo>
                    <a:cubicBezTo>
                      <a:pt x="15450" y="119665"/>
                      <a:pt x="2" y="92877"/>
                      <a:pt x="2" y="59833"/>
                    </a:cubicBezTo>
                    <a:cubicBezTo>
                      <a:pt x="2" y="26789"/>
                      <a:pt x="15450" y="1"/>
                      <a:pt x="34505" y="1"/>
                    </a:cubicBezTo>
                    <a:cubicBezTo>
                      <a:pt x="53561" y="1"/>
                      <a:pt x="69009" y="26789"/>
                      <a:pt x="69009" y="59833"/>
                    </a:cubicBez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52" name="Google Shape;3652;p38"/>
              <p:cNvSpPr/>
              <p:nvPr/>
            </p:nvSpPr>
            <p:spPr>
              <a:xfrm>
                <a:off x="5996654" y="1854288"/>
                <a:ext cx="1266348" cy="1335535"/>
              </a:xfrm>
              <a:custGeom>
                <a:avLst/>
                <a:gdLst/>
                <a:ahLst/>
                <a:cxnLst/>
                <a:rect l="l" t="t" r="r" b="b"/>
                <a:pathLst>
                  <a:path w="1266348" h="1335535" extrusionOk="0">
                    <a:moveTo>
                      <a:pt x="1244537" y="1332871"/>
                    </a:moveTo>
                    <a:lnTo>
                      <a:pt x="21907" y="630498"/>
                    </a:lnTo>
                    <a:cubicBezTo>
                      <a:pt x="8382" y="620868"/>
                      <a:pt x="257" y="605380"/>
                      <a:pt x="0" y="588778"/>
                    </a:cubicBezTo>
                    <a:lnTo>
                      <a:pt x="0" y="19088"/>
                    </a:lnTo>
                    <a:cubicBezTo>
                      <a:pt x="0" y="3086"/>
                      <a:pt x="9525" y="-4343"/>
                      <a:pt x="21907" y="2610"/>
                    </a:cubicBezTo>
                    <a:lnTo>
                      <a:pt x="1244537" y="704983"/>
                    </a:lnTo>
                    <a:cubicBezTo>
                      <a:pt x="1257995" y="714651"/>
                      <a:pt x="1266092" y="730129"/>
                      <a:pt x="1266349" y="746703"/>
                    </a:cubicBezTo>
                    <a:lnTo>
                      <a:pt x="1266349" y="1316393"/>
                    </a:lnTo>
                    <a:cubicBezTo>
                      <a:pt x="1266349" y="1332491"/>
                      <a:pt x="1256538" y="1339920"/>
                      <a:pt x="1244537" y="1332871"/>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53" name="Google Shape;3653;p38"/>
              <p:cNvSpPr/>
              <p:nvPr/>
            </p:nvSpPr>
            <p:spPr>
              <a:xfrm>
                <a:off x="6187916" y="2312479"/>
                <a:ext cx="441007" cy="412813"/>
              </a:xfrm>
              <a:custGeom>
                <a:avLst/>
                <a:gdLst/>
                <a:ahLst/>
                <a:cxnLst/>
                <a:rect l="l" t="t" r="r" b="b"/>
                <a:pathLst>
                  <a:path w="441007" h="412813" extrusionOk="0">
                    <a:moveTo>
                      <a:pt x="170307" y="157353"/>
                    </a:moveTo>
                    <a:lnTo>
                      <a:pt x="109919" y="1810"/>
                    </a:lnTo>
                    <a:lnTo>
                      <a:pt x="0" y="158210"/>
                    </a:lnTo>
                    <a:lnTo>
                      <a:pt x="120682" y="227838"/>
                    </a:lnTo>
                    <a:lnTo>
                      <a:pt x="219837" y="285083"/>
                    </a:lnTo>
                    <a:lnTo>
                      <a:pt x="441008" y="412813"/>
                    </a:lnTo>
                    <a:lnTo>
                      <a:pt x="280797" y="0"/>
                    </a:lnTo>
                    <a:lnTo>
                      <a:pt x="170307" y="157353"/>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54" name="Google Shape;3654;p38"/>
              <p:cNvSpPr/>
              <p:nvPr/>
            </p:nvSpPr>
            <p:spPr>
              <a:xfrm rot="-1801764">
                <a:off x="6969573" y="2537060"/>
                <a:ext cx="117623" cy="203653"/>
              </a:xfrm>
              <a:custGeom>
                <a:avLst/>
                <a:gdLst/>
                <a:ahLst/>
                <a:cxnLst/>
                <a:rect l="l" t="t" r="r" b="b"/>
                <a:pathLst>
                  <a:path w="117728" h="203834" extrusionOk="0">
                    <a:moveTo>
                      <a:pt x="117729" y="101918"/>
                    </a:moveTo>
                    <a:cubicBezTo>
                      <a:pt x="117729" y="158205"/>
                      <a:pt x="91374" y="203835"/>
                      <a:pt x="58864" y="203835"/>
                    </a:cubicBezTo>
                    <a:cubicBezTo>
                      <a:pt x="26354" y="203835"/>
                      <a:pt x="0" y="158205"/>
                      <a:pt x="0" y="101918"/>
                    </a:cubicBezTo>
                    <a:cubicBezTo>
                      <a:pt x="0" y="45630"/>
                      <a:pt x="26354" y="0"/>
                      <a:pt x="58864" y="0"/>
                    </a:cubicBezTo>
                    <a:cubicBezTo>
                      <a:pt x="91374" y="0"/>
                      <a:pt x="117729" y="45630"/>
                      <a:pt x="117729" y="101918"/>
                    </a:cubicBez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655" name="Google Shape;3655;p38"/>
            <p:cNvSpPr/>
            <p:nvPr/>
          </p:nvSpPr>
          <p:spPr>
            <a:xfrm>
              <a:off x="4124355" y="1157329"/>
              <a:ext cx="276891" cy="1108478"/>
            </a:xfrm>
            <a:custGeom>
              <a:avLst/>
              <a:gdLst/>
              <a:ahLst/>
              <a:cxnLst/>
              <a:rect l="l" t="t" r="r" b="b"/>
              <a:pathLst>
                <a:path w="276891" h="1108478" extrusionOk="0">
                  <a:moveTo>
                    <a:pt x="276892" y="217170"/>
                  </a:moveTo>
                  <a:lnTo>
                    <a:pt x="276892" y="1070610"/>
                  </a:lnTo>
                  <a:cubicBezTo>
                    <a:pt x="276892" y="1102424"/>
                    <a:pt x="257842" y="1117092"/>
                    <a:pt x="233648" y="1103281"/>
                  </a:cubicBezTo>
                  <a:lnTo>
                    <a:pt x="0" y="968693"/>
                  </a:lnTo>
                  <a:lnTo>
                    <a:pt x="0" y="0"/>
                  </a:lnTo>
                  <a:lnTo>
                    <a:pt x="233648" y="134779"/>
                  </a:lnTo>
                  <a:cubicBezTo>
                    <a:pt x="257461" y="148590"/>
                    <a:pt x="276892" y="185642"/>
                    <a:pt x="276892" y="217170"/>
                  </a:cubicBezTo>
                  <a:close/>
                </a:path>
              </a:pathLst>
            </a:custGeom>
            <a:solidFill>
              <a:srgbClr val="000000">
                <a:alpha val="47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56" name="Google Shape;3656;p38"/>
            <p:cNvSpPr/>
            <p:nvPr/>
          </p:nvSpPr>
          <p:spPr>
            <a:xfrm>
              <a:off x="3407027" y="665933"/>
              <a:ext cx="814853" cy="1408939"/>
            </a:xfrm>
            <a:custGeom>
              <a:avLst/>
              <a:gdLst/>
              <a:ahLst/>
              <a:cxnLst/>
              <a:rect l="l" t="t" r="r" b="b"/>
              <a:pathLst>
                <a:path w="814853" h="1408939" extrusionOk="0">
                  <a:moveTo>
                    <a:pt x="771144" y="419483"/>
                  </a:moveTo>
                  <a:lnTo>
                    <a:pt x="53340" y="5050"/>
                  </a:lnTo>
                  <a:cubicBezTo>
                    <a:pt x="45901" y="-81"/>
                    <a:pt x="36462" y="-1389"/>
                    <a:pt x="27908" y="1526"/>
                  </a:cubicBezTo>
                  <a:lnTo>
                    <a:pt x="27908" y="1526"/>
                  </a:lnTo>
                  <a:cubicBezTo>
                    <a:pt x="25956" y="2313"/>
                    <a:pt x="24136" y="3372"/>
                    <a:pt x="22479" y="4669"/>
                  </a:cubicBezTo>
                  <a:lnTo>
                    <a:pt x="0" y="17718"/>
                  </a:lnTo>
                  <a:lnTo>
                    <a:pt x="10477" y="31720"/>
                  </a:lnTo>
                  <a:cubicBezTo>
                    <a:pt x="10477" y="33625"/>
                    <a:pt x="10477" y="35625"/>
                    <a:pt x="10477" y="37721"/>
                  </a:cubicBezTo>
                  <a:lnTo>
                    <a:pt x="10477" y="891161"/>
                  </a:lnTo>
                  <a:cubicBezTo>
                    <a:pt x="10477" y="922974"/>
                    <a:pt x="29527" y="959931"/>
                    <a:pt x="53721" y="973743"/>
                  </a:cubicBezTo>
                  <a:lnTo>
                    <a:pt x="757904" y="1380365"/>
                  </a:lnTo>
                  <a:lnTo>
                    <a:pt x="766858" y="1408940"/>
                  </a:lnTo>
                  <a:lnTo>
                    <a:pt x="797624" y="1391700"/>
                  </a:lnTo>
                  <a:cubicBezTo>
                    <a:pt x="799176" y="1391004"/>
                    <a:pt x="800643" y="1390147"/>
                    <a:pt x="802005" y="1389128"/>
                  </a:cubicBezTo>
                  <a:lnTo>
                    <a:pt x="802005" y="1389128"/>
                  </a:lnTo>
                  <a:cubicBezTo>
                    <a:pt x="811178" y="1380508"/>
                    <a:pt x="815854" y="1368135"/>
                    <a:pt x="814673" y="1355600"/>
                  </a:cubicBezTo>
                  <a:lnTo>
                    <a:pt x="814673" y="502160"/>
                  </a:lnTo>
                  <a:cubicBezTo>
                    <a:pt x="814388" y="470442"/>
                    <a:pt x="795052" y="433294"/>
                    <a:pt x="771144" y="419483"/>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57" name="Google Shape;3657;p38"/>
            <p:cNvSpPr/>
            <p:nvPr/>
          </p:nvSpPr>
          <p:spPr>
            <a:xfrm>
              <a:off x="3387120" y="682740"/>
              <a:ext cx="804386" cy="1393465"/>
            </a:xfrm>
            <a:custGeom>
              <a:avLst/>
              <a:gdLst/>
              <a:ahLst/>
              <a:cxnLst/>
              <a:rect l="l" t="t" r="r" b="b"/>
              <a:pathLst>
                <a:path w="804386" h="1393465" extrusionOk="0">
                  <a:moveTo>
                    <a:pt x="761143" y="1388323"/>
                  </a:moveTo>
                  <a:lnTo>
                    <a:pt x="43244" y="973890"/>
                  </a:lnTo>
                  <a:cubicBezTo>
                    <a:pt x="19431" y="960079"/>
                    <a:pt x="0" y="923122"/>
                    <a:pt x="0" y="891213"/>
                  </a:cubicBezTo>
                  <a:lnTo>
                    <a:pt x="0" y="37869"/>
                  </a:lnTo>
                  <a:cubicBezTo>
                    <a:pt x="0" y="6055"/>
                    <a:pt x="19050" y="-8613"/>
                    <a:pt x="43244" y="5198"/>
                  </a:cubicBezTo>
                  <a:lnTo>
                    <a:pt x="761143" y="419631"/>
                  </a:lnTo>
                  <a:cubicBezTo>
                    <a:pt x="785050" y="433442"/>
                    <a:pt x="804386" y="470399"/>
                    <a:pt x="804386" y="502308"/>
                  </a:cubicBezTo>
                  <a:lnTo>
                    <a:pt x="804386" y="1355652"/>
                  </a:lnTo>
                  <a:cubicBezTo>
                    <a:pt x="804386" y="1387085"/>
                    <a:pt x="785050" y="1402134"/>
                    <a:pt x="761143" y="1388323"/>
                  </a:cubicBezTo>
                  <a:close/>
                </a:path>
              </a:pathLst>
            </a:custGeom>
            <a:solidFill>
              <a:srgbClr val="F5F7F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58" name="Google Shape;3658;p38"/>
            <p:cNvSpPr/>
            <p:nvPr/>
          </p:nvSpPr>
          <p:spPr>
            <a:xfrm>
              <a:off x="3499610" y="847672"/>
              <a:ext cx="17240" cy="769048"/>
            </a:xfrm>
            <a:custGeom>
              <a:avLst/>
              <a:gdLst/>
              <a:ahLst/>
              <a:cxnLst/>
              <a:rect l="l" t="t" r="r" b="b"/>
              <a:pathLst>
                <a:path w="17240" h="769048" extrusionOk="0">
                  <a:moveTo>
                    <a:pt x="0" y="759047"/>
                  </a:moveTo>
                  <a:lnTo>
                    <a:pt x="17240" y="769048"/>
                  </a:lnTo>
                  <a:lnTo>
                    <a:pt x="17240" y="10001"/>
                  </a:lnTo>
                  <a:lnTo>
                    <a:pt x="0" y="0"/>
                  </a:lnTo>
                  <a:lnTo>
                    <a:pt x="0" y="759047"/>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59" name="Google Shape;3659;p38"/>
            <p:cNvSpPr/>
            <p:nvPr/>
          </p:nvSpPr>
          <p:spPr>
            <a:xfrm>
              <a:off x="3477988" y="1035502"/>
              <a:ext cx="60483" cy="177021"/>
            </a:xfrm>
            <a:custGeom>
              <a:avLst/>
              <a:gdLst/>
              <a:ahLst/>
              <a:cxnLst/>
              <a:rect l="l" t="t" r="r" b="b"/>
              <a:pathLst>
                <a:path w="60483" h="177021" extrusionOk="0">
                  <a:moveTo>
                    <a:pt x="30289" y="173358"/>
                  </a:moveTo>
                  <a:lnTo>
                    <a:pt x="30289" y="173358"/>
                  </a:lnTo>
                  <a:cubicBezTo>
                    <a:pt x="11573" y="160004"/>
                    <a:pt x="324" y="138535"/>
                    <a:pt x="0" y="115541"/>
                  </a:cubicBezTo>
                  <a:lnTo>
                    <a:pt x="0" y="26483"/>
                  </a:lnTo>
                  <a:cubicBezTo>
                    <a:pt x="0" y="4194"/>
                    <a:pt x="13525" y="-5998"/>
                    <a:pt x="30289" y="3623"/>
                  </a:cubicBezTo>
                  <a:lnTo>
                    <a:pt x="30289" y="3623"/>
                  </a:lnTo>
                  <a:cubicBezTo>
                    <a:pt x="48949" y="17022"/>
                    <a:pt x="60150" y="38472"/>
                    <a:pt x="60484" y="61439"/>
                  </a:cubicBezTo>
                  <a:lnTo>
                    <a:pt x="60484" y="150498"/>
                  </a:lnTo>
                  <a:cubicBezTo>
                    <a:pt x="60484" y="172787"/>
                    <a:pt x="46958" y="183074"/>
                    <a:pt x="30289" y="17335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60" name="Google Shape;3660;p38"/>
            <p:cNvSpPr/>
            <p:nvPr/>
          </p:nvSpPr>
          <p:spPr>
            <a:xfrm>
              <a:off x="3684776" y="951970"/>
              <a:ext cx="17335" cy="768953"/>
            </a:xfrm>
            <a:custGeom>
              <a:avLst/>
              <a:gdLst/>
              <a:ahLst/>
              <a:cxnLst/>
              <a:rect l="l" t="t" r="r" b="b"/>
              <a:pathLst>
                <a:path w="17335" h="768953" extrusionOk="0">
                  <a:moveTo>
                    <a:pt x="0" y="758952"/>
                  </a:moveTo>
                  <a:lnTo>
                    <a:pt x="17336" y="768953"/>
                  </a:lnTo>
                  <a:lnTo>
                    <a:pt x="17336" y="10001"/>
                  </a:lnTo>
                  <a:lnTo>
                    <a:pt x="0" y="0"/>
                  </a:lnTo>
                  <a:lnTo>
                    <a:pt x="0" y="758952"/>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61" name="Google Shape;3661;p38"/>
            <p:cNvSpPr/>
            <p:nvPr/>
          </p:nvSpPr>
          <p:spPr>
            <a:xfrm>
              <a:off x="3663154" y="1389355"/>
              <a:ext cx="60579" cy="177060"/>
            </a:xfrm>
            <a:custGeom>
              <a:avLst/>
              <a:gdLst/>
              <a:ahLst/>
              <a:cxnLst/>
              <a:rect l="l" t="t" r="r" b="b"/>
              <a:pathLst>
                <a:path w="60579" h="177060" extrusionOk="0">
                  <a:moveTo>
                    <a:pt x="30289" y="173453"/>
                  </a:moveTo>
                  <a:lnTo>
                    <a:pt x="30289" y="173453"/>
                  </a:lnTo>
                  <a:cubicBezTo>
                    <a:pt x="11621" y="160014"/>
                    <a:pt x="391" y="138544"/>
                    <a:pt x="0" y="115541"/>
                  </a:cubicBezTo>
                  <a:lnTo>
                    <a:pt x="0" y="26483"/>
                  </a:lnTo>
                  <a:cubicBezTo>
                    <a:pt x="0" y="4194"/>
                    <a:pt x="13621" y="-5998"/>
                    <a:pt x="30289" y="3623"/>
                  </a:cubicBezTo>
                  <a:lnTo>
                    <a:pt x="30289" y="3623"/>
                  </a:lnTo>
                  <a:cubicBezTo>
                    <a:pt x="48987" y="17005"/>
                    <a:pt x="60217" y="38456"/>
                    <a:pt x="60579" y="61439"/>
                  </a:cubicBezTo>
                  <a:lnTo>
                    <a:pt x="60579" y="150498"/>
                  </a:lnTo>
                  <a:cubicBezTo>
                    <a:pt x="60579" y="172787"/>
                    <a:pt x="47053" y="183074"/>
                    <a:pt x="30289" y="17345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62" name="Google Shape;3662;p38"/>
            <p:cNvSpPr/>
            <p:nvPr/>
          </p:nvSpPr>
          <p:spPr>
            <a:xfrm>
              <a:off x="3870037" y="1058841"/>
              <a:ext cx="17335" cy="769048"/>
            </a:xfrm>
            <a:custGeom>
              <a:avLst/>
              <a:gdLst/>
              <a:ahLst/>
              <a:cxnLst/>
              <a:rect l="l" t="t" r="r" b="b"/>
              <a:pathLst>
                <a:path w="17335" h="769048" extrusionOk="0">
                  <a:moveTo>
                    <a:pt x="0" y="759047"/>
                  </a:moveTo>
                  <a:lnTo>
                    <a:pt x="17335" y="769049"/>
                  </a:lnTo>
                  <a:lnTo>
                    <a:pt x="17335" y="10001"/>
                  </a:lnTo>
                  <a:lnTo>
                    <a:pt x="0" y="0"/>
                  </a:lnTo>
                  <a:lnTo>
                    <a:pt x="0" y="759047"/>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63" name="Google Shape;3663;p38"/>
            <p:cNvSpPr/>
            <p:nvPr/>
          </p:nvSpPr>
          <p:spPr>
            <a:xfrm>
              <a:off x="3848416" y="1146769"/>
              <a:ext cx="60579" cy="177060"/>
            </a:xfrm>
            <a:custGeom>
              <a:avLst/>
              <a:gdLst/>
              <a:ahLst/>
              <a:cxnLst/>
              <a:rect l="l" t="t" r="r" b="b"/>
              <a:pathLst>
                <a:path w="60579" h="177060" extrusionOk="0">
                  <a:moveTo>
                    <a:pt x="30289" y="173438"/>
                  </a:moveTo>
                  <a:lnTo>
                    <a:pt x="30289" y="173438"/>
                  </a:lnTo>
                  <a:cubicBezTo>
                    <a:pt x="11592" y="160055"/>
                    <a:pt x="362" y="138605"/>
                    <a:pt x="0" y="115621"/>
                  </a:cubicBezTo>
                  <a:lnTo>
                    <a:pt x="0" y="26562"/>
                  </a:lnTo>
                  <a:cubicBezTo>
                    <a:pt x="0" y="4274"/>
                    <a:pt x="13525" y="-6013"/>
                    <a:pt x="30289" y="3607"/>
                  </a:cubicBezTo>
                  <a:lnTo>
                    <a:pt x="30289" y="3607"/>
                  </a:lnTo>
                  <a:cubicBezTo>
                    <a:pt x="48958" y="17047"/>
                    <a:pt x="60188" y="38516"/>
                    <a:pt x="60579" y="61519"/>
                  </a:cubicBezTo>
                  <a:lnTo>
                    <a:pt x="60579" y="150578"/>
                  </a:lnTo>
                  <a:cubicBezTo>
                    <a:pt x="60579" y="172866"/>
                    <a:pt x="46958" y="183058"/>
                    <a:pt x="30289" y="17343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64" name="Google Shape;3664;p38"/>
            <p:cNvSpPr/>
            <p:nvPr/>
          </p:nvSpPr>
          <p:spPr>
            <a:xfrm>
              <a:off x="4055299" y="1165807"/>
              <a:ext cx="17240" cy="768953"/>
            </a:xfrm>
            <a:custGeom>
              <a:avLst/>
              <a:gdLst/>
              <a:ahLst/>
              <a:cxnLst/>
              <a:rect l="l" t="t" r="r" b="b"/>
              <a:pathLst>
                <a:path w="17240" h="768953" extrusionOk="0">
                  <a:moveTo>
                    <a:pt x="0" y="759047"/>
                  </a:moveTo>
                  <a:lnTo>
                    <a:pt x="17240" y="768953"/>
                  </a:lnTo>
                  <a:lnTo>
                    <a:pt x="17240" y="10001"/>
                  </a:lnTo>
                  <a:lnTo>
                    <a:pt x="0" y="0"/>
                  </a:lnTo>
                  <a:lnTo>
                    <a:pt x="0" y="759047"/>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65" name="Google Shape;3665;p38"/>
            <p:cNvSpPr/>
            <p:nvPr/>
          </p:nvSpPr>
          <p:spPr>
            <a:xfrm>
              <a:off x="4033677" y="1453459"/>
              <a:ext cx="60483" cy="177021"/>
            </a:xfrm>
            <a:custGeom>
              <a:avLst/>
              <a:gdLst/>
              <a:ahLst/>
              <a:cxnLst/>
              <a:rect l="l" t="t" r="r" b="b"/>
              <a:pathLst>
                <a:path w="60483" h="177021" extrusionOk="0">
                  <a:moveTo>
                    <a:pt x="30290" y="173358"/>
                  </a:moveTo>
                  <a:lnTo>
                    <a:pt x="30290" y="173358"/>
                  </a:lnTo>
                  <a:cubicBezTo>
                    <a:pt x="11573" y="160004"/>
                    <a:pt x="324" y="138535"/>
                    <a:pt x="0" y="115541"/>
                  </a:cubicBezTo>
                  <a:lnTo>
                    <a:pt x="0" y="26483"/>
                  </a:lnTo>
                  <a:cubicBezTo>
                    <a:pt x="0" y="4194"/>
                    <a:pt x="13525" y="-5998"/>
                    <a:pt x="30290" y="3623"/>
                  </a:cubicBezTo>
                  <a:lnTo>
                    <a:pt x="30290" y="3623"/>
                  </a:lnTo>
                  <a:cubicBezTo>
                    <a:pt x="48949" y="17024"/>
                    <a:pt x="60150" y="38475"/>
                    <a:pt x="60484" y="61439"/>
                  </a:cubicBezTo>
                  <a:lnTo>
                    <a:pt x="60484" y="150498"/>
                  </a:lnTo>
                  <a:cubicBezTo>
                    <a:pt x="60484" y="172787"/>
                    <a:pt x="46958" y="183074"/>
                    <a:pt x="30290" y="17335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3666" name="Google Shape;3666;p38"/>
            <p:cNvGrpSpPr/>
            <p:nvPr/>
          </p:nvGrpSpPr>
          <p:grpSpPr>
            <a:xfrm>
              <a:off x="3457891" y="2611797"/>
              <a:ext cx="595122" cy="410622"/>
              <a:chOff x="5119116" y="3513772"/>
              <a:chExt cx="595122" cy="410622"/>
            </a:xfrm>
          </p:grpSpPr>
          <p:sp>
            <p:nvSpPr>
              <p:cNvPr id="3667" name="Google Shape;3667;p38"/>
              <p:cNvSpPr/>
              <p:nvPr/>
            </p:nvSpPr>
            <p:spPr>
              <a:xfrm>
                <a:off x="5119116" y="3618642"/>
                <a:ext cx="529590" cy="305752"/>
              </a:xfrm>
              <a:custGeom>
                <a:avLst/>
                <a:gdLst/>
                <a:ahLst/>
                <a:cxnLst/>
                <a:rect l="l" t="t" r="r" b="b"/>
                <a:pathLst>
                  <a:path w="529590" h="305752" extrusionOk="0">
                    <a:moveTo>
                      <a:pt x="529590" y="152876"/>
                    </a:moveTo>
                    <a:cubicBezTo>
                      <a:pt x="529590" y="237307"/>
                      <a:pt x="411037" y="305752"/>
                      <a:pt x="264795" y="305752"/>
                    </a:cubicBezTo>
                    <a:cubicBezTo>
                      <a:pt x="118553" y="305752"/>
                      <a:pt x="0" y="237307"/>
                      <a:pt x="0" y="152876"/>
                    </a:cubicBezTo>
                    <a:cubicBezTo>
                      <a:pt x="0" y="68445"/>
                      <a:pt x="118553" y="0"/>
                      <a:pt x="264795" y="0"/>
                    </a:cubicBezTo>
                    <a:cubicBezTo>
                      <a:pt x="411037" y="0"/>
                      <a:pt x="529590" y="68445"/>
                      <a:pt x="529590" y="152876"/>
                    </a:cubicBez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68" name="Google Shape;3668;p38"/>
              <p:cNvSpPr/>
              <p:nvPr/>
            </p:nvSpPr>
            <p:spPr>
              <a:xfrm>
                <a:off x="5184648" y="3579304"/>
                <a:ext cx="529590" cy="305752"/>
              </a:xfrm>
              <a:custGeom>
                <a:avLst/>
                <a:gdLst/>
                <a:ahLst/>
                <a:cxnLst/>
                <a:rect l="l" t="t" r="r" b="b"/>
                <a:pathLst>
                  <a:path w="529590" h="305752" extrusionOk="0">
                    <a:moveTo>
                      <a:pt x="529590" y="152876"/>
                    </a:moveTo>
                    <a:cubicBezTo>
                      <a:pt x="529590" y="237307"/>
                      <a:pt x="411037" y="305752"/>
                      <a:pt x="264795" y="305752"/>
                    </a:cubicBezTo>
                    <a:cubicBezTo>
                      <a:pt x="118553" y="305752"/>
                      <a:pt x="0" y="237307"/>
                      <a:pt x="0" y="152876"/>
                    </a:cubicBezTo>
                    <a:cubicBezTo>
                      <a:pt x="0" y="68445"/>
                      <a:pt x="118553" y="0"/>
                      <a:pt x="264795" y="0"/>
                    </a:cubicBezTo>
                    <a:cubicBezTo>
                      <a:pt x="411037" y="0"/>
                      <a:pt x="529590" y="68445"/>
                      <a:pt x="529590" y="15287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69" name="Google Shape;3669;p38"/>
              <p:cNvSpPr/>
              <p:nvPr/>
            </p:nvSpPr>
            <p:spPr>
              <a:xfrm>
                <a:off x="5184743" y="3664839"/>
                <a:ext cx="52292" cy="69627"/>
              </a:xfrm>
              <a:custGeom>
                <a:avLst/>
                <a:gdLst/>
                <a:ahLst/>
                <a:cxnLst/>
                <a:rect l="l" t="t" r="r" b="b"/>
                <a:pathLst>
                  <a:path w="52292" h="69627" extrusionOk="0">
                    <a:moveTo>
                      <a:pt x="0" y="69628"/>
                    </a:moveTo>
                    <a:lnTo>
                      <a:pt x="0" y="0"/>
                    </a:lnTo>
                    <a:lnTo>
                      <a:pt x="52292" y="46577"/>
                    </a:lnTo>
                    <a:lnTo>
                      <a:pt x="0" y="69628"/>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70" name="Google Shape;3670;p38"/>
              <p:cNvSpPr/>
              <p:nvPr/>
            </p:nvSpPr>
            <p:spPr>
              <a:xfrm>
                <a:off x="5674423" y="3666648"/>
                <a:ext cx="39814" cy="93916"/>
              </a:xfrm>
              <a:custGeom>
                <a:avLst/>
                <a:gdLst/>
                <a:ahLst/>
                <a:cxnLst/>
                <a:rect l="l" t="t" r="r" b="b"/>
                <a:pathLst>
                  <a:path w="39814" h="93916" extrusionOk="0">
                    <a:moveTo>
                      <a:pt x="39814" y="0"/>
                    </a:moveTo>
                    <a:lnTo>
                      <a:pt x="39814" y="65532"/>
                    </a:lnTo>
                    <a:lnTo>
                      <a:pt x="13049" y="93916"/>
                    </a:lnTo>
                    <a:lnTo>
                      <a:pt x="0" y="18955"/>
                    </a:lnTo>
                    <a:lnTo>
                      <a:pt x="39814"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71" name="Google Shape;3671;p38"/>
              <p:cNvSpPr/>
              <p:nvPr/>
            </p:nvSpPr>
            <p:spPr>
              <a:xfrm>
                <a:off x="5184648" y="3513772"/>
                <a:ext cx="529590" cy="305752"/>
              </a:xfrm>
              <a:custGeom>
                <a:avLst/>
                <a:gdLst/>
                <a:ahLst/>
                <a:cxnLst/>
                <a:rect l="l" t="t" r="r" b="b"/>
                <a:pathLst>
                  <a:path w="529590" h="305752" extrusionOk="0">
                    <a:moveTo>
                      <a:pt x="529590" y="152876"/>
                    </a:moveTo>
                    <a:cubicBezTo>
                      <a:pt x="529590" y="237308"/>
                      <a:pt x="411037" y="305753"/>
                      <a:pt x="264795" y="305753"/>
                    </a:cubicBezTo>
                    <a:cubicBezTo>
                      <a:pt x="118553" y="305753"/>
                      <a:pt x="0" y="237308"/>
                      <a:pt x="0" y="152876"/>
                    </a:cubicBezTo>
                    <a:cubicBezTo>
                      <a:pt x="0" y="68445"/>
                      <a:pt x="118553" y="0"/>
                      <a:pt x="264795" y="0"/>
                    </a:cubicBezTo>
                    <a:cubicBezTo>
                      <a:pt x="411037" y="0"/>
                      <a:pt x="529590" y="68445"/>
                      <a:pt x="529590" y="15287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72" name="Google Shape;3672;p38"/>
              <p:cNvSpPr/>
              <p:nvPr/>
            </p:nvSpPr>
            <p:spPr>
              <a:xfrm>
                <a:off x="5260027" y="3555420"/>
                <a:ext cx="379097" cy="218860"/>
              </a:xfrm>
              <a:custGeom>
                <a:avLst/>
                <a:gdLst/>
                <a:ahLst/>
                <a:cxnLst/>
                <a:rect l="l" t="t" r="r" b="b"/>
                <a:pathLst>
                  <a:path w="379097" h="218860" extrusionOk="0">
                    <a:moveTo>
                      <a:pt x="378772" y="115991"/>
                    </a:moveTo>
                    <a:cubicBezTo>
                      <a:pt x="376105" y="141708"/>
                      <a:pt x="357722" y="167140"/>
                      <a:pt x="323623" y="186857"/>
                    </a:cubicBezTo>
                    <a:cubicBezTo>
                      <a:pt x="249518" y="229529"/>
                      <a:pt x="129503" y="229529"/>
                      <a:pt x="55494" y="186857"/>
                    </a:cubicBezTo>
                    <a:cubicBezTo>
                      <a:pt x="21299" y="167140"/>
                      <a:pt x="3011" y="141708"/>
                      <a:pt x="344" y="115991"/>
                    </a:cubicBezTo>
                    <a:cubicBezTo>
                      <a:pt x="-2799" y="85892"/>
                      <a:pt x="15584" y="55031"/>
                      <a:pt x="55494" y="32076"/>
                    </a:cubicBezTo>
                    <a:cubicBezTo>
                      <a:pt x="129503" y="-10692"/>
                      <a:pt x="249518" y="-10692"/>
                      <a:pt x="323623" y="32076"/>
                    </a:cubicBezTo>
                    <a:cubicBezTo>
                      <a:pt x="363437" y="55031"/>
                      <a:pt x="381821" y="85892"/>
                      <a:pt x="378772" y="115991"/>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73" name="Google Shape;3673;p38"/>
              <p:cNvSpPr/>
              <p:nvPr/>
            </p:nvSpPr>
            <p:spPr>
              <a:xfrm>
                <a:off x="5260371" y="3568469"/>
                <a:ext cx="378428" cy="205811"/>
              </a:xfrm>
              <a:custGeom>
                <a:avLst/>
                <a:gdLst/>
                <a:ahLst/>
                <a:cxnLst/>
                <a:rect l="l" t="t" r="r" b="b"/>
                <a:pathLst>
                  <a:path w="378428" h="205811" extrusionOk="0">
                    <a:moveTo>
                      <a:pt x="378428" y="102942"/>
                    </a:moveTo>
                    <a:cubicBezTo>
                      <a:pt x="375761" y="128659"/>
                      <a:pt x="357378" y="154091"/>
                      <a:pt x="323279" y="173808"/>
                    </a:cubicBezTo>
                    <a:cubicBezTo>
                      <a:pt x="249174" y="216479"/>
                      <a:pt x="129159" y="216479"/>
                      <a:pt x="55150" y="173808"/>
                    </a:cubicBezTo>
                    <a:cubicBezTo>
                      <a:pt x="20955" y="154091"/>
                      <a:pt x="2667" y="128659"/>
                      <a:pt x="0" y="102942"/>
                    </a:cubicBezTo>
                    <a:cubicBezTo>
                      <a:pt x="2667" y="77224"/>
                      <a:pt x="20955" y="51792"/>
                      <a:pt x="55150" y="32076"/>
                    </a:cubicBezTo>
                    <a:cubicBezTo>
                      <a:pt x="129159" y="-10692"/>
                      <a:pt x="249174" y="-10692"/>
                      <a:pt x="323279" y="32076"/>
                    </a:cubicBezTo>
                    <a:cubicBezTo>
                      <a:pt x="357283" y="51792"/>
                      <a:pt x="375666" y="77224"/>
                      <a:pt x="378428" y="102942"/>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74" name="Google Shape;3674;p38"/>
              <p:cNvSpPr/>
              <p:nvPr/>
            </p:nvSpPr>
            <p:spPr>
              <a:xfrm>
                <a:off x="5357145" y="3618071"/>
                <a:ext cx="176643" cy="110490"/>
              </a:xfrm>
              <a:custGeom>
                <a:avLst/>
                <a:gdLst/>
                <a:ahLst/>
                <a:cxnLst/>
                <a:rect l="l" t="t" r="r" b="b"/>
                <a:pathLst>
                  <a:path w="176643" h="110490" extrusionOk="0">
                    <a:moveTo>
                      <a:pt x="89535" y="17526"/>
                    </a:moveTo>
                    <a:cubicBezTo>
                      <a:pt x="87202" y="17488"/>
                      <a:pt x="84877" y="17678"/>
                      <a:pt x="82582" y="18097"/>
                    </a:cubicBezTo>
                    <a:cubicBezTo>
                      <a:pt x="79439" y="18097"/>
                      <a:pt x="76010" y="19145"/>
                      <a:pt x="72104" y="20003"/>
                    </a:cubicBezTo>
                    <a:cubicBezTo>
                      <a:pt x="68199" y="20860"/>
                      <a:pt x="64199" y="21812"/>
                      <a:pt x="60008" y="23050"/>
                    </a:cubicBezTo>
                    <a:cubicBezTo>
                      <a:pt x="55959" y="24260"/>
                      <a:pt x="52007" y="25784"/>
                      <a:pt x="48197" y="27622"/>
                    </a:cubicBezTo>
                    <a:lnTo>
                      <a:pt x="78581" y="45148"/>
                    </a:lnTo>
                    <a:lnTo>
                      <a:pt x="84106" y="43244"/>
                    </a:lnTo>
                    <a:cubicBezTo>
                      <a:pt x="91821" y="40672"/>
                      <a:pt x="99155" y="38481"/>
                      <a:pt x="106013" y="36671"/>
                    </a:cubicBezTo>
                    <a:cubicBezTo>
                      <a:pt x="112462" y="34947"/>
                      <a:pt x="119063" y="33861"/>
                      <a:pt x="125730" y="33433"/>
                    </a:cubicBezTo>
                    <a:cubicBezTo>
                      <a:pt x="131788" y="33023"/>
                      <a:pt x="137884" y="33433"/>
                      <a:pt x="143828" y="34671"/>
                    </a:cubicBezTo>
                    <a:cubicBezTo>
                      <a:pt x="149943" y="35938"/>
                      <a:pt x="155801" y="38224"/>
                      <a:pt x="161163" y="41434"/>
                    </a:cubicBezTo>
                    <a:cubicBezTo>
                      <a:pt x="166468" y="44072"/>
                      <a:pt x="171002" y="48044"/>
                      <a:pt x="174308" y="52959"/>
                    </a:cubicBezTo>
                    <a:cubicBezTo>
                      <a:pt x="176498" y="56521"/>
                      <a:pt x="177184" y="60798"/>
                      <a:pt x="176213" y="64865"/>
                    </a:cubicBezTo>
                    <a:cubicBezTo>
                      <a:pt x="174927" y="69342"/>
                      <a:pt x="172460" y="73390"/>
                      <a:pt x="169069" y="76581"/>
                    </a:cubicBezTo>
                    <a:cubicBezTo>
                      <a:pt x="164887" y="80781"/>
                      <a:pt x="160220" y="84458"/>
                      <a:pt x="155162" y="87535"/>
                    </a:cubicBezTo>
                    <a:lnTo>
                      <a:pt x="174212" y="98679"/>
                    </a:lnTo>
                    <a:lnTo>
                      <a:pt x="163735" y="104775"/>
                    </a:lnTo>
                    <a:lnTo>
                      <a:pt x="144113" y="93536"/>
                    </a:lnTo>
                    <a:cubicBezTo>
                      <a:pt x="134969" y="98107"/>
                      <a:pt x="125397" y="101775"/>
                      <a:pt x="115538" y="104489"/>
                    </a:cubicBezTo>
                    <a:cubicBezTo>
                      <a:pt x="105032" y="107432"/>
                      <a:pt x="94298" y="109442"/>
                      <a:pt x="83439" y="110490"/>
                    </a:cubicBezTo>
                    <a:lnTo>
                      <a:pt x="73247" y="92202"/>
                    </a:lnTo>
                    <a:cubicBezTo>
                      <a:pt x="76114" y="92145"/>
                      <a:pt x="78981" y="91926"/>
                      <a:pt x="81820" y="91535"/>
                    </a:cubicBezTo>
                    <a:cubicBezTo>
                      <a:pt x="86116" y="91049"/>
                      <a:pt x="90373" y="90316"/>
                      <a:pt x="94583" y="89345"/>
                    </a:cubicBezTo>
                    <a:cubicBezTo>
                      <a:pt x="99251" y="88392"/>
                      <a:pt x="104108" y="87058"/>
                      <a:pt x="109442" y="85534"/>
                    </a:cubicBezTo>
                    <a:cubicBezTo>
                      <a:pt x="114529" y="84077"/>
                      <a:pt x="119501" y="82239"/>
                      <a:pt x="124301" y="80010"/>
                    </a:cubicBezTo>
                    <a:lnTo>
                      <a:pt x="94012" y="62579"/>
                    </a:lnTo>
                    <a:lnTo>
                      <a:pt x="90107" y="63913"/>
                    </a:lnTo>
                    <a:lnTo>
                      <a:pt x="85916" y="65151"/>
                    </a:lnTo>
                    <a:cubicBezTo>
                      <a:pt x="79038" y="67485"/>
                      <a:pt x="72047" y="69456"/>
                      <a:pt x="64961" y="71056"/>
                    </a:cubicBezTo>
                    <a:cubicBezTo>
                      <a:pt x="59112" y="72409"/>
                      <a:pt x="53150" y="73209"/>
                      <a:pt x="47149" y="73438"/>
                    </a:cubicBezTo>
                    <a:cubicBezTo>
                      <a:pt x="41834" y="73657"/>
                      <a:pt x="36519" y="73171"/>
                      <a:pt x="31337" y="72009"/>
                    </a:cubicBezTo>
                    <a:cubicBezTo>
                      <a:pt x="26213" y="70761"/>
                      <a:pt x="21308" y="68771"/>
                      <a:pt x="16764" y="66104"/>
                    </a:cubicBezTo>
                    <a:cubicBezTo>
                      <a:pt x="11792" y="63465"/>
                      <a:pt x="7468" y="59760"/>
                      <a:pt x="4096" y="55245"/>
                    </a:cubicBezTo>
                    <a:cubicBezTo>
                      <a:pt x="1676" y="51797"/>
                      <a:pt x="476" y="47644"/>
                      <a:pt x="667" y="43434"/>
                    </a:cubicBezTo>
                    <a:cubicBezTo>
                      <a:pt x="1105" y="39091"/>
                      <a:pt x="2829" y="34976"/>
                      <a:pt x="5620" y="31623"/>
                    </a:cubicBezTo>
                    <a:cubicBezTo>
                      <a:pt x="9182" y="27327"/>
                      <a:pt x="13354" y="23565"/>
                      <a:pt x="18002" y="20479"/>
                    </a:cubicBezTo>
                    <a:lnTo>
                      <a:pt x="0" y="10096"/>
                    </a:lnTo>
                    <a:lnTo>
                      <a:pt x="10573" y="4000"/>
                    </a:lnTo>
                    <a:lnTo>
                      <a:pt x="28385" y="14288"/>
                    </a:lnTo>
                    <a:cubicBezTo>
                      <a:pt x="36709" y="10163"/>
                      <a:pt x="45463" y="6963"/>
                      <a:pt x="54483" y="4763"/>
                    </a:cubicBezTo>
                    <a:cubicBezTo>
                      <a:pt x="63103" y="2600"/>
                      <a:pt x="71847" y="1010"/>
                      <a:pt x="80677" y="0"/>
                    </a:cubicBezTo>
                    <a:close/>
                    <a:moveTo>
                      <a:pt x="37814" y="49054"/>
                    </a:moveTo>
                    <a:cubicBezTo>
                      <a:pt x="41796" y="51340"/>
                      <a:pt x="46387" y="52340"/>
                      <a:pt x="50959" y="51911"/>
                    </a:cubicBezTo>
                    <a:cubicBezTo>
                      <a:pt x="57150" y="51197"/>
                      <a:pt x="63256" y="49825"/>
                      <a:pt x="69152" y="47815"/>
                    </a:cubicBezTo>
                    <a:lnTo>
                      <a:pt x="40577" y="31337"/>
                    </a:lnTo>
                    <a:cubicBezTo>
                      <a:pt x="30194" y="38576"/>
                      <a:pt x="29242" y="44482"/>
                      <a:pt x="37814" y="49054"/>
                    </a:cubicBezTo>
                    <a:close/>
                    <a:moveTo>
                      <a:pt x="137732" y="57340"/>
                    </a:moveTo>
                    <a:cubicBezTo>
                      <a:pt x="133398" y="54978"/>
                      <a:pt x="128416" y="54112"/>
                      <a:pt x="123539" y="54864"/>
                    </a:cubicBezTo>
                    <a:cubicBezTo>
                      <a:pt x="116777" y="55683"/>
                      <a:pt x="110109" y="57150"/>
                      <a:pt x="103632" y="59246"/>
                    </a:cubicBezTo>
                    <a:lnTo>
                      <a:pt x="132207" y="75533"/>
                    </a:lnTo>
                    <a:cubicBezTo>
                      <a:pt x="144018" y="68580"/>
                      <a:pt x="145923" y="62484"/>
                      <a:pt x="137732" y="57721"/>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75" name="Google Shape;3675;p38"/>
              <p:cNvSpPr/>
              <p:nvPr/>
            </p:nvSpPr>
            <p:spPr>
              <a:xfrm>
                <a:off x="5430297" y="3699986"/>
                <a:ext cx="11620" cy="15239"/>
              </a:xfrm>
              <a:custGeom>
                <a:avLst/>
                <a:gdLst/>
                <a:ahLst/>
                <a:cxnLst/>
                <a:rect l="l" t="t" r="r" b="b"/>
                <a:pathLst>
                  <a:path w="11620" h="15239" extrusionOk="0">
                    <a:moveTo>
                      <a:pt x="0" y="10287"/>
                    </a:moveTo>
                    <a:cubicBezTo>
                      <a:pt x="0" y="9525"/>
                      <a:pt x="0" y="0"/>
                      <a:pt x="0" y="0"/>
                    </a:cubicBezTo>
                    <a:lnTo>
                      <a:pt x="11621" y="7525"/>
                    </a:lnTo>
                    <a:lnTo>
                      <a:pt x="6572" y="1524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76" name="Google Shape;3676;p38"/>
              <p:cNvSpPr/>
              <p:nvPr/>
            </p:nvSpPr>
            <p:spPr>
              <a:xfrm>
                <a:off x="5506497" y="3706463"/>
                <a:ext cx="25145" cy="11810"/>
              </a:xfrm>
              <a:custGeom>
                <a:avLst/>
                <a:gdLst/>
                <a:ahLst/>
                <a:cxnLst/>
                <a:rect l="l" t="t" r="r" b="b"/>
                <a:pathLst>
                  <a:path w="25145" h="11810" extrusionOk="0">
                    <a:moveTo>
                      <a:pt x="25146" y="10287"/>
                    </a:moveTo>
                    <a:lnTo>
                      <a:pt x="25146" y="0"/>
                    </a:lnTo>
                    <a:lnTo>
                      <a:pt x="0" y="2000"/>
                    </a:lnTo>
                    <a:lnTo>
                      <a:pt x="14478" y="11811"/>
                    </a:lnTo>
                    <a:lnTo>
                      <a:pt x="25146" y="1028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77" name="Google Shape;3677;p38"/>
              <p:cNvSpPr/>
              <p:nvPr/>
            </p:nvSpPr>
            <p:spPr>
              <a:xfrm>
                <a:off x="5514975" y="3668744"/>
                <a:ext cx="18859" cy="10382"/>
              </a:xfrm>
              <a:custGeom>
                <a:avLst/>
                <a:gdLst/>
                <a:ahLst/>
                <a:cxnLst/>
                <a:rect l="l" t="t" r="r" b="b"/>
                <a:pathLst>
                  <a:path w="18859" h="10382" extrusionOk="0">
                    <a:moveTo>
                      <a:pt x="18859" y="10382"/>
                    </a:moveTo>
                    <a:lnTo>
                      <a:pt x="18859" y="0"/>
                    </a:lnTo>
                    <a:lnTo>
                      <a:pt x="0" y="6763"/>
                    </a:lnTo>
                    <a:lnTo>
                      <a:pt x="18859" y="10382"/>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78" name="Google Shape;3678;p38"/>
              <p:cNvSpPr/>
              <p:nvPr/>
            </p:nvSpPr>
            <p:spPr>
              <a:xfrm>
                <a:off x="5455729" y="3672554"/>
                <a:ext cx="28384" cy="19811"/>
              </a:xfrm>
              <a:custGeom>
                <a:avLst/>
                <a:gdLst/>
                <a:ahLst/>
                <a:cxnLst/>
                <a:rect l="l" t="t" r="r" b="b"/>
                <a:pathLst>
                  <a:path w="28384" h="19811" extrusionOk="0">
                    <a:moveTo>
                      <a:pt x="0" y="6001"/>
                    </a:moveTo>
                    <a:lnTo>
                      <a:pt x="6287" y="0"/>
                    </a:lnTo>
                    <a:lnTo>
                      <a:pt x="28384" y="15240"/>
                    </a:lnTo>
                    <a:lnTo>
                      <a:pt x="27051" y="19812"/>
                    </a:lnTo>
                    <a:cubicBezTo>
                      <a:pt x="27051" y="19812"/>
                      <a:pt x="10478" y="12859"/>
                      <a:pt x="9906" y="12382"/>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79" name="Google Shape;3679;p38"/>
              <p:cNvSpPr/>
              <p:nvPr/>
            </p:nvSpPr>
            <p:spPr>
              <a:xfrm>
                <a:off x="5397817" y="3639502"/>
                <a:ext cx="35337" cy="23336"/>
              </a:xfrm>
              <a:custGeom>
                <a:avLst/>
                <a:gdLst/>
                <a:ahLst/>
                <a:cxnLst/>
                <a:rect l="l" t="t" r="r" b="b"/>
                <a:pathLst>
                  <a:path w="35337" h="23336" extrusionOk="0">
                    <a:moveTo>
                      <a:pt x="0" y="6667"/>
                    </a:moveTo>
                    <a:lnTo>
                      <a:pt x="29337" y="23336"/>
                    </a:lnTo>
                    <a:lnTo>
                      <a:pt x="35338" y="18955"/>
                    </a:lnTo>
                    <a:cubicBezTo>
                      <a:pt x="35338" y="18955"/>
                      <a:pt x="31718" y="14764"/>
                      <a:pt x="31433" y="14288"/>
                    </a:cubicBezTo>
                    <a:cubicBezTo>
                      <a:pt x="28651" y="11287"/>
                      <a:pt x="25441" y="8715"/>
                      <a:pt x="21908" y="6667"/>
                    </a:cubicBezTo>
                    <a:cubicBezTo>
                      <a:pt x="19717" y="6667"/>
                      <a:pt x="5810" y="0"/>
                      <a:pt x="5810"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80" name="Google Shape;3680;p38"/>
              <p:cNvSpPr/>
              <p:nvPr/>
            </p:nvSpPr>
            <p:spPr>
              <a:xfrm>
                <a:off x="5430297" y="3620928"/>
                <a:ext cx="16383" cy="14668"/>
              </a:xfrm>
              <a:custGeom>
                <a:avLst/>
                <a:gdLst/>
                <a:ahLst/>
                <a:cxnLst/>
                <a:rect l="l" t="t" r="r" b="b"/>
                <a:pathLst>
                  <a:path w="16383" h="14668" extrusionOk="0">
                    <a:moveTo>
                      <a:pt x="16383" y="14669"/>
                    </a:moveTo>
                    <a:lnTo>
                      <a:pt x="16383" y="4381"/>
                    </a:lnTo>
                    <a:lnTo>
                      <a:pt x="2858" y="0"/>
                    </a:lnTo>
                    <a:lnTo>
                      <a:pt x="0" y="8096"/>
                    </a:lnTo>
                    <a:lnTo>
                      <a:pt x="762" y="11716"/>
                    </a:lnTo>
                    <a:lnTo>
                      <a:pt x="16383" y="1466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81" name="Google Shape;3681;p38"/>
              <p:cNvSpPr/>
              <p:nvPr/>
            </p:nvSpPr>
            <p:spPr>
              <a:xfrm>
                <a:off x="5357050" y="3617880"/>
                <a:ext cx="15620" cy="11620"/>
              </a:xfrm>
              <a:custGeom>
                <a:avLst/>
                <a:gdLst/>
                <a:ahLst/>
                <a:cxnLst/>
                <a:rect l="l" t="t" r="r" b="b"/>
                <a:pathLst>
                  <a:path w="15620" h="11620" extrusionOk="0">
                    <a:moveTo>
                      <a:pt x="0" y="10287"/>
                    </a:moveTo>
                    <a:lnTo>
                      <a:pt x="0" y="0"/>
                    </a:lnTo>
                    <a:lnTo>
                      <a:pt x="15621" y="1715"/>
                    </a:lnTo>
                    <a:lnTo>
                      <a:pt x="10573" y="11621"/>
                    </a:lnTo>
                    <a:lnTo>
                      <a:pt x="0" y="1028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82" name="Google Shape;3682;p38"/>
              <p:cNvSpPr/>
              <p:nvPr/>
            </p:nvSpPr>
            <p:spPr>
              <a:xfrm>
                <a:off x="5357621" y="3652361"/>
                <a:ext cx="18002" cy="18097"/>
              </a:xfrm>
              <a:custGeom>
                <a:avLst/>
                <a:gdLst/>
                <a:ahLst/>
                <a:cxnLst/>
                <a:rect l="l" t="t" r="r" b="b"/>
                <a:pathLst>
                  <a:path w="18002" h="18097" extrusionOk="0">
                    <a:moveTo>
                      <a:pt x="0" y="10668"/>
                    </a:moveTo>
                    <a:lnTo>
                      <a:pt x="0" y="0"/>
                    </a:lnTo>
                    <a:lnTo>
                      <a:pt x="18002" y="0"/>
                    </a:lnTo>
                    <a:lnTo>
                      <a:pt x="13621" y="9525"/>
                    </a:lnTo>
                    <a:lnTo>
                      <a:pt x="5810" y="1809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83" name="Google Shape;3683;p38"/>
              <p:cNvSpPr/>
              <p:nvPr/>
            </p:nvSpPr>
            <p:spPr>
              <a:xfrm>
                <a:off x="5357145" y="3607879"/>
                <a:ext cx="176643" cy="110394"/>
              </a:xfrm>
              <a:custGeom>
                <a:avLst/>
                <a:gdLst/>
                <a:ahLst/>
                <a:cxnLst/>
                <a:rect l="l" t="t" r="r" b="b"/>
                <a:pathLst>
                  <a:path w="176643" h="110394" extrusionOk="0">
                    <a:moveTo>
                      <a:pt x="89535" y="17431"/>
                    </a:moveTo>
                    <a:cubicBezTo>
                      <a:pt x="87202" y="17393"/>
                      <a:pt x="84877" y="17583"/>
                      <a:pt x="82582" y="18002"/>
                    </a:cubicBezTo>
                    <a:cubicBezTo>
                      <a:pt x="79439" y="18479"/>
                      <a:pt x="76010" y="19050"/>
                      <a:pt x="72104" y="19907"/>
                    </a:cubicBezTo>
                    <a:cubicBezTo>
                      <a:pt x="68199" y="20764"/>
                      <a:pt x="64199" y="21717"/>
                      <a:pt x="60008" y="22955"/>
                    </a:cubicBezTo>
                    <a:cubicBezTo>
                      <a:pt x="55959" y="24165"/>
                      <a:pt x="52007" y="25689"/>
                      <a:pt x="48197" y="27527"/>
                    </a:cubicBezTo>
                    <a:lnTo>
                      <a:pt x="78581" y="45053"/>
                    </a:lnTo>
                    <a:lnTo>
                      <a:pt x="84106" y="43148"/>
                    </a:lnTo>
                    <a:cubicBezTo>
                      <a:pt x="91821" y="40577"/>
                      <a:pt x="99155" y="38386"/>
                      <a:pt x="106013" y="36576"/>
                    </a:cubicBezTo>
                    <a:cubicBezTo>
                      <a:pt x="112462" y="34852"/>
                      <a:pt x="119063" y="33766"/>
                      <a:pt x="125730" y="33338"/>
                    </a:cubicBezTo>
                    <a:cubicBezTo>
                      <a:pt x="131788" y="32928"/>
                      <a:pt x="137884" y="33338"/>
                      <a:pt x="143828" y="34576"/>
                    </a:cubicBezTo>
                    <a:cubicBezTo>
                      <a:pt x="149943" y="35843"/>
                      <a:pt x="155801" y="38128"/>
                      <a:pt x="161163" y="41338"/>
                    </a:cubicBezTo>
                    <a:cubicBezTo>
                      <a:pt x="166468" y="43977"/>
                      <a:pt x="171002" y="47949"/>
                      <a:pt x="174308" y="52864"/>
                    </a:cubicBezTo>
                    <a:cubicBezTo>
                      <a:pt x="176498" y="56417"/>
                      <a:pt x="177184" y="60703"/>
                      <a:pt x="176213" y="64770"/>
                    </a:cubicBezTo>
                    <a:cubicBezTo>
                      <a:pt x="174927" y="69247"/>
                      <a:pt x="172460" y="73295"/>
                      <a:pt x="169069" y="76486"/>
                    </a:cubicBezTo>
                    <a:cubicBezTo>
                      <a:pt x="164887" y="80686"/>
                      <a:pt x="160220" y="84363"/>
                      <a:pt x="155162" y="87439"/>
                    </a:cubicBezTo>
                    <a:lnTo>
                      <a:pt x="174212" y="98679"/>
                    </a:lnTo>
                    <a:lnTo>
                      <a:pt x="163735" y="104775"/>
                    </a:lnTo>
                    <a:lnTo>
                      <a:pt x="144113" y="93440"/>
                    </a:lnTo>
                    <a:cubicBezTo>
                      <a:pt x="134969" y="98012"/>
                      <a:pt x="125397" y="101679"/>
                      <a:pt x="115538" y="104394"/>
                    </a:cubicBezTo>
                    <a:cubicBezTo>
                      <a:pt x="105032" y="107337"/>
                      <a:pt x="94298" y="109347"/>
                      <a:pt x="83439" y="110395"/>
                    </a:cubicBezTo>
                    <a:lnTo>
                      <a:pt x="73247" y="92107"/>
                    </a:lnTo>
                    <a:cubicBezTo>
                      <a:pt x="76114" y="92050"/>
                      <a:pt x="78981" y="91830"/>
                      <a:pt x="81820" y="91440"/>
                    </a:cubicBezTo>
                    <a:cubicBezTo>
                      <a:pt x="86116" y="90954"/>
                      <a:pt x="90373" y="90221"/>
                      <a:pt x="94583" y="89249"/>
                    </a:cubicBezTo>
                    <a:cubicBezTo>
                      <a:pt x="99251" y="88297"/>
                      <a:pt x="104108" y="86963"/>
                      <a:pt x="109442" y="85439"/>
                    </a:cubicBezTo>
                    <a:cubicBezTo>
                      <a:pt x="114529" y="83991"/>
                      <a:pt x="119501" y="82144"/>
                      <a:pt x="124301" y="79915"/>
                    </a:cubicBezTo>
                    <a:lnTo>
                      <a:pt x="94012" y="62484"/>
                    </a:lnTo>
                    <a:lnTo>
                      <a:pt x="90107" y="63818"/>
                    </a:lnTo>
                    <a:lnTo>
                      <a:pt x="85916" y="65056"/>
                    </a:lnTo>
                    <a:cubicBezTo>
                      <a:pt x="79038" y="67389"/>
                      <a:pt x="72047" y="69361"/>
                      <a:pt x="64961" y="70961"/>
                    </a:cubicBezTo>
                    <a:cubicBezTo>
                      <a:pt x="59122" y="72362"/>
                      <a:pt x="53150" y="73152"/>
                      <a:pt x="47149" y="73343"/>
                    </a:cubicBezTo>
                    <a:cubicBezTo>
                      <a:pt x="41834" y="73562"/>
                      <a:pt x="36519" y="73076"/>
                      <a:pt x="31337" y="71914"/>
                    </a:cubicBezTo>
                    <a:cubicBezTo>
                      <a:pt x="26213" y="70666"/>
                      <a:pt x="21308" y="68675"/>
                      <a:pt x="16764" y="66008"/>
                    </a:cubicBezTo>
                    <a:cubicBezTo>
                      <a:pt x="11763" y="63408"/>
                      <a:pt x="7430" y="59693"/>
                      <a:pt x="4096" y="55150"/>
                    </a:cubicBezTo>
                    <a:cubicBezTo>
                      <a:pt x="1696" y="51730"/>
                      <a:pt x="495" y="47606"/>
                      <a:pt x="667" y="43434"/>
                    </a:cubicBezTo>
                    <a:cubicBezTo>
                      <a:pt x="1095" y="39062"/>
                      <a:pt x="2819" y="34919"/>
                      <a:pt x="5620" y="31528"/>
                    </a:cubicBezTo>
                    <a:cubicBezTo>
                      <a:pt x="9182" y="27232"/>
                      <a:pt x="13354" y="23469"/>
                      <a:pt x="18002" y="20384"/>
                    </a:cubicBezTo>
                    <a:lnTo>
                      <a:pt x="0" y="10001"/>
                    </a:lnTo>
                    <a:lnTo>
                      <a:pt x="10573" y="3905"/>
                    </a:lnTo>
                    <a:lnTo>
                      <a:pt x="28385" y="14192"/>
                    </a:lnTo>
                    <a:cubicBezTo>
                      <a:pt x="36728" y="10106"/>
                      <a:pt x="45472" y="6915"/>
                      <a:pt x="54483" y="4667"/>
                    </a:cubicBezTo>
                    <a:cubicBezTo>
                      <a:pt x="63094" y="2486"/>
                      <a:pt x="71847" y="924"/>
                      <a:pt x="80677" y="0"/>
                    </a:cubicBezTo>
                    <a:close/>
                    <a:moveTo>
                      <a:pt x="37814" y="49721"/>
                    </a:moveTo>
                    <a:cubicBezTo>
                      <a:pt x="41796" y="52006"/>
                      <a:pt x="46387" y="53007"/>
                      <a:pt x="50959" y="52578"/>
                    </a:cubicBezTo>
                    <a:cubicBezTo>
                      <a:pt x="57150" y="51864"/>
                      <a:pt x="63256" y="50492"/>
                      <a:pt x="69152" y="48482"/>
                    </a:cubicBezTo>
                    <a:lnTo>
                      <a:pt x="40577" y="32004"/>
                    </a:lnTo>
                    <a:cubicBezTo>
                      <a:pt x="30194" y="38481"/>
                      <a:pt x="29242" y="44387"/>
                      <a:pt x="37814" y="49721"/>
                    </a:cubicBezTo>
                    <a:close/>
                    <a:moveTo>
                      <a:pt x="137732" y="58103"/>
                    </a:moveTo>
                    <a:cubicBezTo>
                      <a:pt x="133407" y="55712"/>
                      <a:pt x="128426" y="54807"/>
                      <a:pt x="123539" y="55531"/>
                    </a:cubicBezTo>
                    <a:cubicBezTo>
                      <a:pt x="116786" y="56397"/>
                      <a:pt x="110128" y="57864"/>
                      <a:pt x="103632" y="59912"/>
                    </a:cubicBezTo>
                    <a:lnTo>
                      <a:pt x="132207" y="76295"/>
                    </a:lnTo>
                    <a:cubicBezTo>
                      <a:pt x="144018" y="68771"/>
                      <a:pt x="145923" y="62389"/>
                      <a:pt x="137732" y="57721"/>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684" name="Google Shape;3684;p38"/>
            <p:cNvGrpSpPr/>
            <p:nvPr/>
          </p:nvGrpSpPr>
          <p:grpSpPr>
            <a:xfrm>
              <a:off x="3545044" y="2530263"/>
              <a:ext cx="529590" cy="371284"/>
              <a:chOff x="5206269" y="3432238"/>
              <a:chExt cx="529590" cy="371284"/>
            </a:xfrm>
          </p:grpSpPr>
          <p:sp>
            <p:nvSpPr>
              <p:cNvPr id="3685" name="Google Shape;3685;p38"/>
              <p:cNvSpPr/>
              <p:nvPr/>
            </p:nvSpPr>
            <p:spPr>
              <a:xfrm>
                <a:off x="5206269" y="3497770"/>
                <a:ext cx="529590" cy="305752"/>
              </a:xfrm>
              <a:custGeom>
                <a:avLst/>
                <a:gdLst/>
                <a:ahLst/>
                <a:cxnLst/>
                <a:rect l="l" t="t" r="r" b="b"/>
                <a:pathLst>
                  <a:path w="529590" h="305752" extrusionOk="0">
                    <a:moveTo>
                      <a:pt x="529590" y="152876"/>
                    </a:moveTo>
                    <a:cubicBezTo>
                      <a:pt x="529590" y="237307"/>
                      <a:pt x="411037" y="305752"/>
                      <a:pt x="264795" y="305752"/>
                    </a:cubicBezTo>
                    <a:cubicBezTo>
                      <a:pt x="118553" y="305752"/>
                      <a:pt x="0" y="237307"/>
                      <a:pt x="0" y="152876"/>
                    </a:cubicBezTo>
                    <a:cubicBezTo>
                      <a:pt x="0" y="68445"/>
                      <a:pt x="118553" y="0"/>
                      <a:pt x="264795" y="0"/>
                    </a:cubicBezTo>
                    <a:cubicBezTo>
                      <a:pt x="411037" y="0"/>
                      <a:pt x="529590" y="68445"/>
                      <a:pt x="529590" y="15287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86" name="Google Shape;3686;p38"/>
              <p:cNvSpPr/>
              <p:nvPr/>
            </p:nvSpPr>
            <p:spPr>
              <a:xfrm>
                <a:off x="5206365" y="3583305"/>
                <a:ext cx="52292" cy="69627"/>
              </a:xfrm>
              <a:custGeom>
                <a:avLst/>
                <a:gdLst/>
                <a:ahLst/>
                <a:cxnLst/>
                <a:rect l="l" t="t" r="r" b="b"/>
                <a:pathLst>
                  <a:path w="52292" h="69627" extrusionOk="0">
                    <a:moveTo>
                      <a:pt x="0" y="69628"/>
                    </a:moveTo>
                    <a:lnTo>
                      <a:pt x="0" y="0"/>
                    </a:lnTo>
                    <a:lnTo>
                      <a:pt x="52292" y="46577"/>
                    </a:lnTo>
                    <a:lnTo>
                      <a:pt x="0" y="69628"/>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87" name="Google Shape;3687;p38"/>
              <p:cNvSpPr/>
              <p:nvPr/>
            </p:nvSpPr>
            <p:spPr>
              <a:xfrm>
                <a:off x="5696045" y="3585114"/>
                <a:ext cx="39814" cy="93916"/>
              </a:xfrm>
              <a:custGeom>
                <a:avLst/>
                <a:gdLst/>
                <a:ahLst/>
                <a:cxnLst/>
                <a:rect l="l" t="t" r="r" b="b"/>
                <a:pathLst>
                  <a:path w="39814" h="93916" extrusionOk="0">
                    <a:moveTo>
                      <a:pt x="39815" y="0"/>
                    </a:moveTo>
                    <a:lnTo>
                      <a:pt x="39815" y="65532"/>
                    </a:lnTo>
                    <a:lnTo>
                      <a:pt x="13049" y="93916"/>
                    </a:lnTo>
                    <a:lnTo>
                      <a:pt x="0" y="18955"/>
                    </a:lnTo>
                    <a:lnTo>
                      <a:pt x="39815"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88" name="Google Shape;3688;p38"/>
              <p:cNvSpPr/>
              <p:nvPr/>
            </p:nvSpPr>
            <p:spPr>
              <a:xfrm>
                <a:off x="5206269" y="3432238"/>
                <a:ext cx="529590" cy="305752"/>
              </a:xfrm>
              <a:custGeom>
                <a:avLst/>
                <a:gdLst/>
                <a:ahLst/>
                <a:cxnLst/>
                <a:rect l="l" t="t" r="r" b="b"/>
                <a:pathLst>
                  <a:path w="529590" h="305752" extrusionOk="0">
                    <a:moveTo>
                      <a:pt x="529590" y="152876"/>
                    </a:moveTo>
                    <a:cubicBezTo>
                      <a:pt x="529590" y="237308"/>
                      <a:pt x="411037" y="305753"/>
                      <a:pt x="264795" y="305753"/>
                    </a:cubicBezTo>
                    <a:cubicBezTo>
                      <a:pt x="118553" y="305753"/>
                      <a:pt x="0" y="237308"/>
                      <a:pt x="0" y="152876"/>
                    </a:cubicBezTo>
                    <a:cubicBezTo>
                      <a:pt x="0" y="68445"/>
                      <a:pt x="118553" y="0"/>
                      <a:pt x="264795" y="0"/>
                    </a:cubicBezTo>
                    <a:cubicBezTo>
                      <a:pt x="411037" y="0"/>
                      <a:pt x="529590" y="68445"/>
                      <a:pt x="529590" y="15287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89" name="Google Shape;3689;p38"/>
              <p:cNvSpPr/>
              <p:nvPr/>
            </p:nvSpPr>
            <p:spPr>
              <a:xfrm>
                <a:off x="5281554" y="3473886"/>
                <a:ext cx="379116" cy="218860"/>
              </a:xfrm>
              <a:custGeom>
                <a:avLst/>
                <a:gdLst/>
                <a:ahLst/>
                <a:cxnLst/>
                <a:rect l="l" t="t" r="r" b="b"/>
                <a:pathLst>
                  <a:path w="379116" h="218860" extrusionOk="0">
                    <a:moveTo>
                      <a:pt x="378772" y="115991"/>
                    </a:moveTo>
                    <a:cubicBezTo>
                      <a:pt x="376105" y="141708"/>
                      <a:pt x="357722" y="167140"/>
                      <a:pt x="323623" y="186857"/>
                    </a:cubicBezTo>
                    <a:cubicBezTo>
                      <a:pt x="249518" y="229529"/>
                      <a:pt x="129503" y="229529"/>
                      <a:pt x="55494" y="186857"/>
                    </a:cubicBezTo>
                    <a:cubicBezTo>
                      <a:pt x="21299" y="167140"/>
                      <a:pt x="3011" y="141708"/>
                      <a:pt x="344" y="115991"/>
                    </a:cubicBezTo>
                    <a:cubicBezTo>
                      <a:pt x="-2799" y="85892"/>
                      <a:pt x="15584" y="55031"/>
                      <a:pt x="55494" y="32075"/>
                    </a:cubicBezTo>
                    <a:cubicBezTo>
                      <a:pt x="129503" y="-10692"/>
                      <a:pt x="249518" y="-10692"/>
                      <a:pt x="323623" y="32075"/>
                    </a:cubicBezTo>
                    <a:cubicBezTo>
                      <a:pt x="363533" y="55031"/>
                      <a:pt x="381916" y="85892"/>
                      <a:pt x="378772" y="115991"/>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90" name="Google Shape;3690;p38"/>
              <p:cNvSpPr/>
              <p:nvPr/>
            </p:nvSpPr>
            <p:spPr>
              <a:xfrm>
                <a:off x="5281898" y="3486935"/>
                <a:ext cx="378428" cy="205811"/>
              </a:xfrm>
              <a:custGeom>
                <a:avLst/>
                <a:gdLst/>
                <a:ahLst/>
                <a:cxnLst/>
                <a:rect l="l" t="t" r="r" b="b"/>
                <a:pathLst>
                  <a:path w="378428" h="205811" extrusionOk="0">
                    <a:moveTo>
                      <a:pt x="378428" y="102942"/>
                    </a:moveTo>
                    <a:cubicBezTo>
                      <a:pt x="375761" y="128659"/>
                      <a:pt x="357378" y="154091"/>
                      <a:pt x="323279" y="173807"/>
                    </a:cubicBezTo>
                    <a:cubicBezTo>
                      <a:pt x="249174" y="216479"/>
                      <a:pt x="129159" y="216479"/>
                      <a:pt x="55150" y="173807"/>
                    </a:cubicBezTo>
                    <a:cubicBezTo>
                      <a:pt x="20955" y="154091"/>
                      <a:pt x="2667" y="128659"/>
                      <a:pt x="0" y="102942"/>
                    </a:cubicBezTo>
                    <a:cubicBezTo>
                      <a:pt x="2667" y="77224"/>
                      <a:pt x="20955" y="51792"/>
                      <a:pt x="55150" y="32075"/>
                    </a:cubicBezTo>
                    <a:cubicBezTo>
                      <a:pt x="129159" y="-10692"/>
                      <a:pt x="249174" y="-10692"/>
                      <a:pt x="323279" y="32075"/>
                    </a:cubicBezTo>
                    <a:cubicBezTo>
                      <a:pt x="357378" y="51792"/>
                      <a:pt x="375952" y="77224"/>
                      <a:pt x="378428" y="102942"/>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91" name="Google Shape;3691;p38"/>
              <p:cNvSpPr/>
              <p:nvPr/>
            </p:nvSpPr>
            <p:spPr>
              <a:xfrm>
                <a:off x="5378767" y="3536823"/>
                <a:ext cx="177060" cy="109918"/>
              </a:xfrm>
              <a:custGeom>
                <a:avLst/>
                <a:gdLst/>
                <a:ahLst/>
                <a:cxnLst/>
                <a:rect l="l" t="t" r="r" b="b"/>
                <a:pathLst>
                  <a:path w="177060" h="109918" extrusionOk="0">
                    <a:moveTo>
                      <a:pt x="89535" y="17240"/>
                    </a:moveTo>
                    <a:cubicBezTo>
                      <a:pt x="87201" y="17202"/>
                      <a:pt x="84877" y="17393"/>
                      <a:pt x="82582" y="17812"/>
                    </a:cubicBezTo>
                    <a:cubicBezTo>
                      <a:pt x="79438" y="17812"/>
                      <a:pt x="76009" y="18859"/>
                      <a:pt x="72104" y="19717"/>
                    </a:cubicBezTo>
                    <a:cubicBezTo>
                      <a:pt x="68199" y="20574"/>
                      <a:pt x="64199" y="21526"/>
                      <a:pt x="60103" y="22765"/>
                    </a:cubicBezTo>
                    <a:cubicBezTo>
                      <a:pt x="56016" y="23955"/>
                      <a:pt x="52035" y="25489"/>
                      <a:pt x="48196" y="27337"/>
                    </a:cubicBezTo>
                    <a:lnTo>
                      <a:pt x="79058" y="44577"/>
                    </a:lnTo>
                    <a:lnTo>
                      <a:pt x="84487" y="42672"/>
                    </a:lnTo>
                    <a:cubicBezTo>
                      <a:pt x="92202" y="40100"/>
                      <a:pt x="99536" y="37909"/>
                      <a:pt x="106394" y="36100"/>
                    </a:cubicBezTo>
                    <a:cubicBezTo>
                      <a:pt x="112843" y="34376"/>
                      <a:pt x="119444" y="33290"/>
                      <a:pt x="126111" y="32861"/>
                    </a:cubicBezTo>
                    <a:cubicBezTo>
                      <a:pt x="132169" y="32452"/>
                      <a:pt x="138265" y="32861"/>
                      <a:pt x="144209" y="34099"/>
                    </a:cubicBezTo>
                    <a:cubicBezTo>
                      <a:pt x="150324" y="35366"/>
                      <a:pt x="156181" y="37652"/>
                      <a:pt x="161544" y="40862"/>
                    </a:cubicBezTo>
                    <a:cubicBezTo>
                      <a:pt x="166849" y="43501"/>
                      <a:pt x="171383" y="47472"/>
                      <a:pt x="174688" y="52388"/>
                    </a:cubicBezTo>
                    <a:cubicBezTo>
                      <a:pt x="176936" y="55921"/>
                      <a:pt x="177622" y="60236"/>
                      <a:pt x="176594" y="64294"/>
                    </a:cubicBezTo>
                    <a:cubicBezTo>
                      <a:pt x="175308" y="68771"/>
                      <a:pt x="172841" y="72819"/>
                      <a:pt x="169450" y="76009"/>
                    </a:cubicBezTo>
                    <a:cubicBezTo>
                      <a:pt x="165268" y="80210"/>
                      <a:pt x="160601" y="83887"/>
                      <a:pt x="155543" y="86963"/>
                    </a:cubicBezTo>
                    <a:lnTo>
                      <a:pt x="174593" y="98107"/>
                    </a:lnTo>
                    <a:lnTo>
                      <a:pt x="164021" y="104204"/>
                    </a:lnTo>
                    <a:lnTo>
                      <a:pt x="144971" y="92964"/>
                    </a:lnTo>
                    <a:cubicBezTo>
                      <a:pt x="135665" y="97555"/>
                      <a:pt x="125940" y="101222"/>
                      <a:pt x="115919" y="103918"/>
                    </a:cubicBezTo>
                    <a:cubicBezTo>
                      <a:pt x="105413" y="106861"/>
                      <a:pt x="94679" y="108871"/>
                      <a:pt x="83820" y="109918"/>
                    </a:cubicBezTo>
                    <a:lnTo>
                      <a:pt x="73152" y="92202"/>
                    </a:lnTo>
                    <a:cubicBezTo>
                      <a:pt x="76019" y="92145"/>
                      <a:pt x="78886" y="91926"/>
                      <a:pt x="81725" y="91535"/>
                    </a:cubicBezTo>
                    <a:cubicBezTo>
                      <a:pt x="86020" y="91059"/>
                      <a:pt x="90278" y="90326"/>
                      <a:pt x="94488" y="89345"/>
                    </a:cubicBezTo>
                    <a:cubicBezTo>
                      <a:pt x="99155" y="88392"/>
                      <a:pt x="104013" y="87058"/>
                      <a:pt x="109347" y="85534"/>
                    </a:cubicBezTo>
                    <a:cubicBezTo>
                      <a:pt x="114433" y="84077"/>
                      <a:pt x="119405" y="82239"/>
                      <a:pt x="124206" y="80010"/>
                    </a:cubicBezTo>
                    <a:lnTo>
                      <a:pt x="93917" y="62579"/>
                    </a:lnTo>
                    <a:lnTo>
                      <a:pt x="90011" y="63913"/>
                    </a:lnTo>
                    <a:lnTo>
                      <a:pt x="85820" y="65151"/>
                    </a:lnTo>
                    <a:cubicBezTo>
                      <a:pt x="78943" y="67485"/>
                      <a:pt x="71952" y="69456"/>
                      <a:pt x="64865" y="71056"/>
                    </a:cubicBezTo>
                    <a:cubicBezTo>
                      <a:pt x="59026" y="72457"/>
                      <a:pt x="53054" y="73247"/>
                      <a:pt x="47054" y="73438"/>
                    </a:cubicBezTo>
                    <a:cubicBezTo>
                      <a:pt x="41748" y="73657"/>
                      <a:pt x="36424" y="73171"/>
                      <a:pt x="31242" y="72009"/>
                    </a:cubicBezTo>
                    <a:cubicBezTo>
                      <a:pt x="26127" y="70742"/>
                      <a:pt x="21222" y="68761"/>
                      <a:pt x="16669" y="66104"/>
                    </a:cubicBezTo>
                    <a:cubicBezTo>
                      <a:pt x="11697" y="63465"/>
                      <a:pt x="7372" y="59760"/>
                      <a:pt x="4000" y="55245"/>
                    </a:cubicBezTo>
                    <a:cubicBezTo>
                      <a:pt x="1600" y="51825"/>
                      <a:pt x="400" y="47701"/>
                      <a:pt x="571" y="43529"/>
                    </a:cubicBezTo>
                    <a:cubicBezTo>
                      <a:pt x="1038" y="39148"/>
                      <a:pt x="2800" y="35004"/>
                      <a:pt x="5620" y="31623"/>
                    </a:cubicBezTo>
                    <a:cubicBezTo>
                      <a:pt x="9125" y="27299"/>
                      <a:pt x="13268" y="23546"/>
                      <a:pt x="17907" y="20479"/>
                    </a:cubicBezTo>
                    <a:lnTo>
                      <a:pt x="0" y="10096"/>
                    </a:lnTo>
                    <a:lnTo>
                      <a:pt x="10478" y="4000"/>
                    </a:lnTo>
                    <a:lnTo>
                      <a:pt x="28289" y="14288"/>
                    </a:lnTo>
                    <a:cubicBezTo>
                      <a:pt x="36614" y="10163"/>
                      <a:pt x="45368" y="6963"/>
                      <a:pt x="54388" y="4763"/>
                    </a:cubicBezTo>
                    <a:cubicBezTo>
                      <a:pt x="63008" y="2600"/>
                      <a:pt x="71752" y="1010"/>
                      <a:pt x="80582" y="0"/>
                    </a:cubicBezTo>
                    <a:close/>
                    <a:moveTo>
                      <a:pt x="37814" y="49149"/>
                    </a:moveTo>
                    <a:cubicBezTo>
                      <a:pt x="41796" y="51435"/>
                      <a:pt x="46387" y="52435"/>
                      <a:pt x="50959" y="52006"/>
                    </a:cubicBezTo>
                    <a:cubicBezTo>
                      <a:pt x="57150" y="51292"/>
                      <a:pt x="63256" y="49921"/>
                      <a:pt x="69152" y="47911"/>
                    </a:cubicBezTo>
                    <a:lnTo>
                      <a:pt x="40577" y="31432"/>
                    </a:lnTo>
                    <a:cubicBezTo>
                      <a:pt x="30194" y="38290"/>
                      <a:pt x="29242" y="44577"/>
                      <a:pt x="37814" y="49149"/>
                    </a:cubicBezTo>
                    <a:close/>
                    <a:moveTo>
                      <a:pt x="137732" y="57436"/>
                    </a:moveTo>
                    <a:cubicBezTo>
                      <a:pt x="133407" y="55054"/>
                      <a:pt x="128416" y="54188"/>
                      <a:pt x="123539" y="54959"/>
                    </a:cubicBezTo>
                    <a:cubicBezTo>
                      <a:pt x="116777" y="55778"/>
                      <a:pt x="110109" y="57245"/>
                      <a:pt x="103632" y="59341"/>
                    </a:cubicBezTo>
                    <a:lnTo>
                      <a:pt x="132207" y="75629"/>
                    </a:lnTo>
                    <a:cubicBezTo>
                      <a:pt x="144018" y="68294"/>
                      <a:pt x="145733" y="62198"/>
                      <a:pt x="137732" y="57436"/>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92" name="Google Shape;3692;p38"/>
              <p:cNvSpPr/>
              <p:nvPr/>
            </p:nvSpPr>
            <p:spPr>
              <a:xfrm>
                <a:off x="5451919" y="3618738"/>
                <a:ext cx="11620" cy="15239"/>
              </a:xfrm>
              <a:custGeom>
                <a:avLst/>
                <a:gdLst/>
                <a:ahLst/>
                <a:cxnLst/>
                <a:rect l="l" t="t" r="r" b="b"/>
                <a:pathLst>
                  <a:path w="11620" h="15239" extrusionOk="0">
                    <a:moveTo>
                      <a:pt x="0" y="10287"/>
                    </a:moveTo>
                    <a:cubicBezTo>
                      <a:pt x="0" y="9525"/>
                      <a:pt x="0" y="0"/>
                      <a:pt x="0" y="0"/>
                    </a:cubicBezTo>
                    <a:lnTo>
                      <a:pt x="11621" y="7525"/>
                    </a:lnTo>
                    <a:lnTo>
                      <a:pt x="6572" y="1524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93" name="Google Shape;3693;p38"/>
              <p:cNvSpPr/>
              <p:nvPr/>
            </p:nvSpPr>
            <p:spPr>
              <a:xfrm>
                <a:off x="5528119" y="3625024"/>
                <a:ext cx="25241" cy="11715"/>
              </a:xfrm>
              <a:custGeom>
                <a:avLst/>
                <a:gdLst/>
                <a:ahLst/>
                <a:cxnLst/>
                <a:rect l="l" t="t" r="r" b="b"/>
                <a:pathLst>
                  <a:path w="25241" h="11715" extrusionOk="0">
                    <a:moveTo>
                      <a:pt x="25241" y="10192"/>
                    </a:moveTo>
                    <a:lnTo>
                      <a:pt x="25241" y="0"/>
                    </a:lnTo>
                    <a:lnTo>
                      <a:pt x="0" y="1905"/>
                    </a:lnTo>
                    <a:lnTo>
                      <a:pt x="14478" y="11716"/>
                    </a:lnTo>
                    <a:lnTo>
                      <a:pt x="25241" y="10192"/>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94" name="Google Shape;3694;p38"/>
              <p:cNvSpPr/>
              <p:nvPr/>
            </p:nvSpPr>
            <p:spPr>
              <a:xfrm>
                <a:off x="5536596" y="3587210"/>
                <a:ext cx="18859" cy="10382"/>
              </a:xfrm>
              <a:custGeom>
                <a:avLst/>
                <a:gdLst/>
                <a:ahLst/>
                <a:cxnLst/>
                <a:rect l="l" t="t" r="r" b="b"/>
                <a:pathLst>
                  <a:path w="18859" h="10382" extrusionOk="0">
                    <a:moveTo>
                      <a:pt x="18859" y="10383"/>
                    </a:moveTo>
                    <a:lnTo>
                      <a:pt x="18859" y="0"/>
                    </a:lnTo>
                    <a:lnTo>
                      <a:pt x="0" y="6763"/>
                    </a:lnTo>
                    <a:lnTo>
                      <a:pt x="18859" y="10383"/>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95" name="Google Shape;3695;p38"/>
              <p:cNvSpPr/>
              <p:nvPr/>
            </p:nvSpPr>
            <p:spPr>
              <a:xfrm>
                <a:off x="5477351" y="3591020"/>
                <a:ext cx="28384" cy="19811"/>
              </a:xfrm>
              <a:custGeom>
                <a:avLst/>
                <a:gdLst/>
                <a:ahLst/>
                <a:cxnLst/>
                <a:rect l="l" t="t" r="r" b="b"/>
                <a:pathLst>
                  <a:path w="28384" h="19811" extrusionOk="0">
                    <a:moveTo>
                      <a:pt x="0" y="6001"/>
                    </a:moveTo>
                    <a:lnTo>
                      <a:pt x="6287" y="0"/>
                    </a:lnTo>
                    <a:lnTo>
                      <a:pt x="28384" y="15240"/>
                    </a:lnTo>
                    <a:lnTo>
                      <a:pt x="27051" y="19812"/>
                    </a:lnTo>
                    <a:cubicBezTo>
                      <a:pt x="27051" y="19812"/>
                      <a:pt x="10477" y="12859"/>
                      <a:pt x="10001" y="12382"/>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96" name="Google Shape;3696;p38"/>
              <p:cNvSpPr/>
              <p:nvPr/>
            </p:nvSpPr>
            <p:spPr>
              <a:xfrm>
                <a:off x="5419725" y="3558063"/>
                <a:ext cx="35433" cy="23241"/>
              </a:xfrm>
              <a:custGeom>
                <a:avLst/>
                <a:gdLst/>
                <a:ahLst/>
                <a:cxnLst/>
                <a:rect l="l" t="t" r="r" b="b"/>
                <a:pathLst>
                  <a:path w="35433" h="23241" extrusionOk="0">
                    <a:moveTo>
                      <a:pt x="0" y="6572"/>
                    </a:moveTo>
                    <a:lnTo>
                      <a:pt x="29432" y="23241"/>
                    </a:lnTo>
                    <a:lnTo>
                      <a:pt x="35433" y="18860"/>
                    </a:lnTo>
                    <a:lnTo>
                      <a:pt x="31433" y="14288"/>
                    </a:lnTo>
                    <a:cubicBezTo>
                      <a:pt x="28689" y="11230"/>
                      <a:pt x="25470" y="8620"/>
                      <a:pt x="21908" y="6572"/>
                    </a:cubicBezTo>
                    <a:cubicBezTo>
                      <a:pt x="19717" y="6572"/>
                      <a:pt x="5810" y="0"/>
                      <a:pt x="5810"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97" name="Google Shape;3697;p38"/>
              <p:cNvSpPr/>
              <p:nvPr/>
            </p:nvSpPr>
            <p:spPr>
              <a:xfrm>
                <a:off x="5451919" y="3539394"/>
                <a:ext cx="16383" cy="14668"/>
              </a:xfrm>
              <a:custGeom>
                <a:avLst/>
                <a:gdLst/>
                <a:ahLst/>
                <a:cxnLst/>
                <a:rect l="l" t="t" r="r" b="b"/>
                <a:pathLst>
                  <a:path w="16383" h="14668" extrusionOk="0">
                    <a:moveTo>
                      <a:pt x="16383" y="14669"/>
                    </a:moveTo>
                    <a:lnTo>
                      <a:pt x="16383" y="4381"/>
                    </a:lnTo>
                    <a:lnTo>
                      <a:pt x="2953" y="0"/>
                    </a:lnTo>
                    <a:lnTo>
                      <a:pt x="0" y="8096"/>
                    </a:lnTo>
                    <a:lnTo>
                      <a:pt x="762" y="11716"/>
                    </a:lnTo>
                    <a:lnTo>
                      <a:pt x="16383" y="1466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98" name="Google Shape;3698;p38"/>
              <p:cNvSpPr/>
              <p:nvPr/>
            </p:nvSpPr>
            <p:spPr>
              <a:xfrm>
                <a:off x="5378672" y="3536346"/>
                <a:ext cx="15716" cy="11715"/>
              </a:xfrm>
              <a:custGeom>
                <a:avLst/>
                <a:gdLst/>
                <a:ahLst/>
                <a:cxnLst/>
                <a:rect l="l" t="t" r="r" b="b"/>
                <a:pathLst>
                  <a:path w="15716" h="11715" extrusionOk="0">
                    <a:moveTo>
                      <a:pt x="0" y="10287"/>
                    </a:moveTo>
                    <a:lnTo>
                      <a:pt x="0" y="0"/>
                    </a:lnTo>
                    <a:lnTo>
                      <a:pt x="15716" y="1715"/>
                    </a:lnTo>
                    <a:lnTo>
                      <a:pt x="10668" y="11716"/>
                    </a:lnTo>
                    <a:lnTo>
                      <a:pt x="0" y="1028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99" name="Google Shape;3699;p38"/>
              <p:cNvSpPr/>
              <p:nvPr/>
            </p:nvSpPr>
            <p:spPr>
              <a:xfrm>
                <a:off x="5379338" y="3570732"/>
                <a:ext cx="17907" cy="18097"/>
              </a:xfrm>
              <a:custGeom>
                <a:avLst/>
                <a:gdLst/>
                <a:ahLst/>
                <a:cxnLst/>
                <a:rect l="l" t="t" r="r" b="b"/>
                <a:pathLst>
                  <a:path w="17907" h="18097" extrusionOk="0">
                    <a:moveTo>
                      <a:pt x="0" y="10668"/>
                    </a:moveTo>
                    <a:lnTo>
                      <a:pt x="0" y="0"/>
                    </a:lnTo>
                    <a:lnTo>
                      <a:pt x="17907" y="0"/>
                    </a:lnTo>
                    <a:lnTo>
                      <a:pt x="13525" y="9525"/>
                    </a:lnTo>
                    <a:lnTo>
                      <a:pt x="5715" y="1809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00" name="Google Shape;3700;p38"/>
              <p:cNvSpPr/>
              <p:nvPr/>
            </p:nvSpPr>
            <p:spPr>
              <a:xfrm>
                <a:off x="5378958" y="3526345"/>
                <a:ext cx="176864" cy="110394"/>
              </a:xfrm>
              <a:custGeom>
                <a:avLst/>
                <a:gdLst/>
                <a:ahLst/>
                <a:cxnLst/>
                <a:rect l="l" t="t" r="r" b="b"/>
                <a:pathLst>
                  <a:path w="176864" h="110394" extrusionOk="0">
                    <a:moveTo>
                      <a:pt x="89345" y="17431"/>
                    </a:moveTo>
                    <a:cubicBezTo>
                      <a:pt x="87011" y="17393"/>
                      <a:pt x="84687" y="17583"/>
                      <a:pt x="82391" y="18002"/>
                    </a:cubicBezTo>
                    <a:cubicBezTo>
                      <a:pt x="79248" y="18479"/>
                      <a:pt x="75819" y="19050"/>
                      <a:pt x="71914" y="19907"/>
                    </a:cubicBezTo>
                    <a:cubicBezTo>
                      <a:pt x="68008" y="20764"/>
                      <a:pt x="64008" y="21717"/>
                      <a:pt x="59912" y="22955"/>
                    </a:cubicBezTo>
                    <a:cubicBezTo>
                      <a:pt x="55826" y="24146"/>
                      <a:pt x="51845" y="25679"/>
                      <a:pt x="48006" y="27527"/>
                    </a:cubicBezTo>
                    <a:lnTo>
                      <a:pt x="78867" y="45529"/>
                    </a:lnTo>
                    <a:lnTo>
                      <a:pt x="84296" y="43624"/>
                    </a:lnTo>
                    <a:cubicBezTo>
                      <a:pt x="92012" y="41053"/>
                      <a:pt x="99346" y="38862"/>
                      <a:pt x="106204" y="37052"/>
                    </a:cubicBezTo>
                    <a:cubicBezTo>
                      <a:pt x="112652" y="35328"/>
                      <a:pt x="119253" y="34242"/>
                      <a:pt x="125921" y="33814"/>
                    </a:cubicBezTo>
                    <a:cubicBezTo>
                      <a:pt x="131978" y="33404"/>
                      <a:pt x="138074" y="33814"/>
                      <a:pt x="144018" y="35052"/>
                    </a:cubicBezTo>
                    <a:cubicBezTo>
                      <a:pt x="150133" y="36319"/>
                      <a:pt x="155991" y="38605"/>
                      <a:pt x="161354" y="41815"/>
                    </a:cubicBezTo>
                    <a:cubicBezTo>
                      <a:pt x="166659" y="44453"/>
                      <a:pt x="171193" y="48425"/>
                      <a:pt x="174498" y="53340"/>
                    </a:cubicBezTo>
                    <a:cubicBezTo>
                      <a:pt x="176736" y="56883"/>
                      <a:pt x="177422" y="61179"/>
                      <a:pt x="176403" y="65246"/>
                    </a:cubicBezTo>
                    <a:cubicBezTo>
                      <a:pt x="175117" y="69723"/>
                      <a:pt x="172650" y="73771"/>
                      <a:pt x="169259" y="76962"/>
                    </a:cubicBezTo>
                    <a:cubicBezTo>
                      <a:pt x="164992" y="81039"/>
                      <a:pt x="160220" y="84563"/>
                      <a:pt x="155067" y="87439"/>
                    </a:cubicBezTo>
                    <a:lnTo>
                      <a:pt x="174117" y="98679"/>
                    </a:lnTo>
                    <a:lnTo>
                      <a:pt x="163544" y="104775"/>
                    </a:lnTo>
                    <a:lnTo>
                      <a:pt x="144494" y="93440"/>
                    </a:lnTo>
                    <a:cubicBezTo>
                      <a:pt x="135188" y="98031"/>
                      <a:pt x="125463" y="101698"/>
                      <a:pt x="115443" y="104394"/>
                    </a:cubicBezTo>
                    <a:cubicBezTo>
                      <a:pt x="104937" y="107337"/>
                      <a:pt x="94202" y="109347"/>
                      <a:pt x="83344" y="110395"/>
                    </a:cubicBezTo>
                    <a:lnTo>
                      <a:pt x="73152" y="92107"/>
                    </a:lnTo>
                    <a:cubicBezTo>
                      <a:pt x="76019" y="92050"/>
                      <a:pt x="78886" y="91830"/>
                      <a:pt x="81725" y="91440"/>
                    </a:cubicBezTo>
                    <a:cubicBezTo>
                      <a:pt x="86020" y="90964"/>
                      <a:pt x="90278" y="90230"/>
                      <a:pt x="94488" y="89249"/>
                    </a:cubicBezTo>
                    <a:cubicBezTo>
                      <a:pt x="99155" y="88297"/>
                      <a:pt x="104013" y="86963"/>
                      <a:pt x="109347" y="85439"/>
                    </a:cubicBezTo>
                    <a:cubicBezTo>
                      <a:pt x="114433" y="83991"/>
                      <a:pt x="119405" y="82144"/>
                      <a:pt x="124206" y="79915"/>
                    </a:cubicBezTo>
                    <a:lnTo>
                      <a:pt x="93917" y="62484"/>
                    </a:lnTo>
                    <a:lnTo>
                      <a:pt x="90011" y="63818"/>
                    </a:lnTo>
                    <a:lnTo>
                      <a:pt x="85820" y="65151"/>
                    </a:lnTo>
                    <a:cubicBezTo>
                      <a:pt x="78200" y="67628"/>
                      <a:pt x="71247" y="69532"/>
                      <a:pt x="64865" y="70961"/>
                    </a:cubicBezTo>
                    <a:cubicBezTo>
                      <a:pt x="59017" y="72342"/>
                      <a:pt x="53054" y="73171"/>
                      <a:pt x="47054" y="73438"/>
                    </a:cubicBezTo>
                    <a:cubicBezTo>
                      <a:pt x="41739" y="73581"/>
                      <a:pt x="36433" y="73066"/>
                      <a:pt x="31242" y="71914"/>
                    </a:cubicBezTo>
                    <a:cubicBezTo>
                      <a:pt x="26127" y="70647"/>
                      <a:pt x="21222" y="68666"/>
                      <a:pt x="16669" y="66008"/>
                    </a:cubicBezTo>
                    <a:cubicBezTo>
                      <a:pt x="11649" y="63437"/>
                      <a:pt x="7306" y="59712"/>
                      <a:pt x="4000" y="55150"/>
                    </a:cubicBezTo>
                    <a:cubicBezTo>
                      <a:pt x="1600" y="51730"/>
                      <a:pt x="400" y="47606"/>
                      <a:pt x="571" y="43434"/>
                    </a:cubicBezTo>
                    <a:cubicBezTo>
                      <a:pt x="1038" y="39053"/>
                      <a:pt x="2800" y="34909"/>
                      <a:pt x="5620" y="31528"/>
                    </a:cubicBezTo>
                    <a:cubicBezTo>
                      <a:pt x="9125" y="27203"/>
                      <a:pt x="13268" y="23451"/>
                      <a:pt x="17907" y="20383"/>
                    </a:cubicBezTo>
                    <a:lnTo>
                      <a:pt x="0" y="10001"/>
                    </a:lnTo>
                    <a:lnTo>
                      <a:pt x="10478" y="3905"/>
                    </a:lnTo>
                    <a:lnTo>
                      <a:pt x="28289" y="14192"/>
                    </a:lnTo>
                    <a:cubicBezTo>
                      <a:pt x="36633" y="10106"/>
                      <a:pt x="45377" y="6915"/>
                      <a:pt x="54388" y="4667"/>
                    </a:cubicBezTo>
                    <a:cubicBezTo>
                      <a:pt x="62998" y="2486"/>
                      <a:pt x="71752" y="924"/>
                      <a:pt x="80581" y="0"/>
                    </a:cubicBezTo>
                    <a:close/>
                    <a:moveTo>
                      <a:pt x="37624" y="49339"/>
                    </a:moveTo>
                    <a:cubicBezTo>
                      <a:pt x="41605" y="51626"/>
                      <a:pt x="46196" y="52626"/>
                      <a:pt x="50768" y="52197"/>
                    </a:cubicBezTo>
                    <a:cubicBezTo>
                      <a:pt x="56969" y="51530"/>
                      <a:pt x="63074" y="50159"/>
                      <a:pt x="68961" y="48101"/>
                    </a:cubicBezTo>
                    <a:lnTo>
                      <a:pt x="40386" y="31718"/>
                    </a:lnTo>
                    <a:cubicBezTo>
                      <a:pt x="30004" y="38481"/>
                      <a:pt x="29051" y="44387"/>
                      <a:pt x="37624" y="49339"/>
                    </a:cubicBezTo>
                    <a:close/>
                    <a:moveTo>
                      <a:pt x="137541" y="57721"/>
                    </a:moveTo>
                    <a:cubicBezTo>
                      <a:pt x="133226" y="55312"/>
                      <a:pt x="128235" y="54407"/>
                      <a:pt x="123349" y="55150"/>
                    </a:cubicBezTo>
                    <a:cubicBezTo>
                      <a:pt x="116596" y="56017"/>
                      <a:pt x="109937" y="57483"/>
                      <a:pt x="103442" y="59531"/>
                    </a:cubicBezTo>
                    <a:lnTo>
                      <a:pt x="132017" y="75914"/>
                    </a:lnTo>
                    <a:cubicBezTo>
                      <a:pt x="143828" y="68485"/>
                      <a:pt x="145542" y="62389"/>
                      <a:pt x="137541" y="57721"/>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701" name="Google Shape;3701;p38"/>
            <p:cNvGrpSpPr/>
            <p:nvPr/>
          </p:nvGrpSpPr>
          <p:grpSpPr>
            <a:xfrm>
              <a:off x="3528852" y="2451777"/>
              <a:ext cx="529590" cy="371284"/>
              <a:chOff x="5190077" y="3353752"/>
              <a:chExt cx="529590" cy="371284"/>
            </a:xfrm>
          </p:grpSpPr>
          <p:sp>
            <p:nvSpPr>
              <p:cNvPr id="3702" name="Google Shape;3702;p38"/>
              <p:cNvSpPr/>
              <p:nvPr/>
            </p:nvSpPr>
            <p:spPr>
              <a:xfrm>
                <a:off x="5190077" y="3419284"/>
                <a:ext cx="529590" cy="305752"/>
              </a:xfrm>
              <a:custGeom>
                <a:avLst/>
                <a:gdLst/>
                <a:ahLst/>
                <a:cxnLst/>
                <a:rect l="l" t="t" r="r" b="b"/>
                <a:pathLst>
                  <a:path w="529590" h="305752" extrusionOk="0">
                    <a:moveTo>
                      <a:pt x="529590" y="152876"/>
                    </a:moveTo>
                    <a:cubicBezTo>
                      <a:pt x="529590" y="237307"/>
                      <a:pt x="411037" y="305752"/>
                      <a:pt x="264795" y="305752"/>
                    </a:cubicBezTo>
                    <a:cubicBezTo>
                      <a:pt x="118553" y="305752"/>
                      <a:pt x="0" y="237307"/>
                      <a:pt x="0" y="152876"/>
                    </a:cubicBezTo>
                    <a:cubicBezTo>
                      <a:pt x="0" y="68445"/>
                      <a:pt x="118553" y="0"/>
                      <a:pt x="264795" y="0"/>
                    </a:cubicBezTo>
                    <a:cubicBezTo>
                      <a:pt x="411037" y="0"/>
                      <a:pt x="529590" y="68445"/>
                      <a:pt x="529590" y="15287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03" name="Google Shape;3703;p38"/>
              <p:cNvSpPr/>
              <p:nvPr/>
            </p:nvSpPr>
            <p:spPr>
              <a:xfrm>
                <a:off x="5190077" y="3504818"/>
                <a:ext cx="52387" cy="69627"/>
              </a:xfrm>
              <a:custGeom>
                <a:avLst/>
                <a:gdLst/>
                <a:ahLst/>
                <a:cxnLst/>
                <a:rect l="l" t="t" r="r" b="b"/>
                <a:pathLst>
                  <a:path w="52387" h="69627" extrusionOk="0">
                    <a:moveTo>
                      <a:pt x="0" y="69628"/>
                    </a:moveTo>
                    <a:lnTo>
                      <a:pt x="0" y="0"/>
                    </a:lnTo>
                    <a:lnTo>
                      <a:pt x="52388" y="46577"/>
                    </a:lnTo>
                    <a:lnTo>
                      <a:pt x="0" y="69628"/>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04" name="Google Shape;3704;p38"/>
              <p:cNvSpPr/>
              <p:nvPr/>
            </p:nvSpPr>
            <p:spPr>
              <a:xfrm>
                <a:off x="5679757" y="3506628"/>
                <a:ext cx="39909" cy="93916"/>
              </a:xfrm>
              <a:custGeom>
                <a:avLst/>
                <a:gdLst/>
                <a:ahLst/>
                <a:cxnLst/>
                <a:rect l="l" t="t" r="r" b="b"/>
                <a:pathLst>
                  <a:path w="39909" h="93916" extrusionOk="0">
                    <a:moveTo>
                      <a:pt x="39910" y="0"/>
                    </a:moveTo>
                    <a:lnTo>
                      <a:pt x="39910" y="65532"/>
                    </a:lnTo>
                    <a:lnTo>
                      <a:pt x="13144" y="93917"/>
                    </a:lnTo>
                    <a:lnTo>
                      <a:pt x="0" y="18955"/>
                    </a:lnTo>
                    <a:lnTo>
                      <a:pt x="39910"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05" name="Google Shape;3705;p38"/>
              <p:cNvSpPr/>
              <p:nvPr/>
            </p:nvSpPr>
            <p:spPr>
              <a:xfrm>
                <a:off x="5190077" y="3353752"/>
                <a:ext cx="529590" cy="305752"/>
              </a:xfrm>
              <a:custGeom>
                <a:avLst/>
                <a:gdLst/>
                <a:ahLst/>
                <a:cxnLst/>
                <a:rect l="l" t="t" r="r" b="b"/>
                <a:pathLst>
                  <a:path w="529590" h="305752" extrusionOk="0">
                    <a:moveTo>
                      <a:pt x="529590" y="152876"/>
                    </a:moveTo>
                    <a:cubicBezTo>
                      <a:pt x="529590" y="237307"/>
                      <a:pt x="411037" y="305752"/>
                      <a:pt x="264795" y="305752"/>
                    </a:cubicBezTo>
                    <a:cubicBezTo>
                      <a:pt x="118553" y="305752"/>
                      <a:pt x="0" y="237307"/>
                      <a:pt x="0" y="152876"/>
                    </a:cubicBezTo>
                    <a:cubicBezTo>
                      <a:pt x="0" y="68445"/>
                      <a:pt x="118553" y="0"/>
                      <a:pt x="264795" y="0"/>
                    </a:cubicBezTo>
                    <a:cubicBezTo>
                      <a:pt x="411037" y="0"/>
                      <a:pt x="529590" y="68445"/>
                      <a:pt x="529590" y="15287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06" name="Google Shape;3706;p38"/>
              <p:cNvSpPr/>
              <p:nvPr/>
            </p:nvSpPr>
            <p:spPr>
              <a:xfrm>
                <a:off x="5265341" y="3395400"/>
                <a:ext cx="379048" cy="218860"/>
              </a:xfrm>
              <a:custGeom>
                <a:avLst/>
                <a:gdLst/>
                <a:ahLst/>
                <a:cxnLst/>
                <a:rect l="l" t="t" r="r" b="b"/>
                <a:pathLst>
                  <a:path w="379048" h="218860" extrusionOk="0">
                    <a:moveTo>
                      <a:pt x="378697" y="115991"/>
                    </a:moveTo>
                    <a:cubicBezTo>
                      <a:pt x="376030" y="141708"/>
                      <a:pt x="357742" y="167140"/>
                      <a:pt x="323547" y="186857"/>
                    </a:cubicBezTo>
                    <a:cubicBezTo>
                      <a:pt x="249538" y="229529"/>
                      <a:pt x="129523" y="229529"/>
                      <a:pt x="55418" y="186857"/>
                    </a:cubicBezTo>
                    <a:cubicBezTo>
                      <a:pt x="21319" y="167140"/>
                      <a:pt x="2936" y="141708"/>
                      <a:pt x="364" y="115991"/>
                    </a:cubicBezTo>
                    <a:cubicBezTo>
                      <a:pt x="-2875" y="85892"/>
                      <a:pt x="15509" y="55031"/>
                      <a:pt x="55418" y="32075"/>
                    </a:cubicBezTo>
                    <a:cubicBezTo>
                      <a:pt x="129523" y="-10692"/>
                      <a:pt x="249538" y="-10692"/>
                      <a:pt x="323547" y="32075"/>
                    </a:cubicBezTo>
                    <a:cubicBezTo>
                      <a:pt x="363933" y="55031"/>
                      <a:pt x="381840" y="85892"/>
                      <a:pt x="378697" y="115991"/>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07" name="Google Shape;3707;p38"/>
              <p:cNvSpPr/>
              <p:nvPr/>
            </p:nvSpPr>
            <p:spPr>
              <a:xfrm>
                <a:off x="5265705" y="3408449"/>
                <a:ext cx="378333" cy="205811"/>
              </a:xfrm>
              <a:custGeom>
                <a:avLst/>
                <a:gdLst/>
                <a:ahLst/>
                <a:cxnLst/>
                <a:rect l="l" t="t" r="r" b="b"/>
                <a:pathLst>
                  <a:path w="378333" h="205811" extrusionOk="0">
                    <a:moveTo>
                      <a:pt x="378333" y="102941"/>
                    </a:moveTo>
                    <a:cubicBezTo>
                      <a:pt x="375666" y="128659"/>
                      <a:pt x="357378" y="154091"/>
                      <a:pt x="323183" y="173807"/>
                    </a:cubicBezTo>
                    <a:cubicBezTo>
                      <a:pt x="249174" y="216479"/>
                      <a:pt x="129159" y="216479"/>
                      <a:pt x="55054" y="173807"/>
                    </a:cubicBezTo>
                    <a:cubicBezTo>
                      <a:pt x="20955" y="154091"/>
                      <a:pt x="2572" y="128659"/>
                      <a:pt x="0" y="102941"/>
                    </a:cubicBezTo>
                    <a:cubicBezTo>
                      <a:pt x="2572" y="77224"/>
                      <a:pt x="20955" y="51792"/>
                      <a:pt x="55054" y="32075"/>
                    </a:cubicBezTo>
                    <a:cubicBezTo>
                      <a:pt x="129159" y="-10692"/>
                      <a:pt x="249174" y="-10692"/>
                      <a:pt x="323183" y="32075"/>
                    </a:cubicBezTo>
                    <a:cubicBezTo>
                      <a:pt x="357378" y="51792"/>
                      <a:pt x="375666" y="77700"/>
                      <a:pt x="378333" y="10294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08" name="Google Shape;3708;p38"/>
              <p:cNvSpPr/>
              <p:nvPr/>
            </p:nvSpPr>
            <p:spPr>
              <a:xfrm>
                <a:off x="5362575" y="3458051"/>
                <a:ext cx="176618" cy="110489"/>
              </a:xfrm>
              <a:custGeom>
                <a:avLst/>
                <a:gdLst/>
                <a:ahLst/>
                <a:cxnLst/>
                <a:rect l="l" t="t" r="r" b="b"/>
                <a:pathLst>
                  <a:path w="176618" h="110489" extrusionOk="0">
                    <a:moveTo>
                      <a:pt x="89535" y="17526"/>
                    </a:moveTo>
                    <a:cubicBezTo>
                      <a:pt x="87201" y="17488"/>
                      <a:pt x="84877" y="17678"/>
                      <a:pt x="82582" y="18097"/>
                    </a:cubicBezTo>
                    <a:cubicBezTo>
                      <a:pt x="79438" y="18097"/>
                      <a:pt x="75914" y="19145"/>
                      <a:pt x="72104" y="20002"/>
                    </a:cubicBezTo>
                    <a:cubicBezTo>
                      <a:pt x="68294" y="20860"/>
                      <a:pt x="64199" y="21812"/>
                      <a:pt x="60008" y="23050"/>
                    </a:cubicBezTo>
                    <a:cubicBezTo>
                      <a:pt x="55921" y="24260"/>
                      <a:pt x="51940" y="25784"/>
                      <a:pt x="48101" y="27622"/>
                    </a:cubicBezTo>
                    <a:lnTo>
                      <a:pt x="78581" y="45149"/>
                    </a:lnTo>
                    <a:lnTo>
                      <a:pt x="84011" y="43243"/>
                    </a:lnTo>
                    <a:cubicBezTo>
                      <a:pt x="91821" y="40672"/>
                      <a:pt x="99060" y="38481"/>
                      <a:pt x="105918" y="36671"/>
                    </a:cubicBezTo>
                    <a:cubicBezTo>
                      <a:pt x="112366" y="34947"/>
                      <a:pt x="118967" y="33861"/>
                      <a:pt x="125635" y="33433"/>
                    </a:cubicBezTo>
                    <a:cubicBezTo>
                      <a:pt x="131731" y="33023"/>
                      <a:pt x="137846" y="33442"/>
                      <a:pt x="143828" y="34671"/>
                    </a:cubicBezTo>
                    <a:cubicBezTo>
                      <a:pt x="149933" y="35966"/>
                      <a:pt x="155791" y="38243"/>
                      <a:pt x="161163" y="41434"/>
                    </a:cubicBezTo>
                    <a:cubicBezTo>
                      <a:pt x="166421" y="44101"/>
                      <a:pt x="170917" y="48063"/>
                      <a:pt x="174212" y="52959"/>
                    </a:cubicBezTo>
                    <a:cubicBezTo>
                      <a:pt x="176441" y="56502"/>
                      <a:pt x="177155" y="60789"/>
                      <a:pt x="176213" y="64865"/>
                    </a:cubicBezTo>
                    <a:cubicBezTo>
                      <a:pt x="174850" y="69304"/>
                      <a:pt x="172393" y="73333"/>
                      <a:pt x="169069" y="76581"/>
                    </a:cubicBezTo>
                    <a:cubicBezTo>
                      <a:pt x="164868" y="80753"/>
                      <a:pt x="160201" y="84430"/>
                      <a:pt x="155162" y="87535"/>
                    </a:cubicBezTo>
                    <a:lnTo>
                      <a:pt x="174212" y="98679"/>
                    </a:lnTo>
                    <a:lnTo>
                      <a:pt x="163639" y="104775"/>
                    </a:lnTo>
                    <a:lnTo>
                      <a:pt x="144113" y="93535"/>
                    </a:lnTo>
                    <a:cubicBezTo>
                      <a:pt x="134969" y="98117"/>
                      <a:pt x="125397" y="101784"/>
                      <a:pt x="115538" y="104489"/>
                    </a:cubicBezTo>
                    <a:cubicBezTo>
                      <a:pt x="105070" y="107423"/>
                      <a:pt x="94355" y="109433"/>
                      <a:pt x="83534" y="110490"/>
                    </a:cubicBezTo>
                    <a:lnTo>
                      <a:pt x="73342" y="92202"/>
                    </a:lnTo>
                    <a:cubicBezTo>
                      <a:pt x="76181" y="92145"/>
                      <a:pt x="79010" y="91926"/>
                      <a:pt x="81820" y="91535"/>
                    </a:cubicBezTo>
                    <a:cubicBezTo>
                      <a:pt x="86116" y="91059"/>
                      <a:pt x="90373" y="90325"/>
                      <a:pt x="94583" y="89344"/>
                    </a:cubicBezTo>
                    <a:cubicBezTo>
                      <a:pt x="99346" y="88392"/>
                      <a:pt x="104108" y="87058"/>
                      <a:pt x="109442" y="85534"/>
                    </a:cubicBezTo>
                    <a:cubicBezTo>
                      <a:pt x="114557" y="84068"/>
                      <a:pt x="119558" y="82220"/>
                      <a:pt x="124396" y="80010"/>
                    </a:cubicBezTo>
                    <a:lnTo>
                      <a:pt x="94107" y="62579"/>
                    </a:lnTo>
                    <a:lnTo>
                      <a:pt x="90107" y="63913"/>
                    </a:lnTo>
                    <a:lnTo>
                      <a:pt x="86011" y="65151"/>
                    </a:lnTo>
                    <a:cubicBezTo>
                      <a:pt x="79134" y="67475"/>
                      <a:pt x="72133" y="69447"/>
                      <a:pt x="65056" y="71057"/>
                    </a:cubicBezTo>
                    <a:cubicBezTo>
                      <a:pt x="59179" y="72409"/>
                      <a:pt x="53178" y="73209"/>
                      <a:pt x="47149" y="73438"/>
                    </a:cubicBezTo>
                    <a:cubicBezTo>
                      <a:pt x="41872" y="73647"/>
                      <a:pt x="36586" y="73171"/>
                      <a:pt x="31433" y="72009"/>
                    </a:cubicBezTo>
                    <a:cubicBezTo>
                      <a:pt x="26308" y="70780"/>
                      <a:pt x="21393" y="68790"/>
                      <a:pt x="16859" y="66103"/>
                    </a:cubicBezTo>
                    <a:cubicBezTo>
                      <a:pt x="11887" y="63465"/>
                      <a:pt x="7563" y="59760"/>
                      <a:pt x="4191" y="55245"/>
                    </a:cubicBezTo>
                    <a:cubicBezTo>
                      <a:pt x="1695" y="51864"/>
                      <a:pt x="448" y="47730"/>
                      <a:pt x="667" y="43529"/>
                    </a:cubicBezTo>
                    <a:cubicBezTo>
                      <a:pt x="1162" y="39157"/>
                      <a:pt x="2915" y="35023"/>
                      <a:pt x="5715" y="31623"/>
                    </a:cubicBezTo>
                    <a:cubicBezTo>
                      <a:pt x="9220" y="27299"/>
                      <a:pt x="13364" y="23546"/>
                      <a:pt x="18002" y="20479"/>
                    </a:cubicBezTo>
                    <a:lnTo>
                      <a:pt x="0" y="10096"/>
                    </a:lnTo>
                    <a:lnTo>
                      <a:pt x="10573" y="4000"/>
                    </a:lnTo>
                    <a:lnTo>
                      <a:pt x="28384" y="14288"/>
                    </a:lnTo>
                    <a:cubicBezTo>
                      <a:pt x="36700" y="10144"/>
                      <a:pt x="45453" y="6944"/>
                      <a:pt x="54483" y="4763"/>
                    </a:cubicBezTo>
                    <a:cubicBezTo>
                      <a:pt x="63065" y="2600"/>
                      <a:pt x="71790" y="1010"/>
                      <a:pt x="80582" y="0"/>
                    </a:cubicBezTo>
                    <a:close/>
                    <a:moveTo>
                      <a:pt x="38100" y="49435"/>
                    </a:moveTo>
                    <a:cubicBezTo>
                      <a:pt x="42110" y="51730"/>
                      <a:pt x="46739" y="52721"/>
                      <a:pt x="51340" y="52292"/>
                    </a:cubicBezTo>
                    <a:cubicBezTo>
                      <a:pt x="57502" y="51578"/>
                      <a:pt x="63570" y="50206"/>
                      <a:pt x="69437" y="48196"/>
                    </a:cubicBezTo>
                    <a:lnTo>
                      <a:pt x="40862" y="31718"/>
                    </a:lnTo>
                    <a:cubicBezTo>
                      <a:pt x="30194" y="38576"/>
                      <a:pt x="29270" y="44482"/>
                      <a:pt x="38100" y="49435"/>
                    </a:cubicBezTo>
                    <a:close/>
                    <a:moveTo>
                      <a:pt x="138113" y="57721"/>
                    </a:moveTo>
                    <a:cubicBezTo>
                      <a:pt x="133750" y="55350"/>
                      <a:pt x="128730" y="54483"/>
                      <a:pt x="123825" y="55245"/>
                    </a:cubicBezTo>
                    <a:cubicBezTo>
                      <a:pt x="117062" y="56074"/>
                      <a:pt x="110404" y="57541"/>
                      <a:pt x="103918" y="59626"/>
                    </a:cubicBezTo>
                    <a:lnTo>
                      <a:pt x="132493" y="75914"/>
                    </a:lnTo>
                    <a:cubicBezTo>
                      <a:pt x="144018" y="68580"/>
                      <a:pt x="145923" y="62484"/>
                      <a:pt x="137732" y="57721"/>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09" name="Google Shape;3709;p38"/>
              <p:cNvSpPr/>
              <p:nvPr/>
            </p:nvSpPr>
            <p:spPr>
              <a:xfrm>
                <a:off x="5435726" y="3539966"/>
                <a:ext cx="11620" cy="15240"/>
              </a:xfrm>
              <a:custGeom>
                <a:avLst/>
                <a:gdLst/>
                <a:ahLst/>
                <a:cxnLst/>
                <a:rect l="l" t="t" r="r" b="b"/>
                <a:pathLst>
                  <a:path w="11620" h="15240" extrusionOk="0">
                    <a:moveTo>
                      <a:pt x="0" y="10287"/>
                    </a:moveTo>
                    <a:cubicBezTo>
                      <a:pt x="0" y="9525"/>
                      <a:pt x="0" y="0"/>
                      <a:pt x="0" y="0"/>
                    </a:cubicBezTo>
                    <a:lnTo>
                      <a:pt x="11621" y="7525"/>
                    </a:lnTo>
                    <a:lnTo>
                      <a:pt x="6572" y="1524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10" name="Google Shape;3710;p38"/>
              <p:cNvSpPr/>
              <p:nvPr/>
            </p:nvSpPr>
            <p:spPr>
              <a:xfrm>
                <a:off x="5511926" y="3546443"/>
                <a:ext cx="25146" cy="11811"/>
              </a:xfrm>
              <a:custGeom>
                <a:avLst/>
                <a:gdLst/>
                <a:ahLst/>
                <a:cxnLst/>
                <a:rect l="l" t="t" r="r" b="b"/>
                <a:pathLst>
                  <a:path w="25146" h="11811" extrusionOk="0">
                    <a:moveTo>
                      <a:pt x="25146" y="10287"/>
                    </a:moveTo>
                    <a:lnTo>
                      <a:pt x="25146" y="0"/>
                    </a:lnTo>
                    <a:lnTo>
                      <a:pt x="0" y="2000"/>
                    </a:lnTo>
                    <a:lnTo>
                      <a:pt x="14383" y="11811"/>
                    </a:lnTo>
                    <a:lnTo>
                      <a:pt x="25146" y="1028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11" name="Google Shape;3711;p38"/>
              <p:cNvSpPr/>
              <p:nvPr/>
            </p:nvSpPr>
            <p:spPr>
              <a:xfrm>
                <a:off x="5520308" y="3508724"/>
                <a:ext cx="18859" cy="10382"/>
              </a:xfrm>
              <a:custGeom>
                <a:avLst/>
                <a:gdLst/>
                <a:ahLst/>
                <a:cxnLst/>
                <a:rect l="l" t="t" r="r" b="b"/>
                <a:pathLst>
                  <a:path w="18859" h="10382" extrusionOk="0">
                    <a:moveTo>
                      <a:pt x="18859" y="10382"/>
                    </a:moveTo>
                    <a:lnTo>
                      <a:pt x="18859" y="0"/>
                    </a:lnTo>
                    <a:lnTo>
                      <a:pt x="0" y="6763"/>
                    </a:lnTo>
                    <a:lnTo>
                      <a:pt x="18859" y="10382"/>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12" name="Google Shape;3712;p38"/>
              <p:cNvSpPr/>
              <p:nvPr/>
            </p:nvSpPr>
            <p:spPr>
              <a:xfrm>
                <a:off x="5461063" y="3512534"/>
                <a:ext cx="28479" cy="19812"/>
              </a:xfrm>
              <a:custGeom>
                <a:avLst/>
                <a:gdLst/>
                <a:ahLst/>
                <a:cxnLst/>
                <a:rect l="l" t="t" r="r" b="b"/>
                <a:pathLst>
                  <a:path w="28479" h="19812" extrusionOk="0">
                    <a:moveTo>
                      <a:pt x="0" y="6001"/>
                    </a:moveTo>
                    <a:lnTo>
                      <a:pt x="6287" y="0"/>
                    </a:lnTo>
                    <a:lnTo>
                      <a:pt x="28480" y="15240"/>
                    </a:lnTo>
                    <a:lnTo>
                      <a:pt x="27051" y="19812"/>
                    </a:lnTo>
                    <a:cubicBezTo>
                      <a:pt x="27051" y="19812"/>
                      <a:pt x="10573" y="12859"/>
                      <a:pt x="10001" y="12383"/>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13" name="Google Shape;3713;p38"/>
              <p:cNvSpPr/>
              <p:nvPr/>
            </p:nvSpPr>
            <p:spPr>
              <a:xfrm>
                <a:off x="5403246" y="3479482"/>
                <a:ext cx="35337" cy="23336"/>
              </a:xfrm>
              <a:custGeom>
                <a:avLst/>
                <a:gdLst/>
                <a:ahLst/>
                <a:cxnLst/>
                <a:rect l="l" t="t" r="r" b="b"/>
                <a:pathLst>
                  <a:path w="35337" h="23336" extrusionOk="0">
                    <a:moveTo>
                      <a:pt x="0" y="6667"/>
                    </a:moveTo>
                    <a:lnTo>
                      <a:pt x="29337" y="23336"/>
                    </a:lnTo>
                    <a:lnTo>
                      <a:pt x="35338" y="18955"/>
                    </a:lnTo>
                    <a:lnTo>
                      <a:pt x="31337" y="14383"/>
                    </a:lnTo>
                    <a:cubicBezTo>
                      <a:pt x="28613" y="11297"/>
                      <a:pt x="25394" y="8687"/>
                      <a:pt x="21812" y="6667"/>
                    </a:cubicBezTo>
                    <a:cubicBezTo>
                      <a:pt x="19717" y="6667"/>
                      <a:pt x="5715" y="0"/>
                      <a:pt x="5715"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14" name="Google Shape;3714;p38"/>
              <p:cNvSpPr/>
              <p:nvPr/>
            </p:nvSpPr>
            <p:spPr>
              <a:xfrm>
                <a:off x="5435726" y="3460908"/>
                <a:ext cx="16383" cy="14668"/>
              </a:xfrm>
              <a:custGeom>
                <a:avLst/>
                <a:gdLst/>
                <a:ahLst/>
                <a:cxnLst/>
                <a:rect l="l" t="t" r="r" b="b"/>
                <a:pathLst>
                  <a:path w="16383" h="14668" extrusionOk="0">
                    <a:moveTo>
                      <a:pt x="16383" y="14668"/>
                    </a:moveTo>
                    <a:lnTo>
                      <a:pt x="16383" y="4381"/>
                    </a:lnTo>
                    <a:lnTo>
                      <a:pt x="2858" y="0"/>
                    </a:lnTo>
                    <a:lnTo>
                      <a:pt x="0" y="8096"/>
                    </a:lnTo>
                    <a:lnTo>
                      <a:pt x="667" y="11716"/>
                    </a:lnTo>
                    <a:lnTo>
                      <a:pt x="16383" y="14668"/>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15" name="Google Shape;3715;p38"/>
              <p:cNvSpPr/>
              <p:nvPr/>
            </p:nvSpPr>
            <p:spPr>
              <a:xfrm>
                <a:off x="5362479" y="3457860"/>
                <a:ext cx="15620" cy="11620"/>
              </a:xfrm>
              <a:custGeom>
                <a:avLst/>
                <a:gdLst/>
                <a:ahLst/>
                <a:cxnLst/>
                <a:rect l="l" t="t" r="r" b="b"/>
                <a:pathLst>
                  <a:path w="15620" h="11620" extrusionOk="0">
                    <a:moveTo>
                      <a:pt x="0" y="10287"/>
                    </a:moveTo>
                    <a:lnTo>
                      <a:pt x="0" y="0"/>
                    </a:lnTo>
                    <a:lnTo>
                      <a:pt x="15621" y="1715"/>
                    </a:lnTo>
                    <a:lnTo>
                      <a:pt x="10573" y="11621"/>
                    </a:lnTo>
                    <a:lnTo>
                      <a:pt x="0" y="1028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16" name="Google Shape;3716;p38"/>
              <p:cNvSpPr/>
              <p:nvPr/>
            </p:nvSpPr>
            <p:spPr>
              <a:xfrm>
                <a:off x="5363051" y="3492341"/>
                <a:ext cx="17906" cy="18097"/>
              </a:xfrm>
              <a:custGeom>
                <a:avLst/>
                <a:gdLst/>
                <a:ahLst/>
                <a:cxnLst/>
                <a:rect l="l" t="t" r="r" b="b"/>
                <a:pathLst>
                  <a:path w="17906" h="18097" extrusionOk="0">
                    <a:moveTo>
                      <a:pt x="0" y="10668"/>
                    </a:moveTo>
                    <a:lnTo>
                      <a:pt x="0" y="0"/>
                    </a:lnTo>
                    <a:lnTo>
                      <a:pt x="17907" y="0"/>
                    </a:lnTo>
                    <a:lnTo>
                      <a:pt x="13525" y="9525"/>
                    </a:lnTo>
                    <a:lnTo>
                      <a:pt x="5810" y="1809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17" name="Google Shape;3717;p38"/>
              <p:cNvSpPr/>
              <p:nvPr/>
            </p:nvSpPr>
            <p:spPr>
              <a:xfrm>
                <a:off x="5362575" y="3447573"/>
                <a:ext cx="176612" cy="110680"/>
              </a:xfrm>
              <a:custGeom>
                <a:avLst/>
                <a:gdLst/>
                <a:ahLst/>
                <a:cxnLst/>
                <a:rect l="l" t="t" r="r" b="b"/>
                <a:pathLst>
                  <a:path w="176612" h="110680" extrusionOk="0">
                    <a:moveTo>
                      <a:pt x="89535" y="17717"/>
                    </a:moveTo>
                    <a:cubicBezTo>
                      <a:pt x="87201" y="17678"/>
                      <a:pt x="84877" y="17869"/>
                      <a:pt x="82582" y="18288"/>
                    </a:cubicBezTo>
                    <a:cubicBezTo>
                      <a:pt x="79438" y="18288"/>
                      <a:pt x="75914" y="19336"/>
                      <a:pt x="72104" y="20193"/>
                    </a:cubicBezTo>
                    <a:cubicBezTo>
                      <a:pt x="68294" y="21050"/>
                      <a:pt x="64199" y="22003"/>
                      <a:pt x="60008" y="23241"/>
                    </a:cubicBezTo>
                    <a:cubicBezTo>
                      <a:pt x="55921" y="24451"/>
                      <a:pt x="51940" y="25975"/>
                      <a:pt x="48101" y="27813"/>
                    </a:cubicBezTo>
                    <a:lnTo>
                      <a:pt x="78581" y="45339"/>
                    </a:lnTo>
                    <a:lnTo>
                      <a:pt x="84011" y="43434"/>
                    </a:lnTo>
                    <a:cubicBezTo>
                      <a:pt x="91821" y="40862"/>
                      <a:pt x="99060" y="38672"/>
                      <a:pt x="105918" y="36862"/>
                    </a:cubicBezTo>
                    <a:cubicBezTo>
                      <a:pt x="112366" y="35138"/>
                      <a:pt x="118967" y="34052"/>
                      <a:pt x="125635" y="33623"/>
                    </a:cubicBezTo>
                    <a:cubicBezTo>
                      <a:pt x="131731" y="33214"/>
                      <a:pt x="137846" y="33633"/>
                      <a:pt x="143828" y="34862"/>
                    </a:cubicBezTo>
                    <a:cubicBezTo>
                      <a:pt x="149933" y="36157"/>
                      <a:pt x="155791" y="38443"/>
                      <a:pt x="161163" y="41624"/>
                    </a:cubicBezTo>
                    <a:cubicBezTo>
                      <a:pt x="166421" y="44291"/>
                      <a:pt x="170917" y="48254"/>
                      <a:pt x="174212" y="53150"/>
                    </a:cubicBezTo>
                    <a:cubicBezTo>
                      <a:pt x="176432" y="56693"/>
                      <a:pt x="177146" y="60979"/>
                      <a:pt x="176213" y="65056"/>
                    </a:cubicBezTo>
                    <a:cubicBezTo>
                      <a:pt x="174850" y="69494"/>
                      <a:pt x="172393" y="73524"/>
                      <a:pt x="169069" y="76772"/>
                    </a:cubicBezTo>
                    <a:cubicBezTo>
                      <a:pt x="164897" y="80972"/>
                      <a:pt x="160230" y="84649"/>
                      <a:pt x="155162" y="87725"/>
                    </a:cubicBezTo>
                    <a:lnTo>
                      <a:pt x="174212" y="98965"/>
                    </a:lnTo>
                    <a:lnTo>
                      <a:pt x="163639" y="105061"/>
                    </a:lnTo>
                    <a:lnTo>
                      <a:pt x="144113" y="93726"/>
                    </a:lnTo>
                    <a:cubicBezTo>
                      <a:pt x="134969" y="98308"/>
                      <a:pt x="125397" y="101975"/>
                      <a:pt x="115538" y="104680"/>
                    </a:cubicBezTo>
                    <a:cubicBezTo>
                      <a:pt x="105070" y="107613"/>
                      <a:pt x="94355" y="109623"/>
                      <a:pt x="83534" y="110681"/>
                    </a:cubicBezTo>
                    <a:lnTo>
                      <a:pt x="73342" y="92392"/>
                    </a:lnTo>
                    <a:cubicBezTo>
                      <a:pt x="76181" y="92336"/>
                      <a:pt x="79010" y="92107"/>
                      <a:pt x="81820" y="91726"/>
                    </a:cubicBezTo>
                    <a:cubicBezTo>
                      <a:pt x="86116" y="91250"/>
                      <a:pt x="90373" y="90516"/>
                      <a:pt x="94583" y="89535"/>
                    </a:cubicBezTo>
                    <a:cubicBezTo>
                      <a:pt x="99346" y="88583"/>
                      <a:pt x="104108" y="87249"/>
                      <a:pt x="109442" y="85725"/>
                    </a:cubicBezTo>
                    <a:cubicBezTo>
                      <a:pt x="114557" y="84258"/>
                      <a:pt x="119558" y="82410"/>
                      <a:pt x="124396" y="80200"/>
                    </a:cubicBezTo>
                    <a:lnTo>
                      <a:pt x="94107" y="62770"/>
                    </a:lnTo>
                    <a:lnTo>
                      <a:pt x="90107" y="64103"/>
                    </a:lnTo>
                    <a:lnTo>
                      <a:pt x="86011" y="65342"/>
                    </a:lnTo>
                    <a:cubicBezTo>
                      <a:pt x="79134" y="67665"/>
                      <a:pt x="72133" y="69637"/>
                      <a:pt x="65056" y="71247"/>
                    </a:cubicBezTo>
                    <a:cubicBezTo>
                      <a:pt x="59179" y="72647"/>
                      <a:pt x="53188" y="73447"/>
                      <a:pt x="47149" y="73628"/>
                    </a:cubicBezTo>
                    <a:cubicBezTo>
                      <a:pt x="41872" y="73838"/>
                      <a:pt x="36586" y="73362"/>
                      <a:pt x="31433" y="72200"/>
                    </a:cubicBezTo>
                    <a:cubicBezTo>
                      <a:pt x="26308" y="70971"/>
                      <a:pt x="21393" y="68980"/>
                      <a:pt x="16859" y="66294"/>
                    </a:cubicBezTo>
                    <a:cubicBezTo>
                      <a:pt x="11859" y="63694"/>
                      <a:pt x="7525" y="59979"/>
                      <a:pt x="4191" y="55435"/>
                    </a:cubicBezTo>
                    <a:cubicBezTo>
                      <a:pt x="1695" y="52054"/>
                      <a:pt x="448" y="47911"/>
                      <a:pt x="667" y="43720"/>
                    </a:cubicBezTo>
                    <a:cubicBezTo>
                      <a:pt x="1181" y="39348"/>
                      <a:pt x="2934" y="35223"/>
                      <a:pt x="5715" y="31813"/>
                    </a:cubicBezTo>
                    <a:cubicBezTo>
                      <a:pt x="9220" y="27489"/>
                      <a:pt x="13364" y="23736"/>
                      <a:pt x="18002" y="20669"/>
                    </a:cubicBezTo>
                    <a:lnTo>
                      <a:pt x="0" y="10001"/>
                    </a:lnTo>
                    <a:lnTo>
                      <a:pt x="10573" y="3905"/>
                    </a:lnTo>
                    <a:lnTo>
                      <a:pt x="28384" y="14192"/>
                    </a:lnTo>
                    <a:cubicBezTo>
                      <a:pt x="36719" y="10087"/>
                      <a:pt x="45463" y="6896"/>
                      <a:pt x="54483" y="4667"/>
                    </a:cubicBezTo>
                    <a:cubicBezTo>
                      <a:pt x="63055" y="2486"/>
                      <a:pt x="71780" y="924"/>
                      <a:pt x="80582" y="0"/>
                    </a:cubicBezTo>
                    <a:close/>
                    <a:moveTo>
                      <a:pt x="38100" y="49625"/>
                    </a:moveTo>
                    <a:cubicBezTo>
                      <a:pt x="42110" y="51921"/>
                      <a:pt x="46739" y="52911"/>
                      <a:pt x="51340" y="52483"/>
                    </a:cubicBezTo>
                    <a:cubicBezTo>
                      <a:pt x="57502" y="51768"/>
                      <a:pt x="63570" y="50397"/>
                      <a:pt x="69437" y="48387"/>
                    </a:cubicBezTo>
                    <a:lnTo>
                      <a:pt x="40862" y="31909"/>
                    </a:lnTo>
                    <a:cubicBezTo>
                      <a:pt x="30194" y="38767"/>
                      <a:pt x="29270" y="44672"/>
                      <a:pt x="38100" y="49625"/>
                    </a:cubicBezTo>
                    <a:close/>
                    <a:moveTo>
                      <a:pt x="138113" y="58007"/>
                    </a:moveTo>
                    <a:cubicBezTo>
                      <a:pt x="133760" y="55607"/>
                      <a:pt x="128740" y="54702"/>
                      <a:pt x="123825" y="55435"/>
                    </a:cubicBezTo>
                    <a:cubicBezTo>
                      <a:pt x="117072" y="56312"/>
                      <a:pt x="110414" y="57779"/>
                      <a:pt x="103918" y="59817"/>
                    </a:cubicBezTo>
                    <a:lnTo>
                      <a:pt x="132493" y="76200"/>
                    </a:lnTo>
                    <a:cubicBezTo>
                      <a:pt x="144018" y="68771"/>
                      <a:pt x="145923" y="62675"/>
                      <a:pt x="137732" y="57626"/>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718" name="Google Shape;3718;p38"/>
            <p:cNvSpPr/>
            <p:nvPr/>
          </p:nvSpPr>
          <p:spPr>
            <a:xfrm>
              <a:off x="5771792" y="3977849"/>
              <a:ext cx="617525" cy="382903"/>
            </a:xfrm>
            <a:custGeom>
              <a:avLst/>
              <a:gdLst/>
              <a:ahLst/>
              <a:cxnLst/>
              <a:rect l="l" t="t" r="r" b="b"/>
              <a:pathLst>
                <a:path w="617525" h="382903" extrusionOk="0">
                  <a:moveTo>
                    <a:pt x="570840" y="378738"/>
                  </a:moveTo>
                  <a:lnTo>
                    <a:pt x="15532" y="58221"/>
                  </a:lnTo>
                  <a:cubicBezTo>
                    <a:pt x="616" y="49544"/>
                    <a:pt x="-4432" y="30418"/>
                    <a:pt x="4245" y="15502"/>
                  </a:cubicBezTo>
                  <a:cubicBezTo>
                    <a:pt x="6960" y="10825"/>
                    <a:pt x="10856" y="6939"/>
                    <a:pt x="15532" y="4215"/>
                  </a:cubicBezTo>
                  <a:lnTo>
                    <a:pt x="15532" y="4215"/>
                  </a:lnTo>
                  <a:cubicBezTo>
                    <a:pt x="25191" y="-1405"/>
                    <a:pt x="37116" y="-1405"/>
                    <a:pt x="46774" y="4215"/>
                  </a:cubicBezTo>
                  <a:lnTo>
                    <a:pt x="601987" y="324731"/>
                  </a:lnTo>
                  <a:cubicBezTo>
                    <a:pt x="616903" y="333408"/>
                    <a:pt x="621960" y="352525"/>
                    <a:pt x="613283" y="367441"/>
                  </a:cubicBezTo>
                  <a:cubicBezTo>
                    <a:pt x="609873" y="373318"/>
                    <a:pt x="604634" y="377918"/>
                    <a:pt x="598367" y="380547"/>
                  </a:cubicBezTo>
                  <a:lnTo>
                    <a:pt x="598367" y="380547"/>
                  </a:lnTo>
                  <a:cubicBezTo>
                    <a:pt x="589404" y="384234"/>
                    <a:pt x="579241" y="383567"/>
                    <a:pt x="570840" y="37873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19" name="Google Shape;3719;p38"/>
            <p:cNvSpPr/>
            <p:nvPr/>
          </p:nvSpPr>
          <p:spPr>
            <a:xfrm>
              <a:off x="5742557" y="3281451"/>
              <a:ext cx="721042" cy="930362"/>
            </a:xfrm>
            <a:custGeom>
              <a:avLst/>
              <a:gdLst/>
              <a:ahLst/>
              <a:cxnLst/>
              <a:rect l="l" t="t" r="r" b="b"/>
              <a:pathLst>
                <a:path w="721042" h="930362" extrusionOk="0">
                  <a:moveTo>
                    <a:pt x="360331" y="881302"/>
                  </a:moveTo>
                  <a:cubicBezTo>
                    <a:pt x="161639" y="766526"/>
                    <a:pt x="0" y="486586"/>
                    <a:pt x="0" y="257129"/>
                  </a:cubicBezTo>
                  <a:cubicBezTo>
                    <a:pt x="0" y="27671"/>
                    <a:pt x="161925" y="-65674"/>
                    <a:pt x="360331" y="49103"/>
                  </a:cubicBezTo>
                  <a:cubicBezTo>
                    <a:pt x="558737" y="163879"/>
                    <a:pt x="721043" y="443819"/>
                    <a:pt x="721043" y="673276"/>
                  </a:cubicBezTo>
                  <a:cubicBezTo>
                    <a:pt x="721043" y="902733"/>
                    <a:pt x="559118" y="995983"/>
                    <a:pt x="360331" y="881302"/>
                  </a:cubicBezTo>
                  <a:close/>
                  <a:moveTo>
                    <a:pt x="360331" y="123588"/>
                  </a:moveTo>
                  <a:cubicBezTo>
                    <a:pt x="197263" y="29386"/>
                    <a:pt x="64484" y="105967"/>
                    <a:pt x="64484" y="294371"/>
                  </a:cubicBezTo>
                  <a:cubicBezTo>
                    <a:pt x="64484" y="482776"/>
                    <a:pt x="197168" y="712424"/>
                    <a:pt x="360331" y="806817"/>
                  </a:cubicBezTo>
                  <a:cubicBezTo>
                    <a:pt x="523494" y="901209"/>
                    <a:pt x="656273" y="824342"/>
                    <a:pt x="656273" y="636224"/>
                  </a:cubicBezTo>
                  <a:cubicBezTo>
                    <a:pt x="656273" y="448105"/>
                    <a:pt x="523494" y="217695"/>
                    <a:pt x="360331" y="123588"/>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20" name="Google Shape;3720;p38"/>
            <p:cNvSpPr/>
            <p:nvPr/>
          </p:nvSpPr>
          <p:spPr>
            <a:xfrm>
              <a:off x="5798755" y="3297121"/>
              <a:ext cx="66103" cy="45243"/>
            </a:xfrm>
            <a:custGeom>
              <a:avLst/>
              <a:gdLst/>
              <a:ahLst/>
              <a:cxnLst/>
              <a:rect l="l" t="t" r="r" b="b"/>
              <a:pathLst>
                <a:path w="66103" h="45243" extrusionOk="0">
                  <a:moveTo>
                    <a:pt x="0" y="36004"/>
                  </a:moveTo>
                  <a:lnTo>
                    <a:pt x="66104" y="0"/>
                  </a:lnTo>
                  <a:lnTo>
                    <a:pt x="56197" y="45244"/>
                  </a:lnTo>
                  <a:lnTo>
                    <a:pt x="0" y="36004"/>
                  </a:lnTo>
                  <a:close/>
                </a:path>
              </a:pathLst>
            </a:custGeom>
            <a:solidFill>
              <a:srgbClr val="D33D3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21" name="Google Shape;3721;p38"/>
            <p:cNvSpPr/>
            <p:nvPr/>
          </p:nvSpPr>
          <p:spPr>
            <a:xfrm>
              <a:off x="6296341" y="4172183"/>
              <a:ext cx="72199" cy="48958"/>
            </a:xfrm>
            <a:custGeom>
              <a:avLst/>
              <a:gdLst/>
              <a:ahLst/>
              <a:cxnLst/>
              <a:rect l="l" t="t" r="r" b="b"/>
              <a:pathLst>
                <a:path w="72199" h="48958" extrusionOk="0">
                  <a:moveTo>
                    <a:pt x="0" y="48958"/>
                  </a:moveTo>
                  <a:cubicBezTo>
                    <a:pt x="1619" y="48196"/>
                    <a:pt x="72199" y="8763"/>
                    <a:pt x="72199" y="8763"/>
                  </a:cubicBezTo>
                  <a:lnTo>
                    <a:pt x="17621" y="0"/>
                  </a:lnTo>
                  <a:close/>
                </a:path>
              </a:pathLst>
            </a:custGeom>
            <a:solidFill>
              <a:srgbClr val="D33D3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22" name="Google Shape;3722;p38"/>
            <p:cNvSpPr/>
            <p:nvPr/>
          </p:nvSpPr>
          <p:spPr>
            <a:xfrm rot="-1801764">
              <a:off x="5788987" y="3308087"/>
              <a:ext cx="535400" cy="927291"/>
            </a:xfrm>
            <a:custGeom>
              <a:avLst/>
              <a:gdLst/>
              <a:ahLst/>
              <a:cxnLst/>
              <a:rect l="l" t="t" r="r" b="b"/>
              <a:pathLst>
                <a:path w="535876" h="928115" extrusionOk="0">
                  <a:moveTo>
                    <a:pt x="535876" y="464058"/>
                  </a:moveTo>
                  <a:cubicBezTo>
                    <a:pt x="535876" y="720350"/>
                    <a:pt x="415916" y="928116"/>
                    <a:pt x="267938" y="928116"/>
                  </a:cubicBezTo>
                  <a:cubicBezTo>
                    <a:pt x="119960" y="928116"/>
                    <a:pt x="0" y="720350"/>
                    <a:pt x="0" y="464058"/>
                  </a:cubicBezTo>
                  <a:cubicBezTo>
                    <a:pt x="0" y="207766"/>
                    <a:pt x="119960" y="0"/>
                    <a:pt x="267938" y="0"/>
                  </a:cubicBezTo>
                  <a:cubicBezTo>
                    <a:pt x="415916" y="0"/>
                    <a:pt x="535876" y="207766"/>
                    <a:pt x="535876" y="464058"/>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23" name="Google Shape;3723;p38"/>
            <p:cNvSpPr/>
            <p:nvPr/>
          </p:nvSpPr>
          <p:spPr>
            <a:xfrm>
              <a:off x="5696551" y="3306978"/>
              <a:ext cx="720756" cy="930362"/>
            </a:xfrm>
            <a:custGeom>
              <a:avLst/>
              <a:gdLst/>
              <a:ahLst/>
              <a:cxnLst/>
              <a:rect l="l" t="t" r="r" b="b"/>
              <a:pathLst>
                <a:path w="720756" h="930362" extrusionOk="0">
                  <a:moveTo>
                    <a:pt x="360426" y="881302"/>
                  </a:moveTo>
                  <a:cubicBezTo>
                    <a:pt x="161735" y="766526"/>
                    <a:pt x="0" y="486586"/>
                    <a:pt x="0" y="257129"/>
                  </a:cubicBezTo>
                  <a:cubicBezTo>
                    <a:pt x="0" y="27671"/>
                    <a:pt x="161925" y="-65674"/>
                    <a:pt x="360426" y="49103"/>
                  </a:cubicBezTo>
                  <a:cubicBezTo>
                    <a:pt x="558927" y="163879"/>
                    <a:pt x="720757" y="443819"/>
                    <a:pt x="720757" y="673276"/>
                  </a:cubicBezTo>
                  <a:cubicBezTo>
                    <a:pt x="720757" y="902733"/>
                    <a:pt x="559118" y="995983"/>
                    <a:pt x="360426" y="881302"/>
                  </a:cubicBezTo>
                  <a:close/>
                  <a:moveTo>
                    <a:pt x="360426" y="123588"/>
                  </a:moveTo>
                  <a:cubicBezTo>
                    <a:pt x="197263" y="29386"/>
                    <a:pt x="64579" y="105967"/>
                    <a:pt x="64579" y="294371"/>
                  </a:cubicBezTo>
                  <a:cubicBezTo>
                    <a:pt x="64579" y="482776"/>
                    <a:pt x="197263" y="712614"/>
                    <a:pt x="360426" y="806816"/>
                  </a:cubicBezTo>
                  <a:cubicBezTo>
                    <a:pt x="523589" y="901019"/>
                    <a:pt x="656272" y="824342"/>
                    <a:pt x="656272" y="636033"/>
                  </a:cubicBezTo>
                  <a:cubicBezTo>
                    <a:pt x="656272" y="447724"/>
                    <a:pt x="523589" y="217695"/>
                    <a:pt x="360426" y="12358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24" name="Google Shape;3724;p38"/>
            <p:cNvSpPr/>
            <p:nvPr/>
          </p:nvSpPr>
          <p:spPr>
            <a:xfrm>
              <a:off x="5833711" y="3483953"/>
              <a:ext cx="446532" cy="576393"/>
            </a:xfrm>
            <a:custGeom>
              <a:avLst/>
              <a:gdLst/>
              <a:ahLst/>
              <a:cxnLst/>
              <a:rect l="l" t="t" r="r" b="b"/>
              <a:pathLst>
                <a:path w="446532" h="576393" extrusionOk="0">
                  <a:moveTo>
                    <a:pt x="223266" y="546022"/>
                  </a:moveTo>
                  <a:cubicBezTo>
                    <a:pt x="100108" y="474870"/>
                    <a:pt x="0" y="301420"/>
                    <a:pt x="0" y="159307"/>
                  </a:cubicBezTo>
                  <a:cubicBezTo>
                    <a:pt x="0" y="17194"/>
                    <a:pt x="100108" y="-40718"/>
                    <a:pt x="223266" y="30433"/>
                  </a:cubicBezTo>
                  <a:cubicBezTo>
                    <a:pt x="346424" y="101585"/>
                    <a:pt x="446532" y="274940"/>
                    <a:pt x="446532" y="417053"/>
                  </a:cubicBezTo>
                  <a:cubicBezTo>
                    <a:pt x="446532" y="559166"/>
                    <a:pt x="346329" y="617078"/>
                    <a:pt x="223266" y="546022"/>
                  </a:cubicBezTo>
                  <a:close/>
                  <a:moveTo>
                    <a:pt x="223266" y="104919"/>
                  </a:moveTo>
                  <a:cubicBezTo>
                    <a:pt x="135731" y="54341"/>
                    <a:pt x="64484" y="95394"/>
                    <a:pt x="64484" y="196549"/>
                  </a:cubicBezTo>
                  <a:cubicBezTo>
                    <a:pt x="64484" y="297705"/>
                    <a:pt x="135731" y="420958"/>
                    <a:pt x="223266" y="471536"/>
                  </a:cubicBezTo>
                  <a:cubicBezTo>
                    <a:pt x="310801" y="522114"/>
                    <a:pt x="382238" y="481347"/>
                    <a:pt x="382238" y="379810"/>
                  </a:cubicBezTo>
                  <a:cubicBezTo>
                    <a:pt x="382238" y="278274"/>
                    <a:pt x="310801" y="155401"/>
                    <a:pt x="223266" y="10491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25" name="Google Shape;3725;p38"/>
            <p:cNvSpPr/>
            <p:nvPr/>
          </p:nvSpPr>
          <p:spPr>
            <a:xfrm>
              <a:off x="5968681" y="3658196"/>
              <a:ext cx="176593" cy="227948"/>
            </a:xfrm>
            <a:custGeom>
              <a:avLst/>
              <a:gdLst/>
              <a:ahLst/>
              <a:cxnLst/>
              <a:rect l="l" t="t" r="r" b="b"/>
              <a:pathLst>
                <a:path w="176593" h="227948" extrusionOk="0">
                  <a:moveTo>
                    <a:pt x="88297" y="215949"/>
                  </a:moveTo>
                  <a:cubicBezTo>
                    <a:pt x="39624" y="187374"/>
                    <a:pt x="0" y="119175"/>
                    <a:pt x="0" y="62978"/>
                  </a:cubicBezTo>
                  <a:cubicBezTo>
                    <a:pt x="0" y="6780"/>
                    <a:pt x="39624" y="-16080"/>
                    <a:pt x="88297" y="12019"/>
                  </a:cubicBezTo>
                  <a:cubicBezTo>
                    <a:pt x="136970" y="40118"/>
                    <a:pt x="176593" y="108698"/>
                    <a:pt x="176593" y="164895"/>
                  </a:cubicBezTo>
                  <a:cubicBezTo>
                    <a:pt x="176593" y="221093"/>
                    <a:pt x="136970" y="244048"/>
                    <a:pt x="88297" y="215949"/>
                  </a:cubicBezTo>
                  <a:close/>
                  <a:moveTo>
                    <a:pt x="88297" y="86504"/>
                  </a:moveTo>
                  <a:cubicBezTo>
                    <a:pt x="75152" y="78884"/>
                    <a:pt x="64484" y="85076"/>
                    <a:pt x="64484" y="100220"/>
                  </a:cubicBezTo>
                  <a:cubicBezTo>
                    <a:pt x="65418" y="116975"/>
                    <a:pt x="74257" y="132281"/>
                    <a:pt x="88297" y="141463"/>
                  </a:cubicBezTo>
                  <a:cubicBezTo>
                    <a:pt x="101441" y="148988"/>
                    <a:pt x="112109" y="142892"/>
                    <a:pt x="112109" y="127652"/>
                  </a:cubicBezTo>
                  <a:cubicBezTo>
                    <a:pt x="111195" y="110917"/>
                    <a:pt x="102346" y="95629"/>
                    <a:pt x="88297" y="8650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26" name="Google Shape;3726;p38"/>
            <p:cNvSpPr/>
            <p:nvPr/>
          </p:nvSpPr>
          <p:spPr>
            <a:xfrm>
              <a:off x="5409944" y="4076361"/>
              <a:ext cx="107251" cy="45529"/>
            </a:xfrm>
            <a:custGeom>
              <a:avLst/>
              <a:gdLst/>
              <a:ahLst/>
              <a:cxnLst/>
              <a:rect l="l" t="t" r="r" b="b"/>
              <a:pathLst>
                <a:path w="107251" h="45529" extrusionOk="0">
                  <a:moveTo>
                    <a:pt x="33052" y="45148"/>
                  </a:moveTo>
                  <a:lnTo>
                    <a:pt x="0" y="45529"/>
                  </a:lnTo>
                  <a:lnTo>
                    <a:pt x="107252" y="0"/>
                  </a:lnTo>
                  <a:lnTo>
                    <a:pt x="45053" y="38671"/>
                  </a:lnTo>
                  <a:lnTo>
                    <a:pt x="33052" y="45148"/>
                  </a:ln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27" name="Google Shape;3727;p38"/>
            <p:cNvSpPr/>
            <p:nvPr/>
          </p:nvSpPr>
          <p:spPr>
            <a:xfrm rot="-1801764">
              <a:off x="5444439" y="4114607"/>
              <a:ext cx="13703" cy="23791"/>
            </a:xfrm>
            <a:custGeom>
              <a:avLst/>
              <a:gdLst/>
              <a:ahLst/>
              <a:cxnLst/>
              <a:rect l="l" t="t" r="r" b="b"/>
              <a:pathLst>
                <a:path w="13715" h="23812" extrusionOk="0">
                  <a:moveTo>
                    <a:pt x="13716" y="11906"/>
                  </a:moveTo>
                  <a:cubicBezTo>
                    <a:pt x="13716" y="18482"/>
                    <a:pt x="10646" y="23813"/>
                    <a:pt x="6858" y="23813"/>
                  </a:cubicBezTo>
                  <a:cubicBezTo>
                    <a:pt x="3071" y="23813"/>
                    <a:pt x="0" y="18482"/>
                    <a:pt x="0" y="11906"/>
                  </a:cubicBezTo>
                  <a:cubicBezTo>
                    <a:pt x="0" y="5331"/>
                    <a:pt x="3071" y="0"/>
                    <a:pt x="6858" y="0"/>
                  </a:cubicBezTo>
                  <a:cubicBezTo>
                    <a:pt x="10646" y="0"/>
                    <a:pt x="13716" y="5331"/>
                    <a:pt x="13716" y="11906"/>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28" name="Google Shape;3728;p38"/>
            <p:cNvSpPr/>
            <p:nvPr/>
          </p:nvSpPr>
          <p:spPr>
            <a:xfrm rot="-1801764">
              <a:off x="6051614" y="3763417"/>
              <a:ext cx="13703" cy="23791"/>
            </a:xfrm>
            <a:custGeom>
              <a:avLst/>
              <a:gdLst/>
              <a:ahLst/>
              <a:cxnLst/>
              <a:rect l="l" t="t" r="r" b="b"/>
              <a:pathLst>
                <a:path w="13715" h="23812" extrusionOk="0">
                  <a:moveTo>
                    <a:pt x="13716" y="11906"/>
                  </a:moveTo>
                  <a:cubicBezTo>
                    <a:pt x="13716" y="18482"/>
                    <a:pt x="10646" y="23813"/>
                    <a:pt x="6858" y="23813"/>
                  </a:cubicBezTo>
                  <a:cubicBezTo>
                    <a:pt x="3070" y="23813"/>
                    <a:pt x="0" y="18482"/>
                    <a:pt x="0" y="11906"/>
                  </a:cubicBezTo>
                  <a:cubicBezTo>
                    <a:pt x="0" y="5331"/>
                    <a:pt x="3070" y="0"/>
                    <a:pt x="6858" y="0"/>
                  </a:cubicBezTo>
                  <a:cubicBezTo>
                    <a:pt x="10646" y="0"/>
                    <a:pt x="13716" y="5331"/>
                    <a:pt x="13716" y="11906"/>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29" name="Google Shape;3729;p38"/>
            <p:cNvSpPr/>
            <p:nvPr/>
          </p:nvSpPr>
          <p:spPr>
            <a:xfrm>
              <a:off x="5457664" y="4081409"/>
              <a:ext cx="86296" cy="87915"/>
            </a:xfrm>
            <a:custGeom>
              <a:avLst/>
              <a:gdLst/>
              <a:ahLst/>
              <a:cxnLst/>
              <a:rect l="l" t="t" r="r" b="b"/>
              <a:pathLst>
                <a:path w="86296" h="87915" extrusionOk="0">
                  <a:moveTo>
                    <a:pt x="7906" y="87916"/>
                  </a:moveTo>
                  <a:lnTo>
                    <a:pt x="0" y="55054"/>
                  </a:lnTo>
                  <a:lnTo>
                    <a:pt x="86296" y="0"/>
                  </a:lnTo>
                  <a:lnTo>
                    <a:pt x="82582" y="7811"/>
                  </a:lnTo>
                  <a:lnTo>
                    <a:pt x="7906" y="87916"/>
                  </a:ln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30" name="Google Shape;3730;p38"/>
            <p:cNvSpPr/>
            <p:nvPr/>
          </p:nvSpPr>
          <p:spPr>
            <a:xfrm>
              <a:off x="5445377" y="3764798"/>
              <a:ext cx="619125" cy="371951"/>
            </a:xfrm>
            <a:custGeom>
              <a:avLst/>
              <a:gdLst/>
              <a:ahLst/>
              <a:cxnLst/>
              <a:rect l="l" t="t" r="r" b="b"/>
              <a:pathLst>
                <a:path w="619125" h="371951" extrusionOk="0">
                  <a:moveTo>
                    <a:pt x="12287" y="371951"/>
                  </a:moveTo>
                  <a:cubicBezTo>
                    <a:pt x="13049" y="371284"/>
                    <a:pt x="619125" y="20955"/>
                    <a:pt x="619125" y="20955"/>
                  </a:cubicBezTo>
                  <a:lnTo>
                    <a:pt x="607981" y="0"/>
                  </a:lnTo>
                  <a:lnTo>
                    <a:pt x="0" y="351282"/>
                  </a:ln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31" name="Google Shape;3731;p38"/>
            <p:cNvSpPr/>
            <p:nvPr/>
          </p:nvSpPr>
          <p:spPr>
            <a:xfrm>
              <a:off x="4826180" y="148719"/>
              <a:ext cx="204333" cy="298673"/>
            </a:xfrm>
            <a:custGeom>
              <a:avLst/>
              <a:gdLst/>
              <a:ahLst/>
              <a:cxnLst/>
              <a:rect l="l" t="t" r="r" b="b"/>
              <a:pathLst>
                <a:path w="204333" h="298673" extrusionOk="0">
                  <a:moveTo>
                    <a:pt x="72081" y="9724"/>
                  </a:moveTo>
                  <a:cubicBezTo>
                    <a:pt x="80177" y="-2944"/>
                    <a:pt x="141994" y="-11898"/>
                    <a:pt x="162663" y="40680"/>
                  </a:cubicBezTo>
                  <a:cubicBezTo>
                    <a:pt x="170474" y="60683"/>
                    <a:pt x="169235" y="111642"/>
                    <a:pt x="175713" y="143646"/>
                  </a:cubicBezTo>
                  <a:cubicBezTo>
                    <a:pt x="182190" y="175650"/>
                    <a:pt x="197430" y="193842"/>
                    <a:pt x="202954" y="219846"/>
                  </a:cubicBezTo>
                  <a:cubicBezTo>
                    <a:pt x="208479" y="245849"/>
                    <a:pt x="199525" y="289378"/>
                    <a:pt x="136851" y="297093"/>
                  </a:cubicBezTo>
                  <a:cubicBezTo>
                    <a:pt x="74176" y="304809"/>
                    <a:pt x="26075" y="282806"/>
                    <a:pt x="11216" y="262803"/>
                  </a:cubicBezTo>
                  <a:cubicBezTo>
                    <a:pt x="-3643" y="242801"/>
                    <a:pt x="-3834" y="200415"/>
                    <a:pt x="11216" y="177650"/>
                  </a:cubicBezTo>
                  <a:cubicBezTo>
                    <a:pt x="26265" y="154885"/>
                    <a:pt x="38267" y="136311"/>
                    <a:pt x="37886" y="106593"/>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32" name="Google Shape;3732;p38"/>
            <p:cNvSpPr/>
            <p:nvPr/>
          </p:nvSpPr>
          <p:spPr>
            <a:xfrm>
              <a:off x="4841878" y="145922"/>
              <a:ext cx="97721" cy="120542"/>
            </a:xfrm>
            <a:custGeom>
              <a:avLst/>
              <a:gdLst/>
              <a:ahLst/>
              <a:cxnLst/>
              <a:rect l="l" t="t" r="r" b="b"/>
              <a:pathLst>
                <a:path w="97721" h="120542" extrusionOk="0">
                  <a:moveTo>
                    <a:pt x="97722" y="3472"/>
                  </a:moveTo>
                  <a:cubicBezTo>
                    <a:pt x="97722" y="3472"/>
                    <a:pt x="50573" y="-9672"/>
                    <a:pt x="22189" y="15188"/>
                  </a:cubicBezTo>
                  <a:cubicBezTo>
                    <a:pt x="3234" y="32836"/>
                    <a:pt x="-4367" y="59548"/>
                    <a:pt x="2472" y="84530"/>
                  </a:cubicBezTo>
                  <a:cubicBezTo>
                    <a:pt x="6187" y="99294"/>
                    <a:pt x="13807" y="119392"/>
                    <a:pt x="25522" y="120535"/>
                  </a:cubicBezTo>
                  <a:cubicBezTo>
                    <a:pt x="37238" y="121678"/>
                    <a:pt x="97722" y="3472"/>
                    <a:pt x="97722" y="3472"/>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33" name="Google Shape;3733;p38"/>
            <p:cNvSpPr/>
            <p:nvPr/>
          </p:nvSpPr>
          <p:spPr>
            <a:xfrm>
              <a:off x="4860888" y="276839"/>
              <a:ext cx="120648" cy="135031"/>
            </a:xfrm>
            <a:custGeom>
              <a:avLst/>
              <a:gdLst/>
              <a:ahLst/>
              <a:cxnLst/>
              <a:rect l="l" t="t" r="r" b="b"/>
              <a:pathLst>
                <a:path w="120648" h="135031" extrusionOk="0">
                  <a:moveTo>
                    <a:pt x="96238" y="0"/>
                  </a:moveTo>
                  <a:cubicBezTo>
                    <a:pt x="96238" y="0"/>
                    <a:pt x="93095" y="52102"/>
                    <a:pt x="94047" y="56007"/>
                  </a:cubicBezTo>
                  <a:cubicBezTo>
                    <a:pt x="95000" y="59912"/>
                    <a:pt x="114526" y="63532"/>
                    <a:pt x="120050" y="68104"/>
                  </a:cubicBezTo>
                  <a:cubicBezTo>
                    <a:pt x="125575" y="72676"/>
                    <a:pt x="91475" y="125254"/>
                    <a:pt x="74521" y="133255"/>
                  </a:cubicBezTo>
                  <a:cubicBezTo>
                    <a:pt x="57566" y="141256"/>
                    <a:pt x="4036" y="121158"/>
                    <a:pt x="416" y="94679"/>
                  </a:cubicBezTo>
                  <a:cubicBezTo>
                    <a:pt x="-3013" y="70294"/>
                    <a:pt x="15656" y="51340"/>
                    <a:pt x="22800" y="44672"/>
                  </a:cubicBezTo>
                  <a:cubicBezTo>
                    <a:pt x="27686" y="44416"/>
                    <a:pt x="32582" y="44416"/>
                    <a:pt x="37469" y="44672"/>
                  </a:cubicBezTo>
                  <a:lnTo>
                    <a:pt x="38992" y="19431"/>
                  </a:lnTo>
                  <a:cubicBezTo>
                    <a:pt x="62329" y="11811"/>
                    <a:pt x="96238" y="0"/>
                    <a:pt x="96238"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34" name="Google Shape;3734;p38"/>
            <p:cNvSpPr/>
            <p:nvPr/>
          </p:nvSpPr>
          <p:spPr>
            <a:xfrm>
              <a:off x="4654628" y="329607"/>
              <a:ext cx="228170" cy="325384"/>
            </a:xfrm>
            <a:custGeom>
              <a:avLst/>
              <a:gdLst/>
              <a:ahLst/>
              <a:cxnLst/>
              <a:rect l="l" t="t" r="r" b="b"/>
              <a:pathLst>
                <a:path w="228170" h="325384" extrusionOk="0">
                  <a:moveTo>
                    <a:pt x="149145" y="225743"/>
                  </a:moveTo>
                  <a:cubicBezTo>
                    <a:pt x="134400" y="246042"/>
                    <a:pt x="116931" y="264215"/>
                    <a:pt x="97234" y="279749"/>
                  </a:cubicBezTo>
                  <a:cubicBezTo>
                    <a:pt x="90976" y="286259"/>
                    <a:pt x="85061" y="293094"/>
                    <a:pt x="79517" y="300228"/>
                  </a:cubicBezTo>
                  <a:cubicBezTo>
                    <a:pt x="70211" y="310964"/>
                    <a:pt x="58162" y="318965"/>
                    <a:pt x="44656" y="323374"/>
                  </a:cubicBezTo>
                  <a:cubicBezTo>
                    <a:pt x="32845" y="326422"/>
                    <a:pt x="27892" y="325660"/>
                    <a:pt x="25606" y="323374"/>
                  </a:cubicBezTo>
                  <a:cubicBezTo>
                    <a:pt x="23320" y="321088"/>
                    <a:pt x="24558" y="317849"/>
                    <a:pt x="29606" y="315849"/>
                  </a:cubicBezTo>
                  <a:cubicBezTo>
                    <a:pt x="37969" y="313275"/>
                    <a:pt x="45741" y="309066"/>
                    <a:pt x="52466" y="303467"/>
                  </a:cubicBezTo>
                  <a:cubicBezTo>
                    <a:pt x="52466" y="303467"/>
                    <a:pt x="41512" y="308610"/>
                    <a:pt x="34654" y="310991"/>
                  </a:cubicBezTo>
                  <a:cubicBezTo>
                    <a:pt x="28511" y="313135"/>
                    <a:pt x="22100" y="314417"/>
                    <a:pt x="15604" y="314801"/>
                  </a:cubicBezTo>
                  <a:cubicBezTo>
                    <a:pt x="9127" y="314801"/>
                    <a:pt x="2365" y="307277"/>
                    <a:pt x="7508" y="305276"/>
                  </a:cubicBezTo>
                  <a:cubicBezTo>
                    <a:pt x="12652" y="303276"/>
                    <a:pt x="17033" y="302800"/>
                    <a:pt x="27415" y="299085"/>
                  </a:cubicBezTo>
                  <a:cubicBezTo>
                    <a:pt x="32778" y="297192"/>
                    <a:pt x="37874" y="294599"/>
                    <a:pt x="42560" y="291370"/>
                  </a:cubicBezTo>
                  <a:cubicBezTo>
                    <a:pt x="35512" y="293389"/>
                    <a:pt x="28311" y="294854"/>
                    <a:pt x="21034" y="295751"/>
                  </a:cubicBezTo>
                  <a:cubicBezTo>
                    <a:pt x="14985" y="296741"/>
                    <a:pt x="8784" y="296015"/>
                    <a:pt x="3127" y="293656"/>
                  </a:cubicBezTo>
                  <a:cubicBezTo>
                    <a:pt x="79" y="292418"/>
                    <a:pt x="-2493" y="286893"/>
                    <a:pt x="4270" y="285083"/>
                  </a:cubicBezTo>
                  <a:cubicBezTo>
                    <a:pt x="13099" y="284210"/>
                    <a:pt x="21777" y="282192"/>
                    <a:pt x="30082" y="279083"/>
                  </a:cubicBezTo>
                  <a:cubicBezTo>
                    <a:pt x="38083" y="275463"/>
                    <a:pt x="43036" y="271653"/>
                    <a:pt x="41322" y="270891"/>
                  </a:cubicBezTo>
                  <a:cubicBezTo>
                    <a:pt x="39607" y="270129"/>
                    <a:pt x="35035" y="272606"/>
                    <a:pt x="27034" y="272034"/>
                  </a:cubicBezTo>
                  <a:cubicBezTo>
                    <a:pt x="19033" y="271463"/>
                    <a:pt x="11604" y="266319"/>
                    <a:pt x="11699" y="262509"/>
                  </a:cubicBezTo>
                  <a:cubicBezTo>
                    <a:pt x="11794" y="258699"/>
                    <a:pt x="13414" y="260604"/>
                    <a:pt x="21224" y="259937"/>
                  </a:cubicBezTo>
                  <a:cubicBezTo>
                    <a:pt x="29616" y="257435"/>
                    <a:pt x="38179" y="255557"/>
                    <a:pt x="46846" y="254318"/>
                  </a:cubicBezTo>
                  <a:cubicBezTo>
                    <a:pt x="55209" y="254634"/>
                    <a:pt x="63563" y="253637"/>
                    <a:pt x="71611" y="251365"/>
                  </a:cubicBezTo>
                  <a:cubicBezTo>
                    <a:pt x="80184" y="248793"/>
                    <a:pt x="99139" y="225933"/>
                    <a:pt x="113807" y="204978"/>
                  </a:cubicBezTo>
                  <a:cubicBezTo>
                    <a:pt x="129685" y="181614"/>
                    <a:pt x="142249" y="156162"/>
                    <a:pt x="151145" y="129350"/>
                  </a:cubicBezTo>
                  <a:cubicBezTo>
                    <a:pt x="159908" y="100775"/>
                    <a:pt x="170195" y="46482"/>
                    <a:pt x="177815" y="27718"/>
                  </a:cubicBezTo>
                  <a:cubicBezTo>
                    <a:pt x="185435" y="8954"/>
                    <a:pt x="198103" y="381"/>
                    <a:pt x="210391" y="0"/>
                  </a:cubicBezTo>
                  <a:cubicBezTo>
                    <a:pt x="224773" y="0"/>
                    <a:pt x="230869" y="18479"/>
                    <a:pt x="227059" y="34766"/>
                  </a:cubicBezTo>
                  <a:cubicBezTo>
                    <a:pt x="220106" y="63818"/>
                    <a:pt x="188197" y="174117"/>
                    <a:pt x="149145" y="225743"/>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35" name="Google Shape;3735;p38"/>
            <p:cNvSpPr/>
            <p:nvPr/>
          </p:nvSpPr>
          <p:spPr>
            <a:xfrm>
              <a:off x="4825802" y="321035"/>
              <a:ext cx="175746" cy="232044"/>
            </a:xfrm>
            <a:custGeom>
              <a:avLst/>
              <a:gdLst/>
              <a:ahLst/>
              <a:cxnLst/>
              <a:rect l="l" t="t" r="r" b="b"/>
              <a:pathLst>
                <a:path w="175746" h="232044" extrusionOk="0">
                  <a:moveTo>
                    <a:pt x="138467" y="16859"/>
                  </a:moveTo>
                  <a:cubicBezTo>
                    <a:pt x="153040" y="19049"/>
                    <a:pt x="169804" y="26955"/>
                    <a:pt x="172090" y="34956"/>
                  </a:cubicBezTo>
                  <a:cubicBezTo>
                    <a:pt x="178119" y="63828"/>
                    <a:pt x="176672" y="93761"/>
                    <a:pt x="167899" y="121919"/>
                  </a:cubicBezTo>
                  <a:cubicBezTo>
                    <a:pt x="155231" y="155447"/>
                    <a:pt x="140943" y="215931"/>
                    <a:pt x="133609" y="230409"/>
                  </a:cubicBezTo>
                  <a:cubicBezTo>
                    <a:pt x="95890" y="235669"/>
                    <a:pt x="57504" y="228158"/>
                    <a:pt x="24548" y="209073"/>
                  </a:cubicBezTo>
                  <a:cubicBezTo>
                    <a:pt x="24548" y="209073"/>
                    <a:pt x="21500" y="150780"/>
                    <a:pt x="21214" y="131540"/>
                  </a:cubicBezTo>
                  <a:cubicBezTo>
                    <a:pt x="-25840" y="90392"/>
                    <a:pt x="14451" y="39719"/>
                    <a:pt x="54361" y="285"/>
                  </a:cubicBezTo>
                  <a:cubicBezTo>
                    <a:pt x="59152" y="-95"/>
                    <a:pt x="63953" y="-95"/>
                    <a:pt x="68744" y="285"/>
                  </a:cubicBezTo>
                  <a:cubicBezTo>
                    <a:pt x="68744" y="285"/>
                    <a:pt x="33120" y="42481"/>
                    <a:pt x="57885" y="66389"/>
                  </a:cubicBezTo>
                  <a:cubicBezTo>
                    <a:pt x="110940" y="50196"/>
                    <a:pt x="121512" y="26288"/>
                    <a:pt x="138467" y="16859"/>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36" name="Google Shape;3736;p38"/>
            <p:cNvSpPr/>
            <p:nvPr/>
          </p:nvSpPr>
          <p:spPr>
            <a:xfrm>
              <a:off x="4857002" y="155665"/>
              <a:ext cx="128729" cy="159467"/>
            </a:xfrm>
            <a:custGeom>
              <a:avLst/>
              <a:gdLst/>
              <a:ahLst/>
              <a:cxnLst/>
              <a:rect l="l" t="t" r="r" b="b"/>
              <a:pathLst>
                <a:path w="128729" h="159467" extrusionOk="0">
                  <a:moveTo>
                    <a:pt x="2778" y="56785"/>
                  </a:moveTo>
                  <a:lnTo>
                    <a:pt x="2778" y="56785"/>
                  </a:lnTo>
                  <a:cubicBezTo>
                    <a:pt x="8017" y="23352"/>
                    <a:pt x="32210" y="-1889"/>
                    <a:pt x="66691" y="111"/>
                  </a:cubicBezTo>
                  <a:cubicBezTo>
                    <a:pt x="103429" y="2671"/>
                    <a:pt x="131127" y="34525"/>
                    <a:pt x="128565" y="71260"/>
                  </a:cubicBezTo>
                  <a:cubicBezTo>
                    <a:pt x="127165" y="91407"/>
                    <a:pt x="116706" y="109833"/>
                    <a:pt x="100123" y="121364"/>
                  </a:cubicBezTo>
                  <a:cubicBezTo>
                    <a:pt x="98923" y="126444"/>
                    <a:pt x="97133" y="131367"/>
                    <a:pt x="94789" y="136033"/>
                  </a:cubicBezTo>
                  <a:cubicBezTo>
                    <a:pt x="82502" y="150320"/>
                    <a:pt x="50022" y="159274"/>
                    <a:pt x="39354" y="159464"/>
                  </a:cubicBezTo>
                  <a:cubicBezTo>
                    <a:pt x="28686" y="159655"/>
                    <a:pt x="22114" y="150892"/>
                    <a:pt x="13351" y="136509"/>
                  </a:cubicBezTo>
                  <a:cubicBezTo>
                    <a:pt x="-4747" y="106410"/>
                    <a:pt x="-175" y="73168"/>
                    <a:pt x="2778" y="56785"/>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37" name="Google Shape;3737;p38"/>
            <p:cNvSpPr/>
            <p:nvPr/>
          </p:nvSpPr>
          <p:spPr>
            <a:xfrm>
              <a:off x="4862352" y="154515"/>
              <a:ext cx="129836" cy="122323"/>
            </a:xfrm>
            <a:custGeom>
              <a:avLst/>
              <a:gdLst/>
              <a:ahLst/>
              <a:cxnLst/>
              <a:rect l="l" t="t" r="r" b="b"/>
              <a:pathLst>
                <a:path w="129836" h="122323" extrusionOk="0">
                  <a:moveTo>
                    <a:pt x="72104" y="1641"/>
                  </a:moveTo>
                  <a:cubicBezTo>
                    <a:pt x="96298" y="6404"/>
                    <a:pt x="116205" y="13167"/>
                    <a:pt x="122777" y="36979"/>
                  </a:cubicBezTo>
                  <a:cubicBezTo>
                    <a:pt x="127254" y="53362"/>
                    <a:pt x="133159" y="84604"/>
                    <a:pt x="127540" y="97749"/>
                  </a:cubicBezTo>
                  <a:lnTo>
                    <a:pt x="124111" y="107274"/>
                  </a:lnTo>
                  <a:lnTo>
                    <a:pt x="94774" y="122323"/>
                  </a:lnTo>
                  <a:cubicBezTo>
                    <a:pt x="94774" y="122323"/>
                    <a:pt x="81058" y="110988"/>
                    <a:pt x="85249" y="77556"/>
                  </a:cubicBezTo>
                  <a:cubicBezTo>
                    <a:pt x="85125" y="73028"/>
                    <a:pt x="83696" y="68632"/>
                    <a:pt x="81153" y="64887"/>
                  </a:cubicBezTo>
                  <a:cubicBezTo>
                    <a:pt x="79324" y="61752"/>
                    <a:pt x="78000" y="58343"/>
                    <a:pt x="77248" y="54791"/>
                  </a:cubicBezTo>
                  <a:cubicBezTo>
                    <a:pt x="73742" y="45761"/>
                    <a:pt x="66932" y="38404"/>
                    <a:pt x="58198" y="34217"/>
                  </a:cubicBezTo>
                  <a:cubicBezTo>
                    <a:pt x="39443" y="25914"/>
                    <a:pt x="17878" y="26938"/>
                    <a:pt x="0" y="36979"/>
                  </a:cubicBezTo>
                  <a:cubicBezTo>
                    <a:pt x="12630" y="9606"/>
                    <a:pt x="42729" y="-5148"/>
                    <a:pt x="72104" y="164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38" name="Google Shape;3738;p38"/>
            <p:cNvSpPr/>
            <p:nvPr/>
          </p:nvSpPr>
          <p:spPr>
            <a:xfrm>
              <a:off x="4706279" y="957495"/>
              <a:ext cx="102161" cy="77983"/>
            </a:xfrm>
            <a:custGeom>
              <a:avLst/>
              <a:gdLst/>
              <a:ahLst/>
              <a:cxnLst/>
              <a:rect l="l" t="t" r="r" b="b"/>
              <a:pathLst>
                <a:path w="102161" h="77983" extrusionOk="0">
                  <a:moveTo>
                    <a:pt x="94827" y="0"/>
                  </a:moveTo>
                  <a:cubicBezTo>
                    <a:pt x="82540" y="9525"/>
                    <a:pt x="63490" y="3048"/>
                    <a:pt x="62537" y="4000"/>
                  </a:cubicBezTo>
                  <a:cubicBezTo>
                    <a:pt x="48212" y="16225"/>
                    <a:pt x="33229" y="27671"/>
                    <a:pt x="17674" y="38290"/>
                  </a:cubicBezTo>
                  <a:cubicBezTo>
                    <a:pt x="10054" y="44291"/>
                    <a:pt x="-1852" y="52292"/>
                    <a:pt x="243" y="63913"/>
                  </a:cubicBezTo>
                  <a:cubicBezTo>
                    <a:pt x="4149" y="84487"/>
                    <a:pt x="37201" y="78200"/>
                    <a:pt x="49678" y="71819"/>
                  </a:cubicBezTo>
                  <a:cubicBezTo>
                    <a:pt x="62156" y="65437"/>
                    <a:pt x="72348" y="55054"/>
                    <a:pt x="84159" y="47720"/>
                  </a:cubicBezTo>
                  <a:cubicBezTo>
                    <a:pt x="92541" y="42481"/>
                    <a:pt x="100827" y="39815"/>
                    <a:pt x="102161" y="28670"/>
                  </a:cubicBezTo>
                  <a:cubicBezTo>
                    <a:pt x="101856" y="18691"/>
                    <a:pt x="99351" y="8901"/>
                    <a:pt x="94827" y="0"/>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39" name="Google Shape;3739;p38"/>
            <p:cNvSpPr/>
            <p:nvPr/>
          </p:nvSpPr>
          <p:spPr>
            <a:xfrm>
              <a:off x="4706713" y="982355"/>
              <a:ext cx="101737" cy="53117"/>
            </a:xfrm>
            <a:custGeom>
              <a:avLst/>
              <a:gdLst/>
              <a:ahLst/>
              <a:cxnLst/>
              <a:rect l="l" t="t" r="r" b="b"/>
              <a:pathLst>
                <a:path w="101737" h="53117" extrusionOk="0">
                  <a:moveTo>
                    <a:pt x="101537" y="0"/>
                  </a:moveTo>
                  <a:cubicBezTo>
                    <a:pt x="99917" y="10192"/>
                    <a:pt x="92012" y="12954"/>
                    <a:pt x="83344" y="18193"/>
                  </a:cubicBezTo>
                  <a:cubicBezTo>
                    <a:pt x="71438" y="25622"/>
                    <a:pt x="60865" y="36385"/>
                    <a:pt x="48387" y="42672"/>
                  </a:cubicBezTo>
                  <a:cubicBezTo>
                    <a:pt x="35909" y="48958"/>
                    <a:pt x="8096" y="54292"/>
                    <a:pt x="0" y="39624"/>
                  </a:cubicBezTo>
                  <a:cubicBezTo>
                    <a:pt x="4382" y="59531"/>
                    <a:pt x="36862" y="53245"/>
                    <a:pt x="49244" y="46958"/>
                  </a:cubicBezTo>
                  <a:cubicBezTo>
                    <a:pt x="61627" y="40672"/>
                    <a:pt x="71914" y="30194"/>
                    <a:pt x="83725" y="22860"/>
                  </a:cubicBezTo>
                  <a:cubicBezTo>
                    <a:pt x="92107" y="17621"/>
                    <a:pt x="100394" y="14954"/>
                    <a:pt x="101727" y="3810"/>
                  </a:cubicBezTo>
                  <a:cubicBezTo>
                    <a:pt x="101765" y="2537"/>
                    <a:pt x="101698" y="1263"/>
                    <a:pt x="10153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40" name="Google Shape;3740;p38"/>
            <p:cNvSpPr/>
            <p:nvPr/>
          </p:nvSpPr>
          <p:spPr>
            <a:xfrm>
              <a:off x="4655133" y="923967"/>
              <a:ext cx="93585" cy="72574"/>
            </a:xfrm>
            <a:custGeom>
              <a:avLst/>
              <a:gdLst/>
              <a:ahLst/>
              <a:cxnLst/>
              <a:rect l="l" t="t" r="r" b="b"/>
              <a:pathLst>
                <a:path w="93585" h="72574" extrusionOk="0">
                  <a:moveTo>
                    <a:pt x="86251" y="0"/>
                  </a:moveTo>
                  <a:cubicBezTo>
                    <a:pt x="75011" y="9525"/>
                    <a:pt x="57676" y="4001"/>
                    <a:pt x="57200" y="4858"/>
                  </a:cubicBezTo>
                  <a:cubicBezTo>
                    <a:pt x="44141" y="16067"/>
                    <a:pt x="30434" y="26499"/>
                    <a:pt x="16147" y="36100"/>
                  </a:cubicBezTo>
                  <a:cubicBezTo>
                    <a:pt x="9194" y="41624"/>
                    <a:pt x="-1760" y="49054"/>
                    <a:pt x="240" y="59627"/>
                  </a:cubicBezTo>
                  <a:cubicBezTo>
                    <a:pt x="3764" y="78677"/>
                    <a:pt x="34054" y="72676"/>
                    <a:pt x="45484" y="66866"/>
                  </a:cubicBezTo>
                  <a:cubicBezTo>
                    <a:pt x="56914" y="61055"/>
                    <a:pt x="66248" y="51530"/>
                    <a:pt x="77012" y="44768"/>
                  </a:cubicBezTo>
                  <a:cubicBezTo>
                    <a:pt x="84727" y="40005"/>
                    <a:pt x="92347" y="37529"/>
                    <a:pt x="93585" y="27813"/>
                  </a:cubicBezTo>
                  <a:cubicBezTo>
                    <a:pt x="93195" y="18119"/>
                    <a:pt x="90690" y="8627"/>
                    <a:pt x="86251" y="0"/>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41" name="Google Shape;3741;p38"/>
            <p:cNvSpPr/>
            <p:nvPr/>
          </p:nvSpPr>
          <p:spPr>
            <a:xfrm>
              <a:off x="4655564" y="947875"/>
              <a:ext cx="93179" cy="48581"/>
            </a:xfrm>
            <a:custGeom>
              <a:avLst/>
              <a:gdLst/>
              <a:ahLst/>
              <a:cxnLst/>
              <a:rect l="l" t="t" r="r" b="b"/>
              <a:pathLst>
                <a:path w="93179" h="48581" extrusionOk="0">
                  <a:moveTo>
                    <a:pt x="92964" y="0"/>
                  </a:moveTo>
                  <a:cubicBezTo>
                    <a:pt x="91535" y="9525"/>
                    <a:pt x="84011" y="11906"/>
                    <a:pt x="76391" y="16573"/>
                  </a:cubicBezTo>
                  <a:cubicBezTo>
                    <a:pt x="65342" y="23431"/>
                    <a:pt x="55721" y="33242"/>
                    <a:pt x="44291" y="39052"/>
                  </a:cubicBezTo>
                  <a:cubicBezTo>
                    <a:pt x="32861" y="44863"/>
                    <a:pt x="7430" y="49721"/>
                    <a:pt x="0" y="36195"/>
                  </a:cubicBezTo>
                  <a:cubicBezTo>
                    <a:pt x="4001" y="54483"/>
                    <a:pt x="33719" y="48673"/>
                    <a:pt x="45053" y="42958"/>
                  </a:cubicBezTo>
                  <a:cubicBezTo>
                    <a:pt x="56388" y="37243"/>
                    <a:pt x="65818" y="27623"/>
                    <a:pt x="76581" y="20860"/>
                  </a:cubicBezTo>
                  <a:cubicBezTo>
                    <a:pt x="84296" y="16097"/>
                    <a:pt x="91916" y="13621"/>
                    <a:pt x="93154" y="3905"/>
                  </a:cubicBezTo>
                  <a:cubicBezTo>
                    <a:pt x="93221" y="2600"/>
                    <a:pt x="93154" y="1293"/>
                    <a:pt x="92964"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42" name="Google Shape;3742;p38"/>
            <p:cNvSpPr/>
            <p:nvPr/>
          </p:nvSpPr>
          <p:spPr>
            <a:xfrm>
              <a:off x="4689759" y="550206"/>
              <a:ext cx="222664" cy="383543"/>
            </a:xfrm>
            <a:custGeom>
              <a:avLst/>
              <a:gdLst/>
              <a:ahLst/>
              <a:cxnLst/>
              <a:rect l="l" t="t" r="r" b="b"/>
              <a:pathLst>
                <a:path w="222664" h="383543" extrusionOk="0">
                  <a:moveTo>
                    <a:pt x="221266" y="14097"/>
                  </a:moveTo>
                  <a:cubicBezTo>
                    <a:pt x="188014" y="18477"/>
                    <a:pt x="154200" y="13599"/>
                    <a:pt x="123539" y="0"/>
                  </a:cubicBezTo>
                  <a:cubicBezTo>
                    <a:pt x="124111" y="10287"/>
                    <a:pt x="124682" y="19050"/>
                    <a:pt x="124682" y="19050"/>
                  </a:cubicBezTo>
                  <a:cubicBezTo>
                    <a:pt x="84963" y="47625"/>
                    <a:pt x="5144" y="94488"/>
                    <a:pt x="0" y="127064"/>
                  </a:cubicBezTo>
                  <a:cubicBezTo>
                    <a:pt x="5144" y="230124"/>
                    <a:pt x="20860" y="377381"/>
                    <a:pt x="25337" y="379571"/>
                  </a:cubicBezTo>
                  <a:cubicBezTo>
                    <a:pt x="37814" y="385477"/>
                    <a:pt x="46482" y="384524"/>
                    <a:pt x="52388" y="378523"/>
                  </a:cubicBezTo>
                  <a:cubicBezTo>
                    <a:pt x="52388" y="378523"/>
                    <a:pt x="77438" y="291179"/>
                    <a:pt x="70104" y="163068"/>
                  </a:cubicBezTo>
                  <a:cubicBezTo>
                    <a:pt x="70104" y="163068"/>
                    <a:pt x="209169" y="101537"/>
                    <a:pt x="218218" y="67818"/>
                  </a:cubicBezTo>
                  <a:cubicBezTo>
                    <a:pt x="222285" y="54246"/>
                    <a:pt x="223581" y="39992"/>
                    <a:pt x="222028" y="25908"/>
                  </a:cubicBezTo>
                  <a:cubicBezTo>
                    <a:pt x="222028" y="22289"/>
                    <a:pt x="221742" y="18193"/>
                    <a:pt x="221266" y="14097"/>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43" name="Google Shape;3743;p38"/>
            <p:cNvSpPr/>
            <p:nvPr/>
          </p:nvSpPr>
          <p:spPr>
            <a:xfrm>
              <a:off x="4750147" y="550873"/>
              <a:ext cx="221772" cy="415907"/>
            </a:xfrm>
            <a:custGeom>
              <a:avLst/>
              <a:gdLst/>
              <a:ahLst/>
              <a:cxnLst/>
              <a:rect l="l" t="t" r="r" b="b"/>
              <a:pathLst>
                <a:path w="221772" h="415907" extrusionOk="0">
                  <a:moveTo>
                    <a:pt x="207074" y="0"/>
                  </a:moveTo>
                  <a:cubicBezTo>
                    <a:pt x="180670" y="11879"/>
                    <a:pt x="151372" y="15786"/>
                    <a:pt x="122777" y="11240"/>
                  </a:cubicBezTo>
                  <a:cubicBezTo>
                    <a:pt x="122777" y="25051"/>
                    <a:pt x="124683" y="50959"/>
                    <a:pt x="124683" y="50959"/>
                  </a:cubicBezTo>
                  <a:cubicBezTo>
                    <a:pt x="84963" y="79058"/>
                    <a:pt x="5239" y="126397"/>
                    <a:pt x="0" y="158972"/>
                  </a:cubicBezTo>
                  <a:cubicBezTo>
                    <a:pt x="5239" y="262128"/>
                    <a:pt x="14859" y="411385"/>
                    <a:pt x="19050" y="413290"/>
                  </a:cubicBezTo>
                  <a:cubicBezTo>
                    <a:pt x="29956" y="417859"/>
                    <a:pt x="42463" y="416377"/>
                    <a:pt x="52007" y="409385"/>
                  </a:cubicBezTo>
                  <a:cubicBezTo>
                    <a:pt x="52007" y="409385"/>
                    <a:pt x="77058" y="323183"/>
                    <a:pt x="69818" y="195072"/>
                  </a:cubicBezTo>
                  <a:cubicBezTo>
                    <a:pt x="69818" y="192596"/>
                    <a:pt x="188976" y="133922"/>
                    <a:pt x="204026" y="118872"/>
                  </a:cubicBezTo>
                  <a:cubicBezTo>
                    <a:pt x="219075" y="103823"/>
                    <a:pt x="222123" y="80296"/>
                    <a:pt x="221742" y="58388"/>
                  </a:cubicBezTo>
                  <a:cubicBezTo>
                    <a:pt x="220914" y="38124"/>
                    <a:pt x="215922" y="18248"/>
                    <a:pt x="207074"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44" name="Google Shape;3744;p38"/>
            <p:cNvSpPr/>
            <p:nvPr/>
          </p:nvSpPr>
          <p:spPr>
            <a:xfrm>
              <a:off x="4667800" y="524108"/>
              <a:ext cx="331739" cy="305664"/>
            </a:xfrm>
            <a:custGeom>
              <a:avLst/>
              <a:gdLst/>
              <a:ahLst/>
              <a:cxnLst/>
              <a:rect l="l" t="t" r="r" b="b"/>
              <a:pathLst>
                <a:path w="331739" h="305664" extrusionOk="0">
                  <a:moveTo>
                    <a:pt x="318663" y="48673"/>
                  </a:moveTo>
                  <a:cubicBezTo>
                    <a:pt x="318663" y="48673"/>
                    <a:pt x="362668" y="126682"/>
                    <a:pt x="289230" y="166783"/>
                  </a:cubicBezTo>
                  <a:cubicBezTo>
                    <a:pt x="211697" y="209169"/>
                    <a:pt x="164548" y="219075"/>
                    <a:pt x="164548" y="219075"/>
                  </a:cubicBezTo>
                  <a:lnTo>
                    <a:pt x="152928" y="221837"/>
                  </a:lnTo>
                  <a:cubicBezTo>
                    <a:pt x="156595" y="248732"/>
                    <a:pt x="156595" y="276000"/>
                    <a:pt x="152928" y="302895"/>
                  </a:cubicBezTo>
                  <a:cubicBezTo>
                    <a:pt x="152928" y="302895"/>
                    <a:pt x="97587" y="321945"/>
                    <a:pt x="27102" y="260128"/>
                  </a:cubicBezTo>
                  <a:lnTo>
                    <a:pt x="3766" y="184880"/>
                  </a:lnTo>
                  <a:lnTo>
                    <a:pt x="814" y="164592"/>
                  </a:lnTo>
                  <a:cubicBezTo>
                    <a:pt x="-1958" y="150729"/>
                    <a:pt x="2452" y="136403"/>
                    <a:pt x="12529" y="126492"/>
                  </a:cubicBezTo>
                  <a:cubicBezTo>
                    <a:pt x="29484" y="111157"/>
                    <a:pt x="83110" y="71914"/>
                    <a:pt x="116447" y="49435"/>
                  </a:cubicBezTo>
                  <a:cubicBezTo>
                    <a:pt x="149785" y="26956"/>
                    <a:pt x="176454" y="5429"/>
                    <a:pt x="176454" y="5429"/>
                  </a:cubicBezTo>
                  <a:lnTo>
                    <a:pt x="182265" y="0"/>
                  </a:lnTo>
                  <a:cubicBezTo>
                    <a:pt x="182265" y="0"/>
                    <a:pt x="221794" y="31528"/>
                    <a:pt x="294088" y="20955"/>
                  </a:cubicBezTo>
                  <a:cubicBezTo>
                    <a:pt x="303709" y="28824"/>
                    <a:pt x="312005" y="38181"/>
                    <a:pt x="318663" y="4867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45" name="Google Shape;3745;p38"/>
            <p:cNvSpPr/>
            <p:nvPr/>
          </p:nvSpPr>
          <p:spPr>
            <a:xfrm>
              <a:off x="4934583" y="344330"/>
              <a:ext cx="115253" cy="404460"/>
            </a:xfrm>
            <a:custGeom>
              <a:avLst/>
              <a:gdLst/>
              <a:ahLst/>
              <a:cxnLst/>
              <a:rect l="l" t="t" r="r" b="b"/>
              <a:pathLst>
                <a:path w="115253" h="404460" extrusionOk="0">
                  <a:moveTo>
                    <a:pt x="8160" y="344370"/>
                  </a:moveTo>
                  <a:cubicBezTo>
                    <a:pt x="14904" y="338294"/>
                    <a:pt x="22029" y="332663"/>
                    <a:pt x="29496" y="327511"/>
                  </a:cubicBezTo>
                  <a:cubicBezTo>
                    <a:pt x="37392" y="323547"/>
                    <a:pt x="44622" y="318373"/>
                    <a:pt x="50927" y="312175"/>
                  </a:cubicBezTo>
                  <a:cubicBezTo>
                    <a:pt x="57690" y="305413"/>
                    <a:pt x="67691" y="277123"/>
                    <a:pt x="72930" y="249501"/>
                  </a:cubicBezTo>
                  <a:cubicBezTo>
                    <a:pt x="77683" y="218583"/>
                    <a:pt x="77140" y="187081"/>
                    <a:pt x="71311" y="156346"/>
                  </a:cubicBezTo>
                  <a:cubicBezTo>
                    <a:pt x="62186" y="119587"/>
                    <a:pt x="49851" y="83699"/>
                    <a:pt x="34449" y="49095"/>
                  </a:cubicBezTo>
                  <a:cubicBezTo>
                    <a:pt x="24924" y="28330"/>
                    <a:pt x="30163" y="15757"/>
                    <a:pt x="39116" y="6518"/>
                  </a:cubicBezTo>
                  <a:cubicBezTo>
                    <a:pt x="49594" y="-4245"/>
                    <a:pt x="60548" y="-3959"/>
                    <a:pt x="73026" y="24997"/>
                  </a:cubicBezTo>
                  <a:cubicBezTo>
                    <a:pt x="90609" y="65456"/>
                    <a:pt x="103610" y="107756"/>
                    <a:pt x="111792" y="151108"/>
                  </a:cubicBezTo>
                  <a:cubicBezTo>
                    <a:pt x="116821" y="182699"/>
                    <a:pt x="116364" y="214919"/>
                    <a:pt x="110459" y="246358"/>
                  </a:cubicBezTo>
                  <a:cubicBezTo>
                    <a:pt x="105277" y="273851"/>
                    <a:pt x="96809" y="300618"/>
                    <a:pt x="85218" y="326082"/>
                  </a:cubicBezTo>
                  <a:cubicBezTo>
                    <a:pt x="81979" y="333511"/>
                    <a:pt x="81407" y="339798"/>
                    <a:pt x="76931" y="354657"/>
                  </a:cubicBezTo>
                  <a:cubicBezTo>
                    <a:pt x="72673" y="369631"/>
                    <a:pt x="64862" y="383357"/>
                    <a:pt x="54166" y="394662"/>
                  </a:cubicBezTo>
                  <a:cubicBezTo>
                    <a:pt x="44641" y="403520"/>
                    <a:pt x="39783" y="405235"/>
                    <a:pt x="37116" y="404187"/>
                  </a:cubicBezTo>
                  <a:cubicBezTo>
                    <a:pt x="34449" y="403139"/>
                    <a:pt x="34068" y="399329"/>
                    <a:pt x="37973" y="394662"/>
                  </a:cubicBezTo>
                  <a:cubicBezTo>
                    <a:pt x="44631" y="387879"/>
                    <a:pt x="50051" y="379980"/>
                    <a:pt x="53976" y="371326"/>
                  </a:cubicBezTo>
                  <a:cubicBezTo>
                    <a:pt x="53976" y="371326"/>
                    <a:pt x="45974" y="381708"/>
                    <a:pt x="40640" y="387518"/>
                  </a:cubicBezTo>
                  <a:cubicBezTo>
                    <a:pt x="35887" y="392688"/>
                    <a:pt x="30430" y="397176"/>
                    <a:pt x="24448" y="400853"/>
                  </a:cubicBezTo>
                  <a:cubicBezTo>
                    <a:pt x="18638" y="404377"/>
                    <a:pt x="9494" y="400282"/>
                    <a:pt x="13304" y="395614"/>
                  </a:cubicBezTo>
                  <a:cubicBezTo>
                    <a:pt x="17114" y="390947"/>
                    <a:pt x="21305" y="388280"/>
                    <a:pt x="29115" y="379612"/>
                  </a:cubicBezTo>
                  <a:cubicBezTo>
                    <a:pt x="33306" y="375022"/>
                    <a:pt x="36926" y="369936"/>
                    <a:pt x="39878" y="364468"/>
                  </a:cubicBezTo>
                  <a:cubicBezTo>
                    <a:pt x="34335" y="369996"/>
                    <a:pt x="28344" y="375060"/>
                    <a:pt x="21971" y="379612"/>
                  </a:cubicBezTo>
                  <a:cubicBezTo>
                    <a:pt x="17047" y="383554"/>
                    <a:pt x="11094" y="386000"/>
                    <a:pt x="4827" y="386661"/>
                  </a:cubicBezTo>
                  <a:cubicBezTo>
                    <a:pt x="1588" y="386661"/>
                    <a:pt x="-2889" y="382851"/>
                    <a:pt x="2540" y="377707"/>
                  </a:cubicBezTo>
                  <a:cubicBezTo>
                    <a:pt x="10370" y="372249"/>
                    <a:pt x="17504" y="365851"/>
                    <a:pt x="23781" y="358657"/>
                  </a:cubicBezTo>
                  <a:cubicBezTo>
                    <a:pt x="29687" y="351133"/>
                    <a:pt x="32735" y="345037"/>
                    <a:pt x="30830" y="345132"/>
                  </a:cubicBezTo>
                  <a:cubicBezTo>
                    <a:pt x="28925" y="345227"/>
                    <a:pt x="25781" y="349990"/>
                    <a:pt x="18257" y="353419"/>
                  </a:cubicBezTo>
                  <a:cubicBezTo>
                    <a:pt x="10732" y="356848"/>
                    <a:pt x="1969" y="355705"/>
                    <a:pt x="445" y="351514"/>
                  </a:cubicBezTo>
                  <a:cubicBezTo>
                    <a:pt x="-1079" y="347323"/>
                    <a:pt x="1302" y="348847"/>
                    <a:pt x="8160" y="34437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46" name="Google Shape;3746;p38"/>
            <p:cNvSpPr/>
            <p:nvPr/>
          </p:nvSpPr>
          <p:spPr>
            <a:xfrm>
              <a:off x="4957330" y="339243"/>
              <a:ext cx="69518" cy="88698"/>
            </a:xfrm>
            <a:custGeom>
              <a:avLst/>
              <a:gdLst/>
              <a:ahLst/>
              <a:cxnLst/>
              <a:rect l="l" t="t" r="r" b="b"/>
              <a:pathLst>
                <a:path w="69518" h="88698" extrusionOk="0">
                  <a:moveTo>
                    <a:pt x="69519" y="69040"/>
                  </a:moveTo>
                  <a:cubicBezTo>
                    <a:pt x="69519" y="69040"/>
                    <a:pt x="42848" y="92757"/>
                    <a:pt x="13130" y="88090"/>
                  </a:cubicBezTo>
                  <a:lnTo>
                    <a:pt x="1320" y="38179"/>
                  </a:lnTo>
                  <a:cubicBezTo>
                    <a:pt x="1320" y="38179"/>
                    <a:pt x="-6491" y="11985"/>
                    <a:pt x="15893" y="2079"/>
                  </a:cubicBezTo>
                  <a:cubicBezTo>
                    <a:pt x="38277" y="-7827"/>
                    <a:pt x="59898" y="18177"/>
                    <a:pt x="69519" y="69040"/>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47" name="Google Shape;3747;p38"/>
            <p:cNvSpPr/>
            <p:nvPr/>
          </p:nvSpPr>
          <p:spPr>
            <a:xfrm>
              <a:off x="4820537" y="320915"/>
              <a:ext cx="59626" cy="62603"/>
            </a:xfrm>
            <a:custGeom>
              <a:avLst/>
              <a:gdLst/>
              <a:ahLst/>
              <a:cxnLst/>
              <a:rect l="l" t="t" r="r" b="b"/>
              <a:pathLst>
                <a:path w="59626" h="62603" extrusionOk="0">
                  <a:moveTo>
                    <a:pt x="59627" y="405"/>
                  </a:moveTo>
                  <a:cubicBezTo>
                    <a:pt x="59627" y="405"/>
                    <a:pt x="31052" y="-8358"/>
                    <a:pt x="0" y="55650"/>
                  </a:cubicBezTo>
                  <a:lnTo>
                    <a:pt x="11430" y="62603"/>
                  </a:lnTo>
                  <a:cubicBezTo>
                    <a:pt x="25775" y="40593"/>
                    <a:pt x="41891" y="19791"/>
                    <a:pt x="59627" y="405"/>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48" name="Google Shape;3748;p38"/>
            <p:cNvSpPr/>
            <p:nvPr/>
          </p:nvSpPr>
          <p:spPr>
            <a:xfrm>
              <a:off x="2491198" y="3393133"/>
              <a:ext cx="385953" cy="222884"/>
            </a:xfrm>
            <a:custGeom>
              <a:avLst/>
              <a:gdLst/>
              <a:ahLst/>
              <a:cxnLst/>
              <a:rect l="l" t="t" r="r" b="b"/>
              <a:pathLst>
                <a:path w="385953" h="222884" extrusionOk="0">
                  <a:moveTo>
                    <a:pt x="192976" y="222885"/>
                  </a:moveTo>
                  <a:lnTo>
                    <a:pt x="0" y="111443"/>
                  </a:lnTo>
                  <a:lnTo>
                    <a:pt x="192976" y="0"/>
                  </a:lnTo>
                  <a:lnTo>
                    <a:pt x="385953" y="111443"/>
                  </a:lnTo>
                  <a:lnTo>
                    <a:pt x="192976" y="222885"/>
                  </a:ln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49" name="Google Shape;3749;p38"/>
            <p:cNvSpPr/>
            <p:nvPr/>
          </p:nvSpPr>
          <p:spPr>
            <a:xfrm>
              <a:off x="2797046" y="3214634"/>
              <a:ext cx="385953" cy="222789"/>
            </a:xfrm>
            <a:custGeom>
              <a:avLst/>
              <a:gdLst/>
              <a:ahLst/>
              <a:cxnLst/>
              <a:rect l="l" t="t" r="r" b="b"/>
              <a:pathLst>
                <a:path w="385953" h="222789" extrusionOk="0">
                  <a:moveTo>
                    <a:pt x="192976" y="222790"/>
                  </a:moveTo>
                  <a:lnTo>
                    <a:pt x="0" y="111443"/>
                  </a:lnTo>
                  <a:lnTo>
                    <a:pt x="192976" y="0"/>
                  </a:lnTo>
                  <a:lnTo>
                    <a:pt x="385953" y="111443"/>
                  </a:lnTo>
                  <a:lnTo>
                    <a:pt x="192976" y="222790"/>
                  </a:ln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50" name="Google Shape;3750;p38"/>
            <p:cNvSpPr/>
            <p:nvPr/>
          </p:nvSpPr>
          <p:spPr>
            <a:xfrm>
              <a:off x="2911632" y="2431203"/>
              <a:ext cx="385953" cy="222884"/>
            </a:xfrm>
            <a:custGeom>
              <a:avLst/>
              <a:gdLst/>
              <a:ahLst/>
              <a:cxnLst/>
              <a:rect l="l" t="t" r="r" b="b"/>
              <a:pathLst>
                <a:path w="385953" h="222884" extrusionOk="0">
                  <a:moveTo>
                    <a:pt x="192977" y="222885"/>
                  </a:moveTo>
                  <a:lnTo>
                    <a:pt x="0" y="111442"/>
                  </a:lnTo>
                  <a:lnTo>
                    <a:pt x="192977" y="0"/>
                  </a:lnTo>
                  <a:lnTo>
                    <a:pt x="385953" y="111442"/>
                  </a:lnTo>
                  <a:lnTo>
                    <a:pt x="192977" y="222885"/>
                  </a:lnTo>
                  <a:close/>
                </a:path>
              </a:pathLst>
            </a:custGeom>
            <a:solidFill>
              <a:srgbClr val="70B6F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51" name="Google Shape;3751;p38"/>
            <p:cNvSpPr/>
            <p:nvPr/>
          </p:nvSpPr>
          <p:spPr>
            <a:xfrm>
              <a:off x="2911632" y="2542645"/>
              <a:ext cx="192976" cy="830294"/>
            </a:xfrm>
            <a:custGeom>
              <a:avLst/>
              <a:gdLst/>
              <a:ahLst/>
              <a:cxnLst/>
              <a:rect l="l" t="t" r="r" b="b"/>
              <a:pathLst>
                <a:path w="192976" h="830294" extrusionOk="0">
                  <a:moveTo>
                    <a:pt x="192977" y="830294"/>
                  </a:moveTo>
                  <a:lnTo>
                    <a:pt x="0" y="718852"/>
                  </a:lnTo>
                  <a:lnTo>
                    <a:pt x="0" y="0"/>
                  </a:lnTo>
                  <a:lnTo>
                    <a:pt x="192977" y="111442"/>
                  </a:lnTo>
                  <a:lnTo>
                    <a:pt x="192977" y="830294"/>
                  </a:lnTo>
                  <a:close/>
                </a:path>
              </a:pathLst>
            </a:custGeom>
            <a:solidFill>
              <a:srgbClr val="4399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52" name="Google Shape;3752;p38"/>
            <p:cNvSpPr/>
            <p:nvPr/>
          </p:nvSpPr>
          <p:spPr>
            <a:xfrm>
              <a:off x="3104608" y="2542645"/>
              <a:ext cx="192976" cy="830294"/>
            </a:xfrm>
            <a:custGeom>
              <a:avLst/>
              <a:gdLst/>
              <a:ahLst/>
              <a:cxnLst/>
              <a:rect l="l" t="t" r="r" b="b"/>
              <a:pathLst>
                <a:path w="192976" h="830294" extrusionOk="0">
                  <a:moveTo>
                    <a:pt x="192977" y="718852"/>
                  </a:moveTo>
                  <a:lnTo>
                    <a:pt x="0" y="830294"/>
                  </a:lnTo>
                  <a:lnTo>
                    <a:pt x="0" y="111442"/>
                  </a:lnTo>
                  <a:lnTo>
                    <a:pt x="192977" y="0"/>
                  </a:lnTo>
                  <a:lnTo>
                    <a:pt x="192977" y="718852"/>
                  </a:lnTo>
                  <a:close/>
                </a:path>
              </a:pathLst>
            </a:custGeom>
            <a:solidFill>
              <a:srgbClr val="3E7E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53" name="Google Shape;3753;p38"/>
            <p:cNvSpPr/>
            <p:nvPr/>
          </p:nvSpPr>
          <p:spPr>
            <a:xfrm>
              <a:off x="2622167" y="2797249"/>
              <a:ext cx="385953" cy="222789"/>
            </a:xfrm>
            <a:custGeom>
              <a:avLst/>
              <a:gdLst/>
              <a:ahLst/>
              <a:cxnLst/>
              <a:rect l="l" t="t" r="r" b="b"/>
              <a:pathLst>
                <a:path w="385953" h="222789" extrusionOk="0">
                  <a:moveTo>
                    <a:pt x="192976" y="222790"/>
                  </a:moveTo>
                  <a:lnTo>
                    <a:pt x="0" y="111347"/>
                  </a:lnTo>
                  <a:lnTo>
                    <a:pt x="192976" y="0"/>
                  </a:lnTo>
                  <a:lnTo>
                    <a:pt x="385953" y="111347"/>
                  </a:lnTo>
                  <a:lnTo>
                    <a:pt x="192976" y="222790"/>
                  </a:lnTo>
                  <a:close/>
                </a:path>
              </a:pathLst>
            </a:custGeom>
            <a:solidFill>
              <a:srgbClr val="FF4D4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54" name="Google Shape;3754;p38"/>
            <p:cNvSpPr/>
            <p:nvPr/>
          </p:nvSpPr>
          <p:spPr>
            <a:xfrm>
              <a:off x="2622167" y="2908596"/>
              <a:ext cx="192976" cy="630555"/>
            </a:xfrm>
            <a:custGeom>
              <a:avLst/>
              <a:gdLst/>
              <a:ahLst/>
              <a:cxnLst/>
              <a:rect l="l" t="t" r="r" b="b"/>
              <a:pathLst>
                <a:path w="192976" h="630555" extrusionOk="0">
                  <a:moveTo>
                    <a:pt x="192976" y="630555"/>
                  </a:moveTo>
                  <a:lnTo>
                    <a:pt x="0" y="519113"/>
                  </a:lnTo>
                  <a:lnTo>
                    <a:pt x="0" y="0"/>
                  </a:lnTo>
                  <a:lnTo>
                    <a:pt x="192976" y="111443"/>
                  </a:lnTo>
                  <a:lnTo>
                    <a:pt x="192976" y="630555"/>
                  </a:lnTo>
                  <a:close/>
                </a:path>
              </a:pathLst>
            </a:custGeom>
            <a:solidFill>
              <a:srgbClr val="FF4D4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55" name="Google Shape;3755;p38"/>
            <p:cNvSpPr/>
            <p:nvPr/>
          </p:nvSpPr>
          <p:spPr>
            <a:xfrm>
              <a:off x="2622167" y="2908596"/>
              <a:ext cx="192976" cy="630555"/>
            </a:xfrm>
            <a:custGeom>
              <a:avLst/>
              <a:gdLst/>
              <a:ahLst/>
              <a:cxnLst/>
              <a:rect l="l" t="t" r="r" b="b"/>
              <a:pathLst>
                <a:path w="192976" h="630555" extrusionOk="0">
                  <a:moveTo>
                    <a:pt x="192976" y="630555"/>
                  </a:moveTo>
                  <a:lnTo>
                    <a:pt x="0" y="519113"/>
                  </a:lnTo>
                  <a:lnTo>
                    <a:pt x="0" y="0"/>
                  </a:lnTo>
                  <a:lnTo>
                    <a:pt x="192976" y="111443"/>
                  </a:lnTo>
                  <a:lnTo>
                    <a:pt x="192976" y="630555"/>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56" name="Google Shape;3756;p38"/>
            <p:cNvSpPr/>
            <p:nvPr/>
          </p:nvSpPr>
          <p:spPr>
            <a:xfrm>
              <a:off x="2815143" y="2908596"/>
              <a:ext cx="192976" cy="630555"/>
            </a:xfrm>
            <a:custGeom>
              <a:avLst/>
              <a:gdLst/>
              <a:ahLst/>
              <a:cxnLst/>
              <a:rect l="l" t="t" r="r" b="b"/>
              <a:pathLst>
                <a:path w="192976" h="630555" extrusionOk="0">
                  <a:moveTo>
                    <a:pt x="192977" y="519113"/>
                  </a:moveTo>
                  <a:lnTo>
                    <a:pt x="0" y="630555"/>
                  </a:lnTo>
                  <a:lnTo>
                    <a:pt x="0" y="111443"/>
                  </a:lnTo>
                  <a:lnTo>
                    <a:pt x="192977" y="0"/>
                  </a:lnTo>
                  <a:lnTo>
                    <a:pt x="192977" y="519113"/>
                  </a:lnTo>
                  <a:close/>
                </a:path>
              </a:pathLst>
            </a:custGeom>
            <a:solidFill>
              <a:srgbClr val="D33D3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57" name="Google Shape;3757;p38"/>
            <p:cNvSpPr/>
            <p:nvPr/>
          </p:nvSpPr>
          <p:spPr>
            <a:xfrm>
              <a:off x="2244025" y="3539151"/>
              <a:ext cx="385953" cy="222884"/>
            </a:xfrm>
            <a:custGeom>
              <a:avLst/>
              <a:gdLst/>
              <a:ahLst/>
              <a:cxnLst/>
              <a:rect l="l" t="t" r="r" b="b"/>
              <a:pathLst>
                <a:path w="385953" h="222884" extrusionOk="0">
                  <a:moveTo>
                    <a:pt x="192977" y="222885"/>
                  </a:moveTo>
                  <a:lnTo>
                    <a:pt x="0" y="111442"/>
                  </a:lnTo>
                  <a:lnTo>
                    <a:pt x="192977" y="0"/>
                  </a:lnTo>
                  <a:lnTo>
                    <a:pt x="385953" y="111442"/>
                  </a:lnTo>
                  <a:lnTo>
                    <a:pt x="192977" y="222885"/>
                  </a:ln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58" name="Google Shape;3758;p38"/>
            <p:cNvSpPr/>
            <p:nvPr/>
          </p:nvSpPr>
          <p:spPr>
            <a:xfrm>
              <a:off x="2313938" y="3177773"/>
              <a:ext cx="385953" cy="222789"/>
            </a:xfrm>
            <a:custGeom>
              <a:avLst/>
              <a:gdLst/>
              <a:ahLst/>
              <a:cxnLst/>
              <a:rect l="l" t="t" r="r" b="b"/>
              <a:pathLst>
                <a:path w="385953" h="222789" extrusionOk="0">
                  <a:moveTo>
                    <a:pt x="192977" y="222790"/>
                  </a:moveTo>
                  <a:lnTo>
                    <a:pt x="0" y="111347"/>
                  </a:lnTo>
                  <a:lnTo>
                    <a:pt x="192977" y="0"/>
                  </a:lnTo>
                  <a:lnTo>
                    <a:pt x="385953" y="111347"/>
                  </a:lnTo>
                  <a:lnTo>
                    <a:pt x="192977" y="222790"/>
                  </a:lnTo>
                  <a:close/>
                </a:path>
              </a:pathLst>
            </a:custGeom>
            <a:solidFill>
              <a:srgbClr val="B7E2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59" name="Google Shape;3759;p38"/>
            <p:cNvSpPr/>
            <p:nvPr/>
          </p:nvSpPr>
          <p:spPr>
            <a:xfrm>
              <a:off x="2313938" y="3289120"/>
              <a:ext cx="192976" cy="430815"/>
            </a:xfrm>
            <a:custGeom>
              <a:avLst/>
              <a:gdLst/>
              <a:ahLst/>
              <a:cxnLst/>
              <a:rect l="l" t="t" r="r" b="b"/>
              <a:pathLst>
                <a:path w="192976" h="430815" extrusionOk="0">
                  <a:moveTo>
                    <a:pt x="192977" y="430816"/>
                  </a:moveTo>
                  <a:lnTo>
                    <a:pt x="0" y="319468"/>
                  </a:lnTo>
                  <a:lnTo>
                    <a:pt x="0" y="0"/>
                  </a:lnTo>
                  <a:lnTo>
                    <a:pt x="192977" y="111442"/>
                  </a:lnTo>
                  <a:lnTo>
                    <a:pt x="192977" y="430816"/>
                  </a:lnTo>
                  <a:close/>
                </a:path>
              </a:pathLst>
            </a:custGeom>
            <a:solidFill>
              <a:srgbClr val="B7E2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60" name="Google Shape;3760;p38"/>
            <p:cNvSpPr/>
            <p:nvPr/>
          </p:nvSpPr>
          <p:spPr>
            <a:xfrm>
              <a:off x="2313938" y="3289120"/>
              <a:ext cx="192976" cy="430815"/>
            </a:xfrm>
            <a:custGeom>
              <a:avLst/>
              <a:gdLst/>
              <a:ahLst/>
              <a:cxnLst/>
              <a:rect l="l" t="t" r="r" b="b"/>
              <a:pathLst>
                <a:path w="192976" h="430815" extrusionOk="0">
                  <a:moveTo>
                    <a:pt x="192977" y="430816"/>
                  </a:moveTo>
                  <a:lnTo>
                    <a:pt x="0" y="319468"/>
                  </a:lnTo>
                  <a:lnTo>
                    <a:pt x="0" y="0"/>
                  </a:lnTo>
                  <a:lnTo>
                    <a:pt x="192977" y="111442"/>
                  </a:lnTo>
                  <a:lnTo>
                    <a:pt x="192977" y="430816"/>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61" name="Google Shape;3761;p38"/>
            <p:cNvSpPr/>
            <p:nvPr/>
          </p:nvSpPr>
          <p:spPr>
            <a:xfrm>
              <a:off x="2506915" y="3289120"/>
              <a:ext cx="192976" cy="430815"/>
            </a:xfrm>
            <a:custGeom>
              <a:avLst/>
              <a:gdLst/>
              <a:ahLst/>
              <a:cxnLst/>
              <a:rect l="l" t="t" r="r" b="b"/>
              <a:pathLst>
                <a:path w="192976" h="430815" extrusionOk="0">
                  <a:moveTo>
                    <a:pt x="192977" y="319468"/>
                  </a:moveTo>
                  <a:lnTo>
                    <a:pt x="0" y="430816"/>
                  </a:lnTo>
                  <a:lnTo>
                    <a:pt x="0" y="111442"/>
                  </a:lnTo>
                  <a:lnTo>
                    <a:pt x="192977" y="0"/>
                  </a:lnTo>
                  <a:lnTo>
                    <a:pt x="192977" y="319468"/>
                  </a:lnTo>
                  <a:close/>
                </a:path>
              </a:pathLst>
            </a:custGeom>
            <a:solidFill>
              <a:srgbClr val="B7E2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62" name="Google Shape;3762;p38"/>
            <p:cNvSpPr/>
            <p:nvPr/>
          </p:nvSpPr>
          <p:spPr>
            <a:xfrm>
              <a:off x="2506915" y="3289120"/>
              <a:ext cx="192976" cy="430815"/>
            </a:xfrm>
            <a:custGeom>
              <a:avLst/>
              <a:gdLst/>
              <a:ahLst/>
              <a:cxnLst/>
              <a:rect l="l" t="t" r="r" b="b"/>
              <a:pathLst>
                <a:path w="192976" h="430815" extrusionOk="0">
                  <a:moveTo>
                    <a:pt x="192977" y="319468"/>
                  </a:moveTo>
                  <a:lnTo>
                    <a:pt x="0" y="430816"/>
                  </a:lnTo>
                  <a:lnTo>
                    <a:pt x="0" y="111442"/>
                  </a:lnTo>
                  <a:lnTo>
                    <a:pt x="192977" y="0"/>
                  </a:lnTo>
                  <a:lnTo>
                    <a:pt x="192977" y="319468"/>
                  </a:ln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63" name="Google Shape;3763;p38"/>
            <p:cNvSpPr/>
            <p:nvPr/>
          </p:nvSpPr>
          <p:spPr>
            <a:xfrm>
              <a:off x="3217241" y="3786325"/>
              <a:ext cx="1277540" cy="681323"/>
            </a:xfrm>
            <a:custGeom>
              <a:avLst/>
              <a:gdLst/>
              <a:ahLst/>
              <a:cxnLst/>
              <a:rect l="l" t="t" r="r" b="b"/>
              <a:pathLst>
                <a:path w="1277540" h="681323" extrusionOk="0">
                  <a:moveTo>
                    <a:pt x="1277541" y="681323"/>
                  </a:moveTo>
                  <a:lnTo>
                    <a:pt x="1153716" y="503015"/>
                  </a:lnTo>
                  <a:lnTo>
                    <a:pt x="1093708" y="476155"/>
                  </a:lnTo>
                  <a:cubicBezTo>
                    <a:pt x="1048160" y="465620"/>
                    <a:pt x="1001582" y="460258"/>
                    <a:pt x="954834" y="460153"/>
                  </a:cubicBezTo>
                  <a:cubicBezTo>
                    <a:pt x="898922" y="516541"/>
                    <a:pt x="546306" y="531590"/>
                    <a:pt x="406289" y="462058"/>
                  </a:cubicBezTo>
                  <a:cubicBezTo>
                    <a:pt x="247507" y="383191"/>
                    <a:pt x="164259" y="286893"/>
                    <a:pt x="138351" y="227933"/>
                  </a:cubicBezTo>
                  <a:cubicBezTo>
                    <a:pt x="92250" y="123158"/>
                    <a:pt x="180165" y="0"/>
                    <a:pt x="180165" y="0"/>
                  </a:cubicBezTo>
                  <a:cubicBezTo>
                    <a:pt x="-60055" y="138684"/>
                    <a:pt x="-60055" y="364427"/>
                    <a:pt x="180165" y="503111"/>
                  </a:cubicBezTo>
                  <a:cubicBezTo>
                    <a:pt x="405336" y="633127"/>
                    <a:pt x="762905" y="641223"/>
                    <a:pt x="1004649" y="527495"/>
                  </a:cubicBezTo>
                  <a:lnTo>
                    <a:pt x="1004649" y="527495"/>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64" name="Google Shape;3764;p38"/>
            <p:cNvSpPr/>
            <p:nvPr/>
          </p:nvSpPr>
          <p:spPr>
            <a:xfrm>
              <a:off x="4341906" y="4346681"/>
              <a:ext cx="972788" cy="561593"/>
            </a:xfrm>
            <a:custGeom>
              <a:avLst/>
              <a:gdLst/>
              <a:ahLst/>
              <a:cxnLst/>
              <a:rect l="l" t="t" r="r" b="b"/>
              <a:pathLst>
                <a:path w="972788" h="561593" extrusionOk="0">
                  <a:moveTo>
                    <a:pt x="831532" y="561594"/>
                  </a:moveTo>
                  <a:lnTo>
                    <a:pt x="0" y="81534"/>
                  </a:lnTo>
                  <a:lnTo>
                    <a:pt x="141256" y="0"/>
                  </a:lnTo>
                  <a:lnTo>
                    <a:pt x="972788" y="480060"/>
                  </a:lnTo>
                  <a:lnTo>
                    <a:pt x="831532" y="561594"/>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65" name="Google Shape;3765;p38"/>
            <p:cNvSpPr/>
            <p:nvPr/>
          </p:nvSpPr>
          <p:spPr>
            <a:xfrm>
              <a:off x="3246959" y="3638497"/>
              <a:ext cx="1231677" cy="711112"/>
            </a:xfrm>
            <a:custGeom>
              <a:avLst/>
              <a:gdLst/>
              <a:ahLst/>
              <a:cxnLst/>
              <a:rect l="l" t="t" r="r" b="b"/>
              <a:pathLst>
                <a:path w="1231677" h="711112" extrusionOk="0">
                  <a:moveTo>
                    <a:pt x="180165" y="607029"/>
                  </a:moveTo>
                  <a:cubicBezTo>
                    <a:pt x="-60055" y="468344"/>
                    <a:pt x="-60055" y="242697"/>
                    <a:pt x="180165" y="104013"/>
                  </a:cubicBezTo>
                  <a:cubicBezTo>
                    <a:pt x="420386" y="-34671"/>
                    <a:pt x="811292" y="-34671"/>
                    <a:pt x="1051512" y="104013"/>
                  </a:cubicBezTo>
                  <a:cubicBezTo>
                    <a:pt x="1291733" y="242697"/>
                    <a:pt x="1291733" y="468344"/>
                    <a:pt x="1051512" y="607029"/>
                  </a:cubicBezTo>
                  <a:cubicBezTo>
                    <a:pt x="811292" y="745713"/>
                    <a:pt x="420386" y="745903"/>
                    <a:pt x="180165" y="607029"/>
                  </a:cubicBezTo>
                  <a:close/>
                  <a:moveTo>
                    <a:pt x="945213" y="165354"/>
                  </a:moveTo>
                  <a:cubicBezTo>
                    <a:pt x="763572" y="60579"/>
                    <a:pt x="468011" y="60579"/>
                    <a:pt x="286464" y="165354"/>
                  </a:cubicBezTo>
                  <a:cubicBezTo>
                    <a:pt x="104918" y="270129"/>
                    <a:pt x="104823" y="441103"/>
                    <a:pt x="286464" y="545878"/>
                  </a:cubicBezTo>
                  <a:cubicBezTo>
                    <a:pt x="468106" y="650653"/>
                    <a:pt x="763572" y="650653"/>
                    <a:pt x="945213" y="545878"/>
                  </a:cubicBezTo>
                  <a:cubicBezTo>
                    <a:pt x="1126855" y="441103"/>
                    <a:pt x="1126855" y="270224"/>
                    <a:pt x="945213" y="165354"/>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66" name="Google Shape;3766;p38"/>
            <p:cNvSpPr/>
            <p:nvPr/>
          </p:nvSpPr>
          <p:spPr>
            <a:xfrm>
              <a:off x="3247293" y="3898053"/>
              <a:ext cx="108013" cy="106584"/>
            </a:xfrm>
            <a:custGeom>
              <a:avLst/>
              <a:gdLst/>
              <a:ahLst/>
              <a:cxnLst/>
              <a:rect l="l" t="t" r="r" b="b"/>
              <a:pathLst>
                <a:path w="108013" h="106584" extrusionOk="0">
                  <a:moveTo>
                    <a:pt x="0" y="106585"/>
                  </a:moveTo>
                  <a:lnTo>
                    <a:pt x="0" y="0"/>
                  </a:lnTo>
                  <a:lnTo>
                    <a:pt x="108013" y="53245"/>
                  </a:lnTo>
                  <a:lnTo>
                    <a:pt x="0" y="106585"/>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67" name="Google Shape;3767;p38"/>
            <p:cNvSpPr/>
            <p:nvPr/>
          </p:nvSpPr>
          <p:spPr>
            <a:xfrm>
              <a:off x="3553141" y="4166849"/>
              <a:ext cx="622063" cy="123348"/>
            </a:xfrm>
            <a:custGeom>
              <a:avLst/>
              <a:gdLst/>
              <a:ahLst/>
              <a:cxnLst/>
              <a:rect l="l" t="t" r="r" b="b"/>
              <a:pathLst>
                <a:path w="622063" h="123348" extrusionOk="0">
                  <a:moveTo>
                    <a:pt x="0" y="13525"/>
                  </a:moveTo>
                  <a:cubicBezTo>
                    <a:pt x="4381" y="18955"/>
                    <a:pt x="19812" y="123349"/>
                    <a:pt x="327470" y="123349"/>
                  </a:cubicBezTo>
                  <a:cubicBezTo>
                    <a:pt x="635127" y="123349"/>
                    <a:pt x="621983" y="0"/>
                    <a:pt x="621983" y="0"/>
                  </a:cubicBezTo>
                  <a:cubicBezTo>
                    <a:pt x="621983" y="0"/>
                    <a:pt x="331851" y="39910"/>
                    <a:pt x="327470" y="39910"/>
                  </a:cubicBezTo>
                  <a:cubicBezTo>
                    <a:pt x="323088" y="39910"/>
                    <a:pt x="0" y="13525"/>
                    <a:pt x="0" y="13525"/>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68" name="Google Shape;3768;p38"/>
            <p:cNvSpPr/>
            <p:nvPr/>
          </p:nvSpPr>
          <p:spPr>
            <a:xfrm>
              <a:off x="4390007" y="3898053"/>
              <a:ext cx="88582" cy="95916"/>
            </a:xfrm>
            <a:custGeom>
              <a:avLst/>
              <a:gdLst/>
              <a:ahLst/>
              <a:cxnLst/>
              <a:rect l="l" t="t" r="r" b="b"/>
              <a:pathLst>
                <a:path w="88582" h="95916" extrusionOk="0">
                  <a:moveTo>
                    <a:pt x="88583" y="0"/>
                  </a:moveTo>
                  <a:lnTo>
                    <a:pt x="88583" y="95917"/>
                  </a:lnTo>
                  <a:lnTo>
                    <a:pt x="0" y="39433"/>
                  </a:lnTo>
                  <a:lnTo>
                    <a:pt x="88583" y="0"/>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69" name="Google Shape;3769;p38"/>
            <p:cNvSpPr/>
            <p:nvPr/>
          </p:nvSpPr>
          <p:spPr>
            <a:xfrm>
              <a:off x="3582763" y="3612208"/>
              <a:ext cx="550640" cy="90297"/>
            </a:xfrm>
            <a:custGeom>
              <a:avLst/>
              <a:gdLst/>
              <a:ahLst/>
              <a:cxnLst/>
              <a:rect l="l" t="t" r="r" b="b"/>
              <a:pathLst>
                <a:path w="550640" h="90297" extrusionOk="0">
                  <a:moveTo>
                    <a:pt x="0" y="53816"/>
                  </a:moveTo>
                  <a:cubicBezTo>
                    <a:pt x="89316" y="19079"/>
                    <a:pt x="184204" y="838"/>
                    <a:pt x="280035" y="0"/>
                  </a:cubicBezTo>
                  <a:cubicBezTo>
                    <a:pt x="373275" y="295"/>
                    <a:pt x="465430" y="19984"/>
                    <a:pt x="550640" y="57817"/>
                  </a:cubicBezTo>
                  <a:lnTo>
                    <a:pt x="531114" y="90297"/>
                  </a:lnTo>
                  <a:lnTo>
                    <a:pt x="16764" y="90297"/>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70" name="Google Shape;3770;p38"/>
            <p:cNvSpPr/>
            <p:nvPr/>
          </p:nvSpPr>
          <p:spPr>
            <a:xfrm>
              <a:off x="3404265" y="3670120"/>
              <a:ext cx="917257" cy="529590"/>
            </a:xfrm>
            <a:custGeom>
              <a:avLst/>
              <a:gdLst/>
              <a:ahLst/>
              <a:cxnLst/>
              <a:rect l="l" t="t" r="r" b="b"/>
              <a:pathLst>
                <a:path w="917257" h="529590" extrusionOk="0">
                  <a:moveTo>
                    <a:pt x="917258" y="264795"/>
                  </a:moveTo>
                  <a:cubicBezTo>
                    <a:pt x="917258" y="411037"/>
                    <a:pt x="711922" y="529590"/>
                    <a:pt x="458629" y="529590"/>
                  </a:cubicBezTo>
                  <a:cubicBezTo>
                    <a:pt x="205335" y="529590"/>
                    <a:pt x="0" y="411037"/>
                    <a:pt x="0" y="264795"/>
                  </a:cubicBezTo>
                  <a:cubicBezTo>
                    <a:pt x="0" y="118553"/>
                    <a:pt x="205335" y="0"/>
                    <a:pt x="458629" y="0"/>
                  </a:cubicBezTo>
                  <a:cubicBezTo>
                    <a:pt x="711923" y="0"/>
                    <a:pt x="917258" y="118553"/>
                    <a:pt x="917258" y="264795"/>
                  </a:cubicBezTo>
                  <a:close/>
                </a:path>
              </a:pathLst>
            </a:custGeom>
            <a:solidFill>
              <a:srgbClr val="3E7E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71" name="Google Shape;3771;p38"/>
            <p:cNvSpPr/>
            <p:nvPr/>
          </p:nvSpPr>
          <p:spPr>
            <a:xfrm>
              <a:off x="3246959" y="3542485"/>
              <a:ext cx="1231677" cy="711136"/>
            </a:xfrm>
            <a:custGeom>
              <a:avLst/>
              <a:gdLst/>
              <a:ahLst/>
              <a:cxnLst/>
              <a:rect l="l" t="t" r="r" b="b"/>
              <a:pathLst>
                <a:path w="1231677" h="711136" extrusionOk="0">
                  <a:moveTo>
                    <a:pt x="180165" y="607124"/>
                  </a:moveTo>
                  <a:cubicBezTo>
                    <a:pt x="-60055" y="468440"/>
                    <a:pt x="-60055" y="242697"/>
                    <a:pt x="180165" y="104013"/>
                  </a:cubicBezTo>
                  <a:cubicBezTo>
                    <a:pt x="420386" y="-34671"/>
                    <a:pt x="811292" y="-34671"/>
                    <a:pt x="1051512" y="104013"/>
                  </a:cubicBezTo>
                  <a:cubicBezTo>
                    <a:pt x="1291733" y="242697"/>
                    <a:pt x="1291733" y="468440"/>
                    <a:pt x="1051512" y="607124"/>
                  </a:cubicBezTo>
                  <a:cubicBezTo>
                    <a:pt x="811292" y="745808"/>
                    <a:pt x="420386" y="745808"/>
                    <a:pt x="180165" y="607124"/>
                  </a:cubicBezTo>
                  <a:close/>
                  <a:moveTo>
                    <a:pt x="945213" y="165640"/>
                  </a:moveTo>
                  <a:cubicBezTo>
                    <a:pt x="763572" y="60865"/>
                    <a:pt x="468011" y="60865"/>
                    <a:pt x="286464" y="165640"/>
                  </a:cubicBezTo>
                  <a:cubicBezTo>
                    <a:pt x="104918" y="270415"/>
                    <a:pt x="104823" y="441198"/>
                    <a:pt x="286464" y="546068"/>
                  </a:cubicBezTo>
                  <a:cubicBezTo>
                    <a:pt x="468106" y="650939"/>
                    <a:pt x="763572" y="650843"/>
                    <a:pt x="945213" y="546068"/>
                  </a:cubicBezTo>
                  <a:cubicBezTo>
                    <a:pt x="1126855" y="441293"/>
                    <a:pt x="1126855" y="270415"/>
                    <a:pt x="945213" y="165640"/>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72" name="Google Shape;3772;p38"/>
            <p:cNvSpPr/>
            <p:nvPr/>
          </p:nvSpPr>
          <p:spPr>
            <a:xfrm>
              <a:off x="4233892" y="4110556"/>
              <a:ext cx="329469" cy="191071"/>
            </a:xfrm>
            <a:custGeom>
              <a:avLst/>
              <a:gdLst/>
              <a:ahLst/>
              <a:cxnLst/>
              <a:rect l="l" t="t" r="r" b="b"/>
              <a:pathLst>
                <a:path w="329469" h="191071" extrusionOk="0">
                  <a:moveTo>
                    <a:pt x="208407" y="191071"/>
                  </a:moveTo>
                  <a:lnTo>
                    <a:pt x="0" y="69818"/>
                  </a:lnTo>
                  <a:lnTo>
                    <a:pt x="121063" y="0"/>
                  </a:lnTo>
                  <a:lnTo>
                    <a:pt x="329470" y="121158"/>
                  </a:lnTo>
                  <a:lnTo>
                    <a:pt x="208407" y="191071"/>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73" name="Google Shape;3773;p38"/>
            <p:cNvSpPr/>
            <p:nvPr/>
          </p:nvSpPr>
          <p:spPr>
            <a:xfrm>
              <a:off x="4234083" y="4180469"/>
              <a:ext cx="208216" cy="217741"/>
            </a:xfrm>
            <a:custGeom>
              <a:avLst/>
              <a:gdLst/>
              <a:ahLst/>
              <a:cxnLst/>
              <a:rect l="l" t="t" r="r" b="b"/>
              <a:pathLst>
                <a:path w="208216" h="217741" extrusionOk="0">
                  <a:moveTo>
                    <a:pt x="208217" y="217742"/>
                  </a:moveTo>
                  <a:lnTo>
                    <a:pt x="0" y="97250"/>
                  </a:lnTo>
                  <a:lnTo>
                    <a:pt x="0" y="0"/>
                  </a:lnTo>
                  <a:lnTo>
                    <a:pt x="208217" y="120491"/>
                  </a:lnTo>
                  <a:lnTo>
                    <a:pt x="208217" y="217742"/>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74" name="Google Shape;3774;p38"/>
            <p:cNvSpPr/>
            <p:nvPr/>
          </p:nvSpPr>
          <p:spPr>
            <a:xfrm>
              <a:off x="4368385" y="4248383"/>
              <a:ext cx="831437" cy="643127"/>
            </a:xfrm>
            <a:custGeom>
              <a:avLst/>
              <a:gdLst/>
              <a:ahLst/>
              <a:cxnLst/>
              <a:rect l="l" t="t" r="r" b="b"/>
              <a:pathLst>
                <a:path w="831437" h="643127" extrusionOk="0">
                  <a:moveTo>
                    <a:pt x="831437" y="643128"/>
                  </a:moveTo>
                  <a:lnTo>
                    <a:pt x="0" y="163068"/>
                  </a:lnTo>
                  <a:lnTo>
                    <a:pt x="0" y="0"/>
                  </a:lnTo>
                  <a:lnTo>
                    <a:pt x="831437" y="480060"/>
                  </a:lnTo>
                  <a:lnTo>
                    <a:pt x="831437" y="643128"/>
                  </a:ln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75" name="Google Shape;3775;p38"/>
            <p:cNvSpPr/>
            <p:nvPr/>
          </p:nvSpPr>
          <p:spPr>
            <a:xfrm>
              <a:off x="4368385" y="4166944"/>
              <a:ext cx="972788" cy="561593"/>
            </a:xfrm>
            <a:custGeom>
              <a:avLst/>
              <a:gdLst/>
              <a:ahLst/>
              <a:cxnLst/>
              <a:rect l="l" t="t" r="r" b="b"/>
              <a:pathLst>
                <a:path w="972788" h="561593" extrusionOk="0">
                  <a:moveTo>
                    <a:pt x="831532" y="561594"/>
                  </a:moveTo>
                  <a:lnTo>
                    <a:pt x="0" y="81534"/>
                  </a:lnTo>
                  <a:lnTo>
                    <a:pt x="141256" y="0"/>
                  </a:lnTo>
                  <a:lnTo>
                    <a:pt x="972788" y="479965"/>
                  </a:lnTo>
                  <a:lnTo>
                    <a:pt x="831532" y="561594"/>
                  </a:lnTo>
                  <a:close/>
                </a:path>
              </a:pathLst>
            </a:custGeom>
            <a:solidFill>
              <a:srgbClr val="39405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76" name="Google Shape;3776;p38"/>
            <p:cNvSpPr/>
            <p:nvPr/>
          </p:nvSpPr>
          <p:spPr>
            <a:xfrm>
              <a:off x="5199823" y="4646908"/>
              <a:ext cx="141350" cy="244601"/>
            </a:xfrm>
            <a:custGeom>
              <a:avLst/>
              <a:gdLst/>
              <a:ahLst/>
              <a:cxnLst/>
              <a:rect l="l" t="t" r="r" b="b"/>
              <a:pathLst>
                <a:path w="141350" h="244601" extrusionOk="0">
                  <a:moveTo>
                    <a:pt x="0" y="244602"/>
                  </a:moveTo>
                  <a:cubicBezTo>
                    <a:pt x="8572" y="243650"/>
                    <a:pt x="141351" y="165068"/>
                    <a:pt x="141351" y="165068"/>
                  </a:cubicBezTo>
                  <a:lnTo>
                    <a:pt x="141351" y="0"/>
                  </a:lnTo>
                  <a:lnTo>
                    <a:pt x="95" y="81629"/>
                  </a:lnTo>
                  <a:close/>
                </a:path>
              </a:pathLst>
            </a:custGeom>
            <a:solidFill>
              <a:srgbClr val="23273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77" name="Google Shape;3777;p38"/>
            <p:cNvSpPr/>
            <p:nvPr/>
          </p:nvSpPr>
          <p:spPr>
            <a:xfrm>
              <a:off x="2764672" y="2500358"/>
              <a:ext cx="158537" cy="311524"/>
            </a:xfrm>
            <a:custGeom>
              <a:avLst/>
              <a:gdLst/>
              <a:ahLst/>
              <a:cxnLst/>
              <a:rect l="l" t="t" r="r" b="b"/>
              <a:pathLst>
                <a:path w="158537" h="311524" extrusionOk="0">
                  <a:moveTo>
                    <a:pt x="67807" y="240979"/>
                  </a:moveTo>
                  <a:cubicBezTo>
                    <a:pt x="81791" y="265992"/>
                    <a:pt x="98811" y="289195"/>
                    <a:pt x="118480" y="310035"/>
                  </a:cubicBezTo>
                  <a:cubicBezTo>
                    <a:pt x="124004" y="316417"/>
                    <a:pt x="166105" y="300510"/>
                    <a:pt x="157342" y="295748"/>
                  </a:cubicBezTo>
                  <a:cubicBezTo>
                    <a:pt x="148579" y="290985"/>
                    <a:pt x="120861" y="252695"/>
                    <a:pt x="107050" y="227073"/>
                  </a:cubicBezTo>
                  <a:cubicBezTo>
                    <a:pt x="95443" y="196383"/>
                    <a:pt x="85585" y="165055"/>
                    <a:pt x="77522" y="133251"/>
                  </a:cubicBezTo>
                  <a:cubicBezTo>
                    <a:pt x="68855" y="101819"/>
                    <a:pt x="61330" y="55718"/>
                    <a:pt x="55043" y="34001"/>
                  </a:cubicBezTo>
                  <a:cubicBezTo>
                    <a:pt x="51648" y="17665"/>
                    <a:pt x="39025" y="4826"/>
                    <a:pt x="22754" y="1140"/>
                  </a:cubicBezTo>
                  <a:cubicBezTo>
                    <a:pt x="7514" y="-2385"/>
                    <a:pt x="-2297" y="1806"/>
                    <a:pt x="465" y="20190"/>
                  </a:cubicBezTo>
                  <a:cubicBezTo>
                    <a:pt x="5323" y="52384"/>
                    <a:pt x="30564" y="177638"/>
                    <a:pt x="67807" y="240979"/>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78" name="Google Shape;3778;p38"/>
            <p:cNvSpPr/>
            <p:nvPr/>
          </p:nvSpPr>
          <p:spPr>
            <a:xfrm>
              <a:off x="2800168" y="3231875"/>
              <a:ext cx="108892" cy="84472"/>
            </a:xfrm>
            <a:custGeom>
              <a:avLst/>
              <a:gdLst/>
              <a:ahLst/>
              <a:cxnLst/>
              <a:rect l="l" t="t" r="r" b="b"/>
              <a:pathLst>
                <a:path w="108892" h="84472" extrusionOk="0">
                  <a:moveTo>
                    <a:pt x="8117" y="0"/>
                  </a:moveTo>
                  <a:cubicBezTo>
                    <a:pt x="21166" y="10668"/>
                    <a:pt x="40502" y="953"/>
                    <a:pt x="41455" y="1905"/>
                  </a:cubicBezTo>
                  <a:cubicBezTo>
                    <a:pt x="56774" y="16173"/>
                    <a:pt x="72863" y="29594"/>
                    <a:pt x="89651" y="42101"/>
                  </a:cubicBezTo>
                  <a:cubicBezTo>
                    <a:pt x="97843" y="48482"/>
                    <a:pt x="110606" y="57055"/>
                    <a:pt x="108701" y="69437"/>
                  </a:cubicBezTo>
                  <a:cubicBezTo>
                    <a:pt x="104605" y="91440"/>
                    <a:pt x="69363" y="84677"/>
                    <a:pt x="56028" y="77914"/>
                  </a:cubicBezTo>
                  <a:cubicBezTo>
                    <a:pt x="42693" y="71152"/>
                    <a:pt x="31834" y="60007"/>
                    <a:pt x="19261" y="52197"/>
                  </a:cubicBezTo>
                  <a:cubicBezTo>
                    <a:pt x="10308" y="46577"/>
                    <a:pt x="1450" y="43720"/>
                    <a:pt x="211" y="32385"/>
                  </a:cubicBezTo>
                  <a:cubicBezTo>
                    <a:pt x="-1313" y="25622"/>
                    <a:pt x="5831" y="0"/>
                    <a:pt x="8117" y="0"/>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79" name="Google Shape;3779;p38"/>
            <p:cNvSpPr/>
            <p:nvPr/>
          </p:nvSpPr>
          <p:spPr>
            <a:xfrm>
              <a:off x="2799603" y="3259783"/>
              <a:ext cx="108313" cy="56238"/>
            </a:xfrm>
            <a:custGeom>
              <a:avLst/>
              <a:gdLst/>
              <a:ahLst/>
              <a:cxnLst/>
              <a:rect l="l" t="t" r="r" b="b"/>
              <a:pathLst>
                <a:path w="108313" h="56238" extrusionOk="0">
                  <a:moveTo>
                    <a:pt x="300" y="0"/>
                  </a:moveTo>
                  <a:cubicBezTo>
                    <a:pt x="2015" y="10859"/>
                    <a:pt x="10778" y="13811"/>
                    <a:pt x="19350" y="19050"/>
                  </a:cubicBezTo>
                  <a:cubicBezTo>
                    <a:pt x="32209" y="26956"/>
                    <a:pt x="43449" y="38100"/>
                    <a:pt x="56784" y="45149"/>
                  </a:cubicBezTo>
                  <a:cubicBezTo>
                    <a:pt x="70119" y="52197"/>
                    <a:pt x="99741" y="57626"/>
                    <a:pt x="108314" y="41815"/>
                  </a:cubicBezTo>
                  <a:cubicBezTo>
                    <a:pt x="103647" y="63055"/>
                    <a:pt x="68976" y="56388"/>
                    <a:pt x="55831" y="49721"/>
                  </a:cubicBezTo>
                  <a:cubicBezTo>
                    <a:pt x="42687" y="43053"/>
                    <a:pt x="31638" y="31813"/>
                    <a:pt x="19065" y="24003"/>
                  </a:cubicBezTo>
                  <a:cubicBezTo>
                    <a:pt x="10111" y="18383"/>
                    <a:pt x="1253" y="15526"/>
                    <a:pt x="15" y="4191"/>
                  </a:cubicBezTo>
                  <a:cubicBezTo>
                    <a:pt x="-40" y="2791"/>
                    <a:pt x="57" y="1381"/>
                    <a:pt x="300"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80" name="Google Shape;3780;p38"/>
            <p:cNvSpPr/>
            <p:nvPr/>
          </p:nvSpPr>
          <p:spPr>
            <a:xfrm>
              <a:off x="2931444" y="3155618"/>
              <a:ext cx="108758" cy="81374"/>
            </a:xfrm>
            <a:custGeom>
              <a:avLst/>
              <a:gdLst/>
              <a:ahLst/>
              <a:cxnLst/>
              <a:rect l="l" t="t" r="r" b="b"/>
              <a:pathLst>
                <a:path w="108758" h="81374" extrusionOk="0">
                  <a:moveTo>
                    <a:pt x="9430" y="56"/>
                  </a:moveTo>
                  <a:cubicBezTo>
                    <a:pt x="22574" y="10724"/>
                    <a:pt x="45434" y="-896"/>
                    <a:pt x="46387" y="56"/>
                  </a:cubicBezTo>
                  <a:cubicBezTo>
                    <a:pt x="60035" y="13829"/>
                    <a:pt x="74440" y="26841"/>
                    <a:pt x="89535" y="39013"/>
                  </a:cubicBezTo>
                  <a:cubicBezTo>
                    <a:pt x="97631" y="45395"/>
                    <a:pt x="110395" y="53968"/>
                    <a:pt x="108585" y="66255"/>
                  </a:cubicBezTo>
                  <a:cubicBezTo>
                    <a:pt x="104489" y="88353"/>
                    <a:pt x="69152" y="81590"/>
                    <a:pt x="55817" y="74827"/>
                  </a:cubicBezTo>
                  <a:cubicBezTo>
                    <a:pt x="42481" y="68065"/>
                    <a:pt x="31623" y="56920"/>
                    <a:pt x="19050" y="49110"/>
                  </a:cubicBezTo>
                  <a:cubicBezTo>
                    <a:pt x="10097" y="43490"/>
                    <a:pt x="1238" y="40633"/>
                    <a:pt x="0" y="29298"/>
                  </a:cubicBezTo>
                  <a:cubicBezTo>
                    <a:pt x="599" y="18906"/>
                    <a:pt x="3845" y="8838"/>
                    <a:pt x="9430" y="56"/>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81" name="Google Shape;3781;p38"/>
            <p:cNvSpPr/>
            <p:nvPr/>
          </p:nvSpPr>
          <p:spPr>
            <a:xfrm>
              <a:off x="2931020" y="3181773"/>
              <a:ext cx="108151" cy="56575"/>
            </a:xfrm>
            <a:custGeom>
              <a:avLst/>
              <a:gdLst/>
              <a:ahLst/>
              <a:cxnLst/>
              <a:rect l="l" t="t" r="r" b="b"/>
              <a:pathLst>
                <a:path w="108151" h="56575" extrusionOk="0">
                  <a:moveTo>
                    <a:pt x="138" y="0"/>
                  </a:moveTo>
                  <a:cubicBezTo>
                    <a:pt x="1948" y="10859"/>
                    <a:pt x="10615" y="13811"/>
                    <a:pt x="19188" y="19050"/>
                  </a:cubicBezTo>
                  <a:cubicBezTo>
                    <a:pt x="31951" y="26956"/>
                    <a:pt x="43286" y="38100"/>
                    <a:pt x="56526" y="45149"/>
                  </a:cubicBezTo>
                  <a:cubicBezTo>
                    <a:pt x="69766" y="52197"/>
                    <a:pt x="99579" y="57626"/>
                    <a:pt x="108151" y="41815"/>
                  </a:cubicBezTo>
                  <a:cubicBezTo>
                    <a:pt x="103579" y="63437"/>
                    <a:pt x="69194" y="56769"/>
                    <a:pt x="55954" y="50102"/>
                  </a:cubicBezTo>
                  <a:cubicBezTo>
                    <a:pt x="42715" y="43434"/>
                    <a:pt x="31761" y="32195"/>
                    <a:pt x="19188" y="24384"/>
                  </a:cubicBezTo>
                  <a:cubicBezTo>
                    <a:pt x="9663" y="18764"/>
                    <a:pt x="1281" y="15907"/>
                    <a:pt x="138" y="4572"/>
                  </a:cubicBezTo>
                  <a:cubicBezTo>
                    <a:pt x="-46" y="3058"/>
                    <a:pt x="-46" y="1514"/>
                    <a:pt x="138"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82" name="Google Shape;3782;p38"/>
            <p:cNvSpPr/>
            <p:nvPr/>
          </p:nvSpPr>
          <p:spPr>
            <a:xfrm>
              <a:off x="2630424" y="2780976"/>
              <a:ext cx="382278" cy="462504"/>
            </a:xfrm>
            <a:custGeom>
              <a:avLst/>
              <a:gdLst/>
              <a:ahLst/>
              <a:cxnLst/>
              <a:rect l="l" t="t" r="r" b="b"/>
              <a:pathLst>
                <a:path w="382278" h="462504" extrusionOk="0">
                  <a:moveTo>
                    <a:pt x="2983" y="31799"/>
                  </a:moveTo>
                  <a:cubicBezTo>
                    <a:pt x="-11495" y="122381"/>
                    <a:pt x="28700" y="156100"/>
                    <a:pt x="80993" y="175435"/>
                  </a:cubicBezTo>
                  <a:cubicBezTo>
                    <a:pt x="118521" y="189247"/>
                    <a:pt x="172337" y="210488"/>
                    <a:pt x="172337" y="210488"/>
                  </a:cubicBezTo>
                  <a:cubicBezTo>
                    <a:pt x="172337" y="210488"/>
                    <a:pt x="171575" y="230395"/>
                    <a:pt x="171194" y="274972"/>
                  </a:cubicBezTo>
                  <a:cubicBezTo>
                    <a:pt x="171194" y="314310"/>
                    <a:pt x="175957" y="457661"/>
                    <a:pt x="175957" y="457661"/>
                  </a:cubicBezTo>
                  <a:cubicBezTo>
                    <a:pt x="188510" y="464119"/>
                    <a:pt x="203409" y="464119"/>
                    <a:pt x="215962" y="457661"/>
                  </a:cubicBezTo>
                  <a:cubicBezTo>
                    <a:pt x="215962" y="457661"/>
                    <a:pt x="237107" y="347743"/>
                    <a:pt x="241584" y="298213"/>
                  </a:cubicBezTo>
                  <a:cubicBezTo>
                    <a:pt x="247585" y="231062"/>
                    <a:pt x="257967" y="187056"/>
                    <a:pt x="254538" y="172578"/>
                  </a:cubicBezTo>
                  <a:cubicBezTo>
                    <a:pt x="251490" y="159815"/>
                    <a:pt x="178338" y="123715"/>
                    <a:pt x="154716" y="104379"/>
                  </a:cubicBezTo>
                  <a:lnTo>
                    <a:pt x="308926" y="155624"/>
                  </a:lnTo>
                  <a:cubicBezTo>
                    <a:pt x="305837" y="172302"/>
                    <a:pt x="304338" y="189237"/>
                    <a:pt x="304449" y="206201"/>
                  </a:cubicBezTo>
                  <a:cubicBezTo>
                    <a:pt x="305878" y="259541"/>
                    <a:pt x="308735" y="374889"/>
                    <a:pt x="308735" y="374889"/>
                  </a:cubicBezTo>
                  <a:cubicBezTo>
                    <a:pt x="308735" y="374889"/>
                    <a:pt x="329881" y="390129"/>
                    <a:pt x="347883" y="374889"/>
                  </a:cubicBezTo>
                  <a:cubicBezTo>
                    <a:pt x="347883" y="374889"/>
                    <a:pt x="386555" y="146289"/>
                    <a:pt x="381887" y="116190"/>
                  </a:cubicBezTo>
                  <a:cubicBezTo>
                    <a:pt x="377411" y="87615"/>
                    <a:pt x="241870" y="28846"/>
                    <a:pt x="217962" y="8653"/>
                  </a:cubicBezTo>
                  <a:cubicBezTo>
                    <a:pt x="209558" y="1757"/>
                    <a:pt x="198605" y="-1225"/>
                    <a:pt x="187863" y="46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83" name="Google Shape;3783;p38"/>
            <p:cNvSpPr/>
            <p:nvPr/>
          </p:nvSpPr>
          <p:spPr>
            <a:xfrm>
              <a:off x="2662372" y="2471875"/>
              <a:ext cx="120066" cy="117360"/>
            </a:xfrm>
            <a:custGeom>
              <a:avLst/>
              <a:gdLst/>
              <a:ahLst/>
              <a:cxnLst/>
              <a:rect l="l" t="t" r="r" b="b"/>
              <a:pathLst>
                <a:path w="120066" h="117360" extrusionOk="0">
                  <a:moveTo>
                    <a:pt x="24565" y="0"/>
                  </a:moveTo>
                  <a:cubicBezTo>
                    <a:pt x="24565" y="0"/>
                    <a:pt x="26756" y="43148"/>
                    <a:pt x="25804" y="46958"/>
                  </a:cubicBezTo>
                  <a:cubicBezTo>
                    <a:pt x="24851" y="50768"/>
                    <a:pt x="5992" y="63436"/>
                    <a:pt x="562" y="67913"/>
                  </a:cubicBezTo>
                  <a:cubicBezTo>
                    <a:pt x="-4867" y="72390"/>
                    <a:pt x="30376" y="107251"/>
                    <a:pt x="47521" y="115538"/>
                  </a:cubicBezTo>
                  <a:cubicBezTo>
                    <a:pt x="64666" y="123825"/>
                    <a:pt x="119053" y="102679"/>
                    <a:pt x="120006" y="75914"/>
                  </a:cubicBezTo>
                  <a:cubicBezTo>
                    <a:pt x="120958" y="49149"/>
                    <a:pt x="110481" y="26765"/>
                    <a:pt x="102385" y="25622"/>
                  </a:cubicBezTo>
                  <a:cubicBezTo>
                    <a:pt x="94288" y="24479"/>
                    <a:pt x="24565" y="0"/>
                    <a:pt x="24565"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84" name="Google Shape;3784;p38"/>
            <p:cNvSpPr/>
            <p:nvPr/>
          </p:nvSpPr>
          <p:spPr>
            <a:xfrm>
              <a:off x="2630208" y="2488280"/>
              <a:ext cx="194941" cy="380900"/>
            </a:xfrm>
            <a:custGeom>
              <a:avLst/>
              <a:gdLst/>
              <a:ahLst/>
              <a:cxnLst/>
              <a:rect l="l" t="t" r="r" b="b"/>
              <a:pathLst>
                <a:path w="194941" h="380900" extrusionOk="0">
                  <a:moveTo>
                    <a:pt x="51967" y="37982"/>
                  </a:moveTo>
                  <a:cubicBezTo>
                    <a:pt x="51967" y="37982"/>
                    <a:pt x="83304" y="84655"/>
                    <a:pt x="126928" y="89036"/>
                  </a:cubicBezTo>
                  <a:cubicBezTo>
                    <a:pt x="140740" y="75416"/>
                    <a:pt x="141978" y="27124"/>
                    <a:pt x="122928" y="11694"/>
                  </a:cubicBezTo>
                  <a:cubicBezTo>
                    <a:pt x="122928" y="11694"/>
                    <a:pt x="140454" y="-2404"/>
                    <a:pt x="152455" y="359"/>
                  </a:cubicBezTo>
                  <a:cubicBezTo>
                    <a:pt x="165339" y="8141"/>
                    <a:pt x="174927" y="20371"/>
                    <a:pt x="179411" y="34744"/>
                  </a:cubicBezTo>
                  <a:cubicBezTo>
                    <a:pt x="190515" y="66815"/>
                    <a:pt x="195743" y="100638"/>
                    <a:pt x="194842" y="134566"/>
                  </a:cubicBezTo>
                  <a:cubicBezTo>
                    <a:pt x="194175" y="180286"/>
                    <a:pt x="194842" y="296015"/>
                    <a:pt x="194842" y="296015"/>
                  </a:cubicBezTo>
                  <a:cubicBezTo>
                    <a:pt x="189720" y="323790"/>
                    <a:pt x="172934" y="348031"/>
                    <a:pt x="148741" y="362594"/>
                  </a:cubicBezTo>
                  <a:cubicBezTo>
                    <a:pt x="117245" y="380282"/>
                    <a:pt x="80217" y="385388"/>
                    <a:pt x="45109" y="376882"/>
                  </a:cubicBezTo>
                  <a:cubicBezTo>
                    <a:pt x="23011" y="371738"/>
                    <a:pt x="14724" y="359356"/>
                    <a:pt x="7009" y="343259"/>
                  </a:cubicBezTo>
                  <a:cubicBezTo>
                    <a:pt x="9009" y="311255"/>
                    <a:pt x="21677" y="245246"/>
                    <a:pt x="16534" y="204861"/>
                  </a:cubicBezTo>
                  <a:cubicBezTo>
                    <a:pt x="11390" y="164475"/>
                    <a:pt x="2722" y="134471"/>
                    <a:pt x="436" y="101800"/>
                  </a:cubicBezTo>
                  <a:cubicBezTo>
                    <a:pt x="-1850" y="69129"/>
                    <a:pt x="4818" y="69891"/>
                    <a:pt x="21106" y="58271"/>
                  </a:cubicBezTo>
                  <a:cubicBezTo>
                    <a:pt x="30902" y="50794"/>
                    <a:pt x="41215" y="44012"/>
                    <a:pt x="51967" y="3798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85" name="Google Shape;3785;p38"/>
            <p:cNvSpPr/>
            <p:nvPr/>
          </p:nvSpPr>
          <p:spPr>
            <a:xfrm>
              <a:off x="2658361" y="2350349"/>
              <a:ext cx="128870" cy="157700"/>
            </a:xfrm>
            <a:custGeom>
              <a:avLst/>
              <a:gdLst/>
              <a:ahLst/>
              <a:cxnLst/>
              <a:rect l="l" t="t" r="r" b="b"/>
              <a:pathLst>
                <a:path w="128870" h="157700" extrusionOk="0">
                  <a:moveTo>
                    <a:pt x="126208" y="57232"/>
                  </a:moveTo>
                  <a:lnTo>
                    <a:pt x="126208" y="57232"/>
                  </a:lnTo>
                  <a:cubicBezTo>
                    <a:pt x="121064" y="23704"/>
                    <a:pt x="96871" y="-1632"/>
                    <a:pt x="62390" y="82"/>
                  </a:cubicBezTo>
                  <a:cubicBezTo>
                    <a:pt x="25643" y="2454"/>
                    <a:pt x="-2228" y="34162"/>
                    <a:pt x="140" y="70910"/>
                  </a:cubicBezTo>
                  <a:cubicBezTo>
                    <a:pt x="1446" y="91170"/>
                    <a:pt x="11913" y="109734"/>
                    <a:pt x="28576" y="121335"/>
                  </a:cubicBezTo>
                  <a:cubicBezTo>
                    <a:pt x="29769" y="126384"/>
                    <a:pt x="31560" y="131279"/>
                    <a:pt x="33910" y="135909"/>
                  </a:cubicBezTo>
                  <a:cubicBezTo>
                    <a:pt x="46102" y="150196"/>
                    <a:pt x="83059" y="159054"/>
                    <a:pt x="93632" y="157530"/>
                  </a:cubicBezTo>
                  <a:cubicBezTo>
                    <a:pt x="106549" y="156387"/>
                    <a:pt x="117460" y="147481"/>
                    <a:pt x="121159" y="135051"/>
                  </a:cubicBezTo>
                  <a:cubicBezTo>
                    <a:pt x="132589" y="108953"/>
                    <a:pt x="128589" y="73806"/>
                    <a:pt x="126208" y="57232"/>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86" name="Google Shape;3786;p38"/>
            <p:cNvSpPr/>
            <p:nvPr/>
          </p:nvSpPr>
          <p:spPr>
            <a:xfrm>
              <a:off x="2645583" y="2336673"/>
              <a:ext cx="136833" cy="135201"/>
            </a:xfrm>
            <a:custGeom>
              <a:avLst/>
              <a:gdLst/>
              <a:ahLst/>
              <a:cxnLst/>
              <a:rect l="l" t="t" r="r" b="b"/>
              <a:pathLst>
                <a:path w="136833" h="135201" extrusionOk="0">
                  <a:moveTo>
                    <a:pt x="41354" y="135202"/>
                  </a:moveTo>
                  <a:lnTo>
                    <a:pt x="41354" y="135202"/>
                  </a:lnTo>
                  <a:lnTo>
                    <a:pt x="44497" y="105960"/>
                  </a:lnTo>
                  <a:cubicBezTo>
                    <a:pt x="44497" y="105960"/>
                    <a:pt x="20685" y="44143"/>
                    <a:pt x="77073" y="56049"/>
                  </a:cubicBezTo>
                  <a:cubicBezTo>
                    <a:pt x="114220" y="63860"/>
                    <a:pt x="123555" y="67289"/>
                    <a:pt x="134890" y="42333"/>
                  </a:cubicBezTo>
                  <a:cubicBezTo>
                    <a:pt x="146224" y="17378"/>
                    <a:pt x="106315" y="-5292"/>
                    <a:pt x="58690" y="1090"/>
                  </a:cubicBezTo>
                  <a:cubicBezTo>
                    <a:pt x="24779" y="4690"/>
                    <a:pt x="-720" y="33675"/>
                    <a:pt x="16" y="67765"/>
                  </a:cubicBezTo>
                  <a:cubicBezTo>
                    <a:pt x="1444" y="86053"/>
                    <a:pt x="6302" y="123677"/>
                    <a:pt x="41354" y="135202"/>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87" name="Google Shape;3787;p38"/>
            <p:cNvSpPr/>
            <p:nvPr/>
          </p:nvSpPr>
          <p:spPr>
            <a:xfrm>
              <a:off x="2782568" y="2488639"/>
              <a:ext cx="62960" cy="91535"/>
            </a:xfrm>
            <a:custGeom>
              <a:avLst/>
              <a:gdLst/>
              <a:ahLst/>
              <a:cxnLst/>
              <a:rect l="l" t="t" r="r" b="b"/>
              <a:pathLst>
                <a:path w="62960" h="91535" extrusionOk="0">
                  <a:moveTo>
                    <a:pt x="40195" y="91535"/>
                  </a:moveTo>
                  <a:cubicBezTo>
                    <a:pt x="48803" y="91154"/>
                    <a:pt x="56942" y="87506"/>
                    <a:pt x="62960" y="81343"/>
                  </a:cubicBezTo>
                  <a:cubicBezTo>
                    <a:pt x="61722" y="65342"/>
                    <a:pt x="41243" y="4477"/>
                    <a:pt x="0" y="0"/>
                  </a:cubicBezTo>
                  <a:cubicBezTo>
                    <a:pt x="11224" y="7830"/>
                    <a:pt x="20113" y="18564"/>
                    <a:pt x="25718" y="31051"/>
                  </a:cubicBezTo>
                  <a:cubicBezTo>
                    <a:pt x="32101" y="50806"/>
                    <a:pt x="36942" y="71028"/>
                    <a:pt x="40195" y="91535"/>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3788" name="Google Shape;3788;p38"/>
            <p:cNvGrpSpPr/>
            <p:nvPr/>
          </p:nvGrpSpPr>
          <p:grpSpPr>
            <a:xfrm flipH="1">
              <a:off x="2710663" y="2723583"/>
              <a:ext cx="319677" cy="242660"/>
              <a:chOff x="6621095" y="1452181"/>
              <a:chExt cx="330894" cy="250785"/>
            </a:xfrm>
          </p:grpSpPr>
          <p:sp>
            <p:nvSpPr>
              <p:cNvPr id="3789" name="Google Shape;3789;p38"/>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90" name="Google Shape;3790;p38"/>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91" name="Google Shape;3791;p38"/>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92" name="Google Shape;3792;p38"/>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93" name="Google Shape;3793;p38"/>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794" name="Google Shape;3794;p38"/>
            <p:cNvSpPr/>
            <p:nvPr/>
          </p:nvSpPr>
          <p:spPr>
            <a:xfrm>
              <a:off x="2596421" y="2551548"/>
              <a:ext cx="147299" cy="413263"/>
            </a:xfrm>
            <a:custGeom>
              <a:avLst/>
              <a:gdLst/>
              <a:ahLst/>
              <a:cxnLst/>
              <a:rect l="l" t="t" r="r" b="b"/>
              <a:pathLst>
                <a:path w="147299" h="413263" extrusionOk="0">
                  <a:moveTo>
                    <a:pt x="135855" y="346380"/>
                  </a:moveTo>
                  <a:cubicBezTo>
                    <a:pt x="128010" y="341189"/>
                    <a:pt x="119833" y="336503"/>
                    <a:pt x="111376" y="332378"/>
                  </a:cubicBezTo>
                  <a:cubicBezTo>
                    <a:pt x="103452" y="329902"/>
                    <a:pt x="96257" y="325520"/>
                    <a:pt x="90421" y="319615"/>
                  </a:cubicBezTo>
                  <a:cubicBezTo>
                    <a:pt x="82706" y="312090"/>
                    <a:pt x="70133" y="283705"/>
                    <a:pt x="61179" y="255988"/>
                  </a:cubicBezTo>
                  <a:cubicBezTo>
                    <a:pt x="52178" y="224727"/>
                    <a:pt x="48602" y="192161"/>
                    <a:pt x="50607" y="159690"/>
                  </a:cubicBezTo>
                  <a:cubicBezTo>
                    <a:pt x="54417" y="120828"/>
                    <a:pt x="68418" y="66440"/>
                    <a:pt x="71943" y="44057"/>
                  </a:cubicBezTo>
                  <a:cubicBezTo>
                    <a:pt x="75467" y="21673"/>
                    <a:pt x="68323" y="12719"/>
                    <a:pt x="57941" y="4528"/>
                  </a:cubicBezTo>
                  <a:cubicBezTo>
                    <a:pt x="45654" y="-4997"/>
                    <a:pt x="28794" y="-901"/>
                    <a:pt x="19841" y="30436"/>
                  </a:cubicBezTo>
                  <a:cubicBezTo>
                    <a:pt x="8316" y="73822"/>
                    <a:pt x="1670" y="118352"/>
                    <a:pt x="29" y="163214"/>
                  </a:cubicBezTo>
                  <a:cubicBezTo>
                    <a:pt x="-431" y="196476"/>
                    <a:pt x="4590" y="229594"/>
                    <a:pt x="14888" y="261227"/>
                  </a:cubicBezTo>
                  <a:cubicBezTo>
                    <a:pt x="24235" y="288316"/>
                    <a:pt x="36803" y="314186"/>
                    <a:pt x="52321" y="338284"/>
                  </a:cubicBezTo>
                  <a:cubicBezTo>
                    <a:pt x="56607" y="345523"/>
                    <a:pt x="58036" y="351904"/>
                    <a:pt x="64513" y="366859"/>
                  </a:cubicBezTo>
                  <a:cubicBezTo>
                    <a:pt x="70828" y="381680"/>
                    <a:pt x="80631" y="394748"/>
                    <a:pt x="93088" y="404959"/>
                  </a:cubicBezTo>
                  <a:cubicBezTo>
                    <a:pt x="104042" y="412865"/>
                    <a:pt x="109281" y="414484"/>
                    <a:pt x="112138" y="412484"/>
                  </a:cubicBezTo>
                  <a:cubicBezTo>
                    <a:pt x="114996" y="410483"/>
                    <a:pt x="114710" y="407054"/>
                    <a:pt x="110138" y="402959"/>
                  </a:cubicBezTo>
                  <a:cubicBezTo>
                    <a:pt x="102321" y="396910"/>
                    <a:pt x="95671" y="389481"/>
                    <a:pt x="90516" y="381051"/>
                  </a:cubicBezTo>
                  <a:cubicBezTo>
                    <a:pt x="90516" y="381051"/>
                    <a:pt x="100041" y="390576"/>
                    <a:pt x="106423" y="395910"/>
                  </a:cubicBezTo>
                  <a:cubicBezTo>
                    <a:pt x="111985" y="400596"/>
                    <a:pt x="118133" y="404530"/>
                    <a:pt x="124711" y="407626"/>
                  </a:cubicBezTo>
                  <a:cubicBezTo>
                    <a:pt x="131188" y="410483"/>
                    <a:pt x="140046" y="405054"/>
                    <a:pt x="135474" y="400673"/>
                  </a:cubicBezTo>
                  <a:cubicBezTo>
                    <a:pt x="130903" y="396291"/>
                    <a:pt x="125949" y="394291"/>
                    <a:pt x="117186" y="386290"/>
                  </a:cubicBezTo>
                  <a:cubicBezTo>
                    <a:pt x="112272" y="382147"/>
                    <a:pt x="107888" y="377412"/>
                    <a:pt x="104137" y="372193"/>
                  </a:cubicBezTo>
                  <a:cubicBezTo>
                    <a:pt x="110508" y="377022"/>
                    <a:pt x="117261" y="381318"/>
                    <a:pt x="124330" y="385052"/>
                  </a:cubicBezTo>
                  <a:cubicBezTo>
                    <a:pt x="129883" y="388462"/>
                    <a:pt x="136294" y="390214"/>
                    <a:pt x="142809" y="390100"/>
                  </a:cubicBezTo>
                  <a:cubicBezTo>
                    <a:pt x="146238" y="390100"/>
                    <a:pt x="150333" y="385242"/>
                    <a:pt x="143952" y="380575"/>
                  </a:cubicBezTo>
                  <a:cubicBezTo>
                    <a:pt x="135271" y="376012"/>
                    <a:pt x="127152" y="370450"/>
                    <a:pt x="119758" y="364001"/>
                  </a:cubicBezTo>
                  <a:cubicBezTo>
                    <a:pt x="112710" y="357048"/>
                    <a:pt x="108709" y="351143"/>
                    <a:pt x="110233" y="351047"/>
                  </a:cubicBezTo>
                  <a:cubicBezTo>
                    <a:pt x="111757" y="350952"/>
                    <a:pt x="116043" y="355238"/>
                    <a:pt x="124235" y="357810"/>
                  </a:cubicBezTo>
                  <a:cubicBezTo>
                    <a:pt x="132427" y="360382"/>
                    <a:pt x="141285" y="357810"/>
                    <a:pt x="142332" y="353619"/>
                  </a:cubicBezTo>
                  <a:cubicBezTo>
                    <a:pt x="143380" y="349428"/>
                    <a:pt x="143571" y="350190"/>
                    <a:pt x="135855" y="34638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95" name="Google Shape;3795;p38"/>
            <p:cNvSpPr/>
            <p:nvPr/>
          </p:nvSpPr>
          <p:spPr>
            <a:xfrm>
              <a:off x="2590449" y="2547578"/>
              <a:ext cx="84867" cy="115327"/>
            </a:xfrm>
            <a:custGeom>
              <a:avLst/>
              <a:gdLst/>
              <a:ahLst/>
              <a:cxnLst/>
              <a:rect l="l" t="t" r="r" b="b"/>
              <a:pathLst>
                <a:path w="84867" h="115327" extrusionOk="0">
                  <a:moveTo>
                    <a:pt x="0" y="91937"/>
                  </a:moveTo>
                  <a:cubicBezTo>
                    <a:pt x="0" y="91937"/>
                    <a:pt x="30766" y="122512"/>
                    <a:pt x="67151" y="113749"/>
                  </a:cubicBezTo>
                  <a:cubicBezTo>
                    <a:pt x="72390" y="110225"/>
                    <a:pt x="84868" y="38692"/>
                    <a:pt x="84868" y="38692"/>
                  </a:cubicBezTo>
                  <a:cubicBezTo>
                    <a:pt x="84868" y="38692"/>
                    <a:pt x="84868" y="-1027"/>
                    <a:pt x="54483" y="20"/>
                  </a:cubicBezTo>
                  <a:cubicBezTo>
                    <a:pt x="24098" y="1068"/>
                    <a:pt x="0" y="91937"/>
                    <a:pt x="0" y="9193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3796" name="Google Shape;3796;p38"/>
            <p:cNvGrpSpPr/>
            <p:nvPr/>
          </p:nvGrpSpPr>
          <p:grpSpPr>
            <a:xfrm>
              <a:off x="4651669" y="468299"/>
              <a:ext cx="319677" cy="242660"/>
              <a:chOff x="6621095" y="1452181"/>
              <a:chExt cx="330894" cy="250785"/>
            </a:xfrm>
          </p:grpSpPr>
          <p:sp>
            <p:nvSpPr>
              <p:cNvPr id="3797" name="Google Shape;3797;p38"/>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98" name="Google Shape;3798;p38"/>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99" name="Google Shape;3799;p38"/>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00" name="Google Shape;3800;p38"/>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01" name="Google Shape;3801;p38"/>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3802" name="Google Shape;3802;p38"/>
          <p:cNvGrpSpPr/>
          <p:nvPr/>
        </p:nvGrpSpPr>
        <p:grpSpPr>
          <a:xfrm>
            <a:off x="4931603" y="542890"/>
            <a:ext cx="1572889" cy="1611229"/>
            <a:chOff x="2270525" y="117216"/>
            <a:chExt cx="4650765" cy="4762722"/>
          </a:xfrm>
        </p:grpSpPr>
        <p:sp>
          <p:nvSpPr>
            <p:cNvPr id="3803" name="Google Shape;3803;p38"/>
            <p:cNvSpPr/>
            <p:nvPr/>
          </p:nvSpPr>
          <p:spPr>
            <a:xfrm>
              <a:off x="2270525" y="2788917"/>
              <a:ext cx="1367464" cy="791146"/>
            </a:xfrm>
            <a:custGeom>
              <a:avLst/>
              <a:gdLst/>
              <a:ahLst/>
              <a:cxnLst/>
              <a:rect l="l" t="t" r="r" b="b"/>
              <a:pathLst>
                <a:path w="1367464" h="791146" extrusionOk="0">
                  <a:moveTo>
                    <a:pt x="1367464" y="395573"/>
                  </a:moveTo>
                  <a:cubicBezTo>
                    <a:pt x="1367464" y="614042"/>
                    <a:pt x="1061347" y="791146"/>
                    <a:pt x="683732" y="791146"/>
                  </a:cubicBezTo>
                  <a:cubicBezTo>
                    <a:pt x="306117" y="791146"/>
                    <a:pt x="0" y="614042"/>
                    <a:pt x="0" y="395573"/>
                  </a:cubicBezTo>
                  <a:cubicBezTo>
                    <a:pt x="0" y="177104"/>
                    <a:pt x="306117" y="0"/>
                    <a:pt x="683732" y="0"/>
                  </a:cubicBezTo>
                  <a:cubicBezTo>
                    <a:pt x="1061347" y="0"/>
                    <a:pt x="1367464" y="177104"/>
                    <a:pt x="1367464" y="395573"/>
                  </a:cubicBezTo>
                  <a:close/>
                </a:path>
              </a:pathLst>
            </a:custGeom>
            <a:solidFill>
              <a:srgbClr val="D6D8E5">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04" name="Google Shape;3804;p38"/>
            <p:cNvSpPr/>
            <p:nvPr/>
          </p:nvSpPr>
          <p:spPr>
            <a:xfrm>
              <a:off x="2565006" y="2921600"/>
              <a:ext cx="762723" cy="441198"/>
            </a:xfrm>
            <a:custGeom>
              <a:avLst/>
              <a:gdLst/>
              <a:ahLst/>
              <a:cxnLst/>
              <a:rect l="l" t="t" r="r" b="b"/>
              <a:pathLst>
                <a:path w="762723" h="441198" extrusionOk="0">
                  <a:moveTo>
                    <a:pt x="762723" y="220599"/>
                  </a:moveTo>
                  <a:cubicBezTo>
                    <a:pt x="762723" y="342432"/>
                    <a:pt x="591982" y="441198"/>
                    <a:pt x="381362" y="441198"/>
                  </a:cubicBezTo>
                  <a:cubicBezTo>
                    <a:pt x="170741" y="441198"/>
                    <a:pt x="0" y="342432"/>
                    <a:pt x="0" y="220599"/>
                  </a:cubicBezTo>
                  <a:cubicBezTo>
                    <a:pt x="0" y="98765"/>
                    <a:pt x="170741" y="0"/>
                    <a:pt x="381362" y="0"/>
                  </a:cubicBezTo>
                  <a:cubicBezTo>
                    <a:pt x="591982" y="0"/>
                    <a:pt x="762723" y="98765"/>
                    <a:pt x="762723" y="220599"/>
                  </a:cubicBezTo>
                  <a:close/>
                </a:path>
              </a:pathLst>
            </a:custGeom>
            <a:solidFill>
              <a:srgbClr val="EDEFF9">
                <a:alpha val="4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05" name="Google Shape;3805;p38"/>
            <p:cNvSpPr/>
            <p:nvPr/>
          </p:nvSpPr>
          <p:spPr>
            <a:xfrm>
              <a:off x="2834012" y="3000943"/>
              <a:ext cx="217486" cy="125920"/>
            </a:xfrm>
            <a:custGeom>
              <a:avLst/>
              <a:gdLst/>
              <a:ahLst/>
              <a:cxnLst/>
              <a:rect l="l" t="t" r="r" b="b"/>
              <a:pathLst>
                <a:path w="217486" h="125920" extrusionOk="0">
                  <a:moveTo>
                    <a:pt x="217486" y="62960"/>
                  </a:moveTo>
                  <a:cubicBezTo>
                    <a:pt x="217486" y="97732"/>
                    <a:pt x="168800" y="125920"/>
                    <a:pt x="108743" y="125920"/>
                  </a:cubicBezTo>
                  <a:cubicBezTo>
                    <a:pt x="48686" y="125920"/>
                    <a:pt x="0" y="97732"/>
                    <a:pt x="0" y="62960"/>
                  </a:cubicBezTo>
                  <a:cubicBezTo>
                    <a:pt x="0" y="28188"/>
                    <a:pt x="48686" y="0"/>
                    <a:pt x="108743" y="0"/>
                  </a:cubicBezTo>
                  <a:cubicBezTo>
                    <a:pt x="168800" y="0"/>
                    <a:pt x="217486" y="28188"/>
                    <a:pt x="217486" y="62960"/>
                  </a:cubicBezTo>
                  <a:close/>
                </a:path>
              </a:pathLst>
            </a:custGeom>
            <a:solidFill>
              <a:srgbClr val="EDEF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06" name="Google Shape;3806;p38"/>
            <p:cNvSpPr/>
            <p:nvPr/>
          </p:nvSpPr>
          <p:spPr>
            <a:xfrm>
              <a:off x="2841806" y="2229228"/>
              <a:ext cx="209121" cy="823531"/>
            </a:xfrm>
            <a:custGeom>
              <a:avLst/>
              <a:gdLst/>
              <a:ahLst/>
              <a:cxnLst/>
              <a:rect l="l" t="t" r="r" b="b"/>
              <a:pathLst>
                <a:path w="209121" h="823531" extrusionOk="0">
                  <a:moveTo>
                    <a:pt x="0" y="0"/>
                  </a:moveTo>
                  <a:lnTo>
                    <a:pt x="209121" y="0"/>
                  </a:lnTo>
                  <a:lnTo>
                    <a:pt x="209121" y="823532"/>
                  </a:lnTo>
                  <a:lnTo>
                    <a:pt x="0" y="823532"/>
                  </a:lnTo>
                  <a:close/>
                </a:path>
              </a:pathLst>
            </a:custGeom>
            <a:solidFill>
              <a:srgbClr val="EDEF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07" name="Google Shape;3807;p38"/>
            <p:cNvSpPr/>
            <p:nvPr/>
          </p:nvSpPr>
          <p:spPr>
            <a:xfrm>
              <a:off x="2831826" y="2112223"/>
              <a:ext cx="249895" cy="580777"/>
            </a:xfrm>
            <a:custGeom>
              <a:avLst/>
              <a:gdLst/>
              <a:ahLst/>
              <a:cxnLst/>
              <a:rect l="l" t="t" r="r" b="b"/>
              <a:pathLst>
                <a:path w="249895" h="580777" extrusionOk="0">
                  <a:moveTo>
                    <a:pt x="0" y="107670"/>
                  </a:moveTo>
                  <a:cubicBezTo>
                    <a:pt x="0" y="107670"/>
                    <a:pt x="5703" y="277025"/>
                    <a:pt x="125948" y="580777"/>
                  </a:cubicBezTo>
                  <a:cubicBezTo>
                    <a:pt x="125948" y="580777"/>
                    <a:pt x="237923" y="336175"/>
                    <a:pt x="249520" y="102527"/>
                  </a:cubicBezTo>
                  <a:cubicBezTo>
                    <a:pt x="261117" y="-131122"/>
                    <a:pt x="0" y="107670"/>
                    <a:pt x="0" y="107670"/>
                  </a:cubicBezTo>
                  <a:close/>
                </a:path>
              </a:pathLst>
            </a:custGeom>
            <a:solidFill>
              <a:srgbClr val="FFBC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08" name="Google Shape;3808;p38"/>
            <p:cNvSpPr/>
            <p:nvPr/>
          </p:nvSpPr>
          <p:spPr>
            <a:xfrm>
              <a:off x="2373659" y="1582290"/>
              <a:ext cx="397711" cy="625506"/>
            </a:xfrm>
            <a:custGeom>
              <a:avLst/>
              <a:gdLst/>
              <a:ahLst/>
              <a:cxnLst/>
              <a:rect l="l" t="t" r="r" b="b"/>
              <a:pathLst>
                <a:path w="397711" h="625506" extrusionOk="0">
                  <a:moveTo>
                    <a:pt x="311306" y="0"/>
                  </a:moveTo>
                  <a:lnTo>
                    <a:pt x="33079" y="271272"/>
                  </a:lnTo>
                  <a:lnTo>
                    <a:pt x="0" y="625507"/>
                  </a:lnTo>
                  <a:lnTo>
                    <a:pt x="336495" y="456438"/>
                  </a:lnTo>
                  <a:lnTo>
                    <a:pt x="397711" y="24384"/>
                  </a:lnTo>
                  <a:lnTo>
                    <a:pt x="311306"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09" name="Google Shape;3809;p38"/>
            <p:cNvSpPr/>
            <p:nvPr/>
          </p:nvSpPr>
          <p:spPr>
            <a:xfrm>
              <a:off x="3144177" y="1582290"/>
              <a:ext cx="397710" cy="625506"/>
            </a:xfrm>
            <a:custGeom>
              <a:avLst/>
              <a:gdLst/>
              <a:ahLst/>
              <a:cxnLst/>
              <a:rect l="l" t="t" r="r" b="b"/>
              <a:pathLst>
                <a:path w="397710" h="625506" extrusionOk="0">
                  <a:moveTo>
                    <a:pt x="86405" y="0"/>
                  </a:moveTo>
                  <a:lnTo>
                    <a:pt x="364537" y="271272"/>
                  </a:lnTo>
                  <a:lnTo>
                    <a:pt x="397711" y="625507"/>
                  </a:lnTo>
                  <a:lnTo>
                    <a:pt x="59980" y="444722"/>
                  </a:lnTo>
                  <a:lnTo>
                    <a:pt x="0" y="24384"/>
                  </a:lnTo>
                  <a:lnTo>
                    <a:pt x="86405"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10" name="Google Shape;3810;p38"/>
            <p:cNvSpPr/>
            <p:nvPr/>
          </p:nvSpPr>
          <p:spPr>
            <a:xfrm>
              <a:off x="2815951" y="2102641"/>
              <a:ext cx="276610" cy="160020"/>
            </a:xfrm>
            <a:custGeom>
              <a:avLst/>
              <a:gdLst/>
              <a:ahLst/>
              <a:cxnLst/>
              <a:rect l="l" t="t" r="r" b="b"/>
              <a:pathLst>
                <a:path w="276610" h="160020" extrusionOk="0">
                  <a:moveTo>
                    <a:pt x="276611" y="80010"/>
                  </a:moveTo>
                  <a:cubicBezTo>
                    <a:pt x="276611" y="124198"/>
                    <a:pt x="214689" y="160020"/>
                    <a:pt x="138305" y="160020"/>
                  </a:cubicBezTo>
                  <a:cubicBezTo>
                    <a:pt x="61921" y="160020"/>
                    <a:pt x="0" y="124198"/>
                    <a:pt x="0" y="80010"/>
                  </a:cubicBezTo>
                  <a:cubicBezTo>
                    <a:pt x="0" y="35822"/>
                    <a:pt x="61921" y="0"/>
                    <a:pt x="138305" y="0"/>
                  </a:cubicBezTo>
                  <a:cubicBezTo>
                    <a:pt x="214689" y="0"/>
                    <a:pt x="276611" y="35822"/>
                    <a:pt x="276611" y="80010"/>
                  </a:cubicBezTo>
                  <a:close/>
                </a:path>
              </a:pathLst>
            </a:custGeom>
            <a:solidFill>
              <a:srgbClr val="42495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11" name="Google Shape;3811;p38"/>
            <p:cNvSpPr/>
            <p:nvPr/>
          </p:nvSpPr>
          <p:spPr>
            <a:xfrm>
              <a:off x="2744565" y="2030632"/>
              <a:ext cx="418908" cy="74675"/>
            </a:xfrm>
            <a:custGeom>
              <a:avLst/>
              <a:gdLst/>
              <a:ahLst/>
              <a:cxnLst/>
              <a:rect l="l" t="t" r="r" b="b"/>
              <a:pathLst>
                <a:path w="418908" h="74675" extrusionOk="0">
                  <a:moveTo>
                    <a:pt x="0" y="72009"/>
                  </a:moveTo>
                  <a:lnTo>
                    <a:pt x="0" y="0"/>
                  </a:lnTo>
                  <a:lnTo>
                    <a:pt x="418908" y="0"/>
                  </a:lnTo>
                  <a:lnTo>
                    <a:pt x="418908" y="74676"/>
                  </a:lnTo>
                  <a:lnTo>
                    <a:pt x="0" y="72009"/>
                  </a:lnTo>
                  <a:close/>
                </a:path>
              </a:pathLst>
            </a:custGeom>
            <a:solidFill>
              <a:srgbClr val="49494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12" name="Google Shape;3812;p38"/>
            <p:cNvSpPr/>
            <p:nvPr/>
          </p:nvSpPr>
          <p:spPr>
            <a:xfrm>
              <a:off x="2744565" y="1981197"/>
              <a:ext cx="419383" cy="242697"/>
            </a:xfrm>
            <a:custGeom>
              <a:avLst/>
              <a:gdLst/>
              <a:ahLst/>
              <a:cxnLst/>
              <a:rect l="l" t="t" r="r" b="b"/>
              <a:pathLst>
                <a:path w="419383" h="242697" extrusionOk="0">
                  <a:moveTo>
                    <a:pt x="419384" y="121348"/>
                  </a:moveTo>
                  <a:cubicBezTo>
                    <a:pt x="419384" y="188367"/>
                    <a:pt x="325501" y="242697"/>
                    <a:pt x="209692" y="242697"/>
                  </a:cubicBezTo>
                  <a:cubicBezTo>
                    <a:pt x="93882" y="242697"/>
                    <a:pt x="0" y="188367"/>
                    <a:pt x="0" y="121348"/>
                  </a:cubicBezTo>
                  <a:cubicBezTo>
                    <a:pt x="0" y="54330"/>
                    <a:pt x="93882" y="0"/>
                    <a:pt x="209692" y="0"/>
                  </a:cubicBezTo>
                  <a:cubicBezTo>
                    <a:pt x="325501" y="0"/>
                    <a:pt x="419384" y="54329"/>
                    <a:pt x="419384" y="12134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13" name="Google Shape;3813;p38"/>
            <p:cNvSpPr/>
            <p:nvPr/>
          </p:nvSpPr>
          <p:spPr>
            <a:xfrm>
              <a:off x="2697703" y="1845275"/>
              <a:ext cx="511777" cy="296036"/>
            </a:xfrm>
            <a:custGeom>
              <a:avLst/>
              <a:gdLst/>
              <a:ahLst/>
              <a:cxnLst/>
              <a:rect l="l" t="t" r="r" b="b"/>
              <a:pathLst>
                <a:path w="511777" h="296036" extrusionOk="0">
                  <a:moveTo>
                    <a:pt x="511777" y="148019"/>
                  </a:moveTo>
                  <a:cubicBezTo>
                    <a:pt x="511777" y="229767"/>
                    <a:pt x="397212" y="296037"/>
                    <a:pt x="255889" y="296037"/>
                  </a:cubicBezTo>
                  <a:cubicBezTo>
                    <a:pt x="114565" y="296037"/>
                    <a:pt x="0" y="229767"/>
                    <a:pt x="0" y="148019"/>
                  </a:cubicBezTo>
                  <a:cubicBezTo>
                    <a:pt x="0" y="66270"/>
                    <a:pt x="114565" y="0"/>
                    <a:pt x="255889" y="0"/>
                  </a:cubicBezTo>
                  <a:cubicBezTo>
                    <a:pt x="397212" y="0"/>
                    <a:pt x="511777" y="66270"/>
                    <a:pt x="511777" y="148019"/>
                  </a:cubicBezTo>
                  <a:close/>
                </a:path>
              </a:pathLst>
            </a:custGeom>
            <a:solidFill>
              <a:srgbClr val="EDEF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14" name="Google Shape;3814;p38"/>
            <p:cNvSpPr/>
            <p:nvPr/>
          </p:nvSpPr>
          <p:spPr>
            <a:xfrm>
              <a:off x="2681484" y="530635"/>
              <a:ext cx="548516" cy="1538895"/>
            </a:xfrm>
            <a:custGeom>
              <a:avLst/>
              <a:gdLst/>
              <a:ahLst/>
              <a:cxnLst/>
              <a:rect l="l" t="t" r="r" b="b"/>
              <a:pathLst>
                <a:path w="548516" h="1538895" extrusionOk="0">
                  <a:moveTo>
                    <a:pt x="548433" y="1199007"/>
                  </a:moveTo>
                  <a:lnTo>
                    <a:pt x="548433" y="1199007"/>
                  </a:lnTo>
                  <a:cubicBezTo>
                    <a:pt x="548433" y="1210913"/>
                    <a:pt x="548433" y="1222629"/>
                    <a:pt x="548433" y="1233964"/>
                  </a:cubicBezTo>
                  <a:cubicBezTo>
                    <a:pt x="548433" y="1243489"/>
                    <a:pt x="548433" y="1253014"/>
                    <a:pt x="548433" y="1262539"/>
                  </a:cubicBezTo>
                  <a:cubicBezTo>
                    <a:pt x="548433" y="1275398"/>
                    <a:pt x="547767" y="1287685"/>
                    <a:pt x="547292" y="1299686"/>
                  </a:cubicBezTo>
                  <a:cubicBezTo>
                    <a:pt x="547292" y="1314641"/>
                    <a:pt x="546246" y="1328833"/>
                    <a:pt x="545486" y="1342454"/>
                  </a:cubicBezTo>
                  <a:cubicBezTo>
                    <a:pt x="544725" y="1356074"/>
                    <a:pt x="544060" y="1369409"/>
                    <a:pt x="543109" y="1381697"/>
                  </a:cubicBezTo>
                  <a:cubicBezTo>
                    <a:pt x="539212" y="1435513"/>
                    <a:pt x="539307" y="1475137"/>
                    <a:pt x="532653" y="1490662"/>
                  </a:cubicBezTo>
                  <a:cubicBezTo>
                    <a:pt x="496437" y="1575530"/>
                    <a:pt x="373911" y="1528762"/>
                    <a:pt x="313456" y="1498283"/>
                  </a:cubicBezTo>
                  <a:cubicBezTo>
                    <a:pt x="291118" y="1487043"/>
                    <a:pt x="276384" y="1477804"/>
                    <a:pt x="276384" y="1477804"/>
                  </a:cubicBezTo>
                  <a:lnTo>
                    <a:pt x="270871" y="1477804"/>
                  </a:lnTo>
                  <a:cubicBezTo>
                    <a:pt x="270871" y="1477804"/>
                    <a:pt x="253381" y="1487329"/>
                    <a:pt x="227526" y="1497616"/>
                  </a:cubicBezTo>
                  <a:cubicBezTo>
                    <a:pt x="164124" y="1523333"/>
                    <a:pt x="51104" y="1568958"/>
                    <a:pt x="19735" y="1490377"/>
                  </a:cubicBezTo>
                  <a:cubicBezTo>
                    <a:pt x="14127" y="1476280"/>
                    <a:pt x="8519" y="1429703"/>
                    <a:pt x="5097" y="1380935"/>
                  </a:cubicBezTo>
                  <a:cubicBezTo>
                    <a:pt x="4241" y="1368743"/>
                    <a:pt x="3481" y="1355693"/>
                    <a:pt x="2721" y="1341787"/>
                  </a:cubicBezTo>
                  <a:cubicBezTo>
                    <a:pt x="1960" y="1327880"/>
                    <a:pt x="1580" y="1314069"/>
                    <a:pt x="1010" y="1299115"/>
                  </a:cubicBezTo>
                  <a:cubicBezTo>
                    <a:pt x="1010" y="1287208"/>
                    <a:pt x="344" y="1274921"/>
                    <a:pt x="59" y="1262158"/>
                  </a:cubicBezTo>
                  <a:cubicBezTo>
                    <a:pt x="59" y="1252633"/>
                    <a:pt x="59" y="1243108"/>
                    <a:pt x="59" y="1233583"/>
                  </a:cubicBezTo>
                  <a:lnTo>
                    <a:pt x="59" y="1233583"/>
                  </a:lnTo>
                  <a:lnTo>
                    <a:pt x="59" y="1198626"/>
                  </a:lnTo>
                  <a:lnTo>
                    <a:pt x="59" y="1198626"/>
                  </a:lnTo>
                  <a:cubicBezTo>
                    <a:pt x="-1652" y="866299"/>
                    <a:pt x="33518" y="334899"/>
                    <a:pt x="149676" y="108109"/>
                  </a:cubicBezTo>
                  <a:cubicBezTo>
                    <a:pt x="183230" y="42481"/>
                    <a:pt x="223534" y="2381"/>
                    <a:pt x="271727" y="0"/>
                  </a:cubicBezTo>
                  <a:lnTo>
                    <a:pt x="271727" y="0"/>
                  </a:lnTo>
                  <a:lnTo>
                    <a:pt x="277240" y="0"/>
                  </a:lnTo>
                  <a:lnTo>
                    <a:pt x="277240" y="0"/>
                  </a:lnTo>
                  <a:cubicBezTo>
                    <a:pt x="324768" y="2476"/>
                    <a:pt x="365546" y="42386"/>
                    <a:pt x="399196" y="107728"/>
                  </a:cubicBezTo>
                  <a:cubicBezTo>
                    <a:pt x="513737" y="333661"/>
                    <a:pt x="550524" y="862965"/>
                    <a:pt x="548433" y="1199007"/>
                  </a:cubicBezTo>
                  <a:close/>
                </a:path>
              </a:pathLst>
            </a:custGeom>
            <a:solidFill>
              <a:srgbClr val="EDEF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15" name="Google Shape;3815;p38"/>
            <p:cNvSpPr/>
            <p:nvPr/>
          </p:nvSpPr>
          <p:spPr>
            <a:xfrm>
              <a:off x="2858251" y="1222531"/>
              <a:ext cx="193342" cy="193738"/>
            </a:xfrm>
            <a:custGeom>
              <a:avLst/>
              <a:gdLst/>
              <a:ahLst/>
              <a:cxnLst/>
              <a:rect l="l" t="t" r="r" b="b"/>
              <a:pathLst>
                <a:path w="193342" h="193738" extrusionOk="0">
                  <a:moveTo>
                    <a:pt x="193342" y="96869"/>
                  </a:moveTo>
                  <a:cubicBezTo>
                    <a:pt x="193342" y="150369"/>
                    <a:pt x="150061" y="193739"/>
                    <a:pt x="96671" y="193739"/>
                  </a:cubicBezTo>
                  <a:cubicBezTo>
                    <a:pt x="43281" y="193739"/>
                    <a:pt x="0" y="150369"/>
                    <a:pt x="0" y="96869"/>
                  </a:cubicBezTo>
                  <a:cubicBezTo>
                    <a:pt x="0" y="43370"/>
                    <a:pt x="43281" y="0"/>
                    <a:pt x="96671" y="0"/>
                  </a:cubicBezTo>
                  <a:cubicBezTo>
                    <a:pt x="150061" y="0"/>
                    <a:pt x="193342" y="43370"/>
                    <a:pt x="193342" y="96869"/>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16" name="Google Shape;3816;p38"/>
            <p:cNvSpPr/>
            <p:nvPr/>
          </p:nvSpPr>
          <p:spPr>
            <a:xfrm>
              <a:off x="2844088" y="1208338"/>
              <a:ext cx="221668" cy="222122"/>
            </a:xfrm>
            <a:custGeom>
              <a:avLst/>
              <a:gdLst/>
              <a:ahLst/>
              <a:cxnLst/>
              <a:rect l="l" t="t" r="r" b="b"/>
              <a:pathLst>
                <a:path w="221668" h="222122" extrusionOk="0">
                  <a:moveTo>
                    <a:pt x="110834" y="222123"/>
                  </a:moveTo>
                  <a:cubicBezTo>
                    <a:pt x="49623" y="222123"/>
                    <a:pt x="0" y="172402"/>
                    <a:pt x="0" y="111061"/>
                  </a:cubicBezTo>
                  <a:cubicBezTo>
                    <a:pt x="0" y="49720"/>
                    <a:pt x="49623" y="0"/>
                    <a:pt x="110834" y="0"/>
                  </a:cubicBezTo>
                  <a:cubicBezTo>
                    <a:pt x="172046" y="0"/>
                    <a:pt x="221669" y="49720"/>
                    <a:pt x="221669" y="111061"/>
                  </a:cubicBezTo>
                  <a:cubicBezTo>
                    <a:pt x="221617" y="172374"/>
                    <a:pt x="172025" y="222066"/>
                    <a:pt x="110834" y="222123"/>
                  </a:cubicBezTo>
                  <a:close/>
                  <a:moveTo>
                    <a:pt x="110834" y="28384"/>
                  </a:moveTo>
                  <a:cubicBezTo>
                    <a:pt x="65267" y="28327"/>
                    <a:pt x="28284" y="65303"/>
                    <a:pt x="28231" y="110966"/>
                  </a:cubicBezTo>
                  <a:cubicBezTo>
                    <a:pt x="28179" y="156629"/>
                    <a:pt x="65077" y="193681"/>
                    <a:pt x="110644" y="193738"/>
                  </a:cubicBezTo>
                  <a:cubicBezTo>
                    <a:pt x="156212" y="193796"/>
                    <a:pt x="193195" y="156820"/>
                    <a:pt x="193247" y="111157"/>
                  </a:cubicBezTo>
                  <a:cubicBezTo>
                    <a:pt x="193247" y="111128"/>
                    <a:pt x="193247" y="111090"/>
                    <a:pt x="193247" y="111061"/>
                  </a:cubicBezTo>
                  <a:cubicBezTo>
                    <a:pt x="193195" y="65456"/>
                    <a:pt x="156343" y="28489"/>
                    <a:pt x="110834" y="28384"/>
                  </a:cubicBezTo>
                  <a:close/>
                </a:path>
              </a:pathLst>
            </a:custGeom>
            <a:solidFill>
              <a:srgbClr val="616E8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17" name="Google Shape;3817;p38"/>
            <p:cNvSpPr/>
            <p:nvPr/>
          </p:nvSpPr>
          <p:spPr>
            <a:xfrm>
              <a:off x="2858251" y="937733"/>
              <a:ext cx="193342" cy="193738"/>
            </a:xfrm>
            <a:custGeom>
              <a:avLst/>
              <a:gdLst/>
              <a:ahLst/>
              <a:cxnLst/>
              <a:rect l="l" t="t" r="r" b="b"/>
              <a:pathLst>
                <a:path w="193342" h="193738" extrusionOk="0">
                  <a:moveTo>
                    <a:pt x="193342" y="96869"/>
                  </a:moveTo>
                  <a:cubicBezTo>
                    <a:pt x="193342" y="150369"/>
                    <a:pt x="150061" y="193738"/>
                    <a:pt x="96671" y="193738"/>
                  </a:cubicBezTo>
                  <a:cubicBezTo>
                    <a:pt x="43281" y="193738"/>
                    <a:pt x="0" y="150369"/>
                    <a:pt x="0" y="96869"/>
                  </a:cubicBezTo>
                  <a:cubicBezTo>
                    <a:pt x="0" y="43370"/>
                    <a:pt x="43281" y="0"/>
                    <a:pt x="96671" y="0"/>
                  </a:cubicBezTo>
                  <a:cubicBezTo>
                    <a:pt x="150061" y="0"/>
                    <a:pt x="193342" y="43370"/>
                    <a:pt x="193342" y="96869"/>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18" name="Google Shape;3818;p38"/>
            <p:cNvSpPr/>
            <p:nvPr/>
          </p:nvSpPr>
          <p:spPr>
            <a:xfrm>
              <a:off x="2843898" y="923636"/>
              <a:ext cx="221858" cy="222313"/>
            </a:xfrm>
            <a:custGeom>
              <a:avLst/>
              <a:gdLst/>
              <a:ahLst/>
              <a:cxnLst/>
              <a:rect l="l" t="t" r="r" b="b"/>
              <a:pathLst>
                <a:path w="221858" h="222313" extrusionOk="0">
                  <a:moveTo>
                    <a:pt x="111025" y="222314"/>
                  </a:moveTo>
                  <a:cubicBezTo>
                    <a:pt x="49760" y="222371"/>
                    <a:pt x="52" y="172641"/>
                    <a:pt x="0" y="111252"/>
                  </a:cubicBezTo>
                  <a:cubicBezTo>
                    <a:pt x="-52" y="49861"/>
                    <a:pt x="49570" y="52"/>
                    <a:pt x="110834" y="0"/>
                  </a:cubicBezTo>
                  <a:cubicBezTo>
                    <a:pt x="172062" y="-52"/>
                    <a:pt x="221754" y="49614"/>
                    <a:pt x="221859" y="110966"/>
                  </a:cubicBezTo>
                  <a:cubicBezTo>
                    <a:pt x="221911" y="172374"/>
                    <a:pt x="172305" y="222209"/>
                    <a:pt x="111025" y="222314"/>
                  </a:cubicBezTo>
                  <a:close/>
                  <a:moveTo>
                    <a:pt x="111025" y="28575"/>
                  </a:moveTo>
                  <a:cubicBezTo>
                    <a:pt x="65457" y="28523"/>
                    <a:pt x="28474" y="65496"/>
                    <a:pt x="28422" y="111157"/>
                  </a:cubicBezTo>
                  <a:cubicBezTo>
                    <a:pt x="28369" y="156820"/>
                    <a:pt x="65267" y="193872"/>
                    <a:pt x="110834" y="193929"/>
                  </a:cubicBezTo>
                  <a:cubicBezTo>
                    <a:pt x="156402" y="193986"/>
                    <a:pt x="193385" y="157010"/>
                    <a:pt x="193437" y="111347"/>
                  </a:cubicBezTo>
                  <a:cubicBezTo>
                    <a:pt x="193437" y="111283"/>
                    <a:pt x="193437" y="111221"/>
                    <a:pt x="193437" y="111157"/>
                  </a:cubicBezTo>
                  <a:cubicBezTo>
                    <a:pt x="193490" y="65496"/>
                    <a:pt x="156592" y="28437"/>
                    <a:pt x="111025" y="28385"/>
                  </a:cubicBezTo>
                  <a:close/>
                </a:path>
              </a:pathLst>
            </a:custGeom>
            <a:solidFill>
              <a:srgbClr val="616E8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19" name="Google Shape;3819;p38"/>
            <p:cNvSpPr/>
            <p:nvPr/>
          </p:nvSpPr>
          <p:spPr>
            <a:xfrm>
              <a:off x="2680593" y="1921189"/>
              <a:ext cx="549324" cy="167997"/>
            </a:xfrm>
            <a:custGeom>
              <a:avLst/>
              <a:gdLst/>
              <a:ahLst/>
              <a:cxnLst/>
              <a:rect l="l" t="t" r="r" b="b"/>
              <a:pathLst>
                <a:path w="549324" h="167997" extrusionOk="0">
                  <a:moveTo>
                    <a:pt x="549324" y="0"/>
                  </a:moveTo>
                  <a:cubicBezTo>
                    <a:pt x="549324" y="11906"/>
                    <a:pt x="549324" y="23622"/>
                    <a:pt x="549324" y="35052"/>
                  </a:cubicBezTo>
                  <a:cubicBezTo>
                    <a:pt x="539819" y="66484"/>
                    <a:pt x="513964" y="96583"/>
                    <a:pt x="471949" y="120777"/>
                  </a:cubicBezTo>
                  <a:cubicBezTo>
                    <a:pt x="363016" y="183737"/>
                    <a:pt x="186784" y="183737"/>
                    <a:pt x="77375" y="120777"/>
                  </a:cubicBezTo>
                  <a:cubicBezTo>
                    <a:pt x="35361" y="96393"/>
                    <a:pt x="9601" y="66199"/>
                    <a:pt x="0" y="35052"/>
                  </a:cubicBezTo>
                  <a:lnTo>
                    <a:pt x="0" y="35052"/>
                  </a:lnTo>
                  <a:lnTo>
                    <a:pt x="0" y="95"/>
                  </a:lnTo>
                  <a:cubicBezTo>
                    <a:pt x="9506" y="32099"/>
                    <a:pt x="35170" y="62579"/>
                    <a:pt x="77755" y="87249"/>
                  </a:cubicBezTo>
                  <a:cubicBezTo>
                    <a:pt x="186784" y="150209"/>
                    <a:pt x="363396" y="150209"/>
                    <a:pt x="472329" y="87249"/>
                  </a:cubicBezTo>
                  <a:cubicBezTo>
                    <a:pt x="514059" y="62293"/>
                    <a:pt x="540484" y="31909"/>
                    <a:pt x="549324"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20" name="Google Shape;3820;p38"/>
            <p:cNvSpPr/>
            <p:nvPr/>
          </p:nvSpPr>
          <p:spPr>
            <a:xfrm>
              <a:off x="2680308" y="1976244"/>
              <a:ext cx="548753" cy="165782"/>
            </a:xfrm>
            <a:custGeom>
              <a:avLst/>
              <a:gdLst/>
              <a:ahLst/>
              <a:cxnLst/>
              <a:rect l="l" t="t" r="r" b="b"/>
              <a:pathLst>
                <a:path w="548753" h="165782" extrusionOk="0">
                  <a:moveTo>
                    <a:pt x="548754" y="381"/>
                  </a:moveTo>
                  <a:cubicBezTo>
                    <a:pt x="548754" y="13145"/>
                    <a:pt x="548088" y="25527"/>
                    <a:pt x="547613" y="37433"/>
                  </a:cubicBezTo>
                  <a:cubicBezTo>
                    <a:pt x="536967" y="67151"/>
                    <a:pt x="511682" y="95441"/>
                    <a:pt x="471569" y="118491"/>
                  </a:cubicBezTo>
                  <a:cubicBezTo>
                    <a:pt x="362636" y="181546"/>
                    <a:pt x="186403" y="181546"/>
                    <a:pt x="76995" y="118491"/>
                  </a:cubicBezTo>
                  <a:cubicBezTo>
                    <a:pt x="36976" y="95250"/>
                    <a:pt x="11692" y="66770"/>
                    <a:pt x="951" y="36862"/>
                  </a:cubicBezTo>
                  <a:cubicBezTo>
                    <a:pt x="951" y="24955"/>
                    <a:pt x="285" y="12668"/>
                    <a:pt x="0" y="0"/>
                  </a:cubicBezTo>
                  <a:cubicBezTo>
                    <a:pt x="9506" y="31051"/>
                    <a:pt x="35456" y="60579"/>
                    <a:pt x="76900" y="84582"/>
                  </a:cubicBezTo>
                  <a:cubicBezTo>
                    <a:pt x="185928" y="147638"/>
                    <a:pt x="362541" y="147638"/>
                    <a:pt x="471474" y="84582"/>
                  </a:cubicBezTo>
                  <a:cubicBezTo>
                    <a:pt x="513108" y="60674"/>
                    <a:pt x="538773" y="31242"/>
                    <a:pt x="548754" y="38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21" name="Google Shape;3821;p38"/>
            <p:cNvSpPr/>
            <p:nvPr/>
          </p:nvSpPr>
          <p:spPr>
            <a:xfrm>
              <a:off x="2683349" y="1877470"/>
              <a:ext cx="542765" cy="158087"/>
            </a:xfrm>
            <a:custGeom>
              <a:avLst/>
              <a:gdLst/>
              <a:ahLst/>
              <a:cxnLst/>
              <a:rect l="l" t="t" r="r" b="b"/>
              <a:pathLst>
                <a:path w="542765" h="158087" extrusionOk="0">
                  <a:moveTo>
                    <a:pt x="542765" y="762"/>
                  </a:moveTo>
                  <a:cubicBezTo>
                    <a:pt x="531264" y="28670"/>
                    <a:pt x="506549" y="55245"/>
                    <a:pt x="468812" y="76962"/>
                  </a:cubicBezTo>
                  <a:cubicBezTo>
                    <a:pt x="359879" y="139922"/>
                    <a:pt x="183647" y="139922"/>
                    <a:pt x="74238" y="76962"/>
                  </a:cubicBezTo>
                  <a:cubicBezTo>
                    <a:pt x="36216" y="54864"/>
                    <a:pt x="11502" y="28194"/>
                    <a:pt x="0" y="0"/>
                  </a:cubicBezTo>
                  <a:cubicBezTo>
                    <a:pt x="760" y="13906"/>
                    <a:pt x="1521" y="26956"/>
                    <a:pt x="2376" y="39148"/>
                  </a:cubicBezTo>
                  <a:cubicBezTo>
                    <a:pt x="14639" y="65437"/>
                    <a:pt x="38592" y="90202"/>
                    <a:pt x="74238" y="110871"/>
                  </a:cubicBezTo>
                  <a:cubicBezTo>
                    <a:pt x="120732" y="136255"/>
                    <a:pt x="172028" y="151571"/>
                    <a:pt x="224806" y="155829"/>
                  </a:cubicBezTo>
                  <a:cubicBezTo>
                    <a:pt x="253246" y="158601"/>
                    <a:pt x="281876" y="158820"/>
                    <a:pt x="310355" y="156496"/>
                  </a:cubicBezTo>
                  <a:cubicBezTo>
                    <a:pt x="365732" y="152991"/>
                    <a:pt x="419677" y="137417"/>
                    <a:pt x="468432" y="110871"/>
                  </a:cubicBezTo>
                  <a:cubicBezTo>
                    <a:pt x="503793" y="90392"/>
                    <a:pt x="527652" y="65913"/>
                    <a:pt x="540009" y="3991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22" name="Google Shape;3822;p38"/>
            <p:cNvSpPr/>
            <p:nvPr/>
          </p:nvSpPr>
          <p:spPr>
            <a:xfrm>
              <a:off x="2829449" y="530444"/>
              <a:ext cx="249519" cy="126863"/>
            </a:xfrm>
            <a:custGeom>
              <a:avLst/>
              <a:gdLst/>
              <a:ahLst/>
              <a:cxnLst/>
              <a:rect l="l" t="t" r="r" b="b"/>
              <a:pathLst>
                <a:path w="249519" h="126863" extrusionOk="0">
                  <a:moveTo>
                    <a:pt x="249520" y="108109"/>
                  </a:moveTo>
                  <a:cubicBezTo>
                    <a:pt x="168218" y="133115"/>
                    <a:pt x="81302" y="133115"/>
                    <a:pt x="0" y="108109"/>
                  </a:cubicBezTo>
                  <a:cubicBezTo>
                    <a:pt x="33555" y="42481"/>
                    <a:pt x="73858" y="2381"/>
                    <a:pt x="122051" y="0"/>
                  </a:cubicBezTo>
                  <a:lnTo>
                    <a:pt x="122051" y="0"/>
                  </a:lnTo>
                  <a:lnTo>
                    <a:pt x="127564" y="0"/>
                  </a:lnTo>
                  <a:lnTo>
                    <a:pt x="127564" y="0"/>
                  </a:lnTo>
                  <a:cubicBezTo>
                    <a:pt x="175567" y="2857"/>
                    <a:pt x="215870" y="42767"/>
                    <a:pt x="249520" y="10810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23" name="Google Shape;3823;p38"/>
            <p:cNvSpPr/>
            <p:nvPr/>
          </p:nvSpPr>
          <p:spPr>
            <a:xfrm>
              <a:off x="2934010" y="1583052"/>
              <a:ext cx="47432" cy="623982"/>
            </a:xfrm>
            <a:custGeom>
              <a:avLst/>
              <a:gdLst/>
              <a:ahLst/>
              <a:cxnLst/>
              <a:rect l="l" t="t" r="r" b="b"/>
              <a:pathLst>
                <a:path w="47432" h="623982" extrusionOk="0">
                  <a:moveTo>
                    <a:pt x="0" y="0"/>
                  </a:moveTo>
                  <a:lnTo>
                    <a:pt x="47433" y="0"/>
                  </a:lnTo>
                  <a:lnTo>
                    <a:pt x="47433" y="623983"/>
                  </a:lnTo>
                  <a:lnTo>
                    <a:pt x="0" y="623983"/>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3824" name="Google Shape;3824;p38"/>
            <p:cNvGrpSpPr/>
            <p:nvPr/>
          </p:nvGrpSpPr>
          <p:grpSpPr>
            <a:xfrm>
              <a:off x="4031993" y="117216"/>
              <a:ext cx="2889297" cy="3901793"/>
              <a:chOff x="5533368" y="1047716"/>
              <a:chExt cx="2889297" cy="3901793"/>
            </a:xfrm>
          </p:grpSpPr>
          <p:sp>
            <p:nvSpPr>
              <p:cNvPr id="3825" name="Google Shape;3825;p38"/>
              <p:cNvSpPr/>
              <p:nvPr/>
            </p:nvSpPr>
            <p:spPr>
              <a:xfrm>
                <a:off x="6153722" y="4072604"/>
                <a:ext cx="1090544" cy="630910"/>
              </a:xfrm>
              <a:custGeom>
                <a:avLst/>
                <a:gdLst/>
                <a:ahLst/>
                <a:cxnLst/>
                <a:rect l="l" t="t" r="r" b="b"/>
                <a:pathLst>
                  <a:path w="1090544" h="630910" extrusionOk="0">
                    <a:moveTo>
                      <a:pt x="578197" y="615410"/>
                    </a:moveTo>
                    <a:lnTo>
                      <a:pt x="26877" y="296418"/>
                    </a:lnTo>
                    <a:cubicBezTo>
                      <a:pt x="-12951" y="273367"/>
                      <a:pt x="-7913" y="233172"/>
                      <a:pt x="37998" y="206597"/>
                    </a:cubicBezTo>
                    <a:lnTo>
                      <a:pt x="395216" y="0"/>
                    </a:lnTo>
                    <a:lnTo>
                      <a:pt x="1090545" y="402241"/>
                    </a:lnTo>
                    <a:lnTo>
                      <a:pt x="733327" y="608933"/>
                    </a:lnTo>
                    <a:cubicBezTo>
                      <a:pt x="687320" y="635508"/>
                      <a:pt x="617930" y="638365"/>
                      <a:pt x="578197" y="615410"/>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26" name="Google Shape;3826;p38"/>
              <p:cNvSpPr/>
              <p:nvPr/>
            </p:nvSpPr>
            <p:spPr>
              <a:xfrm>
                <a:off x="6193969" y="4048886"/>
                <a:ext cx="1090601" cy="630901"/>
              </a:xfrm>
              <a:custGeom>
                <a:avLst/>
                <a:gdLst/>
                <a:ahLst/>
                <a:cxnLst/>
                <a:rect l="l" t="t" r="r" b="b"/>
                <a:pathLst>
                  <a:path w="1090601" h="630901" extrusionOk="0">
                    <a:moveTo>
                      <a:pt x="578158" y="615410"/>
                    </a:moveTo>
                    <a:lnTo>
                      <a:pt x="26838" y="296323"/>
                    </a:lnTo>
                    <a:cubicBezTo>
                      <a:pt x="-12895" y="273368"/>
                      <a:pt x="-7952" y="233172"/>
                      <a:pt x="37960" y="206597"/>
                    </a:cubicBezTo>
                    <a:lnTo>
                      <a:pt x="395272" y="0"/>
                    </a:lnTo>
                    <a:lnTo>
                      <a:pt x="1090601" y="402241"/>
                    </a:lnTo>
                    <a:lnTo>
                      <a:pt x="733764" y="608838"/>
                    </a:lnTo>
                    <a:cubicBezTo>
                      <a:pt x="687377" y="635508"/>
                      <a:pt x="617891" y="638366"/>
                      <a:pt x="578158" y="61541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27" name="Google Shape;3827;p38"/>
              <p:cNvSpPr/>
              <p:nvPr/>
            </p:nvSpPr>
            <p:spPr>
              <a:xfrm>
                <a:off x="7252346" y="4430077"/>
                <a:ext cx="32128" cy="21050"/>
              </a:xfrm>
              <a:custGeom>
                <a:avLst/>
                <a:gdLst/>
                <a:ahLst/>
                <a:cxnLst/>
                <a:rect l="l" t="t" r="r" b="b"/>
                <a:pathLst>
                  <a:path w="32128" h="21050" extrusionOk="0">
                    <a:moveTo>
                      <a:pt x="32129" y="21050"/>
                    </a:moveTo>
                    <a:lnTo>
                      <a:pt x="32129" y="0"/>
                    </a:lnTo>
                    <a:lnTo>
                      <a:pt x="0" y="18574"/>
                    </a:lnTo>
                    <a:lnTo>
                      <a:pt x="32129" y="21050"/>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28" name="Google Shape;3828;p38"/>
              <p:cNvSpPr/>
              <p:nvPr/>
            </p:nvSpPr>
            <p:spPr>
              <a:xfrm>
                <a:off x="6193906" y="4285773"/>
                <a:ext cx="32984" cy="21431"/>
              </a:xfrm>
              <a:custGeom>
                <a:avLst/>
                <a:gdLst/>
                <a:ahLst/>
                <a:cxnLst/>
                <a:rect l="l" t="t" r="r" b="b"/>
                <a:pathLst>
                  <a:path w="32984" h="21431" extrusionOk="0">
                    <a:moveTo>
                      <a:pt x="0" y="21431"/>
                    </a:moveTo>
                    <a:lnTo>
                      <a:pt x="0" y="0"/>
                    </a:lnTo>
                    <a:lnTo>
                      <a:pt x="32984" y="13716"/>
                    </a:lnTo>
                    <a:lnTo>
                      <a:pt x="0" y="21431"/>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29" name="Google Shape;3829;p38"/>
              <p:cNvSpPr/>
              <p:nvPr/>
            </p:nvSpPr>
            <p:spPr>
              <a:xfrm>
                <a:off x="6193969" y="4027741"/>
                <a:ext cx="1090601" cy="630949"/>
              </a:xfrm>
              <a:custGeom>
                <a:avLst/>
                <a:gdLst/>
                <a:ahLst/>
                <a:cxnLst/>
                <a:rect l="l" t="t" r="r" b="b"/>
                <a:pathLst>
                  <a:path w="1090601" h="630949" extrusionOk="0">
                    <a:moveTo>
                      <a:pt x="578158" y="615410"/>
                    </a:moveTo>
                    <a:lnTo>
                      <a:pt x="26838" y="296418"/>
                    </a:lnTo>
                    <a:cubicBezTo>
                      <a:pt x="-12895" y="273368"/>
                      <a:pt x="-7952" y="233267"/>
                      <a:pt x="37960" y="206693"/>
                    </a:cubicBezTo>
                    <a:lnTo>
                      <a:pt x="395272" y="0"/>
                    </a:lnTo>
                    <a:lnTo>
                      <a:pt x="1090601" y="402336"/>
                    </a:lnTo>
                    <a:lnTo>
                      <a:pt x="733764" y="608934"/>
                    </a:lnTo>
                    <a:cubicBezTo>
                      <a:pt x="687377" y="635508"/>
                      <a:pt x="617891" y="638461"/>
                      <a:pt x="578158" y="615410"/>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30" name="Google Shape;3830;p38"/>
              <p:cNvSpPr/>
              <p:nvPr/>
            </p:nvSpPr>
            <p:spPr>
              <a:xfrm>
                <a:off x="6504927" y="3742563"/>
                <a:ext cx="779547" cy="687514"/>
              </a:xfrm>
              <a:custGeom>
                <a:avLst/>
                <a:gdLst/>
                <a:ahLst/>
                <a:cxnLst/>
                <a:rect l="l" t="t" r="r" b="b"/>
                <a:pathLst>
                  <a:path w="779547" h="687514" extrusionOk="0">
                    <a:moveTo>
                      <a:pt x="86025" y="286131"/>
                    </a:moveTo>
                    <a:lnTo>
                      <a:pt x="0" y="0"/>
                    </a:lnTo>
                    <a:lnTo>
                      <a:pt x="702933" y="404050"/>
                    </a:lnTo>
                    <a:lnTo>
                      <a:pt x="779548" y="687514"/>
                    </a:lnTo>
                    <a:lnTo>
                      <a:pt x="86025" y="286131"/>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31" name="Google Shape;3831;p38"/>
              <p:cNvSpPr/>
              <p:nvPr/>
            </p:nvSpPr>
            <p:spPr>
              <a:xfrm>
                <a:off x="7254152" y="4405788"/>
                <a:ext cx="30322" cy="36004"/>
              </a:xfrm>
              <a:custGeom>
                <a:avLst/>
                <a:gdLst/>
                <a:ahLst/>
                <a:cxnLst/>
                <a:rect l="l" t="t" r="r" b="b"/>
                <a:pathLst>
                  <a:path w="30322" h="36004" extrusionOk="0">
                    <a:moveTo>
                      <a:pt x="9981" y="36004"/>
                    </a:moveTo>
                    <a:lnTo>
                      <a:pt x="30323" y="24289"/>
                    </a:lnTo>
                    <a:lnTo>
                      <a:pt x="0" y="0"/>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32" name="Google Shape;3832;p38"/>
              <p:cNvSpPr/>
              <p:nvPr/>
            </p:nvSpPr>
            <p:spPr>
              <a:xfrm>
                <a:off x="6482779" y="3753326"/>
                <a:ext cx="781258" cy="688466"/>
              </a:xfrm>
              <a:custGeom>
                <a:avLst/>
                <a:gdLst/>
                <a:ahLst/>
                <a:cxnLst/>
                <a:rect l="l" t="t" r="r" b="b"/>
                <a:pathLst>
                  <a:path w="781258" h="688466" extrusionOk="0">
                    <a:moveTo>
                      <a:pt x="86025" y="286131"/>
                    </a:moveTo>
                    <a:lnTo>
                      <a:pt x="0" y="0"/>
                    </a:lnTo>
                    <a:lnTo>
                      <a:pt x="702933" y="404051"/>
                    </a:lnTo>
                    <a:lnTo>
                      <a:pt x="781259" y="688467"/>
                    </a:lnTo>
                    <a:lnTo>
                      <a:pt x="86025" y="286131"/>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33" name="Google Shape;3833;p38"/>
              <p:cNvSpPr/>
              <p:nvPr/>
            </p:nvSpPr>
            <p:spPr>
              <a:xfrm>
                <a:off x="5563120" y="1047716"/>
                <a:ext cx="2859545" cy="3884751"/>
              </a:xfrm>
              <a:custGeom>
                <a:avLst/>
                <a:gdLst/>
                <a:ahLst/>
                <a:cxnLst/>
                <a:rect l="l" t="t" r="r" b="b"/>
                <a:pathLst>
                  <a:path w="2859545" h="3884751" extrusionOk="0">
                    <a:moveTo>
                      <a:pt x="2790441" y="3876709"/>
                    </a:moveTo>
                    <a:lnTo>
                      <a:pt x="69105" y="2302131"/>
                    </a:lnTo>
                    <a:cubicBezTo>
                      <a:pt x="31083" y="2280033"/>
                      <a:pt x="0" y="2220787"/>
                      <a:pt x="0" y="2169829"/>
                    </a:cubicBezTo>
                    <a:lnTo>
                      <a:pt x="0" y="60708"/>
                    </a:lnTo>
                    <a:cubicBezTo>
                      <a:pt x="0" y="9654"/>
                      <a:pt x="30988" y="-13778"/>
                      <a:pt x="69105" y="8320"/>
                    </a:cubicBezTo>
                    <a:lnTo>
                      <a:pt x="2790441" y="1582517"/>
                    </a:lnTo>
                    <a:cubicBezTo>
                      <a:pt x="2828463" y="1604615"/>
                      <a:pt x="2859546" y="1663861"/>
                      <a:pt x="2859546" y="1714819"/>
                    </a:cubicBezTo>
                    <a:lnTo>
                      <a:pt x="2859546" y="3823940"/>
                    </a:lnTo>
                    <a:cubicBezTo>
                      <a:pt x="2859261" y="3874899"/>
                      <a:pt x="2828463" y="3898330"/>
                      <a:pt x="2790441" y="3876709"/>
                    </a:cubicBezTo>
                    <a:close/>
                  </a:path>
                </a:pathLst>
              </a:custGeom>
              <a:solidFill>
                <a:srgbClr val="C4C7D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34" name="Google Shape;3834;p38"/>
              <p:cNvSpPr/>
              <p:nvPr/>
            </p:nvSpPr>
            <p:spPr>
              <a:xfrm>
                <a:off x="8367249" y="4838795"/>
                <a:ext cx="30132" cy="106965"/>
              </a:xfrm>
              <a:custGeom>
                <a:avLst/>
                <a:gdLst/>
                <a:ahLst/>
                <a:cxnLst/>
                <a:rect l="l" t="t" r="r" b="b"/>
                <a:pathLst>
                  <a:path w="30132" h="106965" extrusionOk="0">
                    <a:moveTo>
                      <a:pt x="0" y="106966"/>
                    </a:moveTo>
                    <a:lnTo>
                      <a:pt x="30132" y="89535"/>
                    </a:lnTo>
                    <a:lnTo>
                      <a:pt x="17110" y="0"/>
                    </a:lnTo>
                    <a:lnTo>
                      <a:pt x="0" y="106966"/>
                    </a:lnTo>
                    <a:close/>
                  </a:path>
                </a:pathLst>
              </a:custGeom>
              <a:solidFill>
                <a:srgbClr val="C4C7D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35" name="Google Shape;3835;p38"/>
              <p:cNvSpPr/>
              <p:nvPr/>
            </p:nvSpPr>
            <p:spPr>
              <a:xfrm>
                <a:off x="5558272" y="1051845"/>
                <a:ext cx="72337" cy="31155"/>
              </a:xfrm>
              <a:custGeom>
                <a:avLst/>
                <a:gdLst/>
                <a:ahLst/>
                <a:cxnLst/>
                <a:rect l="l" t="t" r="r" b="b"/>
                <a:pathLst>
                  <a:path w="72337" h="31155" extrusionOk="0">
                    <a:moveTo>
                      <a:pt x="0" y="17240"/>
                    </a:moveTo>
                    <a:lnTo>
                      <a:pt x="29657" y="0"/>
                    </a:lnTo>
                    <a:lnTo>
                      <a:pt x="72337" y="24479"/>
                    </a:lnTo>
                    <a:cubicBezTo>
                      <a:pt x="72337" y="24479"/>
                      <a:pt x="26901" y="31433"/>
                      <a:pt x="25760" y="31147"/>
                    </a:cubicBezTo>
                    <a:cubicBezTo>
                      <a:pt x="24619" y="30861"/>
                      <a:pt x="0" y="17240"/>
                      <a:pt x="0" y="1724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36" name="Google Shape;3836;p38"/>
              <p:cNvSpPr/>
              <p:nvPr/>
            </p:nvSpPr>
            <p:spPr>
              <a:xfrm>
                <a:off x="5538216" y="1062192"/>
                <a:ext cx="2859165" cy="3884558"/>
              </a:xfrm>
              <a:custGeom>
                <a:avLst/>
                <a:gdLst/>
                <a:ahLst/>
                <a:cxnLst/>
                <a:rect l="l" t="t" r="r" b="b"/>
                <a:pathLst>
                  <a:path w="2859165" h="3884558" extrusionOk="0">
                    <a:moveTo>
                      <a:pt x="2790061" y="3876234"/>
                    </a:moveTo>
                    <a:lnTo>
                      <a:pt x="69105" y="2302037"/>
                    </a:lnTo>
                    <a:cubicBezTo>
                      <a:pt x="31083" y="2279939"/>
                      <a:pt x="0" y="2220789"/>
                      <a:pt x="0" y="2169735"/>
                    </a:cubicBezTo>
                    <a:lnTo>
                      <a:pt x="0" y="60614"/>
                    </a:lnTo>
                    <a:cubicBezTo>
                      <a:pt x="0" y="9655"/>
                      <a:pt x="30893" y="-13776"/>
                      <a:pt x="69105" y="8322"/>
                    </a:cubicBezTo>
                    <a:lnTo>
                      <a:pt x="2790061" y="1582519"/>
                    </a:lnTo>
                    <a:cubicBezTo>
                      <a:pt x="2828083" y="1604617"/>
                      <a:pt x="2859166" y="1663862"/>
                      <a:pt x="2859166" y="1714821"/>
                    </a:cubicBezTo>
                    <a:lnTo>
                      <a:pt x="2859166" y="3824132"/>
                    </a:lnTo>
                    <a:cubicBezTo>
                      <a:pt x="2859166" y="3874900"/>
                      <a:pt x="2828273" y="3898332"/>
                      <a:pt x="2790061" y="3876234"/>
                    </a:cubicBezTo>
                    <a:close/>
                  </a:path>
                </a:pathLst>
              </a:custGeom>
              <a:solidFill>
                <a:srgbClr val="E4E7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37" name="Google Shape;3837;p38"/>
              <p:cNvSpPr/>
              <p:nvPr/>
            </p:nvSpPr>
            <p:spPr>
              <a:xfrm>
                <a:off x="5533368" y="1064955"/>
                <a:ext cx="2859260" cy="3884554"/>
              </a:xfrm>
              <a:custGeom>
                <a:avLst/>
                <a:gdLst/>
                <a:ahLst/>
                <a:cxnLst/>
                <a:rect l="l" t="t" r="r" b="b"/>
                <a:pathLst>
                  <a:path w="2859260" h="3884554" extrusionOk="0">
                    <a:moveTo>
                      <a:pt x="2790156" y="3876234"/>
                    </a:moveTo>
                    <a:lnTo>
                      <a:pt x="69105" y="2302037"/>
                    </a:lnTo>
                    <a:cubicBezTo>
                      <a:pt x="31083" y="2279939"/>
                      <a:pt x="0" y="2220694"/>
                      <a:pt x="0" y="2169735"/>
                    </a:cubicBezTo>
                    <a:lnTo>
                      <a:pt x="0" y="60614"/>
                    </a:lnTo>
                    <a:cubicBezTo>
                      <a:pt x="0" y="9655"/>
                      <a:pt x="30988" y="-13776"/>
                      <a:pt x="69105" y="8322"/>
                    </a:cubicBezTo>
                    <a:lnTo>
                      <a:pt x="2790156" y="1582995"/>
                    </a:lnTo>
                    <a:cubicBezTo>
                      <a:pt x="2828178" y="1604998"/>
                      <a:pt x="2859261" y="1664243"/>
                      <a:pt x="2859261" y="1715297"/>
                    </a:cubicBezTo>
                    <a:lnTo>
                      <a:pt x="2859261" y="3823847"/>
                    </a:lnTo>
                    <a:cubicBezTo>
                      <a:pt x="2859261" y="3874900"/>
                      <a:pt x="2828273" y="3898332"/>
                      <a:pt x="2790156" y="3876234"/>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38" name="Google Shape;3838;p38"/>
              <p:cNvSpPr/>
              <p:nvPr/>
            </p:nvSpPr>
            <p:spPr>
              <a:xfrm>
                <a:off x="5568443" y="1110406"/>
                <a:ext cx="2788159" cy="3702480"/>
              </a:xfrm>
              <a:custGeom>
                <a:avLst/>
                <a:gdLst/>
                <a:ahLst/>
                <a:cxnLst/>
                <a:rect l="l" t="t" r="r" b="b"/>
                <a:pathLst>
                  <a:path w="2788159" h="3702480" extrusionOk="0">
                    <a:moveTo>
                      <a:pt x="2786734" y="3702481"/>
                    </a:moveTo>
                    <a:lnTo>
                      <a:pt x="0" y="2089993"/>
                    </a:lnTo>
                    <a:lnTo>
                      <a:pt x="951" y="23640"/>
                    </a:lnTo>
                    <a:cubicBezTo>
                      <a:pt x="951" y="2494"/>
                      <a:pt x="15779" y="-6078"/>
                      <a:pt x="34030" y="4590"/>
                    </a:cubicBezTo>
                    <a:lnTo>
                      <a:pt x="2755080" y="1578691"/>
                    </a:lnTo>
                    <a:cubicBezTo>
                      <a:pt x="2774529" y="1591407"/>
                      <a:pt x="2786800" y="1612610"/>
                      <a:pt x="2788160" y="1635841"/>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39" name="Google Shape;3839;p38"/>
              <p:cNvSpPr/>
              <p:nvPr/>
            </p:nvSpPr>
            <p:spPr>
              <a:xfrm>
                <a:off x="5762166" y="1403396"/>
                <a:ext cx="919754" cy="618313"/>
              </a:xfrm>
              <a:custGeom>
                <a:avLst/>
                <a:gdLst/>
                <a:ahLst/>
                <a:cxnLst/>
                <a:rect l="l" t="t" r="r" b="b"/>
                <a:pathLst>
                  <a:path w="919754" h="618313" extrusionOk="0">
                    <a:moveTo>
                      <a:pt x="906256" y="616665"/>
                    </a:moveTo>
                    <a:lnTo>
                      <a:pt x="13498" y="100220"/>
                    </a:lnTo>
                    <a:cubicBezTo>
                      <a:pt x="5142" y="94185"/>
                      <a:pt x="133" y="84538"/>
                      <a:pt x="0" y="74217"/>
                    </a:cubicBezTo>
                    <a:lnTo>
                      <a:pt x="0" y="11828"/>
                    </a:lnTo>
                    <a:cubicBezTo>
                      <a:pt x="0" y="2303"/>
                      <a:pt x="5988" y="-2745"/>
                      <a:pt x="13498" y="1541"/>
                    </a:cubicBezTo>
                    <a:lnTo>
                      <a:pt x="906256" y="517986"/>
                    </a:lnTo>
                    <a:cubicBezTo>
                      <a:pt x="914574" y="524052"/>
                      <a:pt x="919574" y="533680"/>
                      <a:pt x="919754" y="543990"/>
                    </a:cubicBezTo>
                    <a:lnTo>
                      <a:pt x="919754" y="606378"/>
                    </a:lnTo>
                    <a:cubicBezTo>
                      <a:pt x="919754" y="616380"/>
                      <a:pt x="913671" y="621047"/>
                      <a:pt x="906256" y="616665"/>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40" name="Google Shape;3840;p38"/>
              <p:cNvSpPr/>
              <p:nvPr/>
            </p:nvSpPr>
            <p:spPr>
              <a:xfrm>
                <a:off x="5766158" y="1584712"/>
                <a:ext cx="686298" cy="451951"/>
              </a:xfrm>
              <a:custGeom>
                <a:avLst/>
                <a:gdLst/>
                <a:ahLst/>
                <a:cxnLst/>
                <a:rect l="l" t="t" r="r" b="b"/>
                <a:pathLst>
                  <a:path w="686298" h="451951" extrusionOk="0">
                    <a:moveTo>
                      <a:pt x="672991" y="450304"/>
                    </a:moveTo>
                    <a:lnTo>
                      <a:pt x="13593" y="68827"/>
                    </a:lnTo>
                    <a:cubicBezTo>
                      <a:pt x="5199" y="62853"/>
                      <a:pt x="152" y="53231"/>
                      <a:pt x="0" y="42919"/>
                    </a:cubicBezTo>
                    <a:lnTo>
                      <a:pt x="0" y="11868"/>
                    </a:lnTo>
                    <a:cubicBezTo>
                      <a:pt x="0" y="2343"/>
                      <a:pt x="6084" y="-2801"/>
                      <a:pt x="13593" y="1581"/>
                    </a:cubicBezTo>
                    <a:lnTo>
                      <a:pt x="672991" y="383057"/>
                    </a:lnTo>
                    <a:cubicBezTo>
                      <a:pt x="681261" y="389103"/>
                      <a:pt x="686194" y="398708"/>
                      <a:pt x="686299" y="408965"/>
                    </a:cubicBezTo>
                    <a:lnTo>
                      <a:pt x="686299" y="440017"/>
                    </a:lnTo>
                    <a:cubicBezTo>
                      <a:pt x="686299" y="450018"/>
                      <a:pt x="680405" y="454685"/>
                      <a:pt x="672991" y="45030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41" name="Google Shape;3841;p38"/>
              <p:cNvSpPr/>
              <p:nvPr/>
            </p:nvSpPr>
            <p:spPr>
              <a:xfrm>
                <a:off x="5766158" y="1702632"/>
                <a:ext cx="686488" cy="451759"/>
              </a:xfrm>
              <a:custGeom>
                <a:avLst/>
                <a:gdLst/>
                <a:ahLst/>
                <a:cxnLst/>
                <a:rect l="l" t="t" r="r" b="b"/>
                <a:pathLst>
                  <a:path w="686488" h="451759" extrusionOk="0">
                    <a:moveTo>
                      <a:pt x="672991" y="450018"/>
                    </a:moveTo>
                    <a:lnTo>
                      <a:pt x="13593" y="69018"/>
                    </a:lnTo>
                    <a:cubicBezTo>
                      <a:pt x="5199" y="63044"/>
                      <a:pt x="152" y="53422"/>
                      <a:pt x="0" y="43110"/>
                    </a:cubicBezTo>
                    <a:lnTo>
                      <a:pt x="0" y="11868"/>
                    </a:lnTo>
                    <a:cubicBezTo>
                      <a:pt x="0" y="2343"/>
                      <a:pt x="6084" y="-2801"/>
                      <a:pt x="13593" y="1581"/>
                    </a:cubicBezTo>
                    <a:lnTo>
                      <a:pt x="672991" y="383343"/>
                    </a:lnTo>
                    <a:cubicBezTo>
                      <a:pt x="681337" y="389344"/>
                      <a:pt x="686337" y="398964"/>
                      <a:pt x="686489" y="409251"/>
                    </a:cubicBezTo>
                    <a:lnTo>
                      <a:pt x="686489" y="440302"/>
                    </a:lnTo>
                    <a:cubicBezTo>
                      <a:pt x="686299" y="450018"/>
                      <a:pt x="680405" y="454495"/>
                      <a:pt x="672991" y="450018"/>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42" name="Google Shape;3842;p38"/>
              <p:cNvSpPr/>
              <p:nvPr/>
            </p:nvSpPr>
            <p:spPr>
              <a:xfrm>
                <a:off x="5766158" y="1820170"/>
                <a:ext cx="562156" cy="379997"/>
              </a:xfrm>
              <a:custGeom>
                <a:avLst/>
                <a:gdLst/>
                <a:ahLst/>
                <a:cxnLst/>
                <a:rect l="l" t="t" r="r" b="b"/>
                <a:pathLst>
                  <a:path w="562156" h="379997" extrusionOk="0">
                    <a:moveTo>
                      <a:pt x="548564" y="378390"/>
                    </a:moveTo>
                    <a:lnTo>
                      <a:pt x="13593" y="68827"/>
                    </a:lnTo>
                    <a:cubicBezTo>
                      <a:pt x="5199" y="62853"/>
                      <a:pt x="152" y="53231"/>
                      <a:pt x="0" y="42919"/>
                    </a:cubicBezTo>
                    <a:lnTo>
                      <a:pt x="0" y="11868"/>
                    </a:lnTo>
                    <a:cubicBezTo>
                      <a:pt x="0" y="2343"/>
                      <a:pt x="6084" y="-2801"/>
                      <a:pt x="13593" y="1581"/>
                    </a:cubicBezTo>
                    <a:lnTo>
                      <a:pt x="548564" y="311048"/>
                    </a:lnTo>
                    <a:cubicBezTo>
                      <a:pt x="556948" y="317077"/>
                      <a:pt x="561985" y="326717"/>
                      <a:pt x="562157" y="337051"/>
                    </a:cubicBezTo>
                    <a:lnTo>
                      <a:pt x="562157" y="368103"/>
                    </a:lnTo>
                    <a:cubicBezTo>
                      <a:pt x="562157" y="378104"/>
                      <a:pt x="556073" y="382676"/>
                      <a:pt x="548564" y="37839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43" name="Google Shape;3843;p38"/>
              <p:cNvSpPr/>
              <p:nvPr/>
            </p:nvSpPr>
            <p:spPr>
              <a:xfrm>
                <a:off x="5762166" y="2639293"/>
                <a:ext cx="919754" cy="618340"/>
              </a:xfrm>
              <a:custGeom>
                <a:avLst/>
                <a:gdLst/>
                <a:ahLst/>
                <a:cxnLst/>
                <a:rect l="l" t="t" r="r" b="b"/>
                <a:pathLst>
                  <a:path w="919754" h="618340" extrusionOk="0">
                    <a:moveTo>
                      <a:pt x="906256" y="616732"/>
                    </a:moveTo>
                    <a:lnTo>
                      <a:pt x="13498" y="100287"/>
                    </a:lnTo>
                    <a:cubicBezTo>
                      <a:pt x="5142" y="94248"/>
                      <a:pt x="133" y="84609"/>
                      <a:pt x="0" y="74284"/>
                    </a:cubicBezTo>
                    <a:lnTo>
                      <a:pt x="0" y="11895"/>
                    </a:lnTo>
                    <a:cubicBezTo>
                      <a:pt x="0" y="1894"/>
                      <a:pt x="5988" y="-2678"/>
                      <a:pt x="13498" y="1608"/>
                    </a:cubicBezTo>
                    <a:lnTo>
                      <a:pt x="906256" y="518053"/>
                    </a:lnTo>
                    <a:cubicBezTo>
                      <a:pt x="914574" y="524121"/>
                      <a:pt x="919574" y="533751"/>
                      <a:pt x="919754" y="544057"/>
                    </a:cubicBezTo>
                    <a:lnTo>
                      <a:pt x="919754" y="606445"/>
                    </a:lnTo>
                    <a:cubicBezTo>
                      <a:pt x="919754" y="616447"/>
                      <a:pt x="913671" y="621019"/>
                      <a:pt x="906256" y="61673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44" name="Google Shape;3844;p38"/>
              <p:cNvSpPr/>
              <p:nvPr/>
            </p:nvSpPr>
            <p:spPr>
              <a:xfrm>
                <a:off x="5766158" y="2821069"/>
                <a:ext cx="686488" cy="451519"/>
              </a:xfrm>
              <a:custGeom>
                <a:avLst/>
                <a:gdLst/>
                <a:ahLst/>
                <a:cxnLst/>
                <a:rect l="l" t="t" r="r" b="b"/>
                <a:pathLst>
                  <a:path w="686488" h="451519" extrusionOk="0">
                    <a:moveTo>
                      <a:pt x="672991" y="449910"/>
                    </a:moveTo>
                    <a:lnTo>
                      <a:pt x="13593" y="68910"/>
                    </a:lnTo>
                    <a:cubicBezTo>
                      <a:pt x="5209" y="62881"/>
                      <a:pt x="171" y="53242"/>
                      <a:pt x="0" y="42907"/>
                    </a:cubicBezTo>
                    <a:lnTo>
                      <a:pt x="0" y="11856"/>
                    </a:lnTo>
                    <a:cubicBezTo>
                      <a:pt x="0" y="1854"/>
                      <a:pt x="6084" y="-2718"/>
                      <a:pt x="13593" y="1664"/>
                    </a:cubicBezTo>
                    <a:lnTo>
                      <a:pt x="672991" y="382664"/>
                    </a:lnTo>
                    <a:cubicBezTo>
                      <a:pt x="681308" y="388731"/>
                      <a:pt x="686308" y="398361"/>
                      <a:pt x="686489" y="408667"/>
                    </a:cubicBezTo>
                    <a:lnTo>
                      <a:pt x="686489" y="439719"/>
                    </a:lnTo>
                    <a:cubicBezTo>
                      <a:pt x="686299" y="449625"/>
                      <a:pt x="680405" y="454197"/>
                      <a:pt x="672991" y="44991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45" name="Google Shape;3845;p38"/>
              <p:cNvSpPr/>
              <p:nvPr/>
            </p:nvSpPr>
            <p:spPr>
              <a:xfrm>
                <a:off x="5766158" y="2938486"/>
                <a:ext cx="686488" cy="451826"/>
              </a:xfrm>
              <a:custGeom>
                <a:avLst/>
                <a:gdLst/>
                <a:ahLst/>
                <a:cxnLst/>
                <a:rect l="l" t="t" r="r" b="b"/>
                <a:pathLst>
                  <a:path w="686488" h="451826" extrusionOk="0">
                    <a:moveTo>
                      <a:pt x="672991" y="450223"/>
                    </a:moveTo>
                    <a:lnTo>
                      <a:pt x="13593" y="68747"/>
                    </a:lnTo>
                    <a:cubicBezTo>
                      <a:pt x="5228" y="62756"/>
                      <a:pt x="190" y="53145"/>
                      <a:pt x="0" y="42839"/>
                    </a:cubicBezTo>
                    <a:lnTo>
                      <a:pt x="0" y="11787"/>
                    </a:lnTo>
                    <a:cubicBezTo>
                      <a:pt x="0" y="2262"/>
                      <a:pt x="6084" y="-2786"/>
                      <a:pt x="13593" y="1595"/>
                    </a:cubicBezTo>
                    <a:lnTo>
                      <a:pt x="672991" y="382595"/>
                    </a:lnTo>
                    <a:cubicBezTo>
                      <a:pt x="681308" y="388663"/>
                      <a:pt x="686308" y="398293"/>
                      <a:pt x="686489" y="408599"/>
                    </a:cubicBezTo>
                    <a:lnTo>
                      <a:pt x="686489" y="439650"/>
                    </a:lnTo>
                    <a:cubicBezTo>
                      <a:pt x="686299" y="449937"/>
                      <a:pt x="680405" y="454509"/>
                      <a:pt x="672991" y="450223"/>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46" name="Google Shape;3846;p38"/>
              <p:cNvSpPr/>
              <p:nvPr/>
            </p:nvSpPr>
            <p:spPr>
              <a:xfrm>
                <a:off x="5766158" y="3056051"/>
                <a:ext cx="562156" cy="379920"/>
              </a:xfrm>
              <a:custGeom>
                <a:avLst/>
                <a:gdLst/>
                <a:ahLst/>
                <a:cxnLst/>
                <a:rect l="l" t="t" r="r" b="b"/>
                <a:pathLst>
                  <a:path w="562156" h="379920" extrusionOk="0">
                    <a:moveTo>
                      <a:pt x="548564" y="378378"/>
                    </a:moveTo>
                    <a:lnTo>
                      <a:pt x="13593" y="68910"/>
                    </a:lnTo>
                    <a:cubicBezTo>
                      <a:pt x="5199" y="62900"/>
                      <a:pt x="152" y="53242"/>
                      <a:pt x="0" y="42907"/>
                    </a:cubicBezTo>
                    <a:lnTo>
                      <a:pt x="0" y="11856"/>
                    </a:lnTo>
                    <a:cubicBezTo>
                      <a:pt x="0" y="1854"/>
                      <a:pt x="6084" y="-2718"/>
                      <a:pt x="13593" y="1664"/>
                    </a:cubicBezTo>
                    <a:lnTo>
                      <a:pt x="548564" y="311131"/>
                    </a:lnTo>
                    <a:cubicBezTo>
                      <a:pt x="556948" y="317161"/>
                      <a:pt x="561985" y="326800"/>
                      <a:pt x="562157" y="337134"/>
                    </a:cubicBezTo>
                    <a:lnTo>
                      <a:pt x="562157" y="368186"/>
                    </a:lnTo>
                    <a:cubicBezTo>
                      <a:pt x="562157" y="378187"/>
                      <a:pt x="556073" y="382473"/>
                      <a:pt x="548564" y="37837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47" name="Google Shape;3847;p38"/>
              <p:cNvSpPr/>
              <p:nvPr/>
            </p:nvSpPr>
            <p:spPr>
              <a:xfrm>
                <a:off x="6897600" y="3332192"/>
                <a:ext cx="1250451" cy="1162368"/>
              </a:xfrm>
              <a:custGeom>
                <a:avLst/>
                <a:gdLst/>
                <a:ahLst/>
                <a:cxnLst/>
                <a:rect l="l" t="t" r="r" b="b"/>
                <a:pathLst>
                  <a:path w="1250451" h="1162368" extrusionOk="0">
                    <a:moveTo>
                      <a:pt x="9696" y="77186"/>
                    </a:moveTo>
                    <a:cubicBezTo>
                      <a:pt x="9696" y="77186"/>
                      <a:pt x="108173" y="160053"/>
                      <a:pt x="250376" y="46896"/>
                    </a:cubicBezTo>
                    <a:cubicBezTo>
                      <a:pt x="351895" y="-36543"/>
                      <a:pt x="442672" y="11082"/>
                      <a:pt x="493242" y="39657"/>
                    </a:cubicBezTo>
                    <a:cubicBezTo>
                      <a:pt x="543811" y="68232"/>
                      <a:pt x="616813" y="85758"/>
                      <a:pt x="755879" y="337409"/>
                    </a:cubicBezTo>
                    <a:cubicBezTo>
                      <a:pt x="755879" y="337409"/>
                      <a:pt x="801125" y="416276"/>
                      <a:pt x="875839" y="459519"/>
                    </a:cubicBezTo>
                    <a:cubicBezTo>
                      <a:pt x="950552" y="502763"/>
                      <a:pt x="986483" y="481617"/>
                      <a:pt x="1045227" y="392844"/>
                    </a:cubicBezTo>
                    <a:cubicBezTo>
                      <a:pt x="1103971" y="304071"/>
                      <a:pt x="1142469" y="205773"/>
                      <a:pt x="1250452" y="269972"/>
                    </a:cubicBezTo>
                    <a:lnTo>
                      <a:pt x="1250452" y="1162369"/>
                    </a:lnTo>
                    <a:lnTo>
                      <a:pt x="0" y="439707"/>
                    </a:lnTo>
                    <a:lnTo>
                      <a:pt x="0" y="71375"/>
                    </a:lnTo>
                    <a:close/>
                  </a:path>
                </a:pathLst>
              </a:custGeom>
              <a:solidFill>
                <a:srgbClr val="F5F6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48" name="Google Shape;3848;p38"/>
              <p:cNvSpPr/>
              <p:nvPr/>
            </p:nvSpPr>
            <p:spPr>
              <a:xfrm>
                <a:off x="5766443" y="2003281"/>
                <a:ext cx="882682" cy="1029375"/>
              </a:xfrm>
              <a:custGeom>
                <a:avLst/>
                <a:gdLst/>
                <a:ahLst/>
                <a:cxnLst/>
                <a:rect l="l" t="t" r="r" b="b"/>
                <a:pathLst>
                  <a:path w="882682" h="1029375" extrusionOk="0">
                    <a:moveTo>
                      <a:pt x="869090" y="1027764"/>
                    </a:moveTo>
                    <a:lnTo>
                      <a:pt x="13593" y="532464"/>
                    </a:lnTo>
                    <a:cubicBezTo>
                      <a:pt x="5209" y="526435"/>
                      <a:pt x="171" y="516796"/>
                      <a:pt x="0" y="506461"/>
                    </a:cubicBezTo>
                    <a:lnTo>
                      <a:pt x="0" y="11828"/>
                    </a:lnTo>
                    <a:cubicBezTo>
                      <a:pt x="0" y="2303"/>
                      <a:pt x="6084" y="-2745"/>
                      <a:pt x="13593" y="1541"/>
                    </a:cubicBezTo>
                    <a:lnTo>
                      <a:pt x="869090" y="496841"/>
                    </a:lnTo>
                    <a:cubicBezTo>
                      <a:pt x="877474" y="502870"/>
                      <a:pt x="882512" y="512510"/>
                      <a:pt x="882683" y="522844"/>
                    </a:cubicBezTo>
                    <a:lnTo>
                      <a:pt x="882683" y="1017668"/>
                    </a:lnTo>
                    <a:cubicBezTo>
                      <a:pt x="882683" y="1027479"/>
                      <a:pt x="876599" y="1032051"/>
                      <a:pt x="869090" y="102776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49" name="Google Shape;3849;p38"/>
              <p:cNvSpPr/>
              <p:nvPr/>
            </p:nvSpPr>
            <p:spPr>
              <a:xfrm>
                <a:off x="6897600" y="3388613"/>
                <a:ext cx="1250451" cy="1106424"/>
              </a:xfrm>
              <a:custGeom>
                <a:avLst/>
                <a:gdLst/>
                <a:ahLst/>
                <a:cxnLst/>
                <a:rect l="l" t="t" r="r" b="b"/>
                <a:pathLst>
                  <a:path w="1250451" h="1106424" extrusionOk="0">
                    <a:moveTo>
                      <a:pt x="0" y="0"/>
                    </a:moveTo>
                    <a:lnTo>
                      <a:pt x="0" y="383096"/>
                    </a:lnTo>
                    <a:lnTo>
                      <a:pt x="1250452" y="1106424"/>
                    </a:lnTo>
                    <a:lnTo>
                      <a:pt x="1250452" y="214027"/>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50" name="Google Shape;3850;p38"/>
              <p:cNvSpPr/>
              <p:nvPr/>
            </p:nvSpPr>
            <p:spPr>
              <a:xfrm>
                <a:off x="7389036" y="3376326"/>
                <a:ext cx="9505" cy="678751"/>
              </a:xfrm>
              <a:custGeom>
                <a:avLst/>
                <a:gdLst/>
                <a:ahLst/>
                <a:cxnLst/>
                <a:rect l="l" t="t" r="r" b="b"/>
                <a:pathLst>
                  <a:path w="9505" h="678751" extrusionOk="0">
                    <a:moveTo>
                      <a:pt x="0" y="0"/>
                    </a:moveTo>
                    <a:lnTo>
                      <a:pt x="0" y="678752"/>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51" name="Google Shape;3851;p38"/>
              <p:cNvSpPr/>
              <p:nvPr/>
            </p:nvSpPr>
            <p:spPr>
              <a:xfrm>
                <a:off x="7771633" y="3805618"/>
                <a:ext cx="9505" cy="470725"/>
              </a:xfrm>
              <a:custGeom>
                <a:avLst/>
                <a:gdLst/>
                <a:ahLst/>
                <a:cxnLst/>
                <a:rect l="l" t="t" r="r" b="b"/>
                <a:pathLst>
                  <a:path w="9505" h="470725" extrusionOk="0">
                    <a:moveTo>
                      <a:pt x="0" y="0"/>
                    </a:moveTo>
                    <a:lnTo>
                      <a:pt x="0" y="470725"/>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52" name="Google Shape;3852;p38"/>
              <p:cNvSpPr/>
              <p:nvPr/>
            </p:nvSpPr>
            <p:spPr>
              <a:xfrm>
                <a:off x="6897600" y="3332663"/>
                <a:ext cx="1250451" cy="479359"/>
              </a:xfrm>
              <a:custGeom>
                <a:avLst/>
                <a:gdLst/>
                <a:ahLst/>
                <a:cxnLst/>
                <a:rect l="l" t="t" r="r" b="b"/>
                <a:pathLst>
                  <a:path w="1250451" h="479359" extrusionOk="0">
                    <a:moveTo>
                      <a:pt x="0" y="70905"/>
                    </a:moveTo>
                    <a:cubicBezTo>
                      <a:pt x="221859" y="208732"/>
                      <a:pt x="253227" y="-102831"/>
                      <a:pt x="494953" y="36996"/>
                    </a:cubicBezTo>
                    <a:cubicBezTo>
                      <a:pt x="736678" y="176823"/>
                      <a:pt x="703314" y="359036"/>
                      <a:pt x="881732" y="462288"/>
                    </a:cubicBezTo>
                    <a:cubicBezTo>
                      <a:pt x="1060151" y="565538"/>
                      <a:pt x="1064333" y="162250"/>
                      <a:pt x="1250452" y="269978"/>
                    </a:cubicBezTo>
                  </a:path>
                </a:pathLst>
              </a:custGeom>
              <a:noFill/>
              <a:ln w="14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53" name="Google Shape;3853;p38"/>
              <p:cNvSpPr/>
              <p:nvPr/>
            </p:nvSpPr>
            <p:spPr>
              <a:xfrm rot="-1801764">
                <a:off x="7364922" y="3334621"/>
                <a:ext cx="48054" cy="83555"/>
              </a:xfrm>
              <a:custGeom>
                <a:avLst/>
                <a:gdLst/>
                <a:ahLst/>
                <a:cxnLst/>
                <a:rect l="l" t="t" r="r" b="b"/>
                <a:pathLst>
                  <a:path w="48097" h="83629" extrusionOk="0">
                    <a:moveTo>
                      <a:pt x="48098" y="41815"/>
                    </a:moveTo>
                    <a:cubicBezTo>
                      <a:pt x="48098" y="64908"/>
                      <a:pt x="37331" y="83629"/>
                      <a:pt x="24049" y="83629"/>
                    </a:cubicBezTo>
                    <a:cubicBezTo>
                      <a:pt x="10767" y="83629"/>
                      <a:pt x="0" y="64908"/>
                      <a:pt x="0" y="41815"/>
                    </a:cubicBezTo>
                    <a:cubicBezTo>
                      <a:pt x="0" y="18721"/>
                      <a:pt x="10767" y="0"/>
                      <a:pt x="24049" y="0"/>
                    </a:cubicBezTo>
                    <a:cubicBezTo>
                      <a:pt x="37331" y="0"/>
                      <a:pt x="48098" y="18721"/>
                      <a:pt x="48098" y="4181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54" name="Google Shape;3854;p38"/>
              <p:cNvSpPr/>
              <p:nvPr/>
            </p:nvSpPr>
            <p:spPr>
              <a:xfrm rot="-1790023">
                <a:off x="8141346" y="3571007"/>
                <a:ext cx="48265" cy="83920"/>
              </a:xfrm>
              <a:custGeom>
                <a:avLst/>
                <a:gdLst/>
                <a:ahLst/>
                <a:cxnLst/>
                <a:rect l="l" t="t" r="r" b="b"/>
                <a:pathLst>
                  <a:path w="48263" h="83917" extrusionOk="0">
                    <a:moveTo>
                      <a:pt x="48265" y="41960"/>
                    </a:moveTo>
                    <a:cubicBezTo>
                      <a:pt x="48265" y="65133"/>
                      <a:pt x="37461" y="83919"/>
                      <a:pt x="24134" y="83919"/>
                    </a:cubicBezTo>
                    <a:cubicBezTo>
                      <a:pt x="10806" y="83919"/>
                      <a:pt x="2" y="65133"/>
                      <a:pt x="2" y="41960"/>
                    </a:cubicBezTo>
                    <a:cubicBezTo>
                      <a:pt x="2" y="18787"/>
                      <a:pt x="10806" y="1"/>
                      <a:pt x="24134" y="1"/>
                    </a:cubicBezTo>
                    <a:cubicBezTo>
                      <a:pt x="37461" y="1"/>
                      <a:pt x="48265" y="18787"/>
                      <a:pt x="48265" y="4196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55" name="Google Shape;3855;p38"/>
              <p:cNvSpPr/>
              <p:nvPr/>
            </p:nvSpPr>
            <p:spPr>
              <a:xfrm rot="-1790023">
                <a:off x="7763340" y="3766404"/>
                <a:ext cx="48265" cy="83920"/>
              </a:xfrm>
              <a:custGeom>
                <a:avLst/>
                <a:gdLst/>
                <a:ahLst/>
                <a:cxnLst/>
                <a:rect l="l" t="t" r="r" b="b"/>
                <a:pathLst>
                  <a:path w="48263" h="83917" extrusionOk="0">
                    <a:moveTo>
                      <a:pt x="48265" y="41960"/>
                    </a:moveTo>
                    <a:cubicBezTo>
                      <a:pt x="48265" y="65133"/>
                      <a:pt x="37461" y="83919"/>
                      <a:pt x="24133" y="83919"/>
                    </a:cubicBezTo>
                    <a:cubicBezTo>
                      <a:pt x="10806" y="83919"/>
                      <a:pt x="2" y="65133"/>
                      <a:pt x="2" y="41960"/>
                    </a:cubicBezTo>
                    <a:cubicBezTo>
                      <a:pt x="2" y="18787"/>
                      <a:pt x="10806" y="1"/>
                      <a:pt x="24133" y="1"/>
                    </a:cubicBezTo>
                    <a:cubicBezTo>
                      <a:pt x="37461" y="1"/>
                      <a:pt x="48265" y="18787"/>
                      <a:pt x="48265" y="4196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56" name="Google Shape;3856;p38"/>
              <p:cNvSpPr/>
              <p:nvPr/>
            </p:nvSpPr>
            <p:spPr>
              <a:xfrm rot="-1801764">
                <a:off x="6873548" y="3361832"/>
                <a:ext cx="48054" cy="83555"/>
              </a:xfrm>
              <a:custGeom>
                <a:avLst/>
                <a:gdLst/>
                <a:ahLst/>
                <a:cxnLst/>
                <a:rect l="l" t="t" r="r" b="b"/>
                <a:pathLst>
                  <a:path w="48097" h="83629" extrusionOk="0">
                    <a:moveTo>
                      <a:pt x="48098" y="41815"/>
                    </a:moveTo>
                    <a:cubicBezTo>
                      <a:pt x="48098" y="64908"/>
                      <a:pt x="37331" y="83629"/>
                      <a:pt x="24049" y="83629"/>
                    </a:cubicBezTo>
                    <a:cubicBezTo>
                      <a:pt x="10767" y="83629"/>
                      <a:pt x="0" y="64908"/>
                      <a:pt x="0" y="41815"/>
                    </a:cubicBezTo>
                    <a:cubicBezTo>
                      <a:pt x="0" y="18721"/>
                      <a:pt x="10767" y="0"/>
                      <a:pt x="24049" y="0"/>
                    </a:cubicBezTo>
                    <a:cubicBezTo>
                      <a:pt x="37331" y="0"/>
                      <a:pt x="48098" y="18721"/>
                      <a:pt x="48098" y="4181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57" name="Google Shape;3857;p38"/>
              <p:cNvSpPr/>
              <p:nvPr/>
            </p:nvSpPr>
            <p:spPr>
              <a:xfrm>
                <a:off x="6868038" y="2430219"/>
                <a:ext cx="78705" cy="316778"/>
              </a:xfrm>
              <a:custGeom>
                <a:avLst/>
                <a:gdLst/>
                <a:ahLst/>
                <a:cxnLst/>
                <a:rect l="l" t="t" r="r" b="b"/>
                <a:pathLst>
                  <a:path w="78705" h="316778" extrusionOk="0">
                    <a:moveTo>
                      <a:pt x="64828" y="315171"/>
                    </a:moveTo>
                    <a:lnTo>
                      <a:pt x="13593" y="285548"/>
                    </a:lnTo>
                    <a:cubicBezTo>
                      <a:pt x="5209" y="279519"/>
                      <a:pt x="171" y="269880"/>
                      <a:pt x="0" y="259545"/>
                    </a:cubicBezTo>
                    <a:lnTo>
                      <a:pt x="0" y="11895"/>
                    </a:lnTo>
                    <a:cubicBezTo>
                      <a:pt x="0" y="1894"/>
                      <a:pt x="6083" y="-2678"/>
                      <a:pt x="13593" y="1608"/>
                    </a:cubicBezTo>
                    <a:lnTo>
                      <a:pt x="64828" y="31326"/>
                    </a:lnTo>
                    <a:cubicBezTo>
                      <a:pt x="73193" y="37136"/>
                      <a:pt x="78335" y="46566"/>
                      <a:pt x="78706" y="56758"/>
                    </a:cubicBezTo>
                    <a:lnTo>
                      <a:pt x="78706" y="304884"/>
                    </a:lnTo>
                    <a:cubicBezTo>
                      <a:pt x="78706" y="314885"/>
                      <a:pt x="72337" y="319457"/>
                      <a:pt x="64828" y="315171"/>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58" name="Google Shape;3858;p38"/>
              <p:cNvSpPr/>
              <p:nvPr/>
            </p:nvSpPr>
            <p:spPr>
              <a:xfrm>
                <a:off x="6986477" y="2241366"/>
                <a:ext cx="78420" cy="573928"/>
              </a:xfrm>
              <a:custGeom>
                <a:avLst/>
                <a:gdLst/>
                <a:ahLst/>
                <a:cxnLst/>
                <a:rect l="l" t="t" r="r" b="b"/>
                <a:pathLst>
                  <a:path w="78420" h="573928" extrusionOk="0">
                    <a:moveTo>
                      <a:pt x="64828" y="572319"/>
                    </a:moveTo>
                    <a:lnTo>
                      <a:pt x="13593" y="542601"/>
                    </a:lnTo>
                    <a:cubicBezTo>
                      <a:pt x="5199" y="536629"/>
                      <a:pt x="152" y="527009"/>
                      <a:pt x="0" y="516693"/>
                    </a:cubicBezTo>
                    <a:lnTo>
                      <a:pt x="0" y="11868"/>
                    </a:lnTo>
                    <a:cubicBezTo>
                      <a:pt x="0" y="2343"/>
                      <a:pt x="6084" y="-2801"/>
                      <a:pt x="13593" y="1581"/>
                    </a:cubicBezTo>
                    <a:lnTo>
                      <a:pt x="64828" y="31299"/>
                    </a:lnTo>
                    <a:cubicBezTo>
                      <a:pt x="73211" y="37328"/>
                      <a:pt x="78249" y="46967"/>
                      <a:pt x="78421" y="57302"/>
                    </a:cubicBezTo>
                    <a:lnTo>
                      <a:pt x="78421" y="562127"/>
                    </a:lnTo>
                    <a:cubicBezTo>
                      <a:pt x="78041" y="572033"/>
                      <a:pt x="71957" y="576605"/>
                      <a:pt x="64828" y="57231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59" name="Google Shape;3859;p38"/>
              <p:cNvSpPr/>
              <p:nvPr/>
            </p:nvSpPr>
            <p:spPr>
              <a:xfrm>
                <a:off x="7222119" y="2426981"/>
                <a:ext cx="78420" cy="524860"/>
              </a:xfrm>
              <a:custGeom>
                <a:avLst/>
                <a:gdLst/>
                <a:ahLst/>
                <a:cxnLst/>
                <a:rect l="l" t="t" r="r" b="b"/>
                <a:pathLst>
                  <a:path w="78420" h="524860" extrusionOk="0">
                    <a:moveTo>
                      <a:pt x="64828" y="523197"/>
                    </a:moveTo>
                    <a:lnTo>
                      <a:pt x="13593" y="493574"/>
                    </a:lnTo>
                    <a:cubicBezTo>
                      <a:pt x="5181" y="487583"/>
                      <a:pt x="124" y="477915"/>
                      <a:pt x="0" y="467571"/>
                    </a:cubicBezTo>
                    <a:lnTo>
                      <a:pt x="0" y="11895"/>
                    </a:lnTo>
                    <a:cubicBezTo>
                      <a:pt x="0" y="1894"/>
                      <a:pt x="6083" y="-2678"/>
                      <a:pt x="13593" y="1608"/>
                    </a:cubicBezTo>
                    <a:lnTo>
                      <a:pt x="64828" y="31231"/>
                    </a:lnTo>
                    <a:cubicBezTo>
                      <a:pt x="73211" y="37260"/>
                      <a:pt x="78249" y="46899"/>
                      <a:pt x="78421" y="57234"/>
                    </a:cubicBezTo>
                    <a:lnTo>
                      <a:pt x="78421" y="513005"/>
                    </a:lnTo>
                    <a:cubicBezTo>
                      <a:pt x="78421" y="523006"/>
                      <a:pt x="72337" y="527578"/>
                      <a:pt x="64828" y="523197"/>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60" name="Google Shape;3860;p38"/>
              <p:cNvSpPr/>
              <p:nvPr/>
            </p:nvSpPr>
            <p:spPr>
              <a:xfrm>
                <a:off x="7340177" y="2573447"/>
                <a:ext cx="78420" cy="446687"/>
              </a:xfrm>
              <a:custGeom>
                <a:avLst/>
                <a:gdLst/>
                <a:ahLst/>
                <a:cxnLst/>
                <a:rect l="l" t="t" r="r" b="b"/>
                <a:pathLst>
                  <a:path w="78420" h="446687" extrusionOk="0">
                    <a:moveTo>
                      <a:pt x="64827" y="445025"/>
                    </a:moveTo>
                    <a:lnTo>
                      <a:pt x="13593" y="415402"/>
                    </a:lnTo>
                    <a:cubicBezTo>
                      <a:pt x="5209" y="409373"/>
                      <a:pt x="171" y="399734"/>
                      <a:pt x="0" y="389399"/>
                    </a:cubicBezTo>
                    <a:lnTo>
                      <a:pt x="0" y="11828"/>
                    </a:lnTo>
                    <a:cubicBezTo>
                      <a:pt x="0" y="2303"/>
                      <a:pt x="6083" y="-2745"/>
                      <a:pt x="13593" y="1541"/>
                    </a:cubicBezTo>
                    <a:lnTo>
                      <a:pt x="64827" y="31259"/>
                    </a:lnTo>
                    <a:cubicBezTo>
                      <a:pt x="73221" y="37231"/>
                      <a:pt x="78268" y="46851"/>
                      <a:pt x="78421" y="57167"/>
                    </a:cubicBezTo>
                    <a:lnTo>
                      <a:pt x="78421" y="434738"/>
                    </a:lnTo>
                    <a:cubicBezTo>
                      <a:pt x="78421" y="444835"/>
                      <a:pt x="72337" y="449406"/>
                      <a:pt x="64827" y="44502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61" name="Google Shape;3861;p38"/>
              <p:cNvSpPr/>
              <p:nvPr/>
            </p:nvSpPr>
            <p:spPr>
              <a:xfrm>
                <a:off x="7575249" y="2900319"/>
                <a:ext cx="78325" cy="255777"/>
              </a:xfrm>
              <a:custGeom>
                <a:avLst/>
                <a:gdLst/>
                <a:ahLst/>
                <a:cxnLst/>
                <a:rect l="l" t="t" r="r" b="b"/>
                <a:pathLst>
                  <a:path w="78325" h="255777" extrusionOk="0">
                    <a:moveTo>
                      <a:pt x="64828" y="254170"/>
                    </a:moveTo>
                    <a:lnTo>
                      <a:pt x="13498" y="224547"/>
                    </a:lnTo>
                    <a:cubicBezTo>
                      <a:pt x="5143" y="218508"/>
                      <a:pt x="133" y="208869"/>
                      <a:pt x="0" y="198544"/>
                    </a:cubicBezTo>
                    <a:lnTo>
                      <a:pt x="0" y="11949"/>
                    </a:lnTo>
                    <a:cubicBezTo>
                      <a:pt x="0" y="1853"/>
                      <a:pt x="5989" y="-2719"/>
                      <a:pt x="13498" y="1662"/>
                    </a:cubicBezTo>
                    <a:lnTo>
                      <a:pt x="64828" y="31285"/>
                    </a:lnTo>
                    <a:cubicBezTo>
                      <a:pt x="73145" y="37352"/>
                      <a:pt x="78145" y="46982"/>
                      <a:pt x="78325" y="57288"/>
                    </a:cubicBezTo>
                    <a:lnTo>
                      <a:pt x="78325" y="243883"/>
                    </a:lnTo>
                    <a:cubicBezTo>
                      <a:pt x="78325" y="253884"/>
                      <a:pt x="72242" y="258456"/>
                      <a:pt x="64828" y="25417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62" name="Google Shape;3862;p38"/>
              <p:cNvSpPr/>
              <p:nvPr/>
            </p:nvSpPr>
            <p:spPr>
              <a:xfrm>
                <a:off x="7693593" y="2520557"/>
                <a:ext cx="78420" cy="703833"/>
              </a:xfrm>
              <a:custGeom>
                <a:avLst/>
                <a:gdLst/>
                <a:ahLst/>
                <a:cxnLst/>
                <a:rect l="l" t="t" r="r" b="b"/>
                <a:pathLst>
                  <a:path w="78420" h="703833" extrusionOk="0">
                    <a:moveTo>
                      <a:pt x="64447" y="702226"/>
                    </a:moveTo>
                    <a:lnTo>
                      <a:pt x="13593" y="672508"/>
                    </a:lnTo>
                    <a:cubicBezTo>
                      <a:pt x="5199" y="666536"/>
                      <a:pt x="152" y="656916"/>
                      <a:pt x="0" y="646600"/>
                    </a:cubicBezTo>
                    <a:lnTo>
                      <a:pt x="0" y="11949"/>
                    </a:lnTo>
                    <a:cubicBezTo>
                      <a:pt x="0" y="1853"/>
                      <a:pt x="6083" y="-2719"/>
                      <a:pt x="13593" y="1662"/>
                    </a:cubicBezTo>
                    <a:lnTo>
                      <a:pt x="64828" y="31285"/>
                    </a:lnTo>
                    <a:cubicBezTo>
                      <a:pt x="73221" y="37305"/>
                      <a:pt x="78268" y="46954"/>
                      <a:pt x="78421" y="57288"/>
                    </a:cubicBezTo>
                    <a:lnTo>
                      <a:pt x="78421" y="691939"/>
                    </a:lnTo>
                    <a:cubicBezTo>
                      <a:pt x="78040" y="701940"/>
                      <a:pt x="71957" y="706512"/>
                      <a:pt x="64447" y="70222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63" name="Google Shape;3863;p38"/>
              <p:cNvSpPr/>
              <p:nvPr/>
            </p:nvSpPr>
            <p:spPr>
              <a:xfrm>
                <a:off x="7981135" y="3135165"/>
                <a:ext cx="78420" cy="255818"/>
              </a:xfrm>
              <a:custGeom>
                <a:avLst/>
                <a:gdLst/>
                <a:ahLst/>
                <a:cxnLst/>
                <a:rect l="l" t="t" r="r" b="b"/>
                <a:pathLst>
                  <a:path w="78420" h="255818" extrusionOk="0">
                    <a:moveTo>
                      <a:pt x="64828" y="254211"/>
                    </a:moveTo>
                    <a:lnTo>
                      <a:pt x="13593" y="224493"/>
                    </a:lnTo>
                    <a:cubicBezTo>
                      <a:pt x="5199" y="218521"/>
                      <a:pt x="152" y="208900"/>
                      <a:pt x="0" y="198585"/>
                    </a:cubicBezTo>
                    <a:lnTo>
                      <a:pt x="0" y="11895"/>
                    </a:lnTo>
                    <a:cubicBezTo>
                      <a:pt x="0" y="1894"/>
                      <a:pt x="6083" y="-2678"/>
                      <a:pt x="13593" y="1608"/>
                    </a:cubicBezTo>
                    <a:lnTo>
                      <a:pt x="64828" y="31326"/>
                    </a:lnTo>
                    <a:cubicBezTo>
                      <a:pt x="73240" y="37317"/>
                      <a:pt x="78297" y="46985"/>
                      <a:pt x="78421" y="57329"/>
                    </a:cubicBezTo>
                    <a:lnTo>
                      <a:pt x="78421" y="243924"/>
                    </a:lnTo>
                    <a:cubicBezTo>
                      <a:pt x="78421" y="253925"/>
                      <a:pt x="72337" y="258497"/>
                      <a:pt x="64828" y="254211"/>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64" name="Google Shape;3864;p38"/>
              <p:cNvSpPr/>
              <p:nvPr/>
            </p:nvSpPr>
            <p:spPr>
              <a:xfrm>
                <a:off x="8099193" y="3142308"/>
                <a:ext cx="78420" cy="316963"/>
              </a:xfrm>
              <a:custGeom>
                <a:avLst/>
                <a:gdLst/>
                <a:ahLst/>
                <a:cxnLst/>
                <a:rect l="l" t="t" r="r" b="b"/>
                <a:pathLst>
                  <a:path w="78420" h="316963" extrusionOk="0">
                    <a:moveTo>
                      <a:pt x="64828" y="315266"/>
                    </a:moveTo>
                    <a:lnTo>
                      <a:pt x="13593" y="285548"/>
                    </a:lnTo>
                    <a:cubicBezTo>
                      <a:pt x="5181" y="279557"/>
                      <a:pt x="124" y="269889"/>
                      <a:pt x="0" y="259545"/>
                    </a:cubicBezTo>
                    <a:lnTo>
                      <a:pt x="0" y="11895"/>
                    </a:lnTo>
                    <a:cubicBezTo>
                      <a:pt x="0" y="1894"/>
                      <a:pt x="6084" y="-2678"/>
                      <a:pt x="13593" y="1608"/>
                    </a:cubicBezTo>
                    <a:lnTo>
                      <a:pt x="64828" y="31230"/>
                    </a:lnTo>
                    <a:cubicBezTo>
                      <a:pt x="73211" y="37260"/>
                      <a:pt x="78249" y="46899"/>
                      <a:pt x="78421" y="57234"/>
                    </a:cubicBezTo>
                    <a:lnTo>
                      <a:pt x="78421" y="305360"/>
                    </a:lnTo>
                    <a:cubicBezTo>
                      <a:pt x="78421" y="315266"/>
                      <a:pt x="72337" y="319648"/>
                      <a:pt x="64828" y="31526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865" name="Google Shape;3865;p38"/>
            <p:cNvSpPr/>
            <p:nvPr/>
          </p:nvSpPr>
          <p:spPr>
            <a:xfrm>
              <a:off x="2810939" y="4355647"/>
              <a:ext cx="905825" cy="524291"/>
            </a:xfrm>
            <a:custGeom>
              <a:avLst/>
              <a:gdLst/>
              <a:ahLst/>
              <a:cxnLst/>
              <a:rect l="l" t="t" r="r" b="b"/>
              <a:pathLst>
                <a:path w="905825" h="524291" extrusionOk="0">
                  <a:moveTo>
                    <a:pt x="456810" y="505052"/>
                  </a:moveTo>
                  <a:lnTo>
                    <a:pt x="32483" y="259879"/>
                  </a:lnTo>
                  <a:cubicBezTo>
                    <a:pt x="-15615" y="231970"/>
                    <a:pt x="-9626" y="183679"/>
                    <a:pt x="45981" y="151294"/>
                  </a:cubicBezTo>
                  <a:lnTo>
                    <a:pt x="261376" y="26611"/>
                  </a:lnTo>
                  <a:cubicBezTo>
                    <a:pt x="316889" y="-5488"/>
                    <a:pt x="400632" y="-9298"/>
                    <a:pt x="449015" y="19277"/>
                  </a:cubicBezTo>
                  <a:lnTo>
                    <a:pt x="873342" y="264832"/>
                  </a:lnTo>
                  <a:cubicBezTo>
                    <a:pt x="921440" y="292645"/>
                    <a:pt x="915451" y="341032"/>
                    <a:pt x="859844" y="373322"/>
                  </a:cubicBezTo>
                  <a:lnTo>
                    <a:pt x="644449" y="498004"/>
                  </a:lnTo>
                  <a:cubicBezTo>
                    <a:pt x="588937" y="529627"/>
                    <a:pt x="505193" y="533627"/>
                    <a:pt x="456810" y="505052"/>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66" name="Google Shape;3866;p38"/>
            <p:cNvSpPr/>
            <p:nvPr/>
          </p:nvSpPr>
          <p:spPr>
            <a:xfrm>
              <a:off x="2999385" y="3858955"/>
              <a:ext cx="906089" cy="910207"/>
            </a:xfrm>
            <a:custGeom>
              <a:avLst/>
              <a:gdLst/>
              <a:ahLst/>
              <a:cxnLst/>
              <a:rect l="l" t="t" r="r" b="b"/>
              <a:pathLst>
                <a:path w="906089" h="910207" extrusionOk="0">
                  <a:moveTo>
                    <a:pt x="906089" y="695706"/>
                  </a:moveTo>
                  <a:lnTo>
                    <a:pt x="906089" y="102203"/>
                  </a:lnTo>
                  <a:lnTo>
                    <a:pt x="23" y="0"/>
                  </a:lnTo>
                  <a:lnTo>
                    <a:pt x="23" y="597218"/>
                  </a:lnTo>
                  <a:lnTo>
                    <a:pt x="23" y="597218"/>
                  </a:lnTo>
                  <a:cubicBezTo>
                    <a:pt x="-547" y="615506"/>
                    <a:pt x="9528" y="632936"/>
                    <a:pt x="32342" y="645891"/>
                  </a:cubicBezTo>
                  <a:lnTo>
                    <a:pt x="456668" y="891445"/>
                  </a:lnTo>
                  <a:cubicBezTo>
                    <a:pt x="504766" y="919258"/>
                    <a:pt x="588795" y="915734"/>
                    <a:pt x="644307" y="883634"/>
                  </a:cubicBezTo>
                  <a:lnTo>
                    <a:pt x="859702" y="758952"/>
                  </a:lnTo>
                  <a:cubicBezTo>
                    <a:pt x="890975" y="740855"/>
                    <a:pt x="906565" y="717518"/>
                    <a:pt x="905614" y="695706"/>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67" name="Google Shape;3867;p38"/>
            <p:cNvSpPr/>
            <p:nvPr/>
          </p:nvSpPr>
          <p:spPr>
            <a:xfrm>
              <a:off x="2999385" y="3718383"/>
              <a:ext cx="905566" cy="524522"/>
            </a:xfrm>
            <a:custGeom>
              <a:avLst/>
              <a:gdLst/>
              <a:ahLst/>
              <a:cxnLst/>
              <a:rect l="l" t="t" r="r" b="b"/>
              <a:pathLst>
                <a:path w="905566" h="524522" extrusionOk="0">
                  <a:moveTo>
                    <a:pt x="905519" y="307545"/>
                  </a:moveTo>
                  <a:lnTo>
                    <a:pt x="905519" y="242775"/>
                  </a:lnTo>
                  <a:lnTo>
                    <a:pt x="835843" y="242775"/>
                  </a:lnTo>
                  <a:lnTo>
                    <a:pt x="448874" y="18842"/>
                  </a:lnTo>
                  <a:cubicBezTo>
                    <a:pt x="400776" y="-9066"/>
                    <a:pt x="316747" y="-5542"/>
                    <a:pt x="261235" y="26557"/>
                  </a:cubicBezTo>
                  <a:lnTo>
                    <a:pt x="45839" y="151716"/>
                  </a:lnTo>
                  <a:cubicBezTo>
                    <a:pt x="42009" y="153897"/>
                    <a:pt x="38296" y="156279"/>
                    <a:pt x="34718" y="158860"/>
                  </a:cubicBezTo>
                  <a:lnTo>
                    <a:pt x="23" y="141048"/>
                  </a:lnTo>
                  <a:cubicBezTo>
                    <a:pt x="23" y="141048"/>
                    <a:pt x="23" y="209533"/>
                    <a:pt x="23" y="211819"/>
                  </a:cubicBezTo>
                  <a:lnTo>
                    <a:pt x="23" y="211819"/>
                  </a:lnTo>
                  <a:cubicBezTo>
                    <a:pt x="-547" y="229916"/>
                    <a:pt x="9528" y="247347"/>
                    <a:pt x="32342" y="260301"/>
                  </a:cubicBezTo>
                  <a:lnTo>
                    <a:pt x="456668" y="505760"/>
                  </a:lnTo>
                  <a:cubicBezTo>
                    <a:pt x="504766" y="533573"/>
                    <a:pt x="588795" y="530049"/>
                    <a:pt x="644307" y="497950"/>
                  </a:cubicBezTo>
                  <a:lnTo>
                    <a:pt x="859702" y="373363"/>
                  </a:lnTo>
                  <a:cubicBezTo>
                    <a:pt x="891926" y="354313"/>
                    <a:pt x="907230" y="330500"/>
                    <a:pt x="905424" y="308021"/>
                  </a:cubicBezTo>
                  <a:close/>
                </a:path>
              </a:pathLst>
            </a:custGeom>
            <a:solidFill>
              <a:srgbClr val="EDF0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68" name="Google Shape;3868;p38"/>
            <p:cNvSpPr/>
            <p:nvPr/>
          </p:nvSpPr>
          <p:spPr>
            <a:xfrm>
              <a:off x="2999243" y="3647851"/>
              <a:ext cx="905825" cy="524031"/>
            </a:xfrm>
            <a:custGeom>
              <a:avLst/>
              <a:gdLst/>
              <a:ahLst/>
              <a:cxnLst/>
              <a:rect l="l" t="t" r="r" b="b"/>
              <a:pathLst>
                <a:path w="905825" h="524031" extrusionOk="0">
                  <a:moveTo>
                    <a:pt x="456810" y="505236"/>
                  </a:moveTo>
                  <a:lnTo>
                    <a:pt x="32483" y="259777"/>
                  </a:lnTo>
                  <a:cubicBezTo>
                    <a:pt x="-15615" y="231964"/>
                    <a:pt x="-9626" y="183577"/>
                    <a:pt x="45981" y="151192"/>
                  </a:cubicBezTo>
                  <a:lnTo>
                    <a:pt x="261376" y="26605"/>
                  </a:lnTo>
                  <a:cubicBezTo>
                    <a:pt x="316889" y="-5589"/>
                    <a:pt x="400917" y="-9018"/>
                    <a:pt x="449015" y="18795"/>
                  </a:cubicBezTo>
                  <a:lnTo>
                    <a:pt x="873342" y="264254"/>
                  </a:lnTo>
                  <a:cubicBezTo>
                    <a:pt x="921440" y="292067"/>
                    <a:pt x="915451" y="340454"/>
                    <a:pt x="859844" y="372839"/>
                  </a:cubicBezTo>
                  <a:lnTo>
                    <a:pt x="644449" y="497426"/>
                  </a:lnTo>
                  <a:cubicBezTo>
                    <a:pt x="588937" y="529620"/>
                    <a:pt x="504908" y="533050"/>
                    <a:pt x="456810" y="505236"/>
                  </a:cubicBezTo>
                  <a:close/>
                </a:path>
              </a:pathLst>
            </a:custGeom>
            <a:solidFill>
              <a:srgbClr val="E2E5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69" name="Google Shape;3869;p38"/>
            <p:cNvSpPr/>
            <p:nvPr/>
          </p:nvSpPr>
          <p:spPr>
            <a:xfrm>
              <a:off x="3230772" y="3780524"/>
              <a:ext cx="129655" cy="75042"/>
            </a:xfrm>
            <a:custGeom>
              <a:avLst/>
              <a:gdLst/>
              <a:ahLst/>
              <a:cxnLst/>
              <a:rect l="l" t="t" r="r" b="b"/>
              <a:pathLst>
                <a:path w="129655" h="75042" extrusionOk="0">
                  <a:moveTo>
                    <a:pt x="129655" y="37474"/>
                  </a:moveTo>
                  <a:lnTo>
                    <a:pt x="129655" y="13852"/>
                  </a:lnTo>
                  <a:lnTo>
                    <a:pt x="115207" y="13852"/>
                  </a:lnTo>
                  <a:lnTo>
                    <a:pt x="110739" y="10994"/>
                  </a:lnTo>
                  <a:cubicBezTo>
                    <a:pt x="81909" y="-3665"/>
                    <a:pt x="47841" y="-3665"/>
                    <a:pt x="19011" y="10994"/>
                  </a:cubicBezTo>
                  <a:cubicBezTo>
                    <a:pt x="16293" y="12575"/>
                    <a:pt x="13716" y="14395"/>
                    <a:pt x="11312" y="16424"/>
                  </a:cubicBezTo>
                  <a:lnTo>
                    <a:pt x="0" y="13852"/>
                  </a:lnTo>
                  <a:lnTo>
                    <a:pt x="0" y="37474"/>
                  </a:lnTo>
                  <a:cubicBezTo>
                    <a:pt x="1084" y="49123"/>
                    <a:pt x="8346" y="59286"/>
                    <a:pt x="19011" y="64049"/>
                  </a:cubicBezTo>
                  <a:cubicBezTo>
                    <a:pt x="47841" y="78708"/>
                    <a:pt x="81909" y="78708"/>
                    <a:pt x="110739" y="64049"/>
                  </a:cubicBezTo>
                  <a:cubicBezTo>
                    <a:pt x="121405" y="59305"/>
                    <a:pt x="128648" y="49123"/>
                    <a:pt x="129655" y="3747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70" name="Google Shape;3870;p38"/>
            <p:cNvSpPr/>
            <p:nvPr/>
          </p:nvSpPr>
          <p:spPr>
            <a:xfrm>
              <a:off x="3230772" y="3756847"/>
              <a:ext cx="129655" cy="75056"/>
            </a:xfrm>
            <a:custGeom>
              <a:avLst/>
              <a:gdLst/>
              <a:ahLst/>
              <a:cxnLst/>
              <a:rect l="l" t="t" r="r" b="b"/>
              <a:pathLst>
                <a:path w="129655" h="75056" extrusionOk="0">
                  <a:moveTo>
                    <a:pt x="129655" y="37528"/>
                  </a:moveTo>
                  <a:cubicBezTo>
                    <a:pt x="129655" y="58255"/>
                    <a:pt x="100631" y="75057"/>
                    <a:pt x="64828" y="75057"/>
                  </a:cubicBezTo>
                  <a:cubicBezTo>
                    <a:pt x="29024" y="75057"/>
                    <a:pt x="0" y="58255"/>
                    <a:pt x="0" y="37528"/>
                  </a:cubicBezTo>
                  <a:cubicBezTo>
                    <a:pt x="0" y="16802"/>
                    <a:pt x="29024" y="0"/>
                    <a:pt x="64828" y="0"/>
                  </a:cubicBezTo>
                  <a:cubicBezTo>
                    <a:pt x="100631" y="0"/>
                    <a:pt x="129655" y="16802"/>
                    <a:pt x="129655" y="3752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71" name="Google Shape;3871;p38"/>
            <p:cNvSpPr/>
            <p:nvPr/>
          </p:nvSpPr>
          <p:spPr>
            <a:xfrm>
              <a:off x="3393243" y="3872036"/>
              <a:ext cx="129623" cy="74995"/>
            </a:xfrm>
            <a:custGeom>
              <a:avLst/>
              <a:gdLst/>
              <a:ahLst/>
              <a:cxnLst/>
              <a:rect l="l" t="t" r="r" b="b"/>
              <a:pathLst>
                <a:path w="129623" h="74995" extrusionOk="0">
                  <a:moveTo>
                    <a:pt x="128018" y="45689"/>
                  </a:moveTo>
                  <a:cubicBezTo>
                    <a:pt x="124482" y="53623"/>
                    <a:pt x="118341" y="60110"/>
                    <a:pt x="110623" y="64072"/>
                  </a:cubicBezTo>
                  <a:cubicBezTo>
                    <a:pt x="81812" y="78636"/>
                    <a:pt x="47801" y="78636"/>
                    <a:pt x="18990" y="64072"/>
                  </a:cubicBezTo>
                  <a:cubicBezTo>
                    <a:pt x="11271" y="60110"/>
                    <a:pt x="5131" y="53623"/>
                    <a:pt x="1595" y="45689"/>
                  </a:cubicBezTo>
                  <a:cubicBezTo>
                    <a:pt x="-3158" y="33497"/>
                    <a:pt x="2735" y="20448"/>
                    <a:pt x="18990" y="10923"/>
                  </a:cubicBezTo>
                  <a:cubicBezTo>
                    <a:pt x="47801" y="-3641"/>
                    <a:pt x="81812" y="-3641"/>
                    <a:pt x="110623" y="10923"/>
                  </a:cubicBezTo>
                  <a:cubicBezTo>
                    <a:pt x="126972" y="19971"/>
                    <a:pt x="132771" y="33021"/>
                    <a:pt x="128018" y="45689"/>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72" name="Google Shape;3872;p38"/>
            <p:cNvSpPr/>
            <p:nvPr/>
          </p:nvSpPr>
          <p:spPr>
            <a:xfrm>
              <a:off x="3395112" y="3888323"/>
              <a:ext cx="126148" cy="58707"/>
            </a:xfrm>
            <a:custGeom>
              <a:avLst/>
              <a:gdLst/>
              <a:ahLst/>
              <a:cxnLst/>
              <a:rect l="l" t="t" r="r" b="b"/>
              <a:pathLst>
                <a:path w="126148" h="58707" extrusionOk="0">
                  <a:moveTo>
                    <a:pt x="126149" y="29401"/>
                  </a:moveTo>
                  <a:cubicBezTo>
                    <a:pt x="122613" y="37336"/>
                    <a:pt x="116472" y="43822"/>
                    <a:pt x="108754" y="47784"/>
                  </a:cubicBezTo>
                  <a:cubicBezTo>
                    <a:pt x="79942" y="62348"/>
                    <a:pt x="45932" y="62348"/>
                    <a:pt x="17120" y="47784"/>
                  </a:cubicBezTo>
                  <a:cubicBezTo>
                    <a:pt x="6959" y="47051"/>
                    <a:pt x="-683" y="38202"/>
                    <a:pt x="48" y="28030"/>
                  </a:cubicBezTo>
                  <a:cubicBezTo>
                    <a:pt x="704" y="18867"/>
                    <a:pt x="7976" y="11580"/>
                    <a:pt x="17120" y="10923"/>
                  </a:cubicBezTo>
                  <a:cubicBezTo>
                    <a:pt x="45932" y="-3641"/>
                    <a:pt x="79942" y="-3641"/>
                    <a:pt x="108754" y="10923"/>
                  </a:cubicBezTo>
                  <a:cubicBezTo>
                    <a:pt x="116491" y="14904"/>
                    <a:pt x="122632" y="21429"/>
                    <a:pt x="126149" y="2940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73" name="Google Shape;3873;p38"/>
            <p:cNvSpPr/>
            <p:nvPr/>
          </p:nvSpPr>
          <p:spPr>
            <a:xfrm>
              <a:off x="3543979" y="3964737"/>
              <a:ext cx="129655" cy="75042"/>
            </a:xfrm>
            <a:custGeom>
              <a:avLst/>
              <a:gdLst/>
              <a:ahLst/>
              <a:cxnLst/>
              <a:rect l="l" t="t" r="r" b="b"/>
              <a:pathLst>
                <a:path w="129655" h="75042" extrusionOk="0">
                  <a:moveTo>
                    <a:pt x="129655" y="37474"/>
                  </a:moveTo>
                  <a:lnTo>
                    <a:pt x="129655" y="13852"/>
                  </a:lnTo>
                  <a:lnTo>
                    <a:pt x="115207" y="13852"/>
                  </a:lnTo>
                  <a:lnTo>
                    <a:pt x="110739" y="10994"/>
                  </a:lnTo>
                  <a:cubicBezTo>
                    <a:pt x="81909" y="-3665"/>
                    <a:pt x="47841" y="-3665"/>
                    <a:pt x="19011" y="10994"/>
                  </a:cubicBezTo>
                  <a:cubicBezTo>
                    <a:pt x="16321" y="12585"/>
                    <a:pt x="13745" y="14366"/>
                    <a:pt x="11312" y="16328"/>
                  </a:cubicBezTo>
                  <a:lnTo>
                    <a:pt x="0" y="13852"/>
                  </a:lnTo>
                  <a:lnTo>
                    <a:pt x="0" y="37474"/>
                  </a:lnTo>
                  <a:cubicBezTo>
                    <a:pt x="1084" y="49123"/>
                    <a:pt x="8346" y="59286"/>
                    <a:pt x="19011" y="64049"/>
                  </a:cubicBezTo>
                  <a:cubicBezTo>
                    <a:pt x="47841" y="78708"/>
                    <a:pt x="81909" y="78708"/>
                    <a:pt x="110739" y="64049"/>
                  </a:cubicBezTo>
                  <a:cubicBezTo>
                    <a:pt x="121405" y="59305"/>
                    <a:pt x="128648" y="49123"/>
                    <a:pt x="129655" y="3747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74" name="Google Shape;3874;p38"/>
            <p:cNvSpPr/>
            <p:nvPr/>
          </p:nvSpPr>
          <p:spPr>
            <a:xfrm>
              <a:off x="3543979" y="3941061"/>
              <a:ext cx="129655" cy="75056"/>
            </a:xfrm>
            <a:custGeom>
              <a:avLst/>
              <a:gdLst/>
              <a:ahLst/>
              <a:cxnLst/>
              <a:rect l="l" t="t" r="r" b="b"/>
              <a:pathLst>
                <a:path w="129655" h="75056" extrusionOk="0">
                  <a:moveTo>
                    <a:pt x="129655" y="37529"/>
                  </a:moveTo>
                  <a:cubicBezTo>
                    <a:pt x="129655" y="58255"/>
                    <a:pt x="100631" y="75057"/>
                    <a:pt x="64828" y="75057"/>
                  </a:cubicBezTo>
                  <a:cubicBezTo>
                    <a:pt x="29024" y="75057"/>
                    <a:pt x="0" y="58255"/>
                    <a:pt x="0" y="37529"/>
                  </a:cubicBezTo>
                  <a:cubicBezTo>
                    <a:pt x="0" y="16802"/>
                    <a:pt x="29024" y="0"/>
                    <a:pt x="64828" y="0"/>
                  </a:cubicBezTo>
                  <a:cubicBezTo>
                    <a:pt x="100631" y="0"/>
                    <a:pt x="129655" y="16802"/>
                    <a:pt x="129655" y="3752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75" name="Google Shape;3875;p38"/>
            <p:cNvSpPr/>
            <p:nvPr/>
          </p:nvSpPr>
          <p:spPr>
            <a:xfrm>
              <a:off x="5673026" y="4464079"/>
              <a:ext cx="468241" cy="270891"/>
            </a:xfrm>
            <a:custGeom>
              <a:avLst/>
              <a:gdLst/>
              <a:ahLst/>
              <a:cxnLst/>
              <a:rect l="l" t="t" r="r" b="b"/>
              <a:pathLst>
                <a:path w="468241" h="270891" extrusionOk="0">
                  <a:moveTo>
                    <a:pt x="468242" y="135445"/>
                  </a:moveTo>
                  <a:cubicBezTo>
                    <a:pt x="468242" y="210250"/>
                    <a:pt x="363422" y="270891"/>
                    <a:pt x="234121" y="270891"/>
                  </a:cubicBezTo>
                  <a:cubicBezTo>
                    <a:pt x="104819" y="270891"/>
                    <a:pt x="0" y="210250"/>
                    <a:pt x="0" y="135445"/>
                  </a:cubicBezTo>
                  <a:cubicBezTo>
                    <a:pt x="0" y="60641"/>
                    <a:pt x="104819" y="0"/>
                    <a:pt x="234121" y="0"/>
                  </a:cubicBezTo>
                  <a:cubicBezTo>
                    <a:pt x="363422" y="0"/>
                    <a:pt x="468242" y="60641"/>
                    <a:pt x="468242" y="135445"/>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76" name="Google Shape;3876;p38"/>
            <p:cNvSpPr/>
            <p:nvPr/>
          </p:nvSpPr>
          <p:spPr>
            <a:xfrm>
              <a:off x="5819482" y="3280817"/>
              <a:ext cx="243195" cy="356577"/>
            </a:xfrm>
            <a:custGeom>
              <a:avLst/>
              <a:gdLst/>
              <a:ahLst/>
              <a:cxnLst/>
              <a:rect l="l" t="t" r="r" b="b"/>
              <a:pathLst>
                <a:path w="243195" h="356577" extrusionOk="0">
                  <a:moveTo>
                    <a:pt x="85669" y="11781"/>
                  </a:moveTo>
                  <a:cubicBezTo>
                    <a:pt x="95174" y="-3744"/>
                    <a:pt x="169318" y="-14031"/>
                    <a:pt x="193652" y="48738"/>
                  </a:cubicBezTo>
                  <a:cubicBezTo>
                    <a:pt x="203157" y="72551"/>
                    <a:pt x="201446" y="133416"/>
                    <a:pt x="209145" y="171611"/>
                  </a:cubicBezTo>
                  <a:cubicBezTo>
                    <a:pt x="216845" y="209806"/>
                    <a:pt x="235000" y="231523"/>
                    <a:pt x="241559" y="262479"/>
                  </a:cubicBezTo>
                  <a:cubicBezTo>
                    <a:pt x="248118" y="293436"/>
                    <a:pt x="237472" y="345442"/>
                    <a:pt x="162854" y="354681"/>
                  </a:cubicBezTo>
                  <a:cubicBezTo>
                    <a:pt x="88236" y="363921"/>
                    <a:pt x="30917" y="337632"/>
                    <a:pt x="13332" y="313819"/>
                  </a:cubicBezTo>
                  <a:cubicBezTo>
                    <a:pt x="-4253" y="290007"/>
                    <a:pt x="-4634" y="239334"/>
                    <a:pt x="13332" y="212092"/>
                  </a:cubicBezTo>
                  <a:cubicBezTo>
                    <a:pt x="31297" y="184851"/>
                    <a:pt x="45556" y="162848"/>
                    <a:pt x="45080" y="127415"/>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77" name="Google Shape;3877;p38"/>
            <p:cNvSpPr/>
            <p:nvPr/>
          </p:nvSpPr>
          <p:spPr>
            <a:xfrm>
              <a:off x="5837923" y="3277536"/>
              <a:ext cx="116085" cy="143945"/>
            </a:xfrm>
            <a:custGeom>
              <a:avLst/>
              <a:gdLst/>
              <a:ahLst/>
              <a:cxnLst/>
              <a:rect l="l" t="t" r="r" b="b"/>
              <a:pathLst>
                <a:path w="116085" h="143945" extrusionOk="0">
                  <a:moveTo>
                    <a:pt x="116086" y="4300"/>
                  </a:moveTo>
                  <a:cubicBezTo>
                    <a:pt x="116086" y="4300"/>
                    <a:pt x="60383" y="-11798"/>
                    <a:pt x="26639" y="18301"/>
                  </a:cubicBezTo>
                  <a:cubicBezTo>
                    <a:pt x="3978" y="39285"/>
                    <a:pt x="-5176" y="71137"/>
                    <a:pt x="2875" y="100979"/>
                  </a:cubicBezTo>
                  <a:cubicBezTo>
                    <a:pt x="7343" y="118600"/>
                    <a:pt x="16373" y="142603"/>
                    <a:pt x="30346" y="143936"/>
                  </a:cubicBezTo>
                  <a:cubicBezTo>
                    <a:pt x="44319" y="145270"/>
                    <a:pt x="116086" y="4300"/>
                    <a:pt x="116086" y="4300"/>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78" name="Google Shape;3878;p38"/>
            <p:cNvSpPr/>
            <p:nvPr/>
          </p:nvSpPr>
          <p:spPr>
            <a:xfrm>
              <a:off x="5860663" y="3433950"/>
              <a:ext cx="143677" cy="161015"/>
            </a:xfrm>
            <a:custGeom>
              <a:avLst/>
              <a:gdLst/>
              <a:ahLst/>
              <a:cxnLst/>
              <a:rect l="l" t="t" r="r" b="b"/>
              <a:pathLst>
                <a:path w="143677" h="161015" extrusionOk="0">
                  <a:moveTo>
                    <a:pt x="114638" y="0"/>
                  </a:moveTo>
                  <a:cubicBezTo>
                    <a:pt x="114638" y="0"/>
                    <a:pt x="110931" y="62103"/>
                    <a:pt x="112072" y="66675"/>
                  </a:cubicBezTo>
                  <a:cubicBezTo>
                    <a:pt x="113212" y="71247"/>
                    <a:pt x="136406" y="76200"/>
                    <a:pt x="142965" y="81153"/>
                  </a:cubicBezTo>
                  <a:cubicBezTo>
                    <a:pt x="149524" y="86106"/>
                    <a:pt x="109220" y="149638"/>
                    <a:pt x="88783" y="158972"/>
                  </a:cubicBezTo>
                  <a:cubicBezTo>
                    <a:pt x="68346" y="168307"/>
                    <a:pt x="4944" y="144399"/>
                    <a:pt x="477" y="112871"/>
                  </a:cubicBezTo>
                  <a:cubicBezTo>
                    <a:pt x="-3515" y="83725"/>
                    <a:pt x="18632" y="61151"/>
                    <a:pt x="27187" y="53245"/>
                  </a:cubicBezTo>
                  <a:cubicBezTo>
                    <a:pt x="32995" y="52692"/>
                    <a:pt x="38841" y="52531"/>
                    <a:pt x="44678" y="52769"/>
                  </a:cubicBezTo>
                  <a:lnTo>
                    <a:pt x="46579" y="22670"/>
                  </a:lnTo>
                  <a:cubicBezTo>
                    <a:pt x="74335" y="13811"/>
                    <a:pt x="114638" y="0"/>
                    <a:pt x="114638"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79" name="Google Shape;3879;p38"/>
            <p:cNvSpPr/>
            <p:nvPr/>
          </p:nvSpPr>
          <p:spPr>
            <a:xfrm>
              <a:off x="5729287" y="3551002"/>
              <a:ext cx="121787" cy="284211"/>
            </a:xfrm>
            <a:custGeom>
              <a:avLst/>
              <a:gdLst/>
              <a:ahLst/>
              <a:cxnLst/>
              <a:rect l="l" t="t" r="r" b="b"/>
              <a:pathLst>
                <a:path w="121787" h="284211" extrusionOk="0">
                  <a:moveTo>
                    <a:pt x="96303" y="391"/>
                  </a:moveTo>
                  <a:cubicBezTo>
                    <a:pt x="96303" y="-1418"/>
                    <a:pt x="86797" y="3630"/>
                    <a:pt x="86797" y="3725"/>
                  </a:cubicBezTo>
                  <a:cubicBezTo>
                    <a:pt x="86797" y="3820"/>
                    <a:pt x="82330" y="163269"/>
                    <a:pt x="74535" y="177747"/>
                  </a:cubicBezTo>
                  <a:lnTo>
                    <a:pt x="74535" y="177747"/>
                  </a:lnTo>
                  <a:cubicBezTo>
                    <a:pt x="54669" y="211560"/>
                    <a:pt x="2103" y="268901"/>
                    <a:pt x="772" y="275283"/>
                  </a:cubicBezTo>
                  <a:cubicBezTo>
                    <a:pt x="-3125" y="294333"/>
                    <a:pt x="8092" y="277283"/>
                    <a:pt x="26152" y="275283"/>
                  </a:cubicBezTo>
                  <a:cubicBezTo>
                    <a:pt x="36323" y="274044"/>
                    <a:pt x="96113" y="213466"/>
                    <a:pt x="109516" y="199654"/>
                  </a:cubicBezTo>
                  <a:lnTo>
                    <a:pt x="110371" y="200131"/>
                  </a:lnTo>
                  <a:lnTo>
                    <a:pt x="110371" y="198607"/>
                  </a:lnTo>
                  <a:lnTo>
                    <a:pt x="112082" y="196797"/>
                  </a:lnTo>
                  <a:cubicBezTo>
                    <a:pt x="112424" y="192482"/>
                    <a:pt x="112424" y="188158"/>
                    <a:pt x="112082" y="183843"/>
                  </a:cubicBezTo>
                  <a:cubicBezTo>
                    <a:pt x="137272" y="10583"/>
                    <a:pt x="106664" y="-942"/>
                    <a:pt x="96303" y="391"/>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80" name="Google Shape;3880;p38"/>
            <p:cNvSpPr/>
            <p:nvPr/>
          </p:nvSpPr>
          <p:spPr>
            <a:xfrm>
              <a:off x="5818929" y="3486611"/>
              <a:ext cx="209320" cy="241045"/>
            </a:xfrm>
            <a:custGeom>
              <a:avLst/>
              <a:gdLst/>
              <a:ahLst/>
              <a:cxnLst/>
              <a:rect l="l" t="t" r="r" b="b"/>
              <a:pathLst>
                <a:path w="209320" h="241045" extrusionOk="0">
                  <a:moveTo>
                    <a:pt x="164832" y="20110"/>
                  </a:moveTo>
                  <a:cubicBezTo>
                    <a:pt x="182322" y="22777"/>
                    <a:pt x="202189" y="32111"/>
                    <a:pt x="204945" y="41636"/>
                  </a:cubicBezTo>
                  <a:cubicBezTo>
                    <a:pt x="212141" y="76098"/>
                    <a:pt x="210439" y="111835"/>
                    <a:pt x="200002" y="145459"/>
                  </a:cubicBezTo>
                  <a:cubicBezTo>
                    <a:pt x="184889" y="185464"/>
                    <a:pt x="174718" y="210895"/>
                    <a:pt x="165973" y="228136"/>
                  </a:cubicBezTo>
                  <a:cubicBezTo>
                    <a:pt x="165973" y="228136"/>
                    <a:pt x="90594" y="260521"/>
                    <a:pt x="29758" y="222706"/>
                  </a:cubicBezTo>
                  <a:cubicBezTo>
                    <a:pt x="29758" y="222706"/>
                    <a:pt x="25576" y="179844"/>
                    <a:pt x="25291" y="156889"/>
                  </a:cubicBezTo>
                  <a:cubicBezTo>
                    <a:pt x="-30792" y="107835"/>
                    <a:pt x="17211" y="47351"/>
                    <a:pt x="64739" y="393"/>
                  </a:cubicBezTo>
                  <a:cubicBezTo>
                    <a:pt x="70433" y="-131"/>
                    <a:pt x="76155" y="-131"/>
                    <a:pt x="81849" y="393"/>
                  </a:cubicBezTo>
                  <a:cubicBezTo>
                    <a:pt x="81849" y="393"/>
                    <a:pt x="39454" y="50685"/>
                    <a:pt x="68921" y="79260"/>
                  </a:cubicBezTo>
                  <a:cubicBezTo>
                    <a:pt x="132133" y="59638"/>
                    <a:pt x="144680" y="31063"/>
                    <a:pt x="164832" y="2011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81" name="Google Shape;3881;p38"/>
            <p:cNvSpPr/>
            <p:nvPr/>
          </p:nvSpPr>
          <p:spPr>
            <a:xfrm>
              <a:off x="5856166" y="3289038"/>
              <a:ext cx="154042" cy="190250"/>
            </a:xfrm>
            <a:custGeom>
              <a:avLst/>
              <a:gdLst/>
              <a:ahLst/>
              <a:cxnLst/>
              <a:rect l="l" t="t" r="r" b="b"/>
              <a:pathLst>
                <a:path w="154042" h="190250" extrusionOk="0">
                  <a:moveTo>
                    <a:pt x="3263" y="67854"/>
                  </a:moveTo>
                  <a:lnTo>
                    <a:pt x="3263" y="67854"/>
                  </a:lnTo>
                  <a:cubicBezTo>
                    <a:pt x="9442" y="27945"/>
                    <a:pt x="38244" y="-2250"/>
                    <a:pt x="79308" y="132"/>
                  </a:cubicBezTo>
                  <a:cubicBezTo>
                    <a:pt x="122872" y="2484"/>
                    <a:pt x="156274" y="39784"/>
                    <a:pt x="153926" y="83437"/>
                  </a:cubicBezTo>
                  <a:cubicBezTo>
                    <a:pt x="152586" y="108288"/>
                    <a:pt x="139668" y="131053"/>
                    <a:pt x="119041" y="144912"/>
                  </a:cubicBezTo>
                  <a:cubicBezTo>
                    <a:pt x="117624" y="150960"/>
                    <a:pt x="115486" y="156808"/>
                    <a:pt x="112672" y="162342"/>
                  </a:cubicBezTo>
                  <a:cubicBezTo>
                    <a:pt x="98129" y="179297"/>
                    <a:pt x="59441" y="190060"/>
                    <a:pt x="46704" y="190251"/>
                  </a:cubicBezTo>
                  <a:cubicBezTo>
                    <a:pt x="35677" y="190251"/>
                    <a:pt x="26172" y="180059"/>
                    <a:pt x="15811" y="162914"/>
                  </a:cubicBezTo>
                  <a:cubicBezTo>
                    <a:pt x="-5672" y="127195"/>
                    <a:pt x="-158" y="87571"/>
                    <a:pt x="3263" y="67854"/>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82" name="Google Shape;3882;p38"/>
            <p:cNvSpPr/>
            <p:nvPr/>
          </p:nvSpPr>
          <p:spPr>
            <a:xfrm>
              <a:off x="5862376" y="3287995"/>
              <a:ext cx="154704" cy="145954"/>
            </a:xfrm>
            <a:custGeom>
              <a:avLst/>
              <a:gdLst/>
              <a:ahLst/>
              <a:cxnLst/>
              <a:rect l="l" t="t" r="r" b="b"/>
              <a:pathLst>
                <a:path w="154704" h="145954" extrusionOk="0">
                  <a:moveTo>
                    <a:pt x="85930" y="1937"/>
                  </a:moveTo>
                  <a:cubicBezTo>
                    <a:pt x="114447" y="7557"/>
                    <a:pt x="138400" y="15748"/>
                    <a:pt x="146290" y="44038"/>
                  </a:cubicBezTo>
                  <a:cubicBezTo>
                    <a:pt x="151613" y="63659"/>
                    <a:pt x="158647" y="101188"/>
                    <a:pt x="151993" y="116523"/>
                  </a:cubicBezTo>
                  <a:lnTo>
                    <a:pt x="147811" y="127857"/>
                  </a:lnTo>
                  <a:lnTo>
                    <a:pt x="112926" y="145955"/>
                  </a:lnTo>
                  <a:cubicBezTo>
                    <a:pt x="112926" y="145955"/>
                    <a:pt x="96576" y="132334"/>
                    <a:pt x="101709" y="92424"/>
                  </a:cubicBezTo>
                  <a:cubicBezTo>
                    <a:pt x="101510" y="87043"/>
                    <a:pt x="99798" y="81823"/>
                    <a:pt x="96766" y="77375"/>
                  </a:cubicBezTo>
                  <a:cubicBezTo>
                    <a:pt x="94580" y="73594"/>
                    <a:pt x="92954" y="69517"/>
                    <a:pt x="91919" y="65278"/>
                  </a:cubicBezTo>
                  <a:cubicBezTo>
                    <a:pt x="87774" y="54496"/>
                    <a:pt x="79685" y="45704"/>
                    <a:pt x="69295" y="40704"/>
                  </a:cubicBezTo>
                  <a:cubicBezTo>
                    <a:pt x="43345" y="26130"/>
                    <a:pt x="5323" y="38704"/>
                    <a:pt x="0" y="44038"/>
                  </a:cubicBezTo>
                  <a:cubicBezTo>
                    <a:pt x="15142" y="11452"/>
                    <a:pt x="50959" y="-6102"/>
                    <a:pt x="85930" y="1937"/>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83" name="Google Shape;3883;p38"/>
            <p:cNvSpPr/>
            <p:nvPr/>
          </p:nvSpPr>
          <p:spPr>
            <a:xfrm>
              <a:off x="5888298" y="4552945"/>
              <a:ext cx="121626" cy="93085"/>
            </a:xfrm>
            <a:custGeom>
              <a:avLst/>
              <a:gdLst/>
              <a:ahLst/>
              <a:cxnLst/>
              <a:rect l="l" t="t" r="r" b="b"/>
              <a:pathLst>
                <a:path w="121626" h="93085" extrusionOk="0">
                  <a:moveTo>
                    <a:pt x="112478" y="2"/>
                  </a:moveTo>
                  <a:cubicBezTo>
                    <a:pt x="97840" y="11908"/>
                    <a:pt x="75121" y="3717"/>
                    <a:pt x="74456" y="4765"/>
                  </a:cubicBezTo>
                  <a:cubicBezTo>
                    <a:pt x="57422" y="19395"/>
                    <a:pt x="39590" y="33073"/>
                    <a:pt x="21035" y="45722"/>
                  </a:cubicBezTo>
                  <a:cubicBezTo>
                    <a:pt x="11529" y="52866"/>
                    <a:pt x="-2254" y="62486"/>
                    <a:pt x="313" y="76202"/>
                  </a:cubicBezTo>
                  <a:cubicBezTo>
                    <a:pt x="4875" y="100872"/>
                    <a:pt x="44228" y="93347"/>
                    <a:pt x="59057" y="85727"/>
                  </a:cubicBezTo>
                  <a:cubicBezTo>
                    <a:pt x="73886" y="78107"/>
                    <a:pt x="86053" y="65725"/>
                    <a:pt x="100121" y="57152"/>
                  </a:cubicBezTo>
                  <a:cubicBezTo>
                    <a:pt x="110102" y="50961"/>
                    <a:pt x="119987" y="47627"/>
                    <a:pt x="121604" y="35054"/>
                  </a:cubicBezTo>
                  <a:cubicBezTo>
                    <a:pt x="122079" y="27149"/>
                    <a:pt x="115045" y="-284"/>
                    <a:pt x="112478"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84" name="Google Shape;3884;p38"/>
            <p:cNvSpPr/>
            <p:nvPr/>
          </p:nvSpPr>
          <p:spPr>
            <a:xfrm>
              <a:off x="5888421" y="4582665"/>
              <a:ext cx="121131" cy="63346"/>
            </a:xfrm>
            <a:custGeom>
              <a:avLst/>
              <a:gdLst/>
              <a:ahLst/>
              <a:cxnLst/>
              <a:rect l="l" t="t" r="r" b="b"/>
              <a:pathLst>
                <a:path w="121131" h="63346" extrusionOk="0">
                  <a:moveTo>
                    <a:pt x="120910" y="0"/>
                  </a:moveTo>
                  <a:cubicBezTo>
                    <a:pt x="118914" y="12192"/>
                    <a:pt x="109219" y="15526"/>
                    <a:pt x="99238" y="21717"/>
                  </a:cubicBezTo>
                  <a:cubicBezTo>
                    <a:pt x="84979" y="30575"/>
                    <a:pt x="72432" y="43434"/>
                    <a:pt x="57604" y="50959"/>
                  </a:cubicBezTo>
                  <a:cubicBezTo>
                    <a:pt x="42775" y="58484"/>
                    <a:pt x="9601" y="64770"/>
                    <a:pt x="0" y="47244"/>
                  </a:cubicBezTo>
                  <a:cubicBezTo>
                    <a:pt x="5228" y="70961"/>
                    <a:pt x="43916" y="63532"/>
                    <a:pt x="58554" y="56007"/>
                  </a:cubicBezTo>
                  <a:cubicBezTo>
                    <a:pt x="73193" y="48482"/>
                    <a:pt x="85550" y="36004"/>
                    <a:pt x="99618" y="27432"/>
                  </a:cubicBezTo>
                  <a:cubicBezTo>
                    <a:pt x="109599" y="21241"/>
                    <a:pt x="119484" y="17907"/>
                    <a:pt x="121101" y="5334"/>
                  </a:cubicBezTo>
                  <a:cubicBezTo>
                    <a:pt x="121177" y="3553"/>
                    <a:pt x="121110" y="1772"/>
                    <a:pt x="120910"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85" name="Google Shape;3885;p38"/>
            <p:cNvSpPr/>
            <p:nvPr/>
          </p:nvSpPr>
          <p:spPr>
            <a:xfrm>
              <a:off x="5795742" y="4532466"/>
              <a:ext cx="111395" cy="86487"/>
            </a:xfrm>
            <a:custGeom>
              <a:avLst/>
              <a:gdLst/>
              <a:ahLst/>
              <a:cxnLst/>
              <a:rect l="l" t="t" r="r" b="b"/>
              <a:pathLst>
                <a:path w="111395" h="86487" extrusionOk="0">
                  <a:moveTo>
                    <a:pt x="102659" y="2"/>
                  </a:moveTo>
                  <a:cubicBezTo>
                    <a:pt x="89257" y="10956"/>
                    <a:pt x="69105" y="4765"/>
                    <a:pt x="68154" y="5812"/>
                  </a:cubicBezTo>
                  <a:cubicBezTo>
                    <a:pt x="52537" y="19109"/>
                    <a:pt x="36225" y="31578"/>
                    <a:pt x="19296" y="43151"/>
                  </a:cubicBezTo>
                  <a:cubicBezTo>
                    <a:pt x="10931" y="49723"/>
                    <a:pt x="-2091" y="58486"/>
                    <a:pt x="285" y="71059"/>
                  </a:cubicBezTo>
                  <a:cubicBezTo>
                    <a:pt x="4467" y="93633"/>
                    <a:pt x="40493" y="86680"/>
                    <a:pt x="54181" y="79822"/>
                  </a:cubicBezTo>
                  <a:cubicBezTo>
                    <a:pt x="67869" y="72964"/>
                    <a:pt x="78800" y="61438"/>
                    <a:pt x="91728" y="53437"/>
                  </a:cubicBezTo>
                  <a:cubicBezTo>
                    <a:pt x="101234" y="47722"/>
                    <a:pt x="109884" y="44770"/>
                    <a:pt x="111309" y="33149"/>
                  </a:cubicBezTo>
                  <a:cubicBezTo>
                    <a:pt x="112260" y="26101"/>
                    <a:pt x="105036" y="-283"/>
                    <a:pt x="102659"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86" name="Google Shape;3886;p38"/>
            <p:cNvSpPr/>
            <p:nvPr/>
          </p:nvSpPr>
          <p:spPr>
            <a:xfrm>
              <a:off x="5796313" y="4560948"/>
              <a:ext cx="110894" cy="58013"/>
            </a:xfrm>
            <a:custGeom>
              <a:avLst/>
              <a:gdLst/>
              <a:ahLst/>
              <a:cxnLst/>
              <a:rect l="l" t="t" r="r" b="b"/>
              <a:pathLst>
                <a:path w="110894" h="58013" extrusionOk="0">
                  <a:moveTo>
                    <a:pt x="110644" y="0"/>
                  </a:moveTo>
                  <a:cubicBezTo>
                    <a:pt x="108838" y="11144"/>
                    <a:pt x="99903" y="14192"/>
                    <a:pt x="90778" y="19812"/>
                  </a:cubicBezTo>
                  <a:cubicBezTo>
                    <a:pt x="77755" y="28004"/>
                    <a:pt x="66254" y="39719"/>
                    <a:pt x="52756" y="46672"/>
                  </a:cubicBezTo>
                  <a:cubicBezTo>
                    <a:pt x="39258" y="53626"/>
                    <a:pt x="8840" y="59341"/>
                    <a:pt x="0" y="43244"/>
                  </a:cubicBezTo>
                  <a:cubicBezTo>
                    <a:pt x="4753" y="64961"/>
                    <a:pt x="40208" y="58198"/>
                    <a:pt x="53706" y="51340"/>
                  </a:cubicBezTo>
                  <a:cubicBezTo>
                    <a:pt x="67204" y="44482"/>
                    <a:pt x="78325" y="32956"/>
                    <a:pt x="91253" y="24955"/>
                  </a:cubicBezTo>
                  <a:cubicBezTo>
                    <a:pt x="100758" y="19240"/>
                    <a:pt x="109408" y="16288"/>
                    <a:pt x="110834" y="4667"/>
                  </a:cubicBezTo>
                  <a:cubicBezTo>
                    <a:pt x="110958" y="3105"/>
                    <a:pt x="110891" y="1543"/>
                    <a:pt x="110644"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87" name="Google Shape;3887;p38"/>
            <p:cNvSpPr/>
            <p:nvPr/>
          </p:nvSpPr>
          <p:spPr>
            <a:xfrm>
              <a:off x="5813683" y="3728558"/>
              <a:ext cx="237954" cy="833275"/>
            </a:xfrm>
            <a:custGeom>
              <a:avLst/>
              <a:gdLst/>
              <a:ahLst/>
              <a:cxnLst/>
              <a:rect l="l" t="t" r="r" b="b"/>
              <a:pathLst>
                <a:path w="237954" h="833275" extrusionOk="0">
                  <a:moveTo>
                    <a:pt x="6013" y="123825"/>
                  </a:moveTo>
                  <a:cubicBezTo>
                    <a:pt x="12477" y="73342"/>
                    <a:pt x="31013" y="0"/>
                    <a:pt x="31013" y="0"/>
                  </a:cubicBezTo>
                  <a:cubicBezTo>
                    <a:pt x="48541" y="8201"/>
                    <a:pt x="67495" y="12897"/>
                    <a:pt x="86810" y="13811"/>
                  </a:cubicBezTo>
                  <a:cubicBezTo>
                    <a:pt x="115136" y="13716"/>
                    <a:pt x="143396" y="10973"/>
                    <a:pt x="171219" y="5620"/>
                  </a:cubicBezTo>
                  <a:cubicBezTo>
                    <a:pt x="180287" y="21517"/>
                    <a:pt x="190220" y="36909"/>
                    <a:pt x="200971" y="51721"/>
                  </a:cubicBezTo>
                  <a:cubicBezTo>
                    <a:pt x="215515" y="71914"/>
                    <a:pt x="243746" y="116109"/>
                    <a:pt x="236902" y="193357"/>
                  </a:cubicBezTo>
                  <a:cubicBezTo>
                    <a:pt x="232435" y="243840"/>
                    <a:pt x="204203" y="458248"/>
                    <a:pt x="204203" y="458248"/>
                  </a:cubicBezTo>
                  <a:cubicBezTo>
                    <a:pt x="215201" y="494290"/>
                    <a:pt x="221056" y="531714"/>
                    <a:pt x="221598" y="569405"/>
                  </a:cubicBezTo>
                  <a:cubicBezTo>
                    <a:pt x="218937" y="614229"/>
                    <a:pt x="213024" y="658796"/>
                    <a:pt x="203918" y="702755"/>
                  </a:cubicBezTo>
                  <a:lnTo>
                    <a:pt x="187093" y="824389"/>
                  </a:lnTo>
                  <a:cubicBezTo>
                    <a:pt x="187093" y="824389"/>
                    <a:pt x="164660" y="840676"/>
                    <a:pt x="149071" y="829151"/>
                  </a:cubicBezTo>
                  <a:lnTo>
                    <a:pt x="151067" y="710089"/>
                  </a:lnTo>
                  <a:cubicBezTo>
                    <a:pt x="149166" y="680942"/>
                    <a:pt x="146219" y="637984"/>
                    <a:pt x="144413" y="610552"/>
                  </a:cubicBezTo>
                  <a:cubicBezTo>
                    <a:pt x="141371" y="565785"/>
                    <a:pt x="133387" y="494824"/>
                    <a:pt x="131106" y="477202"/>
                  </a:cubicBezTo>
                  <a:cubicBezTo>
                    <a:pt x="128824" y="459581"/>
                    <a:pt x="123121" y="428434"/>
                    <a:pt x="120364" y="393763"/>
                  </a:cubicBezTo>
                  <a:cubicBezTo>
                    <a:pt x="117608" y="359092"/>
                    <a:pt x="104680" y="182594"/>
                    <a:pt x="104680" y="182594"/>
                  </a:cubicBezTo>
                  <a:lnTo>
                    <a:pt x="102874" y="215646"/>
                  </a:lnTo>
                  <a:cubicBezTo>
                    <a:pt x="102874" y="215646"/>
                    <a:pt x="101068" y="269272"/>
                    <a:pt x="93369" y="335470"/>
                  </a:cubicBezTo>
                  <a:cubicBezTo>
                    <a:pt x="85669" y="401669"/>
                    <a:pt x="83008" y="430720"/>
                    <a:pt x="83008" y="430720"/>
                  </a:cubicBezTo>
                  <a:cubicBezTo>
                    <a:pt x="90308" y="444074"/>
                    <a:pt x="95412" y="458514"/>
                    <a:pt x="98121" y="473488"/>
                  </a:cubicBezTo>
                  <a:cubicBezTo>
                    <a:pt x="99452" y="487775"/>
                    <a:pt x="115707" y="600932"/>
                    <a:pt x="106011" y="658463"/>
                  </a:cubicBezTo>
                  <a:lnTo>
                    <a:pt x="85954" y="804863"/>
                  </a:lnTo>
                  <a:cubicBezTo>
                    <a:pt x="75869" y="811882"/>
                    <a:pt x="63018" y="813587"/>
                    <a:pt x="51449" y="809434"/>
                  </a:cubicBezTo>
                  <a:lnTo>
                    <a:pt x="39663" y="661892"/>
                  </a:lnTo>
                  <a:cubicBezTo>
                    <a:pt x="31773" y="605790"/>
                    <a:pt x="15043" y="486823"/>
                    <a:pt x="12477" y="471392"/>
                  </a:cubicBezTo>
                  <a:cubicBezTo>
                    <a:pt x="6773" y="440226"/>
                    <a:pt x="3408" y="408670"/>
                    <a:pt x="2401" y="376999"/>
                  </a:cubicBezTo>
                  <a:cubicBezTo>
                    <a:pt x="-1782" y="312991"/>
                    <a:pt x="-451" y="174212"/>
                    <a:pt x="6013" y="12382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88" name="Google Shape;3888;p38"/>
            <p:cNvSpPr/>
            <p:nvPr/>
          </p:nvSpPr>
          <p:spPr>
            <a:xfrm>
              <a:off x="5803516" y="3708175"/>
              <a:ext cx="253612" cy="553963"/>
            </a:xfrm>
            <a:custGeom>
              <a:avLst/>
              <a:gdLst/>
              <a:ahLst/>
              <a:cxnLst/>
              <a:rect l="l" t="t" r="r" b="b"/>
              <a:pathLst>
                <a:path w="253612" h="553963" extrusionOk="0">
                  <a:moveTo>
                    <a:pt x="181386" y="6572"/>
                  </a:moveTo>
                  <a:lnTo>
                    <a:pt x="224731" y="93726"/>
                  </a:lnTo>
                  <a:cubicBezTo>
                    <a:pt x="224731" y="93726"/>
                    <a:pt x="291270" y="190690"/>
                    <a:pt x="222355" y="439960"/>
                  </a:cubicBezTo>
                  <a:lnTo>
                    <a:pt x="235187" y="516922"/>
                  </a:lnTo>
                  <a:cubicBezTo>
                    <a:pt x="235187" y="516922"/>
                    <a:pt x="105532" y="600265"/>
                    <a:pt x="18746" y="516922"/>
                  </a:cubicBezTo>
                  <a:cubicBezTo>
                    <a:pt x="18746" y="516922"/>
                    <a:pt x="-11291" y="286512"/>
                    <a:pt x="4678" y="180308"/>
                  </a:cubicBezTo>
                  <a:cubicBezTo>
                    <a:pt x="13613" y="119272"/>
                    <a:pt x="27121" y="59007"/>
                    <a:pt x="45077" y="0"/>
                  </a:cubicBezTo>
                  <a:cubicBezTo>
                    <a:pt x="45077" y="0"/>
                    <a:pt x="66369" y="23527"/>
                    <a:pt x="175683" y="8001"/>
                  </a:cubicBezTo>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89" name="Google Shape;3889;p38"/>
            <p:cNvSpPr/>
            <p:nvPr/>
          </p:nvSpPr>
          <p:spPr>
            <a:xfrm>
              <a:off x="5812662" y="3486508"/>
              <a:ext cx="71005" cy="74600"/>
            </a:xfrm>
            <a:custGeom>
              <a:avLst/>
              <a:gdLst/>
              <a:ahLst/>
              <a:cxnLst/>
              <a:rect l="l" t="t" r="r" b="b"/>
              <a:pathLst>
                <a:path w="71005" h="74600" extrusionOk="0">
                  <a:moveTo>
                    <a:pt x="71006" y="496"/>
                  </a:moveTo>
                  <a:cubicBezTo>
                    <a:pt x="71006" y="496"/>
                    <a:pt x="36596" y="-10077"/>
                    <a:pt x="0" y="66409"/>
                  </a:cubicBezTo>
                  <a:lnTo>
                    <a:pt x="13688" y="74600"/>
                  </a:lnTo>
                  <a:cubicBezTo>
                    <a:pt x="13688" y="74600"/>
                    <a:pt x="49714" y="20117"/>
                    <a:pt x="71006" y="49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90" name="Google Shape;3890;p38"/>
            <p:cNvSpPr/>
            <p:nvPr/>
          </p:nvSpPr>
          <p:spPr>
            <a:xfrm>
              <a:off x="5614947" y="3815235"/>
              <a:ext cx="254367" cy="147732"/>
            </a:xfrm>
            <a:custGeom>
              <a:avLst/>
              <a:gdLst/>
              <a:ahLst/>
              <a:cxnLst/>
              <a:rect l="l" t="t" r="r" b="b"/>
              <a:pathLst>
                <a:path w="254367" h="147732" extrusionOk="0">
                  <a:moveTo>
                    <a:pt x="0" y="86201"/>
                  </a:moveTo>
                  <a:lnTo>
                    <a:pt x="148096" y="0"/>
                  </a:lnTo>
                  <a:lnTo>
                    <a:pt x="254368" y="61436"/>
                  </a:lnTo>
                  <a:lnTo>
                    <a:pt x="106272" y="147733"/>
                  </a:lnTo>
                  <a:lnTo>
                    <a:pt x="0" y="862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91" name="Google Shape;3891;p38"/>
            <p:cNvSpPr/>
            <p:nvPr/>
          </p:nvSpPr>
          <p:spPr>
            <a:xfrm>
              <a:off x="5694413" y="3821487"/>
              <a:ext cx="53706" cy="44771"/>
            </a:xfrm>
            <a:custGeom>
              <a:avLst/>
              <a:gdLst/>
              <a:ahLst/>
              <a:cxnLst/>
              <a:rect l="l" t="t" r="r" b="b"/>
              <a:pathLst>
                <a:path w="53706" h="44771" extrusionOk="0">
                  <a:moveTo>
                    <a:pt x="49524" y="35"/>
                  </a:moveTo>
                  <a:cubicBezTo>
                    <a:pt x="40237" y="968"/>
                    <a:pt x="31254" y="3892"/>
                    <a:pt x="23194" y="8607"/>
                  </a:cubicBezTo>
                  <a:cubicBezTo>
                    <a:pt x="20228" y="11198"/>
                    <a:pt x="17053" y="13522"/>
                    <a:pt x="13688" y="15561"/>
                  </a:cubicBezTo>
                  <a:cubicBezTo>
                    <a:pt x="12262" y="16227"/>
                    <a:pt x="10836" y="17180"/>
                    <a:pt x="9315" y="17846"/>
                  </a:cubicBezTo>
                  <a:cubicBezTo>
                    <a:pt x="7053" y="18675"/>
                    <a:pt x="5000" y="20009"/>
                    <a:pt x="3327" y="21752"/>
                  </a:cubicBezTo>
                  <a:cubicBezTo>
                    <a:pt x="1673" y="24200"/>
                    <a:pt x="780" y="27086"/>
                    <a:pt x="760" y="30038"/>
                  </a:cubicBezTo>
                  <a:cubicBezTo>
                    <a:pt x="0" y="33572"/>
                    <a:pt x="-190" y="37211"/>
                    <a:pt x="190" y="40802"/>
                  </a:cubicBezTo>
                  <a:cubicBezTo>
                    <a:pt x="1521" y="46136"/>
                    <a:pt x="7034" y="45660"/>
                    <a:pt x="9696" y="41945"/>
                  </a:cubicBezTo>
                  <a:cubicBezTo>
                    <a:pt x="11141" y="40088"/>
                    <a:pt x="11968" y="37821"/>
                    <a:pt x="12072" y="35468"/>
                  </a:cubicBezTo>
                  <a:cubicBezTo>
                    <a:pt x="12234" y="30905"/>
                    <a:pt x="14562" y="26686"/>
                    <a:pt x="18346" y="24133"/>
                  </a:cubicBezTo>
                  <a:lnTo>
                    <a:pt x="53706" y="2130"/>
                  </a:lnTo>
                  <a:cubicBezTo>
                    <a:pt x="52870" y="644"/>
                    <a:pt x="51216" y="-184"/>
                    <a:pt x="49524" y="3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92" name="Google Shape;3892;p38"/>
            <p:cNvSpPr/>
            <p:nvPr/>
          </p:nvSpPr>
          <p:spPr>
            <a:xfrm>
              <a:off x="5775008" y="3530248"/>
              <a:ext cx="253611" cy="322722"/>
            </a:xfrm>
            <a:custGeom>
              <a:avLst/>
              <a:gdLst/>
              <a:ahLst/>
              <a:cxnLst/>
              <a:rect l="l" t="t" r="r" b="b"/>
              <a:pathLst>
                <a:path w="253611" h="322722" extrusionOk="0">
                  <a:moveTo>
                    <a:pt x="250673" y="25527"/>
                  </a:moveTo>
                  <a:cubicBezTo>
                    <a:pt x="245826" y="5334"/>
                    <a:pt x="230046" y="11811"/>
                    <a:pt x="216453" y="0"/>
                  </a:cubicBezTo>
                  <a:cubicBezTo>
                    <a:pt x="184990" y="44672"/>
                    <a:pt x="205902" y="165449"/>
                    <a:pt x="210180" y="178308"/>
                  </a:cubicBezTo>
                  <a:lnTo>
                    <a:pt x="89270" y="255556"/>
                  </a:lnTo>
                  <a:lnTo>
                    <a:pt x="89270" y="255556"/>
                  </a:lnTo>
                  <a:lnTo>
                    <a:pt x="81095" y="260604"/>
                  </a:lnTo>
                  <a:cubicBezTo>
                    <a:pt x="67331" y="269662"/>
                    <a:pt x="52131" y="276301"/>
                    <a:pt x="36134" y="280225"/>
                  </a:cubicBezTo>
                  <a:cubicBezTo>
                    <a:pt x="24062" y="281654"/>
                    <a:pt x="17788" y="298704"/>
                    <a:pt x="4860" y="300228"/>
                  </a:cubicBezTo>
                  <a:cubicBezTo>
                    <a:pt x="2075" y="300333"/>
                    <a:pt x="-92" y="302666"/>
                    <a:pt x="3" y="305457"/>
                  </a:cubicBezTo>
                  <a:cubicBezTo>
                    <a:pt x="51" y="306753"/>
                    <a:pt x="602" y="307991"/>
                    <a:pt x="1533" y="308896"/>
                  </a:cubicBezTo>
                  <a:cubicBezTo>
                    <a:pt x="6667" y="313849"/>
                    <a:pt x="20545" y="309753"/>
                    <a:pt x="30050" y="298704"/>
                  </a:cubicBezTo>
                  <a:cubicBezTo>
                    <a:pt x="30002" y="298952"/>
                    <a:pt x="30002" y="299218"/>
                    <a:pt x="30050" y="299466"/>
                  </a:cubicBezTo>
                  <a:cubicBezTo>
                    <a:pt x="30202" y="303057"/>
                    <a:pt x="32227" y="306314"/>
                    <a:pt x="35373" y="308038"/>
                  </a:cubicBezTo>
                  <a:cubicBezTo>
                    <a:pt x="36067" y="308458"/>
                    <a:pt x="36846" y="308724"/>
                    <a:pt x="37655" y="308800"/>
                  </a:cubicBezTo>
                  <a:cubicBezTo>
                    <a:pt x="37655" y="309610"/>
                    <a:pt x="37883" y="310401"/>
                    <a:pt x="38320" y="311087"/>
                  </a:cubicBezTo>
                  <a:cubicBezTo>
                    <a:pt x="39708" y="313925"/>
                    <a:pt x="42417" y="315887"/>
                    <a:pt x="45544" y="316325"/>
                  </a:cubicBezTo>
                  <a:lnTo>
                    <a:pt x="45544" y="316325"/>
                  </a:lnTo>
                  <a:cubicBezTo>
                    <a:pt x="46941" y="320335"/>
                    <a:pt x="50820" y="322945"/>
                    <a:pt x="55050" y="322707"/>
                  </a:cubicBezTo>
                  <a:cubicBezTo>
                    <a:pt x="57825" y="322564"/>
                    <a:pt x="60439" y="321373"/>
                    <a:pt x="62369" y="319373"/>
                  </a:cubicBezTo>
                  <a:cubicBezTo>
                    <a:pt x="72682" y="315430"/>
                    <a:pt x="81789" y="308867"/>
                    <a:pt x="88794" y="300323"/>
                  </a:cubicBezTo>
                  <a:cubicBezTo>
                    <a:pt x="94982" y="293875"/>
                    <a:pt x="101522" y="287769"/>
                    <a:pt x="108375" y="282035"/>
                  </a:cubicBezTo>
                  <a:cubicBezTo>
                    <a:pt x="141170" y="267843"/>
                    <a:pt x="239552" y="225742"/>
                    <a:pt x="243924" y="219742"/>
                  </a:cubicBezTo>
                  <a:cubicBezTo>
                    <a:pt x="250768" y="210693"/>
                    <a:pt x="257707" y="54102"/>
                    <a:pt x="250673" y="25527"/>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93" name="Google Shape;3893;p38"/>
            <p:cNvSpPr/>
            <p:nvPr/>
          </p:nvSpPr>
          <p:spPr>
            <a:xfrm>
              <a:off x="5965891" y="3514431"/>
              <a:ext cx="72720" cy="103595"/>
            </a:xfrm>
            <a:custGeom>
              <a:avLst/>
              <a:gdLst/>
              <a:ahLst/>
              <a:cxnLst/>
              <a:rect l="l" t="t" r="r" b="b"/>
              <a:pathLst>
                <a:path w="72720" h="103595" extrusionOk="0">
                  <a:moveTo>
                    <a:pt x="70816" y="95541"/>
                  </a:moveTo>
                  <a:cubicBezTo>
                    <a:pt x="70816" y="95541"/>
                    <a:pt x="32129" y="112876"/>
                    <a:pt x="0" y="96684"/>
                  </a:cubicBezTo>
                  <a:lnTo>
                    <a:pt x="4658" y="36009"/>
                  </a:lnTo>
                  <a:cubicBezTo>
                    <a:pt x="4658" y="36009"/>
                    <a:pt x="5133" y="3434"/>
                    <a:pt x="34125" y="195"/>
                  </a:cubicBezTo>
                  <a:cubicBezTo>
                    <a:pt x="63117" y="-3043"/>
                    <a:pt x="78325" y="34200"/>
                    <a:pt x="70816" y="95541"/>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3894" name="Google Shape;3894;p38"/>
            <p:cNvGrpSpPr/>
            <p:nvPr/>
          </p:nvGrpSpPr>
          <p:grpSpPr>
            <a:xfrm flipH="1">
              <a:off x="2865273" y="3434801"/>
              <a:ext cx="598186" cy="1340314"/>
              <a:chOff x="4210728" y="4525714"/>
              <a:chExt cx="546438" cy="1224366"/>
            </a:xfrm>
          </p:grpSpPr>
          <p:sp>
            <p:nvSpPr>
              <p:cNvPr id="3895" name="Google Shape;3895;p38"/>
              <p:cNvSpPr/>
              <p:nvPr/>
            </p:nvSpPr>
            <p:spPr>
              <a:xfrm>
                <a:off x="4672107" y="4726590"/>
                <a:ext cx="85002" cy="305847"/>
              </a:xfrm>
              <a:custGeom>
                <a:avLst/>
                <a:gdLst/>
                <a:ahLst/>
                <a:cxnLst/>
                <a:rect l="l" t="t" r="r" b="b"/>
                <a:pathLst>
                  <a:path w="85002" h="305847" extrusionOk="0">
                    <a:moveTo>
                      <a:pt x="18764" y="0"/>
                    </a:moveTo>
                    <a:cubicBezTo>
                      <a:pt x="37814" y="5429"/>
                      <a:pt x="48482" y="26289"/>
                      <a:pt x="65056" y="70961"/>
                    </a:cubicBezTo>
                    <a:cubicBezTo>
                      <a:pt x="78848" y="111490"/>
                      <a:pt x="85582" y="154076"/>
                      <a:pt x="84963" y="196882"/>
                    </a:cubicBezTo>
                    <a:cubicBezTo>
                      <a:pt x="79629" y="238982"/>
                      <a:pt x="62198" y="271748"/>
                      <a:pt x="20098" y="305848"/>
                    </a:cubicBezTo>
                    <a:lnTo>
                      <a:pt x="0" y="268986"/>
                    </a:lnTo>
                    <a:cubicBezTo>
                      <a:pt x="0" y="268986"/>
                      <a:pt x="41243" y="232600"/>
                      <a:pt x="45434" y="190500"/>
                    </a:cubicBezTo>
                    <a:cubicBezTo>
                      <a:pt x="47815" y="166878"/>
                      <a:pt x="20098" y="87249"/>
                      <a:pt x="20098" y="85058"/>
                    </a:cubicBezTo>
                    <a:cubicBezTo>
                      <a:pt x="20098" y="82867"/>
                      <a:pt x="18764" y="0"/>
                      <a:pt x="18764"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96" name="Google Shape;3896;p38"/>
              <p:cNvSpPr/>
              <p:nvPr/>
            </p:nvSpPr>
            <p:spPr>
              <a:xfrm>
                <a:off x="4408366" y="5679962"/>
                <a:ext cx="123900" cy="70118"/>
              </a:xfrm>
              <a:custGeom>
                <a:avLst/>
                <a:gdLst/>
                <a:ahLst/>
                <a:cxnLst/>
                <a:rect l="l" t="t" r="r" b="b"/>
                <a:pathLst>
                  <a:path w="123900" h="70118" extrusionOk="0">
                    <a:moveTo>
                      <a:pt x="117628" y="16845"/>
                    </a:moveTo>
                    <a:cubicBezTo>
                      <a:pt x="104783" y="20750"/>
                      <a:pt x="90877" y="18874"/>
                      <a:pt x="79528" y="11701"/>
                    </a:cubicBezTo>
                    <a:cubicBezTo>
                      <a:pt x="69241" y="11701"/>
                      <a:pt x="8757" y="-12016"/>
                      <a:pt x="1137" y="8082"/>
                    </a:cubicBezTo>
                    <a:cubicBezTo>
                      <a:pt x="-5531" y="25703"/>
                      <a:pt x="18758" y="42086"/>
                      <a:pt x="31617" y="45229"/>
                    </a:cubicBezTo>
                    <a:cubicBezTo>
                      <a:pt x="60192" y="51992"/>
                      <a:pt x="80766" y="66089"/>
                      <a:pt x="92196" y="68470"/>
                    </a:cubicBezTo>
                    <a:cubicBezTo>
                      <a:pt x="100966" y="71585"/>
                      <a:pt x="110703" y="70232"/>
                      <a:pt x="118294" y="64851"/>
                    </a:cubicBezTo>
                    <a:cubicBezTo>
                      <a:pt x="126200" y="56850"/>
                      <a:pt x="125533" y="27322"/>
                      <a:pt x="117628" y="16845"/>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97" name="Google Shape;3897;p38"/>
              <p:cNvSpPr/>
              <p:nvPr/>
            </p:nvSpPr>
            <p:spPr>
              <a:xfrm>
                <a:off x="4408245" y="5691663"/>
                <a:ext cx="121939" cy="58416"/>
              </a:xfrm>
              <a:custGeom>
                <a:avLst/>
                <a:gdLst/>
                <a:ahLst/>
                <a:cxnLst/>
                <a:rect l="l" t="t" r="r" b="b"/>
                <a:pathLst>
                  <a:path w="121939" h="58416" extrusionOk="0">
                    <a:moveTo>
                      <a:pt x="92127" y="51911"/>
                    </a:moveTo>
                    <a:cubicBezTo>
                      <a:pt x="80697" y="49530"/>
                      <a:pt x="59837" y="35433"/>
                      <a:pt x="31548" y="28575"/>
                    </a:cubicBezTo>
                    <a:cubicBezTo>
                      <a:pt x="20784" y="26003"/>
                      <a:pt x="2020" y="14097"/>
                      <a:pt x="210" y="0"/>
                    </a:cubicBezTo>
                    <a:cubicBezTo>
                      <a:pt x="-2361" y="16193"/>
                      <a:pt x="19260" y="30575"/>
                      <a:pt x="31548" y="33528"/>
                    </a:cubicBezTo>
                    <a:cubicBezTo>
                      <a:pt x="60123" y="40291"/>
                      <a:pt x="80697" y="54388"/>
                      <a:pt x="92127" y="56769"/>
                    </a:cubicBezTo>
                    <a:cubicBezTo>
                      <a:pt x="100896" y="59884"/>
                      <a:pt x="110634" y="58531"/>
                      <a:pt x="118225" y="53150"/>
                    </a:cubicBezTo>
                    <a:cubicBezTo>
                      <a:pt x="119933" y="51188"/>
                      <a:pt x="121200" y="48882"/>
                      <a:pt x="121940" y="46387"/>
                    </a:cubicBezTo>
                    <a:cubicBezTo>
                      <a:pt x="113425" y="52816"/>
                      <a:pt x="102380" y="54864"/>
                      <a:pt x="92127" y="51911"/>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98" name="Google Shape;3898;p38"/>
              <p:cNvSpPr/>
              <p:nvPr/>
            </p:nvSpPr>
            <p:spPr>
              <a:xfrm>
                <a:off x="4566152" y="5600798"/>
                <a:ext cx="119416" cy="67472"/>
              </a:xfrm>
              <a:custGeom>
                <a:avLst/>
                <a:gdLst/>
                <a:ahLst/>
                <a:cxnLst/>
                <a:rect l="l" t="t" r="r" b="b"/>
                <a:pathLst>
                  <a:path w="119416" h="67472" extrusionOk="0">
                    <a:moveTo>
                      <a:pt x="113384" y="16189"/>
                    </a:moveTo>
                    <a:cubicBezTo>
                      <a:pt x="102146" y="20047"/>
                      <a:pt x="89728" y="18161"/>
                      <a:pt x="80142" y="11141"/>
                    </a:cubicBezTo>
                    <a:cubicBezTo>
                      <a:pt x="70617" y="11141"/>
                      <a:pt x="8419" y="-11529"/>
                      <a:pt x="1085" y="7807"/>
                    </a:cubicBezTo>
                    <a:cubicBezTo>
                      <a:pt x="-5297" y="24762"/>
                      <a:pt x="18039" y="40383"/>
                      <a:pt x="30422" y="43431"/>
                    </a:cubicBezTo>
                    <a:cubicBezTo>
                      <a:pt x="57663" y="50003"/>
                      <a:pt x="78047" y="63624"/>
                      <a:pt x="88715" y="65910"/>
                    </a:cubicBezTo>
                    <a:cubicBezTo>
                      <a:pt x="97172" y="68882"/>
                      <a:pt x="106547" y="67567"/>
                      <a:pt x="113861" y="62385"/>
                    </a:cubicBezTo>
                    <a:cubicBezTo>
                      <a:pt x="121671" y="54670"/>
                      <a:pt x="121004" y="26286"/>
                      <a:pt x="113384" y="16189"/>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99" name="Google Shape;3899;p38"/>
              <p:cNvSpPr/>
              <p:nvPr/>
            </p:nvSpPr>
            <p:spPr>
              <a:xfrm>
                <a:off x="4566197" y="5611939"/>
                <a:ext cx="117340" cy="56332"/>
              </a:xfrm>
              <a:custGeom>
                <a:avLst/>
                <a:gdLst/>
                <a:ahLst/>
                <a:cxnLst/>
                <a:rect l="l" t="t" r="r" b="b"/>
                <a:pathLst>
                  <a:path w="117340" h="56332" extrusionOk="0">
                    <a:moveTo>
                      <a:pt x="88670" y="50102"/>
                    </a:moveTo>
                    <a:cubicBezTo>
                      <a:pt x="77717" y="47720"/>
                      <a:pt x="57619" y="34195"/>
                      <a:pt x="30377" y="27622"/>
                    </a:cubicBezTo>
                    <a:cubicBezTo>
                      <a:pt x="19995" y="25051"/>
                      <a:pt x="1802" y="13621"/>
                      <a:pt x="183" y="0"/>
                    </a:cubicBezTo>
                    <a:cubicBezTo>
                      <a:pt x="-2198" y="15621"/>
                      <a:pt x="19233" y="29528"/>
                      <a:pt x="30377" y="32290"/>
                    </a:cubicBezTo>
                    <a:cubicBezTo>
                      <a:pt x="57619" y="38862"/>
                      <a:pt x="78002" y="52483"/>
                      <a:pt x="88670" y="54769"/>
                    </a:cubicBezTo>
                    <a:cubicBezTo>
                      <a:pt x="97128" y="57741"/>
                      <a:pt x="106503" y="56426"/>
                      <a:pt x="113816" y="51245"/>
                    </a:cubicBezTo>
                    <a:cubicBezTo>
                      <a:pt x="115496" y="49368"/>
                      <a:pt x="116703" y="47111"/>
                      <a:pt x="117341" y="44672"/>
                    </a:cubicBezTo>
                    <a:cubicBezTo>
                      <a:pt x="109187" y="50930"/>
                      <a:pt x="98547" y="52940"/>
                      <a:pt x="88670" y="50102"/>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00" name="Google Shape;3900;p38"/>
              <p:cNvSpPr/>
              <p:nvPr/>
            </p:nvSpPr>
            <p:spPr>
              <a:xfrm>
                <a:off x="4483409" y="4968525"/>
                <a:ext cx="238054" cy="732926"/>
              </a:xfrm>
              <a:custGeom>
                <a:avLst/>
                <a:gdLst/>
                <a:ahLst/>
                <a:cxnLst/>
                <a:rect l="l" t="t" r="r" b="b"/>
                <a:pathLst>
                  <a:path w="238054" h="732926" extrusionOk="0">
                    <a:moveTo>
                      <a:pt x="216416" y="495014"/>
                    </a:moveTo>
                    <a:cubicBezTo>
                      <a:pt x="216443" y="471802"/>
                      <a:pt x="212447" y="448761"/>
                      <a:pt x="204605" y="426911"/>
                    </a:cubicBezTo>
                    <a:cubicBezTo>
                      <a:pt x="204605" y="426911"/>
                      <a:pt x="212415" y="333661"/>
                      <a:pt x="218416" y="272415"/>
                    </a:cubicBezTo>
                    <a:cubicBezTo>
                      <a:pt x="227179" y="182118"/>
                      <a:pt x="241086" y="173164"/>
                      <a:pt x="237466" y="118300"/>
                    </a:cubicBezTo>
                    <a:cubicBezTo>
                      <a:pt x="233847" y="67437"/>
                      <a:pt x="204891" y="34480"/>
                      <a:pt x="197366" y="0"/>
                    </a:cubicBezTo>
                    <a:lnTo>
                      <a:pt x="50014" y="11621"/>
                    </a:lnTo>
                    <a:cubicBezTo>
                      <a:pt x="50014" y="11621"/>
                      <a:pt x="37155" y="53435"/>
                      <a:pt x="20582" y="136684"/>
                    </a:cubicBezTo>
                    <a:cubicBezTo>
                      <a:pt x="4008" y="219932"/>
                      <a:pt x="2865" y="318897"/>
                      <a:pt x="4199" y="449961"/>
                    </a:cubicBezTo>
                    <a:cubicBezTo>
                      <a:pt x="4199" y="483775"/>
                      <a:pt x="-1516" y="513112"/>
                      <a:pt x="389" y="597313"/>
                    </a:cubicBezTo>
                    <a:cubicBezTo>
                      <a:pt x="1722" y="653891"/>
                      <a:pt x="4961" y="723233"/>
                      <a:pt x="4961" y="723233"/>
                    </a:cubicBezTo>
                    <a:cubicBezTo>
                      <a:pt x="26487" y="741712"/>
                      <a:pt x="41442" y="728091"/>
                      <a:pt x="41442" y="728091"/>
                    </a:cubicBezTo>
                    <a:cubicBezTo>
                      <a:pt x="41442" y="728091"/>
                      <a:pt x="79542" y="560451"/>
                      <a:pt x="84780" y="521970"/>
                    </a:cubicBezTo>
                    <a:cubicBezTo>
                      <a:pt x="88780" y="500682"/>
                      <a:pt x="87003" y="478707"/>
                      <a:pt x="79637" y="458343"/>
                    </a:cubicBezTo>
                    <a:cubicBezTo>
                      <a:pt x="79637" y="458343"/>
                      <a:pt x="90686" y="405670"/>
                      <a:pt x="98687" y="364236"/>
                    </a:cubicBezTo>
                    <a:cubicBezTo>
                      <a:pt x="108212" y="313658"/>
                      <a:pt x="133453" y="204502"/>
                      <a:pt x="133453" y="204502"/>
                    </a:cubicBezTo>
                    <a:cubicBezTo>
                      <a:pt x="133453" y="204502"/>
                      <a:pt x="129167" y="372237"/>
                      <a:pt x="136501" y="405289"/>
                    </a:cubicBezTo>
                    <a:cubicBezTo>
                      <a:pt x="143835" y="438340"/>
                      <a:pt x="145074" y="467106"/>
                      <a:pt x="151360" y="512064"/>
                    </a:cubicBezTo>
                    <a:cubicBezTo>
                      <a:pt x="158885" y="566356"/>
                      <a:pt x="162314" y="645890"/>
                      <a:pt x="162314" y="645890"/>
                    </a:cubicBezTo>
                    <a:cubicBezTo>
                      <a:pt x="184793" y="660178"/>
                      <a:pt x="194794" y="649224"/>
                      <a:pt x="194794" y="649224"/>
                    </a:cubicBezTo>
                    <a:cubicBezTo>
                      <a:pt x="194794" y="649224"/>
                      <a:pt x="216416" y="542544"/>
                      <a:pt x="216416" y="49501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01" name="Google Shape;3901;p38"/>
              <p:cNvSpPr/>
              <p:nvPr/>
            </p:nvSpPr>
            <p:spPr>
              <a:xfrm>
                <a:off x="4484426" y="4968525"/>
                <a:ext cx="236925" cy="409866"/>
              </a:xfrm>
              <a:custGeom>
                <a:avLst/>
                <a:gdLst/>
                <a:ahLst/>
                <a:cxnLst/>
                <a:rect l="l" t="t" r="r" b="b"/>
                <a:pathLst>
                  <a:path w="236925" h="409866" extrusionOk="0">
                    <a:moveTo>
                      <a:pt x="195968" y="0"/>
                    </a:moveTo>
                    <a:cubicBezTo>
                      <a:pt x="211399" y="15812"/>
                      <a:pt x="236926" y="63913"/>
                      <a:pt x="236926" y="136684"/>
                    </a:cubicBezTo>
                    <a:cubicBezTo>
                      <a:pt x="236926" y="218599"/>
                      <a:pt x="225020" y="202025"/>
                      <a:pt x="219305" y="292227"/>
                    </a:cubicBezTo>
                    <a:lnTo>
                      <a:pt x="213590" y="382429"/>
                    </a:lnTo>
                    <a:cubicBezTo>
                      <a:pt x="213590" y="382429"/>
                      <a:pt x="90431" y="441198"/>
                      <a:pt x="2611" y="386715"/>
                    </a:cubicBezTo>
                    <a:cubicBezTo>
                      <a:pt x="-5200" y="369665"/>
                      <a:pt x="5564" y="179927"/>
                      <a:pt x="20994" y="112490"/>
                    </a:cubicBezTo>
                    <a:cubicBezTo>
                      <a:pt x="36425" y="45053"/>
                      <a:pt x="46997" y="12002"/>
                      <a:pt x="46997" y="12002"/>
                    </a:cubicBezTo>
                    <a:cubicBezTo>
                      <a:pt x="46997" y="12002"/>
                      <a:pt x="160250" y="42577"/>
                      <a:pt x="195968"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02" name="Google Shape;3902;p38"/>
              <p:cNvSpPr/>
              <p:nvPr/>
            </p:nvSpPr>
            <p:spPr>
              <a:xfrm>
                <a:off x="4531702" y="4525767"/>
                <a:ext cx="160521" cy="258577"/>
              </a:xfrm>
              <a:custGeom>
                <a:avLst/>
                <a:gdLst/>
                <a:ahLst/>
                <a:cxnLst/>
                <a:rect l="l" t="t" r="r" b="b"/>
                <a:pathLst>
                  <a:path w="160521" h="258577" extrusionOk="0">
                    <a:moveTo>
                      <a:pt x="150502" y="199966"/>
                    </a:moveTo>
                    <a:cubicBezTo>
                      <a:pt x="119070" y="198061"/>
                      <a:pt x="116022" y="203299"/>
                      <a:pt x="113545" y="192155"/>
                    </a:cubicBezTo>
                    <a:cubicBezTo>
                      <a:pt x="112688" y="188155"/>
                      <a:pt x="110878" y="160532"/>
                      <a:pt x="110878" y="160532"/>
                    </a:cubicBezTo>
                    <a:cubicBezTo>
                      <a:pt x="113780" y="156846"/>
                      <a:pt x="116422" y="152960"/>
                      <a:pt x="118784" y="148912"/>
                    </a:cubicBezTo>
                    <a:cubicBezTo>
                      <a:pt x="140167" y="136015"/>
                      <a:pt x="154268" y="113831"/>
                      <a:pt x="156884" y="88999"/>
                    </a:cubicBezTo>
                    <a:cubicBezTo>
                      <a:pt x="161490" y="44708"/>
                      <a:pt x="129348" y="5065"/>
                      <a:pt x="85065" y="417"/>
                    </a:cubicBezTo>
                    <a:cubicBezTo>
                      <a:pt x="43441" y="-3869"/>
                      <a:pt x="12771" y="25373"/>
                      <a:pt x="4579" y="65568"/>
                    </a:cubicBezTo>
                    <a:cubicBezTo>
                      <a:pt x="198" y="85380"/>
                      <a:pt x="-4374" y="125861"/>
                      <a:pt x="8008" y="158341"/>
                    </a:cubicBezTo>
                    <a:cubicBezTo>
                      <a:pt x="14961" y="176725"/>
                      <a:pt x="21438" y="189583"/>
                      <a:pt x="38012" y="188917"/>
                    </a:cubicBezTo>
                    <a:cubicBezTo>
                      <a:pt x="43543" y="188422"/>
                      <a:pt x="49023" y="187469"/>
                      <a:pt x="54395" y="186059"/>
                    </a:cubicBezTo>
                    <a:cubicBezTo>
                      <a:pt x="55283" y="193679"/>
                      <a:pt x="55602" y="201347"/>
                      <a:pt x="55347" y="209015"/>
                    </a:cubicBezTo>
                    <a:cubicBezTo>
                      <a:pt x="55347" y="217111"/>
                      <a:pt x="56300" y="221111"/>
                      <a:pt x="40488" y="230827"/>
                    </a:cubicBezTo>
                    <a:cubicBezTo>
                      <a:pt x="24677" y="240542"/>
                      <a:pt x="64301" y="260354"/>
                      <a:pt x="90114" y="258449"/>
                    </a:cubicBezTo>
                    <a:cubicBezTo>
                      <a:pt x="115927" y="256544"/>
                      <a:pt x="144883" y="240923"/>
                      <a:pt x="152883" y="224255"/>
                    </a:cubicBezTo>
                    <a:cubicBezTo>
                      <a:pt x="161646" y="205586"/>
                      <a:pt x="165266" y="200823"/>
                      <a:pt x="150502" y="199966"/>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03" name="Google Shape;3903;p38"/>
              <p:cNvSpPr/>
              <p:nvPr/>
            </p:nvSpPr>
            <p:spPr>
              <a:xfrm>
                <a:off x="4695825" y="4756088"/>
                <a:ext cx="61341" cy="108805"/>
              </a:xfrm>
              <a:custGeom>
                <a:avLst/>
                <a:gdLst/>
                <a:ahLst/>
                <a:cxnLst/>
                <a:rect l="l" t="t" r="r" b="b"/>
                <a:pathLst>
                  <a:path w="61341" h="108805" extrusionOk="0">
                    <a:moveTo>
                      <a:pt x="9525" y="108806"/>
                    </a:moveTo>
                    <a:cubicBezTo>
                      <a:pt x="9525" y="108806"/>
                      <a:pt x="45053" y="100805"/>
                      <a:pt x="61341" y="84993"/>
                    </a:cubicBezTo>
                    <a:cubicBezTo>
                      <a:pt x="61341" y="84993"/>
                      <a:pt x="40196" y="18318"/>
                      <a:pt x="26670" y="1745"/>
                    </a:cubicBezTo>
                    <a:cubicBezTo>
                      <a:pt x="13144" y="-14829"/>
                      <a:pt x="0" y="92137"/>
                      <a:pt x="0" y="9213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04" name="Google Shape;3904;p38"/>
              <p:cNvSpPr/>
              <p:nvPr/>
            </p:nvSpPr>
            <p:spPr>
              <a:xfrm>
                <a:off x="4523612" y="4724507"/>
                <a:ext cx="191546" cy="273865"/>
              </a:xfrm>
              <a:custGeom>
                <a:avLst/>
                <a:gdLst/>
                <a:ahLst/>
                <a:cxnLst/>
                <a:rect l="l" t="t" r="r" b="b"/>
                <a:pathLst>
                  <a:path w="191546" h="273865" extrusionOk="0">
                    <a:moveTo>
                      <a:pt x="127349" y="560"/>
                    </a:moveTo>
                    <a:cubicBezTo>
                      <a:pt x="133160" y="7799"/>
                      <a:pt x="133826" y="16847"/>
                      <a:pt x="111443" y="22562"/>
                    </a:cubicBezTo>
                    <a:cubicBezTo>
                      <a:pt x="95161" y="27192"/>
                      <a:pt x="77760" y="25839"/>
                      <a:pt x="62389" y="18753"/>
                    </a:cubicBezTo>
                    <a:cubicBezTo>
                      <a:pt x="44747" y="26210"/>
                      <a:pt x="27792" y="35202"/>
                      <a:pt x="11716" y="45613"/>
                    </a:cubicBezTo>
                    <a:cubicBezTo>
                      <a:pt x="-7334" y="108478"/>
                      <a:pt x="8001" y="116574"/>
                      <a:pt x="0" y="161628"/>
                    </a:cubicBezTo>
                    <a:cubicBezTo>
                      <a:pt x="3143" y="184297"/>
                      <a:pt x="6858" y="242780"/>
                      <a:pt x="7810" y="256020"/>
                    </a:cubicBezTo>
                    <a:cubicBezTo>
                      <a:pt x="50578" y="285929"/>
                      <a:pt x="137350" y="275737"/>
                      <a:pt x="156781" y="244019"/>
                    </a:cubicBezTo>
                    <a:cubicBezTo>
                      <a:pt x="157130" y="233455"/>
                      <a:pt x="158116" y="222930"/>
                      <a:pt x="159734" y="212491"/>
                    </a:cubicBezTo>
                    <a:cubicBezTo>
                      <a:pt x="180118" y="136862"/>
                      <a:pt x="196025" y="117241"/>
                      <a:pt x="190405" y="60091"/>
                    </a:cubicBezTo>
                    <a:cubicBezTo>
                      <a:pt x="187166" y="27515"/>
                      <a:pt x="184595" y="11132"/>
                      <a:pt x="167259" y="2369"/>
                    </a:cubicBezTo>
                    <a:cubicBezTo>
                      <a:pt x="154092" y="26"/>
                      <a:pt x="140675" y="-583"/>
                      <a:pt x="127349" y="56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05" name="Google Shape;3905;p38"/>
              <p:cNvSpPr/>
              <p:nvPr/>
            </p:nvSpPr>
            <p:spPr>
              <a:xfrm>
                <a:off x="4210728" y="4780936"/>
                <a:ext cx="368747" cy="265455"/>
              </a:xfrm>
              <a:custGeom>
                <a:avLst/>
                <a:gdLst/>
                <a:ahLst/>
                <a:cxnLst/>
                <a:rect l="l" t="t" r="r" b="b"/>
                <a:pathLst>
                  <a:path w="368747" h="265455" extrusionOk="0">
                    <a:moveTo>
                      <a:pt x="47613" y="190066"/>
                    </a:moveTo>
                    <a:cubicBezTo>
                      <a:pt x="57313" y="192152"/>
                      <a:pt x="66860" y="194885"/>
                      <a:pt x="76188" y="198257"/>
                    </a:cubicBezTo>
                    <a:cubicBezTo>
                      <a:pt x="84940" y="202858"/>
                      <a:pt x="94355" y="206077"/>
                      <a:pt x="104097" y="207782"/>
                    </a:cubicBezTo>
                    <a:cubicBezTo>
                      <a:pt x="114574" y="209402"/>
                      <a:pt x="130957" y="203972"/>
                      <a:pt x="159246" y="190637"/>
                    </a:cubicBezTo>
                    <a:cubicBezTo>
                      <a:pt x="190224" y="174759"/>
                      <a:pt x="218251" y="153690"/>
                      <a:pt x="242114" y="128344"/>
                    </a:cubicBezTo>
                    <a:cubicBezTo>
                      <a:pt x="269228" y="96083"/>
                      <a:pt x="293451" y="61507"/>
                      <a:pt x="314504" y="24998"/>
                    </a:cubicBezTo>
                    <a:cubicBezTo>
                      <a:pt x="326791" y="2614"/>
                      <a:pt x="342317" y="-3006"/>
                      <a:pt x="355842" y="1375"/>
                    </a:cubicBezTo>
                    <a:cubicBezTo>
                      <a:pt x="372035" y="6710"/>
                      <a:pt x="374035" y="22807"/>
                      <a:pt x="355842" y="52906"/>
                    </a:cubicBezTo>
                    <a:cubicBezTo>
                      <a:pt x="332617" y="92225"/>
                      <a:pt x="304799" y="128639"/>
                      <a:pt x="272975" y="161396"/>
                    </a:cubicBezTo>
                    <a:cubicBezTo>
                      <a:pt x="247871" y="186503"/>
                      <a:pt x="218651" y="207115"/>
                      <a:pt x="186583" y="222356"/>
                    </a:cubicBezTo>
                    <a:cubicBezTo>
                      <a:pt x="163712" y="234252"/>
                      <a:pt x="139230" y="242758"/>
                      <a:pt x="113907" y="247597"/>
                    </a:cubicBezTo>
                    <a:cubicBezTo>
                      <a:pt x="105049" y="249502"/>
                      <a:pt x="99048" y="253216"/>
                      <a:pt x="82665" y="258932"/>
                    </a:cubicBezTo>
                    <a:cubicBezTo>
                      <a:pt x="66375" y="264856"/>
                      <a:pt x="48897" y="266790"/>
                      <a:pt x="31707" y="264551"/>
                    </a:cubicBezTo>
                    <a:cubicBezTo>
                      <a:pt x="17514" y="261789"/>
                      <a:pt x="12657" y="258550"/>
                      <a:pt x="12085" y="255026"/>
                    </a:cubicBezTo>
                    <a:cubicBezTo>
                      <a:pt x="11514" y="251502"/>
                      <a:pt x="14371" y="249025"/>
                      <a:pt x="21039" y="249502"/>
                    </a:cubicBezTo>
                    <a:cubicBezTo>
                      <a:pt x="31538" y="251169"/>
                      <a:pt x="42255" y="250912"/>
                      <a:pt x="52662" y="248740"/>
                    </a:cubicBezTo>
                    <a:cubicBezTo>
                      <a:pt x="52662" y="248740"/>
                      <a:pt x="37993" y="248264"/>
                      <a:pt x="29325" y="247216"/>
                    </a:cubicBezTo>
                    <a:cubicBezTo>
                      <a:pt x="21541" y="246368"/>
                      <a:pt x="13911" y="244444"/>
                      <a:pt x="6656" y="241501"/>
                    </a:cubicBezTo>
                    <a:cubicBezTo>
                      <a:pt x="-297" y="238548"/>
                      <a:pt x="-2869" y="227594"/>
                      <a:pt x="4179" y="227975"/>
                    </a:cubicBezTo>
                    <a:cubicBezTo>
                      <a:pt x="11228" y="228356"/>
                      <a:pt x="15990" y="230452"/>
                      <a:pt x="28944" y="231785"/>
                    </a:cubicBezTo>
                    <a:cubicBezTo>
                      <a:pt x="35778" y="232614"/>
                      <a:pt x="42685" y="232614"/>
                      <a:pt x="49518" y="231785"/>
                    </a:cubicBezTo>
                    <a:cubicBezTo>
                      <a:pt x="40949" y="230376"/>
                      <a:pt x="32508" y="228271"/>
                      <a:pt x="24277" y="225499"/>
                    </a:cubicBezTo>
                    <a:cubicBezTo>
                      <a:pt x="17463" y="223689"/>
                      <a:pt x="11333" y="219917"/>
                      <a:pt x="6656" y="214640"/>
                    </a:cubicBezTo>
                    <a:cubicBezTo>
                      <a:pt x="4275" y="211878"/>
                      <a:pt x="4941" y="205115"/>
                      <a:pt x="13228" y="206830"/>
                    </a:cubicBezTo>
                    <a:cubicBezTo>
                      <a:pt x="23208" y="210307"/>
                      <a:pt x="33569" y="212583"/>
                      <a:pt x="44089" y="213592"/>
                    </a:cubicBezTo>
                    <a:cubicBezTo>
                      <a:pt x="54662" y="213592"/>
                      <a:pt x="62187" y="212735"/>
                      <a:pt x="60853" y="211116"/>
                    </a:cubicBezTo>
                    <a:cubicBezTo>
                      <a:pt x="59520" y="209497"/>
                      <a:pt x="53233" y="209687"/>
                      <a:pt x="45232" y="205211"/>
                    </a:cubicBezTo>
                    <a:cubicBezTo>
                      <a:pt x="37231" y="200734"/>
                      <a:pt x="32469" y="192066"/>
                      <a:pt x="35707" y="187875"/>
                    </a:cubicBezTo>
                    <a:cubicBezTo>
                      <a:pt x="38946" y="183684"/>
                      <a:pt x="38946" y="186827"/>
                      <a:pt x="47613" y="190066"/>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06" name="Google Shape;3906;p38"/>
              <p:cNvSpPr/>
              <p:nvPr/>
            </p:nvSpPr>
            <p:spPr>
              <a:xfrm>
                <a:off x="4484370" y="4765472"/>
                <a:ext cx="100785" cy="104755"/>
              </a:xfrm>
              <a:custGeom>
                <a:avLst/>
                <a:gdLst/>
                <a:ahLst/>
                <a:cxnLst/>
                <a:rect l="l" t="t" r="r" b="b"/>
                <a:pathLst>
                  <a:path w="100785" h="104755" extrusionOk="0">
                    <a:moveTo>
                      <a:pt x="65151" y="104756"/>
                    </a:moveTo>
                    <a:cubicBezTo>
                      <a:pt x="40403" y="101165"/>
                      <a:pt x="17516" y="89554"/>
                      <a:pt x="0" y="71704"/>
                    </a:cubicBezTo>
                    <a:lnTo>
                      <a:pt x="39433" y="17030"/>
                    </a:lnTo>
                    <a:cubicBezTo>
                      <a:pt x="39433" y="17030"/>
                      <a:pt x="61627" y="-10973"/>
                      <a:pt x="90964" y="4838"/>
                    </a:cubicBezTo>
                    <a:cubicBezTo>
                      <a:pt x="90964" y="4838"/>
                      <a:pt x="113062" y="7220"/>
                      <a:pt x="90964" y="53511"/>
                    </a:cubicBezTo>
                    <a:cubicBezTo>
                      <a:pt x="83445" y="71113"/>
                      <a:pt x="74824" y="88230"/>
                      <a:pt x="65151" y="10475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07" name="Google Shape;3907;p38"/>
              <p:cNvSpPr/>
              <p:nvPr/>
            </p:nvSpPr>
            <p:spPr>
              <a:xfrm>
                <a:off x="4524935" y="4525714"/>
                <a:ext cx="201012" cy="328692"/>
              </a:xfrm>
              <a:custGeom>
                <a:avLst/>
                <a:gdLst/>
                <a:ahLst/>
                <a:cxnLst/>
                <a:rect l="l" t="t" r="r" b="b"/>
                <a:pathLst>
                  <a:path w="201012" h="328692" extrusionOk="0">
                    <a:moveTo>
                      <a:pt x="3726" y="41904"/>
                    </a:moveTo>
                    <a:cubicBezTo>
                      <a:pt x="6992" y="22359"/>
                      <a:pt x="25260" y="8995"/>
                      <a:pt x="44874" y="11805"/>
                    </a:cubicBezTo>
                    <a:cubicBezTo>
                      <a:pt x="58646" y="2566"/>
                      <a:pt x="75264" y="-1454"/>
                      <a:pt x="91737" y="470"/>
                    </a:cubicBezTo>
                    <a:cubicBezTo>
                      <a:pt x="129170" y="4376"/>
                      <a:pt x="153649" y="29045"/>
                      <a:pt x="164984" y="66193"/>
                    </a:cubicBezTo>
                    <a:cubicBezTo>
                      <a:pt x="170544" y="84833"/>
                      <a:pt x="174245" y="103978"/>
                      <a:pt x="176033" y="123343"/>
                    </a:cubicBezTo>
                    <a:cubicBezTo>
                      <a:pt x="187272" y="206686"/>
                      <a:pt x="217562" y="272790"/>
                      <a:pt x="189273" y="297555"/>
                    </a:cubicBezTo>
                    <a:cubicBezTo>
                      <a:pt x="160983" y="322320"/>
                      <a:pt x="83450" y="338036"/>
                      <a:pt x="51065" y="322510"/>
                    </a:cubicBezTo>
                    <a:cubicBezTo>
                      <a:pt x="18680" y="306985"/>
                      <a:pt x="77735" y="163348"/>
                      <a:pt x="13632" y="83528"/>
                    </a:cubicBezTo>
                    <a:cubicBezTo>
                      <a:pt x="-1418" y="64574"/>
                      <a:pt x="-2847" y="51334"/>
                      <a:pt x="3726" y="4190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3908" name="Google Shape;3908;p38"/>
          <p:cNvGrpSpPr/>
          <p:nvPr/>
        </p:nvGrpSpPr>
        <p:grpSpPr>
          <a:xfrm>
            <a:off x="4873089" y="2520210"/>
            <a:ext cx="1891791" cy="2028092"/>
            <a:chOff x="2183550" y="65875"/>
            <a:chExt cx="4483981" cy="4807045"/>
          </a:xfrm>
        </p:grpSpPr>
        <p:sp>
          <p:nvSpPr>
            <p:cNvPr id="3909" name="Google Shape;3909;p38"/>
            <p:cNvSpPr/>
            <p:nvPr/>
          </p:nvSpPr>
          <p:spPr>
            <a:xfrm>
              <a:off x="3889897" y="3280283"/>
              <a:ext cx="998038" cy="577710"/>
            </a:xfrm>
            <a:custGeom>
              <a:avLst/>
              <a:gdLst/>
              <a:ahLst/>
              <a:cxnLst/>
              <a:rect l="l" t="t" r="r" b="b"/>
              <a:pathLst>
                <a:path w="998038" h="577710" extrusionOk="0">
                  <a:moveTo>
                    <a:pt x="461327" y="569588"/>
                  </a:moveTo>
                  <a:lnTo>
                    <a:pt x="14055" y="310699"/>
                  </a:lnTo>
                  <a:cubicBezTo>
                    <a:pt x="-6751" y="298602"/>
                    <a:pt x="-4186" y="277552"/>
                    <a:pt x="19945" y="263645"/>
                  </a:cubicBezTo>
                  <a:lnTo>
                    <a:pt x="455437" y="11519"/>
                  </a:lnTo>
                  <a:cubicBezTo>
                    <a:pt x="479568" y="-2388"/>
                    <a:pt x="515954" y="-3912"/>
                    <a:pt x="536759" y="8090"/>
                  </a:cubicBezTo>
                  <a:lnTo>
                    <a:pt x="983936" y="266979"/>
                  </a:lnTo>
                  <a:cubicBezTo>
                    <a:pt x="1004837" y="279076"/>
                    <a:pt x="1002177" y="300126"/>
                    <a:pt x="978141" y="314033"/>
                  </a:cubicBezTo>
                  <a:lnTo>
                    <a:pt x="542554" y="566159"/>
                  </a:lnTo>
                  <a:cubicBezTo>
                    <a:pt x="518519" y="580161"/>
                    <a:pt x="482133" y="581590"/>
                    <a:pt x="461327" y="56958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10" name="Google Shape;3910;p38"/>
            <p:cNvSpPr/>
            <p:nvPr/>
          </p:nvSpPr>
          <p:spPr>
            <a:xfrm>
              <a:off x="2372415" y="3694995"/>
              <a:ext cx="1795739" cy="1039558"/>
            </a:xfrm>
            <a:custGeom>
              <a:avLst/>
              <a:gdLst/>
              <a:ahLst/>
              <a:cxnLst/>
              <a:rect l="l" t="t" r="r" b="b"/>
              <a:pathLst>
                <a:path w="1795739" h="1039558" extrusionOk="0">
                  <a:moveTo>
                    <a:pt x="1781394" y="0"/>
                  </a:moveTo>
                  <a:lnTo>
                    <a:pt x="1781394" y="95"/>
                  </a:lnTo>
                  <a:lnTo>
                    <a:pt x="651623" y="653987"/>
                  </a:lnTo>
                  <a:lnTo>
                    <a:pt x="0" y="1031176"/>
                  </a:lnTo>
                  <a:lnTo>
                    <a:pt x="14440" y="1039558"/>
                  </a:lnTo>
                  <a:lnTo>
                    <a:pt x="666063" y="662273"/>
                  </a:lnTo>
                  <a:lnTo>
                    <a:pt x="1795739" y="8382"/>
                  </a:lnTo>
                  <a:lnTo>
                    <a:pt x="1795739" y="8382"/>
                  </a:lnTo>
                  <a:lnTo>
                    <a:pt x="1781394" y="0"/>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11" name="Google Shape;3911;p38"/>
            <p:cNvSpPr/>
            <p:nvPr/>
          </p:nvSpPr>
          <p:spPr>
            <a:xfrm>
              <a:off x="3921527" y="3261804"/>
              <a:ext cx="998857" cy="577329"/>
            </a:xfrm>
            <a:custGeom>
              <a:avLst/>
              <a:gdLst/>
              <a:ahLst/>
              <a:cxnLst/>
              <a:rect l="l" t="t" r="r" b="b"/>
              <a:pathLst>
                <a:path w="998857" h="577329" extrusionOk="0">
                  <a:moveTo>
                    <a:pt x="998097" y="255644"/>
                  </a:moveTo>
                  <a:lnTo>
                    <a:pt x="976057" y="262407"/>
                  </a:lnTo>
                  <a:lnTo>
                    <a:pt x="536860" y="8090"/>
                  </a:lnTo>
                  <a:cubicBezTo>
                    <a:pt x="516054" y="-3912"/>
                    <a:pt x="479858" y="-2388"/>
                    <a:pt x="455632" y="11519"/>
                  </a:cubicBezTo>
                  <a:lnTo>
                    <a:pt x="20046" y="263645"/>
                  </a:lnTo>
                  <a:lnTo>
                    <a:pt x="19001" y="264312"/>
                  </a:lnTo>
                  <a:lnTo>
                    <a:pt x="0" y="258502"/>
                  </a:lnTo>
                  <a:lnTo>
                    <a:pt x="0" y="287077"/>
                  </a:lnTo>
                  <a:cubicBezTo>
                    <a:pt x="0" y="288125"/>
                    <a:pt x="0" y="289173"/>
                    <a:pt x="0" y="290316"/>
                  </a:cubicBezTo>
                  <a:lnTo>
                    <a:pt x="0" y="292601"/>
                  </a:lnTo>
                  <a:lnTo>
                    <a:pt x="0" y="292601"/>
                  </a:lnTo>
                  <a:cubicBezTo>
                    <a:pt x="1596" y="300307"/>
                    <a:pt x="6641" y="306841"/>
                    <a:pt x="13680" y="310318"/>
                  </a:cubicBezTo>
                  <a:lnTo>
                    <a:pt x="460953" y="569208"/>
                  </a:lnTo>
                  <a:cubicBezTo>
                    <a:pt x="481758" y="581209"/>
                    <a:pt x="517954" y="579780"/>
                    <a:pt x="542275" y="565778"/>
                  </a:cubicBezTo>
                  <a:lnTo>
                    <a:pt x="979097" y="314033"/>
                  </a:lnTo>
                  <a:cubicBezTo>
                    <a:pt x="989404" y="309413"/>
                    <a:pt x="996786" y="300012"/>
                    <a:pt x="998857" y="288887"/>
                  </a:cubicBezTo>
                  <a:lnTo>
                    <a:pt x="998857" y="288887"/>
                  </a:lnTo>
                  <a:close/>
                </a:path>
              </a:pathLst>
            </a:custGeom>
            <a:solidFill>
              <a:srgbClr val="D5D6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12" name="Google Shape;3912;p38"/>
            <p:cNvSpPr/>
            <p:nvPr/>
          </p:nvSpPr>
          <p:spPr>
            <a:xfrm>
              <a:off x="3922039" y="3231825"/>
              <a:ext cx="998054" cy="577388"/>
            </a:xfrm>
            <a:custGeom>
              <a:avLst/>
              <a:gdLst/>
              <a:ahLst/>
              <a:cxnLst/>
              <a:rect l="l" t="t" r="r" b="b"/>
              <a:pathLst>
                <a:path w="998054" h="577388" extrusionOk="0">
                  <a:moveTo>
                    <a:pt x="461295" y="569183"/>
                  </a:moveTo>
                  <a:lnTo>
                    <a:pt x="14023" y="310674"/>
                  </a:lnTo>
                  <a:cubicBezTo>
                    <a:pt x="-6783" y="298673"/>
                    <a:pt x="-4123" y="277623"/>
                    <a:pt x="19913" y="263716"/>
                  </a:cubicBezTo>
                  <a:lnTo>
                    <a:pt x="455500" y="11589"/>
                  </a:lnTo>
                  <a:cubicBezTo>
                    <a:pt x="479536" y="-2412"/>
                    <a:pt x="515922" y="-3936"/>
                    <a:pt x="536727" y="8160"/>
                  </a:cubicBezTo>
                  <a:lnTo>
                    <a:pt x="984000" y="267050"/>
                  </a:lnTo>
                  <a:cubicBezTo>
                    <a:pt x="1004805" y="279147"/>
                    <a:pt x="1002240" y="300197"/>
                    <a:pt x="978110" y="314103"/>
                  </a:cubicBezTo>
                  <a:lnTo>
                    <a:pt x="542618" y="566230"/>
                  </a:lnTo>
                  <a:cubicBezTo>
                    <a:pt x="518487" y="579756"/>
                    <a:pt x="482101" y="581280"/>
                    <a:pt x="461295" y="569183"/>
                  </a:cubicBezTo>
                  <a:close/>
                </a:path>
              </a:pathLst>
            </a:custGeom>
            <a:solidFill>
              <a:srgbClr val="E9EA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13" name="Google Shape;3913;p38"/>
            <p:cNvSpPr/>
            <p:nvPr/>
          </p:nvSpPr>
          <p:spPr>
            <a:xfrm>
              <a:off x="4231770" y="3400376"/>
              <a:ext cx="378145" cy="218912"/>
            </a:xfrm>
            <a:custGeom>
              <a:avLst/>
              <a:gdLst/>
              <a:ahLst/>
              <a:cxnLst/>
              <a:rect l="l" t="t" r="r" b="b"/>
              <a:pathLst>
                <a:path w="378145" h="218912" extrusionOk="0">
                  <a:moveTo>
                    <a:pt x="377956" y="96880"/>
                  </a:moveTo>
                  <a:lnTo>
                    <a:pt x="377956" y="58780"/>
                  </a:lnTo>
                  <a:lnTo>
                    <a:pt x="323804" y="73067"/>
                  </a:lnTo>
                  <a:lnTo>
                    <a:pt x="203341" y="3058"/>
                  </a:lnTo>
                  <a:cubicBezTo>
                    <a:pt x="193461" y="-1447"/>
                    <a:pt x="182023" y="-952"/>
                    <a:pt x="172560" y="4392"/>
                  </a:cubicBezTo>
                  <a:lnTo>
                    <a:pt x="55422" y="72210"/>
                  </a:lnTo>
                  <a:lnTo>
                    <a:pt x="36" y="57541"/>
                  </a:lnTo>
                  <a:lnTo>
                    <a:pt x="36" y="98594"/>
                  </a:lnTo>
                  <a:lnTo>
                    <a:pt x="36" y="98594"/>
                  </a:lnTo>
                  <a:lnTo>
                    <a:pt x="36" y="108119"/>
                  </a:lnTo>
                  <a:cubicBezTo>
                    <a:pt x="-12" y="108500"/>
                    <a:pt x="-12" y="108881"/>
                    <a:pt x="36" y="109262"/>
                  </a:cubicBezTo>
                  <a:lnTo>
                    <a:pt x="36" y="110215"/>
                  </a:lnTo>
                  <a:lnTo>
                    <a:pt x="36" y="110215"/>
                  </a:lnTo>
                  <a:cubicBezTo>
                    <a:pt x="644" y="113139"/>
                    <a:pt x="2572" y="115606"/>
                    <a:pt x="5261" y="116882"/>
                  </a:cubicBezTo>
                  <a:lnTo>
                    <a:pt x="174840" y="215847"/>
                  </a:lnTo>
                  <a:cubicBezTo>
                    <a:pt x="184721" y="220333"/>
                    <a:pt x="196130" y="219876"/>
                    <a:pt x="205621" y="214608"/>
                  </a:cubicBezTo>
                  <a:lnTo>
                    <a:pt x="370736" y="119358"/>
                  </a:lnTo>
                  <a:cubicBezTo>
                    <a:pt x="374621" y="117606"/>
                    <a:pt x="377395" y="114044"/>
                    <a:pt x="378146" y="109833"/>
                  </a:cubicBezTo>
                  <a:lnTo>
                    <a:pt x="378146" y="109833"/>
                  </a:lnTo>
                  <a:lnTo>
                    <a:pt x="378146" y="97261"/>
                  </a:lnTo>
                  <a:close/>
                </a:path>
              </a:pathLst>
            </a:custGeom>
            <a:solidFill>
              <a:srgbClr val="D5D6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14" name="Google Shape;3914;p38"/>
            <p:cNvSpPr/>
            <p:nvPr/>
          </p:nvSpPr>
          <p:spPr>
            <a:xfrm>
              <a:off x="4231502" y="3348848"/>
              <a:ext cx="378432" cy="218803"/>
            </a:xfrm>
            <a:custGeom>
              <a:avLst/>
              <a:gdLst/>
              <a:ahLst/>
              <a:cxnLst/>
              <a:rect l="l" t="t" r="r" b="b"/>
              <a:pathLst>
                <a:path w="378432" h="218803" extrusionOk="0">
                  <a:moveTo>
                    <a:pt x="175108" y="215844"/>
                  </a:moveTo>
                  <a:lnTo>
                    <a:pt x="5339" y="117451"/>
                  </a:lnTo>
                  <a:cubicBezTo>
                    <a:pt x="-2547" y="112879"/>
                    <a:pt x="-1597" y="104878"/>
                    <a:pt x="7524" y="99639"/>
                  </a:cubicBezTo>
                  <a:lnTo>
                    <a:pt x="172638" y="4389"/>
                  </a:lnTo>
                  <a:cubicBezTo>
                    <a:pt x="182167" y="-992"/>
                    <a:pt x="193691" y="-1449"/>
                    <a:pt x="203609" y="3151"/>
                  </a:cubicBezTo>
                  <a:lnTo>
                    <a:pt x="373094" y="101259"/>
                  </a:lnTo>
                  <a:cubicBezTo>
                    <a:pt x="380979" y="105831"/>
                    <a:pt x="380029" y="113832"/>
                    <a:pt x="370909" y="119166"/>
                  </a:cubicBezTo>
                  <a:lnTo>
                    <a:pt x="205794" y="214416"/>
                  </a:lnTo>
                  <a:cubicBezTo>
                    <a:pt x="196360" y="219712"/>
                    <a:pt x="184988" y="220245"/>
                    <a:pt x="175108" y="215844"/>
                  </a:cubicBezTo>
                  <a:close/>
                </a:path>
              </a:pathLst>
            </a:custGeom>
            <a:solidFill>
              <a:srgbClr val="E9EA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15" name="Google Shape;3915;p38"/>
            <p:cNvSpPr/>
            <p:nvPr/>
          </p:nvSpPr>
          <p:spPr>
            <a:xfrm>
              <a:off x="3409843" y="2513133"/>
              <a:ext cx="2024410" cy="945165"/>
            </a:xfrm>
            <a:custGeom>
              <a:avLst/>
              <a:gdLst/>
              <a:ahLst/>
              <a:cxnLst/>
              <a:rect l="l" t="t" r="r" b="b"/>
              <a:pathLst>
                <a:path w="2024410" h="945165" extrusionOk="0">
                  <a:moveTo>
                    <a:pt x="1010828" y="945166"/>
                  </a:moveTo>
                  <a:lnTo>
                    <a:pt x="0" y="38005"/>
                  </a:lnTo>
                  <a:lnTo>
                    <a:pt x="2024411" y="0"/>
                  </a:lnTo>
                  <a:lnTo>
                    <a:pt x="1010828" y="945166"/>
                  </a:lnTo>
                  <a:close/>
                </a:path>
              </a:pathLst>
            </a:custGeom>
            <a:solidFill>
              <a:srgbClr val="3E7E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16" name="Google Shape;3916;p38"/>
            <p:cNvSpPr/>
            <p:nvPr/>
          </p:nvSpPr>
          <p:spPr>
            <a:xfrm>
              <a:off x="2963426" y="65875"/>
              <a:ext cx="2875158" cy="2882646"/>
            </a:xfrm>
            <a:custGeom>
              <a:avLst/>
              <a:gdLst/>
              <a:ahLst/>
              <a:cxnLst/>
              <a:rect l="l" t="t" r="r" b="b"/>
              <a:pathLst>
                <a:path w="2875158" h="2882646" extrusionOk="0">
                  <a:moveTo>
                    <a:pt x="2875159" y="1441323"/>
                  </a:moveTo>
                  <a:cubicBezTo>
                    <a:pt x="2875159" y="2237344"/>
                    <a:pt x="2231533" y="2882646"/>
                    <a:pt x="1437579" y="2882646"/>
                  </a:cubicBezTo>
                  <a:cubicBezTo>
                    <a:pt x="643626" y="2882646"/>
                    <a:pt x="0" y="2237344"/>
                    <a:pt x="0" y="1441323"/>
                  </a:cubicBezTo>
                  <a:cubicBezTo>
                    <a:pt x="0" y="645302"/>
                    <a:pt x="643626" y="0"/>
                    <a:pt x="1437579" y="0"/>
                  </a:cubicBezTo>
                  <a:cubicBezTo>
                    <a:pt x="2231532" y="0"/>
                    <a:pt x="2875159" y="645302"/>
                    <a:pt x="2875159" y="1441323"/>
                  </a:cubicBezTo>
                  <a:close/>
                </a:path>
              </a:pathLst>
            </a:custGeom>
            <a:solidFill>
              <a:srgbClr val="E9EA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17" name="Google Shape;3917;p38"/>
            <p:cNvSpPr/>
            <p:nvPr/>
          </p:nvSpPr>
          <p:spPr>
            <a:xfrm>
              <a:off x="2986102" y="165506"/>
              <a:ext cx="2752826" cy="2463451"/>
            </a:xfrm>
            <a:custGeom>
              <a:avLst/>
              <a:gdLst/>
              <a:ahLst/>
              <a:cxnLst/>
              <a:rect l="l" t="t" r="r" b="b"/>
              <a:pathLst>
                <a:path w="2752826" h="2463451" extrusionOk="0">
                  <a:moveTo>
                    <a:pt x="1036794" y="484346"/>
                  </a:moveTo>
                  <a:lnTo>
                    <a:pt x="1041639" y="467297"/>
                  </a:lnTo>
                  <a:lnTo>
                    <a:pt x="1041639" y="430340"/>
                  </a:lnTo>
                  <a:cubicBezTo>
                    <a:pt x="1034789" y="431164"/>
                    <a:pt x="1027873" y="431164"/>
                    <a:pt x="1021023" y="430340"/>
                  </a:cubicBezTo>
                  <a:cubicBezTo>
                    <a:pt x="1017413" y="428720"/>
                    <a:pt x="1019883" y="418624"/>
                    <a:pt x="1019883" y="418624"/>
                  </a:cubicBezTo>
                  <a:lnTo>
                    <a:pt x="1036794" y="404051"/>
                  </a:lnTo>
                  <a:lnTo>
                    <a:pt x="1002878" y="411290"/>
                  </a:lnTo>
                  <a:lnTo>
                    <a:pt x="990717" y="430340"/>
                  </a:lnTo>
                  <a:lnTo>
                    <a:pt x="952716" y="453866"/>
                  </a:lnTo>
                  <a:lnTo>
                    <a:pt x="969722" y="463391"/>
                  </a:lnTo>
                  <a:lnTo>
                    <a:pt x="980647" y="470630"/>
                  </a:lnTo>
                  <a:lnTo>
                    <a:pt x="996988" y="473107"/>
                  </a:lnTo>
                  <a:lnTo>
                    <a:pt x="996988" y="462344"/>
                  </a:lnTo>
                  <a:cubicBezTo>
                    <a:pt x="996988" y="462344"/>
                    <a:pt x="1015988" y="457486"/>
                    <a:pt x="1020643" y="464725"/>
                  </a:cubicBezTo>
                  <a:lnTo>
                    <a:pt x="1018268" y="478155"/>
                  </a:lnTo>
                  <a:lnTo>
                    <a:pt x="1036794" y="484346"/>
                  </a:lnTo>
                  <a:close/>
                  <a:moveTo>
                    <a:pt x="616692" y="1010603"/>
                  </a:moveTo>
                  <a:cubicBezTo>
                    <a:pt x="606783" y="1006135"/>
                    <a:pt x="595440" y="1006135"/>
                    <a:pt x="585531" y="1010603"/>
                  </a:cubicBezTo>
                  <a:cubicBezTo>
                    <a:pt x="585702" y="1024414"/>
                    <a:pt x="574967" y="1035891"/>
                    <a:pt x="561211" y="1036606"/>
                  </a:cubicBezTo>
                  <a:lnTo>
                    <a:pt x="588951" y="1052132"/>
                  </a:lnTo>
                  <a:lnTo>
                    <a:pt x="616692" y="1041749"/>
                  </a:lnTo>
                  <a:lnTo>
                    <a:pt x="652983" y="1029653"/>
                  </a:lnTo>
                  <a:lnTo>
                    <a:pt x="684049" y="1052132"/>
                  </a:lnTo>
                  <a:cubicBezTo>
                    <a:pt x="707420" y="1023557"/>
                    <a:pt x="684049" y="1007078"/>
                    <a:pt x="684049" y="1007078"/>
                  </a:cubicBezTo>
                  <a:lnTo>
                    <a:pt x="616692" y="1010603"/>
                  </a:lnTo>
                  <a:close/>
                  <a:moveTo>
                    <a:pt x="1206658" y="1540478"/>
                  </a:moveTo>
                  <a:lnTo>
                    <a:pt x="1179773" y="1534763"/>
                  </a:lnTo>
                  <a:lnTo>
                    <a:pt x="1133031" y="1504950"/>
                  </a:lnTo>
                  <a:lnTo>
                    <a:pt x="1091990" y="1504950"/>
                  </a:lnTo>
                  <a:lnTo>
                    <a:pt x="1056554" y="1486567"/>
                  </a:lnTo>
                  <a:lnTo>
                    <a:pt x="1042399" y="1486567"/>
                  </a:lnTo>
                  <a:cubicBezTo>
                    <a:pt x="1042399" y="1486567"/>
                    <a:pt x="1045249" y="1466660"/>
                    <a:pt x="1040974" y="1465231"/>
                  </a:cubicBezTo>
                  <a:cubicBezTo>
                    <a:pt x="1036699" y="1463802"/>
                    <a:pt x="1005633" y="1445324"/>
                    <a:pt x="1005633" y="1445324"/>
                  </a:cubicBezTo>
                  <a:lnTo>
                    <a:pt x="981502" y="1453896"/>
                  </a:lnTo>
                  <a:lnTo>
                    <a:pt x="981502" y="1436846"/>
                  </a:lnTo>
                  <a:lnTo>
                    <a:pt x="964497" y="1429703"/>
                  </a:lnTo>
                  <a:lnTo>
                    <a:pt x="950341" y="1429703"/>
                  </a:lnTo>
                  <a:lnTo>
                    <a:pt x="951766" y="1415510"/>
                  </a:lnTo>
                  <a:cubicBezTo>
                    <a:pt x="951766" y="1415510"/>
                    <a:pt x="964497" y="1390269"/>
                    <a:pt x="957467" y="1385888"/>
                  </a:cubicBezTo>
                  <a:cubicBezTo>
                    <a:pt x="950436" y="1381506"/>
                    <a:pt x="924881" y="1324642"/>
                    <a:pt x="924881" y="1324642"/>
                  </a:cubicBezTo>
                  <a:lnTo>
                    <a:pt x="886880" y="1303306"/>
                  </a:lnTo>
                  <a:lnTo>
                    <a:pt x="845838" y="1303306"/>
                  </a:lnTo>
                  <a:lnTo>
                    <a:pt x="810403" y="1269302"/>
                  </a:lnTo>
                  <a:lnTo>
                    <a:pt x="775062" y="1240727"/>
                  </a:lnTo>
                  <a:lnTo>
                    <a:pt x="755206" y="1201007"/>
                  </a:lnTo>
                  <a:lnTo>
                    <a:pt x="733925" y="1186815"/>
                  </a:lnTo>
                  <a:cubicBezTo>
                    <a:pt x="733925" y="1186815"/>
                    <a:pt x="709890" y="1202436"/>
                    <a:pt x="704190" y="1201007"/>
                  </a:cubicBezTo>
                  <a:cubicBezTo>
                    <a:pt x="698489" y="1199579"/>
                    <a:pt x="663149" y="1186815"/>
                    <a:pt x="663149" y="1186815"/>
                  </a:cubicBezTo>
                  <a:lnTo>
                    <a:pt x="633413" y="1178338"/>
                  </a:lnTo>
                  <a:lnTo>
                    <a:pt x="596267" y="1195769"/>
                  </a:lnTo>
                  <a:lnTo>
                    <a:pt x="596267" y="1233869"/>
                  </a:lnTo>
                  <a:lnTo>
                    <a:pt x="582111" y="1224344"/>
                  </a:lnTo>
                  <a:lnTo>
                    <a:pt x="582111" y="1210056"/>
                  </a:lnTo>
                  <a:lnTo>
                    <a:pt x="594842" y="1185958"/>
                  </a:lnTo>
                  <a:lnTo>
                    <a:pt x="600542" y="1168908"/>
                  </a:lnTo>
                  <a:lnTo>
                    <a:pt x="587812" y="1163288"/>
                  </a:lnTo>
                  <a:lnTo>
                    <a:pt x="570806" y="1183100"/>
                  </a:lnTo>
                  <a:lnTo>
                    <a:pt x="528340" y="1195769"/>
                  </a:lnTo>
                  <a:lnTo>
                    <a:pt x="519790" y="1214247"/>
                  </a:lnTo>
                  <a:lnTo>
                    <a:pt x="499934" y="1232726"/>
                  </a:lnTo>
                  <a:lnTo>
                    <a:pt x="494329" y="1248347"/>
                  </a:lnTo>
                  <a:lnTo>
                    <a:pt x="463168" y="1222820"/>
                  </a:lnTo>
                  <a:cubicBezTo>
                    <a:pt x="452661" y="1228335"/>
                    <a:pt x="441773" y="1233078"/>
                    <a:pt x="430582" y="1237012"/>
                  </a:cubicBezTo>
                  <a:cubicBezTo>
                    <a:pt x="419096" y="1230897"/>
                    <a:pt x="408190" y="1223762"/>
                    <a:pt x="397996" y="1215676"/>
                  </a:cubicBezTo>
                  <a:lnTo>
                    <a:pt x="382416" y="1185863"/>
                  </a:lnTo>
                  <a:lnTo>
                    <a:pt x="390966" y="1146143"/>
                  </a:lnTo>
                  <a:lnTo>
                    <a:pt x="397996" y="1104900"/>
                  </a:lnTo>
                  <a:lnTo>
                    <a:pt x="371111" y="1087850"/>
                  </a:lnTo>
                  <a:lnTo>
                    <a:pt x="334250" y="1087850"/>
                  </a:lnTo>
                  <a:lnTo>
                    <a:pt x="305749" y="1079373"/>
                  </a:lnTo>
                  <a:lnTo>
                    <a:pt x="319049" y="1058037"/>
                  </a:lnTo>
                  <a:lnTo>
                    <a:pt x="334629" y="1026795"/>
                  </a:lnTo>
                  <a:lnTo>
                    <a:pt x="348785" y="1004126"/>
                  </a:lnTo>
                  <a:cubicBezTo>
                    <a:pt x="348785" y="1004126"/>
                    <a:pt x="352775" y="993743"/>
                    <a:pt x="357335" y="991362"/>
                  </a:cubicBezTo>
                  <a:cubicBezTo>
                    <a:pt x="375386" y="981837"/>
                    <a:pt x="357335" y="972884"/>
                    <a:pt x="357335" y="972884"/>
                  </a:cubicBezTo>
                  <a:cubicBezTo>
                    <a:pt x="357335" y="972884"/>
                    <a:pt x="319334" y="970026"/>
                    <a:pt x="313444" y="972884"/>
                  </a:cubicBezTo>
                  <a:cubicBezTo>
                    <a:pt x="307554" y="975741"/>
                    <a:pt x="292163" y="984218"/>
                    <a:pt x="292163" y="984218"/>
                  </a:cubicBezTo>
                  <a:lnTo>
                    <a:pt x="292163" y="1016889"/>
                  </a:lnTo>
                  <a:lnTo>
                    <a:pt x="263663" y="1029653"/>
                  </a:lnTo>
                  <a:lnTo>
                    <a:pt x="219771" y="1039178"/>
                  </a:lnTo>
                  <a:lnTo>
                    <a:pt x="190036" y="1009269"/>
                  </a:lnTo>
                  <a:cubicBezTo>
                    <a:pt x="185760" y="1005078"/>
                    <a:pt x="175880" y="958215"/>
                    <a:pt x="175880" y="958215"/>
                  </a:cubicBezTo>
                  <a:lnTo>
                    <a:pt x="194216" y="941165"/>
                  </a:lnTo>
                  <a:lnTo>
                    <a:pt x="202766" y="926973"/>
                  </a:lnTo>
                  <a:lnTo>
                    <a:pt x="204191" y="892874"/>
                  </a:lnTo>
                  <a:lnTo>
                    <a:pt x="222526" y="877253"/>
                  </a:lnTo>
                  <a:lnTo>
                    <a:pt x="229652" y="858774"/>
                  </a:lnTo>
                  <a:lnTo>
                    <a:pt x="250742" y="843344"/>
                  </a:lnTo>
                  <a:lnTo>
                    <a:pt x="270978" y="824770"/>
                  </a:lnTo>
                  <a:lnTo>
                    <a:pt x="289408" y="819150"/>
                  </a:lnTo>
                  <a:lnTo>
                    <a:pt x="314869" y="824770"/>
                  </a:lnTo>
                  <a:cubicBezTo>
                    <a:pt x="316294" y="815245"/>
                    <a:pt x="363035" y="819150"/>
                    <a:pt x="363035" y="819150"/>
                  </a:cubicBezTo>
                  <a:lnTo>
                    <a:pt x="381466" y="818198"/>
                  </a:lnTo>
                  <a:lnTo>
                    <a:pt x="380041" y="807815"/>
                  </a:lnTo>
                  <a:cubicBezTo>
                    <a:pt x="388591" y="800671"/>
                    <a:pt x="416902" y="807815"/>
                    <a:pt x="416902" y="807815"/>
                  </a:cubicBezTo>
                  <a:lnTo>
                    <a:pt x="454903" y="804577"/>
                  </a:lnTo>
                  <a:cubicBezTo>
                    <a:pt x="463263" y="806387"/>
                    <a:pt x="470293" y="823627"/>
                    <a:pt x="470293" y="823627"/>
                  </a:cubicBezTo>
                  <a:lnTo>
                    <a:pt x="453288" y="839248"/>
                  </a:lnTo>
                  <a:lnTo>
                    <a:pt x="464688" y="873252"/>
                  </a:lnTo>
                  <a:lnTo>
                    <a:pt x="475993" y="888873"/>
                  </a:lnTo>
                  <a:lnTo>
                    <a:pt x="471718" y="904494"/>
                  </a:lnTo>
                  <a:lnTo>
                    <a:pt x="498984" y="900494"/>
                  </a:lnTo>
                  <a:cubicBezTo>
                    <a:pt x="499427" y="891477"/>
                    <a:pt x="499871" y="882460"/>
                    <a:pt x="500314" y="873443"/>
                  </a:cubicBezTo>
                  <a:lnTo>
                    <a:pt x="501739" y="840772"/>
                  </a:lnTo>
                  <a:lnTo>
                    <a:pt x="497559" y="804958"/>
                  </a:lnTo>
                  <a:lnTo>
                    <a:pt x="523020" y="749903"/>
                  </a:lnTo>
                  <a:lnTo>
                    <a:pt x="626383" y="683228"/>
                  </a:lnTo>
                  <a:cubicBezTo>
                    <a:pt x="625908" y="675164"/>
                    <a:pt x="625432" y="667099"/>
                    <a:pt x="624957" y="659035"/>
                  </a:cubicBezTo>
                  <a:lnTo>
                    <a:pt x="631988" y="624269"/>
                  </a:lnTo>
                  <a:lnTo>
                    <a:pt x="650418" y="630650"/>
                  </a:lnTo>
                  <a:lnTo>
                    <a:pt x="683004" y="591884"/>
                  </a:lnTo>
                  <a:lnTo>
                    <a:pt x="725470" y="577787"/>
                  </a:lnTo>
                  <a:lnTo>
                    <a:pt x="750931" y="560451"/>
                  </a:lnTo>
                  <a:lnTo>
                    <a:pt x="763661" y="534829"/>
                  </a:lnTo>
                  <a:lnTo>
                    <a:pt x="810403" y="520637"/>
                  </a:lnTo>
                  <a:lnTo>
                    <a:pt x="857144" y="496538"/>
                  </a:lnTo>
                  <a:lnTo>
                    <a:pt x="835673" y="519494"/>
                  </a:lnTo>
                  <a:lnTo>
                    <a:pt x="832823" y="539401"/>
                  </a:lnTo>
                  <a:lnTo>
                    <a:pt x="858284" y="533686"/>
                  </a:lnTo>
                  <a:lnTo>
                    <a:pt x="880990" y="520922"/>
                  </a:lnTo>
                  <a:lnTo>
                    <a:pt x="900750" y="515302"/>
                  </a:lnTo>
                  <a:lnTo>
                    <a:pt x="919180" y="509588"/>
                  </a:lnTo>
                  <a:lnTo>
                    <a:pt x="924881" y="496824"/>
                  </a:lnTo>
                  <a:lnTo>
                    <a:pt x="912150" y="496824"/>
                  </a:lnTo>
                  <a:lnTo>
                    <a:pt x="892295" y="489680"/>
                  </a:lnTo>
                  <a:lnTo>
                    <a:pt x="863794" y="468440"/>
                  </a:lnTo>
                  <a:cubicBezTo>
                    <a:pt x="863196" y="463742"/>
                    <a:pt x="864734" y="459023"/>
                    <a:pt x="867974" y="455581"/>
                  </a:cubicBezTo>
                  <a:lnTo>
                    <a:pt x="880799" y="444056"/>
                  </a:lnTo>
                  <a:cubicBezTo>
                    <a:pt x="880799" y="444056"/>
                    <a:pt x="886405" y="437198"/>
                    <a:pt x="882224" y="437198"/>
                  </a:cubicBezTo>
                  <a:cubicBezTo>
                    <a:pt x="878044" y="437198"/>
                    <a:pt x="846789" y="430340"/>
                    <a:pt x="846789" y="430340"/>
                  </a:cubicBezTo>
                  <a:lnTo>
                    <a:pt x="812778" y="444056"/>
                  </a:lnTo>
                  <a:lnTo>
                    <a:pt x="793492" y="444056"/>
                  </a:lnTo>
                  <a:lnTo>
                    <a:pt x="817623" y="423005"/>
                  </a:lnTo>
                  <a:lnTo>
                    <a:pt x="844508" y="423005"/>
                  </a:lnTo>
                  <a:lnTo>
                    <a:pt x="874244" y="415862"/>
                  </a:lnTo>
                  <a:lnTo>
                    <a:pt x="935996" y="415862"/>
                  </a:lnTo>
                  <a:lnTo>
                    <a:pt x="970007" y="408718"/>
                  </a:lnTo>
                  <a:lnTo>
                    <a:pt x="994233" y="395669"/>
                  </a:lnTo>
                  <a:lnTo>
                    <a:pt x="1023968" y="392621"/>
                  </a:lnTo>
                  <a:lnTo>
                    <a:pt x="1032519" y="360712"/>
                  </a:lnTo>
                  <a:lnTo>
                    <a:pt x="1012663" y="343662"/>
                  </a:lnTo>
                  <a:lnTo>
                    <a:pt x="984162" y="328898"/>
                  </a:lnTo>
                  <a:lnTo>
                    <a:pt x="978462" y="295370"/>
                  </a:lnTo>
                  <a:lnTo>
                    <a:pt x="962882" y="261271"/>
                  </a:lnTo>
                  <a:lnTo>
                    <a:pt x="948726" y="261271"/>
                  </a:lnTo>
                  <a:lnTo>
                    <a:pt x="947301" y="279749"/>
                  </a:lnTo>
                  <a:lnTo>
                    <a:pt x="924691" y="279749"/>
                  </a:lnTo>
                  <a:lnTo>
                    <a:pt x="918991" y="291084"/>
                  </a:lnTo>
                  <a:lnTo>
                    <a:pt x="910535" y="296799"/>
                  </a:lnTo>
                  <a:lnTo>
                    <a:pt x="896380" y="299656"/>
                  </a:lnTo>
                  <a:lnTo>
                    <a:pt x="883555" y="286798"/>
                  </a:lnTo>
                  <a:lnTo>
                    <a:pt x="900560" y="268415"/>
                  </a:lnTo>
                  <a:lnTo>
                    <a:pt x="880799" y="249936"/>
                  </a:lnTo>
                  <a:lnTo>
                    <a:pt x="856669" y="237173"/>
                  </a:lnTo>
                  <a:lnTo>
                    <a:pt x="831493" y="237173"/>
                  </a:lnTo>
                  <a:lnTo>
                    <a:pt x="813063" y="242792"/>
                  </a:lnTo>
                  <a:lnTo>
                    <a:pt x="787602" y="272606"/>
                  </a:lnTo>
                  <a:lnTo>
                    <a:pt x="767746" y="289655"/>
                  </a:lnTo>
                  <a:lnTo>
                    <a:pt x="773447" y="305276"/>
                  </a:lnTo>
                  <a:lnTo>
                    <a:pt x="766226" y="328994"/>
                  </a:lnTo>
                  <a:lnTo>
                    <a:pt x="770501" y="338519"/>
                  </a:lnTo>
                  <a:lnTo>
                    <a:pt x="746371" y="347091"/>
                  </a:lnTo>
                  <a:lnTo>
                    <a:pt x="719485" y="352711"/>
                  </a:lnTo>
                  <a:lnTo>
                    <a:pt x="708180" y="349853"/>
                  </a:lnTo>
                  <a:lnTo>
                    <a:pt x="699629" y="361283"/>
                  </a:lnTo>
                  <a:lnTo>
                    <a:pt x="715210" y="393192"/>
                  </a:lnTo>
                  <a:lnTo>
                    <a:pt x="699629" y="403860"/>
                  </a:lnTo>
                  <a:lnTo>
                    <a:pt x="678444" y="403860"/>
                  </a:lnTo>
                  <a:lnTo>
                    <a:pt x="660488" y="380714"/>
                  </a:lnTo>
                  <a:lnTo>
                    <a:pt x="656213" y="367570"/>
                  </a:lnTo>
                  <a:lnTo>
                    <a:pt x="668944" y="360521"/>
                  </a:lnTo>
                  <a:lnTo>
                    <a:pt x="659443" y="343472"/>
                  </a:lnTo>
                  <a:lnTo>
                    <a:pt x="629708" y="342043"/>
                  </a:lnTo>
                  <a:lnTo>
                    <a:pt x="590091" y="317373"/>
                  </a:lnTo>
                  <a:lnTo>
                    <a:pt x="571661" y="317373"/>
                  </a:lnTo>
                  <a:lnTo>
                    <a:pt x="567386" y="302228"/>
                  </a:lnTo>
                  <a:lnTo>
                    <a:pt x="554656" y="296609"/>
                  </a:lnTo>
                  <a:lnTo>
                    <a:pt x="573086" y="275273"/>
                  </a:lnTo>
                  <a:lnTo>
                    <a:pt x="599972" y="259652"/>
                  </a:lnTo>
                  <a:lnTo>
                    <a:pt x="646713" y="242602"/>
                  </a:lnTo>
                  <a:lnTo>
                    <a:pt x="663718" y="236982"/>
                  </a:lnTo>
                  <a:lnTo>
                    <a:pt x="700485" y="228409"/>
                  </a:lnTo>
                  <a:lnTo>
                    <a:pt x="725185" y="214694"/>
                  </a:lnTo>
                  <a:lnTo>
                    <a:pt x="747796" y="194786"/>
                  </a:lnTo>
                  <a:lnTo>
                    <a:pt x="777532" y="194786"/>
                  </a:lnTo>
                  <a:lnTo>
                    <a:pt x="812968" y="185833"/>
                  </a:lnTo>
                  <a:lnTo>
                    <a:pt x="835673" y="185833"/>
                  </a:lnTo>
                  <a:lnTo>
                    <a:pt x="845174" y="159353"/>
                  </a:lnTo>
                  <a:lnTo>
                    <a:pt x="799857" y="159353"/>
                  </a:lnTo>
                  <a:lnTo>
                    <a:pt x="782852" y="172403"/>
                  </a:lnTo>
                  <a:lnTo>
                    <a:pt x="753116" y="172403"/>
                  </a:lnTo>
                  <a:cubicBezTo>
                    <a:pt x="746798" y="166154"/>
                    <a:pt x="738980" y="161657"/>
                    <a:pt x="730410" y="159353"/>
                  </a:cubicBezTo>
                  <a:lnTo>
                    <a:pt x="730410" y="148876"/>
                  </a:lnTo>
                  <a:lnTo>
                    <a:pt x="745991" y="134684"/>
                  </a:lnTo>
                  <a:lnTo>
                    <a:pt x="766226" y="119444"/>
                  </a:lnTo>
                  <a:cubicBezTo>
                    <a:pt x="773304" y="110380"/>
                    <a:pt x="779023" y="100338"/>
                    <a:pt x="783232" y="89630"/>
                  </a:cubicBezTo>
                  <a:lnTo>
                    <a:pt x="824273" y="103823"/>
                  </a:lnTo>
                  <a:lnTo>
                    <a:pt x="855339" y="102203"/>
                  </a:lnTo>
                  <a:lnTo>
                    <a:pt x="876714" y="100965"/>
                  </a:lnTo>
                  <a:lnTo>
                    <a:pt x="903600" y="102394"/>
                  </a:lnTo>
                  <a:lnTo>
                    <a:pt x="919180" y="108109"/>
                  </a:lnTo>
                  <a:cubicBezTo>
                    <a:pt x="914905" y="119444"/>
                    <a:pt x="897995" y="110966"/>
                    <a:pt x="897995" y="110966"/>
                  </a:cubicBezTo>
                  <a:lnTo>
                    <a:pt x="846979" y="116586"/>
                  </a:lnTo>
                  <a:lnTo>
                    <a:pt x="824273" y="128969"/>
                  </a:lnTo>
                  <a:lnTo>
                    <a:pt x="831398" y="113348"/>
                  </a:lnTo>
                  <a:lnTo>
                    <a:pt x="807267" y="114776"/>
                  </a:lnTo>
                  <a:lnTo>
                    <a:pt x="778767" y="133160"/>
                  </a:lnTo>
                  <a:lnTo>
                    <a:pt x="798622" y="143161"/>
                  </a:lnTo>
                  <a:lnTo>
                    <a:pt x="845364" y="143161"/>
                  </a:lnTo>
                  <a:lnTo>
                    <a:pt x="870824" y="152686"/>
                  </a:lnTo>
                  <a:lnTo>
                    <a:pt x="892105" y="144209"/>
                  </a:lnTo>
                  <a:lnTo>
                    <a:pt x="914715" y="152686"/>
                  </a:lnTo>
                  <a:lnTo>
                    <a:pt x="941696" y="161258"/>
                  </a:lnTo>
                  <a:lnTo>
                    <a:pt x="909110" y="171450"/>
                  </a:lnTo>
                  <a:lnTo>
                    <a:pt x="880609" y="184880"/>
                  </a:lnTo>
                  <a:lnTo>
                    <a:pt x="852109" y="191072"/>
                  </a:lnTo>
                  <a:lnTo>
                    <a:pt x="829498" y="199549"/>
                  </a:lnTo>
                  <a:lnTo>
                    <a:pt x="838998" y="219456"/>
                  </a:lnTo>
                  <a:lnTo>
                    <a:pt x="898470" y="218027"/>
                  </a:lnTo>
                  <a:lnTo>
                    <a:pt x="935996" y="241173"/>
                  </a:lnTo>
                  <a:lnTo>
                    <a:pt x="967157" y="241173"/>
                  </a:lnTo>
                  <a:lnTo>
                    <a:pt x="968582" y="228409"/>
                  </a:lnTo>
                  <a:lnTo>
                    <a:pt x="975612" y="215646"/>
                  </a:lnTo>
                  <a:lnTo>
                    <a:pt x="989862" y="212789"/>
                  </a:lnTo>
                  <a:lnTo>
                    <a:pt x="978462" y="197168"/>
                  </a:lnTo>
                  <a:lnTo>
                    <a:pt x="974282" y="185357"/>
                  </a:lnTo>
                  <a:lnTo>
                    <a:pt x="991192" y="185357"/>
                  </a:lnTo>
                  <a:lnTo>
                    <a:pt x="1005443" y="195739"/>
                  </a:lnTo>
                  <a:cubicBezTo>
                    <a:pt x="1016748" y="204311"/>
                    <a:pt x="1040784" y="185357"/>
                    <a:pt x="1040784" y="185357"/>
                  </a:cubicBezTo>
                  <a:lnTo>
                    <a:pt x="1076220" y="171926"/>
                  </a:lnTo>
                  <a:lnTo>
                    <a:pt x="1032329" y="158877"/>
                  </a:lnTo>
                  <a:lnTo>
                    <a:pt x="1018173" y="144685"/>
                  </a:lnTo>
                  <a:cubicBezTo>
                    <a:pt x="1022353" y="136112"/>
                    <a:pt x="971432" y="123349"/>
                    <a:pt x="971432" y="123349"/>
                  </a:cubicBezTo>
                  <a:lnTo>
                    <a:pt x="931721" y="99250"/>
                  </a:lnTo>
                  <a:lnTo>
                    <a:pt x="922221" y="89249"/>
                  </a:lnTo>
                  <a:lnTo>
                    <a:pt x="888495" y="89249"/>
                  </a:lnTo>
                  <a:lnTo>
                    <a:pt x="915380" y="77914"/>
                  </a:lnTo>
                  <a:lnTo>
                    <a:pt x="981882" y="84963"/>
                  </a:lnTo>
                  <a:lnTo>
                    <a:pt x="1015893" y="77914"/>
                  </a:lnTo>
                  <a:lnTo>
                    <a:pt x="1093795" y="58007"/>
                  </a:lnTo>
                  <a:lnTo>
                    <a:pt x="1146142" y="45244"/>
                  </a:lnTo>
                  <a:lnTo>
                    <a:pt x="1184143" y="31052"/>
                  </a:lnTo>
                  <a:lnTo>
                    <a:pt x="1140157" y="24194"/>
                  </a:lnTo>
                  <a:cubicBezTo>
                    <a:pt x="1140157" y="24194"/>
                    <a:pt x="1108996" y="32766"/>
                    <a:pt x="1104721" y="32766"/>
                  </a:cubicBezTo>
                  <a:cubicBezTo>
                    <a:pt x="1100445" y="32766"/>
                    <a:pt x="1063680" y="35623"/>
                    <a:pt x="1059404" y="35623"/>
                  </a:cubicBezTo>
                  <a:lnTo>
                    <a:pt x="960222" y="35623"/>
                  </a:lnTo>
                  <a:lnTo>
                    <a:pt x="929156" y="42672"/>
                  </a:lnTo>
                  <a:lnTo>
                    <a:pt x="957657" y="49816"/>
                  </a:lnTo>
                  <a:lnTo>
                    <a:pt x="940651" y="59341"/>
                  </a:lnTo>
                  <a:lnTo>
                    <a:pt x="910915" y="59341"/>
                  </a:lnTo>
                  <a:lnTo>
                    <a:pt x="893910" y="65056"/>
                  </a:lnTo>
                  <a:lnTo>
                    <a:pt x="916520" y="48006"/>
                  </a:lnTo>
                  <a:lnTo>
                    <a:pt x="892485" y="42291"/>
                  </a:lnTo>
                  <a:lnTo>
                    <a:pt x="862749" y="49435"/>
                  </a:lnTo>
                  <a:lnTo>
                    <a:pt x="825888" y="70675"/>
                  </a:lnTo>
                  <a:lnTo>
                    <a:pt x="842893" y="76390"/>
                  </a:lnTo>
                  <a:lnTo>
                    <a:pt x="867024" y="66865"/>
                  </a:lnTo>
                  <a:lnTo>
                    <a:pt x="886785" y="71057"/>
                  </a:lnTo>
                  <a:lnTo>
                    <a:pt x="865599" y="76772"/>
                  </a:lnTo>
                  <a:lnTo>
                    <a:pt x="857049" y="88106"/>
                  </a:lnTo>
                  <a:lnTo>
                    <a:pt x="871204" y="92393"/>
                  </a:lnTo>
                  <a:lnTo>
                    <a:pt x="833203" y="95250"/>
                  </a:lnTo>
                  <a:lnTo>
                    <a:pt x="766701" y="83915"/>
                  </a:lnTo>
                  <a:lnTo>
                    <a:pt x="739816" y="116491"/>
                  </a:lnTo>
                  <a:lnTo>
                    <a:pt x="685949" y="154591"/>
                  </a:lnTo>
                  <a:lnTo>
                    <a:pt x="700105" y="165925"/>
                  </a:lnTo>
                  <a:lnTo>
                    <a:pt x="690604" y="171926"/>
                  </a:lnTo>
                  <a:lnTo>
                    <a:pt x="677874" y="178689"/>
                  </a:lnTo>
                  <a:lnTo>
                    <a:pt x="641013" y="171926"/>
                  </a:lnTo>
                  <a:lnTo>
                    <a:pt x="590091" y="185357"/>
                  </a:lnTo>
                  <a:lnTo>
                    <a:pt x="477559" y="240252"/>
                  </a:lnTo>
                  <a:cubicBezTo>
                    <a:pt x="181848" y="530352"/>
                    <a:pt x="102036" y="696627"/>
                    <a:pt x="0" y="1091502"/>
                  </a:cubicBezTo>
                  <a:lnTo>
                    <a:pt x="114699" y="1064800"/>
                  </a:lnTo>
                  <a:lnTo>
                    <a:pt x="134554" y="1086041"/>
                  </a:lnTo>
                  <a:lnTo>
                    <a:pt x="168565" y="1091756"/>
                  </a:lnTo>
                  <a:lnTo>
                    <a:pt x="191271" y="1105948"/>
                  </a:lnTo>
                  <a:lnTo>
                    <a:pt x="215306" y="1096423"/>
                  </a:lnTo>
                  <a:lnTo>
                    <a:pt x="235162" y="1116330"/>
                  </a:lnTo>
                  <a:lnTo>
                    <a:pt x="279053" y="1140428"/>
                  </a:lnTo>
                  <a:lnTo>
                    <a:pt x="321519" y="1146143"/>
                  </a:lnTo>
                  <a:lnTo>
                    <a:pt x="334250" y="1188720"/>
                  </a:lnTo>
                  <a:cubicBezTo>
                    <a:pt x="334250" y="1188720"/>
                    <a:pt x="363985" y="1215676"/>
                    <a:pt x="362750" y="1221391"/>
                  </a:cubicBezTo>
                  <a:cubicBezTo>
                    <a:pt x="361515" y="1227106"/>
                    <a:pt x="372251" y="1252633"/>
                    <a:pt x="378331" y="1252633"/>
                  </a:cubicBezTo>
                  <a:cubicBezTo>
                    <a:pt x="392505" y="1257710"/>
                    <a:pt x="406252" y="1263891"/>
                    <a:pt x="419467" y="1271111"/>
                  </a:cubicBezTo>
                  <a:lnTo>
                    <a:pt x="443503" y="1273874"/>
                  </a:lnTo>
                  <a:lnTo>
                    <a:pt x="453003" y="1252633"/>
                  </a:lnTo>
                  <a:lnTo>
                    <a:pt x="474283" y="1252633"/>
                  </a:lnTo>
                  <a:lnTo>
                    <a:pt x="474283" y="1273874"/>
                  </a:lnTo>
                  <a:lnTo>
                    <a:pt x="482834" y="1285304"/>
                  </a:lnTo>
                  <a:lnTo>
                    <a:pt x="485589" y="1317879"/>
                  </a:lnTo>
                  <a:lnTo>
                    <a:pt x="494139" y="1342073"/>
                  </a:lnTo>
                  <a:lnTo>
                    <a:pt x="479983" y="1357694"/>
                  </a:lnTo>
                  <a:lnTo>
                    <a:pt x="457278" y="1386269"/>
                  </a:lnTo>
                  <a:lnTo>
                    <a:pt x="428777" y="1425797"/>
                  </a:lnTo>
                  <a:lnTo>
                    <a:pt x="431627" y="1463897"/>
                  </a:lnTo>
                  <a:lnTo>
                    <a:pt x="424502" y="1489424"/>
                  </a:lnTo>
                  <a:lnTo>
                    <a:pt x="445782" y="1496568"/>
                  </a:lnTo>
                  <a:lnTo>
                    <a:pt x="427352" y="1522095"/>
                  </a:lnTo>
                  <a:cubicBezTo>
                    <a:pt x="431114" y="1532801"/>
                    <a:pt x="434287" y="1543707"/>
                    <a:pt x="436852" y="1554766"/>
                  </a:cubicBezTo>
                  <a:cubicBezTo>
                    <a:pt x="441251" y="1566948"/>
                    <a:pt x="446457" y="1578816"/>
                    <a:pt x="452433" y="1590294"/>
                  </a:cubicBezTo>
                  <a:lnTo>
                    <a:pt x="472288" y="1607344"/>
                  </a:lnTo>
                  <a:lnTo>
                    <a:pt x="480838" y="1635919"/>
                  </a:lnTo>
                  <a:lnTo>
                    <a:pt x="529005" y="1735265"/>
                  </a:lnTo>
                  <a:lnTo>
                    <a:pt x="562921" y="1763840"/>
                  </a:lnTo>
                  <a:lnTo>
                    <a:pt x="612512" y="1789367"/>
                  </a:lnTo>
                  <a:cubicBezTo>
                    <a:pt x="612512" y="1789367"/>
                    <a:pt x="643673" y="1823466"/>
                    <a:pt x="645098" y="1827467"/>
                  </a:cubicBezTo>
                  <a:cubicBezTo>
                    <a:pt x="646523" y="1831467"/>
                    <a:pt x="662103" y="1894142"/>
                    <a:pt x="662103" y="1894142"/>
                  </a:cubicBezTo>
                  <a:cubicBezTo>
                    <a:pt x="661882" y="1905826"/>
                    <a:pt x="661660" y="1917510"/>
                    <a:pt x="661439" y="1929194"/>
                  </a:cubicBezTo>
                  <a:lnTo>
                    <a:pt x="670939" y="1966055"/>
                  </a:lnTo>
                  <a:lnTo>
                    <a:pt x="673789" y="2007299"/>
                  </a:lnTo>
                  <a:lnTo>
                    <a:pt x="678064" y="2064449"/>
                  </a:lnTo>
                  <a:lnTo>
                    <a:pt x="692219" y="2109883"/>
                  </a:lnTo>
                  <a:lnTo>
                    <a:pt x="704950" y="2169509"/>
                  </a:lnTo>
                  <a:lnTo>
                    <a:pt x="689369" y="2189417"/>
                  </a:lnTo>
                  <a:lnTo>
                    <a:pt x="698869" y="2218849"/>
                  </a:lnTo>
                  <a:lnTo>
                    <a:pt x="710270" y="2261807"/>
                  </a:lnTo>
                  <a:lnTo>
                    <a:pt x="730030" y="2283143"/>
                  </a:lnTo>
                  <a:cubicBezTo>
                    <a:pt x="729587" y="2294509"/>
                    <a:pt x="729143" y="2305876"/>
                    <a:pt x="728700" y="2317242"/>
                  </a:cubicBezTo>
                  <a:lnTo>
                    <a:pt x="732880" y="2351246"/>
                  </a:lnTo>
                  <a:lnTo>
                    <a:pt x="820758" y="2444972"/>
                  </a:lnTo>
                  <a:lnTo>
                    <a:pt x="837668" y="2463451"/>
                  </a:lnTo>
                  <a:lnTo>
                    <a:pt x="837668" y="2419445"/>
                  </a:lnTo>
                  <a:lnTo>
                    <a:pt x="866169" y="2402967"/>
                  </a:lnTo>
                  <a:lnTo>
                    <a:pt x="866169" y="2376869"/>
                  </a:lnTo>
                  <a:lnTo>
                    <a:pt x="837668" y="2364105"/>
                  </a:lnTo>
                  <a:lnTo>
                    <a:pt x="837668" y="2344198"/>
                  </a:lnTo>
                  <a:lnTo>
                    <a:pt x="851634" y="2331434"/>
                  </a:lnTo>
                  <a:lnTo>
                    <a:pt x="865694" y="2308670"/>
                  </a:lnTo>
                  <a:lnTo>
                    <a:pt x="865694" y="2290191"/>
                  </a:lnTo>
                  <a:cubicBezTo>
                    <a:pt x="877379" y="2286000"/>
                    <a:pt x="865694" y="2273141"/>
                    <a:pt x="865694" y="2273141"/>
                  </a:cubicBezTo>
                  <a:lnTo>
                    <a:pt x="846219" y="2273141"/>
                  </a:lnTo>
                  <a:lnTo>
                    <a:pt x="844793" y="2254758"/>
                  </a:lnTo>
                  <a:lnTo>
                    <a:pt x="863224" y="2254758"/>
                  </a:lnTo>
                  <a:lnTo>
                    <a:pt x="870824" y="2266093"/>
                  </a:lnTo>
                  <a:lnTo>
                    <a:pt x="885835" y="2254758"/>
                  </a:lnTo>
                  <a:lnTo>
                    <a:pt x="874529" y="2231993"/>
                  </a:lnTo>
                  <a:cubicBezTo>
                    <a:pt x="877379" y="2224945"/>
                    <a:pt x="897235" y="2231993"/>
                    <a:pt x="897235" y="2231993"/>
                  </a:cubicBezTo>
                  <a:lnTo>
                    <a:pt x="931151" y="2212086"/>
                  </a:lnTo>
                  <a:lnTo>
                    <a:pt x="945306" y="2195132"/>
                  </a:lnTo>
                  <a:lnTo>
                    <a:pt x="945306" y="2172367"/>
                  </a:lnTo>
                  <a:lnTo>
                    <a:pt x="929156" y="2157794"/>
                  </a:lnTo>
                  <a:lnTo>
                    <a:pt x="914905" y="2135029"/>
                  </a:lnTo>
                  <a:lnTo>
                    <a:pt x="931911" y="2135029"/>
                  </a:lnTo>
                  <a:cubicBezTo>
                    <a:pt x="931911" y="2135029"/>
                    <a:pt x="957467" y="2147888"/>
                    <a:pt x="965922" y="2135029"/>
                  </a:cubicBezTo>
                  <a:cubicBezTo>
                    <a:pt x="974377" y="2122170"/>
                    <a:pt x="987202" y="2105216"/>
                    <a:pt x="987202" y="2105216"/>
                  </a:cubicBezTo>
                  <a:lnTo>
                    <a:pt x="1002783" y="2068354"/>
                  </a:lnTo>
                  <a:cubicBezTo>
                    <a:pt x="1002783" y="2068354"/>
                    <a:pt x="1032519" y="2014347"/>
                    <a:pt x="1035369" y="2010061"/>
                  </a:cubicBezTo>
                  <a:cubicBezTo>
                    <a:pt x="1038219" y="2005774"/>
                    <a:pt x="1035369" y="1952911"/>
                    <a:pt x="1035369" y="1952911"/>
                  </a:cubicBezTo>
                  <a:lnTo>
                    <a:pt x="1082110" y="1914811"/>
                  </a:lnTo>
                  <a:lnTo>
                    <a:pt x="1113271" y="1914811"/>
                  </a:lnTo>
                  <a:lnTo>
                    <a:pt x="1138732" y="1872139"/>
                  </a:lnTo>
                  <a:lnTo>
                    <a:pt x="1158587" y="1844135"/>
                  </a:lnTo>
                  <a:lnTo>
                    <a:pt x="1158587" y="1796510"/>
                  </a:lnTo>
                  <a:lnTo>
                    <a:pt x="1165617" y="1751076"/>
                  </a:lnTo>
                  <a:lnTo>
                    <a:pt x="1154502" y="1706690"/>
                  </a:lnTo>
                  <a:lnTo>
                    <a:pt x="1194118" y="1654112"/>
                  </a:lnTo>
                  <a:lnTo>
                    <a:pt x="1223854" y="1625537"/>
                  </a:lnTo>
                  <a:lnTo>
                    <a:pt x="1212549" y="1573054"/>
                  </a:lnTo>
                  <a:lnTo>
                    <a:pt x="1206658" y="1540478"/>
                  </a:lnTo>
                  <a:close/>
                  <a:moveTo>
                    <a:pt x="1522257" y="424720"/>
                  </a:moveTo>
                  <a:lnTo>
                    <a:pt x="1531757" y="430340"/>
                  </a:lnTo>
                  <a:lnTo>
                    <a:pt x="1544678" y="419100"/>
                  </a:lnTo>
                  <a:lnTo>
                    <a:pt x="1563013" y="419100"/>
                  </a:lnTo>
                  <a:lnTo>
                    <a:pt x="1579924" y="413385"/>
                  </a:lnTo>
                  <a:lnTo>
                    <a:pt x="1587524" y="402907"/>
                  </a:lnTo>
                  <a:lnTo>
                    <a:pt x="1583914" y="388430"/>
                  </a:lnTo>
                  <a:lnTo>
                    <a:pt x="1591134" y="380714"/>
                  </a:lnTo>
                  <a:cubicBezTo>
                    <a:pt x="1591989" y="368999"/>
                    <a:pt x="1573463" y="360521"/>
                    <a:pt x="1573463" y="360521"/>
                  </a:cubicBezTo>
                  <a:lnTo>
                    <a:pt x="1563013" y="360521"/>
                  </a:lnTo>
                  <a:lnTo>
                    <a:pt x="1550093" y="375476"/>
                  </a:lnTo>
                  <a:lnTo>
                    <a:pt x="1536412" y="375476"/>
                  </a:lnTo>
                  <a:lnTo>
                    <a:pt x="1531567" y="392430"/>
                  </a:lnTo>
                  <a:lnTo>
                    <a:pt x="1533562" y="405194"/>
                  </a:lnTo>
                  <a:lnTo>
                    <a:pt x="1522257" y="412242"/>
                  </a:lnTo>
                  <a:lnTo>
                    <a:pt x="1522257" y="424720"/>
                  </a:lnTo>
                  <a:close/>
                  <a:moveTo>
                    <a:pt x="1607759" y="317373"/>
                  </a:moveTo>
                  <a:lnTo>
                    <a:pt x="1593319" y="323850"/>
                  </a:lnTo>
                  <a:lnTo>
                    <a:pt x="1593319" y="345662"/>
                  </a:lnTo>
                  <a:lnTo>
                    <a:pt x="1594934" y="351282"/>
                  </a:lnTo>
                  <a:cubicBezTo>
                    <a:pt x="1595988" y="355778"/>
                    <a:pt x="1596530" y="360379"/>
                    <a:pt x="1596549" y="364998"/>
                  </a:cubicBezTo>
                  <a:lnTo>
                    <a:pt x="1606999" y="372237"/>
                  </a:lnTo>
                  <a:lnTo>
                    <a:pt x="1617450" y="378714"/>
                  </a:lnTo>
                  <a:lnTo>
                    <a:pt x="1622295" y="388239"/>
                  </a:lnTo>
                  <a:cubicBezTo>
                    <a:pt x="1622295" y="388239"/>
                    <a:pt x="1620680" y="397764"/>
                    <a:pt x="1615075" y="397764"/>
                  </a:cubicBezTo>
                  <a:lnTo>
                    <a:pt x="1602154" y="401860"/>
                  </a:lnTo>
                  <a:lnTo>
                    <a:pt x="1606999" y="410718"/>
                  </a:lnTo>
                  <a:cubicBezTo>
                    <a:pt x="1606999" y="410718"/>
                    <a:pt x="1597499" y="415576"/>
                    <a:pt x="1596549" y="419576"/>
                  </a:cubicBezTo>
                  <a:lnTo>
                    <a:pt x="1605384" y="426053"/>
                  </a:lnTo>
                  <a:lnTo>
                    <a:pt x="1597309" y="434150"/>
                  </a:lnTo>
                  <a:lnTo>
                    <a:pt x="1579639" y="434150"/>
                  </a:lnTo>
                  <a:lnTo>
                    <a:pt x="1579639" y="443675"/>
                  </a:lnTo>
                  <a:lnTo>
                    <a:pt x="1616690" y="443675"/>
                  </a:lnTo>
                  <a:lnTo>
                    <a:pt x="1631985" y="434150"/>
                  </a:lnTo>
                  <a:lnTo>
                    <a:pt x="1654501" y="438150"/>
                  </a:lnTo>
                  <a:cubicBezTo>
                    <a:pt x="1654501" y="438150"/>
                    <a:pt x="1673026" y="434150"/>
                    <a:pt x="1677016" y="434150"/>
                  </a:cubicBezTo>
                  <a:lnTo>
                    <a:pt x="1673786" y="430054"/>
                  </a:lnTo>
                  <a:lnTo>
                    <a:pt x="1679486" y="422815"/>
                  </a:lnTo>
                  <a:lnTo>
                    <a:pt x="1688322" y="412337"/>
                  </a:lnTo>
                  <a:lnTo>
                    <a:pt x="1677016" y="407765"/>
                  </a:lnTo>
                  <a:lnTo>
                    <a:pt x="1664191" y="403765"/>
                  </a:lnTo>
                  <a:lnTo>
                    <a:pt x="1665806" y="390049"/>
                  </a:lnTo>
                  <a:lnTo>
                    <a:pt x="1653646" y="380524"/>
                  </a:lnTo>
                  <a:lnTo>
                    <a:pt x="1635215" y="370427"/>
                  </a:lnTo>
                  <a:lnTo>
                    <a:pt x="1633600" y="351854"/>
                  </a:lnTo>
                  <a:lnTo>
                    <a:pt x="1635215" y="335756"/>
                  </a:lnTo>
                  <a:lnTo>
                    <a:pt x="1616215" y="335756"/>
                  </a:lnTo>
                  <a:lnTo>
                    <a:pt x="1612224" y="327660"/>
                  </a:lnTo>
                  <a:lnTo>
                    <a:pt x="1623435" y="317182"/>
                  </a:lnTo>
                  <a:lnTo>
                    <a:pt x="1607759" y="317373"/>
                  </a:lnTo>
                  <a:close/>
                  <a:moveTo>
                    <a:pt x="1713212" y="386810"/>
                  </a:moveTo>
                  <a:lnTo>
                    <a:pt x="1713212" y="380714"/>
                  </a:lnTo>
                  <a:lnTo>
                    <a:pt x="1726133" y="380714"/>
                  </a:lnTo>
                  <a:lnTo>
                    <a:pt x="1733353" y="375476"/>
                  </a:lnTo>
                  <a:lnTo>
                    <a:pt x="1733353" y="355282"/>
                  </a:lnTo>
                  <a:lnTo>
                    <a:pt x="1742853" y="350425"/>
                  </a:lnTo>
                  <a:lnTo>
                    <a:pt x="1739623" y="334328"/>
                  </a:lnTo>
                  <a:lnTo>
                    <a:pt x="1724518" y="328994"/>
                  </a:lnTo>
                  <a:lnTo>
                    <a:pt x="1702002" y="336232"/>
                  </a:lnTo>
                  <a:lnTo>
                    <a:pt x="1702002" y="348044"/>
                  </a:lnTo>
                  <a:lnTo>
                    <a:pt x="1688322" y="349663"/>
                  </a:lnTo>
                  <a:lnTo>
                    <a:pt x="1685092" y="360521"/>
                  </a:lnTo>
                  <a:lnTo>
                    <a:pt x="1694592" y="364998"/>
                  </a:lnTo>
                  <a:lnTo>
                    <a:pt x="1679296" y="373856"/>
                  </a:lnTo>
                  <a:lnTo>
                    <a:pt x="1675211" y="380714"/>
                  </a:lnTo>
                  <a:lnTo>
                    <a:pt x="1688132" y="392430"/>
                  </a:lnTo>
                  <a:lnTo>
                    <a:pt x="1713212" y="386810"/>
                  </a:lnTo>
                  <a:close/>
                  <a:moveTo>
                    <a:pt x="2524534" y="876110"/>
                  </a:moveTo>
                  <a:lnTo>
                    <a:pt x="2577736" y="904685"/>
                  </a:lnTo>
                  <a:lnTo>
                    <a:pt x="2605192" y="894017"/>
                  </a:lnTo>
                  <a:lnTo>
                    <a:pt x="2623432" y="919925"/>
                  </a:lnTo>
                  <a:lnTo>
                    <a:pt x="2672169" y="930688"/>
                  </a:lnTo>
                  <a:lnTo>
                    <a:pt x="2693449" y="941356"/>
                  </a:lnTo>
                  <a:lnTo>
                    <a:pt x="2752826" y="809593"/>
                  </a:lnTo>
                  <a:cubicBezTo>
                    <a:pt x="2662503" y="608118"/>
                    <a:pt x="2543606" y="384419"/>
                    <a:pt x="2300883" y="208344"/>
                  </a:cubicBezTo>
                  <a:lnTo>
                    <a:pt x="2251877" y="211265"/>
                  </a:lnTo>
                  <a:lnTo>
                    <a:pt x="2241237" y="232696"/>
                  </a:lnTo>
                  <a:lnTo>
                    <a:pt x="2218531" y="224219"/>
                  </a:lnTo>
                  <a:lnTo>
                    <a:pt x="2207796" y="205169"/>
                  </a:lnTo>
                  <a:lnTo>
                    <a:pt x="2186420" y="205169"/>
                  </a:lnTo>
                  <a:lnTo>
                    <a:pt x="2195920" y="214694"/>
                  </a:lnTo>
                  <a:lnTo>
                    <a:pt x="2203616" y="230029"/>
                  </a:lnTo>
                  <a:lnTo>
                    <a:pt x="2170080" y="230029"/>
                  </a:lnTo>
                  <a:lnTo>
                    <a:pt x="2170080" y="248983"/>
                  </a:lnTo>
                  <a:lnTo>
                    <a:pt x="2146139" y="245459"/>
                  </a:lnTo>
                  <a:lnTo>
                    <a:pt x="2131604" y="243269"/>
                  </a:lnTo>
                  <a:lnTo>
                    <a:pt x="2123433" y="247364"/>
                  </a:lnTo>
                  <a:lnTo>
                    <a:pt x="2131034" y="252031"/>
                  </a:lnTo>
                  <a:lnTo>
                    <a:pt x="2141579" y="254413"/>
                  </a:lnTo>
                  <a:lnTo>
                    <a:pt x="2132079" y="257937"/>
                  </a:lnTo>
                  <a:lnTo>
                    <a:pt x="2119348" y="252794"/>
                  </a:lnTo>
                  <a:lnTo>
                    <a:pt x="2103483" y="247459"/>
                  </a:lnTo>
                  <a:lnTo>
                    <a:pt x="2098733" y="236887"/>
                  </a:lnTo>
                  <a:lnTo>
                    <a:pt x="2087048" y="227362"/>
                  </a:lnTo>
                  <a:lnTo>
                    <a:pt x="2073557" y="225552"/>
                  </a:lnTo>
                  <a:lnTo>
                    <a:pt x="2064057" y="214408"/>
                  </a:lnTo>
                  <a:lnTo>
                    <a:pt x="2084768" y="216218"/>
                  </a:lnTo>
                  <a:lnTo>
                    <a:pt x="2103008" y="224409"/>
                  </a:lnTo>
                  <a:lnTo>
                    <a:pt x="2118208" y="226219"/>
                  </a:lnTo>
                  <a:cubicBezTo>
                    <a:pt x="2118208" y="226219"/>
                    <a:pt x="2127709" y="223837"/>
                    <a:pt x="2128754" y="225552"/>
                  </a:cubicBezTo>
                  <a:cubicBezTo>
                    <a:pt x="2136021" y="227877"/>
                    <a:pt x="2143498" y="229473"/>
                    <a:pt x="2151079" y="230315"/>
                  </a:cubicBezTo>
                  <a:lnTo>
                    <a:pt x="2163430" y="220790"/>
                  </a:lnTo>
                  <a:lnTo>
                    <a:pt x="2142529" y="205169"/>
                  </a:lnTo>
                  <a:lnTo>
                    <a:pt x="2105478" y="194215"/>
                  </a:lnTo>
                  <a:lnTo>
                    <a:pt x="2040306" y="185833"/>
                  </a:lnTo>
                  <a:cubicBezTo>
                    <a:pt x="2031376" y="183581"/>
                    <a:pt x="2022560" y="180879"/>
                    <a:pt x="2013895" y="177737"/>
                  </a:cubicBezTo>
                  <a:lnTo>
                    <a:pt x="1992235" y="172403"/>
                  </a:lnTo>
                  <a:lnTo>
                    <a:pt x="1944734" y="172403"/>
                  </a:lnTo>
                  <a:lnTo>
                    <a:pt x="1872531" y="185833"/>
                  </a:lnTo>
                  <a:lnTo>
                    <a:pt x="1832631" y="211265"/>
                  </a:lnTo>
                  <a:lnTo>
                    <a:pt x="1785129" y="254222"/>
                  </a:lnTo>
                  <a:lnTo>
                    <a:pt x="1741713" y="260699"/>
                  </a:lnTo>
                  <a:cubicBezTo>
                    <a:pt x="1734977" y="266327"/>
                    <a:pt x="1728631" y="272405"/>
                    <a:pt x="1722712" y="278892"/>
                  </a:cubicBezTo>
                  <a:lnTo>
                    <a:pt x="1732213" y="299561"/>
                  </a:lnTo>
                  <a:lnTo>
                    <a:pt x="1729838" y="309086"/>
                  </a:lnTo>
                  <a:lnTo>
                    <a:pt x="1736298" y="314325"/>
                  </a:lnTo>
                  <a:lnTo>
                    <a:pt x="1741048" y="323850"/>
                  </a:lnTo>
                  <a:lnTo>
                    <a:pt x="1747508" y="333375"/>
                  </a:lnTo>
                  <a:lnTo>
                    <a:pt x="1771544" y="329851"/>
                  </a:lnTo>
                  <a:lnTo>
                    <a:pt x="1797385" y="315182"/>
                  </a:lnTo>
                  <a:lnTo>
                    <a:pt x="1817335" y="325755"/>
                  </a:lnTo>
                  <a:lnTo>
                    <a:pt x="1832631" y="352235"/>
                  </a:lnTo>
                  <a:lnTo>
                    <a:pt x="1835481" y="368141"/>
                  </a:lnTo>
                  <a:lnTo>
                    <a:pt x="1853721" y="371666"/>
                  </a:lnTo>
                  <a:lnTo>
                    <a:pt x="1866071" y="361093"/>
                  </a:lnTo>
                  <a:lnTo>
                    <a:pt x="1878992" y="358140"/>
                  </a:lnTo>
                  <a:lnTo>
                    <a:pt x="1886022" y="336899"/>
                  </a:lnTo>
                  <a:lnTo>
                    <a:pt x="1887162" y="320421"/>
                  </a:lnTo>
                  <a:lnTo>
                    <a:pt x="1904833" y="315182"/>
                  </a:lnTo>
                  <a:lnTo>
                    <a:pt x="1904833" y="304324"/>
                  </a:lnTo>
                  <a:lnTo>
                    <a:pt x="1898372" y="299656"/>
                  </a:lnTo>
                  <a:lnTo>
                    <a:pt x="1890107" y="294323"/>
                  </a:lnTo>
                  <a:lnTo>
                    <a:pt x="1887162" y="275273"/>
                  </a:lnTo>
                  <a:lnTo>
                    <a:pt x="1914048" y="258223"/>
                  </a:lnTo>
                  <a:cubicBezTo>
                    <a:pt x="1914048" y="258223"/>
                    <a:pt x="1928298" y="245269"/>
                    <a:pt x="1928298" y="242983"/>
                  </a:cubicBezTo>
                  <a:cubicBezTo>
                    <a:pt x="1928298" y="240697"/>
                    <a:pt x="1935328" y="232886"/>
                    <a:pt x="1935328" y="232886"/>
                  </a:cubicBezTo>
                  <a:cubicBezTo>
                    <a:pt x="1935328" y="232886"/>
                    <a:pt x="1946539" y="233553"/>
                    <a:pt x="1950054" y="234125"/>
                  </a:cubicBezTo>
                  <a:cubicBezTo>
                    <a:pt x="1953569" y="234696"/>
                    <a:pt x="1972284" y="241173"/>
                    <a:pt x="1972284" y="241173"/>
                  </a:cubicBezTo>
                  <a:lnTo>
                    <a:pt x="1979409" y="246507"/>
                  </a:lnTo>
                  <a:lnTo>
                    <a:pt x="1957654" y="257080"/>
                  </a:lnTo>
                  <a:lnTo>
                    <a:pt x="1944829" y="270034"/>
                  </a:lnTo>
                  <a:lnTo>
                    <a:pt x="1935328" y="276511"/>
                  </a:lnTo>
                  <a:lnTo>
                    <a:pt x="1944164" y="297085"/>
                  </a:lnTo>
                  <a:lnTo>
                    <a:pt x="1967059" y="308896"/>
                  </a:lnTo>
                  <a:lnTo>
                    <a:pt x="1987580" y="304705"/>
                  </a:lnTo>
                  <a:lnTo>
                    <a:pt x="2020166" y="303086"/>
                  </a:lnTo>
                  <a:cubicBezTo>
                    <a:pt x="2020166" y="303086"/>
                    <a:pt x="2057502" y="310610"/>
                    <a:pt x="2059212" y="311849"/>
                  </a:cubicBezTo>
                  <a:cubicBezTo>
                    <a:pt x="2060922" y="313087"/>
                    <a:pt x="2048476" y="317087"/>
                    <a:pt x="2048476" y="317087"/>
                  </a:cubicBezTo>
                  <a:lnTo>
                    <a:pt x="2033941" y="321183"/>
                  </a:lnTo>
                  <a:lnTo>
                    <a:pt x="2025771" y="326517"/>
                  </a:lnTo>
                  <a:lnTo>
                    <a:pt x="2011900" y="319469"/>
                  </a:lnTo>
                  <a:cubicBezTo>
                    <a:pt x="2006305" y="315543"/>
                    <a:pt x="1999721" y="313296"/>
                    <a:pt x="1992900" y="312992"/>
                  </a:cubicBezTo>
                  <a:cubicBezTo>
                    <a:pt x="1987152" y="314112"/>
                    <a:pt x="1981728" y="316521"/>
                    <a:pt x="1977034" y="320040"/>
                  </a:cubicBezTo>
                  <a:lnTo>
                    <a:pt x="1985870" y="333566"/>
                  </a:lnTo>
                  <a:lnTo>
                    <a:pt x="1998125" y="341852"/>
                  </a:lnTo>
                  <a:cubicBezTo>
                    <a:pt x="1998125" y="341852"/>
                    <a:pt x="1992900" y="357092"/>
                    <a:pt x="1989385" y="356521"/>
                  </a:cubicBezTo>
                  <a:cubicBezTo>
                    <a:pt x="1985870" y="355949"/>
                    <a:pt x="1979885" y="345377"/>
                    <a:pt x="1979885" y="345377"/>
                  </a:cubicBezTo>
                  <a:lnTo>
                    <a:pt x="1966299" y="340043"/>
                  </a:lnTo>
                  <a:lnTo>
                    <a:pt x="1957559" y="345377"/>
                  </a:lnTo>
                  <a:lnTo>
                    <a:pt x="1958699" y="358331"/>
                  </a:lnTo>
                  <a:lnTo>
                    <a:pt x="1954899" y="376619"/>
                  </a:lnTo>
                  <a:lnTo>
                    <a:pt x="1940268" y="386144"/>
                  </a:lnTo>
                  <a:lnTo>
                    <a:pt x="1929628" y="394430"/>
                  </a:lnTo>
                  <a:lnTo>
                    <a:pt x="1915568" y="386144"/>
                  </a:lnTo>
                  <a:lnTo>
                    <a:pt x="1897422" y="391478"/>
                  </a:lnTo>
                  <a:lnTo>
                    <a:pt x="1865691" y="389668"/>
                  </a:lnTo>
                  <a:lnTo>
                    <a:pt x="1858661" y="396145"/>
                  </a:lnTo>
                  <a:lnTo>
                    <a:pt x="1847451" y="391478"/>
                  </a:lnTo>
                  <a:cubicBezTo>
                    <a:pt x="1847451" y="391478"/>
                    <a:pt x="1819900" y="392621"/>
                    <a:pt x="1818095" y="393192"/>
                  </a:cubicBezTo>
                  <a:cubicBezTo>
                    <a:pt x="1811797" y="391068"/>
                    <a:pt x="1805716" y="388324"/>
                    <a:pt x="1799950" y="385001"/>
                  </a:cubicBezTo>
                  <a:lnTo>
                    <a:pt x="1792920" y="369094"/>
                  </a:lnTo>
                  <a:lnTo>
                    <a:pt x="1801660" y="358521"/>
                  </a:lnTo>
                  <a:lnTo>
                    <a:pt x="1797575" y="353759"/>
                  </a:lnTo>
                  <a:lnTo>
                    <a:pt x="1794060" y="344996"/>
                  </a:lnTo>
                  <a:lnTo>
                    <a:pt x="1799950" y="337852"/>
                  </a:lnTo>
                  <a:lnTo>
                    <a:pt x="1791114" y="335566"/>
                  </a:lnTo>
                  <a:lnTo>
                    <a:pt x="1776484" y="350234"/>
                  </a:lnTo>
                  <a:cubicBezTo>
                    <a:pt x="1776262" y="354965"/>
                    <a:pt x="1776041" y="359696"/>
                    <a:pt x="1775819" y="364427"/>
                  </a:cubicBezTo>
                  <a:cubicBezTo>
                    <a:pt x="1775819" y="364427"/>
                    <a:pt x="1783514" y="377952"/>
                    <a:pt x="1784084" y="379667"/>
                  </a:cubicBezTo>
                  <a:cubicBezTo>
                    <a:pt x="1784521" y="383779"/>
                    <a:pt x="1784711" y="387914"/>
                    <a:pt x="1784654" y="392049"/>
                  </a:cubicBezTo>
                  <a:lnTo>
                    <a:pt x="1770024" y="397955"/>
                  </a:lnTo>
                  <a:lnTo>
                    <a:pt x="1754158" y="402622"/>
                  </a:lnTo>
                  <a:lnTo>
                    <a:pt x="1757103" y="408527"/>
                  </a:lnTo>
                  <a:lnTo>
                    <a:pt x="1773539" y="411480"/>
                  </a:lnTo>
                  <a:lnTo>
                    <a:pt x="1768219" y="421005"/>
                  </a:lnTo>
                  <a:lnTo>
                    <a:pt x="1758719" y="421577"/>
                  </a:lnTo>
                  <a:lnTo>
                    <a:pt x="1754063" y="433388"/>
                  </a:lnTo>
                  <a:lnTo>
                    <a:pt x="1751118" y="439865"/>
                  </a:lnTo>
                  <a:lnTo>
                    <a:pt x="1738198" y="436340"/>
                  </a:lnTo>
                  <a:lnTo>
                    <a:pt x="1738768" y="428054"/>
                  </a:lnTo>
                  <a:lnTo>
                    <a:pt x="1739338" y="417481"/>
                  </a:lnTo>
                  <a:lnTo>
                    <a:pt x="1734113" y="412147"/>
                  </a:lnTo>
                  <a:lnTo>
                    <a:pt x="1726418" y="420434"/>
                  </a:lnTo>
                  <a:lnTo>
                    <a:pt x="1718247" y="431006"/>
                  </a:lnTo>
                  <a:lnTo>
                    <a:pt x="1699247" y="434531"/>
                  </a:lnTo>
                  <a:lnTo>
                    <a:pt x="1690412" y="441579"/>
                  </a:lnTo>
                  <a:lnTo>
                    <a:pt x="1684522" y="454533"/>
                  </a:lnTo>
                  <a:lnTo>
                    <a:pt x="1670461" y="461010"/>
                  </a:lnTo>
                  <a:lnTo>
                    <a:pt x="1659346" y="468059"/>
                  </a:lnTo>
                  <a:lnTo>
                    <a:pt x="1642245" y="459296"/>
                  </a:lnTo>
                  <a:lnTo>
                    <a:pt x="1639965" y="463391"/>
                  </a:lnTo>
                  <a:lnTo>
                    <a:pt x="1643480" y="472154"/>
                  </a:lnTo>
                  <a:lnTo>
                    <a:pt x="1639395" y="476917"/>
                  </a:lnTo>
                  <a:lnTo>
                    <a:pt x="1617070" y="475107"/>
                  </a:lnTo>
                  <a:lnTo>
                    <a:pt x="1604719" y="473393"/>
                  </a:lnTo>
                  <a:lnTo>
                    <a:pt x="1602914" y="489871"/>
                  </a:lnTo>
                  <a:lnTo>
                    <a:pt x="1624670" y="493395"/>
                  </a:lnTo>
                  <a:lnTo>
                    <a:pt x="1635215" y="502920"/>
                  </a:lnTo>
                  <a:cubicBezTo>
                    <a:pt x="1635215" y="502920"/>
                    <a:pt x="1643480" y="512921"/>
                    <a:pt x="1645190" y="512921"/>
                  </a:cubicBezTo>
                  <a:cubicBezTo>
                    <a:pt x="1646900" y="512921"/>
                    <a:pt x="1658776" y="515874"/>
                    <a:pt x="1658776" y="515874"/>
                  </a:cubicBezTo>
                  <a:lnTo>
                    <a:pt x="1654026" y="541782"/>
                  </a:lnTo>
                  <a:lnTo>
                    <a:pt x="1643480" y="565880"/>
                  </a:lnTo>
                  <a:lnTo>
                    <a:pt x="1599399" y="565309"/>
                  </a:lnTo>
                  <a:lnTo>
                    <a:pt x="1551328" y="564166"/>
                  </a:lnTo>
                  <a:lnTo>
                    <a:pt x="1536032" y="569976"/>
                  </a:lnTo>
                  <a:lnTo>
                    <a:pt x="1531282" y="583502"/>
                  </a:lnTo>
                  <a:lnTo>
                    <a:pt x="1535462" y="597694"/>
                  </a:lnTo>
                  <a:lnTo>
                    <a:pt x="1526912" y="624269"/>
                  </a:lnTo>
                  <a:lnTo>
                    <a:pt x="1523397" y="638461"/>
                  </a:lnTo>
                  <a:cubicBezTo>
                    <a:pt x="1523416" y="643299"/>
                    <a:pt x="1523958" y="648122"/>
                    <a:pt x="1525012" y="652844"/>
                  </a:cubicBezTo>
                  <a:cubicBezTo>
                    <a:pt x="1526247" y="654558"/>
                    <a:pt x="1533277" y="666941"/>
                    <a:pt x="1533277" y="666941"/>
                  </a:cubicBezTo>
                  <a:lnTo>
                    <a:pt x="1527957" y="686943"/>
                  </a:lnTo>
                  <a:lnTo>
                    <a:pt x="1543823" y="691706"/>
                  </a:lnTo>
                  <a:lnTo>
                    <a:pt x="1570233" y="693420"/>
                  </a:lnTo>
                  <a:lnTo>
                    <a:pt x="1584294" y="701135"/>
                  </a:lnTo>
                  <a:lnTo>
                    <a:pt x="1594934" y="702850"/>
                  </a:lnTo>
                  <a:lnTo>
                    <a:pt x="1612510" y="695230"/>
                  </a:lnTo>
                  <a:lnTo>
                    <a:pt x="1638920" y="691706"/>
                  </a:lnTo>
                  <a:lnTo>
                    <a:pt x="1663621" y="671036"/>
                  </a:lnTo>
                  <a:lnTo>
                    <a:pt x="1659536" y="645795"/>
                  </a:lnTo>
                  <a:lnTo>
                    <a:pt x="1674736" y="626745"/>
                  </a:lnTo>
                  <a:lnTo>
                    <a:pt x="1707037" y="606171"/>
                  </a:lnTo>
                  <a:lnTo>
                    <a:pt x="1721098" y="601409"/>
                  </a:lnTo>
                  <a:lnTo>
                    <a:pt x="1719387" y="580263"/>
                  </a:lnTo>
                  <a:lnTo>
                    <a:pt x="1738388" y="569024"/>
                  </a:lnTo>
                  <a:lnTo>
                    <a:pt x="1757388" y="575501"/>
                  </a:lnTo>
                  <a:lnTo>
                    <a:pt x="1770309" y="568452"/>
                  </a:lnTo>
                  <a:lnTo>
                    <a:pt x="1810020" y="556260"/>
                  </a:lnTo>
                  <a:lnTo>
                    <a:pt x="1849351" y="592836"/>
                  </a:lnTo>
                  <a:lnTo>
                    <a:pt x="1903313" y="629888"/>
                  </a:lnTo>
                  <a:cubicBezTo>
                    <a:pt x="1903313" y="629888"/>
                    <a:pt x="1914523" y="652272"/>
                    <a:pt x="1915093" y="653987"/>
                  </a:cubicBezTo>
                  <a:cubicBezTo>
                    <a:pt x="1912946" y="659405"/>
                    <a:pt x="1910172" y="664553"/>
                    <a:pt x="1906828" y="669322"/>
                  </a:cubicBezTo>
                  <a:lnTo>
                    <a:pt x="1876522" y="669322"/>
                  </a:lnTo>
                  <a:lnTo>
                    <a:pt x="1865121" y="671894"/>
                  </a:lnTo>
                  <a:cubicBezTo>
                    <a:pt x="1865121" y="671894"/>
                    <a:pt x="1868637" y="680657"/>
                    <a:pt x="1870917" y="680657"/>
                  </a:cubicBezTo>
                  <a:cubicBezTo>
                    <a:pt x="1873197" y="680657"/>
                    <a:pt x="1897422" y="691896"/>
                    <a:pt x="1897422" y="691896"/>
                  </a:cubicBezTo>
                  <a:lnTo>
                    <a:pt x="1905022" y="697802"/>
                  </a:lnTo>
                  <a:lnTo>
                    <a:pt x="1909108" y="696563"/>
                  </a:lnTo>
                  <a:lnTo>
                    <a:pt x="1908538" y="685419"/>
                  </a:lnTo>
                  <a:lnTo>
                    <a:pt x="1910913" y="674846"/>
                  </a:lnTo>
                  <a:lnTo>
                    <a:pt x="1919083" y="675989"/>
                  </a:lnTo>
                  <a:cubicBezTo>
                    <a:pt x="1922417" y="672357"/>
                    <a:pt x="1925372" y="668401"/>
                    <a:pt x="1927918" y="664178"/>
                  </a:cubicBezTo>
                  <a:cubicBezTo>
                    <a:pt x="1930379" y="658963"/>
                    <a:pt x="1933105" y="653877"/>
                    <a:pt x="1936088" y="648938"/>
                  </a:cubicBezTo>
                  <a:lnTo>
                    <a:pt x="1929628" y="636556"/>
                  </a:lnTo>
                  <a:lnTo>
                    <a:pt x="1933238" y="628269"/>
                  </a:lnTo>
                  <a:lnTo>
                    <a:pt x="1942739" y="629507"/>
                  </a:lnTo>
                  <a:lnTo>
                    <a:pt x="1943879" y="641794"/>
                  </a:lnTo>
                  <a:lnTo>
                    <a:pt x="1947394" y="641794"/>
                  </a:lnTo>
                  <a:lnTo>
                    <a:pt x="1946254" y="626555"/>
                  </a:lnTo>
                  <a:lnTo>
                    <a:pt x="1936753" y="620649"/>
                  </a:lnTo>
                  <a:lnTo>
                    <a:pt x="1924023" y="612172"/>
                  </a:lnTo>
                  <a:lnTo>
                    <a:pt x="1915188" y="599313"/>
                  </a:lnTo>
                  <a:lnTo>
                    <a:pt x="1899892" y="595122"/>
                  </a:lnTo>
                  <a:lnTo>
                    <a:pt x="1882317" y="582740"/>
                  </a:lnTo>
                  <a:lnTo>
                    <a:pt x="1878232" y="568643"/>
                  </a:lnTo>
                  <a:lnTo>
                    <a:pt x="1861796" y="560451"/>
                  </a:lnTo>
                  <a:lnTo>
                    <a:pt x="1857521" y="547497"/>
                  </a:lnTo>
                  <a:lnTo>
                    <a:pt x="1862271" y="533971"/>
                  </a:lnTo>
                  <a:lnTo>
                    <a:pt x="1872816" y="532162"/>
                  </a:lnTo>
                  <a:cubicBezTo>
                    <a:pt x="1873006" y="536480"/>
                    <a:pt x="1873197" y="540798"/>
                    <a:pt x="1873387" y="545116"/>
                  </a:cubicBezTo>
                  <a:lnTo>
                    <a:pt x="1883932" y="548640"/>
                  </a:lnTo>
                  <a:lnTo>
                    <a:pt x="1891057" y="544544"/>
                  </a:lnTo>
                  <a:lnTo>
                    <a:pt x="1901603" y="563594"/>
                  </a:lnTo>
                  <a:lnTo>
                    <a:pt x="1923263" y="575882"/>
                  </a:lnTo>
                  <a:lnTo>
                    <a:pt x="1940363" y="585407"/>
                  </a:lnTo>
                  <a:lnTo>
                    <a:pt x="1950909" y="586645"/>
                  </a:lnTo>
                  <a:lnTo>
                    <a:pt x="1968484" y="605695"/>
                  </a:lnTo>
                  <a:lnTo>
                    <a:pt x="1972664" y="630365"/>
                  </a:lnTo>
                  <a:lnTo>
                    <a:pt x="2005535" y="664559"/>
                  </a:lnTo>
                  <a:lnTo>
                    <a:pt x="2010190" y="688658"/>
                  </a:lnTo>
                  <a:lnTo>
                    <a:pt x="2033656" y="705136"/>
                  </a:lnTo>
                  <a:lnTo>
                    <a:pt x="2040116" y="699802"/>
                  </a:lnTo>
                  <a:lnTo>
                    <a:pt x="2036601" y="684562"/>
                  </a:lnTo>
                  <a:lnTo>
                    <a:pt x="2049521" y="677513"/>
                  </a:lnTo>
                  <a:lnTo>
                    <a:pt x="2045436" y="666845"/>
                  </a:lnTo>
                  <a:lnTo>
                    <a:pt x="2032421" y="662369"/>
                  </a:lnTo>
                  <a:lnTo>
                    <a:pt x="2027101" y="651796"/>
                  </a:lnTo>
                  <a:lnTo>
                    <a:pt x="2029476" y="634651"/>
                  </a:lnTo>
                  <a:lnTo>
                    <a:pt x="2021876" y="625888"/>
                  </a:lnTo>
                  <a:lnTo>
                    <a:pt x="2028906" y="627031"/>
                  </a:lnTo>
                  <a:lnTo>
                    <a:pt x="2034131" y="633508"/>
                  </a:lnTo>
                  <a:lnTo>
                    <a:pt x="2042396" y="622364"/>
                  </a:lnTo>
                  <a:lnTo>
                    <a:pt x="2056457" y="622935"/>
                  </a:lnTo>
                  <a:lnTo>
                    <a:pt x="2070612" y="628841"/>
                  </a:lnTo>
                  <a:lnTo>
                    <a:pt x="2081157" y="643319"/>
                  </a:lnTo>
                  <a:lnTo>
                    <a:pt x="2091703" y="659797"/>
                  </a:lnTo>
                  <a:cubicBezTo>
                    <a:pt x="2091703" y="659797"/>
                    <a:pt x="2084673" y="663893"/>
                    <a:pt x="2084102" y="665702"/>
                  </a:cubicBezTo>
                  <a:cubicBezTo>
                    <a:pt x="2085499" y="670258"/>
                    <a:pt x="2087475" y="674613"/>
                    <a:pt x="2089993" y="678656"/>
                  </a:cubicBezTo>
                  <a:lnTo>
                    <a:pt x="2103483" y="690944"/>
                  </a:lnTo>
                  <a:lnTo>
                    <a:pt x="2114028" y="705803"/>
                  </a:lnTo>
                  <a:lnTo>
                    <a:pt x="2135119" y="705231"/>
                  </a:lnTo>
                  <a:lnTo>
                    <a:pt x="2137494" y="714756"/>
                  </a:lnTo>
                  <a:lnTo>
                    <a:pt x="2152789" y="716471"/>
                  </a:lnTo>
                  <a:lnTo>
                    <a:pt x="2167420" y="712946"/>
                  </a:lnTo>
                  <a:lnTo>
                    <a:pt x="2171600" y="703421"/>
                  </a:lnTo>
                  <a:lnTo>
                    <a:pt x="2178060" y="712280"/>
                  </a:lnTo>
                  <a:lnTo>
                    <a:pt x="2195065" y="718185"/>
                  </a:lnTo>
                  <a:lnTo>
                    <a:pt x="2209696" y="717042"/>
                  </a:lnTo>
                  <a:lnTo>
                    <a:pt x="2222046" y="703421"/>
                  </a:lnTo>
                  <a:lnTo>
                    <a:pt x="2233162" y="708184"/>
                  </a:lnTo>
                  <a:lnTo>
                    <a:pt x="2241427" y="713423"/>
                  </a:lnTo>
                  <a:lnTo>
                    <a:pt x="2238482" y="725234"/>
                  </a:lnTo>
                  <a:lnTo>
                    <a:pt x="2245797" y="749427"/>
                  </a:lnTo>
                  <a:lnTo>
                    <a:pt x="2235157" y="773906"/>
                  </a:lnTo>
                  <a:lnTo>
                    <a:pt x="2235157" y="805910"/>
                  </a:lnTo>
                  <a:lnTo>
                    <a:pt x="2171030" y="805910"/>
                  </a:lnTo>
                  <a:lnTo>
                    <a:pt x="2146709" y="815435"/>
                  </a:lnTo>
                  <a:lnTo>
                    <a:pt x="2107283" y="795719"/>
                  </a:lnTo>
                  <a:lnTo>
                    <a:pt x="2081442" y="798767"/>
                  </a:lnTo>
                  <a:lnTo>
                    <a:pt x="2037266" y="782765"/>
                  </a:lnTo>
                  <a:lnTo>
                    <a:pt x="2002305" y="782765"/>
                  </a:lnTo>
                  <a:lnTo>
                    <a:pt x="1991665" y="792290"/>
                  </a:lnTo>
                  <a:lnTo>
                    <a:pt x="1997745" y="809054"/>
                  </a:lnTo>
                  <a:lnTo>
                    <a:pt x="1984065" y="822769"/>
                  </a:lnTo>
                  <a:lnTo>
                    <a:pt x="1949009" y="801434"/>
                  </a:lnTo>
                  <a:lnTo>
                    <a:pt x="1921648" y="804482"/>
                  </a:lnTo>
                  <a:lnTo>
                    <a:pt x="1911008" y="786194"/>
                  </a:lnTo>
                  <a:lnTo>
                    <a:pt x="1869871" y="774002"/>
                  </a:lnTo>
                  <a:lnTo>
                    <a:pt x="1841371" y="760190"/>
                  </a:lnTo>
                  <a:lnTo>
                    <a:pt x="1819520" y="749427"/>
                  </a:lnTo>
                  <a:lnTo>
                    <a:pt x="1845361" y="718947"/>
                  </a:lnTo>
                  <a:lnTo>
                    <a:pt x="1837761" y="693039"/>
                  </a:lnTo>
                  <a:lnTo>
                    <a:pt x="1819520" y="682276"/>
                  </a:lnTo>
                  <a:lnTo>
                    <a:pt x="1711407" y="694563"/>
                  </a:lnTo>
                  <a:lnTo>
                    <a:pt x="1668846" y="711327"/>
                  </a:lnTo>
                  <a:lnTo>
                    <a:pt x="1641390" y="712851"/>
                  </a:lnTo>
                  <a:lnTo>
                    <a:pt x="1612890" y="723519"/>
                  </a:lnTo>
                  <a:lnTo>
                    <a:pt x="1577929" y="715899"/>
                  </a:lnTo>
                  <a:lnTo>
                    <a:pt x="1555033" y="743331"/>
                  </a:lnTo>
                  <a:lnTo>
                    <a:pt x="1527672" y="761619"/>
                  </a:lnTo>
                  <a:lnTo>
                    <a:pt x="1502971" y="813530"/>
                  </a:lnTo>
                  <a:lnTo>
                    <a:pt x="1509432" y="836390"/>
                  </a:lnTo>
                  <a:lnTo>
                    <a:pt x="1477511" y="866966"/>
                  </a:lnTo>
                  <a:lnTo>
                    <a:pt x="1445590" y="879158"/>
                  </a:lnTo>
                  <a:lnTo>
                    <a:pt x="1430389" y="907733"/>
                  </a:lnTo>
                  <a:cubicBezTo>
                    <a:pt x="1430389" y="907733"/>
                    <a:pt x="1396854" y="982504"/>
                    <a:pt x="1393814" y="988600"/>
                  </a:cubicBezTo>
                  <a:cubicBezTo>
                    <a:pt x="1390773" y="994696"/>
                    <a:pt x="1393814" y="1032891"/>
                    <a:pt x="1393814" y="1032891"/>
                  </a:cubicBezTo>
                  <a:lnTo>
                    <a:pt x="1407494" y="1077087"/>
                  </a:lnTo>
                  <a:lnTo>
                    <a:pt x="1375573" y="1151858"/>
                  </a:lnTo>
                  <a:lnTo>
                    <a:pt x="1387733" y="1188530"/>
                  </a:lnTo>
                  <a:lnTo>
                    <a:pt x="1404454" y="1222058"/>
                  </a:lnTo>
                  <a:lnTo>
                    <a:pt x="1448630" y="1284637"/>
                  </a:lnTo>
                  <a:cubicBezTo>
                    <a:pt x="1448187" y="1295114"/>
                    <a:pt x="1447743" y="1305592"/>
                    <a:pt x="1447300" y="1316069"/>
                  </a:cubicBezTo>
                  <a:lnTo>
                    <a:pt x="1538312" y="1385507"/>
                  </a:lnTo>
                  <a:lnTo>
                    <a:pt x="1599304" y="1360932"/>
                  </a:lnTo>
                  <a:lnTo>
                    <a:pt x="1658016" y="1379601"/>
                  </a:lnTo>
                  <a:lnTo>
                    <a:pt x="1730978" y="1339977"/>
                  </a:lnTo>
                  <a:cubicBezTo>
                    <a:pt x="1730978" y="1339977"/>
                    <a:pt x="1755393" y="1339977"/>
                    <a:pt x="1762994" y="1353693"/>
                  </a:cubicBezTo>
                  <a:cubicBezTo>
                    <a:pt x="1770594" y="1367409"/>
                    <a:pt x="1775154" y="1379601"/>
                    <a:pt x="1802515" y="1379601"/>
                  </a:cubicBezTo>
                  <a:cubicBezTo>
                    <a:pt x="1829875" y="1379601"/>
                    <a:pt x="1843651" y="1410176"/>
                    <a:pt x="1843651" y="1410176"/>
                  </a:cubicBezTo>
                  <a:lnTo>
                    <a:pt x="1831491" y="1445228"/>
                  </a:lnTo>
                  <a:lnTo>
                    <a:pt x="1837571" y="1463516"/>
                  </a:lnTo>
                  <a:lnTo>
                    <a:pt x="1825410" y="1492091"/>
                  </a:lnTo>
                  <a:lnTo>
                    <a:pt x="1853911" y="1551527"/>
                  </a:lnTo>
                  <a:lnTo>
                    <a:pt x="1875192" y="1597343"/>
                  </a:lnTo>
                  <a:lnTo>
                    <a:pt x="1895047" y="1641634"/>
                  </a:lnTo>
                  <a:lnTo>
                    <a:pt x="1899607" y="1698022"/>
                  </a:lnTo>
                  <a:lnTo>
                    <a:pt x="1895047" y="1730121"/>
                  </a:lnTo>
                  <a:lnTo>
                    <a:pt x="1859991" y="1791176"/>
                  </a:lnTo>
                  <a:lnTo>
                    <a:pt x="1870632" y="1885760"/>
                  </a:lnTo>
                  <a:lnTo>
                    <a:pt x="1882792" y="1907095"/>
                  </a:lnTo>
                  <a:lnTo>
                    <a:pt x="1878232" y="1922336"/>
                  </a:lnTo>
                  <a:lnTo>
                    <a:pt x="1899607" y="1945291"/>
                  </a:lnTo>
                  <a:lnTo>
                    <a:pt x="1913288" y="1998631"/>
                  </a:lnTo>
                  <a:lnTo>
                    <a:pt x="1901127" y="2049018"/>
                  </a:lnTo>
                  <a:lnTo>
                    <a:pt x="1919368" y="2087118"/>
                  </a:lnTo>
                  <a:cubicBezTo>
                    <a:pt x="1919368" y="2087118"/>
                    <a:pt x="1936088" y="2128361"/>
                    <a:pt x="1937608" y="2132933"/>
                  </a:cubicBezTo>
                  <a:cubicBezTo>
                    <a:pt x="1939128" y="2137505"/>
                    <a:pt x="1949769" y="2152745"/>
                    <a:pt x="1948249" y="2160365"/>
                  </a:cubicBezTo>
                  <a:cubicBezTo>
                    <a:pt x="1946729" y="2167985"/>
                    <a:pt x="1942169" y="2187893"/>
                    <a:pt x="1942169" y="2187893"/>
                  </a:cubicBezTo>
                  <a:lnTo>
                    <a:pt x="1948249" y="2218373"/>
                  </a:lnTo>
                  <a:lnTo>
                    <a:pt x="2025866" y="2218373"/>
                  </a:lnTo>
                  <a:lnTo>
                    <a:pt x="2062442" y="2206181"/>
                  </a:lnTo>
                  <a:lnTo>
                    <a:pt x="2152219" y="2114645"/>
                  </a:lnTo>
                  <a:cubicBezTo>
                    <a:pt x="2160428" y="2104920"/>
                    <a:pt x="2168037" y="2094709"/>
                    <a:pt x="2175020" y="2084070"/>
                  </a:cubicBezTo>
                  <a:cubicBezTo>
                    <a:pt x="2176540" y="2079498"/>
                    <a:pt x="2188700" y="2023110"/>
                    <a:pt x="2188700" y="2023110"/>
                  </a:cubicBezTo>
                  <a:lnTo>
                    <a:pt x="2252637" y="1997107"/>
                  </a:lnTo>
                  <a:lnTo>
                    <a:pt x="2252637" y="1947291"/>
                  </a:lnTo>
                  <a:lnTo>
                    <a:pt x="2238957" y="1907572"/>
                  </a:lnTo>
                  <a:lnTo>
                    <a:pt x="2272398" y="1875568"/>
                  </a:lnTo>
                  <a:lnTo>
                    <a:pt x="2362270" y="1823657"/>
                  </a:lnTo>
                  <a:lnTo>
                    <a:pt x="2369870" y="1783937"/>
                  </a:lnTo>
                  <a:lnTo>
                    <a:pt x="2369870" y="1715357"/>
                  </a:lnTo>
                  <a:lnTo>
                    <a:pt x="2353055" y="1663446"/>
                  </a:lnTo>
                  <a:lnTo>
                    <a:pt x="2357615" y="1631442"/>
                  </a:lnTo>
                  <a:lnTo>
                    <a:pt x="2342035" y="1617631"/>
                  </a:lnTo>
                  <a:lnTo>
                    <a:pt x="2371010" y="1574959"/>
                  </a:lnTo>
                  <a:lnTo>
                    <a:pt x="2381651" y="1518476"/>
                  </a:lnTo>
                  <a:lnTo>
                    <a:pt x="2424212" y="1492568"/>
                  </a:lnTo>
                  <a:lnTo>
                    <a:pt x="2433712" y="1466564"/>
                  </a:lnTo>
                  <a:lnTo>
                    <a:pt x="2511329" y="1385888"/>
                  </a:lnTo>
                  <a:lnTo>
                    <a:pt x="2535745" y="1309116"/>
                  </a:lnTo>
                  <a:lnTo>
                    <a:pt x="2558546" y="1266730"/>
                  </a:lnTo>
                  <a:lnTo>
                    <a:pt x="2558546" y="1220915"/>
                  </a:lnTo>
                  <a:lnTo>
                    <a:pt x="2537265" y="1213295"/>
                  </a:lnTo>
                  <a:lnTo>
                    <a:pt x="2512849" y="1233107"/>
                  </a:lnTo>
                  <a:lnTo>
                    <a:pt x="2479408" y="1236155"/>
                  </a:lnTo>
                  <a:lnTo>
                    <a:pt x="2444447" y="1245680"/>
                  </a:lnTo>
                  <a:lnTo>
                    <a:pt x="2415472" y="1227296"/>
                  </a:lnTo>
                  <a:lnTo>
                    <a:pt x="2418511" y="1204436"/>
                  </a:lnTo>
                  <a:lnTo>
                    <a:pt x="2382031" y="1163288"/>
                  </a:lnTo>
                  <a:lnTo>
                    <a:pt x="2345454" y="1141857"/>
                  </a:lnTo>
                  <a:lnTo>
                    <a:pt x="2328734" y="1086993"/>
                  </a:lnTo>
                  <a:lnTo>
                    <a:pt x="2293013" y="1052894"/>
                  </a:lnTo>
                  <a:lnTo>
                    <a:pt x="2289973" y="1010221"/>
                  </a:lnTo>
                  <a:lnTo>
                    <a:pt x="2264037" y="972121"/>
                  </a:lnTo>
                  <a:lnTo>
                    <a:pt x="2232116" y="900494"/>
                  </a:lnTo>
                  <a:lnTo>
                    <a:pt x="2198581" y="866966"/>
                  </a:lnTo>
                  <a:lnTo>
                    <a:pt x="2195540" y="839438"/>
                  </a:lnTo>
                  <a:lnTo>
                    <a:pt x="2209316" y="845630"/>
                  </a:lnTo>
                  <a:lnTo>
                    <a:pt x="2224516" y="857821"/>
                  </a:lnTo>
                  <a:lnTo>
                    <a:pt x="2230596" y="880682"/>
                  </a:lnTo>
                  <a:cubicBezTo>
                    <a:pt x="2242757" y="880682"/>
                    <a:pt x="2247317" y="857821"/>
                    <a:pt x="2247317" y="857821"/>
                  </a:cubicBezTo>
                  <a:lnTo>
                    <a:pt x="2257957" y="880682"/>
                  </a:lnTo>
                  <a:lnTo>
                    <a:pt x="2268597" y="909257"/>
                  </a:lnTo>
                  <a:lnTo>
                    <a:pt x="2302133" y="959644"/>
                  </a:lnTo>
                  <a:lnTo>
                    <a:pt x="2320374" y="962692"/>
                  </a:lnTo>
                  <a:lnTo>
                    <a:pt x="2341654" y="1006983"/>
                  </a:lnTo>
                  <a:lnTo>
                    <a:pt x="2340134" y="1026795"/>
                  </a:lnTo>
                  <a:lnTo>
                    <a:pt x="2401031" y="1089374"/>
                  </a:lnTo>
                  <a:lnTo>
                    <a:pt x="2411671" y="1147286"/>
                  </a:lnTo>
                  <a:lnTo>
                    <a:pt x="2422312" y="1173290"/>
                  </a:lnTo>
                  <a:lnTo>
                    <a:pt x="2442167" y="1193102"/>
                  </a:lnTo>
                  <a:lnTo>
                    <a:pt x="2533465" y="1168718"/>
                  </a:lnTo>
                  <a:lnTo>
                    <a:pt x="2550185" y="1153382"/>
                  </a:lnTo>
                  <a:lnTo>
                    <a:pt x="2589706" y="1141190"/>
                  </a:lnTo>
                  <a:lnTo>
                    <a:pt x="2589706" y="1122902"/>
                  </a:lnTo>
                  <a:lnTo>
                    <a:pt x="2635403" y="1092422"/>
                  </a:lnTo>
                  <a:lnTo>
                    <a:pt x="2654403" y="1056989"/>
                  </a:lnTo>
                  <a:lnTo>
                    <a:pt x="2665423" y="1038987"/>
                  </a:lnTo>
                  <a:lnTo>
                    <a:pt x="2680719" y="1017651"/>
                  </a:lnTo>
                  <a:lnTo>
                    <a:pt x="2655543" y="982885"/>
                  </a:lnTo>
                  <a:lnTo>
                    <a:pt x="2620392" y="953071"/>
                  </a:lnTo>
                  <a:lnTo>
                    <a:pt x="2609182" y="924496"/>
                  </a:lnTo>
                  <a:lnTo>
                    <a:pt x="2596262" y="927544"/>
                  </a:lnTo>
                  <a:lnTo>
                    <a:pt x="2586761" y="954977"/>
                  </a:lnTo>
                  <a:lnTo>
                    <a:pt x="2551800" y="964502"/>
                  </a:lnTo>
                  <a:lnTo>
                    <a:pt x="2533560" y="952310"/>
                  </a:lnTo>
                  <a:lnTo>
                    <a:pt x="2527479" y="926402"/>
                  </a:lnTo>
                  <a:lnTo>
                    <a:pt x="2515319" y="929450"/>
                  </a:lnTo>
                  <a:lnTo>
                    <a:pt x="2496984" y="895826"/>
                  </a:lnTo>
                  <a:lnTo>
                    <a:pt x="2480263" y="886301"/>
                  </a:lnTo>
                  <a:lnTo>
                    <a:pt x="2458983" y="851249"/>
                  </a:lnTo>
                  <a:lnTo>
                    <a:pt x="2474183" y="834390"/>
                  </a:lnTo>
                  <a:lnTo>
                    <a:pt x="2524534" y="876110"/>
                  </a:lnTo>
                  <a:close/>
                  <a:moveTo>
                    <a:pt x="1812015" y="651510"/>
                  </a:moveTo>
                  <a:lnTo>
                    <a:pt x="1815245" y="636937"/>
                  </a:lnTo>
                  <a:lnTo>
                    <a:pt x="1815245" y="615982"/>
                  </a:lnTo>
                  <a:cubicBezTo>
                    <a:pt x="1811948" y="613046"/>
                    <a:pt x="1807901" y="611098"/>
                    <a:pt x="1803560" y="610362"/>
                  </a:cubicBezTo>
                  <a:cubicBezTo>
                    <a:pt x="1800444" y="610367"/>
                    <a:pt x="1797432" y="611519"/>
                    <a:pt x="1795104" y="613601"/>
                  </a:cubicBezTo>
                  <a:lnTo>
                    <a:pt x="1795104" y="636937"/>
                  </a:lnTo>
                  <a:cubicBezTo>
                    <a:pt x="1795921" y="641759"/>
                    <a:pt x="1795921" y="646688"/>
                    <a:pt x="1795104" y="651510"/>
                  </a:cubicBezTo>
                  <a:lnTo>
                    <a:pt x="1812015" y="651510"/>
                  </a:lnTo>
                  <a:close/>
                  <a:moveTo>
                    <a:pt x="1812015" y="588550"/>
                  </a:moveTo>
                  <a:cubicBezTo>
                    <a:pt x="1812642" y="583327"/>
                    <a:pt x="1808927" y="578583"/>
                    <a:pt x="1803721" y="577954"/>
                  </a:cubicBezTo>
                  <a:cubicBezTo>
                    <a:pt x="1802714" y="577832"/>
                    <a:pt x="1801698" y="577872"/>
                    <a:pt x="1800710" y="578072"/>
                  </a:cubicBezTo>
                  <a:lnTo>
                    <a:pt x="1795104" y="594169"/>
                  </a:lnTo>
                  <a:lnTo>
                    <a:pt x="1800710" y="606266"/>
                  </a:lnTo>
                  <a:lnTo>
                    <a:pt x="1812015" y="606266"/>
                  </a:lnTo>
                  <a:lnTo>
                    <a:pt x="1812015" y="588550"/>
                  </a:lnTo>
                  <a:close/>
                  <a:moveTo>
                    <a:pt x="1396854" y="171926"/>
                  </a:moveTo>
                  <a:lnTo>
                    <a:pt x="1453855" y="171926"/>
                  </a:lnTo>
                  <a:lnTo>
                    <a:pt x="1484921" y="127063"/>
                  </a:lnTo>
                  <a:lnTo>
                    <a:pt x="1556458" y="127063"/>
                  </a:lnTo>
                  <a:lnTo>
                    <a:pt x="1567953" y="98488"/>
                  </a:lnTo>
                  <a:lnTo>
                    <a:pt x="1611939" y="75152"/>
                  </a:lnTo>
                  <a:cubicBezTo>
                    <a:pt x="1632745" y="56960"/>
                    <a:pt x="1611939" y="24003"/>
                    <a:pt x="1611939" y="24003"/>
                  </a:cubicBezTo>
                  <a:lnTo>
                    <a:pt x="1522257" y="12764"/>
                  </a:lnTo>
                  <a:lnTo>
                    <a:pt x="1433145" y="24194"/>
                  </a:lnTo>
                  <a:lnTo>
                    <a:pt x="1303561" y="0"/>
                  </a:lnTo>
                  <a:lnTo>
                    <a:pt x="1223664" y="36385"/>
                  </a:lnTo>
                  <a:cubicBezTo>
                    <a:pt x="1223664" y="36385"/>
                    <a:pt x="1166187" y="67532"/>
                    <a:pt x="1158397" y="64961"/>
                  </a:cubicBezTo>
                  <a:cubicBezTo>
                    <a:pt x="1142874" y="63646"/>
                    <a:pt x="1127274" y="63646"/>
                    <a:pt x="1111751" y="64961"/>
                  </a:cubicBezTo>
                  <a:cubicBezTo>
                    <a:pt x="1111751" y="64961"/>
                    <a:pt x="1140252" y="90869"/>
                    <a:pt x="1153172" y="93536"/>
                  </a:cubicBezTo>
                  <a:cubicBezTo>
                    <a:pt x="1162615" y="94992"/>
                    <a:pt x="1172229" y="94992"/>
                    <a:pt x="1181673" y="93536"/>
                  </a:cubicBezTo>
                  <a:cubicBezTo>
                    <a:pt x="1181673" y="93536"/>
                    <a:pt x="1181673" y="118872"/>
                    <a:pt x="1186898" y="124682"/>
                  </a:cubicBezTo>
                  <a:cubicBezTo>
                    <a:pt x="1205043" y="145542"/>
                    <a:pt x="1167897" y="161068"/>
                    <a:pt x="1167897" y="161068"/>
                  </a:cubicBezTo>
                  <a:lnTo>
                    <a:pt x="1167897" y="185642"/>
                  </a:lnTo>
                  <a:cubicBezTo>
                    <a:pt x="1167897" y="185642"/>
                    <a:pt x="1171982" y="232029"/>
                    <a:pt x="1179678" y="229933"/>
                  </a:cubicBezTo>
                  <a:cubicBezTo>
                    <a:pt x="1187373" y="227838"/>
                    <a:pt x="1200008" y="254603"/>
                    <a:pt x="1200008" y="254603"/>
                  </a:cubicBezTo>
                  <a:lnTo>
                    <a:pt x="1223854" y="280606"/>
                  </a:lnTo>
                  <a:lnTo>
                    <a:pt x="1267460" y="280606"/>
                  </a:lnTo>
                  <a:lnTo>
                    <a:pt x="1321897" y="215646"/>
                  </a:lnTo>
                  <a:lnTo>
                    <a:pt x="1375478" y="192310"/>
                  </a:lnTo>
                  <a:lnTo>
                    <a:pt x="1396854" y="171926"/>
                  </a:lnTo>
                  <a:close/>
                  <a:moveTo>
                    <a:pt x="2516459" y="1725835"/>
                  </a:moveTo>
                  <a:lnTo>
                    <a:pt x="2509429" y="1706785"/>
                  </a:lnTo>
                  <a:lnTo>
                    <a:pt x="2501354" y="1714786"/>
                  </a:lnTo>
                  <a:lnTo>
                    <a:pt x="2494324" y="1730978"/>
                  </a:lnTo>
                  <a:lnTo>
                    <a:pt x="2478268" y="1740503"/>
                  </a:lnTo>
                  <a:lnTo>
                    <a:pt x="2471238" y="1761744"/>
                  </a:lnTo>
                  <a:lnTo>
                    <a:pt x="2461168" y="1786890"/>
                  </a:lnTo>
                  <a:lnTo>
                    <a:pt x="2421932" y="1798987"/>
                  </a:lnTo>
                  <a:lnTo>
                    <a:pt x="2404831" y="1828229"/>
                  </a:lnTo>
                  <a:lnTo>
                    <a:pt x="2400841" y="1876616"/>
                  </a:lnTo>
                  <a:lnTo>
                    <a:pt x="2386781" y="1900619"/>
                  </a:lnTo>
                  <a:lnTo>
                    <a:pt x="2370725" y="1917764"/>
                  </a:lnTo>
                  <a:lnTo>
                    <a:pt x="2376710" y="1946339"/>
                  </a:lnTo>
                  <a:lnTo>
                    <a:pt x="2387826" y="1959483"/>
                  </a:lnTo>
                  <a:lnTo>
                    <a:pt x="2376710" y="1974533"/>
                  </a:lnTo>
                  <a:lnTo>
                    <a:pt x="2387826" y="1984058"/>
                  </a:lnTo>
                  <a:lnTo>
                    <a:pt x="2424972" y="1984058"/>
                  </a:lnTo>
                  <a:lnTo>
                    <a:pt x="2446062" y="1952816"/>
                  </a:lnTo>
                  <a:cubicBezTo>
                    <a:pt x="2446062" y="1952816"/>
                    <a:pt x="2463163" y="1916525"/>
                    <a:pt x="2463163" y="1913477"/>
                  </a:cubicBezTo>
                  <a:cubicBezTo>
                    <a:pt x="2463163" y="1910429"/>
                    <a:pt x="2471238" y="1877187"/>
                    <a:pt x="2471238" y="1877187"/>
                  </a:cubicBezTo>
                  <a:lnTo>
                    <a:pt x="2500309" y="1839087"/>
                  </a:lnTo>
                  <a:lnTo>
                    <a:pt x="2500309" y="1786319"/>
                  </a:lnTo>
                  <a:lnTo>
                    <a:pt x="2520449" y="1786319"/>
                  </a:lnTo>
                  <a:lnTo>
                    <a:pt x="2514464" y="1748981"/>
                  </a:lnTo>
                  <a:lnTo>
                    <a:pt x="2516459" y="1725835"/>
                  </a:lnTo>
                  <a:close/>
                  <a:moveTo>
                    <a:pt x="487109" y="952881"/>
                  </a:moveTo>
                  <a:lnTo>
                    <a:pt x="443027" y="937832"/>
                  </a:lnTo>
                  <a:cubicBezTo>
                    <a:pt x="443027" y="937832"/>
                    <a:pt x="430772" y="939546"/>
                    <a:pt x="416427" y="942975"/>
                  </a:cubicBezTo>
                  <a:cubicBezTo>
                    <a:pt x="405872" y="945099"/>
                    <a:pt x="395564" y="948290"/>
                    <a:pt x="385646" y="952500"/>
                  </a:cubicBezTo>
                  <a:lnTo>
                    <a:pt x="448158" y="973836"/>
                  </a:lnTo>
                  <a:lnTo>
                    <a:pt x="473428" y="973836"/>
                  </a:lnTo>
                  <a:lnTo>
                    <a:pt x="515609" y="1010221"/>
                  </a:lnTo>
                  <a:lnTo>
                    <a:pt x="544110" y="1010221"/>
                  </a:lnTo>
                  <a:cubicBezTo>
                    <a:pt x="544110" y="1010221"/>
                    <a:pt x="567386" y="999839"/>
                    <a:pt x="559596" y="981646"/>
                  </a:cubicBezTo>
                  <a:lnTo>
                    <a:pt x="523400" y="968597"/>
                  </a:lnTo>
                  <a:lnTo>
                    <a:pt x="487109" y="952881"/>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18" name="Google Shape;3918;p38"/>
            <p:cNvSpPr/>
            <p:nvPr/>
          </p:nvSpPr>
          <p:spPr>
            <a:xfrm>
              <a:off x="2963026" y="773963"/>
              <a:ext cx="2815611" cy="2175092"/>
            </a:xfrm>
            <a:custGeom>
              <a:avLst/>
              <a:gdLst/>
              <a:ahLst/>
              <a:cxnLst/>
              <a:rect l="l" t="t" r="r" b="b"/>
              <a:pathLst>
                <a:path w="2815611" h="2175092" extrusionOk="0">
                  <a:moveTo>
                    <a:pt x="1577728" y="1854137"/>
                  </a:moveTo>
                  <a:cubicBezTo>
                    <a:pt x="783307" y="1853603"/>
                    <a:pt x="139725" y="1207484"/>
                    <a:pt x="140258" y="410994"/>
                  </a:cubicBezTo>
                  <a:cubicBezTo>
                    <a:pt x="140350" y="271815"/>
                    <a:pt x="160537" y="133380"/>
                    <a:pt x="200190" y="0"/>
                  </a:cubicBezTo>
                  <a:cubicBezTo>
                    <a:pt x="-203778" y="685400"/>
                    <a:pt x="22925" y="1569358"/>
                    <a:pt x="706545" y="1974380"/>
                  </a:cubicBezTo>
                  <a:cubicBezTo>
                    <a:pt x="1390164" y="2379402"/>
                    <a:pt x="2271836" y="2152107"/>
                    <a:pt x="2675797" y="1466707"/>
                  </a:cubicBezTo>
                  <a:cubicBezTo>
                    <a:pt x="2735230" y="1365885"/>
                    <a:pt x="2782181" y="1258167"/>
                    <a:pt x="2815612" y="1145953"/>
                  </a:cubicBezTo>
                  <a:cubicBezTo>
                    <a:pt x="2557081" y="1585036"/>
                    <a:pt x="2086286" y="1854375"/>
                    <a:pt x="1577728" y="1854137"/>
                  </a:cubicBezTo>
                  <a:close/>
                </a:path>
              </a:pathLst>
            </a:custGeom>
            <a:solidFill>
              <a:srgbClr val="000000">
                <a:alpha val="47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19" name="Google Shape;3919;p38"/>
            <p:cNvSpPr/>
            <p:nvPr/>
          </p:nvSpPr>
          <p:spPr>
            <a:xfrm>
              <a:off x="2183550" y="4458424"/>
              <a:ext cx="644687" cy="369950"/>
            </a:xfrm>
            <a:custGeom>
              <a:avLst/>
              <a:gdLst/>
              <a:ahLst/>
              <a:cxnLst/>
              <a:rect l="l" t="t" r="r" b="b"/>
              <a:pathLst>
                <a:path w="644687" h="369950" extrusionOk="0">
                  <a:moveTo>
                    <a:pt x="258217" y="369951"/>
                  </a:moveTo>
                  <a:lnTo>
                    <a:pt x="0" y="221837"/>
                  </a:lnTo>
                  <a:lnTo>
                    <a:pt x="386471" y="0"/>
                  </a:lnTo>
                  <a:lnTo>
                    <a:pt x="644688" y="148114"/>
                  </a:lnTo>
                  <a:lnTo>
                    <a:pt x="258217" y="369951"/>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20" name="Google Shape;3920;p38"/>
            <p:cNvSpPr/>
            <p:nvPr/>
          </p:nvSpPr>
          <p:spPr>
            <a:xfrm>
              <a:off x="2233331" y="4282211"/>
              <a:ext cx="427701" cy="247554"/>
            </a:xfrm>
            <a:custGeom>
              <a:avLst/>
              <a:gdLst/>
              <a:ahLst/>
              <a:cxnLst/>
              <a:rect l="l" t="t" r="r" b="b"/>
              <a:pathLst>
                <a:path w="427701" h="247554" extrusionOk="0">
                  <a:moveTo>
                    <a:pt x="213851" y="247555"/>
                  </a:moveTo>
                  <a:lnTo>
                    <a:pt x="0" y="123730"/>
                  </a:lnTo>
                  <a:lnTo>
                    <a:pt x="213851" y="0"/>
                  </a:lnTo>
                  <a:lnTo>
                    <a:pt x="427702" y="123730"/>
                  </a:lnTo>
                  <a:lnTo>
                    <a:pt x="213851" y="247555"/>
                  </a:lnTo>
                  <a:close/>
                </a:path>
              </a:pathLst>
            </a:custGeom>
            <a:solidFill>
              <a:srgbClr val="E9EA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21" name="Google Shape;3921;p38"/>
            <p:cNvSpPr/>
            <p:nvPr/>
          </p:nvSpPr>
          <p:spPr>
            <a:xfrm>
              <a:off x="2233331" y="4405941"/>
              <a:ext cx="213850" cy="371379"/>
            </a:xfrm>
            <a:custGeom>
              <a:avLst/>
              <a:gdLst/>
              <a:ahLst/>
              <a:cxnLst/>
              <a:rect l="l" t="t" r="r" b="b"/>
              <a:pathLst>
                <a:path w="213850" h="371379" extrusionOk="0">
                  <a:moveTo>
                    <a:pt x="213851" y="371380"/>
                  </a:moveTo>
                  <a:lnTo>
                    <a:pt x="0" y="247555"/>
                  </a:lnTo>
                  <a:lnTo>
                    <a:pt x="0" y="0"/>
                  </a:lnTo>
                  <a:lnTo>
                    <a:pt x="213851" y="123825"/>
                  </a:lnTo>
                  <a:lnTo>
                    <a:pt x="213851" y="371380"/>
                  </a:lnTo>
                  <a:close/>
                </a:path>
              </a:pathLst>
            </a:custGeom>
            <a:solidFill>
              <a:srgbClr val="C5C7D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22" name="Google Shape;3922;p38"/>
            <p:cNvSpPr/>
            <p:nvPr/>
          </p:nvSpPr>
          <p:spPr>
            <a:xfrm>
              <a:off x="2447182" y="4405941"/>
              <a:ext cx="213850" cy="371379"/>
            </a:xfrm>
            <a:custGeom>
              <a:avLst/>
              <a:gdLst/>
              <a:ahLst/>
              <a:cxnLst/>
              <a:rect l="l" t="t" r="r" b="b"/>
              <a:pathLst>
                <a:path w="213850" h="371379" extrusionOk="0">
                  <a:moveTo>
                    <a:pt x="213851" y="247555"/>
                  </a:moveTo>
                  <a:lnTo>
                    <a:pt x="0" y="371380"/>
                  </a:lnTo>
                  <a:lnTo>
                    <a:pt x="0" y="123825"/>
                  </a:lnTo>
                  <a:lnTo>
                    <a:pt x="213851" y="0"/>
                  </a:lnTo>
                  <a:lnTo>
                    <a:pt x="213851" y="247555"/>
                  </a:lnTo>
                  <a:close/>
                </a:path>
              </a:pathLst>
            </a:custGeom>
            <a:solidFill>
              <a:srgbClr val="D5D6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23" name="Google Shape;3923;p38"/>
            <p:cNvSpPr/>
            <p:nvPr/>
          </p:nvSpPr>
          <p:spPr>
            <a:xfrm>
              <a:off x="2726476" y="4553957"/>
              <a:ext cx="159649" cy="89989"/>
            </a:xfrm>
            <a:custGeom>
              <a:avLst/>
              <a:gdLst/>
              <a:ahLst/>
              <a:cxnLst/>
              <a:rect l="l" t="t" r="r" b="b"/>
              <a:pathLst>
                <a:path w="159649" h="89989" extrusionOk="0">
                  <a:moveTo>
                    <a:pt x="8089" y="21720"/>
                  </a:moveTo>
                  <a:cubicBezTo>
                    <a:pt x="26619" y="26806"/>
                    <a:pt x="46400" y="24415"/>
                    <a:pt x="63190" y="15052"/>
                  </a:cubicBezTo>
                  <a:cubicBezTo>
                    <a:pt x="76395" y="15052"/>
                    <a:pt x="148692" y="-15523"/>
                    <a:pt x="158193" y="10480"/>
                  </a:cubicBezTo>
                  <a:cubicBezTo>
                    <a:pt x="166743" y="33150"/>
                    <a:pt x="135582" y="54200"/>
                    <a:pt x="118862" y="58105"/>
                  </a:cubicBezTo>
                  <a:cubicBezTo>
                    <a:pt x="82476" y="66963"/>
                    <a:pt x="55590" y="85156"/>
                    <a:pt x="40959" y="88204"/>
                  </a:cubicBezTo>
                  <a:cubicBezTo>
                    <a:pt x="30034" y="90490"/>
                    <a:pt x="15974" y="92014"/>
                    <a:pt x="7329" y="83442"/>
                  </a:cubicBezTo>
                  <a:cubicBezTo>
                    <a:pt x="-3027" y="73345"/>
                    <a:pt x="-2077" y="35245"/>
                    <a:pt x="8089" y="21720"/>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24" name="Google Shape;3924;p38"/>
            <p:cNvSpPr/>
            <p:nvPr/>
          </p:nvSpPr>
          <p:spPr>
            <a:xfrm>
              <a:off x="2729149" y="4569009"/>
              <a:ext cx="157010" cy="75128"/>
            </a:xfrm>
            <a:custGeom>
              <a:avLst/>
              <a:gdLst/>
              <a:ahLst/>
              <a:cxnLst/>
              <a:rect l="l" t="t" r="r" b="b"/>
              <a:pathLst>
                <a:path w="157010" h="75128" extrusionOk="0">
                  <a:moveTo>
                    <a:pt x="38381" y="67056"/>
                  </a:moveTo>
                  <a:cubicBezTo>
                    <a:pt x="53011" y="63913"/>
                    <a:pt x="79897" y="45815"/>
                    <a:pt x="116283" y="36957"/>
                  </a:cubicBezTo>
                  <a:cubicBezTo>
                    <a:pt x="130249" y="33528"/>
                    <a:pt x="154284" y="17907"/>
                    <a:pt x="156754" y="0"/>
                  </a:cubicBezTo>
                  <a:cubicBezTo>
                    <a:pt x="159984" y="20860"/>
                    <a:pt x="131864" y="39434"/>
                    <a:pt x="116283" y="43244"/>
                  </a:cubicBezTo>
                  <a:cubicBezTo>
                    <a:pt x="79897" y="52102"/>
                    <a:pt x="53011" y="70295"/>
                    <a:pt x="38381" y="73343"/>
                  </a:cubicBezTo>
                  <a:cubicBezTo>
                    <a:pt x="27456" y="75629"/>
                    <a:pt x="13395" y="77153"/>
                    <a:pt x="4750" y="68580"/>
                  </a:cubicBezTo>
                  <a:cubicBezTo>
                    <a:pt x="2496" y="66075"/>
                    <a:pt x="867" y="63075"/>
                    <a:pt x="0" y="59817"/>
                  </a:cubicBezTo>
                  <a:cubicBezTo>
                    <a:pt x="10928" y="68189"/>
                    <a:pt x="25166" y="70876"/>
                    <a:pt x="38381" y="67056"/>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25" name="Google Shape;3925;p38"/>
            <p:cNvSpPr/>
            <p:nvPr/>
          </p:nvSpPr>
          <p:spPr>
            <a:xfrm>
              <a:off x="2596621" y="4484615"/>
              <a:ext cx="159662" cy="89989"/>
            </a:xfrm>
            <a:custGeom>
              <a:avLst/>
              <a:gdLst/>
              <a:ahLst/>
              <a:cxnLst/>
              <a:rect l="l" t="t" r="r" b="b"/>
              <a:pathLst>
                <a:path w="159662" h="89989" extrusionOk="0">
                  <a:moveTo>
                    <a:pt x="8075" y="21720"/>
                  </a:moveTo>
                  <a:cubicBezTo>
                    <a:pt x="26602" y="26863"/>
                    <a:pt x="46403" y="24463"/>
                    <a:pt x="63177" y="15052"/>
                  </a:cubicBezTo>
                  <a:cubicBezTo>
                    <a:pt x="76382" y="15052"/>
                    <a:pt x="148679" y="-15523"/>
                    <a:pt x="158179" y="10480"/>
                  </a:cubicBezTo>
                  <a:cubicBezTo>
                    <a:pt x="166825" y="33245"/>
                    <a:pt x="135569" y="54295"/>
                    <a:pt x="118943" y="58105"/>
                  </a:cubicBezTo>
                  <a:cubicBezTo>
                    <a:pt x="82557" y="66963"/>
                    <a:pt x="55672" y="85156"/>
                    <a:pt x="41041" y="88204"/>
                  </a:cubicBezTo>
                  <a:cubicBezTo>
                    <a:pt x="30116" y="90490"/>
                    <a:pt x="16055" y="92014"/>
                    <a:pt x="7410" y="83442"/>
                  </a:cubicBezTo>
                  <a:cubicBezTo>
                    <a:pt x="-3040" y="73345"/>
                    <a:pt x="-2090" y="35245"/>
                    <a:pt x="8075" y="21720"/>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26" name="Google Shape;3926;p38"/>
            <p:cNvSpPr/>
            <p:nvPr/>
          </p:nvSpPr>
          <p:spPr>
            <a:xfrm>
              <a:off x="2599186" y="4499667"/>
              <a:ext cx="157105" cy="75128"/>
            </a:xfrm>
            <a:custGeom>
              <a:avLst/>
              <a:gdLst/>
              <a:ahLst/>
              <a:cxnLst/>
              <a:rect l="l" t="t" r="r" b="b"/>
              <a:pathLst>
                <a:path w="157105" h="75128" extrusionOk="0">
                  <a:moveTo>
                    <a:pt x="38476" y="67056"/>
                  </a:moveTo>
                  <a:cubicBezTo>
                    <a:pt x="53106" y="64008"/>
                    <a:pt x="79992" y="45815"/>
                    <a:pt x="116378" y="36957"/>
                  </a:cubicBezTo>
                  <a:cubicBezTo>
                    <a:pt x="130344" y="33528"/>
                    <a:pt x="154379" y="17907"/>
                    <a:pt x="156849" y="0"/>
                  </a:cubicBezTo>
                  <a:cubicBezTo>
                    <a:pt x="160079" y="20955"/>
                    <a:pt x="131959" y="39434"/>
                    <a:pt x="116378" y="43244"/>
                  </a:cubicBezTo>
                  <a:cubicBezTo>
                    <a:pt x="79992" y="52102"/>
                    <a:pt x="53106" y="70295"/>
                    <a:pt x="38476" y="73343"/>
                  </a:cubicBezTo>
                  <a:cubicBezTo>
                    <a:pt x="27551" y="75629"/>
                    <a:pt x="13490" y="77153"/>
                    <a:pt x="4845" y="68580"/>
                  </a:cubicBezTo>
                  <a:cubicBezTo>
                    <a:pt x="2578" y="66113"/>
                    <a:pt x="919" y="63141"/>
                    <a:pt x="0" y="59912"/>
                  </a:cubicBezTo>
                  <a:cubicBezTo>
                    <a:pt x="10998" y="68209"/>
                    <a:pt x="25243" y="70856"/>
                    <a:pt x="38476" y="67056"/>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27" name="Google Shape;3927;p38"/>
            <p:cNvSpPr/>
            <p:nvPr/>
          </p:nvSpPr>
          <p:spPr>
            <a:xfrm>
              <a:off x="2302147" y="4142110"/>
              <a:ext cx="514696" cy="443940"/>
            </a:xfrm>
            <a:custGeom>
              <a:avLst/>
              <a:gdLst/>
              <a:ahLst/>
              <a:cxnLst/>
              <a:rect l="l" t="t" r="r" b="b"/>
              <a:pathLst>
                <a:path w="514696" h="443940" extrusionOk="0">
                  <a:moveTo>
                    <a:pt x="99908" y="274309"/>
                  </a:moveTo>
                  <a:cubicBezTo>
                    <a:pt x="156055" y="299074"/>
                    <a:pt x="209066" y="302884"/>
                    <a:pt x="252388" y="279643"/>
                  </a:cubicBezTo>
                  <a:lnTo>
                    <a:pt x="297134" y="253735"/>
                  </a:lnTo>
                  <a:cubicBezTo>
                    <a:pt x="299794" y="311647"/>
                    <a:pt x="302359" y="367273"/>
                    <a:pt x="302359" y="367273"/>
                  </a:cubicBezTo>
                  <a:cubicBezTo>
                    <a:pt x="302359" y="367273"/>
                    <a:pt x="336655" y="393371"/>
                    <a:pt x="363351" y="370130"/>
                  </a:cubicBezTo>
                  <a:cubicBezTo>
                    <a:pt x="363351" y="370130"/>
                    <a:pt x="368956" y="288787"/>
                    <a:pt x="374656" y="208872"/>
                  </a:cubicBezTo>
                  <a:lnTo>
                    <a:pt x="421872" y="181440"/>
                  </a:lnTo>
                  <a:cubicBezTo>
                    <a:pt x="420813" y="185707"/>
                    <a:pt x="420239" y="190089"/>
                    <a:pt x="420162" y="194489"/>
                  </a:cubicBezTo>
                  <a:cubicBezTo>
                    <a:pt x="420162" y="209729"/>
                    <a:pt x="430992" y="435472"/>
                    <a:pt x="430992" y="435472"/>
                  </a:cubicBezTo>
                  <a:cubicBezTo>
                    <a:pt x="430992" y="435472"/>
                    <a:pt x="465573" y="456141"/>
                    <a:pt x="492269" y="432900"/>
                  </a:cubicBezTo>
                  <a:cubicBezTo>
                    <a:pt x="492269" y="432900"/>
                    <a:pt x="510225" y="171248"/>
                    <a:pt x="514405" y="129434"/>
                  </a:cubicBezTo>
                  <a:cubicBezTo>
                    <a:pt x="519060" y="82475"/>
                    <a:pt x="466903" y="59329"/>
                    <a:pt x="434033" y="71331"/>
                  </a:cubicBezTo>
                  <a:lnTo>
                    <a:pt x="383681" y="90381"/>
                  </a:lnTo>
                  <a:cubicBezTo>
                    <a:pt x="384726" y="77236"/>
                    <a:pt x="385581" y="67045"/>
                    <a:pt x="386151" y="61330"/>
                  </a:cubicBezTo>
                  <a:cubicBezTo>
                    <a:pt x="390806" y="14276"/>
                    <a:pt x="338650" y="-8870"/>
                    <a:pt x="305874" y="3132"/>
                  </a:cubicBezTo>
                  <a:cubicBezTo>
                    <a:pt x="275853" y="14086"/>
                    <a:pt x="73213" y="90286"/>
                    <a:pt x="73213" y="90286"/>
                  </a:cubicBezTo>
                  <a:cubicBezTo>
                    <a:pt x="74494" y="109831"/>
                    <a:pt x="76873" y="129300"/>
                    <a:pt x="80338" y="148579"/>
                  </a:cubicBezTo>
                  <a:lnTo>
                    <a:pt x="346" y="141816"/>
                  </a:lnTo>
                  <a:cubicBezTo>
                    <a:pt x="-4594" y="217254"/>
                    <a:pt x="44142" y="249544"/>
                    <a:pt x="99908" y="274309"/>
                  </a:cubicBezTo>
                  <a:close/>
                  <a:moveTo>
                    <a:pt x="240132" y="144293"/>
                  </a:moveTo>
                  <a:lnTo>
                    <a:pt x="293714" y="113241"/>
                  </a:lnTo>
                  <a:cubicBezTo>
                    <a:pt x="292795" y="117022"/>
                    <a:pt x="292191" y="120880"/>
                    <a:pt x="291909" y="124766"/>
                  </a:cubicBezTo>
                  <a:close/>
                </a:path>
              </a:pathLst>
            </a:custGeom>
            <a:solidFill>
              <a:srgbClr val="616E8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28" name="Google Shape;3928;p38"/>
            <p:cNvSpPr/>
            <p:nvPr/>
          </p:nvSpPr>
          <p:spPr>
            <a:xfrm>
              <a:off x="2258507" y="4054849"/>
              <a:ext cx="110678" cy="194691"/>
            </a:xfrm>
            <a:custGeom>
              <a:avLst/>
              <a:gdLst/>
              <a:ahLst/>
              <a:cxnLst/>
              <a:rect l="l" t="t" r="r" b="b"/>
              <a:pathLst>
                <a:path w="110678" h="194691" extrusionOk="0">
                  <a:moveTo>
                    <a:pt x="0" y="0"/>
                  </a:moveTo>
                  <a:cubicBezTo>
                    <a:pt x="0" y="0"/>
                    <a:pt x="6555" y="99917"/>
                    <a:pt x="19666" y="114300"/>
                  </a:cubicBezTo>
                  <a:cubicBezTo>
                    <a:pt x="32776" y="128683"/>
                    <a:pt x="76667" y="138493"/>
                    <a:pt x="76667" y="138493"/>
                  </a:cubicBezTo>
                  <a:lnTo>
                    <a:pt x="110678" y="194691"/>
                  </a:lnTo>
                  <a:cubicBezTo>
                    <a:pt x="110678" y="194691"/>
                    <a:pt x="79612" y="16192"/>
                    <a:pt x="72677" y="11906"/>
                  </a:cubicBezTo>
                  <a:cubicBezTo>
                    <a:pt x="65742" y="7620"/>
                    <a:pt x="0" y="0"/>
                    <a:pt x="0"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29" name="Google Shape;3929;p38"/>
            <p:cNvSpPr/>
            <p:nvPr/>
          </p:nvSpPr>
          <p:spPr>
            <a:xfrm>
              <a:off x="2250051" y="3940511"/>
              <a:ext cx="73912" cy="142900"/>
            </a:xfrm>
            <a:custGeom>
              <a:avLst/>
              <a:gdLst/>
              <a:ahLst/>
              <a:cxnLst/>
              <a:rect l="l" t="t" r="r" b="b"/>
              <a:pathLst>
                <a:path w="73912" h="142900" extrusionOk="0">
                  <a:moveTo>
                    <a:pt x="73912" y="3467"/>
                  </a:moveTo>
                  <a:cubicBezTo>
                    <a:pt x="56731" y="-4505"/>
                    <a:pt x="36318" y="1677"/>
                    <a:pt x="26411" y="17850"/>
                  </a:cubicBezTo>
                  <a:cubicBezTo>
                    <a:pt x="13965" y="38614"/>
                    <a:pt x="950" y="109957"/>
                    <a:pt x="0" y="122149"/>
                  </a:cubicBezTo>
                  <a:cubicBezTo>
                    <a:pt x="0" y="122149"/>
                    <a:pt x="17575" y="146533"/>
                    <a:pt x="43891" y="14243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30" name="Google Shape;3930;p38"/>
            <p:cNvSpPr/>
            <p:nvPr/>
          </p:nvSpPr>
          <p:spPr>
            <a:xfrm>
              <a:off x="2326123" y="3751123"/>
              <a:ext cx="169201" cy="272154"/>
            </a:xfrm>
            <a:custGeom>
              <a:avLst/>
              <a:gdLst/>
              <a:ahLst/>
              <a:cxnLst/>
              <a:rect l="l" t="t" r="r" b="b"/>
              <a:pathLst>
                <a:path w="169201" h="272154" extrusionOk="0">
                  <a:moveTo>
                    <a:pt x="9431" y="194093"/>
                  </a:moveTo>
                  <a:cubicBezTo>
                    <a:pt x="26626" y="194951"/>
                    <a:pt x="39452" y="199427"/>
                    <a:pt x="41542" y="194093"/>
                  </a:cubicBezTo>
                  <a:cubicBezTo>
                    <a:pt x="43431" y="185197"/>
                    <a:pt x="44764" y="176196"/>
                    <a:pt x="45532" y="167138"/>
                  </a:cubicBezTo>
                  <a:cubicBezTo>
                    <a:pt x="43537" y="162185"/>
                    <a:pt x="41827" y="156755"/>
                    <a:pt x="41827" y="156755"/>
                  </a:cubicBezTo>
                  <a:cubicBezTo>
                    <a:pt x="20166" y="143420"/>
                    <a:pt x="13326" y="119989"/>
                    <a:pt x="10571" y="92748"/>
                  </a:cubicBezTo>
                  <a:cubicBezTo>
                    <a:pt x="5726" y="46170"/>
                    <a:pt x="30806" y="5308"/>
                    <a:pt x="77073" y="450"/>
                  </a:cubicBezTo>
                  <a:cubicBezTo>
                    <a:pt x="120774" y="-4122"/>
                    <a:pt x="153075" y="26644"/>
                    <a:pt x="161530" y="68935"/>
                  </a:cubicBezTo>
                  <a:cubicBezTo>
                    <a:pt x="166185" y="89890"/>
                    <a:pt x="175400" y="129324"/>
                    <a:pt x="162955" y="163613"/>
                  </a:cubicBezTo>
                  <a:cubicBezTo>
                    <a:pt x="156020" y="182663"/>
                    <a:pt x="146995" y="198094"/>
                    <a:pt x="138064" y="201047"/>
                  </a:cubicBezTo>
                  <a:cubicBezTo>
                    <a:pt x="129411" y="200818"/>
                    <a:pt x="120781" y="200056"/>
                    <a:pt x="112224" y="198761"/>
                  </a:cubicBezTo>
                  <a:lnTo>
                    <a:pt x="112224" y="198761"/>
                  </a:lnTo>
                  <a:cubicBezTo>
                    <a:pt x="112224" y="198761"/>
                    <a:pt x="109943" y="211715"/>
                    <a:pt x="108328" y="220097"/>
                  </a:cubicBezTo>
                  <a:cubicBezTo>
                    <a:pt x="106713" y="228479"/>
                    <a:pt x="107378" y="232765"/>
                    <a:pt x="123814" y="242957"/>
                  </a:cubicBezTo>
                  <a:cubicBezTo>
                    <a:pt x="140249" y="253149"/>
                    <a:pt x="98923" y="274103"/>
                    <a:pt x="71847" y="272008"/>
                  </a:cubicBezTo>
                  <a:cubicBezTo>
                    <a:pt x="44772" y="269912"/>
                    <a:pt x="14276" y="253625"/>
                    <a:pt x="5916" y="236003"/>
                  </a:cubicBezTo>
                  <a:cubicBezTo>
                    <a:pt x="-2825" y="216668"/>
                    <a:pt x="-2065" y="193522"/>
                    <a:pt x="9431" y="194093"/>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3931" name="Google Shape;3931;p38"/>
            <p:cNvGrpSpPr/>
            <p:nvPr/>
          </p:nvGrpSpPr>
          <p:grpSpPr>
            <a:xfrm>
              <a:off x="2428704" y="3970322"/>
              <a:ext cx="350131" cy="370523"/>
              <a:chOff x="4512354" y="4952197"/>
              <a:chExt cx="350131" cy="370523"/>
            </a:xfrm>
          </p:grpSpPr>
          <p:grpSp>
            <p:nvGrpSpPr>
              <p:cNvPr id="3932" name="Google Shape;3932;p38"/>
              <p:cNvGrpSpPr/>
              <p:nvPr/>
            </p:nvGrpSpPr>
            <p:grpSpPr>
              <a:xfrm>
                <a:off x="4512354" y="5116449"/>
                <a:ext cx="343196" cy="206271"/>
                <a:chOff x="4512354" y="5116449"/>
                <a:chExt cx="343196" cy="206271"/>
              </a:xfrm>
            </p:grpSpPr>
            <p:sp>
              <p:nvSpPr>
                <p:cNvPr id="3933" name="Google Shape;3933;p38"/>
                <p:cNvSpPr/>
                <p:nvPr/>
              </p:nvSpPr>
              <p:spPr>
                <a:xfrm>
                  <a:off x="4512496" y="5200650"/>
                  <a:ext cx="343054" cy="122070"/>
                </a:xfrm>
                <a:custGeom>
                  <a:avLst/>
                  <a:gdLst/>
                  <a:ahLst/>
                  <a:cxnLst/>
                  <a:rect l="l" t="t" r="r" b="b"/>
                  <a:pathLst>
                    <a:path w="343054" h="122070" extrusionOk="0">
                      <a:moveTo>
                        <a:pt x="343054" y="31909"/>
                      </a:moveTo>
                      <a:lnTo>
                        <a:pt x="343054" y="31909"/>
                      </a:lnTo>
                      <a:cubicBezTo>
                        <a:pt x="343053" y="36890"/>
                        <a:pt x="340413" y="41500"/>
                        <a:pt x="336119" y="44005"/>
                      </a:cubicBezTo>
                      <a:lnTo>
                        <a:pt x="204921" y="120205"/>
                      </a:lnTo>
                      <a:cubicBezTo>
                        <a:pt x="200594" y="122692"/>
                        <a:pt x="195282" y="122692"/>
                        <a:pt x="190955" y="120205"/>
                      </a:cubicBezTo>
                      <a:lnTo>
                        <a:pt x="7030" y="13526"/>
                      </a:lnTo>
                      <a:cubicBezTo>
                        <a:pt x="2686" y="11059"/>
                        <a:pt x="0" y="6439"/>
                        <a:pt x="0" y="1429"/>
                      </a:cubicBezTo>
                      <a:lnTo>
                        <a:pt x="0" y="0"/>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34" name="Google Shape;3934;p38"/>
                <p:cNvSpPr/>
                <p:nvPr/>
              </p:nvSpPr>
              <p:spPr>
                <a:xfrm>
                  <a:off x="4710387" y="5232749"/>
                  <a:ext cx="145163" cy="89916"/>
                </a:xfrm>
                <a:custGeom>
                  <a:avLst/>
                  <a:gdLst/>
                  <a:ahLst/>
                  <a:cxnLst/>
                  <a:rect l="l" t="t" r="r" b="b"/>
                  <a:pathLst>
                    <a:path w="145163" h="89916" extrusionOk="0">
                      <a:moveTo>
                        <a:pt x="138229" y="11906"/>
                      </a:moveTo>
                      <a:lnTo>
                        <a:pt x="7030" y="88106"/>
                      </a:lnTo>
                      <a:cubicBezTo>
                        <a:pt x="4885" y="89316"/>
                        <a:pt x="2461" y="89945"/>
                        <a:pt x="0" y="89916"/>
                      </a:cubicBezTo>
                      <a:lnTo>
                        <a:pt x="0" y="0"/>
                      </a:lnTo>
                      <a:lnTo>
                        <a:pt x="145164" y="0"/>
                      </a:lnTo>
                      <a:cubicBezTo>
                        <a:pt x="145097" y="4915"/>
                        <a:pt x="142464" y="9430"/>
                        <a:pt x="138229" y="11906"/>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35" name="Google Shape;3935;p38"/>
                <p:cNvSpPr/>
                <p:nvPr/>
              </p:nvSpPr>
              <p:spPr>
                <a:xfrm>
                  <a:off x="4512354" y="5116449"/>
                  <a:ext cx="343006" cy="198541"/>
                </a:xfrm>
                <a:custGeom>
                  <a:avLst/>
                  <a:gdLst/>
                  <a:ahLst/>
                  <a:cxnLst/>
                  <a:rect l="l" t="t" r="r" b="b"/>
                  <a:pathLst>
                    <a:path w="343006" h="198541" extrusionOk="0">
                      <a:moveTo>
                        <a:pt x="202973" y="197263"/>
                      </a:moveTo>
                      <a:cubicBezTo>
                        <a:pt x="200034" y="198968"/>
                        <a:pt x="196412" y="198968"/>
                        <a:pt x="193473" y="197263"/>
                      </a:cubicBezTo>
                      <a:lnTo>
                        <a:pt x="1853" y="86582"/>
                      </a:lnTo>
                      <a:cubicBezTo>
                        <a:pt x="-618" y="85249"/>
                        <a:pt x="-618" y="82963"/>
                        <a:pt x="1853" y="81534"/>
                      </a:cubicBezTo>
                      <a:lnTo>
                        <a:pt x="142551" y="0"/>
                      </a:lnTo>
                      <a:lnTo>
                        <a:pt x="343007" y="116110"/>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3936" name="Google Shape;3936;p38"/>
                <p:cNvGrpSpPr/>
                <p:nvPr/>
              </p:nvGrpSpPr>
              <p:grpSpPr>
                <a:xfrm>
                  <a:off x="4592868" y="5212556"/>
                  <a:ext cx="96807" cy="56007"/>
                  <a:chOff x="4592868" y="5212556"/>
                  <a:chExt cx="96807" cy="56007"/>
                </a:xfrm>
              </p:grpSpPr>
              <p:sp>
                <p:nvSpPr>
                  <p:cNvPr id="3937" name="Google Shape;3937;p38"/>
                  <p:cNvSpPr/>
                  <p:nvPr/>
                </p:nvSpPr>
                <p:spPr>
                  <a:xfrm>
                    <a:off x="4592868" y="5212556"/>
                    <a:ext cx="96807" cy="56007"/>
                  </a:xfrm>
                  <a:custGeom>
                    <a:avLst/>
                    <a:gdLst/>
                    <a:ahLst/>
                    <a:cxnLst/>
                    <a:rect l="l" t="t" r="r" b="b"/>
                    <a:pathLst>
                      <a:path w="96807" h="56007" extrusionOk="0">
                        <a:moveTo>
                          <a:pt x="0" y="20003"/>
                        </a:moveTo>
                        <a:lnTo>
                          <a:pt x="950" y="20479"/>
                        </a:lnTo>
                        <a:lnTo>
                          <a:pt x="62227" y="56007"/>
                        </a:lnTo>
                        <a:lnTo>
                          <a:pt x="95858" y="36481"/>
                        </a:lnTo>
                        <a:lnTo>
                          <a:pt x="96808" y="36004"/>
                        </a:lnTo>
                        <a:lnTo>
                          <a:pt x="34581" y="0"/>
                        </a:lnTo>
                        <a:lnTo>
                          <a:pt x="0" y="20003"/>
                        </a:lnTo>
                        <a:close/>
                      </a:path>
                    </a:pathLst>
                  </a:custGeom>
                  <a:solidFill>
                    <a:srgbClr val="BFBFB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38" name="Google Shape;3938;p38"/>
                  <p:cNvSpPr/>
                  <p:nvPr/>
                </p:nvSpPr>
                <p:spPr>
                  <a:xfrm>
                    <a:off x="4593818" y="5213603"/>
                    <a:ext cx="94907" cy="54959"/>
                  </a:xfrm>
                  <a:custGeom>
                    <a:avLst/>
                    <a:gdLst/>
                    <a:ahLst/>
                    <a:cxnLst/>
                    <a:rect l="l" t="t" r="r" b="b"/>
                    <a:pathLst>
                      <a:path w="94907" h="54959" extrusionOk="0">
                        <a:moveTo>
                          <a:pt x="0" y="19431"/>
                        </a:moveTo>
                        <a:lnTo>
                          <a:pt x="61277" y="54959"/>
                        </a:lnTo>
                        <a:lnTo>
                          <a:pt x="94908" y="35433"/>
                        </a:lnTo>
                        <a:lnTo>
                          <a:pt x="33631" y="0"/>
                        </a:lnTo>
                        <a:lnTo>
                          <a:pt x="0" y="19431"/>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939" name="Google Shape;3939;p38"/>
                <p:cNvSpPr/>
                <p:nvPr/>
              </p:nvSpPr>
              <p:spPr>
                <a:xfrm>
                  <a:off x="4803130" y="5231915"/>
                  <a:ext cx="21235" cy="12299"/>
                </a:xfrm>
                <a:custGeom>
                  <a:avLst/>
                  <a:gdLst/>
                  <a:ahLst/>
                  <a:cxnLst/>
                  <a:rect l="l" t="t" r="r" b="b"/>
                  <a:pathLst>
                    <a:path w="21235" h="12299" extrusionOk="0">
                      <a:moveTo>
                        <a:pt x="454" y="6834"/>
                      </a:moveTo>
                      <a:lnTo>
                        <a:pt x="9289" y="11978"/>
                      </a:lnTo>
                      <a:cubicBezTo>
                        <a:pt x="10191" y="12406"/>
                        <a:pt x="11238" y="12406"/>
                        <a:pt x="12139" y="11978"/>
                      </a:cubicBezTo>
                      <a:lnTo>
                        <a:pt x="20594" y="7120"/>
                      </a:lnTo>
                      <a:cubicBezTo>
                        <a:pt x="21449" y="7120"/>
                        <a:pt x="21449" y="5882"/>
                        <a:pt x="20594" y="5501"/>
                      </a:cubicBezTo>
                      <a:lnTo>
                        <a:pt x="11759" y="357"/>
                      </a:lnTo>
                      <a:cubicBezTo>
                        <a:pt x="10868" y="-119"/>
                        <a:pt x="9800" y="-119"/>
                        <a:pt x="8909" y="357"/>
                      </a:cubicBezTo>
                      <a:lnTo>
                        <a:pt x="549" y="5215"/>
                      </a:lnTo>
                      <a:cubicBezTo>
                        <a:pt x="-116" y="5215"/>
                        <a:pt x="-211" y="5882"/>
                        <a:pt x="45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40" name="Google Shape;3940;p38"/>
                <p:cNvSpPr/>
                <p:nvPr/>
              </p:nvSpPr>
              <p:spPr>
                <a:xfrm>
                  <a:off x="4790604" y="5224200"/>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41" name="Google Shape;3941;p38"/>
                <p:cNvSpPr/>
                <p:nvPr/>
              </p:nvSpPr>
              <p:spPr>
                <a:xfrm>
                  <a:off x="4778123" y="5216961"/>
                  <a:ext cx="21197" cy="12299"/>
                </a:xfrm>
                <a:custGeom>
                  <a:avLst/>
                  <a:gdLst/>
                  <a:ahLst/>
                  <a:cxnLst/>
                  <a:rect l="l" t="t" r="r" b="b"/>
                  <a:pathLst>
                    <a:path w="21197" h="12299" extrusionOk="0">
                      <a:moveTo>
                        <a:pt x="475" y="6834"/>
                      </a:moveTo>
                      <a:lnTo>
                        <a:pt x="9310" y="11978"/>
                      </a:lnTo>
                      <a:cubicBezTo>
                        <a:pt x="10212" y="12406"/>
                        <a:pt x="11259" y="12406"/>
                        <a:pt x="12160" y="11978"/>
                      </a:cubicBezTo>
                      <a:lnTo>
                        <a:pt x="20521" y="7120"/>
                      </a:lnTo>
                      <a:cubicBezTo>
                        <a:pt x="21376" y="6644"/>
                        <a:pt x="21471" y="5881"/>
                        <a:pt x="20521" y="5501"/>
                      </a:cubicBezTo>
                      <a:lnTo>
                        <a:pt x="11685" y="357"/>
                      </a:lnTo>
                      <a:cubicBezTo>
                        <a:pt x="10794" y="-119"/>
                        <a:pt x="9726" y="-119"/>
                        <a:pt x="8835" y="357"/>
                      </a:cubicBezTo>
                      <a:lnTo>
                        <a:pt x="380" y="5215"/>
                      </a:lnTo>
                      <a:cubicBezTo>
                        <a:pt x="-95" y="5691"/>
                        <a:pt x="-190" y="6358"/>
                        <a:pt x="47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42" name="Google Shape;3942;p38"/>
                <p:cNvSpPr/>
                <p:nvPr/>
              </p:nvSpPr>
              <p:spPr>
                <a:xfrm>
                  <a:off x="4765618" y="5209722"/>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644"/>
                        <a:pt x="21531" y="5882"/>
                        <a:pt x="20581" y="5501"/>
                      </a:cubicBezTo>
                      <a:lnTo>
                        <a:pt x="11745" y="357"/>
                      </a:lnTo>
                      <a:cubicBezTo>
                        <a:pt x="10854" y="-119"/>
                        <a:pt x="9786" y="-119"/>
                        <a:pt x="8895"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43" name="Google Shape;3943;p38"/>
                <p:cNvSpPr/>
                <p:nvPr/>
              </p:nvSpPr>
              <p:spPr>
                <a:xfrm>
                  <a:off x="4753078" y="5202483"/>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44" name="Google Shape;3944;p38"/>
                <p:cNvSpPr/>
                <p:nvPr/>
              </p:nvSpPr>
              <p:spPr>
                <a:xfrm>
                  <a:off x="4740609" y="5195244"/>
                  <a:ext cx="21210" cy="12298"/>
                </a:xfrm>
                <a:custGeom>
                  <a:avLst/>
                  <a:gdLst/>
                  <a:ahLst/>
                  <a:cxnLst/>
                  <a:rect l="l" t="t" r="r" b="b"/>
                  <a:pathLst>
                    <a:path w="21210" h="12298" extrusionOk="0">
                      <a:moveTo>
                        <a:pt x="464" y="6834"/>
                      </a:moveTo>
                      <a:lnTo>
                        <a:pt x="9299" y="11978"/>
                      </a:lnTo>
                      <a:cubicBezTo>
                        <a:pt x="10201" y="12406"/>
                        <a:pt x="11248" y="12406"/>
                        <a:pt x="12149" y="11978"/>
                      </a:cubicBezTo>
                      <a:lnTo>
                        <a:pt x="20604" y="7120"/>
                      </a:lnTo>
                      <a:cubicBezTo>
                        <a:pt x="21364" y="6644"/>
                        <a:pt x="21459" y="5881"/>
                        <a:pt x="20604" y="5501"/>
                      </a:cubicBezTo>
                      <a:lnTo>
                        <a:pt x="11769" y="357"/>
                      </a:lnTo>
                      <a:cubicBezTo>
                        <a:pt x="10878" y="-119"/>
                        <a:pt x="9810" y="-119"/>
                        <a:pt x="8919" y="357"/>
                      </a:cubicBezTo>
                      <a:lnTo>
                        <a:pt x="464" y="5215"/>
                      </a:lnTo>
                      <a:cubicBezTo>
                        <a:pt x="-106" y="5405"/>
                        <a:pt x="-201" y="6358"/>
                        <a:pt x="46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45" name="Google Shape;3945;p38"/>
                <p:cNvSpPr/>
                <p:nvPr/>
              </p:nvSpPr>
              <p:spPr>
                <a:xfrm>
                  <a:off x="4728092" y="5188005"/>
                  <a:ext cx="21257" cy="12299"/>
                </a:xfrm>
                <a:custGeom>
                  <a:avLst/>
                  <a:gdLst/>
                  <a:ahLst/>
                  <a:cxnLst/>
                  <a:rect l="l" t="t" r="r" b="b"/>
                  <a:pathLst>
                    <a:path w="21257" h="12299" extrusionOk="0">
                      <a:moveTo>
                        <a:pt x="535" y="6834"/>
                      </a:moveTo>
                      <a:lnTo>
                        <a:pt x="9370" y="11978"/>
                      </a:lnTo>
                      <a:cubicBezTo>
                        <a:pt x="10239" y="12406"/>
                        <a:pt x="11256" y="12406"/>
                        <a:pt x="12125" y="11978"/>
                      </a:cubicBezTo>
                      <a:lnTo>
                        <a:pt x="20581" y="7120"/>
                      </a:lnTo>
                      <a:cubicBezTo>
                        <a:pt x="21436" y="7120"/>
                        <a:pt x="21531" y="5882"/>
                        <a:pt x="20581" y="5501"/>
                      </a:cubicBezTo>
                      <a:lnTo>
                        <a:pt x="11745" y="357"/>
                      </a:lnTo>
                      <a:cubicBezTo>
                        <a:pt x="10854" y="-119"/>
                        <a:pt x="9786" y="-119"/>
                        <a:pt x="8895"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46" name="Google Shape;3946;p38"/>
                <p:cNvSpPr/>
                <p:nvPr/>
              </p:nvSpPr>
              <p:spPr>
                <a:xfrm>
                  <a:off x="4715552" y="5180766"/>
                  <a:ext cx="21257" cy="12299"/>
                </a:xfrm>
                <a:custGeom>
                  <a:avLst/>
                  <a:gdLst/>
                  <a:ahLst/>
                  <a:cxnLst/>
                  <a:rect l="l" t="t" r="r" b="b"/>
                  <a:pathLst>
                    <a:path w="21257" h="12299" extrusionOk="0">
                      <a:moveTo>
                        <a:pt x="535" y="6834"/>
                      </a:moveTo>
                      <a:lnTo>
                        <a:pt x="9370" y="11978"/>
                      </a:lnTo>
                      <a:cubicBezTo>
                        <a:pt x="10272" y="12406"/>
                        <a:pt x="11319" y="12406"/>
                        <a:pt x="12220"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47" name="Google Shape;3947;p38"/>
                <p:cNvSpPr/>
                <p:nvPr/>
              </p:nvSpPr>
              <p:spPr>
                <a:xfrm>
                  <a:off x="4703083" y="5173527"/>
                  <a:ext cx="21210" cy="12298"/>
                </a:xfrm>
                <a:custGeom>
                  <a:avLst/>
                  <a:gdLst/>
                  <a:ahLst/>
                  <a:cxnLst/>
                  <a:rect l="l" t="t" r="r" b="b"/>
                  <a:pathLst>
                    <a:path w="21210" h="12298" extrusionOk="0">
                      <a:moveTo>
                        <a:pt x="464" y="6834"/>
                      </a:moveTo>
                      <a:lnTo>
                        <a:pt x="9299" y="11978"/>
                      </a:lnTo>
                      <a:cubicBezTo>
                        <a:pt x="10201" y="12406"/>
                        <a:pt x="11248" y="12406"/>
                        <a:pt x="12149" y="11978"/>
                      </a:cubicBezTo>
                      <a:lnTo>
                        <a:pt x="20604" y="7120"/>
                      </a:lnTo>
                      <a:cubicBezTo>
                        <a:pt x="21364" y="6644"/>
                        <a:pt x="21459" y="5881"/>
                        <a:pt x="20604" y="5501"/>
                      </a:cubicBezTo>
                      <a:lnTo>
                        <a:pt x="11769" y="357"/>
                      </a:lnTo>
                      <a:cubicBezTo>
                        <a:pt x="10878" y="-119"/>
                        <a:pt x="9810" y="-119"/>
                        <a:pt x="8919" y="357"/>
                      </a:cubicBezTo>
                      <a:lnTo>
                        <a:pt x="464" y="5215"/>
                      </a:lnTo>
                      <a:cubicBezTo>
                        <a:pt x="-106" y="5691"/>
                        <a:pt x="-201" y="6358"/>
                        <a:pt x="46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48" name="Google Shape;3948;p38"/>
                <p:cNvSpPr/>
                <p:nvPr/>
              </p:nvSpPr>
              <p:spPr>
                <a:xfrm>
                  <a:off x="4690566" y="5166324"/>
                  <a:ext cx="21257" cy="12263"/>
                </a:xfrm>
                <a:custGeom>
                  <a:avLst/>
                  <a:gdLst/>
                  <a:ahLst/>
                  <a:cxnLst/>
                  <a:rect l="l" t="t" r="r" b="b"/>
                  <a:pathLst>
                    <a:path w="21257" h="12263" extrusionOk="0">
                      <a:moveTo>
                        <a:pt x="535" y="6798"/>
                      </a:moveTo>
                      <a:lnTo>
                        <a:pt x="9370" y="11942"/>
                      </a:lnTo>
                      <a:cubicBezTo>
                        <a:pt x="10239" y="12371"/>
                        <a:pt x="11256" y="12371"/>
                        <a:pt x="12125" y="11942"/>
                      </a:cubicBezTo>
                      <a:lnTo>
                        <a:pt x="20581" y="7084"/>
                      </a:lnTo>
                      <a:cubicBezTo>
                        <a:pt x="21436" y="6608"/>
                        <a:pt x="21531" y="5846"/>
                        <a:pt x="20581" y="5465"/>
                      </a:cubicBezTo>
                      <a:lnTo>
                        <a:pt x="11745" y="321"/>
                      </a:lnTo>
                      <a:cubicBezTo>
                        <a:pt x="10876" y="-107"/>
                        <a:pt x="9860" y="-107"/>
                        <a:pt x="8990" y="321"/>
                      </a:cubicBezTo>
                      <a:lnTo>
                        <a:pt x="535" y="5275"/>
                      </a:lnTo>
                      <a:cubicBezTo>
                        <a:pt x="-130" y="5751"/>
                        <a:pt x="-225" y="6322"/>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49" name="Google Shape;3949;p38"/>
                <p:cNvSpPr/>
                <p:nvPr/>
              </p:nvSpPr>
              <p:spPr>
                <a:xfrm>
                  <a:off x="4678026" y="5159085"/>
                  <a:ext cx="21257" cy="12263"/>
                </a:xfrm>
                <a:custGeom>
                  <a:avLst/>
                  <a:gdLst/>
                  <a:ahLst/>
                  <a:cxnLst/>
                  <a:rect l="l" t="t" r="r" b="b"/>
                  <a:pathLst>
                    <a:path w="21257" h="12263" extrusionOk="0">
                      <a:moveTo>
                        <a:pt x="535" y="6798"/>
                      </a:moveTo>
                      <a:lnTo>
                        <a:pt x="9370" y="11942"/>
                      </a:lnTo>
                      <a:cubicBezTo>
                        <a:pt x="10272" y="12371"/>
                        <a:pt x="11319" y="12371"/>
                        <a:pt x="12220" y="11942"/>
                      </a:cubicBezTo>
                      <a:lnTo>
                        <a:pt x="20581" y="7084"/>
                      </a:lnTo>
                      <a:cubicBezTo>
                        <a:pt x="21436" y="6608"/>
                        <a:pt x="21531" y="5846"/>
                        <a:pt x="20581" y="5465"/>
                      </a:cubicBezTo>
                      <a:lnTo>
                        <a:pt x="11745" y="322"/>
                      </a:lnTo>
                      <a:cubicBezTo>
                        <a:pt x="10876" y="-107"/>
                        <a:pt x="9860" y="-107"/>
                        <a:pt x="8990" y="322"/>
                      </a:cubicBezTo>
                      <a:lnTo>
                        <a:pt x="535" y="5274"/>
                      </a:lnTo>
                      <a:cubicBezTo>
                        <a:pt x="-130" y="5656"/>
                        <a:pt x="-225" y="6322"/>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50" name="Google Shape;3950;p38"/>
                <p:cNvSpPr/>
                <p:nvPr/>
              </p:nvSpPr>
              <p:spPr>
                <a:xfrm>
                  <a:off x="4665615" y="5151846"/>
                  <a:ext cx="21342" cy="12263"/>
                </a:xfrm>
                <a:custGeom>
                  <a:avLst/>
                  <a:gdLst/>
                  <a:ahLst/>
                  <a:cxnLst/>
                  <a:rect l="l" t="t" r="r" b="b"/>
                  <a:pathLst>
                    <a:path w="21342" h="12263" extrusionOk="0">
                      <a:moveTo>
                        <a:pt x="596" y="6798"/>
                      </a:moveTo>
                      <a:lnTo>
                        <a:pt x="9431" y="11942"/>
                      </a:lnTo>
                      <a:cubicBezTo>
                        <a:pt x="10333" y="12371"/>
                        <a:pt x="11380" y="12371"/>
                        <a:pt x="12281" y="11942"/>
                      </a:cubicBezTo>
                      <a:lnTo>
                        <a:pt x="20736" y="7084"/>
                      </a:lnTo>
                      <a:cubicBezTo>
                        <a:pt x="21496" y="6608"/>
                        <a:pt x="21591" y="5846"/>
                        <a:pt x="20736" y="5465"/>
                      </a:cubicBezTo>
                      <a:lnTo>
                        <a:pt x="11901" y="322"/>
                      </a:lnTo>
                      <a:cubicBezTo>
                        <a:pt x="10999" y="-107"/>
                        <a:pt x="9953" y="-107"/>
                        <a:pt x="9051" y="322"/>
                      </a:cubicBezTo>
                      <a:lnTo>
                        <a:pt x="691" y="5274"/>
                      </a:lnTo>
                      <a:cubicBezTo>
                        <a:pt x="-164" y="5656"/>
                        <a:pt x="-259" y="6322"/>
                        <a:pt x="596"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51" name="Google Shape;3951;p38"/>
                <p:cNvSpPr/>
                <p:nvPr/>
              </p:nvSpPr>
              <p:spPr>
                <a:xfrm>
                  <a:off x="4653040" y="5144512"/>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7084"/>
                        <a:pt x="21531" y="5846"/>
                        <a:pt x="20581" y="5465"/>
                      </a:cubicBezTo>
                      <a:lnTo>
                        <a:pt x="11745" y="322"/>
                      </a:lnTo>
                      <a:cubicBezTo>
                        <a:pt x="10876" y="-107"/>
                        <a:pt x="9860" y="-107"/>
                        <a:pt x="8990" y="322"/>
                      </a:cubicBezTo>
                      <a:lnTo>
                        <a:pt x="535" y="5274"/>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52" name="Google Shape;3952;p38"/>
                <p:cNvSpPr/>
                <p:nvPr/>
              </p:nvSpPr>
              <p:spPr>
                <a:xfrm>
                  <a:off x="4634503" y="5133808"/>
                  <a:ext cx="27254" cy="15763"/>
                </a:xfrm>
                <a:custGeom>
                  <a:avLst/>
                  <a:gdLst/>
                  <a:ahLst/>
                  <a:cxnLst/>
                  <a:rect l="l" t="t" r="r" b="b"/>
                  <a:pathLst>
                    <a:path w="27254" h="15763" extrusionOk="0">
                      <a:moveTo>
                        <a:pt x="546" y="6834"/>
                      </a:moveTo>
                      <a:lnTo>
                        <a:pt x="15367" y="15407"/>
                      </a:lnTo>
                      <a:cubicBezTo>
                        <a:pt x="16258" y="15883"/>
                        <a:pt x="17326" y="15883"/>
                        <a:pt x="18217" y="15407"/>
                      </a:cubicBezTo>
                      <a:lnTo>
                        <a:pt x="26577" y="10549"/>
                      </a:lnTo>
                      <a:cubicBezTo>
                        <a:pt x="27432" y="10073"/>
                        <a:pt x="27527" y="9311"/>
                        <a:pt x="26577" y="8930"/>
                      </a:cubicBezTo>
                      <a:lnTo>
                        <a:pt x="11662" y="357"/>
                      </a:lnTo>
                      <a:cubicBezTo>
                        <a:pt x="10805" y="-119"/>
                        <a:pt x="9763" y="-119"/>
                        <a:pt x="8906" y="357"/>
                      </a:cubicBezTo>
                      <a:lnTo>
                        <a:pt x="451" y="5215"/>
                      </a:lnTo>
                      <a:cubicBezTo>
                        <a:pt x="-119" y="5691"/>
                        <a:pt x="-214" y="6453"/>
                        <a:pt x="546"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53" name="Google Shape;3953;p38"/>
                <p:cNvSpPr/>
                <p:nvPr/>
              </p:nvSpPr>
              <p:spPr>
                <a:xfrm>
                  <a:off x="4772458" y="5227665"/>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44" y="-107"/>
                        <a:pt x="9797" y="-107"/>
                        <a:pt x="8895" y="321"/>
                      </a:cubicBezTo>
                      <a:lnTo>
                        <a:pt x="535" y="5275"/>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54" name="Google Shape;3954;p38"/>
                <p:cNvSpPr/>
                <p:nvPr/>
              </p:nvSpPr>
              <p:spPr>
                <a:xfrm>
                  <a:off x="4759918" y="5220426"/>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76" y="-107"/>
                        <a:pt x="9860" y="-107"/>
                        <a:pt x="8990" y="321"/>
                      </a:cubicBezTo>
                      <a:lnTo>
                        <a:pt x="535" y="5275"/>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55" name="Google Shape;3955;p38"/>
                <p:cNvSpPr/>
                <p:nvPr/>
              </p:nvSpPr>
              <p:spPr>
                <a:xfrm>
                  <a:off x="4747378" y="5212806"/>
                  <a:ext cx="21257" cy="12298"/>
                </a:xfrm>
                <a:custGeom>
                  <a:avLst/>
                  <a:gdLst/>
                  <a:ahLst/>
                  <a:cxnLst/>
                  <a:rect l="l" t="t" r="r" b="b"/>
                  <a:pathLst>
                    <a:path w="21257" h="12298" extrusionOk="0">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76" y="-107"/>
                        <a:pt x="9860" y="-107"/>
                        <a:pt x="8990" y="321"/>
                      </a:cubicBezTo>
                      <a:lnTo>
                        <a:pt x="535" y="5179"/>
                      </a:lnTo>
                      <a:cubicBezTo>
                        <a:pt x="-130" y="6036"/>
                        <a:pt x="-225" y="6894"/>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56" name="Google Shape;3956;p38"/>
                <p:cNvSpPr/>
                <p:nvPr/>
              </p:nvSpPr>
              <p:spPr>
                <a:xfrm>
                  <a:off x="4734837" y="5205912"/>
                  <a:ext cx="21257" cy="12299"/>
                </a:xfrm>
                <a:custGeom>
                  <a:avLst/>
                  <a:gdLst/>
                  <a:ahLst/>
                  <a:cxnLst/>
                  <a:rect l="l" t="t" r="r" b="b"/>
                  <a:pathLst>
                    <a:path w="21257" h="12299" extrusionOk="0">
                      <a:moveTo>
                        <a:pt x="535" y="6834"/>
                      </a:moveTo>
                      <a:lnTo>
                        <a:pt x="9370" y="11978"/>
                      </a:lnTo>
                      <a:cubicBezTo>
                        <a:pt x="10272" y="12406"/>
                        <a:pt x="11319" y="12406"/>
                        <a:pt x="12220"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57" name="Google Shape;3957;p38"/>
                <p:cNvSpPr/>
                <p:nvPr/>
              </p:nvSpPr>
              <p:spPr>
                <a:xfrm>
                  <a:off x="4722523" y="5198768"/>
                  <a:ext cx="21411" cy="12299"/>
                </a:xfrm>
                <a:custGeom>
                  <a:avLst/>
                  <a:gdLst/>
                  <a:ahLst/>
                  <a:cxnLst/>
                  <a:rect l="l" t="t" r="r" b="b"/>
                  <a:pathLst>
                    <a:path w="21411" h="12299" extrusionOk="0">
                      <a:moveTo>
                        <a:pt x="689" y="6834"/>
                      </a:moveTo>
                      <a:lnTo>
                        <a:pt x="9524" y="11978"/>
                      </a:lnTo>
                      <a:cubicBezTo>
                        <a:pt x="10426" y="12406"/>
                        <a:pt x="11473" y="12406"/>
                        <a:pt x="12374" y="11978"/>
                      </a:cubicBezTo>
                      <a:lnTo>
                        <a:pt x="20734" y="7120"/>
                      </a:lnTo>
                      <a:cubicBezTo>
                        <a:pt x="21589" y="7120"/>
                        <a:pt x="21684" y="5882"/>
                        <a:pt x="20734" y="5501"/>
                      </a:cubicBezTo>
                      <a:lnTo>
                        <a:pt x="11899" y="357"/>
                      </a:lnTo>
                      <a:cubicBezTo>
                        <a:pt x="11008" y="-119"/>
                        <a:pt x="9940" y="-119"/>
                        <a:pt x="9049" y="357"/>
                      </a:cubicBezTo>
                      <a:lnTo>
                        <a:pt x="594" y="5215"/>
                      </a:lnTo>
                      <a:cubicBezTo>
                        <a:pt x="-166" y="5691"/>
                        <a:pt x="-261" y="6358"/>
                        <a:pt x="689"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58" name="Google Shape;3958;p38"/>
                <p:cNvSpPr/>
                <p:nvPr/>
              </p:nvSpPr>
              <p:spPr>
                <a:xfrm>
                  <a:off x="4709923" y="5191470"/>
                  <a:ext cx="21210" cy="12299"/>
                </a:xfrm>
                <a:custGeom>
                  <a:avLst/>
                  <a:gdLst/>
                  <a:ahLst/>
                  <a:cxnLst/>
                  <a:rect l="l" t="t" r="r" b="b"/>
                  <a:pathLst>
                    <a:path w="21210" h="12299" extrusionOk="0">
                      <a:moveTo>
                        <a:pt x="464" y="6894"/>
                      </a:moveTo>
                      <a:lnTo>
                        <a:pt x="9299" y="11942"/>
                      </a:lnTo>
                      <a:cubicBezTo>
                        <a:pt x="10190" y="12418"/>
                        <a:pt x="11258" y="12418"/>
                        <a:pt x="12149" y="11942"/>
                      </a:cubicBezTo>
                      <a:lnTo>
                        <a:pt x="20604" y="7084"/>
                      </a:lnTo>
                      <a:cubicBezTo>
                        <a:pt x="21364" y="7084"/>
                        <a:pt x="21459" y="5846"/>
                        <a:pt x="20604" y="5465"/>
                      </a:cubicBezTo>
                      <a:lnTo>
                        <a:pt x="11769" y="322"/>
                      </a:lnTo>
                      <a:cubicBezTo>
                        <a:pt x="10868" y="-107"/>
                        <a:pt x="9821" y="-107"/>
                        <a:pt x="8919" y="322"/>
                      </a:cubicBezTo>
                      <a:lnTo>
                        <a:pt x="464" y="5274"/>
                      </a:lnTo>
                      <a:cubicBezTo>
                        <a:pt x="-106" y="5751"/>
                        <a:pt x="-201" y="6417"/>
                        <a:pt x="46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59" name="Google Shape;3959;p38"/>
                <p:cNvSpPr/>
                <p:nvPr/>
              </p:nvSpPr>
              <p:spPr>
                <a:xfrm>
                  <a:off x="4697392" y="5184231"/>
                  <a:ext cx="21235" cy="12298"/>
                </a:xfrm>
                <a:custGeom>
                  <a:avLst/>
                  <a:gdLst/>
                  <a:ahLst/>
                  <a:cxnLst/>
                  <a:rect l="l" t="t" r="r" b="b"/>
                  <a:pathLst>
                    <a:path w="21235" h="12298" extrusionOk="0">
                      <a:moveTo>
                        <a:pt x="454" y="6894"/>
                      </a:moveTo>
                      <a:lnTo>
                        <a:pt x="9289" y="11942"/>
                      </a:lnTo>
                      <a:cubicBezTo>
                        <a:pt x="10180" y="12418"/>
                        <a:pt x="11248" y="12418"/>
                        <a:pt x="12139" y="11942"/>
                      </a:cubicBezTo>
                      <a:lnTo>
                        <a:pt x="20594" y="7084"/>
                      </a:lnTo>
                      <a:cubicBezTo>
                        <a:pt x="21449" y="6608"/>
                        <a:pt x="21449" y="5846"/>
                        <a:pt x="20594" y="5465"/>
                      </a:cubicBezTo>
                      <a:lnTo>
                        <a:pt x="11759" y="321"/>
                      </a:lnTo>
                      <a:cubicBezTo>
                        <a:pt x="10858" y="-107"/>
                        <a:pt x="9811" y="-107"/>
                        <a:pt x="8909" y="321"/>
                      </a:cubicBezTo>
                      <a:lnTo>
                        <a:pt x="549" y="5179"/>
                      </a:lnTo>
                      <a:cubicBezTo>
                        <a:pt x="-116" y="5751"/>
                        <a:pt x="-211" y="6894"/>
                        <a:pt x="45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60" name="Google Shape;3960;p38"/>
                <p:cNvSpPr/>
                <p:nvPr/>
              </p:nvSpPr>
              <p:spPr>
                <a:xfrm>
                  <a:off x="4684958" y="5176992"/>
                  <a:ext cx="20976" cy="12299"/>
                </a:xfrm>
                <a:custGeom>
                  <a:avLst/>
                  <a:gdLst/>
                  <a:ahLst/>
                  <a:cxnLst/>
                  <a:rect l="l" t="t" r="r" b="b"/>
                  <a:pathLst>
                    <a:path w="20976" h="12299" extrusionOk="0">
                      <a:moveTo>
                        <a:pt x="253" y="6799"/>
                      </a:moveTo>
                      <a:lnTo>
                        <a:pt x="9089" y="11942"/>
                      </a:lnTo>
                      <a:cubicBezTo>
                        <a:pt x="9946" y="12418"/>
                        <a:pt x="10987" y="12418"/>
                        <a:pt x="11844" y="11942"/>
                      </a:cubicBezTo>
                      <a:lnTo>
                        <a:pt x="20299" y="7084"/>
                      </a:lnTo>
                      <a:cubicBezTo>
                        <a:pt x="21154" y="6608"/>
                        <a:pt x="21249" y="5846"/>
                        <a:pt x="20299" y="5465"/>
                      </a:cubicBezTo>
                      <a:lnTo>
                        <a:pt x="11464" y="321"/>
                      </a:lnTo>
                      <a:cubicBezTo>
                        <a:pt x="10562" y="-107"/>
                        <a:pt x="9515" y="-107"/>
                        <a:pt x="8614" y="321"/>
                      </a:cubicBezTo>
                      <a:lnTo>
                        <a:pt x="253" y="5179"/>
                      </a:lnTo>
                      <a:cubicBezTo>
                        <a:pt x="253" y="5655"/>
                        <a:pt x="-317" y="6417"/>
                        <a:pt x="253" y="6799"/>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61" name="Google Shape;3961;p38"/>
                <p:cNvSpPr/>
                <p:nvPr/>
              </p:nvSpPr>
              <p:spPr>
                <a:xfrm>
                  <a:off x="4672326" y="5169717"/>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549"/>
                        <a:pt x="21531" y="5882"/>
                        <a:pt x="20581" y="5406"/>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62" name="Google Shape;3962;p38"/>
                <p:cNvSpPr/>
                <p:nvPr/>
              </p:nvSpPr>
              <p:spPr>
                <a:xfrm>
                  <a:off x="4659785" y="5162478"/>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025"/>
                      </a:lnTo>
                      <a:cubicBezTo>
                        <a:pt x="21436" y="6548"/>
                        <a:pt x="21531" y="5881"/>
                        <a:pt x="20581" y="5405"/>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63" name="Google Shape;3963;p38"/>
                <p:cNvSpPr/>
                <p:nvPr/>
              </p:nvSpPr>
              <p:spPr>
                <a:xfrm>
                  <a:off x="4647352" y="5155656"/>
                  <a:ext cx="21150" cy="12358"/>
                </a:xfrm>
                <a:custGeom>
                  <a:avLst/>
                  <a:gdLst/>
                  <a:ahLst/>
                  <a:cxnLst/>
                  <a:rect l="l" t="t" r="r" b="b"/>
                  <a:pathLst>
                    <a:path w="21150" h="12358" extrusionOk="0">
                      <a:moveTo>
                        <a:pt x="428" y="6894"/>
                      </a:moveTo>
                      <a:lnTo>
                        <a:pt x="9263" y="12037"/>
                      </a:lnTo>
                      <a:cubicBezTo>
                        <a:pt x="10164" y="12466"/>
                        <a:pt x="11211" y="12466"/>
                        <a:pt x="12113" y="12037"/>
                      </a:cubicBezTo>
                      <a:lnTo>
                        <a:pt x="20473" y="7084"/>
                      </a:lnTo>
                      <a:cubicBezTo>
                        <a:pt x="21328" y="7084"/>
                        <a:pt x="21423" y="5941"/>
                        <a:pt x="20473" y="5465"/>
                      </a:cubicBezTo>
                      <a:lnTo>
                        <a:pt x="11638" y="321"/>
                      </a:lnTo>
                      <a:cubicBezTo>
                        <a:pt x="10769" y="-107"/>
                        <a:pt x="9752" y="-107"/>
                        <a:pt x="8883" y="321"/>
                      </a:cubicBezTo>
                      <a:lnTo>
                        <a:pt x="428" y="5179"/>
                      </a:lnTo>
                      <a:cubicBezTo>
                        <a:pt x="-143" y="5274"/>
                        <a:pt x="-143" y="6036"/>
                        <a:pt x="428"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64" name="Google Shape;3964;p38"/>
                <p:cNvSpPr/>
                <p:nvPr/>
              </p:nvSpPr>
              <p:spPr>
                <a:xfrm>
                  <a:off x="4634693" y="5148036"/>
                  <a:ext cx="21269" cy="12263"/>
                </a:xfrm>
                <a:custGeom>
                  <a:avLst/>
                  <a:gdLst/>
                  <a:ahLst/>
                  <a:cxnLst/>
                  <a:rect l="l" t="t" r="r" b="b"/>
                  <a:pathLst>
                    <a:path w="21269" h="12263" extrusionOk="0">
                      <a:moveTo>
                        <a:pt x="546" y="6798"/>
                      </a:moveTo>
                      <a:lnTo>
                        <a:pt x="9381" y="11942"/>
                      </a:lnTo>
                      <a:cubicBezTo>
                        <a:pt x="10283" y="12371"/>
                        <a:pt x="11330" y="12371"/>
                        <a:pt x="12232" y="11942"/>
                      </a:cubicBezTo>
                      <a:lnTo>
                        <a:pt x="20592" y="7084"/>
                      </a:lnTo>
                      <a:cubicBezTo>
                        <a:pt x="21447" y="6608"/>
                        <a:pt x="21542" y="5846"/>
                        <a:pt x="20592" y="5465"/>
                      </a:cubicBezTo>
                      <a:lnTo>
                        <a:pt x="11757" y="322"/>
                      </a:lnTo>
                      <a:cubicBezTo>
                        <a:pt x="10855" y="-107"/>
                        <a:pt x="9808" y="-107"/>
                        <a:pt x="8906" y="322"/>
                      </a:cubicBezTo>
                      <a:lnTo>
                        <a:pt x="451" y="5179"/>
                      </a:lnTo>
                      <a:cubicBezTo>
                        <a:pt x="-119" y="5656"/>
                        <a:pt x="-214" y="6417"/>
                        <a:pt x="546"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65" name="Google Shape;3965;p38"/>
                <p:cNvSpPr/>
                <p:nvPr/>
              </p:nvSpPr>
              <p:spPr>
                <a:xfrm>
                  <a:off x="4784985" y="5234904"/>
                  <a:ext cx="27256" cy="15823"/>
                </a:xfrm>
                <a:custGeom>
                  <a:avLst/>
                  <a:gdLst/>
                  <a:ahLst/>
                  <a:cxnLst/>
                  <a:rect l="l" t="t" r="r" b="b"/>
                  <a:pathLst>
                    <a:path w="27256" h="15823" extrusionOk="0">
                      <a:moveTo>
                        <a:pt x="454" y="6894"/>
                      </a:moveTo>
                      <a:lnTo>
                        <a:pt x="15369" y="15466"/>
                      </a:lnTo>
                      <a:cubicBezTo>
                        <a:pt x="16226" y="15942"/>
                        <a:pt x="17267" y="15942"/>
                        <a:pt x="18124" y="15466"/>
                      </a:cubicBezTo>
                      <a:lnTo>
                        <a:pt x="26580" y="10608"/>
                      </a:lnTo>
                      <a:cubicBezTo>
                        <a:pt x="27435" y="10132"/>
                        <a:pt x="27530" y="9370"/>
                        <a:pt x="26580" y="8989"/>
                      </a:cubicBezTo>
                      <a:lnTo>
                        <a:pt x="11759" y="322"/>
                      </a:lnTo>
                      <a:cubicBezTo>
                        <a:pt x="10858" y="-107"/>
                        <a:pt x="9811" y="-107"/>
                        <a:pt x="8909" y="322"/>
                      </a:cubicBezTo>
                      <a:lnTo>
                        <a:pt x="549" y="5179"/>
                      </a:lnTo>
                      <a:cubicBezTo>
                        <a:pt x="-116" y="5751"/>
                        <a:pt x="-211" y="6513"/>
                        <a:pt x="45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66" name="Google Shape;3966;p38"/>
                <p:cNvSpPr/>
                <p:nvPr/>
              </p:nvSpPr>
              <p:spPr>
                <a:xfrm>
                  <a:off x="4610064" y="5140680"/>
                  <a:ext cx="33535" cy="17487"/>
                </a:xfrm>
                <a:custGeom>
                  <a:avLst/>
                  <a:gdLst/>
                  <a:ahLst/>
                  <a:cxnLst/>
                  <a:rect l="l" t="t" r="r" b="b"/>
                  <a:pathLst>
                    <a:path w="33535" h="17487" extrusionOk="0">
                      <a:moveTo>
                        <a:pt x="24131" y="343"/>
                      </a:moveTo>
                      <a:lnTo>
                        <a:pt x="32966" y="5487"/>
                      </a:lnTo>
                      <a:cubicBezTo>
                        <a:pt x="33726" y="5487"/>
                        <a:pt x="33726" y="6534"/>
                        <a:pt x="32966" y="6915"/>
                      </a:cubicBezTo>
                      <a:lnTo>
                        <a:pt x="24036" y="12154"/>
                      </a:lnTo>
                      <a:cubicBezTo>
                        <a:pt x="23222" y="12535"/>
                        <a:pt x="22284" y="12535"/>
                        <a:pt x="21471" y="12154"/>
                      </a:cubicBezTo>
                      <a:lnTo>
                        <a:pt x="20711" y="11678"/>
                      </a:lnTo>
                      <a:cubicBezTo>
                        <a:pt x="19963" y="11306"/>
                        <a:pt x="19083" y="11306"/>
                        <a:pt x="18336" y="11678"/>
                      </a:cubicBezTo>
                      <a:lnTo>
                        <a:pt x="8835" y="17202"/>
                      </a:lnTo>
                      <a:cubicBezTo>
                        <a:pt x="7990" y="17583"/>
                        <a:pt x="7021" y="17583"/>
                        <a:pt x="6175" y="17202"/>
                      </a:cubicBezTo>
                      <a:lnTo>
                        <a:pt x="570" y="13964"/>
                      </a:lnTo>
                      <a:cubicBezTo>
                        <a:pt x="-190" y="13487"/>
                        <a:pt x="-190" y="12821"/>
                        <a:pt x="570" y="12440"/>
                      </a:cubicBezTo>
                      <a:lnTo>
                        <a:pt x="9405" y="7296"/>
                      </a:lnTo>
                      <a:lnTo>
                        <a:pt x="11210" y="6248"/>
                      </a:lnTo>
                      <a:lnTo>
                        <a:pt x="12540" y="5487"/>
                      </a:lnTo>
                      <a:lnTo>
                        <a:pt x="13870" y="4725"/>
                      </a:lnTo>
                      <a:lnTo>
                        <a:pt x="21471" y="343"/>
                      </a:lnTo>
                      <a:cubicBezTo>
                        <a:pt x="22298" y="-114"/>
                        <a:pt x="23302" y="-114"/>
                        <a:pt x="24131" y="343"/>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67" name="Google Shape;3967;p38"/>
                <p:cNvSpPr/>
                <p:nvPr/>
              </p:nvSpPr>
              <p:spPr>
                <a:xfrm>
                  <a:off x="4754598" y="5259443"/>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025"/>
                      </a:lnTo>
                      <a:cubicBezTo>
                        <a:pt x="21436" y="7025"/>
                        <a:pt x="21531" y="5882"/>
                        <a:pt x="20581" y="5405"/>
                      </a:cubicBezTo>
                      <a:lnTo>
                        <a:pt x="11745" y="357"/>
                      </a:lnTo>
                      <a:cubicBezTo>
                        <a:pt x="10854" y="-119"/>
                        <a:pt x="9786" y="-119"/>
                        <a:pt x="8895"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68" name="Google Shape;3968;p38"/>
                <p:cNvSpPr/>
                <p:nvPr/>
              </p:nvSpPr>
              <p:spPr>
                <a:xfrm>
                  <a:off x="4742212" y="5252239"/>
                  <a:ext cx="20746" cy="12299"/>
                </a:xfrm>
                <a:custGeom>
                  <a:avLst/>
                  <a:gdLst/>
                  <a:ahLst/>
                  <a:cxnLst/>
                  <a:rect l="l" t="t" r="r" b="b"/>
                  <a:pathLst>
                    <a:path w="20746" h="12299" extrusionOk="0">
                      <a:moveTo>
                        <a:pt x="0" y="6798"/>
                      </a:moveTo>
                      <a:lnTo>
                        <a:pt x="8835" y="11942"/>
                      </a:lnTo>
                      <a:cubicBezTo>
                        <a:pt x="9726" y="12418"/>
                        <a:pt x="10794" y="12418"/>
                        <a:pt x="11685" y="11942"/>
                      </a:cubicBezTo>
                      <a:lnTo>
                        <a:pt x="20141" y="7084"/>
                      </a:lnTo>
                      <a:cubicBezTo>
                        <a:pt x="20901" y="7084"/>
                        <a:pt x="20996" y="5846"/>
                        <a:pt x="20141" y="5465"/>
                      </a:cubicBezTo>
                      <a:lnTo>
                        <a:pt x="11305" y="322"/>
                      </a:lnTo>
                      <a:cubicBezTo>
                        <a:pt x="10404" y="-107"/>
                        <a:pt x="9357" y="-107"/>
                        <a:pt x="8455" y="322"/>
                      </a:cubicBezTo>
                      <a:lnTo>
                        <a:pt x="0" y="5179"/>
                      </a:lnTo>
                      <a:cubicBezTo>
                        <a:pt x="0" y="5560"/>
                        <a:pt x="0" y="6417"/>
                        <a:pt x="0"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69" name="Google Shape;3969;p38"/>
                <p:cNvSpPr/>
                <p:nvPr/>
              </p:nvSpPr>
              <p:spPr>
                <a:xfrm>
                  <a:off x="4729612" y="5245000"/>
                  <a:ext cx="21257" cy="12299"/>
                </a:xfrm>
                <a:custGeom>
                  <a:avLst/>
                  <a:gdLst/>
                  <a:ahLst/>
                  <a:cxnLst/>
                  <a:rect l="l" t="t" r="r" b="b"/>
                  <a:pathLst>
                    <a:path w="21257" h="12299" extrusionOk="0">
                      <a:moveTo>
                        <a:pt x="535" y="6894"/>
                      </a:moveTo>
                      <a:lnTo>
                        <a:pt x="9370" y="11942"/>
                      </a:lnTo>
                      <a:cubicBezTo>
                        <a:pt x="10261" y="12418"/>
                        <a:pt x="11329" y="12418"/>
                        <a:pt x="12220" y="11942"/>
                      </a:cubicBezTo>
                      <a:lnTo>
                        <a:pt x="20581" y="7084"/>
                      </a:lnTo>
                      <a:cubicBezTo>
                        <a:pt x="21436" y="6608"/>
                        <a:pt x="21531" y="5846"/>
                        <a:pt x="20581" y="5465"/>
                      </a:cubicBezTo>
                      <a:lnTo>
                        <a:pt x="11745" y="322"/>
                      </a:lnTo>
                      <a:cubicBezTo>
                        <a:pt x="10876" y="-107"/>
                        <a:pt x="9859" y="-107"/>
                        <a:pt x="8990" y="322"/>
                      </a:cubicBezTo>
                      <a:lnTo>
                        <a:pt x="535" y="5274"/>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70" name="Google Shape;3970;p38"/>
                <p:cNvSpPr/>
                <p:nvPr/>
              </p:nvSpPr>
              <p:spPr>
                <a:xfrm>
                  <a:off x="4623423" y="5183528"/>
                  <a:ext cx="21234" cy="12299"/>
                </a:xfrm>
                <a:custGeom>
                  <a:avLst/>
                  <a:gdLst/>
                  <a:ahLst/>
                  <a:cxnLst/>
                  <a:rect l="l" t="t" r="r" b="b"/>
                  <a:pathLst>
                    <a:path w="21234" h="12299" extrusionOk="0">
                      <a:moveTo>
                        <a:pt x="511" y="6834"/>
                      </a:moveTo>
                      <a:lnTo>
                        <a:pt x="9347" y="11978"/>
                      </a:lnTo>
                      <a:cubicBezTo>
                        <a:pt x="10248" y="12406"/>
                        <a:pt x="11295" y="12406"/>
                        <a:pt x="12197" y="11978"/>
                      </a:cubicBezTo>
                      <a:lnTo>
                        <a:pt x="20557" y="7025"/>
                      </a:lnTo>
                      <a:cubicBezTo>
                        <a:pt x="21412" y="6549"/>
                        <a:pt x="21507" y="5882"/>
                        <a:pt x="20557" y="5405"/>
                      </a:cubicBezTo>
                      <a:lnTo>
                        <a:pt x="11722" y="357"/>
                      </a:lnTo>
                      <a:cubicBezTo>
                        <a:pt x="10831" y="-119"/>
                        <a:pt x="9763" y="-119"/>
                        <a:pt x="8872" y="357"/>
                      </a:cubicBezTo>
                      <a:lnTo>
                        <a:pt x="416" y="5215"/>
                      </a:lnTo>
                      <a:cubicBezTo>
                        <a:pt x="-154" y="5691"/>
                        <a:pt x="-154" y="6453"/>
                        <a:pt x="511"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71" name="Google Shape;3971;p38"/>
                <p:cNvSpPr/>
                <p:nvPr/>
              </p:nvSpPr>
              <p:spPr>
                <a:xfrm>
                  <a:off x="4610954" y="5176325"/>
                  <a:ext cx="21257" cy="12299"/>
                </a:xfrm>
                <a:custGeom>
                  <a:avLst/>
                  <a:gdLst/>
                  <a:ahLst/>
                  <a:cxnLst/>
                  <a:rect l="l" t="t" r="r" b="b"/>
                  <a:pathLst>
                    <a:path w="21257" h="12299" extrusionOk="0">
                      <a:moveTo>
                        <a:pt x="535" y="6798"/>
                      </a:moveTo>
                      <a:lnTo>
                        <a:pt x="9370" y="11942"/>
                      </a:lnTo>
                      <a:cubicBezTo>
                        <a:pt x="10227" y="12418"/>
                        <a:pt x="11268" y="12418"/>
                        <a:pt x="12125" y="11942"/>
                      </a:cubicBezTo>
                      <a:lnTo>
                        <a:pt x="20581" y="7084"/>
                      </a:lnTo>
                      <a:cubicBezTo>
                        <a:pt x="21436" y="6608"/>
                        <a:pt x="21531" y="5846"/>
                        <a:pt x="20581" y="5465"/>
                      </a:cubicBezTo>
                      <a:lnTo>
                        <a:pt x="11745" y="322"/>
                      </a:lnTo>
                      <a:cubicBezTo>
                        <a:pt x="10876" y="-107"/>
                        <a:pt x="9859" y="-107"/>
                        <a:pt x="8990" y="322"/>
                      </a:cubicBezTo>
                      <a:lnTo>
                        <a:pt x="535" y="5179"/>
                      </a:lnTo>
                      <a:cubicBezTo>
                        <a:pt x="-130" y="5274"/>
                        <a:pt x="-225" y="6417"/>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72" name="Google Shape;3972;p38"/>
                <p:cNvSpPr/>
                <p:nvPr/>
              </p:nvSpPr>
              <p:spPr>
                <a:xfrm>
                  <a:off x="4598509" y="5169086"/>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6608"/>
                        <a:pt x="21531" y="5846"/>
                        <a:pt x="20581" y="5465"/>
                      </a:cubicBezTo>
                      <a:lnTo>
                        <a:pt x="11745" y="322"/>
                      </a:lnTo>
                      <a:cubicBezTo>
                        <a:pt x="10844" y="-107"/>
                        <a:pt x="9797" y="-107"/>
                        <a:pt x="8895" y="322"/>
                      </a:cubicBezTo>
                      <a:lnTo>
                        <a:pt x="535" y="5274"/>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73" name="Google Shape;3973;p38"/>
                <p:cNvSpPr/>
                <p:nvPr/>
              </p:nvSpPr>
              <p:spPr>
                <a:xfrm>
                  <a:off x="4586039" y="5161907"/>
                  <a:ext cx="21210" cy="12298"/>
                </a:xfrm>
                <a:custGeom>
                  <a:avLst/>
                  <a:gdLst/>
                  <a:ahLst/>
                  <a:cxnLst/>
                  <a:rect l="l" t="t" r="r" b="b"/>
                  <a:pathLst>
                    <a:path w="21210" h="12298" extrusionOk="0">
                      <a:moveTo>
                        <a:pt x="464" y="6834"/>
                      </a:moveTo>
                      <a:lnTo>
                        <a:pt x="9299" y="11978"/>
                      </a:lnTo>
                      <a:cubicBezTo>
                        <a:pt x="10201" y="12406"/>
                        <a:pt x="11248" y="12406"/>
                        <a:pt x="12149" y="11978"/>
                      </a:cubicBezTo>
                      <a:lnTo>
                        <a:pt x="20604" y="7120"/>
                      </a:lnTo>
                      <a:cubicBezTo>
                        <a:pt x="21364" y="6644"/>
                        <a:pt x="21459" y="5881"/>
                        <a:pt x="20604" y="5501"/>
                      </a:cubicBezTo>
                      <a:lnTo>
                        <a:pt x="11769" y="357"/>
                      </a:lnTo>
                      <a:cubicBezTo>
                        <a:pt x="10878" y="-119"/>
                        <a:pt x="9810" y="-119"/>
                        <a:pt x="8919" y="357"/>
                      </a:cubicBezTo>
                      <a:lnTo>
                        <a:pt x="464" y="5215"/>
                      </a:lnTo>
                      <a:cubicBezTo>
                        <a:pt x="-106" y="5691"/>
                        <a:pt x="-201" y="6358"/>
                        <a:pt x="46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74" name="Google Shape;3974;p38"/>
                <p:cNvSpPr/>
                <p:nvPr/>
              </p:nvSpPr>
              <p:spPr>
                <a:xfrm>
                  <a:off x="4713902" y="5236011"/>
                  <a:ext cx="24523" cy="14108"/>
                </a:xfrm>
                <a:custGeom>
                  <a:avLst/>
                  <a:gdLst/>
                  <a:ahLst/>
                  <a:cxnLst/>
                  <a:rect l="l" t="t" r="r" b="b"/>
                  <a:pathLst>
                    <a:path w="24523" h="14108" extrusionOk="0">
                      <a:moveTo>
                        <a:pt x="570" y="6739"/>
                      </a:moveTo>
                      <a:lnTo>
                        <a:pt x="12635" y="13787"/>
                      </a:lnTo>
                      <a:cubicBezTo>
                        <a:pt x="13505" y="14216"/>
                        <a:pt x="14521" y="14216"/>
                        <a:pt x="15390" y="13787"/>
                      </a:cubicBezTo>
                      <a:lnTo>
                        <a:pt x="23846" y="8930"/>
                      </a:lnTo>
                      <a:cubicBezTo>
                        <a:pt x="24701" y="8453"/>
                        <a:pt x="24796" y="7691"/>
                        <a:pt x="23846" y="7310"/>
                      </a:cubicBezTo>
                      <a:lnTo>
                        <a:pt x="11780" y="357"/>
                      </a:lnTo>
                      <a:cubicBezTo>
                        <a:pt x="10923" y="-119"/>
                        <a:pt x="9882" y="-119"/>
                        <a:pt x="9025" y="357"/>
                      </a:cubicBezTo>
                      <a:lnTo>
                        <a:pt x="570" y="5215"/>
                      </a:lnTo>
                      <a:cubicBezTo>
                        <a:pt x="-190" y="5596"/>
                        <a:pt x="-190" y="6358"/>
                        <a:pt x="570" y="6739"/>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75" name="Google Shape;3975;p38"/>
                <p:cNvSpPr/>
                <p:nvPr/>
              </p:nvSpPr>
              <p:spPr>
                <a:xfrm>
                  <a:off x="4635943" y="5190803"/>
                  <a:ext cx="24413" cy="14108"/>
                </a:xfrm>
                <a:custGeom>
                  <a:avLst/>
                  <a:gdLst/>
                  <a:ahLst/>
                  <a:cxnLst/>
                  <a:rect l="l" t="t" r="r" b="b"/>
                  <a:pathLst>
                    <a:path w="24413" h="14108" extrusionOk="0">
                      <a:moveTo>
                        <a:pt x="436" y="6798"/>
                      </a:moveTo>
                      <a:lnTo>
                        <a:pt x="12502" y="13752"/>
                      </a:lnTo>
                      <a:cubicBezTo>
                        <a:pt x="13393" y="14228"/>
                        <a:pt x="14461" y="14228"/>
                        <a:pt x="15352" y="13752"/>
                      </a:cubicBezTo>
                      <a:lnTo>
                        <a:pt x="23807" y="8894"/>
                      </a:lnTo>
                      <a:cubicBezTo>
                        <a:pt x="24567" y="8418"/>
                        <a:pt x="24662" y="7656"/>
                        <a:pt x="23807" y="7275"/>
                      </a:cubicBezTo>
                      <a:lnTo>
                        <a:pt x="11932" y="322"/>
                      </a:lnTo>
                      <a:cubicBezTo>
                        <a:pt x="11030" y="-107"/>
                        <a:pt x="9983" y="-107"/>
                        <a:pt x="9082" y="322"/>
                      </a:cubicBezTo>
                      <a:lnTo>
                        <a:pt x="721" y="5179"/>
                      </a:lnTo>
                      <a:cubicBezTo>
                        <a:pt x="-134" y="5656"/>
                        <a:pt x="-229" y="6418"/>
                        <a:pt x="436"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76" name="Google Shape;3976;p38"/>
                <p:cNvSpPr/>
                <p:nvPr/>
              </p:nvSpPr>
              <p:spPr>
                <a:xfrm>
                  <a:off x="4651601" y="5199816"/>
                  <a:ext cx="71148" cy="41195"/>
                </a:xfrm>
                <a:custGeom>
                  <a:avLst/>
                  <a:gdLst/>
                  <a:ahLst/>
                  <a:cxnLst/>
                  <a:rect l="l" t="t" r="r" b="b"/>
                  <a:pathLst>
                    <a:path w="71148" h="41195" extrusionOk="0">
                      <a:moveTo>
                        <a:pt x="454" y="6834"/>
                      </a:moveTo>
                      <a:lnTo>
                        <a:pt x="59260" y="40839"/>
                      </a:lnTo>
                      <a:cubicBezTo>
                        <a:pt x="60117" y="41315"/>
                        <a:pt x="61159" y="41315"/>
                        <a:pt x="62016" y="40839"/>
                      </a:cubicBezTo>
                      <a:lnTo>
                        <a:pt x="70471" y="35981"/>
                      </a:lnTo>
                      <a:cubicBezTo>
                        <a:pt x="71326" y="35505"/>
                        <a:pt x="71421" y="34742"/>
                        <a:pt x="70471" y="34361"/>
                      </a:cubicBezTo>
                      <a:lnTo>
                        <a:pt x="11759" y="357"/>
                      </a:lnTo>
                      <a:cubicBezTo>
                        <a:pt x="10868" y="-119"/>
                        <a:pt x="9800" y="-119"/>
                        <a:pt x="8909" y="357"/>
                      </a:cubicBezTo>
                      <a:lnTo>
                        <a:pt x="549" y="5215"/>
                      </a:lnTo>
                      <a:cubicBezTo>
                        <a:pt x="-116" y="5691"/>
                        <a:pt x="-211" y="6453"/>
                        <a:pt x="45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77" name="Google Shape;3977;p38"/>
                <p:cNvSpPr/>
                <p:nvPr/>
              </p:nvSpPr>
              <p:spPr>
                <a:xfrm>
                  <a:off x="4756949" y="5232713"/>
                  <a:ext cx="21210" cy="12299"/>
                </a:xfrm>
                <a:custGeom>
                  <a:avLst/>
                  <a:gdLst/>
                  <a:ahLst/>
                  <a:cxnLst/>
                  <a:rect l="l" t="t" r="r" b="b"/>
                  <a:pathLst>
                    <a:path w="21210" h="12299" extrusionOk="0">
                      <a:moveTo>
                        <a:pt x="464" y="6894"/>
                      </a:moveTo>
                      <a:lnTo>
                        <a:pt x="9299" y="11942"/>
                      </a:lnTo>
                      <a:cubicBezTo>
                        <a:pt x="10190" y="12418"/>
                        <a:pt x="11258" y="12418"/>
                        <a:pt x="12149" y="11942"/>
                      </a:cubicBezTo>
                      <a:lnTo>
                        <a:pt x="20604" y="7084"/>
                      </a:lnTo>
                      <a:cubicBezTo>
                        <a:pt x="21364" y="6608"/>
                        <a:pt x="21459" y="5846"/>
                        <a:pt x="20604" y="5465"/>
                      </a:cubicBezTo>
                      <a:lnTo>
                        <a:pt x="11769" y="321"/>
                      </a:lnTo>
                      <a:cubicBezTo>
                        <a:pt x="10868" y="-107"/>
                        <a:pt x="9821" y="-107"/>
                        <a:pt x="8919" y="321"/>
                      </a:cubicBezTo>
                      <a:lnTo>
                        <a:pt x="464" y="5275"/>
                      </a:lnTo>
                      <a:cubicBezTo>
                        <a:pt x="-106" y="6036"/>
                        <a:pt x="-201" y="6036"/>
                        <a:pt x="46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78" name="Google Shape;3978;p38"/>
                <p:cNvSpPr/>
                <p:nvPr/>
              </p:nvSpPr>
              <p:spPr>
                <a:xfrm>
                  <a:off x="4744433" y="5225534"/>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7120"/>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79" name="Google Shape;3979;p38"/>
                <p:cNvSpPr/>
                <p:nvPr/>
              </p:nvSpPr>
              <p:spPr>
                <a:xfrm>
                  <a:off x="4732035" y="5218330"/>
                  <a:ext cx="21424" cy="12263"/>
                </a:xfrm>
                <a:custGeom>
                  <a:avLst/>
                  <a:gdLst/>
                  <a:ahLst/>
                  <a:cxnLst/>
                  <a:rect l="l" t="t" r="r" b="b"/>
                  <a:pathLst>
                    <a:path w="21424" h="12263" extrusionOk="0">
                      <a:moveTo>
                        <a:pt x="677" y="6798"/>
                      </a:moveTo>
                      <a:lnTo>
                        <a:pt x="9513" y="11942"/>
                      </a:lnTo>
                      <a:cubicBezTo>
                        <a:pt x="10414" y="12371"/>
                        <a:pt x="11461" y="12371"/>
                        <a:pt x="12363" y="11942"/>
                      </a:cubicBezTo>
                      <a:lnTo>
                        <a:pt x="20818" y="7084"/>
                      </a:lnTo>
                      <a:cubicBezTo>
                        <a:pt x="21578" y="6608"/>
                        <a:pt x="21673" y="5846"/>
                        <a:pt x="20818" y="5465"/>
                      </a:cubicBezTo>
                      <a:lnTo>
                        <a:pt x="11983" y="322"/>
                      </a:lnTo>
                      <a:cubicBezTo>
                        <a:pt x="11081" y="-107"/>
                        <a:pt x="10034" y="-107"/>
                        <a:pt x="9133" y="322"/>
                      </a:cubicBezTo>
                      <a:lnTo>
                        <a:pt x="677" y="5179"/>
                      </a:lnTo>
                      <a:cubicBezTo>
                        <a:pt x="-178" y="5656"/>
                        <a:pt x="-273" y="6417"/>
                        <a:pt x="677"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80" name="Google Shape;3980;p38"/>
                <p:cNvSpPr/>
                <p:nvPr/>
              </p:nvSpPr>
              <p:spPr>
                <a:xfrm>
                  <a:off x="4719447" y="5211091"/>
                  <a:ext cx="21257" cy="12299"/>
                </a:xfrm>
                <a:custGeom>
                  <a:avLst/>
                  <a:gdLst/>
                  <a:ahLst/>
                  <a:cxnLst/>
                  <a:rect l="l" t="t" r="r" b="b"/>
                  <a:pathLst>
                    <a:path w="21257" h="12299" extrusionOk="0">
                      <a:moveTo>
                        <a:pt x="535" y="6798"/>
                      </a:moveTo>
                      <a:lnTo>
                        <a:pt x="9370" y="11942"/>
                      </a:lnTo>
                      <a:cubicBezTo>
                        <a:pt x="10227" y="12418"/>
                        <a:pt x="11268" y="12418"/>
                        <a:pt x="12125" y="11942"/>
                      </a:cubicBezTo>
                      <a:lnTo>
                        <a:pt x="20581" y="7084"/>
                      </a:lnTo>
                      <a:cubicBezTo>
                        <a:pt x="21436" y="6608"/>
                        <a:pt x="21531" y="5941"/>
                        <a:pt x="20581" y="5465"/>
                      </a:cubicBezTo>
                      <a:lnTo>
                        <a:pt x="11745" y="322"/>
                      </a:lnTo>
                      <a:cubicBezTo>
                        <a:pt x="10876" y="-107"/>
                        <a:pt x="9859" y="-107"/>
                        <a:pt x="8990" y="322"/>
                      </a:cubicBezTo>
                      <a:lnTo>
                        <a:pt x="535" y="5179"/>
                      </a:lnTo>
                      <a:cubicBezTo>
                        <a:pt x="-130" y="5656"/>
                        <a:pt x="-225" y="6417"/>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81" name="Google Shape;3981;p38"/>
                <p:cNvSpPr/>
                <p:nvPr/>
              </p:nvSpPr>
              <p:spPr>
                <a:xfrm>
                  <a:off x="4706978" y="5203817"/>
                  <a:ext cx="21210" cy="12299"/>
                </a:xfrm>
                <a:custGeom>
                  <a:avLst/>
                  <a:gdLst/>
                  <a:ahLst/>
                  <a:cxnLst/>
                  <a:rect l="l" t="t" r="r" b="b"/>
                  <a:pathLst>
                    <a:path w="21210" h="12299" extrusionOk="0">
                      <a:moveTo>
                        <a:pt x="464" y="6834"/>
                      </a:moveTo>
                      <a:lnTo>
                        <a:pt x="9299" y="11978"/>
                      </a:lnTo>
                      <a:cubicBezTo>
                        <a:pt x="10201" y="12406"/>
                        <a:pt x="11248" y="12406"/>
                        <a:pt x="12149" y="11978"/>
                      </a:cubicBezTo>
                      <a:lnTo>
                        <a:pt x="20604" y="7025"/>
                      </a:lnTo>
                      <a:cubicBezTo>
                        <a:pt x="21364" y="6548"/>
                        <a:pt x="21459" y="5882"/>
                        <a:pt x="20604" y="5405"/>
                      </a:cubicBezTo>
                      <a:lnTo>
                        <a:pt x="11769" y="357"/>
                      </a:lnTo>
                      <a:cubicBezTo>
                        <a:pt x="10878" y="-119"/>
                        <a:pt x="9810" y="-119"/>
                        <a:pt x="8919" y="357"/>
                      </a:cubicBezTo>
                      <a:lnTo>
                        <a:pt x="464" y="5215"/>
                      </a:lnTo>
                      <a:cubicBezTo>
                        <a:pt x="-106" y="5691"/>
                        <a:pt x="-201" y="6358"/>
                        <a:pt x="46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82" name="Google Shape;3982;p38"/>
                <p:cNvSpPr/>
                <p:nvPr/>
              </p:nvSpPr>
              <p:spPr>
                <a:xfrm>
                  <a:off x="4694711" y="5196578"/>
                  <a:ext cx="20722" cy="12299"/>
                </a:xfrm>
                <a:custGeom>
                  <a:avLst/>
                  <a:gdLst/>
                  <a:ahLst/>
                  <a:cxnLst/>
                  <a:rect l="l" t="t" r="r" b="b"/>
                  <a:pathLst>
                    <a:path w="20722" h="12299" extrusionOk="0">
                      <a:moveTo>
                        <a:pt x="0" y="6834"/>
                      </a:moveTo>
                      <a:lnTo>
                        <a:pt x="8835" y="11978"/>
                      </a:lnTo>
                      <a:cubicBezTo>
                        <a:pt x="9705" y="12406"/>
                        <a:pt x="10721" y="12406"/>
                        <a:pt x="11590" y="11978"/>
                      </a:cubicBezTo>
                      <a:lnTo>
                        <a:pt x="20046" y="7025"/>
                      </a:lnTo>
                      <a:cubicBezTo>
                        <a:pt x="20901" y="6549"/>
                        <a:pt x="20996" y="5882"/>
                        <a:pt x="20046" y="5406"/>
                      </a:cubicBezTo>
                      <a:lnTo>
                        <a:pt x="11210" y="357"/>
                      </a:lnTo>
                      <a:cubicBezTo>
                        <a:pt x="10353" y="-119"/>
                        <a:pt x="9312" y="-119"/>
                        <a:pt x="8455" y="357"/>
                      </a:cubicBezTo>
                      <a:lnTo>
                        <a:pt x="0" y="5215"/>
                      </a:lnTo>
                      <a:cubicBezTo>
                        <a:pt x="0" y="5691"/>
                        <a:pt x="0" y="6453"/>
                        <a:pt x="0"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83" name="Google Shape;3983;p38"/>
                <p:cNvSpPr/>
                <p:nvPr/>
              </p:nvSpPr>
              <p:spPr>
                <a:xfrm>
                  <a:off x="4681992" y="5189338"/>
                  <a:ext cx="21210" cy="12299"/>
                </a:xfrm>
                <a:custGeom>
                  <a:avLst/>
                  <a:gdLst/>
                  <a:ahLst/>
                  <a:cxnLst/>
                  <a:rect l="l" t="t" r="r" b="b"/>
                  <a:pathLst>
                    <a:path w="21210" h="12299" extrusionOk="0">
                      <a:moveTo>
                        <a:pt x="464" y="6834"/>
                      </a:moveTo>
                      <a:lnTo>
                        <a:pt x="9299" y="11978"/>
                      </a:lnTo>
                      <a:cubicBezTo>
                        <a:pt x="10201" y="12406"/>
                        <a:pt x="11248" y="12406"/>
                        <a:pt x="12149" y="11978"/>
                      </a:cubicBezTo>
                      <a:lnTo>
                        <a:pt x="20604" y="7025"/>
                      </a:lnTo>
                      <a:cubicBezTo>
                        <a:pt x="21364" y="6549"/>
                        <a:pt x="21459" y="5882"/>
                        <a:pt x="20604" y="5406"/>
                      </a:cubicBezTo>
                      <a:lnTo>
                        <a:pt x="11769" y="357"/>
                      </a:lnTo>
                      <a:cubicBezTo>
                        <a:pt x="10878" y="-119"/>
                        <a:pt x="9810" y="-119"/>
                        <a:pt x="8919" y="357"/>
                      </a:cubicBezTo>
                      <a:lnTo>
                        <a:pt x="464" y="5215"/>
                      </a:lnTo>
                      <a:cubicBezTo>
                        <a:pt x="-106" y="5691"/>
                        <a:pt x="-201" y="6453"/>
                        <a:pt x="46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84" name="Google Shape;3984;p38"/>
                <p:cNvSpPr/>
                <p:nvPr/>
              </p:nvSpPr>
              <p:spPr>
                <a:xfrm>
                  <a:off x="4669476" y="5182100"/>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644"/>
                        <a:pt x="21531" y="5882"/>
                        <a:pt x="20581" y="5405"/>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85" name="Google Shape;3985;p38"/>
                <p:cNvSpPr/>
                <p:nvPr/>
              </p:nvSpPr>
              <p:spPr>
                <a:xfrm>
                  <a:off x="4656900" y="5174765"/>
                  <a:ext cx="21316" cy="12299"/>
                </a:xfrm>
                <a:custGeom>
                  <a:avLst/>
                  <a:gdLst/>
                  <a:ahLst/>
                  <a:cxnLst/>
                  <a:rect l="l" t="t" r="r" b="b"/>
                  <a:pathLst>
                    <a:path w="21316" h="12299" extrusionOk="0">
                      <a:moveTo>
                        <a:pt x="570" y="6834"/>
                      </a:moveTo>
                      <a:lnTo>
                        <a:pt x="9405" y="11978"/>
                      </a:lnTo>
                      <a:cubicBezTo>
                        <a:pt x="10307" y="12406"/>
                        <a:pt x="11354" y="12406"/>
                        <a:pt x="12255" y="11978"/>
                      </a:cubicBezTo>
                      <a:lnTo>
                        <a:pt x="20711" y="7120"/>
                      </a:lnTo>
                      <a:cubicBezTo>
                        <a:pt x="21471" y="7120"/>
                        <a:pt x="21566" y="5882"/>
                        <a:pt x="20711" y="5501"/>
                      </a:cubicBezTo>
                      <a:lnTo>
                        <a:pt x="11875" y="357"/>
                      </a:lnTo>
                      <a:cubicBezTo>
                        <a:pt x="10984" y="-119"/>
                        <a:pt x="9916" y="-119"/>
                        <a:pt x="9025" y="357"/>
                      </a:cubicBezTo>
                      <a:lnTo>
                        <a:pt x="570" y="5215"/>
                      </a:lnTo>
                      <a:cubicBezTo>
                        <a:pt x="-190" y="5787"/>
                        <a:pt x="-190" y="6834"/>
                        <a:pt x="570"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86" name="Google Shape;3986;p38"/>
                <p:cNvSpPr/>
                <p:nvPr/>
              </p:nvSpPr>
              <p:spPr>
                <a:xfrm>
                  <a:off x="4644490" y="5167657"/>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7084"/>
                        <a:pt x="21531" y="5846"/>
                        <a:pt x="20581" y="5465"/>
                      </a:cubicBezTo>
                      <a:lnTo>
                        <a:pt x="11745" y="322"/>
                      </a:lnTo>
                      <a:cubicBezTo>
                        <a:pt x="10876" y="-107"/>
                        <a:pt x="9859" y="-107"/>
                        <a:pt x="8990" y="322"/>
                      </a:cubicBezTo>
                      <a:lnTo>
                        <a:pt x="535" y="5179"/>
                      </a:lnTo>
                      <a:cubicBezTo>
                        <a:pt x="-130" y="5656"/>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87" name="Google Shape;3987;p38"/>
                <p:cNvSpPr/>
                <p:nvPr/>
              </p:nvSpPr>
              <p:spPr>
                <a:xfrm>
                  <a:off x="4632021" y="5160418"/>
                  <a:ext cx="21210" cy="12298"/>
                </a:xfrm>
                <a:custGeom>
                  <a:avLst/>
                  <a:gdLst/>
                  <a:ahLst/>
                  <a:cxnLst/>
                  <a:rect l="l" t="t" r="r" b="b"/>
                  <a:pathLst>
                    <a:path w="21210" h="12298" extrusionOk="0">
                      <a:moveTo>
                        <a:pt x="464" y="6894"/>
                      </a:moveTo>
                      <a:lnTo>
                        <a:pt x="9299" y="11942"/>
                      </a:lnTo>
                      <a:cubicBezTo>
                        <a:pt x="10190" y="12418"/>
                        <a:pt x="11258" y="12418"/>
                        <a:pt x="12149" y="11942"/>
                      </a:cubicBezTo>
                      <a:lnTo>
                        <a:pt x="20604" y="7084"/>
                      </a:lnTo>
                      <a:cubicBezTo>
                        <a:pt x="21364" y="6608"/>
                        <a:pt x="21459" y="5846"/>
                        <a:pt x="20604" y="5465"/>
                      </a:cubicBezTo>
                      <a:lnTo>
                        <a:pt x="11769" y="321"/>
                      </a:lnTo>
                      <a:cubicBezTo>
                        <a:pt x="10868" y="-107"/>
                        <a:pt x="9821" y="-107"/>
                        <a:pt x="8919" y="321"/>
                      </a:cubicBezTo>
                      <a:lnTo>
                        <a:pt x="464" y="5179"/>
                      </a:lnTo>
                      <a:cubicBezTo>
                        <a:pt x="-106" y="5751"/>
                        <a:pt x="-201" y="6417"/>
                        <a:pt x="46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88" name="Google Shape;3988;p38"/>
                <p:cNvSpPr/>
                <p:nvPr/>
              </p:nvSpPr>
              <p:spPr>
                <a:xfrm>
                  <a:off x="4619504" y="5153179"/>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76" y="-107"/>
                        <a:pt x="9859" y="-107"/>
                        <a:pt x="8990" y="321"/>
                      </a:cubicBezTo>
                      <a:lnTo>
                        <a:pt x="535" y="5275"/>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89" name="Google Shape;3989;p38"/>
                <p:cNvSpPr/>
                <p:nvPr/>
              </p:nvSpPr>
              <p:spPr>
                <a:xfrm>
                  <a:off x="4769418" y="5240428"/>
                  <a:ext cx="30663" cy="17728"/>
                </a:xfrm>
                <a:custGeom>
                  <a:avLst/>
                  <a:gdLst/>
                  <a:ahLst/>
                  <a:cxnLst/>
                  <a:rect l="l" t="t" r="r" b="b"/>
                  <a:pathLst>
                    <a:path w="30663" h="17728" extrusionOk="0">
                      <a:moveTo>
                        <a:pt x="535" y="6417"/>
                      </a:moveTo>
                      <a:lnTo>
                        <a:pt x="18775" y="17371"/>
                      </a:lnTo>
                      <a:cubicBezTo>
                        <a:pt x="19667" y="17847"/>
                        <a:pt x="20734" y="17847"/>
                        <a:pt x="21626" y="17371"/>
                      </a:cubicBezTo>
                      <a:lnTo>
                        <a:pt x="29986" y="12513"/>
                      </a:lnTo>
                      <a:cubicBezTo>
                        <a:pt x="30841" y="12037"/>
                        <a:pt x="30936" y="11370"/>
                        <a:pt x="29986" y="10894"/>
                      </a:cubicBezTo>
                      <a:lnTo>
                        <a:pt x="11745" y="321"/>
                      </a:lnTo>
                      <a:cubicBezTo>
                        <a:pt x="10876" y="-107"/>
                        <a:pt x="9860" y="-107"/>
                        <a:pt x="8990" y="321"/>
                      </a:cubicBezTo>
                      <a:lnTo>
                        <a:pt x="535" y="5275"/>
                      </a:lnTo>
                      <a:cubicBezTo>
                        <a:pt x="-130" y="5275"/>
                        <a:pt x="-225" y="5941"/>
                        <a:pt x="535" y="6417"/>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90" name="Google Shape;3990;p38"/>
                <p:cNvSpPr/>
                <p:nvPr/>
              </p:nvSpPr>
              <p:spPr>
                <a:xfrm>
                  <a:off x="4751035" y="5243345"/>
                  <a:ext cx="21400" cy="12299"/>
                </a:xfrm>
                <a:custGeom>
                  <a:avLst/>
                  <a:gdLst/>
                  <a:ahLst/>
                  <a:cxnLst/>
                  <a:rect l="l" t="t" r="r" b="b"/>
                  <a:pathLst>
                    <a:path w="21400" h="12299" extrusionOk="0">
                      <a:moveTo>
                        <a:pt x="677" y="6834"/>
                      </a:moveTo>
                      <a:lnTo>
                        <a:pt x="9513" y="11978"/>
                      </a:lnTo>
                      <a:cubicBezTo>
                        <a:pt x="10382" y="12406"/>
                        <a:pt x="11398" y="12406"/>
                        <a:pt x="12268" y="11978"/>
                      </a:cubicBezTo>
                      <a:lnTo>
                        <a:pt x="20723" y="7025"/>
                      </a:lnTo>
                      <a:cubicBezTo>
                        <a:pt x="21578" y="7025"/>
                        <a:pt x="21673" y="5882"/>
                        <a:pt x="20723" y="5405"/>
                      </a:cubicBezTo>
                      <a:lnTo>
                        <a:pt x="11888" y="357"/>
                      </a:lnTo>
                      <a:cubicBezTo>
                        <a:pt x="11031" y="-119"/>
                        <a:pt x="9990" y="-119"/>
                        <a:pt x="9133" y="357"/>
                      </a:cubicBezTo>
                      <a:lnTo>
                        <a:pt x="677" y="4929"/>
                      </a:lnTo>
                      <a:cubicBezTo>
                        <a:pt x="-178" y="5691"/>
                        <a:pt x="-273" y="6453"/>
                        <a:pt x="677"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91" name="Google Shape;3991;p38"/>
                <p:cNvSpPr/>
                <p:nvPr/>
              </p:nvSpPr>
              <p:spPr>
                <a:xfrm>
                  <a:off x="4738529" y="5236106"/>
                  <a:ext cx="21200" cy="12299"/>
                </a:xfrm>
                <a:custGeom>
                  <a:avLst/>
                  <a:gdLst/>
                  <a:ahLst/>
                  <a:cxnLst/>
                  <a:rect l="l" t="t" r="r" b="b"/>
                  <a:pathLst>
                    <a:path w="21200" h="12299" extrusionOk="0">
                      <a:moveTo>
                        <a:pt x="454" y="6834"/>
                      </a:moveTo>
                      <a:lnTo>
                        <a:pt x="9289" y="11978"/>
                      </a:lnTo>
                      <a:cubicBezTo>
                        <a:pt x="10191" y="12406"/>
                        <a:pt x="11238" y="12406"/>
                        <a:pt x="12139" y="11978"/>
                      </a:cubicBezTo>
                      <a:lnTo>
                        <a:pt x="20594" y="7025"/>
                      </a:lnTo>
                      <a:cubicBezTo>
                        <a:pt x="21354" y="6549"/>
                        <a:pt x="21449" y="5882"/>
                        <a:pt x="20594" y="5406"/>
                      </a:cubicBezTo>
                      <a:lnTo>
                        <a:pt x="11759" y="357"/>
                      </a:lnTo>
                      <a:cubicBezTo>
                        <a:pt x="10868" y="-119"/>
                        <a:pt x="9800" y="-119"/>
                        <a:pt x="8909" y="357"/>
                      </a:cubicBezTo>
                      <a:lnTo>
                        <a:pt x="549" y="5215"/>
                      </a:lnTo>
                      <a:cubicBezTo>
                        <a:pt x="-116" y="5691"/>
                        <a:pt x="-211" y="6453"/>
                        <a:pt x="45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92" name="Google Shape;3992;p38"/>
                <p:cNvSpPr/>
                <p:nvPr/>
              </p:nvSpPr>
              <p:spPr>
                <a:xfrm>
                  <a:off x="4726002" y="5228867"/>
                  <a:ext cx="21257" cy="12299"/>
                </a:xfrm>
                <a:custGeom>
                  <a:avLst/>
                  <a:gdLst/>
                  <a:ahLst/>
                  <a:cxnLst/>
                  <a:rect l="l" t="t" r="r" b="b"/>
                  <a:pathLst>
                    <a:path w="21257" h="12299" extrusionOk="0">
                      <a:moveTo>
                        <a:pt x="535" y="6834"/>
                      </a:moveTo>
                      <a:lnTo>
                        <a:pt x="9370" y="11978"/>
                      </a:lnTo>
                      <a:cubicBezTo>
                        <a:pt x="10239" y="12406"/>
                        <a:pt x="11256" y="12406"/>
                        <a:pt x="12125" y="11978"/>
                      </a:cubicBezTo>
                      <a:lnTo>
                        <a:pt x="20581" y="7120"/>
                      </a:lnTo>
                      <a:cubicBezTo>
                        <a:pt x="21436" y="6548"/>
                        <a:pt x="21531" y="5881"/>
                        <a:pt x="20581" y="5405"/>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93" name="Google Shape;3993;p38"/>
                <p:cNvSpPr/>
                <p:nvPr/>
              </p:nvSpPr>
              <p:spPr>
                <a:xfrm>
                  <a:off x="4713712" y="5221628"/>
                  <a:ext cx="20781" cy="12299"/>
                </a:xfrm>
                <a:custGeom>
                  <a:avLst/>
                  <a:gdLst/>
                  <a:ahLst/>
                  <a:cxnLst/>
                  <a:rect l="l" t="t" r="r" b="b"/>
                  <a:pathLst>
                    <a:path w="20781" h="12299" extrusionOk="0">
                      <a:moveTo>
                        <a:pt x="0" y="6834"/>
                      </a:moveTo>
                      <a:lnTo>
                        <a:pt x="8835" y="11978"/>
                      </a:lnTo>
                      <a:cubicBezTo>
                        <a:pt x="9737" y="12406"/>
                        <a:pt x="10784" y="12406"/>
                        <a:pt x="11685" y="11978"/>
                      </a:cubicBezTo>
                      <a:lnTo>
                        <a:pt x="20141" y="7120"/>
                      </a:lnTo>
                      <a:cubicBezTo>
                        <a:pt x="20996" y="6644"/>
                        <a:pt x="20996" y="5882"/>
                        <a:pt x="20141" y="5501"/>
                      </a:cubicBezTo>
                      <a:lnTo>
                        <a:pt x="11305" y="357"/>
                      </a:lnTo>
                      <a:cubicBezTo>
                        <a:pt x="10414" y="-119"/>
                        <a:pt x="9346" y="-119"/>
                        <a:pt x="8455" y="357"/>
                      </a:cubicBezTo>
                      <a:lnTo>
                        <a:pt x="95" y="5215"/>
                      </a:lnTo>
                      <a:cubicBezTo>
                        <a:pt x="0" y="5691"/>
                        <a:pt x="0" y="6453"/>
                        <a:pt x="0"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94" name="Google Shape;3994;p38"/>
                <p:cNvSpPr/>
                <p:nvPr/>
              </p:nvSpPr>
              <p:spPr>
                <a:xfrm>
                  <a:off x="4701016" y="5214425"/>
                  <a:ext cx="21257" cy="12299"/>
                </a:xfrm>
                <a:custGeom>
                  <a:avLst/>
                  <a:gdLst/>
                  <a:ahLst/>
                  <a:cxnLst/>
                  <a:rect l="l" t="t" r="r" b="b"/>
                  <a:pathLst>
                    <a:path w="21257" h="12299" extrusionOk="0">
                      <a:moveTo>
                        <a:pt x="535" y="6798"/>
                      </a:moveTo>
                      <a:lnTo>
                        <a:pt x="9370" y="11942"/>
                      </a:lnTo>
                      <a:cubicBezTo>
                        <a:pt x="10261" y="12418"/>
                        <a:pt x="11329" y="12418"/>
                        <a:pt x="12220" y="11942"/>
                      </a:cubicBezTo>
                      <a:lnTo>
                        <a:pt x="20581" y="7084"/>
                      </a:lnTo>
                      <a:cubicBezTo>
                        <a:pt x="21436" y="6608"/>
                        <a:pt x="21531" y="5846"/>
                        <a:pt x="20581" y="5465"/>
                      </a:cubicBezTo>
                      <a:lnTo>
                        <a:pt x="11745" y="322"/>
                      </a:lnTo>
                      <a:cubicBezTo>
                        <a:pt x="10876" y="-107"/>
                        <a:pt x="9859" y="-107"/>
                        <a:pt x="8990" y="322"/>
                      </a:cubicBezTo>
                      <a:lnTo>
                        <a:pt x="535" y="5179"/>
                      </a:lnTo>
                      <a:cubicBezTo>
                        <a:pt x="-130" y="5274"/>
                        <a:pt x="-225" y="6417"/>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95" name="Google Shape;3995;p38"/>
                <p:cNvSpPr/>
                <p:nvPr/>
              </p:nvSpPr>
              <p:spPr>
                <a:xfrm>
                  <a:off x="4688557" y="5207186"/>
                  <a:ext cx="21271" cy="12299"/>
                </a:xfrm>
                <a:custGeom>
                  <a:avLst/>
                  <a:gdLst/>
                  <a:ahLst/>
                  <a:cxnLst/>
                  <a:rect l="l" t="t" r="r" b="b"/>
                  <a:pathLst>
                    <a:path w="21271" h="12299" extrusionOk="0">
                      <a:moveTo>
                        <a:pt x="454" y="6894"/>
                      </a:moveTo>
                      <a:lnTo>
                        <a:pt x="9289" y="11942"/>
                      </a:lnTo>
                      <a:cubicBezTo>
                        <a:pt x="10180" y="12418"/>
                        <a:pt x="11248" y="12418"/>
                        <a:pt x="12139" y="11942"/>
                      </a:cubicBezTo>
                      <a:lnTo>
                        <a:pt x="20594" y="7084"/>
                      </a:lnTo>
                      <a:cubicBezTo>
                        <a:pt x="21449" y="6608"/>
                        <a:pt x="21544" y="5846"/>
                        <a:pt x="20594" y="5465"/>
                      </a:cubicBezTo>
                      <a:lnTo>
                        <a:pt x="11759" y="322"/>
                      </a:lnTo>
                      <a:cubicBezTo>
                        <a:pt x="10858" y="-107"/>
                        <a:pt x="9811" y="-107"/>
                        <a:pt x="8909" y="322"/>
                      </a:cubicBezTo>
                      <a:lnTo>
                        <a:pt x="549" y="5274"/>
                      </a:lnTo>
                      <a:cubicBezTo>
                        <a:pt x="-116" y="5751"/>
                        <a:pt x="-211" y="6417"/>
                        <a:pt x="45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96" name="Google Shape;3996;p38"/>
                <p:cNvSpPr/>
                <p:nvPr/>
              </p:nvSpPr>
              <p:spPr>
                <a:xfrm>
                  <a:off x="4675924" y="5199947"/>
                  <a:ext cx="21364" cy="12299"/>
                </a:xfrm>
                <a:custGeom>
                  <a:avLst/>
                  <a:gdLst/>
                  <a:ahLst/>
                  <a:cxnLst/>
                  <a:rect l="l" t="t" r="r" b="b"/>
                  <a:pathLst>
                    <a:path w="21364" h="12299" extrusionOk="0">
                      <a:moveTo>
                        <a:pt x="641" y="6894"/>
                      </a:moveTo>
                      <a:lnTo>
                        <a:pt x="9477" y="11942"/>
                      </a:lnTo>
                      <a:cubicBezTo>
                        <a:pt x="10368" y="12418"/>
                        <a:pt x="11435" y="12418"/>
                        <a:pt x="12327" y="11942"/>
                      </a:cubicBezTo>
                      <a:lnTo>
                        <a:pt x="20687" y="7084"/>
                      </a:lnTo>
                      <a:cubicBezTo>
                        <a:pt x="21542" y="6608"/>
                        <a:pt x="21637" y="5846"/>
                        <a:pt x="20687" y="5465"/>
                      </a:cubicBezTo>
                      <a:lnTo>
                        <a:pt x="11852" y="321"/>
                      </a:lnTo>
                      <a:cubicBezTo>
                        <a:pt x="10982" y="-107"/>
                        <a:pt x="9966" y="-107"/>
                        <a:pt x="9096" y="321"/>
                      </a:cubicBezTo>
                      <a:lnTo>
                        <a:pt x="641" y="5275"/>
                      </a:lnTo>
                      <a:cubicBezTo>
                        <a:pt x="-214" y="5751"/>
                        <a:pt x="-214" y="6417"/>
                        <a:pt x="641"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97" name="Google Shape;3997;p38"/>
                <p:cNvSpPr/>
                <p:nvPr/>
              </p:nvSpPr>
              <p:spPr>
                <a:xfrm>
                  <a:off x="4663585" y="5192708"/>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7084"/>
                        <a:pt x="21531" y="5846"/>
                        <a:pt x="20581" y="5465"/>
                      </a:cubicBezTo>
                      <a:lnTo>
                        <a:pt x="11745" y="322"/>
                      </a:lnTo>
                      <a:cubicBezTo>
                        <a:pt x="10844" y="-107"/>
                        <a:pt x="9797" y="-107"/>
                        <a:pt x="8895" y="322"/>
                      </a:cubicBezTo>
                      <a:lnTo>
                        <a:pt x="535" y="5274"/>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98" name="Google Shape;3998;p38"/>
                <p:cNvSpPr/>
                <p:nvPr/>
              </p:nvSpPr>
              <p:spPr>
                <a:xfrm>
                  <a:off x="4651034" y="5185529"/>
                  <a:ext cx="21269" cy="12299"/>
                </a:xfrm>
                <a:custGeom>
                  <a:avLst/>
                  <a:gdLst/>
                  <a:ahLst/>
                  <a:cxnLst/>
                  <a:rect l="l" t="t" r="r" b="b"/>
                  <a:pathLst>
                    <a:path w="21269" h="12299" extrusionOk="0">
                      <a:moveTo>
                        <a:pt x="546" y="6834"/>
                      </a:moveTo>
                      <a:lnTo>
                        <a:pt x="9381" y="11978"/>
                      </a:lnTo>
                      <a:cubicBezTo>
                        <a:pt x="10283" y="12406"/>
                        <a:pt x="11330" y="12406"/>
                        <a:pt x="12232" y="11978"/>
                      </a:cubicBezTo>
                      <a:lnTo>
                        <a:pt x="20592" y="7120"/>
                      </a:lnTo>
                      <a:cubicBezTo>
                        <a:pt x="21447" y="6644"/>
                        <a:pt x="21542" y="5882"/>
                        <a:pt x="20592" y="5501"/>
                      </a:cubicBezTo>
                      <a:lnTo>
                        <a:pt x="11757" y="357"/>
                      </a:lnTo>
                      <a:cubicBezTo>
                        <a:pt x="10865" y="-119"/>
                        <a:pt x="9798" y="-119"/>
                        <a:pt x="8906" y="357"/>
                      </a:cubicBezTo>
                      <a:lnTo>
                        <a:pt x="451" y="5215"/>
                      </a:lnTo>
                      <a:cubicBezTo>
                        <a:pt x="-119" y="5596"/>
                        <a:pt x="-214" y="6358"/>
                        <a:pt x="546"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99" name="Google Shape;3999;p38"/>
                <p:cNvSpPr/>
                <p:nvPr/>
              </p:nvSpPr>
              <p:spPr>
                <a:xfrm>
                  <a:off x="4638600" y="5178325"/>
                  <a:ext cx="21257" cy="12263"/>
                </a:xfrm>
                <a:custGeom>
                  <a:avLst/>
                  <a:gdLst/>
                  <a:ahLst/>
                  <a:cxnLst/>
                  <a:rect l="l" t="t" r="r" b="b"/>
                  <a:pathLst>
                    <a:path w="21257" h="12263" extrusionOk="0">
                      <a:moveTo>
                        <a:pt x="535" y="6798"/>
                      </a:moveTo>
                      <a:lnTo>
                        <a:pt x="9370" y="11942"/>
                      </a:lnTo>
                      <a:cubicBezTo>
                        <a:pt x="10240" y="12371"/>
                        <a:pt x="11256" y="12371"/>
                        <a:pt x="12125" y="11942"/>
                      </a:cubicBezTo>
                      <a:lnTo>
                        <a:pt x="20581" y="7084"/>
                      </a:lnTo>
                      <a:cubicBezTo>
                        <a:pt x="21436" y="6608"/>
                        <a:pt x="21531" y="5846"/>
                        <a:pt x="20581" y="5465"/>
                      </a:cubicBezTo>
                      <a:lnTo>
                        <a:pt x="11745" y="322"/>
                      </a:lnTo>
                      <a:cubicBezTo>
                        <a:pt x="10844" y="-107"/>
                        <a:pt x="9797" y="-107"/>
                        <a:pt x="8895" y="322"/>
                      </a:cubicBezTo>
                      <a:lnTo>
                        <a:pt x="535" y="5179"/>
                      </a:lnTo>
                      <a:cubicBezTo>
                        <a:pt x="-130" y="5656"/>
                        <a:pt x="-225" y="6417"/>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00" name="Google Shape;4000;p38"/>
                <p:cNvSpPr/>
                <p:nvPr/>
              </p:nvSpPr>
              <p:spPr>
                <a:xfrm>
                  <a:off x="4626083" y="5171051"/>
                  <a:ext cx="21234" cy="12299"/>
                </a:xfrm>
                <a:custGeom>
                  <a:avLst/>
                  <a:gdLst/>
                  <a:ahLst/>
                  <a:cxnLst/>
                  <a:rect l="l" t="t" r="r" b="b"/>
                  <a:pathLst>
                    <a:path w="21234" h="12299" extrusionOk="0">
                      <a:moveTo>
                        <a:pt x="511" y="6834"/>
                      </a:moveTo>
                      <a:lnTo>
                        <a:pt x="9347" y="11978"/>
                      </a:lnTo>
                      <a:cubicBezTo>
                        <a:pt x="10248" y="12406"/>
                        <a:pt x="11295" y="12406"/>
                        <a:pt x="12197" y="11978"/>
                      </a:cubicBezTo>
                      <a:lnTo>
                        <a:pt x="20557" y="7025"/>
                      </a:lnTo>
                      <a:cubicBezTo>
                        <a:pt x="21412" y="6548"/>
                        <a:pt x="21507" y="5882"/>
                        <a:pt x="20557" y="5405"/>
                      </a:cubicBezTo>
                      <a:lnTo>
                        <a:pt x="11722" y="357"/>
                      </a:lnTo>
                      <a:cubicBezTo>
                        <a:pt x="10831" y="-119"/>
                        <a:pt x="9763" y="-119"/>
                        <a:pt x="8872" y="357"/>
                      </a:cubicBezTo>
                      <a:lnTo>
                        <a:pt x="416" y="5215"/>
                      </a:lnTo>
                      <a:cubicBezTo>
                        <a:pt x="-154" y="5691"/>
                        <a:pt x="-154" y="6453"/>
                        <a:pt x="511"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01" name="Google Shape;4001;p38"/>
                <p:cNvSpPr/>
                <p:nvPr/>
              </p:nvSpPr>
              <p:spPr>
                <a:xfrm>
                  <a:off x="4598129" y="5154858"/>
                  <a:ext cx="36743" cy="21252"/>
                </a:xfrm>
                <a:custGeom>
                  <a:avLst/>
                  <a:gdLst/>
                  <a:ahLst/>
                  <a:cxnLst/>
                  <a:rect l="l" t="t" r="r" b="b"/>
                  <a:pathLst>
                    <a:path w="36743" h="21252" extrusionOk="0">
                      <a:moveTo>
                        <a:pt x="535" y="6834"/>
                      </a:moveTo>
                      <a:lnTo>
                        <a:pt x="24856" y="20931"/>
                      </a:lnTo>
                      <a:cubicBezTo>
                        <a:pt x="25725" y="21360"/>
                        <a:pt x="26741" y="21360"/>
                        <a:pt x="27611" y="20931"/>
                      </a:cubicBezTo>
                      <a:lnTo>
                        <a:pt x="36066" y="15978"/>
                      </a:lnTo>
                      <a:cubicBezTo>
                        <a:pt x="36921" y="15502"/>
                        <a:pt x="37016" y="14835"/>
                        <a:pt x="36066" y="14359"/>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02" name="Google Shape;4002;p38"/>
                <p:cNvSpPr/>
                <p:nvPr/>
              </p:nvSpPr>
              <p:spPr>
                <a:xfrm>
                  <a:off x="4763493" y="5250906"/>
                  <a:ext cx="24428" cy="14204"/>
                </a:xfrm>
                <a:custGeom>
                  <a:avLst/>
                  <a:gdLst/>
                  <a:ahLst/>
                  <a:cxnLst/>
                  <a:rect l="l" t="t" r="r" b="b"/>
                  <a:pathLst>
                    <a:path w="24428" h="14204" extrusionOk="0">
                      <a:moveTo>
                        <a:pt x="475" y="6894"/>
                      </a:moveTo>
                      <a:lnTo>
                        <a:pt x="12540" y="13847"/>
                      </a:lnTo>
                      <a:cubicBezTo>
                        <a:pt x="13431" y="14323"/>
                        <a:pt x="14499" y="14323"/>
                        <a:pt x="15390" y="13847"/>
                      </a:cubicBezTo>
                      <a:lnTo>
                        <a:pt x="23751" y="8989"/>
                      </a:lnTo>
                      <a:cubicBezTo>
                        <a:pt x="24606" y="8513"/>
                        <a:pt x="24701" y="7751"/>
                        <a:pt x="23751" y="7370"/>
                      </a:cubicBezTo>
                      <a:lnTo>
                        <a:pt x="11685" y="321"/>
                      </a:lnTo>
                      <a:cubicBezTo>
                        <a:pt x="10784" y="-107"/>
                        <a:pt x="9737" y="-107"/>
                        <a:pt x="8835" y="321"/>
                      </a:cubicBezTo>
                      <a:lnTo>
                        <a:pt x="380" y="5179"/>
                      </a:lnTo>
                      <a:cubicBezTo>
                        <a:pt x="-95" y="5370"/>
                        <a:pt x="-190" y="6132"/>
                        <a:pt x="47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003" name="Google Shape;4003;p38"/>
              <p:cNvGrpSpPr/>
              <p:nvPr/>
            </p:nvGrpSpPr>
            <p:grpSpPr>
              <a:xfrm>
                <a:off x="4655095" y="4952197"/>
                <a:ext cx="207390" cy="280361"/>
                <a:chOff x="4655095" y="4952197"/>
                <a:chExt cx="207390" cy="280361"/>
              </a:xfrm>
            </p:grpSpPr>
            <p:grpSp>
              <p:nvGrpSpPr>
                <p:cNvPr id="4004" name="Google Shape;4004;p38"/>
                <p:cNvGrpSpPr/>
                <p:nvPr/>
              </p:nvGrpSpPr>
              <p:grpSpPr>
                <a:xfrm>
                  <a:off x="4655095" y="4952197"/>
                  <a:ext cx="207390" cy="280361"/>
                  <a:chOff x="4655095" y="4952197"/>
                  <a:chExt cx="207390" cy="280361"/>
                </a:xfrm>
              </p:grpSpPr>
              <p:sp>
                <p:nvSpPr>
                  <p:cNvPr id="4005" name="Google Shape;4005;p38"/>
                  <p:cNvSpPr/>
                  <p:nvPr/>
                </p:nvSpPr>
                <p:spPr>
                  <a:xfrm>
                    <a:off x="4655095" y="4952197"/>
                    <a:ext cx="207390" cy="280361"/>
                  </a:xfrm>
                  <a:custGeom>
                    <a:avLst/>
                    <a:gdLst/>
                    <a:ahLst/>
                    <a:cxnLst/>
                    <a:rect l="l" t="t" r="r" b="b"/>
                    <a:pathLst>
                      <a:path w="207390" h="280361" extrusionOk="0">
                        <a:moveTo>
                          <a:pt x="200455" y="280361"/>
                        </a:moveTo>
                        <a:lnTo>
                          <a:pt x="200455" y="280361"/>
                        </a:lnTo>
                        <a:lnTo>
                          <a:pt x="0" y="164251"/>
                        </a:lnTo>
                        <a:lnTo>
                          <a:pt x="0" y="6232"/>
                        </a:lnTo>
                        <a:lnTo>
                          <a:pt x="1520" y="2612"/>
                        </a:lnTo>
                        <a:lnTo>
                          <a:pt x="3230" y="1850"/>
                        </a:lnTo>
                        <a:lnTo>
                          <a:pt x="3230" y="1850"/>
                        </a:lnTo>
                        <a:cubicBezTo>
                          <a:pt x="7492" y="-617"/>
                          <a:pt x="12744" y="-617"/>
                          <a:pt x="17005" y="1850"/>
                        </a:cubicBezTo>
                        <a:lnTo>
                          <a:pt x="200455" y="108054"/>
                        </a:lnTo>
                        <a:cubicBezTo>
                          <a:pt x="204734" y="110530"/>
                          <a:pt x="207375" y="115102"/>
                          <a:pt x="207391" y="120055"/>
                        </a:cubicBezTo>
                        <a:lnTo>
                          <a:pt x="207391" y="268360"/>
                        </a:lnTo>
                        <a:cubicBezTo>
                          <a:pt x="206156" y="275980"/>
                          <a:pt x="204731" y="277885"/>
                          <a:pt x="200455" y="280361"/>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06" name="Google Shape;4006;p38"/>
                  <p:cNvSpPr/>
                  <p:nvPr/>
                </p:nvSpPr>
                <p:spPr>
                  <a:xfrm>
                    <a:off x="4655095" y="4952197"/>
                    <a:ext cx="205775" cy="127104"/>
                  </a:xfrm>
                  <a:custGeom>
                    <a:avLst/>
                    <a:gdLst/>
                    <a:ahLst/>
                    <a:cxnLst/>
                    <a:rect l="l" t="t" r="r" b="b"/>
                    <a:pathLst>
                      <a:path w="205775" h="127104" extrusionOk="0">
                        <a:moveTo>
                          <a:pt x="182120" y="127104"/>
                        </a:moveTo>
                        <a:lnTo>
                          <a:pt x="0" y="11470"/>
                        </a:lnTo>
                        <a:lnTo>
                          <a:pt x="0" y="6232"/>
                        </a:lnTo>
                        <a:lnTo>
                          <a:pt x="1520" y="2612"/>
                        </a:lnTo>
                        <a:lnTo>
                          <a:pt x="3230" y="1850"/>
                        </a:lnTo>
                        <a:cubicBezTo>
                          <a:pt x="7492" y="-617"/>
                          <a:pt x="12744" y="-617"/>
                          <a:pt x="17005" y="1850"/>
                        </a:cubicBezTo>
                        <a:lnTo>
                          <a:pt x="200455" y="108054"/>
                        </a:lnTo>
                        <a:cubicBezTo>
                          <a:pt x="202698" y="109330"/>
                          <a:pt x="204541" y="111216"/>
                          <a:pt x="205776" y="11348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07" name="Google Shape;4007;p38"/>
                  <p:cNvSpPr/>
                  <p:nvPr/>
                </p:nvSpPr>
                <p:spPr>
                  <a:xfrm>
                    <a:off x="4655095" y="4954417"/>
                    <a:ext cx="200455" cy="278140"/>
                  </a:xfrm>
                  <a:custGeom>
                    <a:avLst/>
                    <a:gdLst/>
                    <a:ahLst/>
                    <a:cxnLst/>
                    <a:rect l="l" t="t" r="r" b="b"/>
                    <a:pathLst>
                      <a:path w="200455" h="278140" extrusionOk="0">
                        <a:moveTo>
                          <a:pt x="4655" y="392"/>
                        </a:moveTo>
                        <a:lnTo>
                          <a:pt x="197130" y="111834"/>
                        </a:lnTo>
                        <a:cubicBezTo>
                          <a:pt x="199185" y="113044"/>
                          <a:pt x="200449" y="115254"/>
                          <a:pt x="200455" y="117645"/>
                        </a:cubicBezTo>
                        <a:lnTo>
                          <a:pt x="200455" y="278141"/>
                        </a:lnTo>
                        <a:lnTo>
                          <a:pt x="0" y="162031"/>
                        </a:lnTo>
                        <a:lnTo>
                          <a:pt x="0" y="3059"/>
                        </a:lnTo>
                        <a:cubicBezTo>
                          <a:pt x="45" y="1325"/>
                          <a:pt x="1485" y="-46"/>
                          <a:pt x="3215" y="1"/>
                        </a:cubicBezTo>
                        <a:cubicBezTo>
                          <a:pt x="3720" y="11"/>
                          <a:pt x="4213" y="144"/>
                          <a:pt x="4655" y="392"/>
                        </a:cubicBezTo>
                        <a:close/>
                      </a:path>
                    </a:pathLst>
                  </a:custGeom>
                  <a:solidFill>
                    <a:srgbClr val="DCEE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08" name="Google Shape;4008;p38"/>
                  <p:cNvSpPr/>
                  <p:nvPr/>
                </p:nvSpPr>
                <p:spPr>
                  <a:xfrm>
                    <a:off x="4655095" y="4954417"/>
                    <a:ext cx="200455" cy="278140"/>
                  </a:xfrm>
                  <a:custGeom>
                    <a:avLst/>
                    <a:gdLst/>
                    <a:ahLst/>
                    <a:cxnLst/>
                    <a:rect l="l" t="t" r="r" b="b"/>
                    <a:pathLst>
                      <a:path w="200455" h="278140" extrusionOk="0">
                        <a:moveTo>
                          <a:pt x="4655" y="392"/>
                        </a:moveTo>
                        <a:lnTo>
                          <a:pt x="197130" y="111834"/>
                        </a:lnTo>
                        <a:cubicBezTo>
                          <a:pt x="199185" y="113044"/>
                          <a:pt x="200449" y="115254"/>
                          <a:pt x="200455" y="117645"/>
                        </a:cubicBezTo>
                        <a:lnTo>
                          <a:pt x="200455" y="278141"/>
                        </a:lnTo>
                        <a:lnTo>
                          <a:pt x="0" y="162031"/>
                        </a:lnTo>
                        <a:lnTo>
                          <a:pt x="0" y="3059"/>
                        </a:lnTo>
                        <a:cubicBezTo>
                          <a:pt x="45" y="1325"/>
                          <a:pt x="1485" y="-46"/>
                          <a:pt x="3215" y="1"/>
                        </a:cubicBezTo>
                        <a:cubicBezTo>
                          <a:pt x="3720" y="11"/>
                          <a:pt x="4213" y="144"/>
                          <a:pt x="4655" y="39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09" name="Google Shape;4009;p38"/>
                  <p:cNvSpPr/>
                  <p:nvPr/>
                </p:nvSpPr>
                <p:spPr>
                  <a:xfrm>
                    <a:off x="4655095" y="5110733"/>
                    <a:ext cx="200455" cy="121824"/>
                  </a:xfrm>
                  <a:custGeom>
                    <a:avLst/>
                    <a:gdLst/>
                    <a:ahLst/>
                    <a:cxnLst/>
                    <a:rect l="l" t="t" r="r" b="b"/>
                    <a:pathLst>
                      <a:path w="200455" h="121824" extrusionOk="0">
                        <a:moveTo>
                          <a:pt x="200455" y="121825"/>
                        </a:moveTo>
                        <a:lnTo>
                          <a:pt x="200455" y="116014"/>
                        </a:lnTo>
                        <a:lnTo>
                          <a:pt x="0" y="0"/>
                        </a:lnTo>
                        <a:lnTo>
                          <a:pt x="0" y="5715"/>
                        </a:lnTo>
                        <a:lnTo>
                          <a:pt x="200455" y="121825"/>
                        </a:lnTo>
                        <a:close/>
                      </a:path>
                    </a:pathLst>
                  </a:custGeom>
                  <a:solidFill>
                    <a:srgbClr val="DBDBD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4010" name="Google Shape;4010;p38"/>
                <p:cNvSpPr/>
                <p:nvPr/>
              </p:nvSpPr>
              <p:spPr>
                <a:xfrm>
                  <a:off x="4660320" y="4963096"/>
                  <a:ext cx="2375" cy="144970"/>
                </a:xfrm>
                <a:custGeom>
                  <a:avLst/>
                  <a:gdLst/>
                  <a:ahLst/>
                  <a:cxnLst/>
                  <a:rect l="l" t="t" r="r" b="b"/>
                  <a:pathLst>
                    <a:path w="2375" h="144970" extrusionOk="0">
                      <a:moveTo>
                        <a:pt x="0" y="144971"/>
                      </a:moveTo>
                      <a:lnTo>
                        <a:pt x="0" y="0"/>
                      </a:lnTo>
                      <a:lnTo>
                        <a:pt x="2375" y="1429"/>
                      </a:lnTo>
                      <a:lnTo>
                        <a:pt x="2375" y="143732"/>
                      </a:lnTo>
                      <a:lnTo>
                        <a:pt x="0" y="144971"/>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11" name="Google Shape;4011;p38"/>
                <p:cNvSpPr/>
                <p:nvPr/>
              </p:nvSpPr>
              <p:spPr>
                <a:xfrm>
                  <a:off x="4662695" y="4964525"/>
                  <a:ext cx="186490" cy="249936"/>
                </a:xfrm>
                <a:custGeom>
                  <a:avLst/>
                  <a:gdLst/>
                  <a:ahLst/>
                  <a:cxnLst/>
                  <a:rect l="l" t="t" r="r" b="b"/>
                  <a:pathLst>
                    <a:path w="186490" h="249936" extrusionOk="0">
                      <a:moveTo>
                        <a:pt x="0" y="0"/>
                      </a:moveTo>
                      <a:lnTo>
                        <a:pt x="0" y="142304"/>
                      </a:lnTo>
                      <a:lnTo>
                        <a:pt x="186490" y="249936"/>
                      </a:lnTo>
                      <a:lnTo>
                        <a:pt x="186490" y="107918"/>
                      </a:lnTo>
                      <a:lnTo>
                        <a:pt x="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12" name="Google Shape;4012;p38"/>
                <p:cNvSpPr/>
                <p:nvPr/>
              </p:nvSpPr>
              <p:spPr>
                <a:xfrm>
                  <a:off x="4660320" y="5106828"/>
                  <a:ext cx="188865" cy="110490"/>
                </a:xfrm>
                <a:custGeom>
                  <a:avLst/>
                  <a:gdLst/>
                  <a:ahLst/>
                  <a:cxnLst/>
                  <a:rect l="l" t="t" r="r" b="b"/>
                  <a:pathLst>
                    <a:path w="188865" h="110490" extrusionOk="0">
                      <a:moveTo>
                        <a:pt x="0" y="1238"/>
                      </a:moveTo>
                      <a:lnTo>
                        <a:pt x="188865" y="110490"/>
                      </a:lnTo>
                      <a:lnTo>
                        <a:pt x="188865" y="107633"/>
                      </a:lnTo>
                      <a:lnTo>
                        <a:pt x="2375" y="0"/>
                      </a:lnTo>
                      <a:lnTo>
                        <a:pt x="0" y="123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4013" name="Google Shape;4013;p38"/>
            <p:cNvSpPr/>
            <p:nvPr/>
          </p:nvSpPr>
          <p:spPr>
            <a:xfrm>
              <a:off x="2270876" y="3943763"/>
              <a:ext cx="260754" cy="432930"/>
            </a:xfrm>
            <a:custGeom>
              <a:avLst/>
              <a:gdLst/>
              <a:ahLst/>
              <a:cxnLst/>
              <a:rect l="l" t="t" r="r" b="b"/>
              <a:pathLst>
                <a:path w="260754" h="432930" extrusionOk="0">
                  <a:moveTo>
                    <a:pt x="89949" y="4025"/>
                  </a:moveTo>
                  <a:cubicBezTo>
                    <a:pt x="85198" y="15931"/>
                    <a:pt x="97264" y="30504"/>
                    <a:pt x="129565" y="40696"/>
                  </a:cubicBezTo>
                  <a:cubicBezTo>
                    <a:pt x="161866" y="50888"/>
                    <a:pt x="164811" y="37839"/>
                    <a:pt x="164811" y="37839"/>
                  </a:cubicBezTo>
                  <a:cubicBezTo>
                    <a:pt x="186348" y="47478"/>
                    <a:pt x="207342" y="58289"/>
                    <a:pt x="227702" y="70224"/>
                  </a:cubicBezTo>
                  <a:cubicBezTo>
                    <a:pt x="246703" y="83844"/>
                    <a:pt x="255633" y="123183"/>
                    <a:pt x="258293" y="189667"/>
                  </a:cubicBezTo>
                  <a:cubicBezTo>
                    <a:pt x="261333" y="266534"/>
                    <a:pt x="261523" y="380167"/>
                    <a:pt x="259053" y="400265"/>
                  </a:cubicBezTo>
                  <a:cubicBezTo>
                    <a:pt x="259053" y="400265"/>
                    <a:pt x="222762" y="436460"/>
                    <a:pt x="176401" y="432650"/>
                  </a:cubicBezTo>
                  <a:cubicBezTo>
                    <a:pt x="130040" y="428840"/>
                    <a:pt x="51948" y="387692"/>
                    <a:pt x="32947" y="355878"/>
                  </a:cubicBezTo>
                  <a:cubicBezTo>
                    <a:pt x="33517" y="288441"/>
                    <a:pt x="41307" y="277488"/>
                    <a:pt x="30477" y="238626"/>
                  </a:cubicBezTo>
                  <a:cubicBezTo>
                    <a:pt x="5586" y="149757"/>
                    <a:pt x="-7524" y="113372"/>
                    <a:pt x="4541" y="54317"/>
                  </a:cubicBezTo>
                  <a:cubicBezTo>
                    <a:pt x="14517" y="5644"/>
                    <a:pt x="28482" y="-452"/>
                    <a:pt x="47672" y="24"/>
                  </a:cubicBezTo>
                  <a:cubicBezTo>
                    <a:pt x="61825" y="605"/>
                    <a:pt x="75937" y="1939"/>
                    <a:pt x="89949" y="4025"/>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14" name="Google Shape;4014;p38"/>
            <p:cNvSpPr/>
            <p:nvPr/>
          </p:nvSpPr>
          <p:spPr>
            <a:xfrm>
              <a:off x="2458935" y="4016678"/>
              <a:ext cx="330765" cy="258321"/>
            </a:xfrm>
            <a:custGeom>
              <a:avLst/>
              <a:gdLst/>
              <a:ahLst/>
              <a:cxnLst/>
              <a:rect l="l" t="t" r="r" b="b"/>
              <a:pathLst>
                <a:path w="330765" h="258321" extrusionOk="0">
                  <a:moveTo>
                    <a:pt x="146521" y="199144"/>
                  </a:moveTo>
                  <a:cubicBezTo>
                    <a:pt x="108520" y="208669"/>
                    <a:pt x="99495" y="184666"/>
                    <a:pt x="94460" y="164759"/>
                  </a:cubicBezTo>
                  <a:cubicBezTo>
                    <a:pt x="82394" y="116467"/>
                    <a:pt x="75459" y="72938"/>
                    <a:pt x="66814" y="45506"/>
                  </a:cubicBezTo>
                  <a:cubicBezTo>
                    <a:pt x="56174" y="13216"/>
                    <a:pt x="45058" y="8073"/>
                    <a:pt x="29383" y="1786"/>
                  </a:cubicBezTo>
                  <a:cubicBezTo>
                    <a:pt x="11047" y="-5643"/>
                    <a:pt x="-4818" y="9977"/>
                    <a:pt x="1357" y="51031"/>
                  </a:cubicBezTo>
                  <a:cubicBezTo>
                    <a:pt x="8834" y="98770"/>
                    <a:pt x="20501" y="145747"/>
                    <a:pt x="36223" y="191429"/>
                  </a:cubicBezTo>
                  <a:cubicBezTo>
                    <a:pt x="40973" y="206478"/>
                    <a:pt x="51614" y="233148"/>
                    <a:pt x="67479" y="246102"/>
                  </a:cubicBezTo>
                  <a:cubicBezTo>
                    <a:pt x="87144" y="262009"/>
                    <a:pt x="116690" y="261342"/>
                    <a:pt x="161437" y="250103"/>
                  </a:cubicBezTo>
                  <a:cubicBezTo>
                    <a:pt x="180437" y="245340"/>
                    <a:pt x="201528" y="233910"/>
                    <a:pt x="237439" y="217051"/>
                  </a:cubicBezTo>
                  <a:cubicBezTo>
                    <a:pt x="246939" y="212479"/>
                    <a:pt x="254634" y="209526"/>
                    <a:pt x="273255" y="200763"/>
                  </a:cubicBezTo>
                  <a:cubicBezTo>
                    <a:pt x="291856" y="192334"/>
                    <a:pt x="308153" y="179523"/>
                    <a:pt x="320756" y="163425"/>
                  </a:cubicBezTo>
                  <a:cubicBezTo>
                    <a:pt x="330256" y="149328"/>
                    <a:pt x="331776" y="142661"/>
                    <a:pt x="330256" y="139423"/>
                  </a:cubicBezTo>
                  <a:cubicBezTo>
                    <a:pt x="328736" y="136184"/>
                    <a:pt x="323321" y="136279"/>
                    <a:pt x="318096" y="142185"/>
                  </a:cubicBezTo>
                  <a:cubicBezTo>
                    <a:pt x="310637" y="152300"/>
                    <a:pt x="301357" y="160920"/>
                    <a:pt x="290735" y="167616"/>
                  </a:cubicBezTo>
                  <a:cubicBezTo>
                    <a:pt x="290735" y="167616"/>
                    <a:pt x="302800" y="155139"/>
                    <a:pt x="309261" y="147042"/>
                  </a:cubicBezTo>
                  <a:cubicBezTo>
                    <a:pt x="315140" y="139908"/>
                    <a:pt x="320001" y="131993"/>
                    <a:pt x="323701" y="123516"/>
                  </a:cubicBezTo>
                  <a:cubicBezTo>
                    <a:pt x="327121" y="115229"/>
                    <a:pt x="319996" y="103989"/>
                    <a:pt x="314201" y="109895"/>
                  </a:cubicBezTo>
                  <a:cubicBezTo>
                    <a:pt x="308406" y="115800"/>
                    <a:pt x="306221" y="121801"/>
                    <a:pt x="296340" y="133612"/>
                  </a:cubicBezTo>
                  <a:cubicBezTo>
                    <a:pt x="291172" y="139918"/>
                    <a:pt x="285271" y="145576"/>
                    <a:pt x="278765" y="150471"/>
                  </a:cubicBezTo>
                  <a:cubicBezTo>
                    <a:pt x="284870" y="142194"/>
                    <a:pt x="290302" y="133431"/>
                    <a:pt x="295010" y="124277"/>
                  </a:cubicBezTo>
                  <a:cubicBezTo>
                    <a:pt x="299192" y="117096"/>
                    <a:pt x="301237" y="108866"/>
                    <a:pt x="300900" y="100560"/>
                  </a:cubicBezTo>
                  <a:cubicBezTo>
                    <a:pt x="300900" y="96274"/>
                    <a:pt x="294535" y="91035"/>
                    <a:pt x="288835" y="99322"/>
                  </a:cubicBezTo>
                  <a:cubicBezTo>
                    <a:pt x="283306" y="110552"/>
                    <a:pt x="276448" y="121077"/>
                    <a:pt x="268409" y="130659"/>
                  </a:cubicBezTo>
                  <a:cubicBezTo>
                    <a:pt x="259669" y="139708"/>
                    <a:pt x="252354" y="144852"/>
                    <a:pt x="252069" y="142375"/>
                  </a:cubicBezTo>
                  <a:cubicBezTo>
                    <a:pt x="251784" y="139899"/>
                    <a:pt x="257389" y="134946"/>
                    <a:pt x="260429" y="124373"/>
                  </a:cubicBezTo>
                  <a:cubicBezTo>
                    <a:pt x="263469" y="113800"/>
                    <a:pt x="260429" y="102656"/>
                    <a:pt x="254634" y="101513"/>
                  </a:cubicBezTo>
                  <a:cubicBezTo>
                    <a:pt x="248839" y="100370"/>
                    <a:pt x="249979" y="100560"/>
                    <a:pt x="245134" y="110466"/>
                  </a:cubicBezTo>
                  <a:cubicBezTo>
                    <a:pt x="238797" y="120601"/>
                    <a:pt x="233117" y="131126"/>
                    <a:pt x="228128" y="141994"/>
                  </a:cubicBezTo>
                  <a:cubicBezTo>
                    <a:pt x="225144" y="152138"/>
                    <a:pt x="219767" y="161416"/>
                    <a:pt x="212453" y="169045"/>
                  </a:cubicBezTo>
                  <a:cubicBezTo>
                    <a:pt x="203428" y="178951"/>
                    <a:pt x="182717" y="190000"/>
                    <a:pt x="146521" y="19914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15" name="Google Shape;4015;p38"/>
            <p:cNvSpPr/>
            <p:nvPr/>
          </p:nvSpPr>
          <p:spPr>
            <a:xfrm>
              <a:off x="2447141" y="4011203"/>
              <a:ext cx="100743" cy="148055"/>
            </a:xfrm>
            <a:custGeom>
              <a:avLst/>
              <a:gdLst/>
              <a:ahLst/>
              <a:cxnLst/>
              <a:rect l="l" t="t" r="r" b="b"/>
              <a:pathLst>
                <a:path w="100743" h="148055" extrusionOk="0">
                  <a:moveTo>
                    <a:pt x="27117" y="689"/>
                  </a:moveTo>
                  <a:cubicBezTo>
                    <a:pt x="52482" y="-3121"/>
                    <a:pt x="70438" y="8404"/>
                    <a:pt x="81743" y="46981"/>
                  </a:cubicBezTo>
                  <a:cubicBezTo>
                    <a:pt x="93049" y="85557"/>
                    <a:pt x="100744" y="117370"/>
                    <a:pt x="100744" y="117370"/>
                  </a:cubicBezTo>
                  <a:cubicBezTo>
                    <a:pt x="90684" y="132001"/>
                    <a:pt x="75423" y="142231"/>
                    <a:pt x="58088" y="145945"/>
                  </a:cubicBezTo>
                  <a:cubicBezTo>
                    <a:pt x="27687" y="153375"/>
                    <a:pt x="16761" y="138801"/>
                    <a:pt x="16761" y="138801"/>
                  </a:cubicBezTo>
                  <a:cubicBezTo>
                    <a:pt x="16761" y="138801"/>
                    <a:pt x="8306" y="98320"/>
                    <a:pt x="3081" y="70793"/>
                  </a:cubicBezTo>
                  <a:cubicBezTo>
                    <a:pt x="-2144" y="43266"/>
                    <a:pt x="-4329" y="5356"/>
                    <a:pt x="27117" y="689"/>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16" name="Google Shape;4016;p38"/>
            <p:cNvSpPr/>
            <p:nvPr/>
          </p:nvSpPr>
          <p:spPr>
            <a:xfrm>
              <a:off x="2331622" y="3739152"/>
              <a:ext cx="164429" cy="181621"/>
            </a:xfrm>
            <a:custGeom>
              <a:avLst/>
              <a:gdLst/>
              <a:ahLst/>
              <a:cxnLst/>
              <a:rect l="l" t="t" r="r" b="b"/>
              <a:pathLst>
                <a:path w="164429" h="181621" extrusionOk="0">
                  <a:moveTo>
                    <a:pt x="155175" y="75001"/>
                  </a:moveTo>
                  <a:cubicBezTo>
                    <a:pt x="155175" y="75001"/>
                    <a:pt x="195362" y="13755"/>
                    <a:pt x="108244" y="1277"/>
                  </a:cubicBezTo>
                  <a:cubicBezTo>
                    <a:pt x="45447" y="-7771"/>
                    <a:pt x="5166" y="32710"/>
                    <a:pt x="511" y="76620"/>
                  </a:cubicBezTo>
                  <a:cubicBezTo>
                    <a:pt x="-3954" y="118530"/>
                    <a:pt x="21792" y="162345"/>
                    <a:pt x="40412" y="179300"/>
                  </a:cubicBezTo>
                  <a:cubicBezTo>
                    <a:pt x="58682" y="183929"/>
                    <a:pt x="78014" y="181586"/>
                    <a:pt x="94659" y="172727"/>
                  </a:cubicBezTo>
                  <a:cubicBezTo>
                    <a:pt x="95657" y="161326"/>
                    <a:pt x="96038" y="149877"/>
                    <a:pt x="95799" y="138437"/>
                  </a:cubicBezTo>
                  <a:cubicBezTo>
                    <a:pt x="95799" y="138437"/>
                    <a:pt x="65208" y="73858"/>
                    <a:pt x="155175" y="750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17" name="Google Shape;4017;p38"/>
            <p:cNvSpPr/>
            <p:nvPr/>
          </p:nvSpPr>
          <p:spPr>
            <a:xfrm>
              <a:off x="2515394" y="4404988"/>
              <a:ext cx="145638" cy="201549"/>
            </a:xfrm>
            <a:custGeom>
              <a:avLst/>
              <a:gdLst/>
              <a:ahLst/>
              <a:cxnLst/>
              <a:rect l="l" t="t" r="r" b="b"/>
              <a:pathLst>
                <a:path w="145638" h="201549" extrusionOk="0">
                  <a:moveTo>
                    <a:pt x="145639" y="183928"/>
                  </a:moveTo>
                  <a:lnTo>
                    <a:pt x="145639" y="0"/>
                  </a:lnTo>
                  <a:lnTo>
                    <a:pt x="0" y="85249"/>
                  </a:lnTo>
                  <a:lnTo>
                    <a:pt x="56052" y="201549"/>
                  </a:lnTo>
                  <a:lnTo>
                    <a:pt x="145639" y="183928"/>
                  </a:lnTo>
                  <a:close/>
                </a:path>
              </a:pathLst>
            </a:custGeom>
            <a:solidFill>
              <a:srgbClr val="D5D6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18" name="Google Shape;4018;p38"/>
            <p:cNvSpPr/>
            <p:nvPr/>
          </p:nvSpPr>
          <p:spPr>
            <a:xfrm>
              <a:off x="2565555" y="4383081"/>
              <a:ext cx="95477" cy="55816"/>
            </a:xfrm>
            <a:custGeom>
              <a:avLst/>
              <a:gdLst/>
              <a:ahLst/>
              <a:cxnLst/>
              <a:rect l="l" t="t" r="r" b="b"/>
              <a:pathLst>
                <a:path w="95477" h="55816" extrusionOk="0">
                  <a:moveTo>
                    <a:pt x="0" y="32480"/>
                  </a:moveTo>
                  <a:lnTo>
                    <a:pt x="55862" y="0"/>
                  </a:lnTo>
                  <a:lnTo>
                    <a:pt x="95478" y="22860"/>
                  </a:lnTo>
                  <a:lnTo>
                    <a:pt x="37526" y="55816"/>
                  </a:lnTo>
                  <a:lnTo>
                    <a:pt x="0" y="32480"/>
                  </a:lnTo>
                  <a:close/>
                </a:path>
              </a:pathLst>
            </a:custGeom>
            <a:solidFill>
              <a:srgbClr val="E9EA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19" name="Google Shape;4019;p38"/>
            <p:cNvSpPr/>
            <p:nvPr/>
          </p:nvSpPr>
          <p:spPr>
            <a:xfrm>
              <a:off x="4383145" y="3435820"/>
              <a:ext cx="77712" cy="44958"/>
            </a:xfrm>
            <a:custGeom>
              <a:avLst/>
              <a:gdLst/>
              <a:ahLst/>
              <a:cxnLst/>
              <a:rect l="l" t="t" r="r" b="b"/>
              <a:pathLst>
                <a:path w="77712" h="44958" extrusionOk="0">
                  <a:moveTo>
                    <a:pt x="77712" y="22479"/>
                  </a:moveTo>
                  <a:cubicBezTo>
                    <a:pt x="77712" y="34894"/>
                    <a:pt x="60316" y="44958"/>
                    <a:pt x="38856" y="44958"/>
                  </a:cubicBezTo>
                  <a:cubicBezTo>
                    <a:pt x="17396" y="44958"/>
                    <a:pt x="0" y="34894"/>
                    <a:pt x="0" y="22479"/>
                  </a:cubicBezTo>
                  <a:cubicBezTo>
                    <a:pt x="0" y="10064"/>
                    <a:pt x="17397" y="0"/>
                    <a:pt x="38856" y="0"/>
                  </a:cubicBezTo>
                  <a:cubicBezTo>
                    <a:pt x="60316" y="0"/>
                    <a:pt x="77712" y="10064"/>
                    <a:pt x="77712" y="22479"/>
                  </a:cubicBezTo>
                  <a:close/>
                </a:path>
              </a:pathLst>
            </a:custGeom>
            <a:solidFill>
              <a:srgbClr val="D5D6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20" name="Google Shape;4020;p38"/>
            <p:cNvSpPr/>
            <p:nvPr/>
          </p:nvSpPr>
          <p:spPr>
            <a:xfrm flipH="1">
              <a:off x="4682927" y="3694995"/>
              <a:ext cx="1795739" cy="1039558"/>
            </a:xfrm>
            <a:custGeom>
              <a:avLst/>
              <a:gdLst/>
              <a:ahLst/>
              <a:cxnLst/>
              <a:rect l="l" t="t" r="r" b="b"/>
              <a:pathLst>
                <a:path w="1795739" h="1039558" extrusionOk="0">
                  <a:moveTo>
                    <a:pt x="1781394" y="0"/>
                  </a:moveTo>
                  <a:lnTo>
                    <a:pt x="1781394" y="95"/>
                  </a:lnTo>
                  <a:lnTo>
                    <a:pt x="651623" y="653987"/>
                  </a:lnTo>
                  <a:lnTo>
                    <a:pt x="0" y="1031176"/>
                  </a:lnTo>
                  <a:lnTo>
                    <a:pt x="14440" y="1039558"/>
                  </a:lnTo>
                  <a:lnTo>
                    <a:pt x="666063" y="662273"/>
                  </a:lnTo>
                  <a:lnTo>
                    <a:pt x="1795739" y="8382"/>
                  </a:lnTo>
                  <a:lnTo>
                    <a:pt x="1795739" y="8382"/>
                  </a:lnTo>
                  <a:lnTo>
                    <a:pt x="1781394" y="0"/>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21" name="Google Shape;4021;p38"/>
            <p:cNvSpPr/>
            <p:nvPr/>
          </p:nvSpPr>
          <p:spPr>
            <a:xfrm rot="10800000">
              <a:off x="6022844" y="4502970"/>
              <a:ext cx="644687" cy="369950"/>
            </a:xfrm>
            <a:custGeom>
              <a:avLst/>
              <a:gdLst/>
              <a:ahLst/>
              <a:cxnLst/>
              <a:rect l="l" t="t" r="r" b="b"/>
              <a:pathLst>
                <a:path w="644687" h="369950" extrusionOk="0">
                  <a:moveTo>
                    <a:pt x="258217" y="369951"/>
                  </a:moveTo>
                  <a:lnTo>
                    <a:pt x="0" y="221837"/>
                  </a:lnTo>
                  <a:lnTo>
                    <a:pt x="386471" y="0"/>
                  </a:lnTo>
                  <a:lnTo>
                    <a:pt x="644688" y="148114"/>
                  </a:lnTo>
                  <a:lnTo>
                    <a:pt x="258217" y="369951"/>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22" name="Google Shape;4022;p38"/>
            <p:cNvSpPr/>
            <p:nvPr/>
          </p:nvSpPr>
          <p:spPr>
            <a:xfrm flipH="1">
              <a:off x="6190049" y="4282211"/>
              <a:ext cx="427701" cy="247554"/>
            </a:xfrm>
            <a:custGeom>
              <a:avLst/>
              <a:gdLst/>
              <a:ahLst/>
              <a:cxnLst/>
              <a:rect l="l" t="t" r="r" b="b"/>
              <a:pathLst>
                <a:path w="427701" h="247554" extrusionOk="0">
                  <a:moveTo>
                    <a:pt x="213851" y="247555"/>
                  </a:moveTo>
                  <a:lnTo>
                    <a:pt x="0" y="123730"/>
                  </a:lnTo>
                  <a:lnTo>
                    <a:pt x="213851" y="0"/>
                  </a:lnTo>
                  <a:lnTo>
                    <a:pt x="427702" y="123730"/>
                  </a:lnTo>
                  <a:lnTo>
                    <a:pt x="213851" y="247555"/>
                  </a:lnTo>
                  <a:close/>
                </a:path>
              </a:pathLst>
            </a:custGeom>
            <a:solidFill>
              <a:srgbClr val="E9EA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23" name="Google Shape;4023;p38"/>
            <p:cNvSpPr/>
            <p:nvPr/>
          </p:nvSpPr>
          <p:spPr>
            <a:xfrm flipH="1">
              <a:off x="6403900" y="4405941"/>
              <a:ext cx="213850" cy="371379"/>
            </a:xfrm>
            <a:custGeom>
              <a:avLst/>
              <a:gdLst/>
              <a:ahLst/>
              <a:cxnLst/>
              <a:rect l="l" t="t" r="r" b="b"/>
              <a:pathLst>
                <a:path w="213850" h="371379" extrusionOk="0">
                  <a:moveTo>
                    <a:pt x="213851" y="371380"/>
                  </a:moveTo>
                  <a:lnTo>
                    <a:pt x="0" y="247555"/>
                  </a:lnTo>
                  <a:lnTo>
                    <a:pt x="0" y="0"/>
                  </a:lnTo>
                  <a:lnTo>
                    <a:pt x="213851" y="123825"/>
                  </a:lnTo>
                  <a:lnTo>
                    <a:pt x="213851" y="371380"/>
                  </a:lnTo>
                  <a:close/>
                </a:path>
              </a:pathLst>
            </a:custGeom>
            <a:solidFill>
              <a:srgbClr val="C5C7D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24" name="Google Shape;4024;p38"/>
            <p:cNvSpPr/>
            <p:nvPr/>
          </p:nvSpPr>
          <p:spPr>
            <a:xfrm flipH="1">
              <a:off x="6190049" y="4405941"/>
              <a:ext cx="213850" cy="371379"/>
            </a:xfrm>
            <a:custGeom>
              <a:avLst/>
              <a:gdLst/>
              <a:ahLst/>
              <a:cxnLst/>
              <a:rect l="l" t="t" r="r" b="b"/>
              <a:pathLst>
                <a:path w="213850" h="371379" extrusionOk="0">
                  <a:moveTo>
                    <a:pt x="213851" y="247555"/>
                  </a:moveTo>
                  <a:lnTo>
                    <a:pt x="0" y="371380"/>
                  </a:lnTo>
                  <a:lnTo>
                    <a:pt x="0" y="123825"/>
                  </a:lnTo>
                  <a:lnTo>
                    <a:pt x="213851" y="0"/>
                  </a:lnTo>
                  <a:lnTo>
                    <a:pt x="213851" y="247555"/>
                  </a:lnTo>
                  <a:close/>
                </a:path>
              </a:pathLst>
            </a:custGeom>
            <a:solidFill>
              <a:srgbClr val="D5D6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25" name="Google Shape;4025;p38"/>
            <p:cNvSpPr/>
            <p:nvPr/>
          </p:nvSpPr>
          <p:spPr>
            <a:xfrm>
              <a:off x="6351541" y="3874743"/>
              <a:ext cx="217302" cy="317702"/>
            </a:xfrm>
            <a:custGeom>
              <a:avLst/>
              <a:gdLst/>
              <a:ahLst/>
              <a:cxnLst/>
              <a:rect l="l" t="t" r="r" b="b"/>
              <a:pathLst>
                <a:path w="205002" h="299719" extrusionOk="0">
                  <a:moveTo>
                    <a:pt x="72307" y="9903"/>
                  </a:moveTo>
                  <a:cubicBezTo>
                    <a:pt x="80498" y="-3146"/>
                    <a:pt x="142792" y="-11814"/>
                    <a:pt x="163271" y="41050"/>
                  </a:cubicBezTo>
                  <a:cubicBezTo>
                    <a:pt x="171081" y="61052"/>
                    <a:pt x="169843" y="112201"/>
                    <a:pt x="176320" y="144396"/>
                  </a:cubicBezTo>
                  <a:cubicBezTo>
                    <a:pt x="182797" y="176590"/>
                    <a:pt x="198227" y="194783"/>
                    <a:pt x="203657" y="220596"/>
                  </a:cubicBezTo>
                  <a:cubicBezTo>
                    <a:pt x="209086" y="246409"/>
                    <a:pt x="200228" y="290414"/>
                    <a:pt x="136982" y="298129"/>
                  </a:cubicBezTo>
                  <a:cubicBezTo>
                    <a:pt x="73736" y="305845"/>
                    <a:pt x="26111" y="284032"/>
                    <a:pt x="11252" y="263935"/>
                  </a:cubicBezTo>
                  <a:cubicBezTo>
                    <a:pt x="-3607" y="243837"/>
                    <a:pt x="-3893" y="201260"/>
                    <a:pt x="11252" y="178210"/>
                  </a:cubicBezTo>
                  <a:cubicBezTo>
                    <a:pt x="26396" y="155159"/>
                    <a:pt x="38398" y="136776"/>
                    <a:pt x="38017" y="106963"/>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26" name="Google Shape;4026;p38"/>
            <p:cNvSpPr/>
            <p:nvPr/>
          </p:nvSpPr>
          <p:spPr>
            <a:xfrm>
              <a:off x="6368017" y="3871983"/>
              <a:ext cx="104086" cy="128266"/>
            </a:xfrm>
            <a:custGeom>
              <a:avLst/>
              <a:gdLst/>
              <a:ahLst/>
              <a:cxnLst/>
              <a:rect l="l" t="t" r="r" b="b"/>
              <a:pathLst>
                <a:path w="98194" h="121006" extrusionOk="0">
                  <a:moveTo>
                    <a:pt x="98195" y="3459"/>
                  </a:moveTo>
                  <a:cubicBezTo>
                    <a:pt x="98195" y="3459"/>
                    <a:pt x="50570" y="-9685"/>
                    <a:pt x="22471" y="15270"/>
                  </a:cubicBezTo>
                  <a:cubicBezTo>
                    <a:pt x="3316" y="32880"/>
                    <a:pt x="-4399" y="59709"/>
                    <a:pt x="2468" y="84803"/>
                  </a:cubicBezTo>
                  <a:cubicBezTo>
                    <a:pt x="6278" y="99662"/>
                    <a:pt x="13803" y="119855"/>
                    <a:pt x="25614" y="120998"/>
                  </a:cubicBezTo>
                  <a:cubicBezTo>
                    <a:pt x="37425" y="122141"/>
                    <a:pt x="98195" y="3459"/>
                    <a:pt x="98195" y="3459"/>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27" name="Google Shape;4027;p38"/>
            <p:cNvSpPr/>
            <p:nvPr/>
          </p:nvSpPr>
          <p:spPr>
            <a:xfrm>
              <a:off x="6388363" y="4011215"/>
              <a:ext cx="128390" cy="143694"/>
            </a:xfrm>
            <a:custGeom>
              <a:avLst/>
              <a:gdLst/>
              <a:ahLst/>
              <a:cxnLst/>
              <a:rect l="l" t="t" r="r" b="b"/>
              <a:pathLst>
                <a:path w="121123" h="135560" extrusionOk="0">
                  <a:moveTo>
                    <a:pt x="96617" y="0"/>
                  </a:moveTo>
                  <a:cubicBezTo>
                    <a:pt x="96617" y="0"/>
                    <a:pt x="93569" y="52387"/>
                    <a:pt x="94522" y="56197"/>
                  </a:cubicBezTo>
                  <a:cubicBezTo>
                    <a:pt x="95474" y="60008"/>
                    <a:pt x="115000" y="63722"/>
                    <a:pt x="120525" y="68294"/>
                  </a:cubicBezTo>
                  <a:cubicBezTo>
                    <a:pt x="126049" y="72866"/>
                    <a:pt x="91950" y="125921"/>
                    <a:pt x="74805" y="133826"/>
                  </a:cubicBezTo>
                  <a:cubicBezTo>
                    <a:pt x="57660" y="141732"/>
                    <a:pt x="4129" y="121539"/>
                    <a:pt x="414" y="94964"/>
                  </a:cubicBezTo>
                  <a:cubicBezTo>
                    <a:pt x="-3015" y="70580"/>
                    <a:pt x="15750" y="51530"/>
                    <a:pt x="22989" y="44863"/>
                  </a:cubicBezTo>
                  <a:cubicBezTo>
                    <a:pt x="27875" y="44509"/>
                    <a:pt x="32771" y="44509"/>
                    <a:pt x="37657" y="44863"/>
                  </a:cubicBezTo>
                  <a:lnTo>
                    <a:pt x="39276" y="19526"/>
                  </a:lnTo>
                  <a:cubicBezTo>
                    <a:pt x="62613" y="11335"/>
                    <a:pt x="96617" y="0"/>
                    <a:pt x="96617"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28" name="Google Shape;4028;p38"/>
            <p:cNvSpPr/>
            <p:nvPr/>
          </p:nvSpPr>
          <p:spPr>
            <a:xfrm>
              <a:off x="6169126" y="4068541"/>
              <a:ext cx="242294" cy="344916"/>
            </a:xfrm>
            <a:custGeom>
              <a:avLst/>
              <a:gdLst/>
              <a:ahLst/>
              <a:cxnLst/>
              <a:rect l="l" t="t" r="r" b="b"/>
              <a:pathLst>
                <a:path w="228579" h="325392" extrusionOk="0">
                  <a:moveTo>
                    <a:pt x="149659" y="225085"/>
                  </a:moveTo>
                  <a:cubicBezTo>
                    <a:pt x="134829" y="245426"/>
                    <a:pt x="117303" y="263658"/>
                    <a:pt x="97557" y="279282"/>
                  </a:cubicBezTo>
                  <a:cubicBezTo>
                    <a:pt x="91252" y="285914"/>
                    <a:pt x="85308" y="292878"/>
                    <a:pt x="79746" y="300142"/>
                  </a:cubicBezTo>
                  <a:cubicBezTo>
                    <a:pt x="70392" y="310933"/>
                    <a:pt x="58276" y="318969"/>
                    <a:pt x="44694" y="323383"/>
                  </a:cubicBezTo>
                  <a:cubicBezTo>
                    <a:pt x="32883" y="326431"/>
                    <a:pt x="27930" y="325669"/>
                    <a:pt x="25644" y="323383"/>
                  </a:cubicBezTo>
                  <a:cubicBezTo>
                    <a:pt x="23358" y="321097"/>
                    <a:pt x="24596" y="317858"/>
                    <a:pt x="29739" y="315763"/>
                  </a:cubicBezTo>
                  <a:cubicBezTo>
                    <a:pt x="38150" y="313277"/>
                    <a:pt x="45961" y="309096"/>
                    <a:pt x="52695" y="303475"/>
                  </a:cubicBezTo>
                  <a:cubicBezTo>
                    <a:pt x="52695" y="303475"/>
                    <a:pt x="41741" y="308524"/>
                    <a:pt x="34788" y="310905"/>
                  </a:cubicBezTo>
                  <a:cubicBezTo>
                    <a:pt x="28644" y="313041"/>
                    <a:pt x="22234" y="314323"/>
                    <a:pt x="15738" y="314715"/>
                  </a:cubicBezTo>
                  <a:cubicBezTo>
                    <a:pt x="9165" y="314715"/>
                    <a:pt x="2403" y="307190"/>
                    <a:pt x="7546" y="305190"/>
                  </a:cubicBezTo>
                  <a:cubicBezTo>
                    <a:pt x="12690" y="303190"/>
                    <a:pt x="17071" y="302713"/>
                    <a:pt x="27549" y="298999"/>
                  </a:cubicBezTo>
                  <a:cubicBezTo>
                    <a:pt x="32921" y="297080"/>
                    <a:pt x="38017" y="294454"/>
                    <a:pt x="42693" y="291188"/>
                  </a:cubicBezTo>
                  <a:cubicBezTo>
                    <a:pt x="35655" y="293262"/>
                    <a:pt x="28454" y="294759"/>
                    <a:pt x="21167" y="295665"/>
                  </a:cubicBezTo>
                  <a:cubicBezTo>
                    <a:pt x="15090" y="296657"/>
                    <a:pt x="8851" y="295932"/>
                    <a:pt x="3165" y="293569"/>
                  </a:cubicBezTo>
                  <a:cubicBezTo>
                    <a:pt x="117" y="292236"/>
                    <a:pt x="-2550" y="286711"/>
                    <a:pt x="4308" y="284902"/>
                  </a:cubicBezTo>
                  <a:cubicBezTo>
                    <a:pt x="13166" y="284041"/>
                    <a:pt x="21881" y="282023"/>
                    <a:pt x="30216" y="278901"/>
                  </a:cubicBezTo>
                  <a:cubicBezTo>
                    <a:pt x="38217" y="275281"/>
                    <a:pt x="43265" y="271471"/>
                    <a:pt x="41455" y="270709"/>
                  </a:cubicBezTo>
                  <a:cubicBezTo>
                    <a:pt x="39645" y="269947"/>
                    <a:pt x="35169" y="272424"/>
                    <a:pt x="27168" y="271852"/>
                  </a:cubicBezTo>
                  <a:cubicBezTo>
                    <a:pt x="19167" y="271281"/>
                    <a:pt x="11642" y="266137"/>
                    <a:pt x="11737" y="262327"/>
                  </a:cubicBezTo>
                  <a:cubicBezTo>
                    <a:pt x="11832" y="258517"/>
                    <a:pt x="13452" y="260422"/>
                    <a:pt x="21262" y="259756"/>
                  </a:cubicBezTo>
                  <a:cubicBezTo>
                    <a:pt x="29559" y="257716"/>
                    <a:pt x="37998" y="256284"/>
                    <a:pt x="46503" y="255469"/>
                  </a:cubicBezTo>
                  <a:cubicBezTo>
                    <a:pt x="54924" y="255791"/>
                    <a:pt x="63344" y="254795"/>
                    <a:pt x="71459" y="252517"/>
                  </a:cubicBezTo>
                  <a:cubicBezTo>
                    <a:pt x="79936" y="249945"/>
                    <a:pt x="99081" y="226990"/>
                    <a:pt x="113750" y="205939"/>
                  </a:cubicBezTo>
                  <a:cubicBezTo>
                    <a:pt x="129714" y="182391"/>
                    <a:pt x="142344" y="156747"/>
                    <a:pt x="151278" y="129739"/>
                  </a:cubicBezTo>
                  <a:cubicBezTo>
                    <a:pt x="160041" y="101164"/>
                    <a:pt x="170328" y="46586"/>
                    <a:pt x="178044" y="27727"/>
                  </a:cubicBezTo>
                  <a:cubicBezTo>
                    <a:pt x="185759" y="8867"/>
                    <a:pt x="198427" y="390"/>
                    <a:pt x="210714" y="9"/>
                  </a:cubicBezTo>
                  <a:cubicBezTo>
                    <a:pt x="225097" y="-467"/>
                    <a:pt x="231289" y="18487"/>
                    <a:pt x="227478" y="34870"/>
                  </a:cubicBezTo>
                  <a:cubicBezTo>
                    <a:pt x="220811" y="62969"/>
                    <a:pt x="188807" y="173650"/>
                    <a:pt x="149659" y="22508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29" name="Google Shape;4029;p38"/>
            <p:cNvSpPr/>
            <p:nvPr/>
          </p:nvSpPr>
          <p:spPr>
            <a:xfrm>
              <a:off x="6350989" y="4058254"/>
              <a:ext cx="187162" cy="246878"/>
            </a:xfrm>
            <a:custGeom>
              <a:avLst/>
              <a:gdLst/>
              <a:ahLst/>
              <a:cxnLst/>
              <a:rect l="l" t="t" r="r" b="b"/>
              <a:pathLst>
                <a:path w="176568" h="232904" extrusionOk="0">
                  <a:moveTo>
                    <a:pt x="139122" y="16859"/>
                  </a:moveTo>
                  <a:cubicBezTo>
                    <a:pt x="153790" y="19145"/>
                    <a:pt x="170554" y="26955"/>
                    <a:pt x="172840" y="35051"/>
                  </a:cubicBezTo>
                  <a:cubicBezTo>
                    <a:pt x="178965" y="64011"/>
                    <a:pt x="177526" y="94062"/>
                    <a:pt x="168649" y="122300"/>
                  </a:cubicBezTo>
                  <a:cubicBezTo>
                    <a:pt x="155981" y="156019"/>
                    <a:pt x="141503" y="216693"/>
                    <a:pt x="134264" y="231266"/>
                  </a:cubicBezTo>
                  <a:cubicBezTo>
                    <a:pt x="96383" y="236540"/>
                    <a:pt x="57826" y="228996"/>
                    <a:pt x="24726" y="209835"/>
                  </a:cubicBezTo>
                  <a:cubicBezTo>
                    <a:pt x="24726" y="209835"/>
                    <a:pt x="21678" y="151352"/>
                    <a:pt x="21488" y="132016"/>
                  </a:cubicBezTo>
                  <a:cubicBezTo>
                    <a:pt x="-26137" y="90773"/>
                    <a:pt x="14630" y="39814"/>
                    <a:pt x="54635" y="285"/>
                  </a:cubicBezTo>
                  <a:cubicBezTo>
                    <a:pt x="59455" y="-95"/>
                    <a:pt x="64293" y="-95"/>
                    <a:pt x="69113" y="285"/>
                  </a:cubicBezTo>
                  <a:cubicBezTo>
                    <a:pt x="69113" y="285"/>
                    <a:pt x="33394" y="42576"/>
                    <a:pt x="58159" y="66960"/>
                  </a:cubicBezTo>
                  <a:cubicBezTo>
                    <a:pt x="111499" y="50291"/>
                    <a:pt x="122072" y="26384"/>
                    <a:pt x="139122" y="1685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30" name="Google Shape;4030;p38"/>
            <p:cNvSpPr/>
            <p:nvPr/>
          </p:nvSpPr>
          <p:spPr>
            <a:xfrm>
              <a:off x="6384325" y="3881810"/>
              <a:ext cx="137686" cy="169616"/>
            </a:xfrm>
            <a:custGeom>
              <a:avLst/>
              <a:gdLst/>
              <a:ahLst/>
              <a:cxnLst/>
              <a:rect l="l" t="t" r="r" b="b"/>
              <a:pathLst>
                <a:path w="129892" h="160015" extrusionOk="0">
                  <a:moveTo>
                    <a:pt x="2701" y="57241"/>
                  </a:moveTo>
                  <a:lnTo>
                    <a:pt x="2701" y="57241"/>
                  </a:lnTo>
                  <a:cubicBezTo>
                    <a:pt x="8035" y="23618"/>
                    <a:pt x="32324" y="-1719"/>
                    <a:pt x="66995" y="91"/>
                  </a:cubicBezTo>
                  <a:cubicBezTo>
                    <a:pt x="103761" y="2178"/>
                    <a:pt x="131870" y="33673"/>
                    <a:pt x="129784" y="70438"/>
                  </a:cubicBezTo>
                  <a:cubicBezTo>
                    <a:pt x="129774" y="70547"/>
                    <a:pt x="129774" y="70657"/>
                    <a:pt x="129765" y="70767"/>
                  </a:cubicBezTo>
                  <a:cubicBezTo>
                    <a:pt x="128441" y="91415"/>
                    <a:pt x="117601" y="110276"/>
                    <a:pt x="100428" y="121821"/>
                  </a:cubicBezTo>
                  <a:cubicBezTo>
                    <a:pt x="99228" y="126932"/>
                    <a:pt x="97437" y="131886"/>
                    <a:pt x="95094" y="136584"/>
                  </a:cubicBezTo>
                  <a:cubicBezTo>
                    <a:pt x="82806" y="150872"/>
                    <a:pt x="50231" y="159921"/>
                    <a:pt x="39468" y="160016"/>
                  </a:cubicBezTo>
                  <a:cubicBezTo>
                    <a:pt x="29943" y="160016"/>
                    <a:pt x="22132" y="151443"/>
                    <a:pt x="13369" y="137061"/>
                  </a:cubicBezTo>
                  <a:cubicBezTo>
                    <a:pt x="-4728" y="107247"/>
                    <a:pt x="-156" y="73910"/>
                    <a:pt x="2701" y="57241"/>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31" name="Google Shape;4031;p38"/>
            <p:cNvSpPr/>
            <p:nvPr/>
          </p:nvSpPr>
          <p:spPr>
            <a:xfrm>
              <a:off x="6389913" y="3881145"/>
              <a:ext cx="138230" cy="130098"/>
            </a:xfrm>
            <a:custGeom>
              <a:avLst/>
              <a:gdLst/>
              <a:ahLst/>
              <a:cxnLst/>
              <a:rect l="l" t="t" r="r" b="b"/>
              <a:pathLst>
                <a:path w="130406" h="122734" extrusionOk="0">
                  <a:moveTo>
                    <a:pt x="72390" y="1671"/>
                  </a:moveTo>
                  <a:cubicBezTo>
                    <a:pt x="96679" y="6339"/>
                    <a:pt x="116681" y="13197"/>
                    <a:pt x="123254" y="37104"/>
                  </a:cubicBezTo>
                  <a:cubicBezTo>
                    <a:pt x="127825" y="53487"/>
                    <a:pt x="133731" y="84729"/>
                    <a:pt x="128111" y="98064"/>
                  </a:cubicBezTo>
                  <a:lnTo>
                    <a:pt x="124587" y="107589"/>
                  </a:lnTo>
                  <a:lnTo>
                    <a:pt x="95155" y="122734"/>
                  </a:lnTo>
                  <a:cubicBezTo>
                    <a:pt x="95155" y="122734"/>
                    <a:pt x="81439" y="111304"/>
                    <a:pt x="85630" y="77776"/>
                  </a:cubicBezTo>
                  <a:cubicBezTo>
                    <a:pt x="85506" y="73249"/>
                    <a:pt x="84077" y="68853"/>
                    <a:pt x="81534" y="65108"/>
                  </a:cubicBezTo>
                  <a:cubicBezTo>
                    <a:pt x="79667" y="61944"/>
                    <a:pt x="78315" y="58504"/>
                    <a:pt x="77533" y="54916"/>
                  </a:cubicBezTo>
                  <a:cubicBezTo>
                    <a:pt x="74028" y="45886"/>
                    <a:pt x="67218" y="38529"/>
                    <a:pt x="58483" y="34342"/>
                  </a:cubicBezTo>
                  <a:cubicBezTo>
                    <a:pt x="39653" y="26020"/>
                    <a:pt x="18002" y="27007"/>
                    <a:pt x="0" y="37009"/>
                  </a:cubicBezTo>
                  <a:cubicBezTo>
                    <a:pt x="12706" y="9565"/>
                    <a:pt x="42939" y="-5191"/>
                    <a:pt x="72390" y="1671"/>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32" name="Google Shape;4032;p38"/>
            <p:cNvSpPr/>
            <p:nvPr/>
          </p:nvSpPr>
          <p:spPr>
            <a:xfrm>
              <a:off x="6223986" y="4735273"/>
              <a:ext cx="108702" cy="82916"/>
            </a:xfrm>
            <a:custGeom>
              <a:avLst/>
              <a:gdLst/>
              <a:ahLst/>
              <a:cxnLst/>
              <a:rect l="l" t="t" r="r" b="b"/>
              <a:pathLst>
                <a:path w="102549" h="78223" extrusionOk="0">
                  <a:moveTo>
                    <a:pt x="95132" y="3"/>
                  </a:moveTo>
                  <a:cubicBezTo>
                    <a:pt x="82845" y="9528"/>
                    <a:pt x="63699" y="3051"/>
                    <a:pt x="62747" y="4003"/>
                  </a:cubicBezTo>
                  <a:cubicBezTo>
                    <a:pt x="48374" y="16282"/>
                    <a:pt x="33334" y="27761"/>
                    <a:pt x="17694" y="38388"/>
                  </a:cubicBezTo>
                  <a:cubicBezTo>
                    <a:pt x="10074" y="44389"/>
                    <a:pt x="-1928" y="52485"/>
                    <a:pt x="263" y="64106"/>
                  </a:cubicBezTo>
                  <a:cubicBezTo>
                    <a:pt x="4168" y="84775"/>
                    <a:pt x="37315" y="78393"/>
                    <a:pt x="49888" y="72107"/>
                  </a:cubicBezTo>
                  <a:cubicBezTo>
                    <a:pt x="62461" y="65820"/>
                    <a:pt x="72558" y="55248"/>
                    <a:pt x="84464" y="47913"/>
                  </a:cubicBezTo>
                  <a:cubicBezTo>
                    <a:pt x="92846" y="42675"/>
                    <a:pt x="101228" y="39912"/>
                    <a:pt x="102466" y="28863"/>
                  </a:cubicBezTo>
                  <a:cubicBezTo>
                    <a:pt x="103323" y="22767"/>
                    <a:pt x="97323" y="-283"/>
                    <a:pt x="95132" y="3"/>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33" name="Google Shape;4033;p38"/>
            <p:cNvSpPr/>
            <p:nvPr/>
          </p:nvSpPr>
          <p:spPr>
            <a:xfrm>
              <a:off x="6224466" y="4761723"/>
              <a:ext cx="108209" cy="56495"/>
            </a:xfrm>
            <a:custGeom>
              <a:avLst/>
              <a:gdLst/>
              <a:ahLst/>
              <a:cxnLst/>
              <a:rect l="l" t="t" r="r" b="b"/>
              <a:pathLst>
                <a:path w="102084" h="53297" extrusionOk="0">
                  <a:moveTo>
                    <a:pt x="101917" y="0"/>
                  </a:moveTo>
                  <a:cubicBezTo>
                    <a:pt x="100298" y="10192"/>
                    <a:pt x="92392" y="13049"/>
                    <a:pt x="83725" y="18193"/>
                  </a:cubicBezTo>
                  <a:cubicBezTo>
                    <a:pt x="71628" y="25717"/>
                    <a:pt x="61055" y="36481"/>
                    <a:pt x="48482" y="42863"/>
                  </a:cubicBezTo>
                  <a:cubicBezTo>
                    <a:pt x="35909" y="49244"/>
                    <a:pt x="8096" y="54483"/>
                    <a:pt x="0" y="39719"/>
                  </a:cubicBezTo>
                  <a:cubicBezTo>
                    <a:pt x="4381" y="59722"/>
                    <a:pt x="36957" y="53435"/>
                    <a:pt x="49435" y="47149"/>
                  </a:cubicBezTo>
                  <a:cubicBezTo>
                    <a:pt x="61913" y="40862"/>
                    <a:pt x="72104" y="30289"/>
                    <a:pt x="84010" y="22955"/>
                  </a:cubicBezTo>
                  <a:cubicBezTo>
                    <a:pt x="92392" y="17716"/>
                    <a:pt x="100775" y="14954"/>
                    <a:pt x="102013" y="3905"/>
                  </a:cubicBezTo>
                  <a:cubicBezTo>
                    <a:pt x="102137" y="2604"/>
                    <a:pt x="102098" y="1293"/>
                    <a:pt x="10191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34" name="Google Shape;4034;p38"/>
            <p:cNvSpPr/>
            <p:nvPr/>
          </p:nvSpPr>
          <p:spPr>
            <a:xfrm>
              <a:off x="6169601" y="4699543"/>
              <a:ext cx="99502" cy="77082"/>
            </a:xfrm>
            <a:custGeom>
              <a:avLst/>
              <a:gdLst/>
              <a:ahLst/>
              <a:cxnLst/>
              <a:rect l="l" t="t" r="r" b="b"/>
              <a:pathLst>
                <a:path w="93870" h="72719" extrusionOk="0">
                  <a:moveTo>
                    <a:pt x="86537" y="0"/>
                  </a:moveTo>
                  <a:cubicBezTo>
                    <a:pt x="75297" y="9525"/>
                    <a:pt x="57962" y="4000"/>
                    <a:pt x="57390" y="4858"/>
                  </a:cubicBezTo>
                  <a:cubicBezTo>
                    <a:pt x="44255" y="16047"/>
                    <a:pt x="30520" y="26508"/>
                    <a:pt x="16242" y="36195"/>
                  </a:cubicBezTo>
                  <a:cubicBezTo>
                    <a:pt x="9194" y="41719"/>
                    <a:pt x="-1760" y="49149"/>
                    <a:pt x="240" y="59722"/>
                  </a:cubicBezTo>
                  <a:cubicBezTo>
                    <a:pt x="3764" y="78772"/>
                    <a:pt x="34149" y="72866"/>
                    <a:pt x="45674" y="67056"/>
                  </a:cubicBezTo>
                  <a:cubicBezTo>
                    <a:pt x="57200" y="61246"/>
                    <a:pt x="66439" y="51625"/>
                    <a:pt x="77297" y="44958"/>
                  </a:cubicBezTo>
                  <a:cubicBezTo>
                    <a:pt x="85013" y="40100"/>
                    <a:pt x="92633" y="37624"/>
                    <a:pt x="93871" y="27813"/>
                  </a:cubicBezTo>
                  <a:cubicBezTo>
                    <a:pt x="93547" y="18108"/>
                    <a:pt x="91042" y="8600"/>
                    <a:pt x="86537" y="0"/>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35" name="Google Shape;4035;p38"/>
            <p:cNvSpPr/>
            <p:nvPr/>
          </p:nvSpPr>
          <p:spPr>
            <a:xfrm>
              <a:off x="6170058" y="4724979"/>
              <a:ext cx="99108" cy="51736"/>
            </a:xfrm>
            <a:custGeom>
              <a:avLst/>
              <a:gdLst/>
              <a:ahLst/>
              <a:cxnLst/>
              <a:rect l="l" t="t" r="r" b="b"/>
              <a:pathLst>
                <a:path w="93498" h="48808" extrusionOk="0">
                  <a:moveTo>
                    <a:pt x="93345" y="0"/>
                  </a:moveTo>
                  <a:cubicBezTo>
                    <a:pt x="91821" y="9525"/>
                    <a:pt x="84296" y="11906"/>
                    <a:pt x="76581" y="16669"/>
                  </a:cubicBezTo>
                  <a:cubicBezTo>
                    <a:pt x="65913" y="23622"/>
                    <a:pt x="56388" y="33147"/>
                    <a:pt x="44387" y="39243"/>
                  </a:cubicBezTo>
                  <a:cubicBezTo>
                    <a:pt x="32385" y="45339"/>
                    <a:pt x="7429" y="49911"/>
                    <a:pt x="0" y="36385"/>
                  </a:cubicBezTo>
                  <a:cubicBezTo>
                    <a:pt x="4000" y="54674"/>
                    <a:pt x="33814" y="48959"/>
                    <a:pt x="45244" y="43148"/>
                  </a:cubicBezTo>
                  <a:cubicBezTo>
                    <a:pt x="56674" y="37338"/>
                    <a:pt x="66008" y="27718"/>
                    <a:pt x="76867" y="21050"/>
                  </a:cubicBezTo>
                  <a:cubicBezTo>
                    <a:pt x="84582" y="16193"/>
                    <a:pt x="92202" y="13716"/>
                    <a:pt x="93440" y="3905"/>
                  </a:cubicBezTo>
                  <a:cubicBezTo>
                    <a:pt x="93545" y="2604"/>
                    <a:pt x="93507" y="1295"/>
                    <a:pt x="93345"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36" name="Google Shape;4036;p38"/>
            <p:cNvSpPr/>
            <p:nvPr/>
          </p:nvSpPr>
          <p:spPr>
            <a:xfrm>
              <a:off x="6206498" y="4301929"/>
              <a:ext cx="236938" cy="408660"/>
            </a:xfrm>
            <a:custGeom>
              <a:avLst/>
              <a:gdLst/>
              <a:ahLst/>
              <a:cxnLst/>
              <a:rect l="l" t="t" r="r" b="b"/>
              <a:pathLst>
                <a:path w="223526" h="385528" extrusionOk="0">
                  <a:moveTo>
                    <a:pt x="222028" y="14192"/>
                  </a:moveTo>
                  <a:cubicBezTo>
                    <a:pt x="188671" y="18631"/>
                    <a:pt x="154743" y="13718"/>
                    <a:pt x="124016" y="0"/>
                  </a:cubicBezTo>
                  <a:cubicBezTo>
                    <a:pt x="124587" y="10477"/>
                    <a:pt x="125158" y="19717"/>
                    <a:pt x="125158" y="19717"/>
                  </a:cubicBezTo>
                  <a:cubicBezTo>
                    <a:pt x="85249" y="48292"/>
                    <a:pt x="5239" y="95345"/>
                    <a:pt x="0" y="128111"/>
                  </a:cubicBezTo>
                  <a:cubicBezTo>
                    <a:pt x="5239" y="231553"/>
                    <a:pt x="20955" y="379381"/>
                    <a:pt x="25432" y="381476"/>
                  </a:cubicBezTo>
                  <a:cubicBezTo>
                    <a:pt x="37909" y="387477"/>
                    <a:pt x="46672" y="386525"/>
                    <a:pt x="52578" y="380524"/>
                  </a:cubicBezTo>
                  <a:cubicBezTo>
                    <a:pt x="52578" y="380524"/>
                    <a:pt x="77724" y="292894"/>
                    <a:pt x="70390" y="164306"/>
                  </a:cubicBezTo>
                  <a:cubicBezTo>
                    <a:pt x="70390" y="164306"/>
                    <a:pt x="209931" y="102489"/>
                    <a:pt x="219075" y="69056"/>
                  </a:cubicBezTo>
                  <a:cubicBezTo>
                    <a:pt x="223152" y="55420"/>
                    <a:pt x="224447" y="41103"/>
                    <a:pt x="222885" y="26956"/>
                  </a:cubicBezTo>
                  <a:cubicBezTo>
                    <a:pt x="222790" y="22765"/>
                    <a:pt x="222504" y="18288"/>
                    <a:pt x="222028" y="14192"/>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37" name="Google Shape;4037;p38"/>
            <p:cNvSpPr/>
            <p:nvPr/>
          </p:nvSpPr>
          <p:spPr>
            <a:xfrm>
              <a:off x="6271102" y="4302737"/>
              <a:ext cx="235887" cy="442489"/>
            </a:xfrm>
            <a:custGeom>
              <a:avLst/>
              <a:gdLst/>
              <a:ahLst/>
              <a:cxnLst/>
              <a:rect l="l" t="t" r="r" b="b"/>
              <a:pathLst>
                <a:path w="222535" h="417442" extrusionOk="0">
                  <a:moveTo>
                    <a:pt x="207359" y="0"/>
                  </a:moveTo>
                  <a:cubicBezTo>
                    <a:pt x="180927" y="11882"/>
                    <a:pt x="151600" y="15820"/>
                    <a:pt x="122968" y="11335"/>
                  </a:cubicBezTo>
                  <a:cubicBezTo>
                    <a:pt x="122968" y="25146"/>
                    <a:pt x="124968" y="51149"/>
                    <a:pt x="124968" y="51149"/>
                  </a:cubicBezTo>
                  <a:cubicBezTo>
                    <a:pt x="84868" y="79153"/>
                    <a:pt x="5144" y="126778"/>
                    <a:pt x="0" y="159544"/>
                  </a:cubicBezTo>
                  <a:cubicBezTo>
                    <a:pt x="5144" y="263081"/>
                    <a:pt x="14859" y="412909"/>
                    <a:pt x="19050" y="414814"/>
                  </a:cubicBezTo>
                  <a:cubicBezTo>
                    <a:pt x="29994" y="419399"/>
                    <a:pt x="42529" y="417917"/>
                    <a:pt x="52102" y="410909"/>
                  </a:cubicBezTo>
                  <a:cubicBezTo>
                    <a:pt x="52102" y="410909"/>
                    <a:pt x="77343" y="324326"/>
                    <a:pt x="70009" y="195739"/>
                  </a:cubicBezTo>
                  <a:cubicBezTo>
                    <a:pt x="70009" y="193358"/>
                    <a:pt x="189643" y="134398"/>
                    <a:pt x="204788" y="118872"/>
                  </a:cubicBezTo>
                  <a:cubicBezTo>
                    <a:pt x="219932" y="103346"/>
                    <a:pt x="222885" y="80105"/>
                    <a:pt x="222504" y="58103"/>
                  </a:cubicBezTo>
                  <a:cubicBezTo>
                    <a:pt x="221466" y="37907"/>
                    <a:pt x="216313" y="18135"/>
                    <a:pt x="207359"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38" name="Google Shape;4038;p38"/>
            <p:cNvSpPr/>
            <p:nvPr/>
          </p:nvSpPr>
          <p:spPr>
            <a:xfrm>
              <a:off x="6183254" y="4274877"/>
              <a:ext cx="352749" cy="324700"/>
            </a:xfrm>
            <a:custGeom>
              <a:avLst/>
              <a:gdLst/>
              <a:ahLst/>
              <a:cxnLst/>
              <a:rect l="l" t="t" r="r" b="b"/>
              <a:pathLst>
                <a:path w="332782" h="306321" extrusionOk="0">
                  <a:moveTo>
                    <a:pt x="319589" y="48292"/>
                  </a:moveTo>
                  <a:cubicBezTo>
                    <a:pt x="319589" y="48292"/>
                    <a:pt x="363881" y="126682"/>
                    <a:pt x="290157" y="166973"/>
                  </a:cubicBezTo>
                  <a:cubicBezTo>
                    <a:pt x="212338" y="209455"/>
                    <a:pt x="164999" y="219361"/>
                    <a:pt x="164999" y="219361"/>
                  </a:cubicBezTo>
                  <a:lnTo>
                    <a:pt x="153283" y="222123"/>
                  </a:lnTo>
                  <a:cubicBezTo>
                    <a:pt x="156950" y="249145"/>
                    <a:pt x="156950" y="276539"/>
                    <a:pt x="153283" y="303562"/>
                  </a:cubicBezTo>
                  <a:cubicBezTo>
                    <a:pt x="153283" y="303562"/>
                    <a:pt x="97752" y="322612"/>
                    <a:pt x="26981" y="260604"/>
                  </a:cubicBezTo>
                  <a:lnTo>
                    <a:pt x="3550" y="185071"/>
                  </a:lnTo>
                  <a:lnTo>
                    <a:pt x="788" y="165068"/>
                  </a:lnTo>
                  <a:cubicBezTo>
                    <a:pt x="-1936" y="151189"/>
                    <a:pt x="2502" y="136869"/>
                    <a:pt x="12599" y="126968"/>
                  </a:cubicBezTo>
                  <a:cubicBezTo>
                    <a:pt x="29553" y="111538"/>
                    <a:pt x="83369" y="72104"/>
                    <a:pt x="116802" y="49625"/>
                  </a:cubicBezTo>
                  <a:cubicBezTo>
                    <a:pt x="150235" y="27146"/>
                    <a:pt x="177286" y="5429"/>
                    <a:pt x="177286" y="5429"/>
                  </a:cubicBezTo>
                  <a:lnTo>
                    <a:pt x="183096" y="0"/>
                  </a:lnTo>
                  <a:cubicBezTo>
                    <a:pt x="183096" y="0"/>
                    <a:pt x="222815" y="31623"/>
                    <a:pt x="295301" y="21050"/>
                  </a:cubicBezTo>
                  <a:cubicBezTo>
                    <a:pt x="304826" y="28750"/>
                    <a:pt x="313027" y="37951"/>
                    <a:pt x="319589" y="48292"/>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39" name="Google Shape;4039;p38"/>
            <p:cNvSpPr/>
            <p:nvPr/>
          </p:nvSpPr>
          <p:spPr>
            <a:xfrm>
              <a:off x="6466820" y="4083042"/>
              <a:ext cx="122590" cy="429780"/>
            </a:xfrm>
            <a:custGeom>
              <a:avLst/>
              <a:gdLst/>
              <a:ahLst/>
              <a:cxnLst/>
              <a:rect l="l" t="t" r="r" b="b"/>
              <a:pathLst>
                <a:path w="115651" h="405453" extrusionOk="0">
                  <a:moveTo>
                    <a:pt x="8203" y="345513"/>
                  </a:moveTo>
                  <a:cubicBezTo>
                    <a:pt x="14946" y="339437"/>
                    <a:pt x="22071" y="333806"/>
                    <a:pt x="29539" y="328654"/>
                  </a:cubicBezTo>
                  <a:cubicBezTo>
                    <a:pt x="37482" y="324626"/>
                    <a:pt x="44769" y="319424"/>
                    <a:pt x="51160" y="313223"/>
                  </a:cubicBezTo>
                  <a:cubicBezTo>
                    <a:pt x="57923" y="306460"/>
                    <a:pt x="67924" y="277981"/>
                    <a:pt x="73163" y="250263"/>
                  </a:cubicBezTo>
                  <a:cubicBezTo>
                    <a:pt x="77992" y="219257"/>
                    <a:pt x="77478" y="187654"/>
                    <a:pt x="71639" y="156823"/>
                  </a:cubicBezTo>
                  <a:cubicBezTo>
                    <a:pt x="62447" y="119935"/>
                    <a:pt x="50046" y="83921"/>
                    <a:pt x="34587" y="49190"/>
                  </a:cubicBezTo>
                  <a:cubicBezTo>
                    <a:pt x="25062" y="28426"/>
                    <a:pt x="30301" y="15757"/>
                    <a:pt x="39254" y="6518"/>
                  </a:cubicBezTo>
                  <a:cubicBezTo>
                    <a:pt x="49827" y="-4245"/>
                    <a:pt x="60781" y="-3959"/>
                    <a:pt x="73354" y="24997"/>
                  </a:cubicBezTo>
                  <a:cubicBezTo>
                    <a:pt x="90984" y="65646"/>
                    <a:pt x="104015" y="108137"/>
                    <a:pt x="112216" y="151679"/>
                  </a:cubicBezTo>
                  <a:cubicBezTo>
                    <a:pt x="117207" y="183273"/>
                    <a:pt x="116759" y="215488"/>
                    <a:pt x="110882" y="246929"/>
                  </a:cubicBezTo>
                  <a:cubicBezTo>
                    <a:pt x="105701" y="274524"/>
                    <a:pt x="97195" y="301390"/>
                    <a:pt x="85546" y="326939"/>
                  </a:cubicBezTo>
                  <a:cubicBezTo>
                    <a:pt x="82307" y="334464"/>
                    <a:pt x="81736" y="340750"/>
                    <a:pt x="77259" y="355514"/>
                  </a:cubicBezTo>
                  <a:cubicBezTo>
                    <a:pt x="72992" y="370530"/>
                    <a:pt x="65143" y="384289"/>
                    <a:pt x="54399" y="395614"/>
                  </a:cubicBezTo>
                  <a:cubicBezTo>
                    <a:pt x="44874" y="404568"/>
                    <a:pt x="39921" y="406282"/>
                    <a:pt x="37349" y="405139"/>
                  </a:cubicBezTo>
                  <a:cubicBezTo>
                    <a:pt x="34777" y="403996"/>
                    <a:pt x="34206" y="400186"/>
                    <a:pt x="38111" y="395614"/>
                  </a:cubicBezTo>
                  <a:cubicBezTo>
                    <a:pt x="44836" y="388828"/>
                    <a:pt x="50284" y="380892"/>
                    <a:pt x="54208" y="372183"/>
                  </a:cubicBezTo>
                  <a:cubicBezTo>
                    <a:pt x="54208" y="372183"/>
                    <a:pt x="46112" y="382565"/>
                    <a:pt x="40778" y="388375"/>
                  </a:cubicBezTo>
                  <a:cubicBezTo>
                    <a:pt x="36044" y="393624"/>
                    <a:pt x="30596" y="398178"/>
                    <a:pt x="24586" y="401901"/>
                  </a:cubicBezTo>
                  <a:cubicBezTo>
                    <a:pt x="18775" y="405425"/>
                    <a:pt x="9536" y="401234"/>
                    <a:pt x="13346" y="396567"/>
                  </a:cubicBezTo>
                  <a:cubicBezTo>
                    <a:pt x="17156" y="391900"/>
                    <a:pt x="21442" y="389233"/>
                    <a:pt x="29253" y="380470"/>
                  </a:cubicBezTo>
                  <a:cubicBezTo>
                    <a:pt x="33444" y="375880"/>
                    <a:pt x="37063" y="370793"/>
                    <a:pt x="40016" y="365325"/>
                  </a:cubicBezTo>
                  <a:cubicBezTo>
                    <a:pt x="34473" y="370853"/>
                    <a:pt x="28481" y="375918"/>
                    <a:pt x="22109" y="380470"/>
                  </a:cubicBezTo>
                  <a:cubicBezTo>
                    <a:pt x="17156" y="384430"/>
                    <a:pt x="11174" y="386907"/>
                    <a:pt x="4869" y="387613"/>
                  </a:cubicBezTo>
                  <a:cubicBezTo>
                    <a:pt x="1630" y="387613"/>
                    <a:pt x="-2942" y="383803"/>
                    <a:pt x="2583" y="378565"/>
                  </a:cubicBezTo>
                  <a:cubicBezTo>
                    <a:pt x="10451" y="373116"/>
                    <a:pt x="17613" y="366718"/>
                    <a:pt x="23919" y="359515"/>
                  </a:cubicBezTo>
                  <a:cubicBezTo>
                    <a:pt x="29824" y="351990"/>
                    <a:pt x="32872" y="345799"/>
                    <a:pt x="30967" y="345989"/>
                  </a:cubicBezTo>
                  <a:cubicBezTo>
                    <a:pt x="29062" y="346180"/>
                    <a:pt x="25919" y="350752"/>
                    <a:pt x="18394" y="354276"/>
                  </a:cubicBezTo>
                  <a:cubicBezTo>
                    <a:pt x="10870" y="357800"/>
                    <a:pt x="2011" y="356562"/>
                    <a:pt x="487" y="352371"/>
                  </a:cubicBezTo>
                  <a:cubicBezTo>
                    <a:pt x="-1037" y="348180"/>
                    <a:pt x="1249" y="350085"/>
                    <a:pt x="8203" y="345513"/>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40" name="Google Shape;4040;p38"/>
            <p:cNvSpPr/>
            <p:nvPr/>
          </p:nvSpPr>
          <p:spPr>
            <a:xfrm>
              <a:off x="6490841" y="4077626"/>
              <a:ext cx="74124" cy="94270"/>
            </a:xfrm>
            <a:custGeom>
              <a:avLst/>
              <a:gdLst/>
              <a:ahLst/>
              <a:cxnLst/>
              <a:rect l="l" t="t" r="r" b="b"/>
              <a:pathLst>
                <a:path w="69928" h="88934" extrusionOk="0">
                  <a:moveTo>
                    <a:pt x="69928" y="69255"/>
                  </a:moveTo>
                  <a:cubicBezTo>
                    <a:pt x="69928" y="69255"/>
                    <a:pt x="43163" y="93068"/>
                    <a:pt x="13350" y="88305"/>
                  </a:cubicBezTo>
                  <a:lnTo>
                    <a:pt x="1348" y="38299"/>
                  </a:lnTo>
                  <a:cubicBezTo>
                    <a:pt x="1348" y="38299"/>
                    <a:pt x="-6558" y="12105"/>
                    <a:pt x="15921" y="2104"/>
                  </a:cubicBezTo>
                  <a:cubicBezTo>
                    <a:pt x="38400" y="-7897"/>
                    <a:pt x="60212" y="18296"/>
                    <a:pt x="69928" y="69255"/>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41" name="Google Shape;4041;p38"/>
            <p:cNvSpPr/>
            <p:nvPr/>
          </p:nvSpPr>
          <p:spPr>
            <a:xfrm>
              <a:off x="6345497" y="4058119"/>
              <a:ext cx="63405" cy="66570"/>
            </a:xfrm>
            <a:custGeom>
              <a:avLst/>
              <a:gdLst/>
              <a:ahLst/>
              <a:cxnLst/>
              <a:rect l="l" t="t" r="r" b="b"/>
              <a:pathLst>
                <a:path w="59816" h="62802" extrusionOk="0">
                  <a:moveTo>
                    <a:pt x="59817" y="413"/>
                  </a:moveTo>
                  <a:cubicBezTo>
                    <a:pt x="59817" y="413"/>
                    <a:pt x="30766" y="-8445"/>
                    <a:pt x="0" y="55849"/>
                  </a:cubicBezTo>
                  <a:lnTo>
                    <a:pt x="11525" y="62802"/>
                  </a:lnTo>
                  <a:cubicBezTo>
                    <a:pt x="25917" y="40743"/>
                    <a:pt x="42072" y="19879"/>
                    <a:pt x="59817" y="413"/>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4042" name="Google Shape;4042;p38"/>
            <p:cNvGrpSpPr/>
            <p:nvPr/>
          </p:nvGrpSpPr>
          <p:grpSpPr>
            <a:xfrm>
              <a:off x="6161836" y="4215479"/>
              <a:ext cx="350682" cy="265782"/>
              <a:chOff x="6621095" y="1452181"/>
              <a:chExt cx="330894" cy="250785"/>
            </a:xfrm>
          </p:grpSpPr>
          <p:sp>
            <p:nvSpPr>
              <p:cNvPr id="4043" name="Google Shape;4043;p38"/>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44" name="Google Shape;4044;p38"/>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45" name="Google Shape;4045;p38"/>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46" name="Google Shape;4046;p38"/>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47" name="Google Shape;4047;p38"/>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4048" name="Google Shape;4048;p38"/>
          <p:cNvGrpSpPr/>
          <p:nvPr/>
        </p:nvGrpSpPr>
        <p:grpSpPr>
          <a:xfrm>
            <a:off x="7307446" y="524392"/>
            <a:ext cx="1458674" cy="1629727"/>
            <a:chOff x="2181300" y="231400"/>
            <a:chExt cx="4262637" cy="4762499"/>
          </a:xfrm>
        </p:grpSpPr>
        <p:sp>
          <p:nvSpPr>
            <p:cNvPr id="4049" name="Google Shape;4049;p38"/>
            <p:cNvSpPr/>
            <p:nvPr/>
          </p:nvSpPr>
          <p:spPr>
            <a:xfrm>
              <a:off x="4504120" y="3382365"/>
              <a:ext cx="236644" cy="133254"/>
            </a:xfrm>
            <a:custGeom>
              <a:avLst/>
              <a:gdLst/>
              <a:ahLst/>
              <a:cxnLst/>
              <a:rect l="l" t="t" r="r" b="b"/>
              <a:pathLst>
                <a:path w="236644" h="133254" extrusionOk="0">
                  <a:moveTo>
                    <a:pt x="125355" y="133255"/>
                  </a:moveTo>
                  <a:lnTo>
                    <a:pt x="0" y="64389"/>
                  </a:lnTo>
                  <a:lnTo>
                    <a:pt x="111289" y="0"/>
                  </a:lnTo>
                  <a:lnTo>
                    <a:pt x="236644" y="68866"/>
                  </a:lnTo>
                  <a:lnTo>
                    <a:pt x="125355" y="133255"/>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50" name="Google Shape;4050;p38"/>
            <p:cNvSpPr/>
            <p:nvPr/>
          </p:nvSpPr>
          <p:spPr>
            <a:xfrm>
              <a:off x="5178128" y="3780033"/>
              <a:ext cx="236549" cy="133254"/>
            </a:xfrm>
            <a:custGeom>
              <a:avLst/>
              <a:gdLst/>
              <a:ahLst/>
              <a:cxnLst/>
              <a:rect l="l" t="t" r="r" b="b"/>
              <a:pathLst>
                <a:path w="236549" h="133254" extrusionOk="0">
                  <a:moveTo>
                    <a:pt x="125355" y="133255"/>
                  </a:moveTo>
                  <a:lnTo>
                    <a:pt x="0" y="64294"/>
                  </a:lnTo>
                  <a:lnTo>
                    <a:pt x="111290" y="0"/>
                  </a:lnTo>
                  <a:lnTo>
                    <a:pt x="236549" y="68866"/>
                  </a:lnTo>
                  <a:lnTo>
                    <a:pt x="125355" y="133255"/>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51" name="Google Shape;4051;p38"/>
            <p:cNvSpPr/>
            <p:nvPr/>
          </p:nvSpPr>
          <p:spPr>
            <a:xfrm>
              <a:off x="4560192" y="2212790"/>
              <a:ext cx="494767" cy="1273873"/>
            </a:xfrm>
            <a:custGeom>
              <a:avLst/>
              <a:gdLst/>
              <a:ahLst/>
              <a:cxnLst/>
              <a:rect l="l" t="t" r="r" b="b"/>
              <a:pathLst>
                <a:path w="494767" h="1273873" extrusionOk="0">
                  <a:moveTo>
                    <a:pt x="118227" y="1273874"/>
                  </a:moveTo>
                  <a:lnTo>
                    <a:pt x="0" y="1205484"/>
                  </a:lnTo>
                  <a:lnTo>
                    <a:pt x="376540" y="0"/>
                  </a:lnTo>
                  <a:lnTo>
                    <a:pt x="494767" y="68389"/>
                  </a:lnTo>
                  <a:lnTo>
                    <a:pt x="118227" y="1273874"/>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52" name="Google Shape;4052;p38"/>
            <p:cNvSpPr/>
            <p:nvPr/>
          </p:nvSpPr>
          <p:spPr>
            <a:xfrm>
              <a:off x="4629475" y="2174500"/>
              <a:ext cx="494671" cy="1273873"/>
            </a:xfrm>
            <a:custGeom>
              <a:avLst/>
              <a:gdLst/>
              <a:ahLst/>
              <a:cxnLst/>
              <a:rect l="l" t="t" r="r" b="b"/>
              <a:pathLst>
                <a:path w="494671" h="1273873" extrusionOk="0">
                  <a:moveTo>
                    <a:pt x="118227" y="1273873"/>
                  </a:moveTo>
                  <a:lnTo>
                    <a:pt x="0" y="1205484"/>
                  </a:lnTo>
                  <a:lnTo>
                    <a:pt x="376540" y="0"/>
                  </a:lnTo>
                  <a:lnTo>
                    <a:pt x="494672" y="68389"/>
                  </a:lnTo>
                  <a:lnTo>
                    <a:pt x="118227" y="1273873"/>
                  </a:lnTo>
                  <a:close/>
                </a:path>
              </a:pathLst>
            </a:custGeom>
            <a:solidFill>
              <a:srgbClr val="9EA2B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53" name="Google Shape;4053;p38"/>
            <p:cNvSpPr/>
            <p:nvPr/>
          </p:nvSpPr>
          <p:spPr>
            <a:xfrm>
              <a:off x="4560192" y="2212790"/>
              <a:ext cx="494767" cy="1273873"/>
            </a:xfrm>
            <a:custGeom>
              <a:avLst/>
              <a:gdLst/>
              <a:ahLst/>
              <a:cxnLst/>
              <a:rect l="l" t="t" r="r" b="b"/>
              <a:pathLst>
                <a:path w="494767" h="1273873" extrusionOk="0">
                  <a:moveTo>
                    <a:pt x="118227" y="1273874"/>
                  </a:moveTo>
                  <a:lnTo>
                    <a:pt x="0" y="1205484"/>
                  </a:lnTo>
                  <a:lnTo>
                    <a:pt x="376540" y="0"/>
                  </a:lnTo>
                  <a:lnTo>
                    <a:pt x="494767" y="68389"/>
                  </a:lnTo>
                  <a:lnTo>
                    <a:pt x="118227" y="1273874"/>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54" name="Google Shape;4054;p38"/>
            <p:cNvSpPr/>
            <p:nvPr/>
          </p:nvSpPr>
          <p:spPr>
            <a:xfrm>
              <a:off x="5160832" y="2249175"/>
              <a:ext cx="281692" cy="1586388"/>
            </a:xfrm>
            <a:custGeom>
              <a:avLst/>
              <a:gdLst/>
              <a:ahLst/>
              <a:cxnLst/>
              <a:rect l="l" t="t" r="r" b="b"/>
              <a:pathLst>
                <a:path w="281692" h="1586388" extrusionOk="0">
                  <a:moveTo>
                    <a:pt x="281692" y="1586389"/>
                  </a:moveTo>
                  <a:lnTo>
                    <a:pt x="162610" y="1517428"/>
                  </a:lnTo>
                  <a:lnTo>
                    <a:pt x="0" y="0"/>
                  </a:lnTo>
                  <a:lnTo>
                    <a:pt x="118227" y="68485"/>
                  </a:lnTo>
                  <a:lnTo>
                    <a:pt x="281692" y="1586389"/>
                  </a:lnTo>
                  <a:close/>
                </a:path>
              </a:pathLst>
            </a:custGeom>
            <a:solidFill>
              <a:srgbClr val="9EA2B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55" name="Google Shape;4055;p38"/>
            <p:cNvSpPr/>
            <p:nvPr/>
          </p:nvSpPr>
          <p:spPr>
            <a:xfrm>
              <a:off x="5078053" y="2296515"/>
              <a:ext cx="281692" cy="1586388"/>
            </a:xfrm>
            <a:custGeom>
              <a:avLst/>
              <a:gdLst/>
              <a:ahLst/>
              <a:cxnLst/>
              <a:rect l="l" t="t" r="r" b="b"/>
              <a:pathLst>
                <a:path w="281692" h="1586388" extrusionOk="0">
                  <a:moveTo>
                    <a:pt x="281692" y="1586389"/>
                  </a:moveTo>
                  <a:lnTo>
                    <a:pt x="162610" y="1517428"/>
                  </a:lnTo>
                  <a:lnTo>
                    <a:pt x="0" y="0"/>
                  </a:lnTo>
                  <a:lnTo>
                    <a:pt x="118227" y="68390"/>
                  </a:lnTo>
                  <a:lnTo>
                    <a:pt x="281692" y="1586389"/>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56" name="Google Shape;4056;p38"/>
            <p:cNvSpPr/>
            <p:nvPr/>
          </p:nvSpPr>
          <p:spPr>
            <a:xfrm>
              <a:off x="4075404" y="1596713"/>
              <a:ext cx="2321774" cy="1343501"/>
            </a:xfrm>
            <a:custGeom>
              <a:avLst/>
              <a:gdLst/>
              <a:ahLst/>
              <a:cxnLst/>
              <a:rect l="l" t="t" r="r" b="b"/>
              <a:pathLst>
                <a:path w="2321774" h="1343501" extrusionOk="0">
                  <a:moveTo>
                    <a:pt x="2221415" y="1343501"/>
                  </a:moveTo>
                  <a:lnTo>
                    <a:pt x="0" y="58103"/>
                  </a:lnTo>
                  <a:lnTo>
                    <a:pt x="100360" y="0"/>
                  </a:lnTo>
                  <a:lnTo>
                    <a:pt x="2321775" y="1285399"/>
                  </a:lnTo>
                  <a:lnTo>
                    <a:pt x="2221415" y="1343501"/>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57" name="Google Shape;4057;p38"/>
            <p:cNvSpPr/>
            <p:nvPr/>
          </p:nvSpPr>
          <p:spPr>
            <a:xfrm>
              <a:off x="4075404" y="1654530"/>
              <a:ext cx="2221415" cy="1401603"/>
            </a:xfrm>
            <a:custGeom>
              <a:avLst/>
              <a:gdLst/>
              <a:ahLst/>
              <a:cxnLst/>
              <a:rect l="l" t="t" r="r" b="b"/>
              <a:pathLst>
                <a:path w="2221415" h="1401603" extrusionOk="0">
                  <a:moveTo>
                    <a:pt x="2221415" y="1401604"/>
                  </a:moveTo>
                  <a:lnTo>
                    <a:pt x="0" y="116205"/>
                  </a:lnTo>
                  <a:lnTo>
                    <a:pt x="0" y="0"/>
                  </a:lnTo>
                  <a:lnTo>
                    <a:pt x="2221415" y="1285399"/>
                  </a:lnTo>
                  <a:lnTo>
                    <a:pt x="2221415" y="1401604"/>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58" name="Google Shape;4058;p38"/>
            <p:cNvSpPr/>
            <p:nvPr/>
          </p:nvSpPr>
          <p:spPr>
            <a:xfrm>
              <a:off x="4206176" y="231400"/>
              <a:ext cx="2045689" cy="2621660"/>
            </a:xfrm>
            <a:custGeom>
              <a:avLst/>
              <a:gdLst/>
              <a:ahLst/>
              <a:cxnLst/>
              <a:rect l="l" t="t" r="r" b="b"/>
              <a:pathLst>
                <a:path w="2045689" h="2621660" extrusionOk="0">
                  <a:moveTo>
                    <a:pt x="2045690" y="2621661"/>
                  </a:moveTo>
                  <a:lnTo>
                    <a:pt x="0" y="1437894"/>
                  </a:lnTo>
                  <a:lnTo>
                    <a:pt x="0" y="0"/>
                  </a:lnTo>
                  <a:lnTo>
                    <a:pt x="2045690" y="1183767"/>
                  </a:lnTo>
                  <a:lnTo>
                    <a:pt x="2045690" y="262166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59" name="Google Shape;4059;p38"/>
            <p:cNvSpPr/>
            <p:nvPr/>
          </p:nvSpPr>
          <p:spPr>
            <a:xfrm>
              <a:off x="6296819" y="2879159"/>
              <a:ext cx="101975" cy="176974"/>
            </a:xfrm>
            <a:custGeom>
              <a:avLst/>
              <a:gdLst/>
              <a:ahLst/>
              <a:cxnLst/>
              <a:rect l="l" t="t" r="r" b="b"/>
              <a:pathLst>
                <a:path w="101975" h="176974" extrusionOk="0">
                  <a:moveTo>
                    <a:pt x="101975" y="118015"/>
                  </a:moveTo>
                  <a:lnTo>
                    <a:pt x="0" y="176974"/>
                  </a:lnTo>
                  <a:lnTo>
                    <a:pt x="0" y="58960"/>
                  </a:lnTo>
                  <a:lnTo>
                    <a:pt x="101975" y="0"/>
                  </a:lnTo>
                  <a:lnTo>
                    <a:pt x="101975" y="118015"/>
                  </a:lnTo>
                  <a:close/>
                </a:path>
              </a:pathLst>
            </a:custGeom>
            <a:solidFill>
              <a:srgbClr val="9EA2B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60" name="Google Shape;4060;p38"/>
            <p:cNvSpPr/>
            <p:nvPr/>
          </p:nvSpPr>
          <p:spPr>
            <a:xfrm>
              <a:off x="4356811" y="496480"/>
              <a:ext cx="169452" cy="163353"/>
            </a:xfrm>
            <a:custGeom>
              <a:avLst/>
              <a:gdLst/>
              <a:ahLst/>
              <a:cxnLst/>
              <a:rect l="l" t="t" r="r" b="b"/>
              <a:pathLst>
                <a:path w="169452" h="163353" extrusionOk="0">
                  <a:moveTo>
                    <a:pt x="169453" y="163354"/>
                  </a:moveTo>
                  <a:lnTo>
                    <a:pt x="0" y="65341"/>
                  </a:lnTo>
                  <a:lnTo>
                    <a:pt x="0" y="0"/>
                  </a:lnTo>
                  <a:lnTo>
                    <a:pt x="169453" y="98012"/>
                  </a:lnTo>
                  <a:lnTo>
                    <a:pt x="169453" y="163354"/>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61" name="Google Shape;4061;p38"/>
            <p:cNvSpPr/>
            <p:nvPr/>
          </p:nvSpPr>
          <p:spPr>
            <a:xfrm>
              <a:off x="4598397" y="636212"/>
              <a:ext cx="298038" cy="237839"/>
            </a:xfrm>
            <a:custGeom>
              <a:avLst/>
              <a:gdLst/>
              <a:ahLst/>
              <a:cxnLst/>
              <a:rect l="l" t="t" r="r" b="b"/>
              <a:pathLst>
                <a:path w="298038" h="237839" extrusionOk="0">
                  <a:moveTo>
                    <a:pt x="298039" y="237839"/>
                  </a:moveTo>
                  <a:lnTo>
                    <a:pt x="0" y="65437"/>
                  </a:lnTo>
                  <a:lnTo>
                    <a:pt x="0" y="0"/>
                  </a:lnTo>
                  <a:lnTo>
                    <a:pt x="298039" y="172498"/>
                  </a:lnTo>
                  <a:lnTo>
                    <a:pt x="298039" y="237839"/>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62" name="Google Shape;4062;p38"/>
            <p:cNvSpPr/>
            <p:nvPr/>
          </p:nvSpPr>
          <p:spPr>
            <a:xfrm>
              <a:off x="4356811" y="619924"/>
              <a:ext cx="169452" cy="163353"/>
            </a:xfrm>
            <a:custGeom>
              <a:avLst/>
              <a:gdLst/>
              <a:ahLst/>
              <a:cxnLst/>
              <a:rect l="l" t="t" r="r" b="b"/>
              <a:pathLst>
                <a:path w="169452" h="163353" extrusionOk="0">
                  <a:moveTo>
                    <a:pt x="169453" y="163354"/>
                  </a:moveTo>
                  <a:lnTo>
                    <a:pt x="0" y="65342"/>
                  </a:lnTo>
                  <a:lnTo>
                    <a:pt x="0" y="0"/>
                  </a:lnTo>
                  <a:lnTo>
                    <a:pt x="169453" y="98012"/>
                  </a:lnTo>
                  <a:lnTo>
                    <a:pt x="169453" y="163354"/>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63" name="Google Shape;4063;p38"/>
            <p:cNvSpPr/>
            <p:nvPr/>
          </p:nvSpPr>
          <p:spPr>
            <a:xfrm>
              <a:off x="4598397" y="759656"/>
              <a:ext cx="298038" cy="237839"/>
            </a:xfrm>
            <a:custGeom>
              <a:avLst/>
              <a:gdLst/>
              <a:ahLst/>
              <a:cxnLst/>
              <a:rect l="l" t="t" r="r" b="b"/>
              <a:pathLst>
                <a:path w="298038" h="237839" extrusionOk="0">
                  <a:moveTo>
                    <a:pt x="298039" y="237839"/>
                  </a:moveTo>
                  <a:lnTo>
                    <a:pt x="0" y="65437"/>
                  </a:lnTo>
                  <a:lnTo>
                    <a:pt x="0" y="0"/>
                  </a:lnTo>
                  <a:lnTo>
                    <a:pt x="298039" y="172498"/>
                  </a:lnTo>
                  <a:lnTo>
                    <a:pt x="298039" y="237839"/>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64" name="Google Shape;4064;p38"/>
            <p:cNvSpPr/>
            <p:nvPr/>
          </p:nvSpPr>
          <p:spPr>
            <a:xfrm>
              <a:off x="4356811" y="761466"/>
              <a:ext cx="169452" cy="163448"/>
            </a:xfrm>
            <a:custGeom>
              <a:avLst/>
              <a:gdLst/>
              <a:ahLst/>
              <a:cxnLst/>
              <a:rect l="l" t="t" r="r" b="b"/>
              <a:pathLst>
                <a:path w="169452" h="163448" extrusionOk="0">
                  <a:moveTo>
                    <a:pt x="169453" y="163449"/>
                  </a:moveTo>
                  <a:lnTo>
                    <a:pt x="0" y="65437"/>
                  </a:lnTo>
                  <a:lnTo>
                    <a:pt x="0" y="0"/>
                  </a:lnTo>
                  <a:lnTo>
                    <a:pt x="169453" y="98107"/>
                  </a:lnTo>
                  <a:lnTo>
                    <a:pt x="169453" y="163449"/>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65" name="Google Shape;4065;p38"/>
            <p:cNvSpPr/>
            <p:nvPr/>
          </p:nvSpPr>
          <p:spPr>
            <a:xfrm>
              <a:off x="4598397" y="901293"/>
              <a:ext cx="298038" cy="237839"/>
            </a:xfrm>
            <a:custGeom>
              <a:avLst/>
              <a:gdLst/>
              <a:ahLst/>
              <a:cxnLst/>
              <a:rect l="l" t="t" r="r" b="b"/>
              <a:pathLst>
                <a:path w="298038" h="237839" extrusionOk="0">
                  <a:moveTo>
                    <a:pt x="298039" y="237839"/>
                  </a:moveTo>
                  <a:lnTo>
                    <a:pt x="0" y="65342"/>
                  </a:lnTo>
                  <a:lnTo>
                    <a:pt x="0" y="0"/>
                  </a:lnTo>
                  <a:lnTo>
                    <a:pt x="298039" y="172498"/>
                  </a:lnTo>
                  <a:lnTo>
                    <a:pt x="298039" y="237839"/>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66" name="Google Shape;4066;p38"/>
            <p:cNvSpPr/>
            <p:nvPr/>
          </p:nvSpPr>
          <p:spPr>
            <a:xfrm>
              <a:off x="4356811" y="903102"/>
              <a:ext cx="169452" cy="163449"/>
            </a:xfrm>
            <a:custGeom>
              <a:avLst/>
              <a:gdLst/>
              <a:ahLst/>
              <a:cxnLst/>
              <a:rect l="l" t="t" r="r" b="b"/>
              <a:pathLst>
                <a:path w="169452" h="163449" extrusionOk="0">
                  <a:moveTo>
                    <a:pt x="169453" y="163449"/>
                  </a:moveTo>
                  <a:lnTo>
                    <a:pt x="0" y="65342"/>
                  </a:lnTo>
                  <a:lnTo>
                    <a:pt x="0" y="0"/>
                  </a:lnTo>
                  <a:lnTo>
                    <a:pt x="169453" y="98012"/>
                  </a:lnTo>
                  <a:lnTo>
                    <a:pt x="169453" y="163449"/>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67" name="Google Shape;4067;p38"/>
            <p:cNvSpPr/>
            <p:nvPr/>
          </p:nvSpPr>
          <p:spPr>
            <a:xfrm>
              <a:off x="4598397" y="1042929"/>
              <a:ext cx="298038" cy="237839"/>
            </a:xfrm>
            <a:custGeom>
              <a:avLst/>
              <a:gdLst/>
              <a:ahLst/>
              <a:cxnLst/>
              <a:rect l="l" t="t" r="r" b="b"/>
              <a:pathLst>
                <a:path w="298038" h="237839" extrusionOk="0">
                  <a:moveTo>
                    <a:pt x="298039" y="237839"/>
                  </a:moveTo>
                  <a:lnTo>
                    <a:pt x="0" y="65342"/>
                  </a:lnTo>
                  <a:lnTo>
                    <a:pt x="0" y="0"/>
                  </a:lnTo>
                  <a:lnTo>
                    <a:pt x="298039" y="172498"/>
                  </a:lnTo>
                  <a:lnTo>
                    <a:pt x="298039" y="237839"/>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68" name="Google Shape;4068;p38"/>
            <p:cNvSpPr/>
            <p:nvPr/>
          </p:nvSpPr>
          <p:spPr>
            <a:xfrm>
              <a:off x="5115879" y="982814"/>
              <a:ext cx="204046" cy="276142"/>
            </a:xfrm>
            <a:custGeom>
              <a:avLst/>
              <a:gdLst/>
              <a:ahLst/>
              <a:cxnLst/>
              <a:rect l="l" t="t" r="r" b="b"/>
              <a:pathLst>
                <a:path w="204046" h="276142" extrusionOk="0">
                  <a:moveTo>
                    <a:pt x="665" y="41256"/>
                  </a:moveTo>
                  <a:cubicBezTo>
                    <a:pt x="38205" y="-7321"/>
                    <a:pt x="105207" y="-15132"/>
                    <a:pt x="182188" y="29255"/>
                  </a:cubicBezTo>
                  <a:cubicBezTo>
                    <a:pt x="189601" y="33541"/>
                    <a:pt x="196918" y="38208"/>
                    <a:pt x="204046" y="43161"/>
                  </a:cubicBezTo>
                  <a:lnTo>
                    <a:pt x="182663" y="276143"/>
                  </a:lnTo>
                  <a:lnTo>
                    <a:pt x="0" y="42209"/>
                  </a:lnTo>
                  <a:close/>
                </a:path>
              </a:pathLst>
            </a:custGeom>
            <a:solidFill>
              <a:srgbClr val="4399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69" name="Google Shape;4069;p38"/>
            <p:cNvSpPr/>
            <p:nvPr/>
          </p:nvSpPr>
          <p:spPr>
            <a:xfrm>
              <a:off x="5297876" y="1025975"/>
              <a:ext cx="199579" cy="260699"/>
            </a:xfrm>
            <a:custGeom>
              <a:avLst/>
              <a:gdLst/>
              <a:ahLst/>
              <a:cxnLst/>
              <a:rect l="l" t="t" r="r" b="b"/>
              <a:pathLst>
                <a:path w="199579" h="260699" extrusionOk="0">
                  <a:moveTo>
                    <a:pt x="199580" y="260699"/>
                  </a:moveTo>
                  <a:lnTo>
                    <a:pt x="0" y="232981"/>
                  </a:lnTo>
                  <a:lnTo>
                    <a:pt x="21859" y="0"/>
                  </a:lnTo>
                  <a:cubicBezTo>
                    <a:pt x="103591" y="56864"/>
                    <a:pt x="171733" y="158972"/>
                    <a:pt x="199580" y="260699"/>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70" name="Google Shape;4070;p38"/>
            <p:cNvSpPr/>
            <p:nvPr/>
          </p:nvSpPr>
          <p:spPr>
            <a:xfrm>
              <a:off x="5298541" y="1258956"/>
              <a:ext cx="212884" cy="276193"/>
            </a:xfrm>
            <a:custGeom>
              <a:avLst/>
              <a:gdLst/>
              <a:ahLst/>
              <a:cxnLst/>
              <a:rect l="l" t="t" r="r" b="b"/>
              <a:pathLst>
                <a:path w="212884" h="276193" extrusionOk="0">
                  <a:moveTo>
                    <a:pt x="212885" y="123444"/>
                  </a:moveTo>
                  <a:cubicBezTo>
                    <a:pt x="212885" y="228219"/>
                    <a:pt x="155862" y="285369"/>
                    <a:pt x="76315" y="274987"/>
                  </a:cubicBezTo>
                  <a:lnTo>
                    <a:pt x="0" y="0"/>
                  </a:lnTo>
                  <a:lnTo>
                    <a:pt x="199580" y="27718"/>
                  </a:lnTo>
                  <a:cubicBezTo>
                    <a:pt x="208332" y="58874"/>
                    <a:pt x="212809" y="91078"/>
                    <a:pt x="212885" y="123444"/>
                  </a:cubicBezTo>
                  <a:close/>
                </a:path>
              </a:pathLst>
            </a:custGeom>
            <a:solidFill>
              <a:srgbClr val="FF4D4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71" name="Google Shape;4071;p38"/>
            <p:cNvSpPr/>
            <p:nvPr/>
          </p:nvSpPr>
          <p:spPr>
            <a:xfrm>
              <a:off x="5084706" y="1024070"/>
              <a:ext cx="290055" cy="509778"/>
            </a:xfrm>
            <a:custGeom>
              <a:avLst/>
              <a:gdLst/>
              <a:ahLst/>
              <a:cxnLst/>
              <a:rect l="l" t="t" r="r" b="b"/>
              <a:pathLst>
                <a:path w="290055" h="509778" extrusionOk="0">
                  <a:moveTo>
                    <a:pt x="31172" y="952"/>
                  </a:moveTo>
                  <a:cubicBezTo>
                    <a:pt x="11405" y="26956"/>
                    <a:pt x="0" y="64389"/>
                    <a:pt x="0" y="111442"/>
                  </a:cubicBezTo>
                  <a:cubicBezTo>
                    <a:pt x="0" y="247840"/>
                    <a:pt x="95513" y="413575"/>
                    <a:pt x="213360" y="481775"/>
                  </a:cubicBezTo>
                  <a:cubicBezTo>
                    <a:pt x="236863" y="496024"/>
                    <a:pt x="262913" y="505539"/>
                    <a:pt x="290055" y="509778"/>
                  </a:cubicBezTo>
                  <a:lnTo>
                    <a:pt x="213835" y="234886"/>
                  </a:lnTo>
                  <a:lnTo>
                    <a:pt x="32313"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72" name="Google Shape;4072;p38"/>
            <p:cNvSpPr/>
            <p:nvPr/>
          </p:nvSpPr>
          <p:spPr>
            <a:xfrm>
              <a:off x="5705494" y="1324174"/>
              <a:ext cx="204331" cy="276159"/>
            </a:xfrm>
            <a:custGeom>
              <a:avLst/>
              <a:gdLst/>
              <a:ahLst/>
              <a:cxnLst/>
              <a:rect l="l" t="t" r="r" b="b"/>
              <a:pathLst>
                <a:path w="204331" h="276159" extrusionOk="0">
                  <a:moveTo>
                    <a:pt x="950" y="41272"/>
                  </a:moveTo>
                  <a:cubicBezTo>
                    <a:pt x="38490" y="-7305"/>
                    <a:pt x="105492" y="-15116"/>
                    <a:pt x="182473" y="29176"/>
                  </a:cubicBezTo>
                  <a:cubicBezTo>
                    <a:pt x="189885" y="33462"/>
                    <a:pt x="197108" y="38129"/>
                    <a:pt x="204331" y="43178"/>
                  </a:cubicBezTo>
                  <a:lnTo>
                    <a:pt x="182283" y="276159"/>
                  </a:lnTo>
                  <a:lnTo>
                    <a:pt x="0" y="42130"/>
                  </a:lnTo>
                  <a:close/>
                </a:path>
              </a:pathLst>
            </a:custGeom>
            <a:solidFill>
              <a:srgbClr val="54352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73" name="Google Shape;4073;p38"/>
            <p:cNvSpPr/>
            <p:nvPr/>
          </p:nvSpPr>
          <p:spPr>
            <a:xfrm>
              <a:off x="5887776" y="1367351"/>
              <a:ext cx="199579" cy="260603"/>
            </a:xfrm>
            <a:custGeom>
              <a:avLst/>
              <a:gdLst/>
              <a:ahLst/>
              <a:cxnLst/>
              <a:rect l="l" t="t" r="r" b="b"/>
              <a:pathLst>
                <a:path w="199579" h="260603" extrusionOk="0">
                  <a:moveTo>
                    <a:pt x="199580" y="260604"/>
                  </a:moveTo>
                  <a:lnTo>
                    <a:pt x="0" y="232981"/>
                  </a:lnTo>
                  <a:lnTo>
                    <a:pt x="21859" y="0"/>
                  </a:lnTo>
                  <a:cubicBezTo>
                    <a:pt x="103591" y="56769"/>
                    <a:pt x="171638" y="158877"/>
                    <a:pt x="199580" y="260604"/>
                  </a:cubicBezTo>
                  <a:close/>
                </a:path>
              </a:pathLst>
            </a:custGeom>
            <a:solidFill>
              <a:srgbClr val="1B96E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74" name="Google Shape;4074;p38"/>
            <p:cNvSpPr/>
            <p:nvPr/>
          </p:nvSpPr>
          <p:spPr>
            <a:xfrm>
              <a:off x="5887776" y="1600333"/>
              <a:ext cx="213550" cy="276118"/>
            </a:xfrm>
            <a:custGeom>
              <a:avLst/>
              <a:gdLst/>
              <a:ahLst/>
              <a:cxnLst/>
              <a:rect l="l" t="t" r="r" b="b"/>
              <a:pathLst>
                <a:path w="213550" h="276118" extrusionOk="0">
                  <a:moveTo>
                    <a:pt x="213550" y="123444"/>
                  </a:moveTo>
                  <a:cubicBezTo>
                    <a:pt x="213550" y="228219"/>
                    <a:pt x="156527" y="285369"/>
                    <a:pt x="76981" y="274892"/>
                  </a:cubicBezTo>
                  <a:lnTo>
                    <a:pt x="0" y="0"/>
                  </a:lnTo>
                  <a:lnTo>
                    <a:pt x="199580" y="27622"/>
                  </a:lnTo>
                  <a:cubicBezTo>
                    <a:pt x="208504" y="58788"/>
                    <a:pt x="213208" y="91021"/>
                    <a:pt x="213550" y="12344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75" name="Google Shape;4075;p38"/>
            <p:cNvSpPr/>
            <p:nvPr/>
          </p:nvSpPr>
          <p:spPr>
            <a:xfrm>
              <a:off x="5674606" y="1365446"/>
              <a:ext cx="290055" cy="509682"/>
            </a:xfrm>
            <a:custGeom>
              <a:avLst/>
              <a:gdLst/>
              <a:ahLst/>
              <a:cxnLst/>
              <a:rect l="l" t="t" r="r" b="b"/>
              <a:pathLst>
                <a:path w="290055" h="509682" extrusionOk="0">
                  <a:moveTo>
                    <a:pt x="31077" y="857"/>
                  </a:moveTo>
                  <a:cubicBezTo>
                    <a:pt x="11404" y="26956"/>
                    <a:pt x="0" y="64294"/>
                    <a:pt x="0" y="111347"/>
                  </a:cubicBezTo>
                  <a:cubicBezTo>
                    <a:pt x="0" y="247745"/>
                    <a:pt x="95513" y="413575"/>
                    <a:pt x="213360" y="481775"/>
                  </a:cubicBezTo>
                  <a:cubicBezTo>
                    <a:pt x="236844" y="496033"/>
                    <a:pt x="262913" y="505520"/>
                    <a:pt x="290055" y="509683"/>
                  </a:cubicBezTo>
                  <a:lnTo>
                    <a:pt x="213170" y="234887"/>
                  </a:lnTo>
                  <a:lnTo>
                    <a:pt x="31647" y="0"/>
                  </a:lnTo>
                  <a:close/>
                </a:path>
              </a:pathLst>
            </a:custGeom>
            <a:solidFill>
              <a:srgbClr val="A6CE2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76" name="Google Shape;4076;p38"/>
            <p:cNvSpPr/>
            <p:nvPr/>
          </p:nvSpPr>
          <p:spPr>
            <a:xfrm>
              <a:off x="5115879" y="1943808"/>
              <a:ext cx="971477" cy="359289"/>
            </a:xfrm>
            <a:custGeom>
              <a:avLst/>
              <a:gdLst/>
              <a:ahLst/>
              <a:cxnLst/>
              <a:rect l="l" t="t" r="r" b="b"/>
              <a:pathLst>
                <a:path w="971477" h="359289" extrusionOk="0">
                  <a:moveTo>
                    <a:pt x="0" y="102961"/>
                  </a:moveTo>
                  <a:cubicBezTo>
                    <a:pt x="0" y="102961"/>
                    <a:pt x="144553" y="-173264"/>
                    <a:pt x="511684" y="179161"/>
                  </a:cubicBezTo>
                  <a:cubicBezTo>
                    <a:pt x="878815" y="531586"/>
                    <a:pt x="971477" y="258218"/>
                    <a:pt x="971477" y="258218"/>
                  </a:cubicBezTo>
                </a:path>
              </a:pathLst>
            </a:custGeom>
            <a:noFill/>
            <a:ln w="13475" cap="flat" cmpd="sng">
              <a:solidFill>
                <a:srgbClr val="D6D8E5"/>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77" name="Google Shape;4077;p38"/>
            <p:cNvSpPr/>
            <p:nvPr/>
          </p:nvSpPr>
          <p:spPr>
            <a:xfrm rot="-1801764">
              <a:off x="5403245" y="1931037"/>
              <a:ext cx="49945" cy="86600"/>
            </a:xfrm>
            <a:custGeom>
              <a:avLst/>
              <a:gdLst/>
              <a:ahLst/>
              <a:cxnLst/>
              <a:rect l="l" t="t" r="r" b="b"/>
              <a:pathLst>
                <a:path w="49989" h="86677" extrusionOk="0">
                  <a:moveTo>
                    <a:pt x="49990" y="43339"/>
                  </a:moveTo>
                  <a:cubicBezTo>
                    <a:pt x="49990" y="67274"/>
                    <a:pt x="38799" y="86677"/>
                    <a:pt x="24995" y="86677"/>
                  </a:cubicBezTo>
                  <a:cubicBezTo>
                    <a:pt x="11191" y="86677"/>
                    <a:pt x="0" y="67274"/>
                    <a:pt x="0" y="43339"/>
                  </a:cubicBezTo>
                  <a:cubicBezTo>
                    <a:pt x="0" y="19403"/>
                    <a:pt x="11191" y="0"/>
                    <a:pt x="24995" y="0"/>
                  </a:cubicBezTo>
                  <a:cubicBezTo>
                    <a:pt x="38799" y="0"/>
                    <a:pt x="49990" y="19403"/>
                    <a:pt x="49990" y="43339"/>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78" name="Google Shape;4078;p38"/>
            <p:cNvSpPr/>
            <p:nvPr/>
          </p:nvSpPr>
          <p:spPr>
            <a:xfrm rot="-1801764">
              <a:off x="5143652" y="1930529"/>
              <a:ext cx="49945" cy="86600"/>
            </a:xfrm>
            <a:custGeom>
              <a:avLst/>
              <a:gdLst/>
              <a:ahLst/>
              <a:cxnLst/>
              <a:rect l="l" t="t" r="r" b="b"/>
              <a:pathLst>
                <a:path w="49989" h="86677" extrusionOk="0">
                  <a:moveTo>
                    <a:pt x="49990" y="43339"/>
                  </a:moveTo>
                  <a:cubicBezTo>
                    <a:pt x="49990" y="67274"/>
                    <a:pt x="38799" y="86677"/>
                    <a:pt x="24995" y="86677"/>
                  </a:cubicBezTo>
                  <a:cubicBezTo>
                    <a:pt x="11190" y="86677"/>
                    <a:pt x="0" y="67274"/>
                    <a:pt x="0" y="43339"/>
                  </a:cubicBezTo>
                  <a:cubicBezTo>
                    <a:pt x="0" y="19403"/>
                    <a:pt x="11190" y="0"/>
                    <a:pt x="24995" y="0"/>
                  </a:cubicBezTo>
                  <a:cubicBezTo>
                    <a:pt x="38799" y="0"/>
                    <a:pt x="49990" y="19403"/>
                    <a:pt x="49990" y="43339"/>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79" name="Google Shape;4079;p38"/>
            <p:cNvSpPr/>
            <p:nvPr/>
          </p:nvSpPr>
          <p:spPr>
            <a:xfrm rot="-1790023">
              <a:off x="5694653" y="2149239"/>
              <a:ext cx="50164" cy="86979"/>
            </a:xfrm>
            <a:custGeom>
              <a:avLst/>
              <a:gdLst/>
              <a:ahLst/>
              <a:cxnLst/>
              <a:rect l="l" t="t" r="r" b="b"/>
              <a:pathLst>
                <a:path w="50162" h="86976" extrusionOk="0">
                  <a:moveTo>
                    <a:pt x="50164" y="43489"/>
                  </a:moveTo>
                  <a:cubicBezTo>
                    <a:pt x="50164" y="67507"/>
                    <a:pt x="38934" y="86977"/>
                    <a:pt x="25082" y="86977"/>
                  </a:cubicBezTo>
                  <a:cubicBezTo>
                    <a:pt x="11231" y="86977"/>
                    <a:pt x="1" y="67507"/>
                    <a:pt x="1" y="43489"/>
                  </a:cubicBezTo>
                  <a:cubicBezTo>
                    <a:pt x="1" y="19471"/>
                    <a:pt x="11231" y="1"/>
                    <a:pt x="25082" y="1"/>
                  </a:cubicBezTo>
                  <a:cubicBezTo>
                    <a:pt x="38934" y="1"/>
                    <a:pt x="50164" y="19471"/>
                    <a:pt x="50164" y="43489"/>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80" name="Google Shape;4080;p38"/>
            <p:cNvSpPr/>
            <p:nvPr/>
          </p:nvSpPr>
          <p:spPr>
            <a:xfrm rot="-1801764">
              <a:off x="5993267" y="2236949"/>
              <a:ext cx="49945" cy="86600"/>
            </a:xfrm>
            <a:custGeom>
              <a:avLst/>
              <a:gdLst/>
              <a:ahLst/>
              <a:cxnLst/>
              <a:rect l="l" t="t" r="r" b="b"/>
              <a:pathLst>
                <a:path w="49989" h="86677" extrusionOk="0">
                  <a:moveTo>
                    <a:pt x="49990" y="43339"/>
                  </a:moveTo>
                  <a:cubicBezTo>
                    <a:pt x="49990" y="67274"/>
                    <a:pt x="38799" y="86678"/>
                    <a:pt x="24995" y="86678"/>
                  </a:cubicBezTo>
                  <a:cubicBezTo>
                    <a:pt x="11190" y="86678"/>
                    <a:pt x="0" y="67274"/>
                    <a:pt x="0" y="43339"/>
                  </a:cubicBezTo>
                  <a:cubicBezTo>
                    <a:pt x="0" y="19403"/>
                    <a:pt x="11190" y="0"/>
                    <a:pt x="24995" y="0"/>
                  </a:cubicBezTo>
                  <a:cubicBezTo>
                    <a:pt x="38799" y="0"/>
                    <a:pt x="49990" y="19403"/>
                    <a:pt x="49990" y="43339"/>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81" name="Google Shape;4081;p38"/>
            <p:cNvSpPr/>
            <p:nvPr/>
          </p:nvSpPr>
          <p:spPr>
            <a:xfrm>
              <a:off x="4356811" y="1418691"/>
              <a:ext cx="57973" cy="235172"/>
            </a:xfrm>
            <a:custGeom>
              <a:avLst/>
              <a:gdLst/>
              <a:ahLst/>
              <a:cxnLst/>
              <a:rect l="l" t="t" r="r" b="b"/>
              <a:pathLst>
                <a:path w="57973" h="235172" extrusionOk="0">
                  <a:moveTo>
                    <a:pt x="57973" y="235172"/>
                  </a:moveTo>
                  <a:lnTo>
                    <a:pt x="0" y="201549"/>
                  </a:lnTo>
                  <a:lnTo>
                    <a:pt x="0" y="0"/>
                  </a:lnTo>
                  <a:lnTo>
                    <a:pt x="57973" y="33623"/>
                  </a:lnTo>
                  <a:lnTo>
                    <a:pt x="57973" y="235172"/>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82" name="Google Shape;4082;p38"/>
            <p:cNvSpPr/>
            <p:nvPr/>
          </p:nvSpPr>
          <p:spPr>
            <a:xfrm>
              <a:off x="4517330" y="1440789"/>
              <a:ext cx="58068" cy="305942"/>
            </a:xfrm>
            <a:custGeom>
              <a:avLst/>
              <a:gdLst/>
              <a:ahLst/>
              <a:cxnLst/>
              <a:rect l="l" t="t" r="r" b="b"/>
              <a:pathLst>
                <a:path w="58068" h="305942" extrusionOk="0">
                  <a:moveTo>
                    <a:pt x="58068" y="305943"/>
                  </a:moveTo>
                  <a:lnTo>
                    <a:pt x="0" y="272320"/>
                  </a:lnTo>
                  <a:lnTo>
                    <a:pt x="0" y="0"/>
                  </a:lnTo>
                  <a:lnTo>
                    <a:pt x="58068" y="33623"/>
                  </a:lnTo>
                  <a:lnTo>
                    <a:pt x="58068" y="305943"/>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83" name="Google Shape;4083;p38"/>
            <p:cNvSpPr/>
            <p:nvPr/>
          </p:nvSpPr>
          <p:spPr>
            <a:xfrm>
              <a:off x="4677849" y="1415738"/>
              <a:ext cx="58067" cy="423862"/>
            </a:xfrm>
            <a:custGeom>
              <a:avLst/>
              <a:gdLst/>
              <a:ahLst/>
              <a:cxnLst/>
              <a:rect l="l" t="t" r="r" b="b"/>
              <a:pathLst>
                <a:path w="58067" h="423862" extrusionOk="0">
                  <a:moveTo>
                    <a:pt x="58068" y="423863"/>
                  </a:moveTo>
                  <a:lnTo>
                    <a:pt x="0" y="390335"/>
                  </a:lnTo>
                  <a:lnTo>
                    <a:pt x="0" y="0"/>
                  </a:lnTo>
                  <a:lnTo>
                    <a:pt x="58068" y="33528"/>
                  </a:lnTo>
                  <a:lnTo>
                    <a:pt x="58068" y="423863"/>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84" name="Google Shape;4084;p38"/>
            <p:cNvSpPr/>
            <p:nvPr/>
          </p:nvSpPr>
          <p:spPr>
            <a:xfrm>
              <a:off x="4838368" y="1414214"/>
              <a:ext cx="58068" cy="518255"/>
            </a:xfrm>
            <a:custGeom>
              <a:avLst/>
              <a:gdLst/>
              <a:ahLst/>
              <a:cxnLst/>
              <a:rect l="l" t="t" r="r" b="b"/>
              <a:pathLst>
                <a:path w="58068" h="518255" extrusionOk="0">
                  <a:moveTo>
                    <a:pt x="58068" y="518255"/>
                  </a:moveTo>
                  <a:lnTo>
                    <a:pt x="0" y="484727"/>
                  </a:lnTo>
                  <a:lnTo>
                    <a:pt x="0" y="0"/>
                  </a:lnTo>
                  <a:lnTo>
                    <a:pt x="58068" y="33528"/>
                  </a:lnTo>
                  <a:lnTo>
                    <a:pt x="58068" y="518255"/>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85" name="Google Shape;4085;p38"/>
            <p:cNvSpPr/>
            <p:nvPr/>
          </p:nvSpPr>
          <p:spPr>
            <a:xfrm>
              <a:off x="5343399" y="3731361"/>
              <a:ext cx="99124" cy="151542"/>
            </a:xfrm>
            <a:custGeom>
              <a:avLst/>
              <a:gdLst/>
              <a:ahLst/>
              <a:cxnLst/>
              <a:rect l="l" t="t" r="r" b="b"/>
              <a:pathLst>
                <a:path w="99124" h="151542" extrusionOk="0">
                  <a:moveTo>
                    <a:pt x="16347" y="151543"/>
                  </a:moveTo>
                  <a:lnTo>
                    <a:pt x="99124" y="104204"/>
                  </a:lnTo>
                  <a:lnTo>
                    <a:pt x="0" y="0"/>
                  </a:lnTo>
                  <a:lnTo>
                    <a:pt x="16347" y="151543"/>
                  </a:lnTo>
                  <a:close/>
                </a:path>
              </a:pathLst>
            </a:custGeom>
            <a:solidFill>
              <a:srgbClr val="9EA2B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86" name="Google Shape;4086;p38"/>
            <p:cNvSpPr/>
            <p:nvPr/>
          </p:nvSpPr>
          <p:spPr>
            <a:xfrm>
              <a:off x="4678419" y="3350075"/>
              <a:ext cx="69282" cy="136588"/>
            </a:xfrm>
            <a:custGeom>
              <a:avLst/>
              <a:gdLst/>
              <a:ahLst/>
              <a:cxnLst/>
              <a:rect l="l" t="t" r="r" b="b"/>
              <a:pathLst>
                <a:path w="69282" h="136588" extrusionOk="0">
                  <a:moveTo>
                    <a:pt x="0" y="136588"/>
                  </a:moveTo>
                  <a:lnTo>
                    <a:pt x="69283" y="98298"/>
                  </a:lnTo>
                  <a:lnTo>
                    <a:pt x="42672" y="0"/>
                  </a:lnTo>
                  <a:lnTo>
                    <a:pt x="0" y="136588"/>
                  </a:lnTo>
                  <a:close/>
                </a:path>
              </a:pathLst>
            </a:custGeom>
            <a:solidFill>
              <a:srgbClr val="9EA2B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4087" name="Google Shape;4087;p38"/>
            <p:cNvGrpSpPr/>
            <p:nvPr/>
          </p:nvGrpSpPr>
          <p:grpSpPr>
            <a:xfrm>
              <a:off x="3103642" y="4105408"/>
              <a:ext cx="746807" cy="516445"/>
              <a:chOff x="4884742" y="4921758"/>
              <a:chExt cx="746807" cy="516445"/>
            </a:xfrm>
          </p:grpSpPr>
          <p:sp>
            <p:nvSpPr>
              <p:cNvPr id="4088" name="Google Shape;4088;p38"/>
              <p:cNvSpPr/>
              <p:nvPr/>
            </p:nvSpPr>
            <p:spPr>
              <a:xfrm>
                <a:off x="4884742" y="5053584"/>
                <a:ext cx="664504" cy="384619"/>
              </a:xfrm>
              <a:custGeom>
                <a:avLst/>
                <a:gdLst/>
                <a:ahLst/>
                <a:cxnLst/>
                <a:rect l="l" t="t" r="r" b="b"/>
                <a:pathLst>
                  <a:path w="664504" h="384619" extrusionOk="0">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89" name="Google Shape;4089;p38"/>
              <p:cNvSpPr/>
              <p:nvPr/>
            </p:nvSpPr>
            <p:spPr>
              <a:xfrm>
                <a:off x="4966950" y="5004149"/>
                <a:ext cx="664504" cy="384619"/>
              </a:xfrm>
              <a:custGeom>
                <a:avLst/>
                <a:gdLst/>
                <a:ahLst/>
                <a:cxnLst/>
                <a:rect l="l" t="t" r="r" b="b"/>
                <a:pathLst>
                  <a:path w="664504" h="384619" extrusionOk="0">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90" name="Google Shape;4090;p38"/>
              <p:cNvSpPr/>
              <p:nvPr/>
            </p:nvSpPr>
            <p:spPr>
              <a:xfrm>
                <a:off x="4967045" y="5111781"/>
                <a:ext cx="65671" cy="87534"/>
              </a:xfrm>
              <a:custGeom>
                <a:avLst/>
                <a:gdLst/>
                <a:ahLst/>
                <a:cxnLst/>
                <a:rect l="l" t="t" r="r" b="b"/>
                <a:pathLst>
                  <a:path w="65671" h="87534" extrusionOk="0">
                    <a:moveTo>
                      <a:pt x="0" y="87534"/>
                    </a:moveTo>
                    <a:lnTo>
                      <a:pt x="0" y="0"/>
                    </a:lnTo>
                    <a:lnTo>
                      <a:pt x="65671" y="58579"/>
                    </a:lnTo>
                    <a:lnTo>
                      <a:pt x="0" y="87534"/>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91" name="Google Shape;4091;p38"/>
              <p:cNvSpPr/>
              <p:nvPr/>
            </p:nvSpPr>
            <p:spPr>
              <a:xfrm>
                <a:off x="5581465" y="5114067"/>
                <a:ext cx="50084" cy="118109"/>
              </a:xfrm>
              <a:custGeom>
                <a:avLst/>
                <a:gdLst/>
                <a:ahLst/>
                <a:cxnLst/>
                <a:rect l="l" t="t" r="r" b="b"/>
                <a:pathLst>
                  <a:path w="50084" h="118109" extrusionOk="0">
                    <a:moveTo>
                      <a:pt x="50085" y="0"/>
                    </a:moveTo>
                    <a:lnTo>
                      <a:pt x="50085" y="82391"/>
                    </a:lnTo>
                    <a:lnTo>
                      <a:pt x="16442" y="118110"/>
                    </a:lnTo>
                    <a:lnTo>
                      <a:pt x="0" y="23717"/>
                    </a:lnTo>
                    <a:lnTo>
                      <a:pt x="50085"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92" name="Google Shape;4092;p38"/>
              <p:cNvSpPr/>
              <p:nvPr/>
            </p:nvSpPr>
            <p:spPr>
              <a:xfrm>
                <a:off x="4966950" y="4921758"/>
                <a:ext cx="664504" cy="384619"/>
              </a:xfrm>
              <a:custGeom>
                <a:avLst/>
                <a:gdLst/>
                <a:ahLst/>
                <a:cxnLst/>
                <a:rect l="l" t="t" r="r" b="b"/>
                <a:pathLst>
                  <a:path w="664504" h="384619" extrusionOk="0">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93" name="Google Shape;4093;p38"/>
              <p:cNvSpPr/>
              <p:nvPr/>
            </p:nvSpPr>
            <p:spPr>
              <a:xfrm>
                <a:off x="5061432" y="4974074"/>
                <a:ext cx="475691" cy="275248"/>
              </a:xfrm>
              <a:custGeom>
                <a:avLst/>
                <a:gdLst/>
                <a:ahLst/>
                <a:cxnLst/>
                <a:rect l="l" t="t" r="r" b="b"/>
                <a:pathLst>
                  <a:path w="475691" h="275248" extrusionOk="0">
                    <a:moveTo>
                      <a:pt x="475270" y="145899"/>
                    </a:moveTo>
                    <a:cubicBezTo>
                      <a:pt x="471849" y="178284"/>
                      <a:pt x="448849" y="210193"/>
                      <a:pt x="405987" y="234958"/>
                    </a:cubicBezTo>
                    <a:cubicBezTo>
                      <a:pt x="313135" y="288679"/>
                      <a:pt x="162500" y="288679"/>
                      <a:pt x="69553" y="234958"/>
                    </a:cubicBezTo>
                    <a:cubicBezTo>
                      <a:pt x="26786" y="210193"/>
                      <a:pt x="3692" y="178284"/>
                      <a:pt x="461" y="145899"/>
                    </a:cubicBezTo>
                    <a:cubicBezTo>
                      <a:pt x="-3626" y="107799"/>
                      <a:pt x="19468" y="69699"/>
                      <a:pt x="69553" y="40362"/>
                    </a:cubicBezTo>
                    <a:cubicBezTo>
                      <a:pt x="162500" y="-13454"/>
                      <a:pt x="313135" y="-13454"/>
                      <a:pt x="405987" y="40362"/>
                    </a:cubicBezTo>
                    <a:cubicBezTo>
                      <a:pt x="456072" y="69318"/>
                      <a:pt x="479167" y="107990"/>
                      <a:pt x="475270" y="145899"/>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94" name="Google Shape;4094;p38"/>
              <p:cNvSpPr/>
              <p:nvPr/>
            </p:nvSpPr>
            <p:spPr>
              <a:xfrm>
                <a:off x="5061893" y="4990552"/>
                <a:ext cx="474809" cy="258770"/>
              </a:xfrm>
              <a:custGeom>
                <a:avLst/>
                <a:gdLst/>
                <a:ahLst/>
                <a:cxnLst/>
                <a:rect l="l" t="t" r="r" b="b"/>
                <a:pathLst>
                  <a:path w="474809" h="258770" extrusionOk="0">
                    <a:moveTo>
                      <a:pt x="474809" y="129421"/>
                    </a:moveTo>
                    <a:cubicBezTo>
                      <a:pt x="471388" y="161806"/>
                      <a:pt x="448389" y="193715"/>
                      <a:pt x="405527" y="218480"/>
                    </a:cubicBezTo>
                    <a:cubicBezTo>
                      <a:pt x="312675" y="272201"/>
                      <a:pt x="162040" y="272201"/>
                      <a:pt x="69092" y="218480"/>
                    </a:cubicBezTo>
                    <a:cubicBezTo>
                      <a:pt x="26325" y="193715"/>
                      <a:pt x="3231" y="161806"/>
                      <a:pt x="0" y="129421"/>
                    </a:cubicBezTo>
                    <a:cubicBezTo>
                      <a:pt x="3231" y="97036"/>
                      <a:pt x="26325" y="65127"/>
                      <a:pt x="69092" y="40362"/>
                    </a:cubicBezTo>
                    <a:cubicBezTo>
                      <a:pt x="162040" y="-13454"/>
                      <a:pt x="312675" y="-13454"/>
                      <a:pt x="405527" y="40362"/>
                    </a:cubicBezTo>
                    <a:cubicBezTo>
                      <a:pt x="448389" y="65127"/>
                      <a:pt x="471388" y="97036"/>
                      <a:pt x="474809" y="12942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95" name="Google Shape;4095;p38"/>
              <p:cNvSpPr/>
              <p:nvPr/>
            </p:nvSpPr>
            <p:spPr>
              <a:xfrm>
                <a:off x="5183826" y="5052822"/>
                <a:ext cx="221040" cy="139064"/>
              </a:xfrm>
              <a:custGeom>
                <a:avLst/>
                <a:gdLst/>
                <a:ahLst/>
                <a:cxnLst/>
                <a:rect l="l" t="t" r="r" b="b"/>
                <a:pathLst>
                  <a:path w="221040" h="139064" extrusionOk="0">
                    <a:moveTo>
                      <a:pt x="111955" y="22098"/>
                    </a:moveTo>
                    <a:cubicBezTo>
                      <a:pt x="109027" y="22098"/>
                      <a:pt x="106100" y="22355"/>
                      <a:pt x="103211" y="22860"/>
                    </a:cubicBezTo>
                    <a:cubicBezTo>
                      <a:pt x="99315" y="23336"/>
                      <a:pt x="94943" y="24193"/>
                      <a:pt x="90096" y="25146"/>
                    </a:cubicBezTo>
                    <a:cubicBezTo>
                      <a:pt x="85249" y="26098"/>
                      <a:pt x="80117" y="27527"/>
                      <a:pt x="74890" y="29051"/>
                    </a:cubicBezTo>
                    <a:cubicBezTo>
                      <a:pt x="69796" y="30623"/>
                      <a:pt x="64816" y="32537"/>
                      <a:pt x="59969" y="34766"/>
                    </a:cubicBezTo>
                    <a:lnTo>
                      <a:pt x="97984" y="56864"/>
                    </a:lnTo>
                    <a:lnTo>
                      <a:pt x="104922" y="54483"/>
                    </a:lnTo>
                    <a:cubicBezTo>
                      <a:pt x="114426" y="51244"/>
                      <a:pt x="123929" y="48482"/>
                      <a:pt x="132388" y="46196"/>
                    </a:cubicBezTo>
                    <a:cubicBezTo>
                      <a:pt x="140466" y="44005"/>
                      <a:pt x="148744" y="42634"/>
                      <a:pt x="157098" y="42100"/>
                    </a:cubicBezTo>
                    <a:cubicBezTo>
                      <a:pt x="164739" y="41643"/>
                      <a:pt x="172399" y="42148"/>
                      <a:pt x="179907" y="43624"/>
                    </a:cubicBezTo>
                    <a:cubicBezTo>
                      <a:pt x="187548" y="45291"/>
                      <a:pt x="194856" y="48187"/>
                      <a:pt x="201575" y="52197"/>
                    </a:cubicBezTo>
                    <a:cubicBezTo>
                      <a:pt x="208237" y="55512"/>
                      <a:pt x="213940" y="60503"/>
                      <a:pt x="218112" y="66675"/>
                    </a:cubicBezTo>
                    <a:cubicBezTo>
                      <a:pt x="220868" y="71142"/>
                      <a:pt x="221723" y="76524"/>
                      <a:pt x="220488" y="81629"/>
                    </a:cubicBezTo>
                    <a:cubicBezTo>
                      <a:pt x="218872" y="87258"/>
                      <a:pt x="215793" y="92354"/>
                      <a:pt x="211554" y="96393"/>
                    </a:cubicBezTo>
                    <a:cubicBezTo>
                      <a:pt x="206280" y="101660"/>
                      <a:pt x="200416" y="106299"/>
                      <a:pt x="194067" y="110204"/>
                    </a:cubicBezTo>
                    <a:lnTo>
                      <a:pt x="218397" y="124206"/>
                    </a:lnTo>
                    <a:lnTo>
                      <a:pt x="205187" y="131921"/>
                    </a:lnTo>
                    <a:lnTo>
                      <a:pt x="180667" y="117729"/>
                    </a:lnTo>
                    <a:cubicBezTo>
                      <a:pt x="168968" y="123472"/>
                      <a:pt x="156746" y="128101"/>
                      <a:pt x="144172" y="131540"/>
                    </a:cubicBezTo>
                    <a:cubicBezTo>
                      <a:pt x="131010" y="135179"/>
                      <a:pt x="117562" y="137703"/>
                      <a:pt x="103971" y="139065"/>
                    </a:cubicBezTo>
                    <a:lnTo>
                      <a:pt x="91141" y="116014"/>
                    </a:lnTo>
                    <a:cubicBezTo>
                      <a:pt x="93517" y="116014"/>
                      <a:pt x="97129" y="116014"/>
                      <a:pt x="101881" y="115252"/>
                    </a:cubicBezTo>
                    <a:cubicBezTo>
                      <a:pt x="106632" y="114490"/>
                      <a:pt x="112050" y="113729"/>
                      <a:pt x="117942" y="112490"/>
                    </a:cubicBezTo>
                    <a:cubicBezTo>
                      <a:pt x="123834" y="111252"/>
                      <a:pt x="130012" y="109633"/>
                      <a:pt x="136949" y="107728"/>
                    </a:cubicBezTo>
                    <a:cubicBezTo>
                      <a:pt x="143450" y="105842"/>
                      <a:pt x="149799" y="103489"/>
                      <a:pt x="155957" y="100679"/>
                    </a:cubicBezTo>
                    <a:lnTo>
                      <a:pt x="117942" y="78772"/>
                    </a:lnTo>
                    <a:lnTo>
                      <a:pt x="112905" y="80486"/>
                    </a:lnTo>
                    <a:lnTo>
                      <a:pt x="107773" y="82010"/>
                    </a:lnTo>
                    <a:cubicBezTo>
                      <a:pt x="99143" y="84982"/>
                      <a:pt x="90352" y="87458"/>
                      <a:pt x="81447" y="89440"/>
                    </a:cubicBezTo>
                    <a:cubicBezTo>
                      <a:pt x="74091" y="91192"/>
                      <a:pt x="66574" y="92212"/>
                      <a:pt x="59018" y="92488"/>
                    </a:cubicBezTo>
                    <a:cubicBezTo>
                      <a:pt x="52375" y="92745"/>
                      <a:pt x="45723" y="92097"/>
                      <a:pt x="39251" y="90583"/>
                    </a:cubicBezTo>
                    <a:cubicBezTo>
                      <a:pt x="32845" y="89049"/>
                      <a:pt x="26696" y="86573"/>
                      <a:pt x="21003" y="83248"/>
                    </a:cubicBezTo>
                    <a:cubicBezTo>
                      <a:pt x="14712" y="79953"/>
                      <a:pt x="9257" y="75257"/>
                      <a:pt x="5037" y="69532"/>
                    </a:cubicBezTo>
                    <a:cubicBezTo>
                      <a:pt x="1977" y="65246"/>
                      <a:pt x="466" y="60036"/>
                      <a:pt x="760" y="54769"/>
                    </a:cubicBezTo>
                    <a:cubicBezTo>
                      <a:pt x="1350" y="49311"/>
                      <a:pt x="3535" y="44139"/>
                      <a:pt x="7033" y="39910"/>
                    </a:cubicBezTo>
                    <a:cubicBezTo>
                      <a:pt x="11443" y="34442"/>
                      <a:pt x="16670" y="29689"/>
                      <a:pt x="22524" y="25813"/>
                    </a:cubicBezTo>
                    <a:lnTo>
                      <a:pt x="0" y="12763"/>
                    </a:lnTo>
                    <a:lnTo>
                      <a:pt x="13210" y="5143"/>
                    </a:lnTo>
                    <a:lnTo>
                      <a:pt x="35544" y="18002"/>
                    </a:lnTo>
                    <a:cubicBezTo>
                      <a:pt x="45998" y="12811"/>
                      <a:pt x="56994" y="8782"/>
                      <a:pt x="68332" y="6001"/>
                    </a:cubicBezTo>
                    <a:cubicBezTo>
                      <a:pt x="79109" y="3257"/>
                      <a:pt x="90067" y="1248"/>
                      <a:pt x="101120" y="0"/>
                    </a:cubicBezTo>
                    <a:close/>
                    <a:moveTo>
                      <a:pt x="46949" y="62103"/>
                    </a:moveTo>
                    <a:cubicBezTo>
                      <a:pt x="52005" y="64941"/>
                      <a:pt x="57811" y="66170"/>
                      <a:pt x="63580" y="65627"/>
                    </a:cubicBezTo>
                    <a:cubicBezTo>
                      <a:pt x="71316" y="64770"/>
                      <a:pt x="78938" y="63036"/>
                      <a:pt x="86294" y="60484"/>
                    </a:cubicBezTo>
                    <a:lnTo>
                      <a:pt x="50560" y="39814"/>
                    </a:lnTo>
                    <a:cubicBezTo>
                      <a:pt x="37445" y="48320"/>
                      <a:pt x="36238" y="55750"/>
                      <a:pt x="46949" y="62103"/>
                    </a:cubicBezTo>
                    <a:close/>
                    <a:moveTo>
                      <a:pt x="172399" y="72580"/>
                    </a:moveTo>
                    <a:cubicBezTo>
                      <a:pt x="166953" y="69580"/>
                      <a:pt x="160680" y="68437"/>
                      <a:pt x="154532" y="69342"/>
                    </a:cubicBezTo>
                    <a:cubicBezTo>
                      <a:pt x="146083" y="70418"/>
                      <a:pt x="137748" y="72266"/>
                      <a:pt x="129632" y="74866"/>
                    </a:cubicBezTo>
                    <a:lnTo>
                      <a:pt x="165176" y="95440"/>
                    </a:lnTo>
                    <a:cubicBezTo>
                      <a:pt x="180287" y="86296"/>
                      <a:pt x="182758" y="78676"/>
                      <a:pt x="172399" y="72771"/>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96" name="Google Shape;4096;p38"/>
              <p:cNvSpPr/>
              <p:nvPr/>
            </p:nvSpPr>
            <p:spPr>
              <a:xfrm>
                <a:off x="5275158" y="5155977"/>
                <a:ext cx="14635" cy="19050"/>
              </a:xfrm>
              <a:custGeom>
                <a:avLst/>
                <a:gdLst/>
                <a:ahLst/>
                <a:cxnLst/>
                <a:rect l="l" t="t" r="r" b="b"/>
                <a:pathLst>
                  <a:path w="14635" h="19050" extrusionOk="0">
                    <a:moveTo>
                      <a:pt x="0" y="12859"/>
                    </a:moveTo>
                    <a:cubicBezTo>
                      <a:pt x="0" y="12002"/>
                      <a:pt x="0" y="0"/>
                      <a:pt x="0" y="0"/>
                    </a:cubicBezTo>
                    <a:lnTo>
                      <a:pt x="14636" y="9525"/>
                    </a:lnTo>
                    <a:lnTo>
                      <a:pt x="8268" y="1905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97" name="Google Shape;4097;p38"/>
              <p:cNvSpPr/>
              <p:nvPr/>
            </p:nvSpPr>
            <p:spPr>
              <a:xfrm>
                <a:off x="5370766" y="5164169"/>
                <a:ext cx="31647" cy="14763"/>
              </a:xfrm>
              <a:custGeom>
                <a:avLst/>
                <a:gdLst/>
                <a:ahLst/>
                <a:cxnLst/>
                <a:rect l="l" t="t" r="r" b="b"/>
                <a:pathLst>
                  <a:path w="31647" h="14763" extrusionOk="0">
                    <a:moveTo>
                      <a:pt x="31648" y="12859"/>
                    </a:moveTo>
                    <a:lnTo>
                      <a:pt x="31648" y="0"/>
                    </a:lnTo>
                    <a:lnTo>
                      <a:pt x="0" y="2381"/>
                    </a:lnTo>
                    <a:lnTo>
                      <a:pt x="18152" y="14764"/>
                    </a:lnTo>
                    <a:lnTo>
                      <a:pt x="31648" y="1285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98" name="Google Shape;4098;p38"/>
              <p:cNvSpPr/>
              <p:nvPr/>
            </p:nvSpPr>
            <p:spPr>
              <a:xfrm>
                <a:off x="5381410" y="5116639"/>
                <a:ext cx="23664" cy="13049"/>
              </a:xfrm>
              <a:custGeom>
                <a:avLst/>
                <a:gdLst/>
                <a:ahLst/>
                <a:cxnLst/>
                <a:rect l="l" t="t" r="r" b="b"/>
                <a:pathLst>
                  <a:path w="23664" h="13049" extrusionOk="0">
                    <a:moveTo>
                      <a:pt x="23664" y="13049"/>
                    </a:moveTo>
                    <a:lnTo>
                      <a:pt x="23664" y="0"/>
                    </a:lnTo>
                    <a:lnTo>
                      <a:pt x="0" y="8572"/>
                    </a:lnTo>
                    <a:lnTo>
                      <a:pt x="23664" y="1304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99" name="Google Shape;4099;p38"/>
              <p:cNvSpPr/>
              <p:nvPr/>
            </p:nvSpPr>
            <p:spPr>
              <a:xfrm>
                <a:off x="5307090" y="5121401"/>
                <a:ext cx="35639" cy="24669"/>
              </a:xfrm>
              <a:custGeom>
                <a:avLst/>
                <a:gdLst/>
                <a:ahLst/>
                <a:cxnLst/>
                <a:rect l="l" t="t" r="r" b="b"/>
                <a:pathLst>
                  <a:path w="35639" h="24669" extrusionOk="0">
                    <a:moveTo>
                      <a:pt x="0" y="7525"/>
                    </a:moveTo>
                    <a:lnTo>
                      <a:pt x="7888" y="0"/>
                    </a:lnTo>
                    <a:lnTo>
                      <a:pt x="35639" y="19050"/>
                    </a:lnTo>
                    <a:lnTo>
                      <a:pt x="33928" y="24670"/>
                    </a:lnTo>
                    <a:cubicBezTo>
                      <a:pt x="33928" y="24670"/>
                      <a:pt x="13210" y="15907"/>
                      <a:pt x="12545" y="15145"/>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00" name="Google Shape;4100;p38"/>
              <p:cNvSpPr/>
              <p:nvPr/>
            </p:nvSpPr>
            <p:spPr>
              <a:xfrm>
                <a:off x="5234481" y="5079968"/>
                <a:ext cx="44382" cy="29241"/>
              </a:xfrm>
              <a:custGeom>
                <a:avLst/>
                <a:gdLst/>
                <a:ahLst/>
                <a:cxnLst/>
                <a:rect l="l" t="t" r="r" b="b"/>
                <a:pathLst>
                  <a:path w="44382" h="29241" extrusionOk="0">
                    <a:moveTo>
                      <a:pt x="0" y="8287"/>
                    </a:moveTo>
                    <a:lnTo>
                      <a:pt x="36780" y="29242"/>
                    </a:lnTo>
                    <a:lnTo>
                      <a:pt x="44383" y="23717"/>
                    </a:lnTo>
                    <a:cubicBezTo>
                      <a:pt x="44383" y="23717"/>
                      <a:pt x="39726" y="18479"/>
                      <a:pt x="39346" y="17907"/>
                    </a:cubicBezTo>
                    <a:cubicBezTo>
                      <a:pt x="36029" y="14192"/>
                      <a:pt x="32189" y="10982"/>
                      <a:pt x="27941" y="8382"/>
                    </a:cubicBezTo>
                    <a:cubicBezTo>
                      <a:pt x="25185" y="7906"/>
                      <a:pt x="7698" y="0"/>
                      <a:pt x="7698"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01" name="Google Shape;4101;p38"/>
              <p:cNvSpPr/>
              <p:nvPr/>
            </p:nvSpPr>
            <p:spPr>
              <a:xfrm>
                <a:off x="5275158" y="5056536"/>
                <a:ext cx="20623" cy="18383"/>
              </a:xfrm>
              <a:custGeom>
                <a:avLst/>
                <a:gdLst/>
                <a:ahLst/>
                <a:cxnLst/>
                <a:rect l="l" t="t" r="r" b="b"/>
                <a:pathLst>
                  <a:path w="20623" h="18383" extrusionOk="0">
                    <a:moveTo>
                      <a:pt x="20623" y="18383"/>
                    </a:moveTo>
                    <a:lnTo>
                      <a:pt x="20623" y="5525"/>
                    </a:lnTo>
                    <a:lnTo>
                      <a:pt x="3706" y="0"/>
                    </a:lnTo>
                    <a:lnTo>
                      <a:pt x="0" y="10096"/>
                    </a:lnTo>
                    <a:lnTo>
                      <a:pt x="950" y="14764"/>
                    </a:lnTo>
                    <a:lnTo>
                      <a:pt x="20623" y="18383"/>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02" name="Google Shape;4102;p38"/>
              <p:cNvSpPr/>
              <p:nvPr/>
            </p:nvSpPr>
            <p:spPr>
              <a:xfrm>
                <a:off x="5183351" y="5052726"/>
                <a:ext cx="19577" cy="14573"/>
              </a:xfrm>
              <a:custGeom>
                <a:avLst/>
                <a:gdLst/>
                <a:ahLst/>
                <a:cxnLst/>
                <a:rect l="l" t="t" r="r" b="b"/>
                <a:pathLst>
                  <a:path w="19577" h="14573" extrusionOk="0">
                    <a:moveTo>
                      <a:pt x="0" y="12859"/>
                    </a:moveTo>
                    <a:lnTo>
                      <a:pt x="0" y="0"/>
                    </a:lnTo>
                    <a:lnTo>
                      <a:pt x="19578" y="2096"/>
                    </a:lnTo>
                    <a:lnTo>
                      <a:pt x="13305" y="14573"/>
                    </a:lnTo>
                    <a:lnTo>
                      <a:pt x="0" y="1285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03" name="Google Shape;4103;p38"/>
              <p:cNvSpPr/>
              <p:nvPr/>
            </p:nvSpPr>
            <p:spPr>
              <a:xfrm>
                <a:off x="5184016" y="5095875"/>
                <a:ext cx="22524" cy="22764"/>
              </a:xfrm>
              <a:custGeom>
                <a:avLst/>
                <a:gdLst/>
                <a:ahLst/>
                <a:cxnLst/>
                <a:rect l="l" t="t" r="r" b="b"/>
                <a:pathLst>
                  <a:path w="22524" h="22764" extrusionOk="0">
                    <a:moveTo>
                      <a:pt x="0" y="13526"/>
                    </a:moveTo>
                    <a:lnTo>
                      <a:pt x="0" y="0"/>
                    </a:lnTo>
                    <a:lnTo>
                      <a:pt x="22524" y="0"/>
                    </a:lnTo>
                    <a:lnTo>
                      <a:pt x="17012" y="12097"/>
                    </a:lnTo>
                    <a:lnTo>
                      <a:pt x="7508" y="2276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04" name="Google Shape;4104;p38"/>
              <p:cNvSpPr/>
              <p:nvPr/>
            </p:nvSpPr>
            <p:spPr>
              <a:xfrm>
                <a:off x="5183826" y="5039963"/>
                <a:ext cx="221034" cy="138969"/>
              </a:xfrm>
              <a:custGeom>
                <a:avLst/>
                <a:gdLst/>
                <a:ahLst/>
                <a:cxnLst/>
                <a:rect l="l" t="t" r="r" b="b"/>
                <a:pathLst>
                  <a:path w="221034" h="138969" extrusionOk="0">
                    <a:moveTo>
                      <a:pt x="111955" y="22098"/>
                    </a:moveTo>
                    <a:cubicBezTo>
                      <a:pt x="109027" y="22050"/>
                      <a:pt x="106100" y="22279"/>
                      <a:pt x="103211" y="22765"/>
                    </a:cubicBezTo>
                    <a:cubicBezTo>
                      <a:pt x="99315" y="23336"/>
                      <a:pt x="94943" y="24098"/>
                      <a:pt x="90096" y="25146"/>
                    </a:cubicBezTo>
                    <a:cubicBezTo>
                      <a:pt x="85249" y="26194"/>
                      <a:pt x="80117" y="27432"/>
                      <a:pt x="74890" y="29051"/>
                    </a:cubicBezTo>
                    <a:cubicBezTo>
                      <a:pt x="69786" y="30547"/>
                      <a:pt x="64797" y="32433"/>
                      <a:pt x="59969" y="34671"/>
                    </a:cubicBezTo>
                    <a:lnTo>
                      <a:pt x="97984" y="56864"/>
                    </a:lnTo>
                    <a:lnTo>
                      <a:pt x="104922" y="54388"/>
                    </a:lnTo>
                    <a:cubicBezTo>
                      <a:pt x="114426" y="51149"/>
                      <a:pt x="123929" y="48387"/>
                      <a:pt x="132388" y="46196"/>
                    </a:cubicBezTo>
                    <a:cubicBezTo>
                      <a:pt x="140466" y="44005"/>
                      <a:pt x="148744" y="42634"/>
                      <a:pt x="157098" y="42100"/>
                    </a:cubicBezTo>
                    <a:cubicBezTo>
                      <a:pt x="164739" y="41596"/>
                      <a:pt x="172408" y="42100"/>
                      <a:pt x="179907" y="43624"/>
                    </a:cubicBezTo>
                    <a:cubicBezTo>
                      <a:pt x="187548" y="45215"/>
                      <a:pt x="194875" y="48082"/>
                      <a:pt x="201575" y="52102"/>
                    </a:cubicBezTo>
                    <a:cubicBezTo>
                      <a:pt x="208218" y="55454"/>
                      <a:pt x="213911" y="60427"/>
                      <a:pt x="218112" y="66580"/>
                    </a:cubicBezTo>
                    <a:cubicBezTo>
                      <a:pt x="220858" y="71047"/>
                      <a:pt x="221714" y="76428"/>
                      <a:pt x="220488" y="81534"/>
                    </a:cubicBezTo>
                    <a:cubicBezTo>
                      <a:pt x="218901" y="87173"/>
                      <a:pt x="215812" y="92278"/>
                      <a:pt x="211554" y="96298"/>
                    </a:cubicBezTo>
                    <a:cubicBezTo>
                      <a:pt x="206280" y="101565"/>
                      <a:pt x="200416" y="106204"/>
                      <a:pt x="194067" y="110109"/>
                    </a:cubicBezTo>
                    <a:lnTo>
                      <a:pt x="218397" y="124206"/>
                    </a:lnTo>
                    <a:lnTo>
                      <a:pt x="205187" y="131826"/>
                    </a:lnTo>
                    <a:lnTo>
                      <a:pt x="180667" y="117634"/>
                    </a:lnTo>
                    <a:cubicBezTo>
                      <a:pt x="168977" y="123425"/>
                      <a:pt x="156755" y="128045"/>
                      <a:pt x="144172" y="131445"/>
                    </a:cubicBezTo>
                    <a:cubicBezTo>
                      <a:pt x="131019" y="135131"/>
                      <a:pt x="117562" y="137655"/>
                      <a:pt x="103971" y="138970"/>
                    </a:cubicBezTo>
                    <a:lnTo>
                      <a:pt x="91141" y="116014"/>
                    </a:lnTo>
                    <a:cubicBezTo>
                      <a:pt x="94734" y="115929"/>
                      <a:pt x="98317" y="115633"/>
                      <a:pt x="101881" y="115157"/>
                    </a:cubicBezTo>
                    <a:cubicBezTo>
                      <a:pt x="107279" y="114519"/>
                      <a:pt x="112639" y="113595"/>
                      <a:pt x="117942" y="112395"/>
                    </a:cubicBezTo>
                    <a:cubicBezTo>
                      <a:pt x="123834" y="111157"/>
                      <a:pt x="130012" y="109538"/>
                      <a:pt x="136949" y="107632"/>
                    </a:cubicBezTo>
                    <a:cubicBezTo>
                      <a:pt x="143441" y="105775"/>
                      <a:pt x="149799" y="103451"/>
                      <a:pt x="155957" y="100679"/>
                    </a:cubicBezTo>
                    <a:lnTo>
                      <a:pt x="117942" y="78677"/>
                    </a:lnTo>
                    <a:lnTo>
                      <a:pt x="112905" y="80391"/>
                    </a:lnTo>
                    <a:lnTo>
                      <a:pt x="107773" y="82010"/>
                    </a:lnTo>
                    <a:cubicBezTo>
                      <a:pt x="98269" y="85154"/>
                      <a:pt x="89431" y="87630"/>
                      <a:pt x="81447" y="89440"/>
                    </a:cubicBezTo>
                    <a:cubicBezTo>
                      <a:pt x="74082" y="91164"/>
                      <a:pt x="66574" y="92154"/>
                      <a:pt x="59018" y="92392"/>
                    </a:cubicBezTo>
                    <a:cubicBezTo>
                      <a:pt x="52375" y="92631"/>
                      <a:pt x="45732" y="92021"/>
                      <a:pt x="39251" y="90583"/>
                    </a:cubicBezTo>
                    <a:cubicBezTo>
                      <a:pt x="32826" y="89049"/>
                      <a:pt x="26668" y="86544"/>
                      <a:pt x="21003" y="83153"/>
                    </a:cubicBezTo>
                    <a:cubicBezTo>
                      <a:pt x="14712" y="79848"/>
                      <a:pt x="9257" y="75162"/>
                      <a:pt x="5037" y="69437"/>
                    </a:cubicBezTo>
                    <a:cubicBezTo>
                      <a:pt x="1958" y="65151"/>
                      <a:pt x="447" y="59941"/>
                      <a:pt x="760" y="54673"/>
                    </a:cubicBezTo>
                    <a:cubicBezTo>
                      <a:pt x="1350" y="49216"/>
                      <a:pt x="3535" y="44044"/>
                      <a:pt x="7033" y="39814"/>
                    </a:cubicBezTo>
                    <a:cubicBezTo>
                      <a:pt x="11424" y="34357"/>
                      <a:pt x="16651" y="29623"/>
                      <a:pt x="22524" y="25813"/>
                    </a:cubicBezTo>
                    <a:lnTo>
                      <a:pt x="0" y="12763"/>
                    </a:lnTo>
                    <a:lnTo>
                      <a:pt x="13210" y="5048"/>
                    </a:lnTo>
                    <a:lnTo>
                      <a:pt x="35544" y="18002"/>
                    </a:lnTo>
                    <a:cubicBezTo>
                      <a:pt x="45998" y="12782"/>
                      <a:pt x="56994" y="8725"/>
                      <a:pt x="68332" y="5905"/>
                    </a:cubicBezTo>
                    <a:cubicBezTo>
                      <a:pt x="79100" y="3143"/>
                      <a:pt x="90067" y="1171"/>
                      <a:pt x="101120" y="0"/>
                    </a:cubicBezTo>
                    <a:close/>
                    <a:moveTo>
                      <a:pt x="46949" y="62198"/>
                    </a:moveTo>
                    <a:cubicBezTo>
                      <a:pt x="51995" y="65075"/>
                      <a:pt x="57802" y="66332"/>
                      <a:pt x="63580" y="65818"/>
                    </a:cubicBezTo>
                    <a:cubicBezTo>
                      <a:pt x="71307" y="64865"/>
                      <a:pt x="78910" y="63141"/>
                      <a:pt x="86294" y="60674"/>
                    </a:cubicBezTo>
                    <a:lnTo>
                      <a:pt x="50560" y="39910"/>
                    </a:lnTo>
                    <a:cubicBezTo>
                      <a:pt x="37445" y="48606"/>
                      <a:pt x="36238" y="56036"/>
                      <a:pt x="46949" y="62198"/>
                    </a:cubicBezTo>
                    <a:close/>
                    <a:moveTo>
                      <a:pt x="172399" y="72676"/>
                    </a:moveTo>
                    <a:cubicBezTo>
                      <a:pt x="166953" y="69675"/>
                      <a:pt x="160680" y="68532"/>
                      <a:pt x="154532" y="69437"/>
                    </a:cubicBezTo>
                    <a:cubicBezTo>
                      <a:pt x="146092" y="70561"/>
                      <a:pt x="137757" y="72409"/>
                      <a:pt x="129632" y="74962"/>
                    </a:cubicBezTo>
                    <a:lnTo>
                      <a:pt x="165176" y="95536"/>
                    </a:lnTo>
                    <a:cubicBezTo>
                      <a:pt x="180287" y="86296"/>
                      <a:pt x="182758" y="78677"/>
                      <a:pt x="172399" y="72676"/>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105" name="Google Shape;4105;p38"/>
            <p:cNvGrpSpPr/>
            <p:nvPr/>
          </p:nvGrpSpPr>
          <p:grpSpPr>
            <a:xfrm>
              <a:off x="3213031" y="4002823"/>
              <a:ext cx="664504" cy="467011"/>
              <a:chOff x="4994131" y="4819173"/>
              <a:chExt cx="664504" cy="467011"/>
            </a:xfrm>
          </p:grpSpPr>
          <p:sp>
            <p:nvSpPr>
              <p:cNvPr id="4106" name="Google Shape;4106;p38"/>
              <p:cNvSpPr/>
              <p:nvPr/>
            </p:nvSpPr>
            <p:spPr>
              <a:xfrm>
                <a:off x="4994131" y="4901565"/>
                <a:ext cx="664504" cy="384619"/>
              </a:xfrm>
              <a:custGeom>
                <a:avLst/>
                <a:gdLst/>
                <a:ahLst/>
                <a:cxnLst/>
                <a:rect l="l" t="t" r="r" b="b"/>
                <a:pathLst>
                  <a:path w="664504" h="384619" extrusionOk="0">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07" name="Google Shape;4107;p38"/>
              <p:cNvSpPr/>
              <p:nvPr/>
            </p:nvSpPr>
            <p:spPr>
              <a:xfrm>
                <a:off x="4994226" y="5009197"/>
                <a:ext cx="65576" cy="87630"/>
              </a:xfrm>
              <a:custGeom>
                <a:avLst/>
                <a:gdLst/>
                <a:ahLst/>
                <a:cxnLst/>
                <a:rect l="l" t="t" r="r" b="b"/>
                <a:pathLst>
                  <a:path w="65576" h="87630" extrusionOk="0">
                    <a:moveTo>
                      <a:pt x="0" y="87630"/>
                    </a:moveTo>
                    <a:lnTo>
                      <a:pt x="0" y="0"/>
                    </a:lnTo>
                    <a:lnTo>
                      <a:pt x="65576" y="58579"/>
                    </a:lnTo>
                    <a:lnTo>
                      <a:pt x="0" y="8763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08" name="Google Shape;4108;p38"/>
              <p:cNvSpPr/>
              <p:nvPr/>
            </p:nvSpPr>
            <p:spPr>
              <a:xfrm>
                <a:off x="5608645" y="5011483"/>
                <a:ext cx="49989" cy="118109"/>
              </a:xfrm>
              <a:custGeom>
                <a:avLst/>
                <a:gdLst/>
                <a:ahLst/>
                <a:cxnLst/>
                <a:rect l="l" t="t" r="r" b="b"/>
                <a:pathLst>
                  <a:path w="49989" h="118109" extrusionOk="0">
                    <a:moveTo>
                      <a:pt x="49990" y="0"/>
                    </a:moveTo>
                    <a:lnTo>
                      <a:pt x="49990" y="82391"/>
                    </a:lnTo>
                    <a:lnTo>
                      <a:pt x="16442" y="118110"/>
                    </a:lnTo>
                    <a:lnTo>
                      <a:pt x="0" y="23813"/>
                    </a:lnTo>
                    <a:lnTo>
                      <a:pt x="49990"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09" name="Google Shape;4109;p38"/>
              <p:cNvSpPr/>
              <p:nvPr/>
            </p:nvSpPr>
            <p:spPr>
              <a:xfrm>
                <a:off x="4994131" y="4819173"/>
                <a:ext cx="664504" cy="384619"/>
              </a:xfrm>
              <a:custGeom>
                <a:avLst/>
                <a:gdLst/>
                <a:ahLst/>
                <a:cxnLst/>
                <a:rect l="l" t="t" r="r" b="b"/>
                <a:pathLst>
                  <a:path w="664504" h="384619" extrusionOk="0">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10" name="Google Shape;4110;p38"/>
              <p:cNvSpPr/>
              <p:nvPr/>
            </p:nvSpPr>
            <p:spPr>
              <a:xfrm>
                <a:off x="5088612" y="4871585"/>
                <a:ext cx="475616" cy="275248"/>
              </a:xfrm>
              <a:custGeom>
                <a:avLst/>
                <a:gdLst/>
                <a:ahLst/>
                <a:cxnLst/>
                <a:rect l="l" t="t" r="r" b="b"/>
                <a:pathLst>
                  <a:path w="475616" h="275248" extrusionOk="0">
                    <a:moveTo>
                      <a:pt x="475175" y="145899"/>
                    </a:moveTo>
                    <a:cubicBezTo>
                      <a:pt x="471849" y="178284"/>
                      <a:pt x="448849" y="210193"/>
                      <a:pt x="405987" y="234958"/>
                    </a:cubicBezTo>
                    <a:cubicBezTo>
                      <a:pt x="313040" y="288679"/>
                      <a:pt x="162500" y="288679"/>
                      <a:pt x="69553" y="234958"/>
                    </a:cubicBezTo>
                    <a:cubicBezTo>
                      <a:pt x="26691" y="210193"/>
                      <a:pt x="3692" y="178284"/>
                      <a:pt x="461" y="145899"/>
                    </a:cubicBezTo>
                    <a:cubicBezTo>
                      <a:pt x="-3626" y="107799"/>
                      <a:pt x="19468" y="69699"/>
                      <a:pt x="69553" y="40362"/>
                    </a:cubicBezTo>
                    <a:cubicBezTo>
                      <a:pt x="162500" y="-13454"/>
                      <a:pt x="313040" y="-13454"/>
                      <a:pt x="405987" y="40362"/>
                    </a:cubicBezTo>
                    <a:cubicBezTo>
                      <a:pt x="456072" y="69223"/>
                      <a:pt x="479167" y="107990"/>
                      <a:pt x="475175" y="145899"/>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11" name="Google Shape;4111;p38"/>
              <p:cNvSpPr/>
              <p:nvPr/>
            </p:nvSpPr>
            <p:spPr>
              <a:xfrm>
                <a:off x="5089073" y="4888063"/>
                <a:ext cx="474714" cy="258770"/>
              </a:xfrm>
              <a:custGeom>
                <a:avLst/>
                <a:gdLst/>
                <a:ahLst/>
                <a:cxnLst/>
                <a:rect l="l" t="t" r="r" b="b"/>
                <a:pathLst>
                  <a:path w="474714" h="258770" extrusionOk="0">
                    <a:moveTo>
                      <a:pt x="474714" y="129421"/>
                    </a:moveTo>
                    <a:cubicBezTo>
                      <a:pt x="471388" y="161806"/>
                      <a:pt x="448389" y="193715"/>
                      <a:pt x="405527" y="218480"/>
                    </a:cubicBezTo>
                    <a:cubicBezTo>
                      <a:pt x="312580" y="272201"/>
                      <a:pt x="162040" y="272201"/>
                      <a:pt x="69092" y="218480"/>
                    </a:cubicBezTo>
                    <a:cubicBezTo>
                      <a:pt x="26230" y="193715"/>
                      <a:pt x="3231" y="161806"/>
                      <a:pt x="0" y="129421"/>
                    </a:cubicBezTo>
                    <a:cubicBezTo>
                      <a:pt x="3231" y="97036"/>
                      <a:pt x="26230" y="65127"/>
                      <a:pt x="69092" y="40362"/>
                    </a:cubicBezTo>
                    <a:cubicBezTo>
                      <a:pt x="162040" y="-13454"/>
                      <a:pt x="312580" y="-13454"/>
                      <a:pt x="405527" y="40362"/>
                    </a:cubicBezTo>
                    <a:cubicBezTo>
                      <a:pt x="448389" y="64937"/>
                      <a:pt x="471388" y="97036"/>
                      <a:pt x="474714" y="12942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12" name="Google Shape;4112;p38"/>
              <p:cNvSpPr/>
              <p:nvPr/>
            </p:nvSpPr>
            <p:spPr>
              <a:xfrm>
                <a:off x="5211197" y="4950333"/>
                <a:ext cx="220817" cy="138588"/>
              </a:xfrm>
              <a:custGeom>
                <a:avLst/>
                <a:gdLst/>
                <a:ahLst/>
                <a:cxnLst/>
                <a:rect l="l" t="t" r="r" b="b"/>
                <a:pathLst>
                  <a:path w="220817" h="138588" extrusionOk="0">
                    <a:moveTo>
                      <a:pt x="111669" y="21717"/>
                    </a:moveTo>
                    <a:cubicBezTo>
                      <a:pt x="108742" y="21679"/>
                      <a:pt x="105815" y="21898"/>
                      <a:pt x="102926" y="22384"/>
                    </a:cubicBezTo>
                    <a:cubicBezTo>
                      <a:pt x="99030" y="22955"/>
                      <a:pt x="94658" y="23717"/>
                      <a:pt x="89811" y="24765"/>
                    </a:cubicBezTo>
                    <a:cubicBezTo>
                      <a:pt x="84964" y="25813"/>
                      <a:pt x="80307" y="27051"/>
                      <a:pt x="74700" y="28670"/>
                    </a:cubicBezTo>
                    <a:cubicBezTo>
                      <a:pt x="69596" y="30204"/>
                      <a:pt x="64607" y="32109"/>
                      <a:pt x="59779" y="34385"/>
                    </a:cubicBezTo>
                    <a:lnTo>
                      <a:pt x="97794" y="56483"/>
                    </a:lnTo>
                    <a:lnTo>
                      <a:pt x="104637" y="54007"/>
                    </a:lnTo>
                    <a:cubicBezTo>
                      <a:pt x="114141" y="50768"/>
                      <a:pt x="123644" y="48006"/>
                      <a:pt x="132198" y="45815"/>
                    </a:cubicBezTo>
                    <a:cubicBezTo>
                      <a:pt x="140276" y="43624"/>
                      <a:pt x="148554" y="42253"/>
                      <a:pt x="156908" y="41720"/>
                    </a:cubicBezTo>
                    <a:cubicBezTo>
                      <a:pt x="164511" y="41215"/>
                      <a:pt x="172152" y="41720"/>
                      <a:pt x="179622" y="43244"/>
                    </a:cubicBezTo>
                    <a:cubicBezTo>
                      <a:pt x="187282" y="44872"/>
                      <a:pt x="194638" y="47739"/>
                      <a:pt x="201385" y="51721"/>
                    </a:cubicBezTo>
                    <a:cubicBezTo>
                      <a:pt x="208009" y="55064"/>
                      <a:pt x="213664" y="60045"/>
                      <a:pt x="217827" y="66199"/>
                    </a:cubicBezTo>
                    <a:cubicBezTo>
                      <a:pt x="220602" y="70656"/>
                      <a:pt x="221495" y="76038"/>
                      <a:pt x="220298" y="81153"/>
                    </a:cubicBezTo>
                    <a:cubicBezTo>
                      <a:pt x="218673" y="86773"/>
                      <a:pt x="215584" y="91869"/>
                      <a:pt x="211364" y="95917"/>
                    </a:cubicBezTo>
                    <a:cubicBezTo>
                      <a:pt x="206118" y="101213"/>
                      <a:pt x="200245" y="105851"/>
                      <a:pt x="193877" y="109728"/>
                    </a:cubicBezTo>
                    <a:lnTo>
                      <a:pt x="218207" y="123825"/>
                    </a:lnTo>
                    <a:lnTo>
                      <a:pt x="204902" y="131445"/>
                    </a:lnTo>
                    <a:lnTo>
                      <a:pt x="180382" y="117253"/>
                    </a:lnTo>
                    <a:cubicBezTo>
                      <a:pt x="168730" y="123044"/>
                      <a:pt x="156537" y="127663"/>
                      <a:pt x="143982" y="131064"/>
                    </a:cubicBezTo>
                    <a:cubicBezTo>
                      <a:pt x="130829" y="134731"/>
                      <a:pt x="117372" y="137255"/>
                      <a:pt x="103781" y="138589"/>
                    </a:cubicBezTo>
                    <a:lnTo>
                      <a:pt x="91236" y="116014"/>
                    </a:lnTo>
                    <a:cubicBezTo>
                      <a:pt x="94829" y="115919"/>
                      <a:pt x="98412" y="115633"/>
                      <a:pt x="101976" y="115157"/>
                    </a:cubicBezTo>
                    <a:cubicBezTo>
                      <a:pt x="107345" y="114510"/>
                      <a:pt x="112667" y="113586"/>
                      <a:pt x="117942" y="112395"/>
                    </a:cubicBezTo>
                    <a:cubicBezTo>
                      <a:pt x="123834" y="111157"/>
                      <a:pt x="130107" y="109538"/>
                      <a:pt x="136950" y="107632"/>
                    </a:cubicBezTo>
                    <a:cubicBezTo>
                      <a:pt x="143460" y="105823"/>
                      <a:pt x="149818" y="103499"/>
                      <a:pt x="155957" y="100679"/>
                    </a:cubicBezTo>
                    <a:lnTo>
                      <a:pt x="117942" y="78677"/>
                    </a:lnTo>
                    <a:lnTo>
                      <a:pt x="113000" y="80391"/>
                    </a:lnTo>
                    <a:lnTo>
                      <a:pt x="107773" y="82010"/>
                    </a:lnTo>
                    <a:cubicBezTo>
                      <a:pt x="98269" y="85182"/>
                      <a:pt x="89526" y="87659"/>
                      <a:pt x="81543" y="89440"/>
                    </a:cubicBezTo>
                    <a:cubicBezTo>
                      <a:pt x="74177" y="91154"/>
                      <a:pt x="66669" y="92145"/>
                      <a:pt x="59114" y="92393"/>
                    </a:cubicBezTo>
                    <a:cubicBezTo>
                      <a:pt x="52471" y="92678"/>
                      <a:pt x="45827" y="92069"/>
                      <a:pt x="39346" y="90583"/>
                    </a:cubicBezTo>
                    <a:cubicBezTo>
                      <a:pt x="32893" y="89040"/>
                      <a:pt x="26715" y="86535"/>
                      <a:pt x="21003" y="83153"/>
                    </a:cubicBezTo>
                    <a:cubicBezTo>
                      <a:pt x="14769" y="79848"/>
                      <a:pt x="9352" y="75200"/>
                      <a:pt x="5132" y="69532"/>
                    </a:cubicBezTo>
                    <a:cubicBezTo>
                      <a:pt x="2072" y="65246"/>
                      <a:pt x="561" y="60036"/>
                      <a:pt x="855" y="54769"/>
                    </a:cubicBezTo>
                    <a:cubicBezTo>
                      <a:pt x="1378" y="49263"/>
                      <a:pt x="3573" y="44044"/>
                      <a:pt x="7128" y="39814"/>
                    </a:cubicBezTo>
                    <a:cubicBezTo>
                      <a:pt x="11481" y="34357"/>
                      <a:pt x="16679" y="29623"/>
                      <a:pt x="22524" y="25813"/>
                    </a:cubicBezTo>
                    <a:lnTo>
                      <a:pt x="0" y="12763"/>
                    </a:lnTo>
                    <a:lnTo>
                      <a:pt x="13305" y="5048"/>
                    </a:lnTo>
                    <a:lnTo>
                      <a:pt x="35639" y="18002"/>
                    </a:lnTo>
                    <a:cubicBezTo>
                      <a:pt x="46093" y="12783"/>
                      <a:pt x="57089" y="8725"/>
                      <a:pt x="68427" y="5905"/>
                    </a:cubicBezTo>
                    <a:cubicBezTo>
                      <a:pt x="79195" y="3143"/>
                      <a:pt x="90162" y="1171"/>
                      <a:pt x="101215" y="0"/>
                    </a:cubicBezTo>
                    <a:close/>
                    <a:moveTo>
                      <a:pt x="46759" y="61817"/>
                    </a:moveTo>
                    <a:cubicBezTo>
                      <a:pt x="51758" y="64732"/>
                      <a:pt x="57546" y="65999"/>
                      <a:pt x="63295" y="65437"/>
                    </a:cubicBezTo>
                    <a:cubicBezTo>
                      <a:pt x="71050" y="64494"/>
                      <a:pt x="78691" y="62770"/>
                      <a:pt x="86104" y="60293"/>
                    </a:cubicBezTo>
                    <a:lnTo>
                      <a:pt x="50275" y="39624"/>
                    </a:lnTo>
                    <a:cubicBezTo>
                      <a:pt x="37160" y="48454"/>
                      <a:pt x="35991" y="55978"/>
                      <a:pt x="46759" y="62198"/>
                    </a:cubicBezTo>
                    <a:close/>
                    <a:moveTo>
                      <a:pt x="172209" y="72295"/>
                    </a:moveTo>
                    <a:cubicBezTo>
                      <a:pt x="166753" y="69323"/>
                      <a:pt x="160481" y="68218"/>
                      <a:pt x="154342" y="69152"/>
                    </a:cubicBezTo>
                    <a:cubicBezTo>
                      <a:pt x="145874" y="70237"/>
                      <a:pt x="137510" y="72057"/>
                      <a:pt x="129347" y="74581"/>
                    </a:cubicBezTo>
                    <a:lnTo>
                      <a:pt x="164891" y="95155"/>
                    </a:lnTo>
                    <a:cubicBezTo>
                      <a:pt x="180097" y="86296"/>
                      <a:pt x="182473" y="78867"/>
                      <a:pt x="172209" y="72676"/>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13" name="Google Shape;4113;p38"/>
              <p:cNvSpPr/>
              <p:nvPr/>
            </p:nvSpPr>
            <p:spPr>
              <a:xfrm>
                <a:off x="5302433" y="5053393"/>
                <a:ext cx="14635" cy="19050"/>
              </a:xfrm>
              <a:custGeom>
                <a:avLst/>
                <a:gdLst/>
                <a:ahLst/>
                <a:cxnLst/>
                <a:rect l="l" t="t" r="r" b="b"/>
                <a:pathLst>
                  <a:path w="14635" h="19050" extrusionOk="0">
                    <a:moveTo>
                      <a:pt x="0" y="12954"/>
                    </a:moveTo>
                    <a:cubicBezTo>
                      <a:pt x="0" y="12001"/>
                      <a:pt x="0" y="0"/>
                      <a:pt x="0" y="0"/>
                    </a:cubicBezTo>
                    <a:lnTo>
                      <a:pt x="14636" y="9525"/>
                    </a:lnTo>
                    <a:lnTo>
                      <a:pt x="8268" y="1905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14" name="Google Shape;4114;p38"/>
              <p:cNvSpPr/>
              <p:nvPr/>
            </p:nvSpPr>
            <p:spPr>
              <a:xfrm>
                <a:off x="5397946" y="5061584"/>
                <a:ext cx="31647" cy="14858"/>
              </a:xfrm>
              <a:custGeom>
                <a:avLst/>
                <a:gdLst/>
                <a:ahLst/>
                <a:cxnLst/>
                <a:rect l="l" t="t" r="r" b="b"/>
                <a:pathLst>
                  <a:path w="31647" h="14858" extrusionOk="0">
                    <a:moveTo>
                      <a:pt x="31648" y="12954"/>
                    </a:moveTo>
                    <a:lnTo>
                      <a:pt x="31648" y="0"/>
                    </a:lnTo>
                    <a:lnTo>
                      <a:pt x="0" y="2477"/>
                    </a:lnTo>
                    <a:lnTo>
                      <a:pt x="18152" y="14859"/>
                    </a:lnTo>
                    <a:lnTo>
                      <a:pt x="31648" y="12954"/>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15" name="Google Shape;4115;p38"/>
              <p:cNvSpPr/>
              <p:nvPr/>
            </p:nvSpPr>
            <p:spPr>
              <a:xfrm>
                <a:off x="5408591" y="5014055"/>
                <a:ext cx="23664" cy="13049"/>
              </a:xfrm>
              <a:custGeom>
                <a:avLst/>
                <a:gdLst/>
                <a:ahLst/>
                <a:cxnLst/>
                <a:rect l="l" t="t" r="r" b="b"/>
                <a:pathLst>
                  <a:path w="23664" h="13049" extrusionOk="0">
                    <a:moveTo>
                      <a:pt x="23664" y="13049"/>
                    </a:moveTo>
                    <a:lnTo>
                      <a:pt x="23664" y="0"/>
                    </a:lnTo>
                    <a:lnTo>
                      <a:pt x="0" y="8572"/>
                    </a:lnTo>
                    <a:lnTo>
                      <a:pt x="23664" y="1304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16" name="Google Shape;4116;p38"/>
              <p:cNvSpPr/>
              <p:nvPr/>
            </p:nvSpPr>
            <p:spPr>
              <a:xfrm>
                <a:off x="5334271" y="5018913"/>
                <a:ext cx="35639" cy="24669"/>
              </a:xfrm>
              <a:custGeom>
                <a:avLst/>
                <a:gdLst/>
                <a:ahLst/>
                <a:cxnLst/>
                <a:rect l="l" t="t" r="r" b="b"/>
                <a:pathLst>
                  <a:path w="35639" h="24669" extrusionOk="0">
                    <a:moveTo>
                      <a:pt x="0" y="7525"/>
                    </a:moveTo>
                    <a:lnTo>
                      <a:pt x="7888" y="0"/>
                    </a:lnTo>
                    <a:lnTo>
                      <a:pt x="35639" y="19050"/>
                    </a:lnTo>
                    <a:lnTo>
                      <a:pt x="33928" y="24670"/>
                    </a:lnTo>
                    <a:cubicBezTo>
                      <a:pt x="33928" y="24670"/>
                      <a:pt x="13115" y="15907"/>
                      <a:pt x="12450" y="15145"/>
                    </a:cubicBezTo>
                    <a:cubicBezTo>
                      <a:pt x="11785" y="14383"/>
                      <a:pt x="0" y="7525"/>
                      <a:pt x="0" y="7525"/>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17" name="Google Shape;4117;p38"/>
              <p:cNvSpPr/>
              <p:nvPr/>
            </p:nvSpPr>
            <p:spPr>
              <a:xfrm>
                <a:off x="5261567" y="4977479"/>
                <a:ext cx="44382" cy="29146"/>
              </a:xfrm>
              <a:custGeom>
                <a:avLst/>
                <a:gdLst/>
                <a:ahLst/>
                <a:cxnLst/>
                <a:rect l="l" t="t" r="r" b="b"/>
                <a:pathLst>
                  <a:path w="44382" h="29146" extrusionOk="0">
                    <a:moveTo>
                      <a:pt x="0" y="8287"/>
                    </a:moveTo>
                    <a:lnTo>
                      <a:pt x="36875" y="29146"/>
                    </a:lnTo>
                    <a:lnTo>
                      <a:pt x="44383" y="23717"/>
                    </a:lnTo>
                    <a:lnTo>
                      <a:pt x="39441" y="17907"/>
                    </a:lnTo>
                    <a:cubicBezTo>
                      <a:pt x="36143" y="14135"/>
                      <a:pt x="32256" y="10925"/>
                      <a:pt x="27941" y="8382"/>
                    </a:cubicBezTo>
                    <a:cubicBezTo>
                      <a:pt x="25185" y="7811"/>
                      <a:pt x="7793" y="0"/>
                      <a:pt x="7793"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18" name="Google Shape;4118;p38"/>
              <p:cNvSpPr/>
              <p:nvPr/>
            </p:nvSpPr>
            <p:spPr>
              <a:xfrm>
                <a:off x="5302338" y="4953952"/>
                <a:ext cx="20528" cy="18478"/>
              </a:xfrm>
              <a:custGeom>
                <a:avLst/>
                <a:gdLst/>
                <a:ahLst/>
                <a:cxnLst/>
                <a:rect l="l" t="t" r="r" b="b"/>
                <a:pathLst>
                  <a:path w="20528" h="18478" extrusionOk="0">
                    <a:moveTo>
                      <a:pt x="20528" y="18479"/>
                    </a:moveTo>
                    <a:lnTo>
                      <a:pt x="20528" y="5524"/>
                    </a:lnTo>
                    <a:lnTo>
                      <a:pt x="3611" y="0"/>
                    </a:lnTo>
                    <a:lnTo>
                      <a:pt x="0" y="10192"/>
                    </a:lnTo>
                    <a:lnTo>
                      <a:pt x="855" y="14764"/>
                    </a:lnTo>
                    <a:lnTo>
                      <a:pt x="20528" y="18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19" name="Google Shape;4119;p38"/>
              <p:cNvSpPr/>
              <p:nvPr/>
            </p:nvSpPr>
            <p:spPr>
              <a:xfrm>
                <a:off x="5210437" y="4950142"/>
                <a:ext cx="19672" cy="14668"/>
              </a:xfrm>
              <a:custGeom>
                <a:avLst/>
                <a:gdLst/>
                <a:ahLst/>
                <a:cxnLst/>
                <a:rect l="l" t="t" r="r" b="b"/>
                <a:pathLst>
                  <a:path w="19672" h="14668" extrusionOk="0">
                    <a:moveTo>
                      <a:pt x="0" y="12954"/>
                    </a:moveTo>
                    <a:lnTo>
                      <a:pt x="0" y="0"/>
                    </a:lnTo>
                    <a:lnTo>
                      <a:pt x="19673" y="2096"/>
                    </a:lnTo>
                    <a:lnTo>
                      <a:pt x="13305" y="14668"/>
                    </a:lnTo>
                    <a:lnTo>
                      <a:pt x="0" y="12954"/>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20" name="Google Shape;4120;p38"/>
              <p:cNvSpPr/>
              <p:nvPr/>
            </p:nvSpPr>
            <p:spPr>
              <a:xfrm>
                <a:off x="5211197" y="4993481"/>
                <a:ext cx="22524" cy="22764"/>
              </a:xfrm>
              <a:custGeom>
                <a:avLst/>
                <a:gdLst/>
                <a:ahLst/>
                <a:cxnLst/>
                <a:rect l="l" t="t" r="r" b="b"/>
                <a:pathLst>
                  <a:path w="22524" h="22764" extrusionOk="0">
                    <a:moveTo>
                      <a:pt x="0" y="13430"/>
                    </a:moveTo>
                    <a:lnTo>
                      <a:pt x="0" y="0"/>
                    </a:lnTo>
                    <a:lnTo>
                      <a:pt x="22524" y="0"/>
                    </a:lnTo>
                    <a:lnTo>
                      <a:pt x="17012" y="12002"/>
                    </a:lnTo>
                    <a:lnTo>
                      <a:pt x="7508" y="2276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21" name="Google Shape;4121;p38"/>
              <p:cNvSpPr/>
              <p:nvPr/>
            </p:nvSpPr>
            <p:spPr>
              <a:xfrm>
                <a:off x="5211197" y="4937378"/>
                <a:ext cx="220817" cy="139065"/>
              </a:xfrm>
              <a:custGeom>
                <a:avLst/>
                <a:gdLst/>
                <a:ahLst/>
                <a:cxnLst/>
                <a:rect l="l" t="t" r="r" b="b"/>
                <a:pathLst>
                  <a:path w="220817" h="139065" extrusionOk="0">
                    <a:moveTo>
                      <a:pt x="111669" y="22098"/>
                    </a:moveTo>
                    <a:cubicBezTo>
                      <a:pt x="108742" y="22098"/>
                      <a:pt x="105815" y="22355"/>
                      <a:pt x="102926" y="22860"/>
                    </a:cubicBezTo>
                    <a:cubicBezTo>
                      <a:pt x="99030" y="23336"/>
                      <a:pt x="94658" y="24194"/>
                      <a:pt x="89811" y="25146"/>
                    </a:cubicBezTo>
                    <a:cubicBezTo>
                      <a:pt x="84964" y="26099"/>
                      <a:pt x="80307" y="27527"/>
                      <a:pt x="74700" y="29051"/>
                    </a:cubicBezTo>
                    <a:cubicBezTo>
                      <a:pt x="69606" y="30623"/>
                      <a:pt x="64626" y="32538"/>
                      <a:pt x="59779" y="34766"/>
                    </a:cubicBezTo>
                    <a:lnTo>
                      <a:pt x="97794" y="56864"/>
                    </a:lnTo>
                    <a:lnTo>
                      <a:pt x="104637" y="54483"/>
                    </a:lnTo>
                    <a:cubicBezTo>
                      <a:pt x="114141" y="51245"/>
                      <a:pt x="123644" y="48483"/>
                      <a:pt x="132198" y="46196"/>
                    </a:cubicBezTo>
                    <a:cubicBezTo>
                      <a:pt x="140276" y="44006"/>
                      <a:pt x="148554" y="42634"/>
                      <a:pt x="156908" y="42101"/>
                    </a:cubicBezTo>
                    <a:cubicBezTo>
                      <a:pt x="164511" y="41643"/>
                      <a:pt x="172142" y="42148"/>
                      <a:pt x="179622" y="43625"/>
                    </a:cubicBezTo>
                    <a:cubicBezTo>
                      <a:pt x="187291" y="45291"/>
                      <a:pt x="194638" y="48187"/>
                      <a:pt x="201385" y="52197"/>
                    </a:cubicBezTo>
                    <a:cubicBezTo>
                      <a:pt x="208028" y="55512"/>
                      <a:pt x="213693" y="60503"/>
                      <a:pt x="217827" y="66675"/>
                    </a:cubicBezTo>
                    <a:cubicBezTo>
                      <a:pt x="220602" y="71133"/>
                      <a:pt x="221495" y="76515"/>
                      <a:pt x="220298" y="81629"/>
                    </a:cubicBezTo>
                    <a:cubicBezTo>
                      <a:pt x="218644" y="87249"/>
                      <a:pt x="215574" y="92335"/>
                      <a:pt x="211364" y="96393"/>
                    </a:cubicBezTo>
                    <a:cubicBezTo>
                      <a:pt x="206090" y="101660"/>
                      <a:pt x="200226" y="106299"/>
                      <a:pt x="193877" y="110204"/>
                    </a:cubicBezTo>
                    <a:lnTo>
                      <a:pt x="218207" y="124206"/>
                    </a:lnTo>
                    <a:lnTo>
                      <a:pt x="204902" y="131921"/>
                    </a:lnTo>
                    <a:lnTo>
                      <a:pt x="180382" y="117729"/>
                    </a:lnTo>
                    <a:cubicBezTo>
                      <a:pt x="168711" y="123473"/>
                      <a:pt x="156527" y="128102"/>
                      <a:pt x="143982" y="131541"/>
                    </a:cubicBezTo>
                    <a:cubicBezTo>
                      <a:pt x="130810" y="135169"/>
                      <a:pt x="117372" y="137684"/>
                      <a:pt x="103781" y="139065"/>
                    </a:cubicBezTo>
                    <a:lnTo>
                      <a:pt x="91236" y="116015"/>
                    </a:lnTo>
                    <a:cubicBezTo>
                      <a:pt x="93612" y="116015"/>
                      <a:pt x="97129" y="116015"/>
                      <a:pt x="101976" y="115253"/>
                    </a:cubicBezTo>
                    <a:cubicBezTo>
                      <a:pt x="106823" y="114491"/>
                      <a:pt x="112050" y="113729"/>
                      <a:pt x="117942" y="112491"/>
                    </a:cubicBezTo>
                    <a:cubicBezTo>
                      <a:pt x="123834" y="111252"/>
                      <a:pt x="130107" y="109633"/>
                      <a:pt x="136950" y="107728"/>
                    </a:cubicBezTo>
                    <a:cubicBezTo>
                      <a:pt x="143450" y="105842"/>
                      <a:pt x="149799" y="103489"/>
                      <a:pt x="155957" y="100679"/>
                    </a:cubicBezTo>
                    <a:lnTo>
                      <a:pt x="117942" y="78772"/>
                    </a:lnTo>
                    <a:lnTo>
                      <a:pt x="113000" y="80486"/>
                    </a:lnTo>
                    <a:lnTo>
                      <a:pt x="107773" y="82106"/>
                    </a:lnTo>
                    <a:cubicBezTo>
                      <a:pt x="99163" y="85011"/>
                      <a:pt x="90410" y="87468"/>
                      <a:pt x="81543" y="89440"/>
                    </a:cubicBezTo>
                    <a:cubicBezTo>
                      <a:pt x="74187" y="91183"/>
                      <a:pt x="66669" y="92202"/>
                      <a:pt x="59114" y="92488"/>
                    </a:cubicBezTo>
                    <a:cubicBezTo>
                      <a:pt x="52471" y="92745"/>
                      <a:pt x="45818" y="92107"/>
                      <a:pt x="39346" y="90583"/>
                    </a:cubicBezTo>
                    <a:cubicBezTo>
                      <a:pt x="32912" y="89030"/>
                      <a:pt x="26734" y="86563"/>
                      <a:pt x="21003" y="83249"/>
                    </a:cubicBezTo>
                    <a:cubicBezTo>
                      <a:pt x="14759" y="79915"/>
                      <a:pt x="9342" y="75229"/>
                      <a:pt x="5132" y="69533"/>
                    </a:cubicBezTo>
                    <a:cubicBezTo>
                      <a:pt x="2072" y="65246"/>
                      <a:pt x="561" y="60036"/>
                      <a:pt x="855" y="54769"/>
                    </a:cubicBezTo>
                    <a:cubicBezTo>
                      <a:pt x="1397" y="49292"/>
                      <a:pt x="3592" y="44110"/>
                      <a:pt x="7128" y="39910"/>
                    </a:cubicBezTo>
                    <a:cubicBezTo>
                      <a:pt x="11500" y="34443"/>
                      <a:pt x="16698" y="29689"/>
                      <a:pt x="22524" y="25813"/>
                    </a:cubicBezTo>
                    <a:lnTo>
                      <a:pt x="0" y="12764"/>
                    </a:lnTo>
                    <a:lnTo>
                      <a:pt x="13305" y="5144"/>
                    </a:lnTo>
                    <a:lnTo>
                      <a:pt x="35639" y="18002"/>
                    </a:lnTo>
                    <a:cubicBezTo>
                      <a:pt x="46093" y="12811"/>
                      <a:pt x="57089" y="8782"/>
                      <a:pt x="68427" y="6001"/>
                    </a:cubicBezTo>
                    <a:cubicBezTo>
                      <a:pt x="79205" y="3258"/>
                      <a:pt x="90162" y="1248"/>
                      <a:pt x="101215" y="0"/>
                    </a:cubicBezTo>
                    <a:close/>
                    <a:moveTo>
                      <a:pt x="46759" y="62294"/>
                    </a:moveTo>
                    <a:cubicBezTo>
                      <a:pt x="51786" y="65113"/>
                      <a:pt x="57555" y="66342"/>
                      <a:pt x="63295" y="65818"/>
                    </a:cubicBezTo>
                    <a:cubicBezTo>
                      <a:pt x="71069" y="64970"/>
                      <a:pt x="78720" y="63246"/>
                      <a:pt x="86104" y="60674"/>
                    </a:cubicBezTo>
                    <a:lnTo>
                      <a:pt x="50275" y="40005"/>
                    </a:lnTo>
                    <a:cubicBezTo>
                      <a:pt x="37160" y="48578"/>
                      <a:pt x="35991" y="56007"/>
                      <a:pt x="46759" y="62294"/>
                    </a:cubicBezTo>
                    <a:close/>
                    <a:moveTo>
                      <a:pt x="172209" y="72771"/>
                    </a:moveTo>
                    <a:cubicBezTo>
                      <a:pt x="166763" y="69771"/>
                      <a:pt x="160491" y="68628"/>
                      <a:pt x="154342" y="69533"/>
                    </a:cubicBezTo>
                    <a:cubicBezTo>
                      <a:pt x="145864" y="70609"/>
                      <a:pt x="137491" y="72457"/>
                      <a:pt x="129347" y="75057"/>
                    </a:cubicBezTo>
                    <a:lnTo>
                      <a:pt x="164891" y="95631"/>
                    </a:lnTo>
                    <a:cubicBezTo>
                      <a:pt x="180097" y="86297"/>
                      <a:pt x="182473" y="78677"/>
                      <a:pt x="172209" y="72771"/>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122" name="Google Shape;4122;p38"/>
            <p:cNvGrpSpPr/>
            <p:nvPr/>
          </p:nvGrpSpPr>
          <p:grpSpPr>
            <a:xfrm>
              <a:off x="3192597" y="3904144"/>
              <a:ext cx="664599" cy="467011"/>
              <a:chOff x="4973697" y="4720494"/>
              <a:chExt cx="664599" cy="467011"/>
            </a:xfrm>
          </p:grpSpPr>
          <p:sp>
            <p:nvSpPr>
              <p:cNvPr id="4123" name="Google Shape;4123;p38"/>
              <p:cNvSpPr/>
              <p:nvPr/>
            </p:nvSpPr>
            <p:spPr>
              <a:xfrm>
                <a:off x="4973697" y="4802886"/>
                <a:ext cx="664504" cy="384619"/>
              </a:xfrm>
              <a:custGeom>
                <a:avLst/>
                <a:gdLst/>
                <a:ahLst/>
                <a:cxnLst/>
                <a:rect l="l" t="t" r="r" b="b"/>
                <a:pathLst>
                  <a:path w="664504" h="384619" extrusionOk="0">
                    <a:moveTo>
                      <a:pt x="664505" y="192310"/>
                    </a:moveTo>
                    <a:cubicBezTo>
                      <a:pt x="664505" y="298519"/>
                      <a:pt x="515750" y="384619"/>
                      <a:pt x="332252" y="384619"/>
                    </a:cubicBezTo>
                    <a:cubicBezTo>
                      <a:pt x="148754" y="384619"/>
                      <a:pt x="0" y="298519"/>
                      <a:pt x="0" y="192310"/>
                    </a:cubicBezTo>
                    <a:cubicBezTo>
                      <a:pt x="0" y="86100"/>
                      <a:pt x="148754" y="0"/>
                      <a:pt x="332252" y="0"/>
                    </a:cubicBezTo>
                    <a:cubicBezTo>
                      <a:pt x="515750" y="0"/>
                      <a:pt x="664505" y="86100"/>
                      <a:pt x="664505" y="192310"/>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24" name="Google Shape;4124;p38"/>
              <p:cNvSpPr/>
              <p:nvPr/>
            </p:nvSpPr>
            <p:spPr>
              <a:xfrm>
                <a:off x="4973792" y="4910518"/>
                <a:ext cx="65671" cy="87629"/>
              </a:xfrm>
              <a:custGeom>
                <a:avLst/>
                <a:gdLst/>
                <a:ahLst/>
                <a:cxnLst/>
                <a:rect l="l" t="t" r="r" b="b"/>
                <a:pathLst>
                  <a:path w="65671" h="87629" extrusionOk="0">
                    <a:moveTo>
                      <a:pt x="0" y="87630"/>
                    </a:moveTo>
                    <a:lnTo>
                      <a:pt x="0" y="0"/>
                    </a:lnTo>
                    <a:lnTo>
                      <a:pt x="65671" y="58579"/>
                    </a:lnTo>
                    <a:lnTo>
                      <a:pt x="0" y="8763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25" name="Google Shape;4125;p38"/>
              <p:cNvSpPr/>
              <p:nvPr/>
            </p:nvSpPr>
            <p:spPr>
              <a:xfrm>
                <a:off x="5588212" y="4912804"/>
                <a:ext cx="50084" cy="118109"/>
              </a:xfrm>
              <a:custGeom>
                <a:avLst/>
                <a:gdLst/>
                <a:ahLst/>
                <a:cxnLst/>
                <a:rect l="l" t="t" r="r" b="b"/>
                <a:pathLst>
                  <a:path w="50084" h="118109" extrusionOk="0">
                    <a:moveTo>
                      <a:pt x="50085" y="0"/>
                    </a:moveTo>
                    <a:lnTo>
                      <a:pt x="50085" y="82391"/>
                    </a:lnTo>
                    <a:lnTo>
                      <a:pt x="16536" y="118110"/>
                    </a:lnTo>
                    <a:lnTo>
                      <a:pt x="0" y="23717"/>
                    </a:lnTo>
                    <a:lnTo>
                      <a:pt x="50085"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26" name="Google Shape;4126;p38"/>
              <p:cNvSpPr/>
              <p:nvPr/>
            </p:nvSpPr>
            <p:spPr>
              <a:xfrm>
                <a:off x="4973697" y="4720494"/>
                <a:ext cx="664504" cy="384619"/>
              </a:xfrm>
              <a:custGeom>
                <a:avLst/>
                <a:gdLst/>
                <a:ahLst/>
                <a:cxnLst/>
                <a:rect l="l" t="t" r="r" b="b"/>
                <a:pathLst>
                  <a:path w="664504" h="384619" extrusionOk="0">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27" name="Google Shape;4127;p38"/>
              <p:cNvSpPr/>
              <p:nvPr/>
            </p:nvSpPr>
            <p:spPr>
              <a:xfrm>
                <a:off x="5068198" y="4772810"/>
                <a:ext cx="475691" cy="275343"/>
              </a:xfrm>
              <a:custGeom>
                <a:avLst/>
                <a:gdLst/>
                <a:ahLst/>
                <a:cxnLst/>
                <a:rect l="l" t="t" r="r" b="b"/>
                <a:pathLst>
                  <a:path w="475691" h="275343" extrusionOk="0">
                    <a:moveTo>
                      <a:pt x="475252" y="145899"/>
                    </a:moveTo>
                    <a:cubicBezTo>
                      <a:pt x="471925" y="178284"/>
                      <a:pt x="448831" y="210193"/>
                      <a:pt x="406064" y="235053"/>
                    </a:cubicBezTo>
                    <a:cubicBezTo>
                      <a:pt x="313117" y="288774"/>
                      <a:pt x="162482" y="288774"/>
                      <a:pt x="69630" y="235053"/>
                    </a:cubicBezTo>
                    <a:cubicBezTo>
                      <a:pt x="26768" y="210193"/>
                      <a:pt x="3769" y="177903"/>
                      <a:pt x="443" y="145899"/>
                    </a:cubicBezTo>
                    <a:cubicBezTo>
                      <a:pt x="-3549" y="107799"/>
                      <a:pt x="19450" y="69699"/>
                      <a:pt x="69630" y="40362"/>
                    </a:cubicBezTo>
                    <a:cubicBezTo>
                      <a:pt x="162482" y="-13454"/>
                      <a:pt x="313117" y="-13454"/>
                      <a:pt x="406064" y="40362"/>
                    </a:cubicBezTo>
                    <a:cubicBezTo>
                      <a:pt x="456054" y="69318"/>
                      <a:pt x="479243" y="107990"/>
                      <a:pt x="475252" y="145899"/>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28" name="Google Shape;4128;p38"/>
              <p:cNvSpPr/>
              <p:nvPr/>
            </p:nvSpPr>
            <p:spPr>
              <a:xfrm>
                <a:off x="5068640" y="4789288"/>
                <a:ext cx="474809" cy="258865"/>
              </a:xfrm>
              <a:custGeom>
                <a:avLst/>
                <a:gdLst/>
                <a:ahLst/>
                <a:cxnLst/>
                <a:rect l="l" t="t" r="r" b="b"/>
                <a:pathLst>
                  <a:path w="474809" h="258865" extrusionOk="0">
                    <a:moveTo>
                      <a:pt x="474809" y="129421"/>
                    </a:moveTo>
                    <a:cubicBezTo>
                      <a:pt x="471483" y="161806"/>
                      <a:pt x="448389" y="193715"/>
                      <a:pt x="405622" y="218575"/>
                    </a:cubicBezTo>
                    <a:cubicBezTo>
                      <a:pt x="312675" y="272296"/>
                      <a:pt x="162040" y="272296"/>
                      <a:pt x="69188" y="218575"/>
                    </a:cubicBezTo>
                    <a:cubicBezTo>
                      <a:pt x="26325" y="193715"/>
                      <a:pt x="3326" y="161425"/>
                      <a:pt x="0" y="129421"/>
                    </a:cubicBezTo>
                    <a:cubicBezTo>
                      <a:pt x="3326" y="97036"/>
                      <a:pt x="26325" y="65223"/>
                      <a:pt x="69188" y="40362"/>
                    </a:cubicBezTo>
                    <a:cubicBezTo>
                      <a:pt x="162040" y="-13454"/>
                      <a:pt x="312675" y="-13454"/>
                      <a:pt x="405622" y="40362"/>
                    </a:cubicBezTo>
                    <a:cubicBezTo>
                      <a:pt x="448389" y="65223"/>
                      <a:pt x="471388" y="97036"/>
                      <a:pt x="474809" y="12942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29" name="Google Shape;4129;p38"/>
              <p:cNvSpPr/>
              <p:nvPr/>
            </p:nvSpPr>
            <p:spPr>
              <a:xfrm>
                <a:off x="5190479" y="4851558"/>
                <a:ext cx="221040" cy="139065"/>
              </a:xfrm>
              <a:custGeom>
                <a:avLst/>
                <a:gdLst/>
                <a:ahLst/>
                <a:cxnLst/>
                <a:rect l="l" t="t" r="r" b="b"/>
                <a:pathLst>
                  <a:path w="221040" h="139065" extrusionOk="0">
                    <a:moveTo>
                      <a:pt x="111955" y="22193"/>
                    </a:moveTo>
                    <a:cubicBezTo>
                      <a:pt x="109027" y="22155"/>
                      <a:pt x="106100" y="22374"/>
                      <a:pt x="103211" y="22860"/>
                    </a:cubicBezTo>
                    <a:cubicBezTo>
                      <a:pt x="99315" y="23431"/>
                      <a:pt x="94943" y="24194"/>
                      <a:pt x="90096" y="25241"/>
                    </a:cubicBezTo>
                    <a:cubicBezTo>
                      <a:pt x="84992" y="26280"/>
                      <a:pt x="79946" y="27575"/>
                      <a:pt x="74985" y="29146"/>
                    </a:cubicBezTo>
                    <a:cubicBezTo>
                      <a:pt x="69872" y="30632"/>
                      <a:pt x="64882" y="32509"/>
                      <a:pt x="60064" y="34766"/>
                    </a:cubicBezTo>
                    <a:lnTo>
                      <a:pt x="98079" y="56864"/>
                    </a:lnTo>
                    <a:lnTo>
                      <a:pt x="104922" y="54483"/>
                    </a:lnTo>
                    <a:cubicBezTo>
                      <a:pt x="114426" y="51245"/>
                      <a:pt x="123929" y="48482"/>
                      <a:pt x="132388" y="46196"/>
                    </a:cubicBezTo>
                    <a:cubicBezTo>
                      <a:pt x="140476" y="44063"/>
                      <a:pt x="148753" y="42691"/>
                      <a:pt x="157098" y="42100"/>
                    </a:cubicBezTo>
                    <a:cubicBezTo>
                      <a:pt x="164739" y="41672"/>
                      <a:pt x="172399" y="42215"/>
                      <a:pt x="179907" y="43720"/>
                    </a:cubicBezTo>
                    <a:cubicBezTo>
                      <a:pt x="187576" y="45330"/>
                      <a:pt x="194932" y="48187"/>
                      <a:pt x="201670" y="52197"/>
                    </a:cubicBezTo>
                    <a:cubicBezTo>
                      <a:pt x="208294" y="55540"/>
                      <a:pt x="213949" y="60522"/>
                      <a:pt x="218112" y="66675"/>
                    </a:cubicBezTo>
                    <a:cubicBezTo>
                      <a:pt x="220868" y="71142"/>
                      <a:pt x="221723" y="76524"/>
                      <a:pt x="220488" y="81629"/>
                    </a:cubicBezTo>
                    <a:cubicBezTo>
                      <a:pt x="218872" y="87258"/>
                      <a:pt x="215793" y="92354"/>
                      <a:pt x="211554" y="96393"/>
                    </a:cubicBezTo>
                    <a:cubicBezTo>
                      <a:pt x="206318" y="101660"/>
                      <a:pt x="200473" y="106299"/>
                      <a:pt x="194162" y="110204"/>
                    </a:cubicBezTo>
                    <a:lnTo>
                      <a:pt x="218397" y="124206"/>
                    </a:lnTo>
                    <a:lnTo>
                      <a:pt x="205187" y="131921"/>
                    </a:lnTo>
                    <a:lnTo>
                      <a:pt x="180667" y="117729"/>
                    </a:lnTo>
                    <a:cubicBezTo>
                      <a:pt x="168987" y="123530"/>
                      <a:pt x="156765" y="128159"/>
                      <a:pt x="144172" y="131540"/>
                    </a:cubicBezTo>
                    <a:cubicBezTo>
                      <a:pt x="131010" y="135179"/>
                      <a:pt x="117562" y="137703"/>
                      <a:pt x="103971" y="139065"/>
                    </a:cubicBezTo>
                    <a:lnTo>
                      <a:pt x="91236" y="116110"/>
                    </a:lnTo>
                    <a:cubicBezTo>
                      <a:pt x="94800" y="116014"/>
                      <a:pt x="98355" y="115729"/>
                      <a:pt x="101881" y="115253"/>
                    </a:cubicBezTo>
                    <a:cubicBezTo>
                      <a:pt x="107279" y="114614"/>
                      <a:pt x="112639" y="113690"/>
                      <a:pt x="117942" y="112490"/>
                    </a:cubicBezTo>
                    <a:cubicBezTo>
                      <a:pt x="123834" y="111252"/>
                      <a:pt x="130012" y="109633"/>
                      <a:pt x="136950" y="107728"/>
                    </a:cubicBezTo>
                    <a:cubicBezTo>
                      <a:pt x="143441" y="105870"/>
                      <a:pt x="149799" y="103546"/>
                      <a:pt x="155957" y="100774"/>
                    </a:cubicBezTo>
                    <a:lnTo>
                      <a:pt x="117942" y="78772"/>
                    </a:lnTo>
                    <a:lnTo>
                      <a:pt x="113000" y="80486"/>
                    </a:lnTo>
                    <a:lnTo>
                      <a:pt x="107773" y="82105"/>
                    </a:lnTo>
                    <a:cubicBezTo>
                      <a:pt x="98269" y="85249"/>
                      <a:pt x="89431" y="87725"/>
                      <a:pt x="81447" y="89535"/>
                    </a:cubicBezTo>
                    <a:cubicBezTo>
                      <a:pt x="74111" y="91202"/>
                      <a:pt x="66631" y="92192"/>
                      <a:pt x="59114" y="92488"/>
                    </a:cubicBezTo>
                    <a:cubicBezTo>
                      <a:pt x="52470" y="92726"/>
                      <a:pt x="45827" y="92126"/>
                      <a:pt x="39346" y="90678"/>
                    </a:cubicBezTo>
                    <a:cubicBezTo>
                      <a:pt x="32902" y="89125"/>
                      <a:pt x="26715" y="86620"/>
                      <a:pt x="21003" y="83248"/>
                    </a:cubicBezTo>
                    <a:cubicBezTo>
                      <a:pt x="14712" y="79943"/>
                      <a:pt x="9257" y="75257"/>
                      <a:pt x="5037" y="69532"/>
                    </a:cubicBezTo>
                    <a:cubicBezTo>
                      <a:pt x="1958" y="65246"/>
                      <a:pt x="447" y="60036"/>
                      <a:pt x="760" y="54769"/>
                    </a:cubicBezTo>
                    <a:cubicBezTo>
                      <a:pt x="1350" y="49311"/>
                      <a:pt x="3535" y="44139"/>
                      <a:pt x="7033" y="39910"/>
                    </a:cubicBezTo>
                    <a:cubicBezTo>
                      <a:pt x="11471" y="34461"/>
                      <a:pt x="16689" y="29708"/>
                      <a:pt x="22524" y="25813"/>
                    </a:cubicBezTo>
                    <a:lnTo>
                      <a:pt x="0" y="12859"/>
                    </a:lnTo>
                    <a:lnTo>
                      <a:pt x="13210" y="5144"/>
                    </a:lnTo>
                    <a:lnTo>
                      <a:pt x="35544" y="18097"/>
                    </a:lnTo>
                    <a:cubicBezTo>
                      <a:pt x="45998" y="12878"/>
                      <a:pt x="56994" y="8820"/>
                      <a:pt x="68332" y="6001"/>
                    </a:cubicBezTo>
                    <a:cubicBezTo>
                      <a:pt x="79110" y="3257"/>
                      <a:pt x="90067" y="1248"/>
                      <a:pt x="101120" y="0"/>
                    </a:cubicBezTo>
                    <a:close/>
                    <a:moveTo>
                      <a:pt x="47044" y="62294"/>
                    </a:moveTo>
                    <a:cubicBezTo>
                      <a:pt x="52043" y="65199"/>
                      <a:pt x="57830" y="66427"/>
                      <a:pt x="63580" y="65818"/>
                    </a:cubicBezTo>
                    <a:cubicBezTo>
                      <a:pt x="71307" y="64951"/>
                      <a:pt x="78929" y="63265"/>
                      <a:pt x="86294" y="60770"/>
                    </a:cubicBezTo>
                    <a:lnTo>
                      <a:pt x="50560" y="40005"/>
                    </a:lnTo>
                    <a:cubicBezTo>
                      <a:pt x="37540" y="48673"/>
                      <a:pt x="35924" y="56102"/>
                      <a:pt x="47139" y="62294"/>
                    </a:cubicBezTo>
                    <a:close/>
                    <a:moveTo>
                      <a:pt x="172494" y="72771"/>
                    </a:moveTo>
                    <a:cubicBezTo>
                      <a:pt x="167020" y="69752"/>
                      <a:pt x="160709" y="68609"/>
                      <a:pt x="154532" y="69532"/>
                    </a:cubicBezTo>
                    <a:cubicBezTo>
                      <a:pt x="146092" y="70656"/>
                      <a:pt x="137757" y="72504"/>
                      <a:pt x="129632" y="75057"/>
                    </a:cubicBezTo>
                    <a:lnTo>
                      <a:pt x="165176" y="95631"/>
                    </a:lnTo>
                    <a:cubicBezTo>
                      <a:pt x="180382" y="86296"/>
                      <a:pt x="182853" y="78705"/>
                      <a:pt x="172589" y="72866"/>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30" name="Google Shape;4130;p38"/>
              <p:cNvSpPr/>
              <p:nvPr/>
            </p:nvSpPr>
            <p:spPr>
              <a:xfrm>
                <a:off x="5282000" y="4954714"/>
                <a:ext cx="14540" cy="19050"/>
              </a:xfrm>
              <a:custGeom>
                <a:avLst/>
                <a:gdLst/>
                <a:ahLst/>
                <a:cxnLst/>
                <a:rect l="l" t="t" r="r" b="b"/>
                <a:pathLst>
                  <a:path w="14540" h="19050" extrusionOk="0">
                    <a:moveTo>
                      <a:pt x="0" y="12954"/>
                    </a:moveTo>
                    <a:cubicBezTo>
                      <a:pt x="0" y="12002"/>
                      <a:pt x="0" y="0"/>
                      <a:pt x="0" y="0"/>
                    </a:cubicBezTo>
                    <a:lnTo>
                      <a:pt x="14541" y="9525"/>
                    </a:lnTo>
                    <a:lnTo>
                      <a:pt x="8173" y="1905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31" name="Google Shape;4131;p38"/>
              <p:cNvSpPr/>
              <p:nvPr/>
            </p:nvSpPr>
            <p:spPr>
              <a:xfrm>
                <a:off x="5377608" y="4962906"/>
                <a:ext cx="31552" cy="14858"/>
              </a:xfrm>
              <a:custGeom>
                <a:avLst/>
                <a:gdLst/>
                <a:ahLst/>
                <a:cxnLst/>
                <a:rect l="l" t="t" r="r" b="b"/>
                <a:pathLst>
                  <a:path w="31552" h="14858" extrusionOk="0">
                    <a:moveTo>
                      <a:pt x="31552" y="12859"/>
                    </a:moveTo>
                    <a:lnTo>
                      <a:pt x="31552" y="0"/>
                    </a:lnTo>
                    <a:lnTo>
                      <a:pt x="0" y="2381"/>
                    </a:lnTo>
                    <a:lnTo>
                      <a:pt x="18152" y="14859"/>
                    </a:lnTo>
                    <a:lnTo>
                      <a:pt x="31552" y="1285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32" name="Google Shape;4132;p38"/>
              <p:cNvSpPr/>
              <p:nvPr/>
            </p:nvSpPr>
            <p:spPr>
              <a:xfrm>
                <a:off x="5388158" y="4915376"/>
                <a:ext cx="23664" cy="13049"/>
              </a:xfrm>
              <a:custGeom>
                <a:avLst/>
                <a:gdLst/>
                <a:ahLst/>
                <a:cxnLst/>
                <a:rect l="l" t="t" r="r" b="b"/>
                <a:pathLst>
                  <a:path w="23664" h="13049" extrusionOk="0">
                    <a:moveTo>
                      <a:pt x="23664" y="13049"/>
                    </a:moveTo>
                    <a:lnTo>
                      <a:pt x="23664" y="0"/>
                    </a:lnTo>
                    <a:lnTo>
                      <a:pt x="0" y="8573"/>
                    </a:lnTo>
                    <a:lnTo>
                      <a:pt x="23664" y="1304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33" name="Google Shape;4133;p38"/>
              <p:cNvSpPr/>
              <p:nvPr/>
            </p:nvSpPr>
            <p:spPr>
              <a:xfrm>
                <a:off x="5313838" y="4920138"/>
                <a:ext cx="35639" cy="24765"/>
              </a:xfrm>
              <a:custGeom>
                <a:avLst/>
                <a:gdLst/>
                <a:ahLst/>
                <a:cxnLst/>
                <a:rect l="l" t="t" r="r" b="b"/>
                <a:pathLst>
                  <a:path w="35639" h="24765" extrusionOk="0">
                    <a:moveTo>
                      <a:pt x="0" y="7620"/>
                    </a:moveTo>
                    <a:lnTo>
                      <a:pt x="7888" y="0"/>
                    </a:lnTo>
                    <a:lnTo>
                      <a:pt x="35639" y="19050"/>
                    </a:lnTo>
                    <a:lnTo>
                      <a:pt x="33929" y="24765"/>
                    </a:lnTo>
                    <a:cubicBezTo>
                      <a:pt x="33929" y="24765"/>
                      <a:pt x="13210" y="16002"/>
                      <a:pt x="12545" y="1524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34" name="Google Shape;4134;p38"/>
              <p:cNvSpPr/>
              <p:nvPr/>
            </p:nvSpPr>
            <p:spPr>
              <a:xfrm>
                <a:off x="5241229" y="4878705"/>
                <a:ext cx="44382" cy="29241"/>
              </a:xfrm>
              <a:custGeom>
                <a:avLst/>
                <a:gdLst/>
                <a:ahLst/>
                <a:cxnLst/>
                <a:rect l="l" t="t" r="r" b="b"/>
                <a:pathLst>
                  <a:path w="44382" h="29241" extrusionOk="0">
                    <a:moveTo>
                      <a:pt x="0" y="8382"/>
                    </a:moveTo>
                    <a:lnTo>
                      <a:pt x="36875" y="29242"/>
                    </a:lnTo>
                    <a:lnTo>
                      <a:pt x="44383" y="23813"/>
                    </a:lnTo>
                    <a:cubicBezTo>
                      <a:pt x="44383" y="23813"/>
                      <a:pt x="39726" y="18479"/>
                      <a:pt x="39441" y="17907"/>
                    </a:cubicBezTo>
                    <a:cubicBezTo>
                      <a:pt x="39156" y="17335"/>
                      <a:pt x="30697" y="8858"/>
                      <a:pt x="27941" y="8382"/>
                    </a:cubicBezTo>
                    <a:cubicBezTo>
                      <a:pt x="25185" y="7906"/>
                      <a:pt x="7698" y="0"/>
                      <a:pt x="7698"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35" name="Google Shape;4135;p38"/>
              <p:cNvSpPr/>
              <p:nvPr/>
            </p:nvSpPr>
            <p:spPr>
              <a:xfrm>
                <a:off x="5282000" y="4855273"/>
                <a:ext cx="20528" cy="18478"/>
              </a:xfrm>
              <a:custGeom>
                <a:avLst/>
                <a:gdLst/>
                <a:ahLst/>
                <a:cxnLst/>
                <a:rect l="l" t="t" r="r" b="b"/>
                <a:pathLst>
                  <a:path w="20528" h="18478" extrusionOk="0">
                    <a:moveTo>
                      <a:pt x="20528" y="18479"/>
                    </a:moveTo>
                    <a:lnTo>
                      <a:pt x="20528" y="5525"/>
                    </a:lnTo>
                    <a:lnTo>
                      <a:pt x="3611" y="0"/>
                    </a:lnTo>
                    <a:lnTo>
                      <a:pt x="0" y="10096"/>
                    </a:lnTo>
                    <a:lnTo>
                      <a:pt x="855" y="14764"/>
                    </a:lnTo>
                    <a:lnTo>
                      <a:pt x="20528" y="18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36" name="Google Shape;4136;p38"/>
              <p:cNvSpPr/>
              <p:nvPr/>
            </p:nvSpPr>
            <p:spPr>
              <a:xfrm>
                <a:off x="5190099" y="4851463"/>
                <a:ext cx="19577" cy="14668"/>
              </a:xfrm>
              <a:custGeom>
                <a:avLst/>
                <a:gdLst/>
                <a:ahLst/>
                <a:cxnLst/>
                <a:rect l="l" t="t" r="r" b="b"/>
                <a:pathLst>
                  <a:path w="19577" h="14668" extrusionOk="0">
                    <a:moveTo>
                      <a:pt x="0" y="12954"/>
                    </a:moveTo>
                    <a:lnTo>
                      <a:pt x="0" y="0"/>
                    </a:lnTo>
                    <a:lnTo>
                      <a:pt x="19578" y="2096"/>
                    </a:lnTo>
                    <a:lnTo>
                      <a:pt x="13305" y="14669"/>
                    </a:lnTo>
                    <a:lnTo>
                      <a:pt x="0" y="12954"/>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37" name="Google Shape;4137;p38"/>
              <p:cNvSpPr/>
              <p:nvPr/>
            </p:nvSpPr>
            <p:spPr>
              <a:xfrm>
                <a:off x="5190859" y="4894802"/>
                <a:ext cx="22428" cy="22764"/>
              </a:xfrm>
              <a:custGeom>
                <a:avLst/>
                <a:gdLst/>
                <a:ahLst/>
                <a:cxnLst/>
                <a:rect l="l" t="t" r="r" b="b"/>
                <a:pathLst>
                  <a:path w="22428" h="22764" extrusionOk="0">
                    <a:moveTo>
                      <a:pt x="0" y="13430"/>
                    </a:moveTo>
                    <a:lnTo>
                      <a:pt x="0" y="0"/>
                    </a:lnTo>
                    <a:lnTo>
                      <a:pt x="22429" y="0"/>
                    </a:lnTo>
                    <a:lnTo>
                      <a:pt x="17012" y="12001"/>
                    </a:lnTo>
                    <a:lnTo>
                      <a:pt x="7508" y="2276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38" name="Google Shape;4138;p38"/>
              <p:cNvSpPr/>
              <p:nvPr/>
            </p:nvSpPr>
            <p:spPr>
              <a:xfrm>
                <a:off x="5190764" y="4838795"/>
                <a:ext cx="221036" cy="139064"/>
              </a:xfrm>
              <a:custGeom>
                <a:avLst/>
                <a:gdLst/>
                <a:ahLst/>
                <a:cxnLst/>
                <a:rect l="l" t="t" r="r" b="b"/>
                <a:pathLst>
                  <a:path w="221036" h="139064" extrusionOk="0">
                    <a:moveTo>
                      <a:pt x="111669" y="22003"/>
                    </a:moveTo>
                    <a:cubicBezTo>
                      <a:pt x="108742" y="22012"/>
                      <a:pt x="105825" y="22231"/>
                      <a:pt x="102926" y="22670"/>
                    </a:cubicBezTo>
                    <a:cubicBezTo>
                      <a:pt x="99029" y="23241"/>
                      <a:pt x="94658" y="24003"/>
                      <a:pt x="89811" y="25051"/>
                    </a:cubicBezTo>
                    <a:cubicBezTo>
                      <a:pt x="84964" y="26098"/>
                      <a:pt x="80307" y="27432"/>
                      <a:pt x="74700" y="28956"/>
                    </a:cubicBezTo>
                    <a:cubicBezTo>
                      <a:pt x="69596" y="30518"/>
                      <a:pt x="64616" y="32423"/>
                      <a:pt x="59779" y="34671"/>
                    </a:cubicBezTo>
                    <a:lnTo>
                      <a:pt x="97794" y="56769"/>
                    </a:lnTo>
                    <a:lnTo>
                      <a:pt x="104637" y="54292"/>
                    </a:lnTo>
                    <a:cubicBezTo>
                      <a:pt x="114140" y="51054"/>
                      <a:pt x="123644" y="48387"/>
                      <a:pt x="132103" y="46101"/>
                    </a:cubicBezTo>
                    <a:cubicBezTo>
                      <a:pt x="140181" y="43920"/>
                      <a:pt x="148459" y="42548"/>
                      <a:pt x="156812" y="42005"/>
                    </a:cubicBezTo>
                    <a:cubicBezTo>
                      <a:pt x="164454" y="41500"/>
                      <a:pt x="172123" y="42005"/>
                      <a:pt x="179622" y="43529"/>
                    </a:cubicBezTo>
                    <a:cubicBezTo>
                      <a:pt x="187282" y="45177"/>
                      <a:pt x="194628" y="48035"/>
                      <a:pt x="201385" y="52006"/>
                    </a:cubicBezTo>
                    <a:cubicBezTo>
                      <a:pt x="208123" y="55340"/>
                      <a:pt x="213883" y="60360"/>
                      <a:pt x="218112" y="66580"/>
                    </a:cubicBezTo>
                    <a:cubicBezTo>
                      <a:pt x="220868" y="71085"/>
                      <a:pt x="221714" y="76495"/>
                      <a:pt x="220488" y="81629"/>
                    </a:cubicBezTo>
                    <a:cubicBezTo>
                      <a:pt x="218872" y="87230"/>
                      <a:pt x="215793" y="92297"/>
                      <a:pt x="211554" y="96298"/>
                    </a:cubicBezTo>
                    <a:cubicBezTo>
                      <a:pt x="206337" y="101594"/>
                      <a:pt x="200501" y="106232"/>
                      <a:pt x="194162" y="110109"/>
                    </a:cubicBezTo>
                    <a:lnTo>
                      <a:pt x="218397" y="124206"/>
                    </a:lnTo>
                    <a:lnTo>
                      <a:pt x="205187" y="131826"/>
                    </a:lnTo>
                    <a:lnTo>
                      <a:pt x="180667" y="117729"/>
                    </a:lnTo>
                    <a:cubicBezTo>
                      <a:pt x="168987" y="123501"/>
                      <a:pt x="156765" y="128092"/>
                      <a:pt x="144172" y="131445"/>
                    </a:cubicBezTo>
                    <a:cubicBezTo>
                      <a:pt x="131010" y="135122"/>
                      <a:pt x="117562" y="137665"/>
                      <a:pt x="103971" y="139065"/>
                    </a:cubicBezTo>
                    <a:lnTo>
                      <a:pt x="91236" y="116014"/>
                    </a:lnTo>
                    <a:cubicBezTo>
                      <a:pt x="94800" y="115919"/>
                      <a:pt x="98355" y="115633"/>
                      <a:pt x="101881" y="115157"/>
                    </a:cubicBezTo>
                    <a:cubicBezTo>
                      <a:pt x="107288" y="114567"/>
                      <a:pt x="112648" y="113643"/>
                      <a:pt x="117942" y="112395"/>
                    </a:cubicBezTo>
                    <a:cubicBezTo>
                      <a:pt x="123834" y="111157"/>
                      <a:pt x="130012" y="109538"/>
                      <a:pt x="136950" y="107632"/>
                    </a:cubicBezTo>
                    <a:cubicBezTo>
                      <a:pt x="143460" y="105823"/>
                      <a:pt x="149818" y="103489"/>
                      <a:pt x="155957" y="100679"/>
                    </a:cubicBezTo>
                    <a:lnTo>
                      <a:pt x="117942" y="78676"/>
                    </a:lnTo>
                    <a:cubicBezTo>
                      <a:pt x="116326" y="79334"/>
                      <a:pt x="114673" y="79905"/>
                      <a:pt x="113000" y="80391"/>
                    </a:cubicBezTo>
                    <a:lnTo>
                      <a:pt x="107773" y="82010"/>
                    </a:lnTo>
                    <a:cubicBezTo>
                      <a:pt x="98269" y="85154"/>
                      <a:pt x="89431" y="87630"/>
                      <a:pt x="81448" y="89440"/>
                    </a:cubicBezTo>
                    <a:cubicBezTo>
                      <a:pt x="74111" y="91135"/>
                      <a:pt x="66631" y="92154"/>
                      <a:pt x="59114" y="92488"/>
                    </a:cubicBezTo>
                    <a:cubicBezTo>
                      <a:pt x="52470" y="92697"/>
                      <a:pt x="45827" y="92059"/>
                      <a:pt x="39346" y="90583"/>
                    </a:cubicBezTo>
                    <a:cubicBezTo>
                      <a:pt x="32883" y="89068"/>
                      <a:pt x="26696" y="86563"/>
                      <a:pt x="21003" y="83153"/>
                    </a:cubicBezTo>
                    <a:cubicBezTo>
                      <a:pt x="14702" y="79915"/>
                      <a:pt x="9238" y="75247"/>
                      <a:pt x="5037" y="69532"/>
                    </a:cubicBezTo>
                    <a:cubicBezTo>
                      <a:pt x="1977" y="65246"/>
                      <a:pt x="466" y="60036"/>
                      <a:pt x="760" y="54769"/>
                    </a:cubicBezTo>
                    <a:cubicBezTo>
                      <a:pt x="1331" y="49273"/>
                      <a:pt x="3507" y="44062"/>
                      <a:pt x="7033" y="39814"/>
                    </a:cubicBezTo>
                    <a:cubicBezTo>
                      <a:pt x="11471" y="34404"/>
                      <a:pt x="16698" y="29680"/>
                      <a:pt x="22524" y="25813"/>
                    </a:cubicBezTo>
                    <a:lnTo>
                      <a:pt x="0" y="12763"/>
                    </a:lnTo>
                    <a:lnTo>
                      <a:pt x="13210" y="5048"/>
                    </a:lnTo>
                    <a:lnTo>
                      <a:pt x="35544" y="18002"/>
                    </a:lnTo>
                    <a:cubicBezTo>
                      <a:pt x="45998" y="12782"/>
                      <a:pt x="56994" y="8725"/>
                      <a:pt x="68332" y="5905"/>
                    </a:cubicBezTo>
                    <a:cubicBezTo>
                      <a:pt x="79110" y="3143"/>
                      <a:pt x="90067" y="1171"/>
                      <a:pt x="101120" y="0"/>
                    </a:cubicBezTo>
                    <a:close/>
                    <a:moveTo>
                      <a:pt x="46759" y="62103"/>
                    </a:moveTo>
                    <a:cubicBezTo>
                      <a:pt x="51748" y="65037"/>
                      <a:pt x="57536" y="66304"/>
                      <a:pt x="63295" y="65722"/>
                    </a:cubicBezTo>
                    <a:cubicBezTo>
                      <a:pt x="71031" y="64818"/>
                      <a:pt x="78644" y="63094"/>
                      <a:pt x="86009" y="60579"/>
                    </a:cubicBezTo>
                    <a:lnTo>
                      <a:pt x="50275" y="39910"/>
                    </a:lnTo>
                    <a:cubicBezTo>
                      <a:pt x="37255" y="48482"/>
                      <a:pt x="35639" y="55912"/>
                      <a:pt x="46854" y="62103"/>
                    </a:cubicBezTo>
                    <a:close/>
                    <a:moveTo>
                      <a:pt x="172209" y="72580"/>
                    </a:moveTo>
                    <a:cubicBezTo>
                      <a:pt x="166706" y="69637"/>
                      <a:pt x="160414" y="68532"/>
                      <a:pt x="154246" y="69437"/>
                    </a:cubicBezTo>
                    <a:cubicBezTo>
                      <a:pt x="145807" y="70523"/>
                      <a:pt x="137472" y="72342"/>
                      <a:pt x="129347" y="74866"/>
                    </a:cubicBezTo>
                    <a:lnTo>
                      <a:pt x="164891" y="95440"/>
                    </a:lnTo>
                    <a:cubicBezTo>
                      <a:pt x="180097" y="86230"/>
                      <a:pt x="182568" y="78610"/>
                      <a:pt x="172304" y="72580"/>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139" name="Google Shape;4139;p38"/>
            <p:cNvGrpSpPr/>
            <p:nvPr/>
          </p:nvGrpSpPr>
          <p:grpSpPr>
            <a:xfrm>
              <a:off x="3220919" y="3808894"/>
              <a:ext cx="664504" cy="467011"/>
              <a:chOff x="5002019" y="4625244"/>
              <a:chExt cx="664504" cy="467011"/>
            </a:xfrm>
          </p:grpSpPr>
          <p:sp>
            <p:nvSpPr>
              <p:cNvPr id="4140" name="Google Shape;4140;p38"/>
              <p:cNvSpPr/>
              <p:nvPr/>
            </p:nvSpPr>
            <p:spPr>
              <a:xfrm>
                <a:off x="5002019" y="4707636"/>
                <a:ext cx="664504" cy="384619"/>
              </a:xfrm>
              <a:custGeom>
                <a:avLst/>
                <a:gdLst/>
                <a:ahLst/>
                <a:cxnLst/>
                <a:rect l="l" t="t" r="r" b="b"/>
                <a:pathLst>
                  <a:path w="664504" h="384619" extrusionOk="0">
                    <a:moveTo>
                      <a:pt x="664505" y="192310"/>
                    </a:moveTo>
                    <a:cubicBezTo>
                      <a:pt x="664505" y="298519"/>
                      <a:pt x="515750" y="384619"/>
                      <a:pt x="332252" y="384619"/>
                    </a:cubicBezTo>
                    <a:cubicBezTo>
                      <a:pt x="148754" y="384619"/>
                      <a:pt x="0" y="298519"/>
                      <a:pt x="0" y="192310"/>
                    </a:cubicBezTo>
                    <a:cubicBezTo>
                      <a:pt x="0" y="86100"/>
                      <a:pt x="148754" y="0"/>
                      <a:pt x="332252" y="0"/>
                    </a:cubicBezTo>
                    <a:cubicBezTo>
                      <a:pt x="515750" y="0"/>
                      <a:pt x="664505" y="86100"/>
                      <a:pt x="664505" y="192310"/>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41" name="Google Shape;4141;p38"/>
              <p:cNvSpPr/>
              <p:nvPr/>
            </p:nvSpPr>
            <p:spPr>
              <a:xfrm>
                <a:off x="5002019" y="4815268"/>
                <a:ext cx="65671" cy="87629"/>
              </a:xfrm>
              <a:custGeom>
                <a:avLst/>
                <a:gdLst/>
                <a:ahLst/>
                <a:cxnLst/>
                <a:rect l="l" t="t" r="r" b="b"/>
                <a:pathLst>
                  <a:path w="65671" h="87629" extrusionOk="0">
                    <a:moveTo>
                      <a:pt x="0" y="87630"/>
                    </a:moveTo>
                    <a:lnTo>
                      <a:pt x="0" y="0"/>
                    </a:lnTo>
                    <a:lnTo>
                      <a:pt x="65671" y="58579"/>
                    </a:lnTo>
                    <a:lnTo>
                      <a:pt x="0" y="8763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42" name="Google Shape;4142;p38"/>
              <p:cNvSpPr/>
              <p:nvPr/>
            </p:nvSpPr>
            <p:spPr>
              <a:xfrm>
                <a:off x="5616534" y="4817554"/>
                <a:ext cx="49989" cy="118109"/>
              </a:xfrm>
              <a:custGeom>
                <a:avLst/>
                <a:gdLst/>
                <a:ahLst/>
                <a:cxnLst/>
                <a:rect l="l" t="t" r="r" b="b"/>
                <a:pathLst>
                  <a:path w="49989" h="118109" extrusionOk="0">
                    <a:moveTo>
                      <a:pt x="49990" y="0"/>
                    </a:moveTo>
                    <a:lnTo>
                      <a:pt x="49990" y="82391"/>
                    </a:lnTo>
                    <a:lnTo>
                      <a:pt x="16442" y="118110"/>
                    </a:lnTo>
                    <a:lnTo>
                      <a:pt x="0" y="23813"/>
                    </a:lnTo>
                    <a:lnTo>
                      <a:pt x="49990"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43" name="Google Shape;4143;p38"/>
              <p:cNvSpPr/>
              <p:nvPr/>
            </p:nvSpPr>
            <p:spPr>
              <a:xfrm>
                <a:off x="5002019" y="4625244"/>
                <a:ext cx="664504" cy="384619"/>
              </a:xfrm>
              <a:custGeom>
                <a:avLst/>
                <a:gdLst/>
                <a:ahLst/>
                <a:cxnLst/>
                <a:rect l="l" t="t" r="r" b="b"/>
                <a:pathLst>
                  <a:path w="664504" h="384619" extrusionOk="0">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44" name="Google Shape;4144;p38"/>
              <p:cNvSpPr/>
              <p:nvPr/>
            </p:nvSpPr>
            <p:spPr>
              <a:xfrm>
                <a:off x="5096424" y="4677655"/>
                <a:ext cx="475693" cy="275248"/>
              </a:xfrm>
              <a:custGeom>
                <a:avLst/>
                <a:gdLst/>
                <a:ahLst/>
                <a:cxnLst/>
                <a:rect l="l" t="t" r="r" b="b"/>
                <a:pathLst>
                  <a:path w="475693" h="275248" extrusionOk="0">
                    <a:moveTo>
                      <a:pt x="475252" y="145899"/>
                    </a:moveTo>
                    <a:cubicBezTo>
                      <a:pt x="471925" y="178284"/>
                      <a:pt x="448926" y="210193"/>
                      <a:pt x="406064" y="234958"/>
                    </a:cubicBezTo>
                    <a:cubicBezTo>
                      <a:pt x="313117" y="288679"/>
                      <a:pt x="162577" y="288679"/>
                      <a:pt x="69630" y="234958"/>
                    </a:cubicBezTo>
                    <a:cubicBezTo>
                      <a:pt x="26768" y="210193"/>
                      <a:pt x="3769" y="178284"/>
                      <a:pt x="443" y="145899"/>
                    </a:cubicBezTo>
                    <a:cubicBezTo>
                      <a:pt x="-3549" y="107799"/>
                      <a:pt x="19450" y="69223"/>
                      <a:pt x="69630" y="40362"/>
                    </a:cubicBezTo>
                    <a:cubicBezTo>
                      <a:pt x="162577" y="-13454"/>
                      <a:pt x="313117" y="-13454"/>
                      <a:pt x="406064" y="40362"/>
                    </a:cubicBezTo>
                    <a:cubicBezTo>
                      <a:pt x="456149" y="69223"/>
                      <a:pt x="479243" y="107990"/>
                      <a:pt x="475252" y="145899"/>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45" name="Google Shape;4145;p38"/>
              <p:cNvSpPr/>
              <p:nvPr/>
            </p:nvSpPr>
            <p:spPr>
              <a:xfrm>
                <a:off x="5096866" y="4694134"/>
                <a:ext cx="474809" cy="258770"/>
              </a:xfrm>
              <a:custGeom>
                <a:avLst/>
                <a:gdLst/>
                <a:ahLst/>
                <a:cxnLst/>
                <a:rect l="l" t="t" r="r" b="b"/>
                <a:pathLst>
                  <a:path w="474809" h="258770" extrusionOk="0">
                    <a:moveTo>
                      <a:pt x="474809" y="129421"/>
                    </a:moveTo>
                    <a:cubicBezTo>
                      <a:pt x="471483" y="161806"/>
                      <a:pt x="448484" y="193715"/>
                      <a:pt x="405622" y="218480"/>
                    </a:cubicBezTo>
                    <a:cubicBezTo>
                      <a:pt x="312675" y="272201"/>
                      <a:pt x="162135" y="272201"/>
                      <a:pt x="69188" y="218480"/>
                    </a:cubicBezTo>
                    <a:cubicBezTo>
                      <a:pt x="26325" y="193715"/>
                      <a:pt x="3326" y="161806"/>
                      <a:pt x="0" y="129421"/>
                    </a:cubicBezTo>
                    <a:cubicBezTo>
                      <a:pt x="3326" y="97036"/>
                      <a:pt x="26325" y="65127"/>
                      <a:pt x="69188" y="40362"/>
                    </a:cubicBezTo>
                    <a:cubicBezTo>
                      <a:pt x="162135" y="-13454"/>
                      <a:pt x="312675" y="-13454"/>
                      <a:pt x="405622" y="40362"/>
                    </a:cubicBezTo>
                    <a:cubicBezTo>
                      <a:pt x="448484" y="65127"/>
                      <a:pt x="471673" y="96941"/>
                      <a:pt x="474809" y="12942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46" name="Google Shape;4146;p38"/>
              <p:cNvSpPr/>
              <p:nvPr/>
            </p:nvSpPr>
            <p:spPr>
              <a:xfrm>
                <a:off x="5218990" y="4756403"/>
                <a:ext cx="221102" cy="139065"/>
              </a:xfrm>
              <a:custGeom>
                <a:avLst/>
                <a:gdLst/>
                <a:ahLst/>
                <a:cxnLst/>
                <a:rect l="l" t="t" r="r" b="b"/>
                <a:pathLst>
                  <a:path w="221102" h="139065" extrusionOk="0">
                    <a:moveTo>
                      <a:pt x="111955" y="22098"/>
                    </a:moveTo>
                    <a:cubicBezTo>
                      <a:pt x="109027" y="22060"/>
                      <a:pt x="106100" y="22279"/>
                      <a:pt x="103211" y="22765"/>
                    </a:cubicBezTo>
                    <a:cubicBezTo>
                      <a:pt x="99315" y="23336"/>
                      <a:pt x="94943" y="24099"/>
                      <a:pt x="90096" y="25146"/>
                    </a:cubicBezTo>
                    <a:cubicBezTo>
                      <a:pt x="85249" y="26194"/>
                      <a:pt x="80592" y="27527"/>
                      <a:pt x="74985" y="29051"/>
                    </a:cubicBezTo>
                    <a:cubicBezTo>
                      <a:pt x="69881" y="30585"/>
                      <a:pt x="64892" y="32490"/>
                      <a:pt x="60064" y="34766"/>
                    </a:cubicBezTo>
                    <a:lnTo>
                      <a:pt x="98079" y="56864"/>
                    </a:lnTo>
                    <a:lnTo>
                      <a:pt x="104922" y="54388"/>
                    </a:lnTo>
                    <a:cubicBezTo>
                      <a:pt x="114426" y="51149"/>
                      <a:pt x="123929" y="48483"/>
                      <a:pt x="132388" y="46196"/>
                    </a:cubicBezTo>
                    <a:cubicBezTo>
                      <a:pt x="140504" y="44015"/>
                      <a:pt x="148810" y="42644"/>
                      <a:pt x="157193" y="42101"/>
                    </a:cubicBezTo>
                    <a:cubicBezTo>
                      <a:pt x="164796" y="41596"/>
                      <a:pt x="172437" y="42101"/>
                      <a:pt x="179907" y="43625"/>
                    </a:cubicBezTo>
                    <a:cubicBezTo>
                      <a:pt x="187567" y="45253"/>
                      <a:pt x="194923" y="48120"/>
                      <a:pt x="201670" y="52102"/>
                    </a:cubicBezTo>
                    <a:cubicBezTo>
                      <a:pt x="208294" y="55445"/>
                      <a:pt x="213949" y="60427"/>
                      <a:pt x="218112" y="66580"/>
                    </a:cubicBezTo>
                    <a:cubicBezTo>
                      <a:pt x="220887" y="71038"/>
                      <a:pt x="221780" y="76419"/>
                      <a:pt x="220583" y="81534"/>
                    </a:cubicBezTo>
                    <a:cubicBezTo>
                      <a:pt x="218958" y="87154"/>
                      <a:pt x="215869" y="92250"/>
                      <a:pt x="211649" y="96298"/>
                    </a:cubicBezTo>
                    <a:cubicBezTo>
                      <a:pt x="206403" y="101594"/>
                      <a:pt x="200530" y="106232"/>
                      <a:pt x="194162" y="110109"/>
                    </a:cubicBezTo>
                    <a:lnTo>
                      <a:pt x="218492" y="124206"/>
                    </a:lnTo>
                    <a:lnTo>
                      <a:pt x="205187" y="131826"/>
                    </a:lnTo>
                    <a:lnTo>
                      <a:pt x="180667" y="117729"/>
                    </a:lnTo>
                    <a:cubicBezTo>
                      <a:pt x="169015" y="123482"/>
                      <a:pt x="156822" y="128083"/>
                      <a:pt x="144267" y="131445"/>
                    </a:cubicBezTo>
                    <a:cubicBezTo>
                      <a:pt x="131105" y="135103"/>
                      <a:pt x="117657" y="137646"/>
                      <a:pt x="104066" y="139065"/>
                    </a:cubicBezTo>
                    <a:lnTo>
                      <a:pt x="91236" y="116015"/>
                    </a:lnTo>
                    <a:cubicBezTo>
                      <a:pt x="94829" y="115919"/>
                      <a:pt x="98412" y="115634"/>
                      <a:pt x="101976" y="115158"/>
                    </a:cubicBezTo>
                    <a:cubicBezTo>
                      <a:pt x="107345" y="114557"/>
                      <a:pt x="112677" y="113633"/>
                      <a:pt x="117942" y="112395"/>
                    </a:cubicBezTo>
                    <a:cubicBezTo>
                      <a:pt x="123834" y="111157"/>
                      <a:pt x="130107" y="109538"/>
                      <a:pt x="136950" y="107633"/>
                    </a:cubicBezTo>
                    <a:cubicBezTo>
                      <a:pt x="143460" y="105823"/>
                      <a:pt x="149818" y="103499"/>
                      <a:pt x="155957" y="100679"/>
                    </a:cubicBezTo>
                    <a:lnTo>
                      <a:pt x="117942" y="78677"/>
                    </a:lnTo>
                    <a:cubicBezTo>
                      <a:pt x="116326" y="79343"/>
                      <a:pt x="114682" y="79924"/>
                      <a:pt x="113000" y="80391"/>
                    </a:cubicBezTo>
                    <a:lnTo>
                      <a:pt x="107773" y="82010"/>
                    </a:lnTo>
                    <a:cubicBezTo>
                      <a:pt x="98269" y="85182"/>
                      <a:pt x="89526" y="87659"/>
                      <a:pt x="81543" y="89440"/>
                    </a:cubicBezTo>
                    <a:cubicBezTo>
                      <a:pt x="74177" y="91135"/>
                      <a:pt x="66669" y="92155"/>
                      <a:pt x="59114" y="92488"/>
                    </a:cubicBezTo>
                    <a:cubicBezTo>
                      <a:pt x="52470" y="92698"/>
                      <a:pt x="45827" y="92059"/>
                      <a:pt x="39346" y="90583"/>
                    </a:cubicBezTo>
                    <a:cubicBezTo>
                      <a:pt x="32893" y="89040"/>
                      <a:pt x="26715" y="86535"/>
                      <a:pt x="21003" y="83153"/>
                    </a:cubicBezTo>
                    <a:cubicBezTo>
                      <a:pt x="14740" y="79886"/>
                      <a:pt x="9314" y="75229"/>
                      <a:pt x="5132" y="69533"/>
                    </a:cubicBezTo>
                    <a:cubicBezTo>
                      <a:pt x="2072" y="65246"/>
                      <a:pt x="561" y="60036"/>
                      <a:pt x="855" y="54769"/>
                    </a:cubicBezTo>
                    <a:cubicBezTo>
                      <a:pt x="1340" y="49254"/>
                      <a:pt x="3535" y="44025"/>
                      <a:pt x="7128" y="39815"/>
                    </a:cubicBezTo>
                    <a:cubicBezTo>
                      <a:pt x="11509" y="34376"/>
                      <a:pt x="16698" y="29651"/>
                      <a:pt x="22524" y="25813"/>
                    </a:cubicBezTo>
                    <a:lnTo>
                      <a:pt x="0" y="12764"/>
                    </a:lnTo>
                    <a:lnTo>
                      <a:pt x="13305" y="5049"/>
                    </a:lnTo>
                    <a:lnTo>
                      <a:pt x="35544" y="18002"/>
                    </a:lnTo>
                    <a:cubicBezTo>
                      <a:pt x="46027" y="12783"/>
                      <a:pt x="57061" y="8725"/>
                      <a:pt x="68427" y="5906"/>
                    </a:cubicBezTo>
                    <a:cubicBezTo>
                      <a:pt x="79205" y="3143"/>
                      <a:pt x="90162" y="1172"/>
                      <a:pt x="101215" y="0"/>
                    </a:cubicBezTo>
                    <a:close/>
                    <a:moveTo>
                      <a:pt x="47044" y="62199"/>
                    </a:moveTo>
                    <a:cubicBezTo>
                      <a:pt x="52043" y="65113"/>
                      <a:pt x="57830" y="66380"/>
                      <a:pt x="63580" y="65818"/>
                    </a:cubicBezTo>
                    <a:cubicBezTo>
                      <a:pt x="71345" y="64922"/>
                      <a:pt x="78995" y="63198"/>
                      <a:pt x="86389" y="60674"/>
                    </a:cubicBezTo>
                    <a:lnTo>
                      <a:pt x="50560" y="40005"/>
                    </a:lnTo>
                    <a:cubicBezTo>
                      <a:pt x="37321" y="48578"/>
                      <a:pt x="36086" y="55979"/>
                      <a:pt x="46854" y="62199"/>
                    </a:cubicBezTo>
                    <a:close/>
                    <a:moveTo>
                      <a:pt x="172494" y="72676"/>
                    </a:moveTo>
                    <a:cubicBezTo>
                      <a:pt x="167029" y="69742"/>
                      <a:pt x="160766" y="68637"/>
                      <a:pt x="154627" y="69533"/>
                    </a:cubicBezTo>
                    <a:cubicBezTo>
                      <a:pt x="146159" y="70618"/>
                      <a:pt x="137795" y="72438"/>
                      <a:pt x="129632" y="74962"/>
                    </a:cubicBezTo>
                    <a:lnTo>
                      <a:pt x="165176" y="95536"/>
                    </a:lnTo>
                    <a:cubicBezTo>
                      <a:pt x="180192" y="86297"/>
                      <a:pt x="182568" y="78677"/>
                      <a:pt x="172304" y="72771"/>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47" name="Google Shape;4147;p38"/>
              <p:cNvSpPr/>
              <p:nvPr/>
            </p:nvSpPr>
            <p:spPr>
              <a:xfrm>
                <a:off x="5310227" y="4859464"/>
                <a:ext cx="14635" cy="19050"/>
              </a:xfrm>
              <a:custGeom>
                <a:avLst/>
                <a:gdLst/>
                <a:ahLst/>
                <a:cxnLst/>
                <a:rect l="l" t="t" r="r" b="b"/>
                <a:pathLst>
                  <a:path w="14635" h="19050" extrusionOk="0">
                    <a:moveTo>
                      <a:pt x="0" y="12954"/>
                    </a:moveTo>
                    <a:cubicBezTo>
                      <a:pt x="0" y="12002"/>
                      <a:pt x="0" y="0"/>
                      <a:pt x="0" y="0"/>
                    </a:cubicBezTo>
                    <a:lnTo>
                      <a:pt x="14636" y="9525"/>
                    </a:lnTo>
                    <a:lnTo>
                      <a:pt x="8268" y="1905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48" name="Google Shape;4148;p38"/>
              <p:cNvSpPr/>
              <p:nvPr/>
            </p:nvSpPr>
            <p:spPr>
              <a:xfrm>
                <a:off x="5405835" y="4867656"/>
                <a:ext cx="31647" cy="14858"/>
              </a:xfrm>
              <a:custGeom>
                <a:avLst/>
                <a:gdLst/>
                <a:ahLst/>
                <a:cxnLst/>
                <a:rect l="l" t="t" r="r" b="b"/>
                <a:pathLst>
                  <a:path w="31647" h="14858" extrusionOk="0">
                    <a:moveTo>
                      <a:pt x="31648" y="12954"/>
                    </a:moveTo>
                    <a:lnTo>
                      <a:pt x="31648" y="0"/>
                    </a:lnTo>
                    <a:lnTo>
                      <a:pt x="0" y="2476"/>
                    </a:lnTo>
                    <a:lnTo>
                      <a:pt x="18152" y="14859"/>
                    </a:lnTo>
                    <a:lnTo>
                      <a:pt x="31648" y="12954"/>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49" name="Google Shape;4149;p38"/>
              <p:cNvSpPr/>
              <p:nvPr/>
            </p:nvSpPr>
            <p:spPr>
              <a:xfrm>
                <a:off x="5416479" y="4820126"/>
                <a:ext cx="23664" cy="13049"/>
              </a:xfrm>
              <a:custGeom>
                <a:avLst/>
                <a:gdLst/>
                <a:ahLst/>
                <a:cxnLst/>
                <a:rect l="l" t="t" r="r" b="b"/>
                <a:pathLst>
                  <a:path w="23664" h="13049" extrusionOk="0">
                    <a:moveTo>
                      <a:pt x="23664" y="13049"/>
                    </a:moveTo>
                    <a:lnTo>
                      <a:pt x="23664" y="0"/>
                    </a:lnTo>
                    <a:lnTo>
                      <a:pt x="0" y="8573"/>
                    </a:lnTo>
                    <a:lnTo>
                      <a:pt x="23664" y="1304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50" name="Google Shape;4150;p38"/>
              <p:cNvSpPr/>
              <p:nvPr/>
            </p:nvSpPr>
            <p:spPr>
              <a:xfrm>
                <a:off x="5342159" y="4824983"/>
                <a:ext cx="35544" cy="24669"/>
              </a:xfrm>
              <a:custGeom>
                <a:avLst/>
                <a:gdLst/>
                <a:ahLst/>
                <a:cxnLst/>
                <a:rect l="l" t="t" r="r" b="b"/>
                <a:pathLst>
                  <a:path w="35544" h="24669" extrusionOk="0">
                    <a:moveTo>
                      <a:pt x="0" y="7525"/>
                    </a:moveTo>
                    <a:lnTo>
                      <a:pt x="7793" y="0"/>
                    </a:lnTo>
                    <a:lnTo>
                      <a:pt x="35544" y="19050"/>
                    </a:lnTo>
                    <a:lnTo>
                      <a:pt x="33834" y="24670"/>
                    </a:lnTo>
                    <a:cubicBezTo>
                      <a:pt x="33834" y="24670"/>
                      <a:pt x="13115" y="15907"/>
                      <a:pt x="12450" y="15145"/>
                    </a:cubicBezTo>
                    <a:cubicBezTo>
                      <a:pt x="11785" y="14383"/>
                      <a:pt x="0" y="7525"/>
                      <a:pt x="0" y="7525"/>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51" name="Google Shape;4151;p38"/>
              <p:cNvSpPr/>
              <p:nvPr/>
            </p:nvSpPr>
            <p:spPr>
              <a:xfrm>
                <a:off x="5269455" y="4783550"/>
                <a:ext cx="44382" cy="29241"/>
              </a:xfrm>
              <a:custGeom>
                <a:avLst/>
                <a:gdLst/>
                <a:ahLst/>
                <a:cxnLst/>
                <a:rect l="l" t="t" r="r" b="b"/>
                <a:pathLst>
                  <a:path w="44382" h="29241" extrusionOk="0">
                    <a:moveTo>
                      <a:pt x="0" y="8287"/>
                    </a:moveTo>
                    <a:lnTo>
                      <a:pt x="36875" y="29242"/>
                    </a:lnTo>
                    <a:lnTo>
                      <a:pt x="44383" y="23717"/>
                    </a:lnTo>
                    <a:lnTo>
                      <a:pt x="39441" y="17907"/>
                    </a:lnTo>
                    <a:cubicBezTo>
                      <a:pt x="36143" y="14135"/>
                      <a:pt x="32256" y="10925"/>
                      <a:pt x="27941" y="8382"/>
                    </a:cubicBezTo>
                    <a:cubicBezTo>
                      <a:pt x="25185" y="7906"/>
                      <a:pt x="7698" y="0"/>
                      <a:pt x="7698"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52" name="Google Shape;4152;p38"/>
              <p:cNvSpPr/>
              <p:nvPr/>
            </p:nvSpPr>
            <p:spPr>
              <a:xfrm>
                <a:off x="5310227" y="4760118"/>
                <a:ext cx="20528" cy="18383"/>
              </a:xfrm>
              <a:custGeom>
                <a:avLst/>
                <a:gdLst/>
                <a:ahLst/>
                <a:cxnLst/>
                <a:rect l="l" t="t" r="r" b="b"/>
                <a:pathLst>
                  <a:path w="20528" h="18383" extrusionOk="0">
                    <a:moveTo>
                      <a:pt x="20528" y="18383"/>
                    </a:moveTo>
                    <a:lnTo>
                      <a:pt x="20528" y="5429"/>
                    </a:lnTo>
                    <a:lnTo>
                      <a:pt x="3611" y="0"/>
                    </a:lnTo>
                    <a:lnTo>
                      <a:pt x="0" y="10096"/>
                    </a:lnTo>
                    <a:lnTo>
                      <a:pt x="855" y="14764"/>
                    </a:lnTo>
                    <a:lnTo>
                      <a:pt x="20528" y="18383"/>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53" name="Google Shape;4153;p38"/>
              <p:cNvSpPr/>
              <p:nvPr/>
            </p:nvSpPr>
            <p:spPr>
              <a:xfrm>
                <a:off x="5218325" y="4756213"/>
                <a:ext cx="19672" cy="14668"/>
              </a:xfrm>
              <a:custGeom>
                <a:avLst/>
                <a:gdLst/>
                <a:ahLst/>
                <a:cxnLst/>
                <a:rect l="l" t="t" r="r" b="b"/>
                <a:pathLst>
                  <a:path w="19672" h="14668" extrusionOk="0">
                    <a:moveTo>
                      <a:pt x="0" y="12954"/>
                    </a:moveTo>
                    <a:lnTo>
                      <a:pt x="0" y="0"/>
                    </a:lnTo>
                    <a:lnTo>
                      <a:pt x="19673" y="2096"/>
                    </a:lnTo>
                    <a:lnTo>
                      <a:pt x="13305" y="14669"/>
                    </a:lnTo>
                    <a:lnTo>
                      <a:pt x="0" y="12954"/>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54" name="Google Shape;4154;p38"/>
              <p:cNvSpPr/>
              <p:nvPr/>
            </p:nvSpPr>
            <p:spPr>
              <a:xfrm>
                <a:off x="5219085" y="4799552"/>
                <a:ext cx="22524" cy="22764"/>
              </a:xfrm>
              <a:custGeom>
                <a:avLst/>
                <a:gdLst/>
                <a:ahLst/>
                <a:cxnLst/>
                <a:rect l="l" t="t" r="r" b="b"/>
                <a:pathLst>
                  <a:path w="22524" h="22764" extrusionOk="0">
                    <a:moveTo>
                      <a:pt x="0" y="13430"/>
                    </a:moveTo>
                    <a:lnTo>
                      <a:pt x="0" y="0"/>
                    </a:lnTo>
                    <a:lnTo>
                      <a:pt x="22524" y="0"/>
                    </a:lnTo>
                    <a:lnTo>
                      <a:pt x="17012" y="12001"/>
                    </a:lnTo>
                    <a:lnTo>
                      <a:pt x="7508" y="2276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55" name="Google Shape;4155;p38"/>
              <p:cNvSpPr/>
              <p:nvPr/>
            </p:nvSpPr>
            <p:spPr>
              <a:xfrm>
                <a:off x="5218990" y="4743450"/>
                <a:ext cx="221102" cy="139065"/>
              </a:xfrm>
              <a:custGeom>
                <a:avLst/>
                <a:gdLst/>
                <a:ahLst/>
                <a:cxnLst/>
                <a:rect l="l" t="t" r="r" b="b"/>
                <a:pathLst>
                  <a:path w="221102" h="139065" extrusionOk="0">
                    <a:moveTo>
                      <a:pt x="111955" y="22098"/>
                    </a:moveTo>
                    <a:cubicBezTo>
                      <a:pt x="109027" y="22098"/>
                      <a:pt x="106100" y="22355"/>
                      <a:pt x="103211" y="22860"/>
                    </a:cubicBezTo>
                    <a:cubicBezTo>
                      <a:pt x="99315" y="23431"/>
                      <a:pt x="94943" y="24194"/>
                      <a:pt x="90096" y="25241"/>
                    </a:cubicBezTo>
                    <a:cubicBezTo>
                      <a:pt x="85249" y="26289"/>
                      <a:pt x="80592" y="27527"/>
                      <a:pt x="74985" y="29051"/>
                    </a:cubicBezTo>
                    <a:cubicBezTo>
                      <a:pt x="69891" y="30623"/>
                      <a:pt x="64911" y="32537"/>
                      <a:pt x="60064" y="34766"/>
                    </a:cubicBezTo>
                    <a:lnTo>
                      <a:pt x="98079" y="56864"/>
                    </a:lnTo>
                    <a:lnTo>
                      <a:pt x="104922" y="54483"/>
                    </a:lnTo>
                    <a:cubicBezTo>
                      <a:pt x="114426" y="51245"/>
                      <a:pt x="123929" y="48482"/>
                      <a:pt x="132388" y="46196"/>
                    </a:cubicBezTo>
                    <a:cubicBezTo>
                      <a:pt x="140514" y="44063"/>
                      <a:pt x="148820" y="42691"/>
                      <a:pt x="157193" y="42101"/>
                    </a:cubicBezTo>
                    <a:cubicBezTo>
                      <a:pt x="164796" y="41643"/>
                      <a:pt x="172427" y="42148"/>
                      <a:pt x="179907" y="43624"/>
                    </a:cubicBezTo>
                    <a:cubicBezTo>
                      <a:pt x="187576" y="45291"/>
                      <a:pt x="194923" y="48187"/>
                      <a:pt x="201670" y="52197"/>
                    </a:cubicBezTo>
                    <a:cubicBezTo>
                      <a:pt x="208294" y="55540"/>
                      <a:pt x="213949" y="60522"/>
                      <a:pt x="218112" y="66675"/>
                    </a:cubicBezTo>
                    <a:cubicBezTo>
                      <a:pt x="220887" y="71133"/>
                      <a:pt x="221780" y="76514"/>
                      <a:pt x="220583" y="81629"/>
                    </a:cubicBezTo>
                    <a:cubicBezTo>
                      <a:pt x="218929" y="87249"/>
                      <a:pt x="215859" y="92335"/>
                      <a:pt x="211649" y="96393"/>
                    </a:cubicBezTo>
                    <a:cubicBezTo>
                      <a:pt x="206375" y="101660"/>
                      <a:pt x="200511" y="106299"/>
                      <a:pt x="194162" y="110204"/>
                    </a:cubicBezTo>
                    <a:lnTo>
                      <a:pt x="218492" y="124206"/>
                    </a:lnTo>
                    <a:lnTo>
                      <a:pt x="205187" y="131921"/>
                    </a:lnTo>
                    <a:lnTo>
                      <a:pt x="180667" y="117729"/>
                    </a:lnTo>
                    <a:cubicBezTo>
                      <a:pt x="168996" y="123473"/>
                      <a:pt x="156812" y="128102"/>
                      <a:pt x="144267" y="131540"/>
                    </a:cubicBezTo>
                    <a:cubicBezTo>
                      <a:pt x="131095" y="135169"/>
                      <a:pt x="117657" y="137684"/>
                      <a:pt x="104066" y="139065"/>
                    </a:cubicBezTo>
                    <a:lnTo>
                      <a:pt x="91236" y="116014"/>
                    </a:lnTo>
                    <a:cubicBezTo>
                      <a:pt x="94829" y="116014"/>
                      <a:pt x="98421" y="115757"/>
                      <a:pt x="101976" y="115253"/>
                    </a:cubicBezTo>
                    <a:cubicBezTo>
                      <a:pt x="106727" y="114681"/>
                      <a:pt x="112050" y="113729"/>
                      <a:pt x="117942" y="112490"/>
                    </a:cubicBezTo>
                    <a:cubicBezTo>
                      <a:pt x="123834" y="111252"/>
                      <a:pt x="130107" y="109633"/>
                      <a:pt x="136950" y="107728"/>
                    </a:cubicBezTo>
                    <a:cubicBezTo>
                      <a:pt x="143450" y="105842"/>
                      <a:pt x="149799" y="103489"/>
                      <a:pt x="155957" y="100679"/>
                    </a:cubicBezTo>
                    <a:lnTo>
                      <a:pt x="117942" y="78772"/>
                    </a:lnTo>
                    <a:lnTo>
                      <a:pt x="113000" y="80486"/>
                    </a:lnTo>
                    <a:lnTo>
                      <a:pt x="107773" y="82105"/>
                    </a:lnTo>
                    <a:cubicBezTo>
                      <a:pt x="99163" y="85011"/>
                      <a:pt x="90410" y="87459"/>
                      <a:pt x="81543" y="89440"/>
                    </a:cubicBezTo>
                    <a:cubicBezTo>
                      <a:pt x="74187" y="91183"/>
                      <a:pt x="66669" y="92202"/>
                      <a:pt x="59114" y="92488"/>
                    </a:cubicBezTo>
                    <a:cubicBezTo>
                      <a:pt x="52470" y="92726"/>
                      <a:pt x="45827" y="92126"/>
                      <a:pt x="39346" y="90678"/>
                    </a:cubicBezTo>
                    <a:cubicBezTo>
                      <a:pt x="32921" y="89049"/>
                      <a:pt x="26753" y="86544"/>
                      <a:pt x="21003" y="83248"/>
                    </a:cubicBezTo>
                    <a:cubicBezTo>
                      <a:pt x="14759" y="79915"/>
                      <a:pt x="9342" y="75229"/>
                      <a:pt x="5132" y="69532"/>
                    </a:cubicBezTo>
                    <a:cubicBezTo>
                      <a:pt x="2053" y="65246"/>
                      <a:pt x="542" y="60036"/>
                      <a:pt x="855" y="54769"/>
                    </a:cubicBezTo>
                    <a:cubicBezTo>
                      <a:pt x="1359" y="49282"/>
                      <a:pt x="3554" y="44091"/>
                      <a:pt x="7128" y="39910"/>
                    </a:cubicBezTo>
                    <a:cubicBezTo>
                      <a:pt x="11500" y="34442"/>
                      <a:pt x="16698" y="29689"/>
                      <a:pt x="22524" y="25813"/>
                    </a:cubicBezTo>
                    <a:lnTo>
                      <a:pt x="0" y="12763"/>
                    </a:lnTo>
                    <a:lnTo>
                      <a:pt x="13305" y="5144"/>
                    </a:lnTo>
                    <a:lnTo>
                      <a:pt x="35544" y="18002"/>
                    </a:lnTo>
                    <a:cubicBezTo>
                      <a:pt x="46055" y="12849"/>
                      <a:pt x="57070" y="8830"/>
                      <a:pt x="68427" y="6001"/>
                    </a:cubicBezTo>
                    <a:cubicBezTo>
                      <a:pt x="79205" y="3258"/>
                      <a:pt x="90162" y="1248"/>
                      <a:pt x="101215" y="0"/>
                    </a:cubicBezTo>
                    <a:close/>
                    <a:moveTo>
                      <a:pt x="47044" y="62294"/>
                    </a:moveTo>
                    <a:cubicBezTo>
                      <a:pt x="52052" y="65179"/>
                      <a:pt x="57840" y="66408"/>
                      <a:pt x="63580" y="65818"/>
                    </a:cubicBezTo>
                    <a:cubicBezTo>
                      <a:pt x="71345" y="64961"/>
                      <a:pt x="78986" y="63275"/>
                      <a:pt x="86389" y="60770"/>
                    </a:cubicBezTo>
                    <a:lnTo>
                      <a:pt x="50560" y="40005"/>
                    </a:lnTo>
                    <a:cubicBezTo>
                      <a:pt x="37255" y="48673"/>
                      <a:pt x="35924" y="56007"/>
                      <a:pt x="46854" y="62294"/>
                    </a:cubicBezTo>
                    <a:close/>
                    <a:moveTo>
                      <a:pt x="172494" y="72771"/>
                    </a:moveTo>
                    <a:cubicBezTo>
                      <a:pt x="167048" y="69771"/>
                      <a:pt x="160775" y="68628"/>
                      <a:pt x="154627" y="69532"/>
                    </a:cubicBezTo>
                    <a:cubicBezTo>
                      <a:pt x="146149" y="70609"/>
                      <a:pt x="137776" y="72457"/>
                      <a:pt x="129632" y="75057"/>
                    </a:cubicBezTo>
                    <a:lnTo>
                      <a:pt x="165176" y="95631"/>
                    </a:lnTo>
                    <a:cubicBezTo>
                      <a:pt x="180192" y="86296"/>
                      <a:pt x="182568" y="78677"/>
                      <a:pt x="172304" y="72771"/>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156" name="Google Shape;4156;p38"/>
            <p:cNvGrpSpPr/>
            <p:nvPr/>
          </p:nvGrpSpPr>
          <p:grpSpPr>
            <a:xfrm>
              <a:off x="3200486" y="3710215"/>
              <a:ext cx="664598" cy="467011"/>
              <a:chOff x="4981586" y="4526565"/>
              <a:chExt cx="664598" cy="467011"/>
            </a:xfrm>
          </p:grpSpPr>
          <p:sp>
            <p:nvSpPr>
              <p:cNvPr id="4157" name="Google Shape;4157;p38"/>
              <p:cNvSpPr/>
              <p:nvPr/>
            </p:nvSpPr>
            <p:spPr>
              <a:xfrm>
                <a:off x="4981586" y="4608957"/>
                <a:ext cx="664504" cy="384619"/>
              </a:xfrm>
              <a:custGeom>
                <a:avLst/>
                <a:gdLst/>
                <a:ahLst/>
                <a:cxnLst/>
                <a:rect l="l" t="t" r="r" b="b"/>
                <a:pathLst>
                  <a:path w="664504" h="384619" extrusionOk="0">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58" name="Google Shape;4158;p38"/>
              <p:cNvSpPr/>
              <p:nvPr/>
            </p:nvSpPr>
            <p:spPr>
              <a:xfrm>
                <a:off x="4981681" y="4716589"/>
                <a:ext cx="65671" cy="87630"/>
              </a:xfrm>
              <a:custGeom>
                <a:avLst/>
                <a:gdLst/>
                <a:ahLst/>
                <a:cxnLst/>
                <a:rect l="l" t="t" r="r" b="b"/>
                <a:pathLst>
                  <a:path w="65671" h="87630" extrusionOk="0">
                    <a:moveTo>
                      <a:pt x="0" y="87630"/>
                    </a:moveTo>
                    <a:lnTo>
                      <a:pt x="0" y="0"/>
                    </a:lnTo>
                    <a:lnTo>
                      <a:pt x="65671" y="58579"/>
                    </a:lnTo>
                    <a:lnTo>
                      <a:pt x="0" y="8763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59" name="Google Shape;4159;p38"/>
              <p:cNvSpPr/>
              <p:nvPr/>
            </p:nvSpPr>
            <p:spPr>
              <a:xfrm>
                <a:off x="5596100" y="4718875"/>
                <a:ext cx="50084" cy="118109"/>
              </a:xfrm>
              <a:custGeom>
                <a:avLst/>
                <a:gdLst/>
                <a:ahLst/>
                <a:cxnLst/>
                <a:rect l="l" t="t" r="r" b="b"/>
                <a:pathLst>
                  <a:path w="50084" h="118109" extrusionOk="0">
                    <a:moveTo>
                      <a:pt x="50085" y="0"/>
                    </a:moveTo>
                    <a:lnTo>
                      <a:pt x="50085" y="82391"/>
                    </a:lnTo>
                    <a:lnTo>
                      <a:pt x="16442" y="118110"/>
                    </a:lnTo>
                    <a:lnTo>
                      <a:pt x="0" y="23813"/>
                    </a:lnTo>
                    <a:lnTo>
                      <a:pt x="50085"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60" name="Google Shape;4160;p38"/>
              <p:cNvSpPr/>
              <p:nvPr/>
            </p:nvSpPr>
            <p:spPr>
              <a:xfrm>
                <a:off x="4981586" y="4526565"/>
                <a:ext cx="664504" cy="384619"/>
              </a:xfrm>
              <a:custGeom>
                <a:avLst/>
                <a:gdLst/>
                <a:ahLst/>
                <a:cxnLst/>
                <a:rect l="l" t="t" r="r" b="b"/>
                <a:pathLst>
                  <a:path w="664504" h="384619" extrusionOk="0">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61" name="Google Shape;4161;p38"/>
              <p:cNvSpPr/>
              <p:nvPr/>
            </p:nvSpPr>
            <p:spPr>
              <a:xfrm>
                <a:off x="5076086" y="4578881"/>
                <a:ext cx="475673" cy="275344"/>
              </a:xfrm>
              <a:custGeom>
                <a:avLst/>
                <a:gdLst/>
                <a:ahLst/>
                <a:cxnLst/>
                <a:rect l="l" t="t" r="r" b="b"/>
                <a:pathLst>
                  <a:path w="475673" h="275344" extrusionOk="0">
                    <a:moveTo>
                      <a:pt x="475252" y="145994"/>
                    </a:moveTo>
                    <a:cubicBezTo>
                      <a:pt x="471830" y="178380"/>
                      <a:pt x="448831" y="210193"/>
                      <a:pt x="405969" y="235053"/>
                    </a:cubicBezTo>
                    <a:cubicBezTo>
                      <a:pt x="313117" y="288774"/>
                      <a:pt x="162482" y="288774"/>
                      <a:pt x="69535" y="235053"/>
                    </a:cubicBezTo>
                    <a:cubicBezTo>
                      <a:pt x="26768" y="210193"/>
                      <a:pt x="3769" y="178380"/>
                      <a:pt x="443" y="145994"/>
                    </a:cubicBezTo>
                    <a:cubicBezTo>
                      <a:pt x="-3549" y="107894"/>
                      <a:pt x="19450" y="69318"/>
                      <a:pt x="69535" y="40362"/>
                    </a:cubicBezTo>
                    <a:cubicBezTo>
                      <a:pt x="162482" y="-13454"/>
                      <a:pt x="313117" y="-13454"/>
                      <a:pt x="405969" y="40362"/>
                    </a:cubicBezTo>
                    <a:cubicBezTo>
                      <a:pt x="456054" y="69318"/>
                      <a:pt x="479148" y="108085"/>
                      <a:pt x="475252" y="14599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62" name="Google Shape;4162;p38"/>
              <p:cNvSpPr/>
              <p:nvPr/>
            </p:nvSpPr>
            <p:spPr>
              <a:xfrm>
                <a:off x="5076528" y="4595360"/>
                <a:ext cx="474809" cy="258865"/>
              </a:xfrm>
              <a:custGeom>
                <a:avLst/>
                <a:gdLst/>
                <a:ahLst/>
                <a:cxnLst/>
                <a:rect l="l" t="t" r="r" b="b"/>
                <a:pathLst>
                  <a:path w="474809" h="258865" extrusionOk="0">
                    <a:moveTo>
                      <a:pt x="474809" y="129516"/>
                    </a:moveTo>
                    <a:cubicBezTo>
                      <a:pt x="471388" y="161901"/>
                      <a:pt x="448389" y="193715"/>
                      <a:pt x="405526" y="218575"/>
                    </a:cubicBezTo>
                    <a:cubicBezTo>
                      <a:pt x="312675" y="272296"/>
                      <a:pt x="162040" y="272296"/>
                      <a:pt x="69092" y="218575"/>
                    </a:cubicBezTo>
                    <a:cubicBezTo>
                      <a:pt x="26325" y="193715"/>
                      <a:pt x="3326" y="161901"/>
                      <a:pt x="0" y="129516"/>
                    </a:cubicBezTo>
                    <a:cubicBezTo>
                      <a:pt x="3326" y="97131"/>
                      <a:pt x="26325" y="65222"/>
                      <a:pt x="69092" y="40362"/>
                    </a:cubicBezTo>
                    <a:cubicBezTo>
                      <a:pt x="162040" y="-13454"/>
                      <a:pt x="312675" y="-13454"/>
                      <a:pt x="405526" y="40362"/>
                    </a:cubicBezTo>
                    <a:cubicBezTo>
                      <a:pt x="448389" y="65222"/>
                      <a:pt x="471388" y="97131"/>
                      <a:pt x="474809" y="129516"/>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63" name="Google Shape;4163;p38"/>
              <p:cNvSpPr/>
              <p:nvPr/>
            </p:nvSpPr>
            <p:spPr>
              <a:xfrm>
                <a:off x="5197892" y="4657629"/>
                <a:ext cx="221515" cy="139160"/>
              </a:xfrm>
              <a:custGeom>
                <a:avLst/>
                <a:gdLst/>
                <a:ahLst/>
                <a:cxnLst/>
                <a:rect l="l" t="t" r="r" b="b"/>
                <a:pathLst>
                  <a:path w="221515" h="139160" extrusionOk="0">
                    <a:moveTo>
                      <a:pt x="112525" y="22193"/>
                    </a:moveTo>
                    <a:cubicBezTo>
                      <a:pt x="109598" y="22155"/>
                      <a:pt x="106670" y="22374"/>
                      <a:pt x="103781" y="22860"/>
                    </a:cubicBezTo>
                    <a:cubicBezTo>
                      <a:pt x="99885" y="23432"/>
                      <a:pt x="95513" y="24194"/>
                      <a:pt x="90666" y="25241"/>
                    </a:cubicBezTo>
                    <a:cubicBezTo>
                      <a:pt x="85819" y="26289"/>
                      <a:pt x="81162" y="27527"/>
                      <a:pt x="75460" y="29146"/>
                    </a:cubicBezTo>
                    <a:cubicBezTo>
                      <a:pt x="70376" y="30632"/>
                      <a:pt x="65424" y="32509"/>
                      <a:pt x="60634" y="34766"/>
                    </a:cubicBezTo>
                    <a:lnTo>
                      <a:pt x="98649" y="56960"/>
                    </a:lnTo>
                    <a:lnTo>
                      <a:pt x="105492" y="54483"/>
                    </a:lnTo>
                    <a:cubicBezTo>
                      <a:pt x="114996" y="51245"/>
                      <a:pt x="124500" y="48482"/>
                      <a:pt x="132958" y="46196"/>
                    </a:cubicBezTo>
                    <a:cubicBezTo>
                      <a:pt x="141046" y="44044"/>
                      <a:pt x="149324" y="42701"/>
                      <a:pt x="157668" y="42196"/>
                    </a:cubicBezTo>
                    <a:cubicBezTo>
                      <a:pt x="165309" y="41691"/>
                      <a:pt x="172978" y="42196"/>
                      <a:pt x="180477" y="43720"/>
                    </a:cubicBezTo>
                    <a:cubicBezTo>
                      <a:pt x="188146" y="45330"/>
                      <a:pt x="195502" y="48187"/>
                      <a:pt x="202241" y="52197"/>
                    </a:cubicBezTo>
                    <a:cubicBezTo>
                      <a:pt x="208817" y="55607"/>
                      <a:pt x="214443" y="60617"/>
                      <a:pt x="218587" y="66770"/>
                    </a:cubicBezTo>
                    <a:cubicBezTo>
                      <a:pt x="221343" y="71238"/>
                      <a:pt x="222199" y="76619"/>
                      <a:pt x="220963" y="81725"/>
                    </a:cubicBezTo>
                    <a:cubicBezTo>
                      <a:pt x="219347" y="87354"/>
                      <a:pt x="216268" y="92450"/>
                      <a:pt x="212029" y="96488"/>
                    </a:cubicBezTo>
                    <a:cubicBezTo>
                      <a:pt x="206755" y="101756"/>
                      <a:pt x="200891" y="106394"/>
                      <a:pt x="194543" y="110300"/>
                    </a:cubicBezTo>
                    <a:lnTo>
                      <a:pt x="218872" y="124396"/>
                    </a:lnTo>
                    <a:lnTo>
                      <a:pt x="205662" y="132017"/>
                    </a:lnTo>
                    <a:lnTo>
                      <a:pt x="181142" y="117824"/>
                    </a:lnTo>
                    <a:cubicBezTo>
                      <a:pt x="169462" y="123625"/>
                      <a:pt x="157240" y="128254"/>
                      <a:pt x="144648" y="131636"/>
                    </a:cubicBezTo>
                    <a:cubicBezTo>
                      <a:pt x="131494" y="135322"/>
                      <a:pt x="118037" y="137846"/>
                      <a:pt x="104447" y="139160"/>
                    </a:cubicBezTo>
                    <a:lnTo>
                      <a:pt x="91711" y="116205"/>
                    </a:lnTo>
                    <a:cubicBezTo>
                      <a:pt x="95275" y="116110"/>
                      <a:pt x="98830" y="115824"/>
                      <a:pt x="102356" y="115348"/>
                    </a:cubicBezTo>
                    <a:cubicBezTo>
                      <a:pt x="107754" y="114710"/>
                      <a:pt x="113114" y="113786"/>
                      <a:pt x="118417" y="112586"/>
                    </a:cubicBezTo>
                    <a:cubicBezTo>
                      <a:pt x="124310" y="111347"/>
                      <a:pt x="130487" y="109728"/>
                      <a:pt x="137425" y="107823"/>
                    </a:cubicBezTo>
                    <a:cubicBezTo>
                      <a:pt x="143925" y="105985"/>
                      <a:pt x="150283" y="103661"/>
                      <a:pt x="156432" y="100870"/>
                    </a:cubicBezTo>
                    <a:lnTo>
                      <a:pt x="118417" y="78867"/>
                    </a:lnTo>
                    <a:lnTo>
                      <a:pt x="113475" y="80582"/>
                    </a:lnTo>
                    <a:lnTo>
                      <a:pt x="108248" y="82201"/>
                    </a:lnTo>
                    <a:cubicBezTo>
                      <a:pt x="98744" y="85344"/>
                      <a:pt x="89906" y="87821"/>
                      <a:pt x="81923" y="89630"/>
                    </a:cubicBezTo>
                    <a:cubicBezTo>
                      <a:pt x="74557" y="91307"/>
                      <a:pt x="67049" y="92297"/>
                      <a:pt x="59494" y="92583"/>
                    </a:cubicBezTo>
                    <a:cubicBezTo>
                      <a:pt x="52851" y="92812"/>
                      <a:pt x="46217" y="92212"/>
                      <a:pt x="39726" y="90773"/>
                    </a:cubicBezTo>
                    <a:cubicBezTo>
                      <a:pt x="33301" y="89240"/>
                      <a:pt x="27143" y="86735"/>
                      <a:pt x="21479" y="83344"/>
                    </a:cubicBezTo>
                    <a:cubicBezTo>
                      <a:pt x="15187" y="80039"/>
                      <a:pt x="9732" y="75352"/>
                      <a:pt x="5512" y="69628"/>
                    </a:cubicBezTo>
                    <a:cubicBezTo>
                      <a:pt x="2433" y="65342"/>
                      <a:pt x="922" y="60132"/>
                      <a:pt x="1236" y="54864"/>
                    </a:cubicBezTo>
                    <a:cubicBezTo>
                      <a:pt x="1825" y="49406"/>
                      <a:pt x="4011" y="44234"/>
                      <a:pt x="7508" y="40005"/>
                    </a:cubicBezTo>
                    <a:cubicBezTo>
                      <a:pt x="11918" y="34566"/>
                      <a:pt x="17145" y="29842"/>
                      <a:pt x="22999" y="26003"/>
                    </a:cubicBezTo>
                    <a:lnTo>
                      <a:pt x="0" y="12859"/>
                    </a:lnTo>
                    <a:lnTo>
                      <a:pt x="13210" y="5144"/>
                    </a:lnTo>
                    <a:lnTo>
                      <a:pt x="35544" y="18098"/>
                    </a:lnTo>
                    <a:cubicBezTo>
                      <a:pt x="45998" y="12878"/>
                      <a:pt x="56994" y="8820"/>
                      <a:pt x="68332" y="6001"/>
                    </a:cubicBezTo>
                    <a:cubicBezTo>
                      <a:pt x="79110" y="3258"/>
                      <a:pt x="90067" y="1248"/>
                      <a:pt x="101120" y="0"/>
                    </a:cubicBezTo>
                    <a:close/>
                    <a:moveTo>
                      <a:pt x="47519" y="62294"/>
                    </a:moveTo>
                    <a:cubicBezTo>
                      <a:pt x="52556" y="65189"/>
                      <a:pt x="58372" y="66418"/>
                      <a:pt x="64151" y="65818"/>
                    </a:cubicBezTo>
                    <a:cubicBezTo>
                      <a:pt x="71877" y="64951"/>
                      <a:pt x="79499" y="63265"/>
                      <a:pt x="86865" y="60770"/>
                    </a:cubicBezTo>
                    <a:lnTo>
                      <a:pt x="51130" y="40005"/>
                    </a:lnTo>
                    <a:cubicBezTo>
                      <a:pt x="38015" y="48701"/>
                      <a:pt x="36808" y="56131"/>
                      <a:pt x="47519" y="62294"/>
                    </a:cubicBezTo>
                    <a:close/>
                    <a:moveTo>
                      <a:pt x="172969" y="72771"/>
                    </a:moveTo>
                    <a:cubicBezTo>
                      <a:pt x="167523" y="69771"/>
                      <a:pt x="161251" y="68628"/>
                      <a:pt x="155102" y="69533"/>
                    </a:cubicBezTo>
                    <a:cubicBezTo>
                      <a:pt x="146663" y="70656"/>
                      <a:pt x="138328" y="72504"/>
                      <a:pt x="130202" y="75057"/>
                    </a:cubicBezTo>
                    <a:lnTo>
                      <a:pt x="165746" y="95631"/>
                    </a:lnTo>
                    <a:cubicBezTo>
                      <a:pt x="180572" y="86392"/>
                      <a:pt x="183328" y="78677"/>
                      <a:pt x="172969" y="72771"/>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64" name="Google Shape;4164;p38"/>
              <p:cNvSpPr/>
              <p:nvPr/>
            </p:nvSpPr>
            <p:spPr>
              <a:xfrm>
                <a:off x="5289888" y="4760785"/>
                <a:ext cx="14540" cy="19050"/>
              </a:xfrm>
              <a:custGeom>
                <a:avLst/>
                <a:gdLst/>
                <a:ahLst/>
                <a:cxnLst/>
                <a:rect l="l" t="t" r="r" b="b"/>
                <a:pathLst>
                  <a:path w="14540" h="19050" extrusionOk="0">
                    <a:moveTo>
                      <a:pt x="0" y="12954"/>
                    </a:moveTo>
                    <a:cubicBezTo>
                      <a:pt x="0" y="12001"/>
                      <a:pt x="0" y="0"/>
                      <a:pt x="0" y="0"/>
                    </a:cubicBezTo>
                    <a:lnTo>
                      <a:pt x="14541" y="9525"/>
                    </a:lnTo>
                    <a:lnTo>
                      <a:pt x="8173" y="1905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65" name="Google Shape;4165;p38"/>
              <p:cNvSpPr/>
              <p:nvPr/>
            </p:nvSpPr>
            <p:spPr>
              <a:xfrm>
                <a:off x="5385496" y="4768976"/>
                <a:ext cx="31552" cy="14858"/>
              </a:xfrm>
              <a:custGeom>
                <a:avLst/>
                <a:gdLst/>
                <a:ahLst/>
                <a:cxnLst/>
                <a:rect l="l" t="t" r="r" b="b"/>
                <a:pathLst>
                  <a:path w="31552" h="14858" extrusionOk="0">
                    <a:moveTo>
                      <a:pt x="31552" y="12954"/>
                    </a:moveTo>
                    <a:lnTo>
                      <a:pt x="31552" y="0"/>
                    </a:lnTo>
                    <a:lnTo>
                      <a:pt x="0" y="2477"/>
                    </a:lnTo>
                    <a:lnTo>
                      <a:pt x="18152" y="14859"/>
                    </a:lnTo>
                    <a:lnTo>
                      <a:pt x="31552" y="12954"/>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66" name="Google Shape;4166;p38"/>
              <p:cNvSpPr/>
              <p:nvPr/>
            </p:nvSpPr>
            <p:spPr>
              <a:xfrm>
                <a:off x="5396046" y="4721447"/>
                <a:ext cx="23664" cy="13049"/>
              </a:xfrm>
              <a:custGeom>
                <a:avLst/>
                <a:gdLst/>
                <a:ahLst/>
                <a:cxnLst/>
                <a:rect l="l" t="t" r="r" b="b"/>
                <a:pathLst>
                  <a:path w="23664" h="13049" extrusionOk="0">
                    <a:moveTo>
                      <a:pt x="23664" y="13049"/>
                    </a:moveTo>
                    <a:lnTo>
                      <a:pt x="23664" y="0"/>
                    </a:lnTo>
                    <a:lnTo>
                      <a:pt x="0" y="8572"/>
                    </a:lnTo>
                    <a:lnTo>
                      <a:pt x="23664" y="1304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67" name="Google Shape;4167;p38"/>
              <p:cNvSpPr/>
              <p:nvPr/>
            </p:nvSpPr>
            <p:spPr>
              <a:xfrm>
                <a:off x="5321441" y="4726305"/>
                <a:ext cx="35639" cy="24764"/>
              </a:xfrm>
              <a:custGeom>
                <a:avLst/>
                <a:gdLst/>
                <a:ahLst/>
                <a:cxnLst/>
                <a:rect l="l" t="t" r="r" b="b"/>
                <a:pathLst>
                  <a:path w="35639" h="24764" extrusionOk="0">
                    <a:moveTo>
                      <a:pt x="0" y="7620"/>
                    </a:moveTo>
                    <a:lnTo>
                      <a:pt x="7888" y="0"/>
                    </a:lnTo>
                    <a:lnTo>
                      <a:pt x="35639" y="19050"/>
                    </a:lnTo>
                    <a:lnTo>
                      <a:pt x="33929" y="24765"/>
                    </a:lnTo>
                    <a:cubicBezTo>
                      <a:pt x="33929" y="24765"/>
                      <a:pt x="13210" y="16002"/>
                      <a:pt x="12545" y="1524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68" name="Google Shape;4168;p38"/>
              <p:cNvSpPr/>
              <p:nvPr/>
            </p:nvSpPr>
            <p:spPr>
              <a:xfrm>
                <a:off x="5249117" y="4684871"/>
                <a:ext cx="44382" cy="29146"/>
              </a:xfrm>
              <a:custGeom>
                <a:avLst/>
                <a:gdLst/>
                <a:ahLst/>
                <a:cxnLst/>
                <a:rect l="l" t="t" r="r" b="b"/>
                <a:pathLst>
                  <a:path w="44382" h="29146" extrusionOk="0">
                    <a:moveTo>
                      <a:pt x="0" y="8287"/>
                    </a:moveTo>
                    <a:lnTo>
                      <a:pt x="36780" y="29146"/>
                    </a:lnTo>
                    <a:lnTo>
                      <a:pt x="44383" y="23717"/>
                    </a:lnTo>
                    <a:lnTo>
                      <a:pt x="39346" y="17907"/>
                    </a:lnTo>
                    <a:cubicBezTo>
                      <a:pt x="36105" y="14116"/>
                      <a:pt x="32246" y="10896"/>
                      <a:pt x="27941" y="8382"/>
                    </a:cubicBezTo>
                    <a:cubicBezTo>
                      <a:pt x="25185" y="7811"/>
                      <a:pt x="7698" y="0"/>
                      <a:pt x="7698"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69" name="Google Shape;4169;p38"/>
              <p:cNvSpPr/>
              <p:nvPr/>
            </p:nvSpPr>
            <p:spPr>
              <a:xfrm>
                <a:off x="5289888" y="4661344"/>
                <a:ext cx="20528" cy="18478"/>
              </a:xfrm>
              <a:custGeom>
                <a:avLst/>
                <a:gdLst/>
                <a:ahLst/>
                <a:cxnLst/>
                <a:rect l="l" t="t" r="r" b="b"/>
                <a:pathLst>
                  <a:path w="20528" h="18478" extrusionOk="0">
                    <a:moveTo>
                      <a:pt x="20528" y="18479"/>
                    </a:moveTo>
                    <a:lnTo>
                      <a:pt x="20528" y="5524"/>
                    </a:lnTo>
                    <a:lnTo>
                      <a:pt x="3611" y="0"/>
                    </a:lnTo>
                    <a:lnTo>
                      <a:pt x="0" y="10096"/>
                    </a:lnTo>
                    <a:lnTo>
                      <a:pt x="855" y="14764"/>
                    </a:lnTo>
                    <a:lnTo>
                      <a:pt x="20528" y="18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70" name="Google Shape;4170;p38"/>
              <p:cNvSpPr/>
              <p:nvPr/>
            </p:nvSpPr>
            <p:spPr>
              <a:xfrm>
                <a:off x="5197987" y="4657534"/>
                <a:ext cx="19577" cy="14668"/>
              </a:xfrm>
              <a:custGeom>
                <a:avLst/>
                <a:gdLst/>
                <a:ahLst/>
                <a:cxnLst/>
                <a:rect l="l" t="t" r="r" b="b"/>
                <a:pathLst>
                  <a:path w="19577" h="14668" extrusionOk="0">
                    <a:moveTo>
                      <a:pt x="0" y="12954"/>
                    </a:moveTo>
                    <a:lnTo>
                      <a:pt x="0" y="0"/>
                    </a:lnTo>
                    <a:lnTo>
                      <a:pt x="19578" y="2096"/>
                    </a:lnTo>
                    <a:lnTo>
                      <a:pt x="13305" y="14668"/>
                    </a:lnTo>
                    <a:lnTo>
                      <a:pt x="0" y="12954"/>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71" name="Google Shape;4171;p38"/>
              <p:cNvSpPr/>
              <p:nvPr/>
            </p:nvSpPr>
            <p:spPr>
              <a:xfrm>
                <a:off x="5198652" y="4700873"/>
                <a:ext cx="22428" cy="22764"/>
              </a:xfrm>
              <a:custGeom>
                <a:avLst/>
                <a:gdLst/>
                <a:ahLst/>
                <a:cxnLst/>
                <a:rect l="l" t="t" r="r" b="b"/>
                <a:pathLst>
                  <a:path w="22428" h="22764" extrusionOk="0">
                    <a:moveTo>
                      <a:pt x="0" y="13430"/>
                    </a:moveTo>
                    <a:cubicBezTo>
                      <a:pt x="0" y="13430"/>
                      <a:pt x="0" y="0"/>
                      <a:pt x="0" y="0"/>
                    </a:cubicBezTo>
                    <a:lnTo>
                      <a:pt x="22429" y="0"/>
                    </a:lnTo>
                    <a:lnTo>
                      <a:pt x="16917" y="12002"/>
                    </a:lnTo>
                    <a:lnTo>
                      <a:pt x="7413" y="2276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72" name="Google Shape;4172;p38"/>
              <p:cNvSpPr/>
              <p:nvPr/>
            </p:nvSpPr>
            <p:spPr>
              <a:xfrm>
                <a:off x="5197892" y="4644961"/>
                <a:ext cx="221610" cy="138874"/>
              </a:xfrm>
              <a:custGeom>
                <a:avLst/>
                <a:gdLst/>
                <a:ahLst/>
                <a:cxnLst/>
                <a:rect l="l" t="t" r="r" b="b"/>
                <a:pathLst>
                  <a:path w="221610" h="138874" extrusionOk="0">
                    <a:moveTo>
                      <a:pt x="112525" y="22288"/>
                    </a:moveTo>
                    <a:cubicBezTo>
                      <a:pt x="109598" y="22298"/>
                      <a:pt x="106680" y="22517"/>
                      <a:pt x="103781" y="22955"/>
                    </a:cubicBezTo>
                    <a:cubicBezTo>
                      <a:pt x="99885" y="23527"/>
                      <a:pt x="95513" y="24289"/>
                      <a:pt x="90666" y="25337"/>
                    </a:cubicBezTo>
                    <a:cubicBezTo>
                      <a:pt x="85819" y="26384"/>
                      <a:pt x="81162" y="27718"/>
                      <a:pt x="75460" y="29242"/>
                    </a:cubicBezTo>
                    <a:cubicBezTo>
                      <a:pt x="70395" y="30804"/>
                      <a:pt x="65434" y="32709"/>
                      <a:pt x="60634" y="34957"/>
                    </a:cubicBezTo>
                    <a:lnTo>
                      <a:pt x="98649" y="57055"/>
                    </a:lnTo>
                    <a:lnTo>
                      <a:pt x="105492" y="54578"/>
                    </a:lnTo>
                    <a:cubicBezTo>
                      <a:pt x="114996" y="51435"/>
                      <a:pt x="124500" y="48673"/>
                      <a:pt x="132958" y="46387"/>
                    </a:cubicBezTo>
                    <a:cubicBezTo>
                      <a:pt x="141036" y="44205"/>
                      <a:pt x="149314" y="42834"/>
                      <a:pt x="157668" y="42291"/>
                    </a:cubicBezTo>
                    <a:cubicBezTo>
                      <a:pt x="165309" y="41786"/>
                      <a:pt x="172978" y="42291"/>
                      <a:pt x="180477" y="43815"/>
                    </a:cubicBezTo>
                    <a:cubicBezTo>
                      <a:pt x="188127" y="45501"/>
                      <a:pt x="195464" y="48358"/>
                      <a:pt x="202241" y="52292"/>
                    </a:cubicBezTo>
                    <a:cubicBezTo>
                      <a:pt x="208846" y="55702"/>
                      <a:pt x="214501" y="60712"/>
                      <a:pt x="218682" y="66865"/>
                    </a:cubicBezTo>
                    <a:cubicBezTo>
                      <a:pt x="221438" y="71333"/>
                      <a:pt x="222294" y="76714"/>
                      <a:pt x="221058" y="81820"/>
                    </a:cubicBezTo>
                    <a:cubicBezTo>
                      <a:pt x="219442" y="87449"/>
                      <a:pt x="216363" y="92545"/>
                      <a:pt x="212125" y="96583"/>
                    </a:cubicBezTo>
                    <a:cubicBezTo>
                      <a:pt x="206869" y="101851"/>
                      <a:pt x="200996" y="106451"/>
                      <a:pt x="194638" y="110299"/>
                    </a:cubicBezTo>
                    <a:lnTo>
                      <a:pt x="218967" y="124396"/>
                    </a:lnTo>
                    <a:lnTo>
                      <a:pt x="205757" y="132112"/>
                    </a:lnTo>
                    <a:lnTo>
                      <a:pt x="181427" y="117538"/>
                    </a:lnTo>
                    <a:cubicBezTo>
                      <a:pt x="169728" y="123301"/>
                      <a:pt x="157506" y="127930"/>
                      <a:pt x="144933" y="131350"/>
                    </a:cubicBezTo>
                    <a:cubicBezTo>
                      <a:pt x="131760" y="134950"/>
                      <a:pt x="118313" y="137465"/>
                      <a:pt x="104732" y="138874"/>
                    </a:cubicBezTo>
                    <a:lnTo>
                      <a:pt x="91997" y="115824"/>
                    </a:lnTo>
                    <a:cubicBezTo>
                      <a:pt x="95561" y="115729"/>
                      <a:pt x="99115" y="115443"/>
                      <a:pt x="102641" y="114967"/>
                    </a:cubicBezTo>
                    <a:cubicBezTo>
                      <a:pt x="108039" y="114367"/>
                      <a:pt x="113399" y="113471"/>
                      <a:pt x="118702" y="112300"/>
                    </a:cubicBezTo>
                    <a:cubicBezTo>
                      <a:pt x="124595" y="110966"/>
                      <a:pt x="130772" y="109347"/>
                      <a:pt x="137710" y="107442"/>
                    </a:cubicBezTo>
                    <a:cubicBezTo>
                      <a:pt x="144229" y="105651"/>
                      <a:pt x="150578" y="103327"/>
                      <a:pt x="156717" y="100489"/>
                    </a:cubicBezTo>
                    <a:lnTo>
                      <a:pt x="118702" y="78486"/>
                    </a:lnTo>
                    <a:lnTo>
                      <a:pt x="113760" y="80296"/>
                    </a:lnTo>
                    <a:lnTo>
                      <a:pt x="108533" y="81820"/>
                    </a:lnTo>
                    <a:cubicBezTo>
                      <a:pt x="99029" y="84963"/>
                      <a:pt x="90191" y="87439"/>
                      <a:pt x="82208" y="89249"/>
                    </a:cubicBezTo>
                    <a:cubicBezTo>
                      <a:pt x="74842" y="90954"/>
                      <a:pt x="67334" y="91973"/>
                      <a:pt x="59779" y="92297"/>
                    </a:cubicBezTo>
                    <a:cubicBezTo>
                      <a:pt x="53136" y="92497"/>
                      <a:pt x="46493" y="91859"/>
                      <a:pt x="40011" y="90392"/>
                    </a:cubicBezTo>
                    <a:cubicBezTo>
                      <a:pt x="33586" y="88859"/>
                      <a:pt x="27428" y="86354"/>
                      <a:pt x="21764" y="82963"/>
                    </a:cubicBezTo>
                    <a:cubicBezTo>
                      <a:pt x="15463" y="79724"/>
                      <a:pt x="9998" y="75057"/>
                      <a:pt x="5797" y="69342"/>
                    </a:cubicBezTo>
                    <a:cubicBezTo>
                      <a:pt x="2737" y="65056"/>
                      <a:pt x="1226" y="59845"/>
                      <a:pt x="1521" y="54578"/>
                    </a:cubicBezTo>
                    <a:cubicBezTo>
                      <a:pt x="2091" y="49111"/>
                      <a:pt x="4277" y="43939"/>
                      <a:pt x="7793" y="39719"/>
                    </a:cubicBezTo>
                    <a:cubicBezTo>
                      <a:pt x="12203" y="34252"/>
                      <a:pt x="17430" y="29499"/>
                      <a:pt x="23284" y="25622"/>
                    </a:cubicBezTo>
                    <a:lnTo>
                      <a:pt x="0" y="12763"/>
                    </a:lnTo>
                    <a:lnTo>
                      <a:pt x="13210" y="5144"/>
                    </a:lnTo>
                    <a:lnTo>
                      <a:pt x="35544" y="18002"/>
                    </a:lnTo>
                    <a:cubicBezTo>
                      <a:pt x="46017" y="12821"/>
                      <a:pt x="57004" y="8763"/>
                      <a:pt x="68332" y="5905"/>
                    </a:cubicBezTo>
                    <a:cubicBezTo>
                      <a:pt x="79119" y="3191"/>
                      <a:pt x="90067" y="1219"/>
                      <a:pt x="101120" y="0"/>
                    </a:cubicBezTo>
                    <a:close/>
                    <a:moveTo>
                      <a:pt x="47519" y="62008"/>
                    </a:moveTo>
                    <a:cubicBezTo>
                      <a:pt x="52547" y="64932"/>
                      <a:pt x="58363" y="66199"/>
                      <a:pt x="64151" y="65627"/>
                    </a:cubicBezTo>
                    <a:cubicBezTo>
                      <a:pt x="71887" y="64770"/>
                      <a:pt x="79509" y="63037"/>
                      <a:pt x="86865" y="60484"/>
                    </a:cubicBezTo>
                    <a:lnTo>
                      <a:pt x="51130" y="39814"/>
                    </a:lnTo>
                    <a:cubicBezTo>
                      <a:pt x="38015" y="48387"/>
                      <a:pt x="36808" y="55788"/>
                      <a:pt x="47519" y="62008"/>
                    </a:cubicBezTo>
                    <a:close/>
                    <a:moveTo>
                      <a:pt x="172969" y="72485"/>
                    </a:moveTo>
                    <a:cubicBezTo>
                      <a:pt x="167514" y="69513"/>
                      <a:pt x="161241" y="68409"/>
                      <a:pt x="155102" y="69342"/>
                    </a:cubicBezTo>
                    <a:cubicBezTo>
                      <a:pt x="146663" y="70428"/>
                      <a:pt x="138328" y="72247"/>
                      <a:pt x="130202" y="74771"/>
                    </a:cubicBezTo>
                    <a:lnTo>
                      <a:pt x="165746" y="95345"/>
                    </a:lnTo>
                    <a:cubicBezTo>
                      <a:pt x="180572" y="86106"/>
                      <a:pt x="183328" y="78486"/>
                      <a:pt x="172969" y="72485"/>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173" name="Google Shape;4173;p38"/>
            <p:cNvGrpSpPr/>
            <p:nvPr/>
          </p:nvGrpSpPr>
          <p:grpSpPr>
            <a:xfrm>
              <a:off x="2181300" y="4477454"/>
              <a:ext cx="746806" cy="516445"/>
              <a:chOff x="3962400" y="5293804"/>
              <a:chExt cx="746806" cy="516445"/>
            </a:xfrm>
          </p:grpSpPr>
          <p:sp>
            <p:nvSpPr>
              <p:cNvPr id="4174" name="Google Shape;4174;p38"/>
              <p:cNvSpPr/>
              <p:nvPr/>
            </p:nvSpPr>
            <p:spPr>
              <a:xfrm>
                <a:off x="3962400" y="5425630"/>
                <a:ext cx="664504" cy="384619"/>
              </a:xfrm>
              <a:custGeom>
                <a:avLst/>
                <a:gdLst/>
                <a:ahLst/>
                <a:cxnLst/>
                <a:rect l="l" t="t" r="r" b="b"/>
                <a:pathLst>
                  <a:path w="664504" h="384619" extrusionOk="0">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75" name="Google Shape;4175;p38"/>
              <p:cNvSpPr/>
              <p:nvPr/>
            </p:nvSpPr>
            <p:spPr>
              <a:xfrm>
                <a:off x="4044607" y="5376195"/>
                <a:ext cx="664504" cy="384619"/>
              </a:xfrm>
              <a:custGeom>
                <a:avLst/>
                <a:gdLst/>
                <a:ahLst/>
                <a:cxnLst/>
                <a:rect l="l" t="t" r="r" b="b"/>
                <a:pathLst>
                  <a:path w="664504" h="384619" extrusionOk="0">
                    <a:moveTo>
                      <a:pt x="664505" y="192310"/>
                    </a:moveTo>
                    <a:cubicBezTo>
                      <a:pt x="664505" y="298520"/>
                      <a:pt x="515750" y="384619"/>
                      <a:pt x="332252" y="384619"/>
                    </a:cubicBezTo>
                    <a:cubicBezTo>
                      <a:pt x="148754" y="384619"/>
                      <a:pt x="0" y="298520"/>
                      <a:pt x="0" y="192310"/>
                    </a:cubicBezTo>
                    <a:cubicBezTo>
                      <a:pt x="0" y="86100"/>
                      <a:pt x="148754" y="0"/>
                      <a:pt x="332252" y="0"/>
                    </a:cubicBezTo>
                    <a:cubicBezTo>
                      <a:pt x="515750" y="0"/>
                      <a:pt x="664505" y="86100"/>
                      <a:pt x="664505" y="192310"/>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76" name="Google Shape;4176;p38"/>
              <p:cNvSpPr/>
              <p:nvPr/>
            </p:nvSpPr>
            <p:spPr>
              <a:xfrm>
                <a:off x="4044702" y="5483828"/>
                <a:ext cx="65671" cy="87629"/>
              </a:xfrm>
              <a:custGeom>
                <a:avLst/>
                <a:gdLst/>
                <a:ahLst/>
                <a:cxnLst/>
                <a:rect l="l" t="t" r="r" b="b"/>
                <a:pathLst>
                  <a:path w="65671" h="87629" extrusionOk="0">
                    <a:moveTo>
                      <a:pt x="0" y="87630"/>
                    </a:moveTo>
                    <a:lnTo>
                      <a:pt x="0" y="0"/>
                    </a:lnTo>
                    <a:lnTo>
                      <a:pt x="65671" y="58579"/>
                    </a:lnTo>
                    <a:lnTo>
                      <a:pt x="0" y="8763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77" name="Google Shape;4177;p38"/>
              <p:cNvSpPr/>
              <p:nvPr/>
            </p:nvSpPr>
            <p:spPr>
              <a:xfrm>
                <a:off x="4659217" y="5486114"/>
                <a:ext cx="49989" cy="118109"/>
              </a:xfrm>
              <a:custGeom>
                <a:avLst/>
                <a:gdLst/>
                <a:ahLst/>
                <a:cxnLst/>
                <a:rect l="l" t="t" r="r" b="b"/>
                <a:pathLst>
                  <a:path w="49989" h="118109" extrusionOk="0">
                    <a:moveTo>
                      <a:pt x="49990" y="0"/>
                    </a:moveTo>
                    <a:lnTo>
                      <a:pt x="49990" y="82391"/>
                    </a:lnTo>
                    <a:lnTo>
                      <a:pt x="16442" y="118110"/>
                    </a:lnTo>
                    <a:lnTo>
                      <a:pt x="0" y="23813"/>
                    </a:lnTo>
                    <a:lnTo>
                      <a:pt x="49990"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78" name="Google Shape;4178;p38"/>
              <p:cNvSpPr/>
              <p:nvPr/>
            </p:nvSpPr>
            <p:spPr>
              <a:xfrm>
                <a:off x="4044607" y="5293804"/>
                <a:ext cx="664504" cy="384619"/>
              </a:xfrm>
              <a:custGeom>
                <a:avLst/>
                <a:gdLst/>
                <a:ahLst/>
                <a:cxnLst/>
                <a:rect l="l" t="t" r="r" b="b"/>
                <a:pathLst>
                  <a:path w="664504" h="384619" extrusionOk="0">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79" name="Google Shape;4179;p38"/>
              <p:cNvSpPr/>
              <p:nvPr/>
            </p:nvSpPr>
            <p:spPr>
              <a:xfrm>
                <a:off x="4139107" y="5346215"/>
                <a:ext cx="475657" cy="275248"/>
              </a:xfrm>
              <a:custGeom>
                <a:avLst/>
                <a:gdLst/>
                <a:ahLst/>
                <a:cxnLst/>
                <a:rect l="l" t="t" r="r" b="b"/>
                <a:pathLst>
                  <a:path w="475657" h="275248" extrusionOk="0">
                    <a:moveTo>
                      <a:pt x="475252" y="145899"/>
                    </a:moveTo>
                    <a:cubicBezTo>
                      <a:pt x="471926" y="178284"/>
                      <a:pt x="448831" y="210193"/>
                      <a:pt x="406064" y="234958"/>
                    </a:cubicBezTo>
                    <a:cubicBezTo>
                      <a:pt x="313117" y="288679"/>
                      <a:pt x="162482" y="288679"/>
                      <a:pt x="69630" y="234958"/>
                    </a:cubicBezTo>
                    <a:cubicBezTo>
                      <a:pt x="26768" y="210193"/>
                      <a:pt x="3769" y="178284"/>
                      <a:pt x="443" y="145899"/>
                    </a:cubicBezTo>
                    <a:cubicBezTo>
                      <a:pt x="-3549" y="107799"/>
                      <a:pt x="19450" y="69223"/>
                      <a:pt x="69630" y="40362"/>
                    </a:cubicBezTo>
                    <a:cubicBezTo>
                      <a:pt x="162482" y="-13454"/>
                      <a:pt x="313117" y="-13454"/>
                      <a:pt x="406064" y="40362"/>
                    </a:cubicBezTo>
                    <a:cubicBezTo>
                      <a:pt x="456149" y="69223"/>
                      <a:pt x="479053" y="107990"/>
                      <a:pt x="475252" y="145899"/>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80" name="Google Shape;4180;p38"/>
              <p:cNvSpPr/>
              <p:nvPr/>
            </p:nvSpPr>
            <p:spPr>
              <a:xfrm>
                <a:off x="4139550" y="5362694"/>
                <a:ext cx="474809" cy="258770"/>
              </a:xfrm>
              <a:custGeom>
                <a:avLst/>
                <a:gdLst/>
                <a:ahLst/>
                <a:cxnLst/>
                <a:rect l="l" t="t" r="r" b="b"/>
                <a:pathLst>
                  <a:path w="474809" h="258770" extrusionOk="0">
                    <a:moveTo>
                      <a:pt x="474809" y="129421"/>
                    </a:moveTo>
                    <a:cubicBezTo>
                      <a:pt x="471483" y="161806"/>
                      <a:pt x="448389" y="193715"/>
                      <a:pt x="405622" y="218480"/>
                    </a:cubicBezTo>
                    <a:cubicBezTo>
                      <a:pt x="312675" y="272201"/>
                      <a:pt x="162040" y="272201"/>
                      <a:pt x="69188" y="218480"/>
                    </a:cubicBezTo>
                    <a:cubicBezTo>
                      <a:pt x="26325" y="193715"/>
                      <a:pt x="3326" y="161806"/>
                      <a:pt x="0" y="129421"/>
                    </a:cubicBezTo>
                    <a:cubicBezTo>
                      <a:pt x="3326" y="97036"/>
                      <a:pt x="26325" y="65127"/>
                      <a:pt x="69188" y="40362"/>
                    </a:cubicBezTo>
                    <a:cubicBezTo>
                      <a:pt x="162040" y="-13454"/>
                      <a:pt x="312675" y="-13454"/>
                      <a:pt x="405622" y="40362"/>
                    </a:cubicBezTo>
                    <a:cubicBezTo>
                      <a:pt x="448389" y="65127"/>
                      <a:pt x="471483" y="97036"/>
                      <a:pt x="474809" y="12942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81" name="Google Shape;4181;p38"/>
              <p:cNvSpPr/>
              <p:nvPr/>
            </p:nvSpPr>
            <p:spPr>
              <a:xfrm>
                <a:off x="4261389" y="5424963"/>
                <a:ext cx="221102" cy="138970"/>
              </a:xfrm>
              <a:custGeom>
                <a:avLst/>
                <a:gdLst/>
                <a:ahLst/>
                <a:cxnLst/>
                <a:rect l="l" t="t" r="r" b="b"/>
                <a:pathLst>
                  <a:path w="221102" h="138970" extrusionOk="0">
                    <a:moveTo>
                      <a:pt x="112050" y="22098"/>
                    </a:moveTo>
                    <a:cubicBezTo>
                      <a:pt x="109122" y="22060"/>
                      <a:pt x="106194" y="22279"/>
                      <a:pt x="103306" y="22765"/>
                    </a:cubicBezTo>
                    <a:cubicBezTo>
                      <a:pt x="99410" y="23336"/>
                      <a:pt x="95038" y="24098"/>
                      <a:pt x="90191" y="25146"/>
                    </a:cubicBezTo>
                    <a:cubicBezTo>
                      <a:pt x="85344" y="26194"/>
                      <a:pt x="80687" y="27432"/>
                      <a:pt x="75080" y="29051"/>
                    </a:cubicBezTo>
                    <a:cubicBezTo>
                      <a:pt x="69967" y="30566"/>
                      <a:pt x="64977" y="32480"/>
                      <a:pt x="60159" y="34766"/>
                    </a:cubicBezTo>
                    <a:lnTo>
                      <a:pt x="98174" y="56864"/>
                    </a:lnTo>
                    <a:lnTo>
                      <a:pt x="105017" y="54388"/>
                    </a:lnTo>
                    <a:cubicBezTo>
                      <a:pt x="114521" y="51149"/>
                      <a:pt x="124024" y="48387"/>
                      <a:pt x="132483" y="46196"/>
                    </a:cubicBezTo>
                    <a:cubicBezTo>
                      <a:pt x="140574" y="44120"/>
                      <a:pt x="148851" y="42844"/>
                      <a:pt x="157193" y="42386"/>
                    </a:cubicBezTo>
                    <a:cubicBezTo>
                      <a:pt x="164798" y="41881"/>
                      <a:pt x="172437" y="42386"/>
                      <a:pt x="179907" y="43910"/>
                    </a:cubicBezTo>
                    <a:cubicBezTo>
                      <a:pt x="187570" y="45539"/>
                      <a:pt x="194919" y="48406"/>
                      <a:pt x="201670" y="52388"/>
                    </a:cubicBezTo>
                    <a:cubicBezTo>
                      <a:pt x="208292" y="55731"/>
                      <a:pt x="213951" y="60713"/>
                      <a:pt x="218112" y="66866"/>
                    </a:cubicBezTo>
                    <a:cubicBezTo>
                      <a:pt x="220891" y="71323"/>
                      <a:pt x="221780" y="76705"/>
                      <a:pt x="220583" y="81820"/>
                    </a:cubicBezTo>
                    <a:cubicBezTo>
                      <a:pt x="218785" y="87506"/>
                      <a:pt x="215504" y="92602"/>
                      <a:pt x="211079" y="96584"/>
                    </a:cubicBezTo>
                    <a:cubicBezTo>
                      <a:pt x="205885" y="101898"/>
                      <a:pt x="200041" y="106547"/>
                      <a:pt x="193687" y="110395"/>
                    </a:cubicBezTo>
                    <a:lnTo>
                      <a:pt x="217922" y="124492"/>
                    </a:lnTo>
                    <a:lnTo>
                      <a:pt x="204712" y="132112"/>
                    </a:lnTo>
                    <a:lnTo>
                      <a:pt x="180952" y="117634"/>
                    </a:lnTo>
                    <a:cubicBezTo>
                      <a:pt x="169319" y="123463"/>
                      <a:pt x="157122" y="128092"/>
                      <a:pt x="144553" y="131445"/>
                    </a:cubicBezTo>
                    <a:cubicBezTo>
                      <a:pt x="131396" y="135112"/>
                      <a:pt x="117944" y="137636"/>
                      <a:pt x="104352" y="138970"/>
                    </a:cubicBezTo>
                    <a:lnTo>
                      <a:pt x="91521" y="116015"/>
                    </a:lnTo>
                    <a:cubicBezTo>
                      <a:pt x="95114" y="115919"/>
                      <a:pt x="98699" y="115634"/>
                      <a:pt x="102261" y="115158"/>
                    </a:cubicBezTo>
                    <a:cubicBezTo>
                      <a:pt x="107627" y="114510"/>
                      <a:pt x="112956" y="113586"/>
                      <a:pt x="118227" y="112395"/>
                    </a:cubicBezTo>
                    <a:cubicBezTo>
                      <a:pt x="124119" y="111157"/>
                      <a:pt x="130392" y="109538"/>
                      <a:pt x="137235" y="107633"/>
                    </a:cubicBezTo>
                    <a:cubicBezTo>
                      <a:pt x="143743" y="105823"/>
                      <a:pt x="150098" y="103489"/>
                      <a:pt x="156242" y="100679"/>
                    </a:cubicBezTo>
                    <a:lnTo>
                      <a:pt x="118227" y="78677"/>
                    </a:lnTo>
                    <a:cubicBezTo>
                      <a:pt x="116611" y="79248"/>
                      <a:pt x="114996" y="79915"/>
                      <a:pt x="113285" y="80391"/>
                    </a:cubicBezTo>
                    <a:lnTo>
                      <a:pt x="108058" y="82010"/>
                    </a:lnTo>
                    <a:cubicBezTo>
                      <a:pt x="98554" y="85154"/>
                      <a:pt x="89716" y="87630"/>
                      <a:pt x="81828" y="89440"/>
                    </a:cubicBezTo>
                    <a:cubicBezTo>
                      <a:pt x="74465" y="91154"/>
                      <a:pt x="66953" y="92145"/>
                      <a:pt x="59399" y="92393"/>
                    </a:cubicBezTo>
                    <a:cubicBezTo>
                      <a:pt x="52758" y="92678"/>
                      <a:pt x="46110" y="92069"/>
                      <a:pt x="39631" y="90583"/>
                    </a:cubicBezTo>
                    <a:cubicBezTo>
                      <a:pt x="33176" y="89059"/>
                      <a:pt x="26991" y="86554"/>
                      <a:pt x="21288" y="83153"/>
                    </a:cubicBezTo>
                    <a:cubicBezTo>
                      <a:pt x="14928" y="79924"/>
                      <a:pt x="9398" y="75257"/>
                      <a:pt x="5132" y="69533"/>
                    </a:cubicBezTo>
                    <a:cubicBezTo>
                      <a:pt x="2001" y="65275"/>
                      <a:pt x="454" y="60055"/>
                      <a:pt x="760" y="54769"/>
                    </a:cubicBezTo>
                    <a:cubicBezTo>
                      <a:pt x="1328" y="49273"/>
                      <a:pt x="3511" y="44063"/>
                      <a:pt x="7033" y="39815"/>
                    </a:cubicBezTo>
                    <a:cubicBezTo>
                      <a:pt x="11446" y="34376"/>
                      <a:pt x="16672" y="29651"/>
                      <a:pt x="22524" y="25813"/>
                    </a:cubicBezTo>
                    <a:lnTo>
                      <a:pt x="0" y="12764"/>
                    </a:lnTo>
                    <a:lnTo>
                      <a:pt x="13305" y="5048"/>
                    </a:lnTo>
                    <a:lnTo>
                      <a:pt x="35544" y="18002"/>
                    </a:lnTo>
                    <a:cubicBezTo>
                      <a:pt x="45998" y="12783"/>
                      <a:pt x="56994" y="8725"/>
                      <a:pt x="68332" y="5906"/>
                    </a:cubicBezTo>
                    <a:cubicBezTo>
                      <a:pt x="79137" y="3143"/>
                      <a:pt x="90126" y="1172"/>
                      <a:pt x="101215" y="0"/>
                    </a:cubicBezTo>
                    <a:close/>
                    <a:moveTo>
                      <a:pt x="47139" y="62198"/>
                    </a:moveTo>
                    <a:cubicBezTo>
                      <a:pt x="52133" y="65122"/>
                      <a:pt x="57921" y="66389"/>
                      <a:pt x="63675" y="65818"/>
                    </a:cubicBezTo>
                    <a:cubicBezTo>
                      <a:pt x="71401" y="64875"/>
                      <a:pt x="79011" y="63151"/>
                      <a:pt x="86389" y="60674"/>
                    </a:cubicBezTo>
                    <a:lnTo>
                      <a:pt x="50655" y="40005"/>
                    </a:lnTo>
                    <a:cubicBezTo>
                      <a:pt x="37540" y="48578"/>
                      <a:pt x="36368" y="55979"/>
                      <a:pt x="47139" y="62198"/>
                    </a:cubicBezTo>
                    <a:close/>
                    <a:moveTo>
                      <a:pt x="172589" y="72676"/>
                    </a:moveTo>
                    <a:cubicBezTo>
                      <a:pt x="167122" y="69742"/>
                      <a:pt x="160859" y="68637"/>
                      <a:pt x="154722" y="69533"/>
                    </a:cubicBezTo>
                    <a:cubicBezTo>
                      <a:pt x="146250" y="70618"/>
                      <a:pt x="137887" y="72438"/>
                      <a:pt x="129727" y="74962"/>
                    </a:cubicBezTo>
                    <a:lnTo>
                      <a:pt x="165271" y="95536"/>
                    </a:lnTo>
                    <a:cubicBezTo>
                      <a:pt x="180477" y="86296"/>
                      <a:pt x="182853" y="78677"/>
                      <a:pt x="172589" y="72676"/>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82" name="Google Shape;4182;p38"/>
              <p:cNvSpPr/>
              <p:nvPr/>
            </p:nvSpPr>
            <p:spPr>
              <a:xfrm>
                <a:off x="4352910" y="5528024"/>
                <a:ext cx="14540" cy="19050"/>
              </a:xfrm>
              <a:custGeom>
                <a:avLst/>
                <a:gdLst/>
                <a:ahLst/>
                <a:cxnLst/>
                <a:rect l="l" t="t" r="r" b="b"/>
                <a:pathLst>
                  <a:path w="14540" h="19050" extrusionOk="0">
                    <a:moveTo>
                      <a:pt x="0" y="12954"/>
                    </a:moveTo>
                    <a:cubicBezTo>
                      <a:pt x="0" y="12002"/>
                      <a:pt x="0" y="0"/>
                      <a:pt x="0" y="0"/>
                    </a:cubicBezTo>
                    <a:lnTo>
                      <a:pt x="14541" y="9525"/>
                    </a:lnTo>
                    <a:lnTo>
                      <a:pt x="8268" y="1905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83" name="Google Shape;4183;p38"/>
              <p:cNvSpPr/>
              <p:nvPr/>
            </p:nvSpPr>
            <p:spPr>
              <a:xfrm>
                <a:off x="4448518" y="5536215"/>
                <a:ext cx="31552" cy="14858"/>
              </a:xfrm>
              <a:custGeom>
                <a:avLst/>
                <a:gdLst/>
                <a:ahLst/>
                <a:cxnLst/>
                <a:rect l="l" t="t" r="r" b="b"/>
                <a:pathLst>
                  <a:path w="31552" h="14858" extrusionOk="0">
                    <a:moveTo>
                      <a:pt x="31553" y="12954"/>
                    </a:moveTo>
                    <a:lnTo>
                      <a:pt x="31553" y="0"/>
                    </a:lnTo>
                    <a:lnTo>
                      <a:pt x="0" y="2476"/>
                    </a:lnTo>
                    <a:lnTo>
                      <a:pt x="18152" y="14859"/>
                    </a:lnTo>
                    <a:lnTo>
                      <a:pt x="31553" y="12954"/>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84" name="Google Shape;4184;p38"/>
              <p:cNvSpPr/>
              <p:nvPr/>
            </p:nvSpPr>
            <p:spPr>
              <a:xfrm>
                <a:off x="4459162" y="5488685"/>
                <a:ext cx="23664" cy="13049"/>
              </a:xfrm>
              <a:custGeom>
                <a:avLst/>
                <a:gdLst/>
                <a:ahLst/>
                <a:cxnLst/>
                <a:rect l="l" t="t" r="r" b="b"/>
                <a:pathLst>
                  <a:path w="23664" h="13049" extrusionOk="0">
                    <a:moveTo>
                      <a:pt x="23664" y="13049"/>
                    </a:moveTo>
                    <a:lnTo>
                      <a:pt x="23664" y="0"/>
                    </a:lnTo>
                    <a:lnTo>
                      <a:pt x="0" y="8573"/>
                    </a:lnTo>
                    <a:lnTo>
                      <a:pt x="23664" y="1304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85" name="Google Shape;4185;p38"/>
              <p:cNvSpPr/>
              <p:nvPr/>
            </p:nvSpPr>
            <p:spPr>
              <a:xfrm>
                <a:off x="4384748" y="5493543"/>
                <a:ext cx="35639" cy="24669"/>
              </a:xfrm>
              <a:custGeom>
                <a:avLst/>
                <a:gdLst/>
                <a:ahLst/>
                <a:cxnLst/>
                <a:rect l="l" t="t" r="r" b="b"/>
                <a:pathLst>
                  <a:path w="35639" h="24669" extrusionOk="0">
                    <a:moveTo>
                      <a:pt x="0" y="7525"/>
                    </a:moveTo>
                    <a:lnTo>
                      <a:pt x="7888" y="0"/>
                    </a:lnTo>
                    <a:lnTo>
                      <a:pt x="35639" y="19050"/>
                    </a:lnTo>
                    <a:lnTo>
                      <a:pt x="33929" y="24670"/>
                    </a:lnTo>
                    <a:cubicBezTo>
                      <a:pt x="33929" y="24670"/>
                      <a:pt x="13210" y="15907"/>
                      <a:pt x="12545" y="15145"/>
                    </a:cubicBezTo>
                    <a:cubicBezTo>
                      <a:pt x="11880" y="14383"/>
                      <a:pt x="0" y="7525"/>
                      <a:pt x="0" y="7525"/>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86" name="Google Shape;4186;p38"/>
              <p:cNvSpPr/>
              <p:nvPr/>
            </p:nvSpPr>
            <p:spPr>
              <a:xfrm>
                <a:off x="4312139" y="5452109"/>
                <a:ext cx="44382" cy="29241"/>
              </a:xfrm>
              <a:custGeom>
                <a:avLst/>
                <a:gdLst/>
                <a:ahLst/>
                <a:cxnLst/>
                <a:rect l="l" t="t" r="r" b="b"/>
                <a:pathLst>
                  <a:path w="44382" h="29241" extrusionOk="0">
                    <a:moveTo>
                      <a:pt x="0" y="8287"/>
                    </a:moveTo>
                    <a:lnTo>
                      <a:pt x="36875" y="29242"/>
                    </a:lnTo>
                    <a:lnTo>
                      <a:pt x="44383" y="23717"/>
                    </a:lnTo>
                    <a:cubicBezTo>
                      <a:pt x="44383" y="23717"/>
                      <a:pt x="39726" y="18383"/>
                      <a:pt x="39441" y="17907"/>
                    </a:cubicBezTo>
                    <a:cubicBezTo>
                      <a:pt x="36140" y="14135"/>
                      <a:pt x="32258" y="10925"/>
                      <a:pt x="27941" y="8382"/>
                    </a:cubicBezTo>
                    <a:cubicBezTo>
                      <a:pt x="25185" y="7811"/>
                      <a:pt x="7698" y="0"/>
                      <a:pt x="7698"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87" name="Google Shape;4187;p38"/>
              <p:cNvSpPr/>
              <p:nvPr/>
            </p:nvSpPr>
            <p:spPr>
              <a:xfrm>
                <a:off x="4352910" y="5428583"/>
                <a:ext cx="20528" cy="18478"/>
              </a:xfrm>
              <a:custGeom>
                <a:avLst/>
                <a:gdLst/>
                <a:ahLst/>
                <a:cxnLst/>
                <a:rect l="l" t="t" r="r" b="b"/>
                <a:pathLst>
                  <a:path w="20528" h="18478" extrusionOk="0">
                    <a:moveTo>
                      <a:pt x="20528" y="18479"/>
                    </a:moveTo>
                    <a:lnTo>
                      <a:pt x="20528" y="5525"/>
                    </a:lnTo>
                    <a:lnTo>
                      <a:pt x="3611" y="0"/>
                    </a:lnTo>
                    <a:lnTo>
                      <a:pt x="0" y="10192"/>
                    </a:lnTo>
                    <a:lnTo>
                      <a:pt x="855" y="14764"/>
                    </a:lnTo>
                    <a:lnTo>
                      <a:pt x="20528" y="18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88" name="Google Shape;4188;p38"/>
              <p:cNvSpPr/>
              <p:nvPr/>
            </p:nvSpPr>
            <p:spPr>
              <a:xfrm>
                <a:off x="4261008" y="5424773"/>
                <a:ext cx="19672" cy="14668"/>
              </a:xfrm>
              <a:custGeom>
                <a:avLst/>
                <a:gdLst/>
                <a:ahLst/>
                <a:cxnLst/>
                <a:rect l="l" t="t" r="r" b="b"/>
                <a:pathLst>
                  <a:path w="19672" h="14668" extrusionOk="0">
                    <a:moveTo>
                      <a:pt x="0" y="12954"/>
                    </a:moveTo>
                    <a:lnTo>
                      <a:pt x="0" y="0"/>
                    </a:lnTo>
                    <a:lnTo>
                      <a:pt x="19673" y="2096"/>
                    </a:lnTo>
                    <a:lnTo>
                      <a:pt x="13305" y="14669"/>
                    </a:lnTo>
                    <a:lnTo>
                      <a:pt x="0" y="12954"/>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89" name="Google Shape;4189;p38"/>
              <p:cNvSpPr/>
              <p:nvPr/>
            </p:nvSpPr>
            <p:spPr>
              <a:xfrm>
                <a:off x="4261769" y="5468111"/>
                <a:ext cx="22428" cy="22764"/>
              </a:xfrm>
              <a:custGeom>
                <a:avLst/>
                <a:gdLst/>
                <a:ahLst/>
                <a:cxnLst/>
                <a:rect l="l" t="t" r="r" b="b"/>
                <a:pathLst>
                  <a:path w="22428" h="22764" extrusionOk="0">
                    <a:moveTo>
                      <a:pt x="0" y="13430"/>
                    </a:moveTo>
                    <a:lnTo>
                      <a:pt x="0" y="0"/>
                    </a:lnTo>
                    <a:lnTo>
                      <a:pt x="22429" y="0"/>
                    </a:lnTo>
                    <a:lnTo>
                      <a:pt x="17012" y="12002"/>
                    </a:lnTo>
                    <a:lnTo>
                      <a:pt x="7508" y="2276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90" name="Google Shape;4190;p38"/>
              <p:cNvSpPr/>
              <p:nvPr/>
            </p:nvSpPr>
            <p:spPr>
              <a:xfrm>
                <a:off x="4261389" y="5412009"/>
                <a:ext cx="221197" cy="139065"/>
              </a:xfrm>
              <a:custGeom>
                <a:avLst/>
                <a:gdLst/>
                <a:ahLst/>
                <a:cxnLst/>
                <a:rect l="l" t="t" r="r" b="b"/>
                <a:pathLst>
                  <a:path w="221197" h="139065" extrusionOk="0">
                    <a:moveTo>
                      <a:pt x="112050" y="22098"/>
                    </a:moveTo>
                    <a:cubicBezTo>
                      <a:pt x="109119" y="22098"/>
                      <a:pt x="106193" y="22355"/>
                      <a:pt x="103306" y="22860"/>
                    </a:cubicBezTo>
                    <a:cubicBezTo>
                      <a:pt x="99441" y="23431"/>
                      <a:pt x="95069" y="24194"/>
                      <a:pt x="90191" y="25146"/>
                    </a:cubicBezTo>
                    <a:cubicBezTo>
                      <a:pt x="85344" y="26194"/>
                      <a:pt x="80687" y="27527"/>
                      <a:pt x="75080" y="29051"/>
                    </a:cubicBezTo>
                    <a:cubicBezTo>
                      <a:pt x="69981" y="30613"/>
                      <a:pt x="64995" y="32518"/>
                      <a:pt x="60159" y="34766"/>
                    </a:cubicBezTo>
                    <a:lnTo>
                      <a:pt x="98174" y="56864"/>
                    </a:lnTo>
                    <a:lnTo>
                      <a:pt x="105017" y="54483"/>
                    </a:lnTo>
                    <a:cubicBezTo>
                      <a:pt x="114521" y="51245"/>
                      <a:pt x="124024" y="48482"/>
                      <a:pt x="132483" y="46196"/>
                    </a:cubicBezTo>
                    <a:cubicBezTo>
                      <a:pt x="140606" y="44063"/>
                      <a:pt x="148910" y="42691"/>
                      <a:pt x="157288" y="42100"/>
                    </a:cubicBezTo>
                    <a:cubicBezTo>
                      <a:pt x="164893" y="41643"/>
                      <a:pt x="172525" y="42158"/>
                      <a:pt x="180002" y="43624"/>
                    </a:cubicBezTo>
                    <a:cubicBezTo>
                      <a:pt x="187668" y="45291"/>
                      <a:pt x="195018" y="48187"/>
                      <a:pt x="201765" y="52197"/>
                    </a:cubicBezTo>
                    <a:cubicBezTo>
                      <a:pt x="208387" y="55540"/>
                      <a:pt x="214046" y="60522"/>
                      <a:pt x="218207" y="66675"/>
                    </a:cubicBezTo>
                    <a:cubicBezTo>
                      <a:pt x="220986" y="71133"/>
                      <a:pt x="221875" y="76514"/>
                      <a:pt x="220678" y="81629"/>
                    </a:cubicBezTo>
                    <a:cubicBezTo>
                      <a:pt x="218855" y="87297"/>
                      <a:pt x="215578" y="92393"/>
                      <a:pt x="211174" y="96393"/>
                    </a:cubicBezTo>
                    <a:cubicBezTo>
                      <a:pt x="205956" y="101689"/>
                      <a:pt x="200116" y="106318"/>
                      <a:pt x="193782" y="110204"/>
                    </a:cubicBezTo>
                    <a:lnTo>
                      <a:pt x="218017" y="124206"/>
                    </a:lnTo>
                    <a:lnTo>
                      <a:pt x="204807" y="131921"/>
                    </a:lnTo>
                    <a:lnTo>
                      <a:pt x="180287" y="117729"/>
                    </a:lnTo>
                    <a:cubicBezTo>
                      <a:pt x="168831" y="123434"/>
                      <a:pt x="156868" y="128064"/>
                      <a:pt x="144553" y="131540"/>
                    </a:cubicBezTo>
                    <a:cubicBezTo>
                      <a:pt x="131385" y="135169"/>
                      <a:pt x="117937" y="137684"/>
                      <a:pt x="104352" y="139065"/>
                    </a:cubicBezTo>
                    <a:lnTo>
                      <a:pt x="91521" y="116014"/>
                    </a:lnTo>
                    <a:cubicBezTo>
                      <a:pt x="95113" y="115967"/>
                      <a:pt x="98698" y="115710"/>
                      <a:pt x="102261" y="115253"/>
                    </a:cubicBezTo>
                    <a:cubicBezTo>
                      <a:pt x="107013" y="114681"/>
                      <a:pt x="112335" y="113729"/>
                      <a:pt x="118227" y="112490"/>
                    </a:cubicBezTo>
                    <a:cubicBezTo>
                      <a:pt x="124119" y="111252"/>
                      <a:pt x="130392" y="109633"/>
                      <a:pt x="137235" y="107728"/>
                    </a:cubicBezTo>
                    <a:cubicBezTo>
                      <a:pt x="143731" y="105842"/>
                      <a:pt x="150083" y="103479"/>
                      <a:pt x="156242" y="100679"/>
                    </a:cubicBezTo>
                    <a:lnTo>
                      <a:pt x="118227" y="78772"/>
                    </a:lnTo>
                    <a:lnTo>
                      <a:pt x="113285" y="80486"/>
                    </a:lnTo>
                    <a:lnTo>
                      <a:pt x="108058" y="82105"/>
                    </a:lnTo>
                    <a:cubicBezTo>
                      <a:pt x="99447" y="85001"/>
                      <a:pt x="90692" y="87449"/>
                      <a:pt x="81828" y="89440"/>
                    </a:cubicBezTo>
                    <a:cubicBezTo>
                      <a:pt x="74467" y="91183"/>
                      <a:pt x="66956" y="92202"/>
                      <a:pt x="59399" y="92488"/>
                    </a:cubicBezTo>
                    <a:cubicBezTo>
                      <a:pt x="52754" y="92745"/>
                      <a:pt x="46105" y="92107"/>
                      <a:pt x="39631" y="90583"/>
                    </a:cubicBezTo>
                    <a:cubicBezTo>
                      <a:pt x="33193" y="89049"/>
                      <a:pt x="27013" y="86573"/>
                      <a:pt x="21288" y="83248"/>
                    </a:cubicBezTo>
                    <a:cubicBezTo>
                      <a:pt x="14922" y="79981"/>
                      <a:pt x="9393" y="75286"/>
                      <a:pt x="5132" y="69532"/>
                    </a:cubicBezTo>
                    <a:cubicBezTo>
                      <a:pt x="2001" y="65275"/>
                      <a:pt x="454" y="60055"/>
                      <a:pt x="760" y="54769"/>
                    </a:cubicBezTo>
                    <a:cubicBezTo>
                      <a:pt x="1351" y="49311"/>
                      <a:pt x="3533" y="44139"/>
                      <a:pt x="7033" y="39910"/>
                    </a:cubicBezTo>
                    <a:cubicBezTo>
                      <a:pt x="11467" y="34462"/>
                      <a:pt x="16689" y="29708"/>
                      <a:pt x="22524" y="25813"/>
                    </a:cubicBezTo>
                    <a:lnTo>
                      <a:pt x="0" y="12763"/>
                    </a:lnTo>
                    <a:lnTo>
                      <a:pt x="13305" y="5144"/>
                    </a:lnTo>
                    <a:lnTo>
                      <a:pt x="35544" y="18002"/>
                    </a:lnTo>
                    <a:cubicBezTo>
                      <a:pt x="46019" y="12849"/>
                      <a:pt x="57010" y="8830"/>
                      <a:pt x="68332" y="6001"/>
                    </a:cubicBezTo>
                    <a:cubicBezTo>
                      <a:pt x="79145" y="3258"/>
                      <a:pt x="90131" y="1248"/>
                      <a:pt x="101215" y="0"/>
                    </a:cubicBezTo>
                    <a:close/>
                    <a:moveTo>
                      <a:pt x="47139" y="62294"/>
                    </a:moveTo>
                    <a:cubicBezTo>
                      <a:pt x="52142" y="65189"/>
                      <a:pt x="57930" y="66418"/>
                      <a:pt x="63675" y="65818"/>
                    </a:cubicBezTo>
                    <a:cubicBezTo>
                      <a:pt x="71416" y="64970"/>
                      <a:pt x="79036" y="63246"/>
                      <a:pt x="86389" y="60674"/>
                    </a:cubicBezTo>
                    <a:lnTo>
                      <a:pt x="50655" y="40005"/>
                    </a:lnTo>
                    <a:cubicBezTo>
                      <a:pt x="37540" y="48578"/>
                      <a:pt x="36368" y="56007"/>
                      <a:pt x="47139" y="62294"/>
                    </a:cubicBezTo>
                    <a:close/>
                    <a:moveTo>
                      <a:pt x="172589" y="72771"/>
                    </a:moveTo>
                    <a:cubicBezTo>
                      <a:pt x="167144" y="69771"/>
                      <a:pt x="160871" y="68628"/>
                      <a:pt x="154722" y="69532"/>
                    </a:cubicBezTo>
                    <a:cubicBezTo>
                      <a:pt x="146240" y="70609"/>
                      <a:pt x="137873" y="72457"/>
                      <a:pt x="129727" y="75057"/>
                    </a:cubicBezTo>
                    <a:lnTo>
                      <a:pt x="165271" y="95631"/>
                    </a:lnTo>
                    <a:cubicBezTo>
                      <a:pt x="180477" y="86296"/>
                      <a:pt x="182853" y="78677"/>
                      <a:pt x="172589" y="72771"/>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191" name="Google Shape;4191;p38"/>
            <p:cNvGrpSpPr/>
            <p:nvPr/>
          </p:nvGrpSpPr>
          <p:grpSpPr>
            <a:xfrm>
              <a:off x="2290688" y="4374965"/>
              <a:ext cx="664599" cy="467010"/>
              <a:chOff x="4071788" y="5191315"/>
              <a:chExt cx="664599" cy="467010"/>
            </a:xfrm>
          </p:grpSpPr>
          <p:sp>
            <p:nvSpPr>
              <p:cNvPr id="4192" name="Google Shape;4192;p38"/>
              <p:cNvSpPr/>
              <p:nvPr/>
            </p:nvSpPr>
            <p:spPr>
              <a:xfrm>
                <a:off x="4071788" y="5273706"/>
                <a:ext cx="664504" cy="384619"/>
              </a:xfrm>
              <a:custGeom>
                <a:avLst/>
                <a:gdLst/>
                <a:ahLst/>
                <a:cxnLst/>
                <a:rect l="l" t="t" r="r" b="b"/>
                <a:pathLst>
                  <a:path w="664504" h="384619" extrusionOk="0">
                    <a:moveTo>
                      <a:pt x="664505" y="192310"/>
                    </a:moveTo>
                    <a:cubicBezTo>
                      <a:pt x="664505" y="298519"/>
                      <a:pt x="515750" y="384619"/>
                      <a:pt x="332252" y="384619"/>
                    </a:cubicBezTo>
                    <a:cubicBezTo>
                      <a:pt x="148754" y="384619"/>
                      <a:pt x="0" y="298519"/>
                      <a:pt x="0" y="192310"/>
                    </a:cubicBezTo>
                    <a:cubicBezTo>
                      <a:pt x="0" y="86100"/>
                      <a:pt x="148754" y="0"/>
                      <a:pt x="332252" y="0"/>
                    </a:cubicBezTo>
                    <a:cubicBezTo>
                      <a:pt x="515750" y="0"/>
                      <a:pt x="664505" y="86100"/>
                      <a:pt x="664505" y="192310"/>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93" name="Google Shape;4193;p38"/>
              <p:cNvSpPr/>
              <p:nvPr/>
            </p:nvSpPr>
            <p:spPr>
              <a:xfrm>
                <a:off x="4071883" y="5381339"/>
                <a:ext cx="65671" cy="87630"/>
              </a:xfrm>
              <a:custGeom>
                <a:avLst/>
                <a:gdLst/>
                <a:ahLst/>
                <a:cxnLst/>
                <a:rect l="l" t="t" r="r" b="b"/>
                <a:pathLst>
                  <a:path w="65671" h="87630" extrusionOk="0">
                    <a:moveTo>
                      <a:pt x="0" y="87630"/>
                    </a:moveTo>
                    <a:lnTo>
                      <a:pt x="0" y="0"/>
                    </a:lnTo>
                    <a:lnTo>
                      <a:pt x="65671" y="58579"/>
                    </a:lnTo>
                    <a:lnTo>
                      <a:pt x="0" y="8763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94" name="Google Shape;4194;p38"/>
              <p:cNvSpPr/>
              <p:nvPr/>
            </p:nvSpPr>
            <p:spPr>
              <a:xfrm>
                <a:off x="4686303" y="5383625"/>
                <a:ext cx="50084" cy="118109"/>
              </a:xfrm>
              <a:custGeom>
                <a:avLst/>
                <a:gdLst/>
                <a:ahLst/>
                <a:cxnLst/>
                <a:rect l="l" t="t" r="r" b="b"/>
                <a:pathLst>
                  <a:path w="50084" h="118109" extrusionOk="0">
                    <a:moveTo>
                      <a:pt x="50085" y="0"/>
                    </a:moveTo>
                    <a:lnTo>
                      <a:pt x="50085" y="82391"/>
                    </a:lnTo>
                    <a:lnTo>
                      <a:pt x="16442" y="118110"/>
                    </a:lnTo>
                    <a:lnTo>
                      <a:pt x="0" y="23717"/>
                    </a:lnTo>
                    <a:lnTo>
                      <a:pt x="50085"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95" name="Google Shape;4195;p38"/>
              <p:cNvSpPr/>
              <p:nvPr/>
            </p:nvSpPr>
            <p:spPr>
              <a:xfrm>
                <a:off x="4071788" y="5191315"/>
                <a:ext cx="664504" cy="384619"/>
              </a:xfrm>
              <a:custGeom>
                <a:avLst/>
                <a:gdLst/>
                <a:ahLst/>
                <a:cxnLst/>
                <a:rect l="l" t="t" r="r" b="b"/>
                <a:pathLst>
                  <a:path w="664504" h="384619" extrusionOk="0">
                    <a:moveTo>
                      <a:pt x="664505" y="192310"/>
                    </a:moveTo>
                    <a:cubicBezTo>
                      <a:pt x="664505" y="298519"/>
                      <a:pt x="515750" y="384619"/>
                      <a:pt x="332252" y="384619"/>
                    </a:cubicBezTo>
                    <a:cubicBezTo>
                      <a:pt x="148754" y="384619"/>
                      <a:pt x="0" y="298519"/>
                      <a:pt x="0" y="192310"/>
                    </a:cubicBezTo>
                    <a:cubicBezTo>
                      <a:pt x="0" y="86100"/>
                      <a:pt x="148754" y="0"/>
                      <a:pt x="332252" y="0"/>
                    </a:cubicBezTo>
                    <a:cubicBezTo>
                      <a:pt x="515750" y="0"/>
                      <a:pt x="664505" y="86100"/>
                      <a:pt x="664505" y="192310"/>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96" name="Google Shape;4196;p38"/>
              <p:cNvSpPr/>
              <p:nvPr/>
            </p:nvSpPr>
            <p:spPr>
              <a:xfrm>
                <a:off x="4166288" y="5243631"/>
                <a:ext cx="475673" cy="275343"/>
              </a:xfrm>
              <a:custGeom>
                <a:avLst/>
                <a:gdLst/>
                <a:ahLst/>
                <a:cxnLst/>
                <a:rect l="l" t="t" r="r" b="b"/>
                <a:pathLst>
                  <a:path w="475673" h="275343" extrusionOk="0">
                    <a:moveTo>
                      <a:pt x="475252" y="145899"/>
                    </a:moveTo>
                    <a:cubicBezTo>
                      <a:pt x="471830" y="178284"/>
                      <a:pt x="448831" y="210193"/>
                      <a:pt x="405969" y="235053"/>
                    </a:cubicBezTo>
                    <a:cubicBezTo>
                      <a:pt x="313117" y="288774"/>
                      <a:pt x="162482" y="288774"/>
                      <a:pt x="69535" y="235053"/>
                    </a:cubicBezTo>
                    <a:cubicBezTo>
                      <a:pt x="26768" y="210193"/>
                      <a:pt x="3769" y="177903"/>
                      <a:pt x="443" y="145899"/>
                    </a:cubicBezTo>
                    <a:cubicBezTo>
                      <a:pt x="-3549" y="107799"/>
                      <a:pt x="19450" y="69699"/>
                      <a:pt x="69535" y="40362"/>
                    </a:cubicBezTo>
                    <a:cubicBezTo>
                      <a:pt x="162482" y="-13454"/>
                      <a:pt x="313117" y="-13454"/>
                      <a:pt x="405969" y="40362"/>
                    </a:cubicBezTo>
                    <a:cubicBezTo>
                      <a:pt x="456054" y="69318"/>
                      <a:pt x="479148" y="107990"/>
                      <a:pt x="475252" y="145899"/>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97" name="Google Shape;4197;p38"/>
              <p:cNvSpPr/>
              <p:nvPr/>
            </p:nvSpPr>
            <p:spPr>
              <a:xfrm>
                <a:off x="4166731" y="5260109"/>
                <a:ext cx="474809" cy="258865"/>
              </a:xfrm>
              <a:custGeom>
                <a:avLst/>
                <a:gdLst/>
                <a:ahLst/>
                <a:cxnLst/>
                <a:rect l="l" t="t" r="r" b="b"/>
                <a:pathLst>
                  <a:path w="474809" h="258865" extrusionOk="0">
                    <a:moveTo>
                      <a:pt x="474809" y="129421"/>
                    </a:moveTo>
                    <a:cubicBezTo>
                      <a:pt x="471388" y="161806"/>
                      <a:pt x="448389" y="193715"/>
                      <a:pt x="405527" y="218575"/>
                    </a:cubicBezTo>
                    <a:cubicBezTo>
                      <a:pt x="312675" y="272296"/>
                      <a:pt x="162040" y="272296"/>
                      <a:pt x="69093" y="218575"/>
                    </a:cubicBezTo>
                    <a:cubicBezTo>
                      <a:pt x="26325" y="193715"/>
                      <a:pt x="3326" y="161425"/>
                      <a:pt x="0" y="129421"/>
                    </a:cubicBezTo>
                    <a:cubicBezTo>
                      <a:pt x="3326" y="97036"/>
                      <a:pt x="26325" y="65222"/>
                      <a:pt x="69093" y="40362"/>
                    </a:cubicBezTo>
                    <a:cubicBezTo>
                      <a:pt x="162040" y="-13454"/>
                      <a:pt x="312675" y="-13454"/>
                      <a:pt x="405527" y="40362"/>
                    </a:cubicBezTo>
                    <a:cubicBezTo>
                      <a:pt x="448389" y="65222"/>
                      <a:pt x="471388" y="97036"/>
                      <a:pt x="474809" y="12942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98" name="Google Shape;4198;p38"/>
              <p:cNvSpPr/>
              <p:nvPr/>
            </p:nvSpPr>
            <p:spPr>
              <a:xfrm>
                <a:off x="4287999" y="5322379"/>
                <a:ext cx="221706" cy="139065"/>
              </a:xfrm>
              <a:custGeom>
                <a:avLst/>
                <a:gdLst/>
                <a:ahLst/>
                <a:cxnLst/>
                <a:rect l="l" t="t" r="r" b="b"/>
                <a:pathLst>
                  <a:path w="221706" h="139065" extrusionOk="0">
                    <a:moveTo>
                      <a:pt x="112620" y="22098"/>
                    </a:moveTo>
                    <a:cubicBezTo>
                      <a:pt x="109691" y="22146"/>
                      <a:pt x="106769" y="22403"/>
                      <a:pt x="103876" y="22860"/>
                    </a:cubicBezTo>
                    <a:cubicBezTo>
                      <a:pt x="99980" y="23431"/>
                      <a:pt x="95608" y="24194"/>
                      <a:pt x="90761" y="25241"/>
                    </a:cubicBezTo>
                    <a:cubicBezTo>
                      <a:pt x="85627" y="26280"/>
                      <a:pt x="80552" y="27575"/>
                      <a:pt x="75555" y="29146"/>
                    </a:cubicBezTo>
                    <a:cubicBezTo>
                      <a:pt x="70475" y="30632"/>
                      <a:pt x="65518" y="32509"/>
                      <a:pt x="60729" y="34766"/>
                    </a:cubicBezTo>
                    <a:lnTo>
                      <a:pt x="98744" y="56864"/>
                    </a:lnTo>
                    <a:lnTo>
                      <a:pt x="105587" y="54483"/>
                    </a:lnTo>
                    <a:cubicBezTo>
                      <a:pt x="115091" y="51245"/>
                      <a:pt x="124595" y="48482"/>
                      <a:pt x="133053" y="46196"/>
                    </a:cubicBezTo>
                    <a:cubicBezTo>
                      <a:pt x="141144" y="44063"/>
                      <a:pt x="149417" y="42691"/>
                      <a:pt x="157763" y="42101"/>
                    </a:cubicBezTo>
                    <a:cubicBezTo>
                      <a:pt x="165404" y="41624"/>
                      <a:pt x="173074" y="42167"/>
                      <a:pt x="180572" y="43720"/>
                    </a:cubicBezTo>
                    <a:cubicBezTo>
                      <a:pt x="188218" y="45310"/>
                      <a:pt x="195542" y="48178"/>
                      <a:pt x="202241" y="52197"/>
                    </a:cubicBezTo>
                    <a:cubicBezTo>
                      <a:pt x="208885" y="55550"/>
                      <a:pt x="214575" y="60522"/>
                      <a:pt x="218777" y="66675"/>
                    </a:cubicBezTo>
                    <a:cubicBezTo>
                      <a:pt x="221533" y="71142"/>
                      <a:pt x="222390" y="76524"/>
                      <a:pt x="221153" y="81629"/>
                    </a:cubicBezTo>
                    <a:cubicBezTo>
                      <a:pt x="219541" y="87259"/>
                      <a:pt x="216457" y="92355"/>
                      <a:pt x="212220" y="96393"/>
                    </a:cubicBezTo>
                    <a:cubicBezTo>
                      <a:pt x="206946" y="101660"/>
                      <a:pt x="201077" y="106299"/>
                      <a:pt x="194733" y="110204"/>
                    </a:cubicBezTo>
                    <a:lnTo>
                      <a:pt x="219062" y="124206"/>
                    </a:lnTo>
                    <a:lnTo>
                      <a:pt x="205852" y="131921"/>
                    </a:lnTo>
                    <a:lnTo>
                      <a:pt x="181332" y="117729"/>
                    </a:lnTo>
                    <a:cubicBezTo>
                      <a:pt x="169629" y="123473"/>
                      <a:pt x="157410" y="128102"/>
                      <a:pt x="144838" y="131540"/>
                    </a:cubicBezTo>
                    <a:cubicBezTo>
                      <a:pt x="131674" y="135179"/>
                      <a:pt x="118225" y="137703"/>
                      <a:pt x="104637" y="139065"/>
                    </a:cubicBezTo>
                    <a:lnTo>
                      <a:pt x="92567" y="116396"/>
                    </a:lnTo>
                    <a:cubicBezTo>
                      <a:pt x="96128" y="116300"/>
                      <a:pt x="99680" y="116014"/>
                      <a:pt x="103211" y="115538"/>
                    </a:cubicBezTo>
                    <a:cubicBezTo>
                      <a:pt x="108058" y="114967"/>
                      <a:pt x="113380" y="114014"/>
                      <a:pt x="119273" y="112776"/>
                    </a:cubicBezTo>
                    <a:cubicBezTo>
                      <a:pt x="125165" y="111538"/>
                      <a:pt x="131342" y="109919"/>
                      <a:pt x="138280" y="108013"/>
                    </a:cubicBezTo>
                    <a:cubicBezTo>
                      <a:pt x="144781" y="106175"/>
                      <a:pt x="151135" y="103851"/>
                      <a:pt x="157288" y="101060"/>
                    </a:cubicBezTo>
                    <a:lnTo>
                      <a:pt x="119273" y="79057"/>
                    </a:lnTo>
                    <a:lnTo>
                      <a:pt x="114236" y="80772"/>
                    </a:lnTo>
                    <a:lnTo>
                      <a:pt x="109104" y="82391"/>
                    </a:lnTo>
                    <a:cubicBezTo>
                      <a:pt x="99600" y="85535"/>
                      <a:pt x="90761" y="88011"/>
                      <a:pt x="82778" y="89821"/>
                    </a:cubicBezTo>
                    <a:cubicBezTo>
                      <a:pt x="75409" y="91497"/>
                      <a:pt x="67901" y="92488"/>
                      <a:pt x="60349" y="92773"/>
                    </a:cubicBezTo>
                    <a:cubicBezTo>
                      <a:pt x="53710" y="93002"/>
                      <a:pt x="47068" y="92402"/>
                      <a:pt x="40581" y="90964"/>
                    </a:cubicBezTo>
                    <a:cubicBezTo>
                      <a:pt x="34183" y="89354"/>
                      <a:pt x="28042" y="86849"/>
                      <a:pt x="22334" y="83534"/>
                    </a:cubicBezTo>
                    <a:cubicBezTo>
                      <a:pt x="16043" y="80229"/>
                      <a:pt x="10584" y="75543"/>
                      <a:pt x="6368" y="69818"/>
                    </a:cubicBezTo>
                    <a:cubicBezTo>
                      <a:pt x="3291" y="65532"/>
                      <a:pt x="1781" y="60322"/>
                      <a:pt x="2091" y="55054"/>
                    </a:cubicBezTo>
                    <a:cubicBezTo>
                      <a:pt x="2294" y="49730"/>
                      <a:pt x="4009" y="44577"/>
                      <a:pt x="7033" y="40196"/>
                    </a:cubicBezTo>
                    <a:cubicBezTo>
                      <a:pt x="11467" y="34747"/>
                      <a:pt x="16689" y="29994"/>
                      <a:pt x="22524" y="26098"/>
                    </a:cubicBezTo>
                    <a:lnTo>
                      <a:pt x="0" y="13049"/>
                    </a:lnTo>
                    <a:lnTo>
                      <a:pt x="13210" y="5429"/>
                    </a:lnTo>
                    <a:lnTo>
                      <a:pt x="35544" y="18002"/>
                    </a:lnTo>
                    <a:cubicBezTo>
                      <a:pt x="46019" y="12849"/>
                      <a:pt x="57010" y="8830"/>
                      <a:pt x="68332" y="6001"/>
                    </a:cubicBezTo>
                    <a:cubicBezTo>
                      <a:pt x="79113" y="3258"/>
                      <a:pt x="90067" y="1248"/>
                      <a:pt x="101120" y="0"/>
                    </a:cubicBezTo>
                    <a:close/>
                    <a:moveTo>
                      <a:pt x="47614" y="62294"/>
                    </a:moveTo>
                    <a:cubicBezTo>
                      <a:pt x="52651" y="65189"/>
                      <a:pt x="58470" y="66418"/>
                      <a:pt x="64246" y="65818"/>
                    </a:cubicBezTo>
                    <a:cubicBezTo>
                      <a:pt x="71975" y="64951"/>
                      <a:pt x="79590" y="63265"/>
                      <a:pt x="86960" y="60770"/>
                    </a:cubicBezTo>
                    <a:lnTo>
                      <a:pt x="51225" y="40196"/>
                    </a:lnTo>
                    <a:cubicBezTo>
                      <a:pt x="38110" y="48673"/>
                      <a:pt x="36875" y="56007"/>
                      <a:pt x="47614" y="62294"/>
                    </a:cubicBezTo>
                    <a:close/>
                    <a:moveTo>
                      <a:pt x="173064" y="72771"/>
                    </a:moveTo>
                    <a:cubicBezTo>
                      <a:pt x="167619" y="69771"/>
                      <a:pt x="161346" y="68628"/>
                      <a:pt x="155197" y="69532"/>
                    </a:cubicBezTo>
                    <a:cubicBezTo>
                      <a:pt x="146746" y="70609"/>
                      <a:pt x="138412" y="72457"/>
                      <a:pt x="130297" y="75057"/>
                    </a:cubicBezTo>
                    <a:lnTo>
                      <a:pt x="165841" y="95631"/>
                    </a:lnTo>
                    <a:cubicBezTo>
                      <a:pt x="180952" y="86296"/>
                      <a:pt x="183423" y="78296"/>
                      <a:pt x="173064" y="72771"/>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99" name="Google Shape;4199;p38"/>
              <p:cNvSpPr/>
              <p:nvPr/>
            </p:nvSpPr>
            <p:spPr>
              <a:xfrm>
                <a:off x="4380566" y="5425821"/>
                <a:ext cx="14540" cy="19050"/>
              </a:xfrm>
              <a:custGeom>
                <a:avLst/>
                <a:gdLst/>
                <a:ahLst/>
                <a:cxnLst/>
                <a:rect l="l" t="t" r="r" b="b"/>
                <a:pathLst>
                  <a:path w="14540" h="19050" extrusionOk="0">
                    <a:moveTo>
                      <a:pt x="0" y="12954"/>
                    </a:moveTo>
                    <a:cubicBezTo>
                      <a:pt x="0" y="12001"/>
                      <a:pt x="0" y="0"/>
                      <a:pt x="0" y="0"/>
                    </a:cubicBezTo>
                    <a:lnTo>
                      <a:pt x="14541" y="9525"/>
                    </a:lnTo>
                    <a:lnTo>
                      <a:pt x="8173" y="1905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00" name="Google Shape;4200;p38"/>
              <p:cNvSpPr/>
              <p:nvPr/>
            </p:nvSpPr>
            <p:spPr>
              <a:xfrm>
                <a:off x="4475699" y="5433726"/>
                <a:ext cx="31552" cy="14763"/>
              </a:xfrm>
              <a:custGeom>
                <a:avLst/>
                <a:gdLst/>
                <a:ahLst/>
                <a:cxnLst/>
                <a:rect l="l" t="t" r="r" b="b"/>
                <a:pathLst>
                  <a:path w="31552" h="14763" extrusionOk="0">
                    <a:moveTo>
                      <a:pt x="31553" y="12859"/>
                    </a:moveTo>
                    <a:lnTo>
                      <a:pt x="31553" y="0"/>
                    </a:lnTo>
                    <a:lnTo>
                      <a:pt x="0" y="2381"/>
                    </a:lnTo>
                    <a:lnTo>
                      <a:pt x="18152" y="14764"/>
                    </a:lnTo>
                    <a:lnTo>
                      <a:pt x="31553" y="1285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01" name="Google Shape;4201;p38"/>
              <p:cNvSpPr/>
              <p:nvPr/>
            </p:nvSpPr>
            <p:spPr>
              <a:xfrm>
                <a:off x="4486248" y="5386197"/>
                <a:ext cx="23664" cy="13049"/>
              </a:xfrm>
              <a:custGeom>
                <a:avLst/>
                <a:gdLst/>
                <a:ahLst/>
                <a:cxnLst/>
                <a:rect l="l" t="t" r="r" b="b"/>
                <a:pathLst>
                  <a:path w="23664" h="13049" extrusionOk="0">
                    <a:moveTo>
                      <a:pt x="23664" y="13049"/>
                    </a:moveTo>
                    <a:lnTo>
                      <a:pt x="23664" y="0"/>
                    </a:lnTo>
                    <a:lnTo>
                      <a:pt x="0" y="8572"/>
                    </a:lnTo>
                    <a:lnTo>
                      <a:pt x="23664" y="1304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02" name="Google Shape;4202;p38"/>
              <p:cNvSpPr/>
              <p:nvPr/>
            </p:nvSpPr>
            <p:spPr>
              <a:xfrm>
                <a:off x="4411929" y="5390959"/>
                <a:ext cx="35639" cy="24764"/>
              </a:xfrm>
              <a:custGeom>
                <a:avLst/>
                <a:gdLst/>
                <a:ahLst/>
                <a:cxnLst/>
                <a:rect l="l" t="t" r="r" b="b"/>
                <a:pathLst>
                  <a:path w="35639" h="24764" extrusionOk="0">
                    <a:moveTo>
                      <a:pt x="0" y="7620"/>
                    </a:moveTo>
                    <a:lnTo>
                      <a:pt x="7888" y="0"/>
                    </a:lnTo>
                    <a:lnTo>
                      <a:pt x="35639" y="19050"/>
                    </a:lnTo>
                    <a:lnTo>
                      <a:pt x="33929" y="24765"/>
                    </a:lnTo>
                    <a:cubicBezTo>
                      <a:pt x="33929" y="24765"/>
                      <a:pt x="13210" y="16002"/>
                      <a:pt x="12545" y="1524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03" name="Google Shape;4203;p38"/>
              <p:cNvSpPr/>
              <p:nvPr/>
            </p:nvSpPr>
            <p:spPr>
              <a:xfrm>
                <a:off x="4339320" y="5349621"/>
                <a:ext cx="44382" cy="29146"/>
              </a:xfrm>
              <a:custGeom>
                <a:avLst/>
                <a:gdLst/>
                <a:ahLst/>
                <a:cxnLst/>
                <a:rect l="l" t="t" r="r" b="b"/>
                <a:pathLst>
                  <a:path w="44382" h="29146" extrusionOk="0">
                    <a:moveTo>
                      <a:pt x="0" y="8191"/>
                    </a:moveTo>
                    <a:lnTo>
                      <a:pt x="36780" y="29146"/>
                    </a:lnTo>
                    <a:lnTo>
                      <a:pt x="44383" y="23717"/>
                    </a:lnTo>
                    <a:cubicBezTo>
                      <a:pt x="44383" y="23717"/>
                      <a:pt x="39726" y="18383"/>
                      <a:pt x="39346" y="17812"/>
                    </a:cubicBezTo>
                    <a:cubicBezTo>
                      <a:pt x="36032" y="14097"/>
                      <a:pt x="32188" y="10887"/>
                      <a:pt x="27941" y="8287"/>
                    </a:cubicBezTo>
                    <a:cubicBezTo>
                      <a:pt x="25185" y="7810"/>
                      <a:pt x="7698" y="0"/>
                      <a:pt x="7698"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04" name="Google Shape;4204;p38"/>
              <p:cNvSpPr/>
              <p:nvPr/>
            </p:nvSpPr>
            <p:spPr>
              <a:xfrm>
                <a:off x="4380091" y="5326094"/>
                <a:ext cx="20528" cy="18383"/>
              </a:xfrm>
              <a:custGeom>
                <a:avLst/>
                <a:gdLst/>
                <a:ahLst/>
                <a:cxnLst/>
                <a:rect l="l" t="t" r="r" b="b"/>
                <a:pathLst>
                  <a:path w="20528" h="18383" extrusionOk="0">
                    <a:moveTo>
                      <a:pt x="20528" y="18383"/>
                    </a:moveTo>
                    <a:lnTo>
                      <a:pt x="20528" y="5524"/>
                    </a:lnTo>
                    <a:lnTo>
                      <a:pt x="3611" y="0"/>
                    </a:lnTo>
                    <a:lnTo>
                      <a:pt x="0" y="10096"/>
                    </a:lnTo>
                    <a:lnTo>
                      <a:pt x="855" y="14764"/>
                    </a:lnTo>
                    <a:lnTo>
                      <a:pt x="20528" y="18383"/>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05" name="Google Shape;4205;p38"/>
              <p:cNvSpPr/>
              <p:nvPr/>
            </p:nvSpPr>
            <p:spPr>
              <a:xfrm>
                <a:off x="4288189" y="5322284"/>
                <a:ext cx="19577" cy="14668"/>
              </a:xfrm>
              <a:custGeom>
                <a:avLst/>
                <a:gdLst/>
                <a:ahLst/>
                <a:cxnLst/>
                <a:rect l="l" t="t" r="r" b="b"/>
                <a:pathLst>
                  <a:path w="19577" h="14668" extrusionOk="0">
                    <a:moveTo>
                      <a:pt x="0" y="12954"/>
                    </a:moveTo>
                    <a:lnTo>
                      <a:pt x="0" y="0"/>
                    </a:lnTo>
                    <a:lnTo>
                      <a:pt x="19578" y="2096"/>
                    </a:lnTo>
                    <a:lnTo>
                      <a:pt x="13305" y="14669"/>
                    </a:lnTo>
                    <a:lnTo>
                      <a:pt x="0" y="12954"/>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06" name="Google Shape;4206;p38"/>
              <p:cNvSpPr/>
              <p:nvPr/>
            </p:nvSpPr>
            <p:spPr>
              <a:xfrm>
                <a:off x="4288855" y="5365623"/>
                <a:ext cx="22428" cy="22764"/>
              </a:xfrm>
              <a:custGeom>
                <a:avLst/>
                <a:gdLst/>
                <a:ahLst/>
                <a:cxnLst/>
                <a:rect l="l" t="t" r="r" b="b"/>
                <a:pathLst>
                  <a:path w="22428" h="22764" extrusionOk="0">
                    <a:moveTo>
                      <a:pt x="0" y="13430"/>
                    </a:moveTo>
                    <a:cubicBezTo>
                      <a:pt x="0" y="13430"/>
                      <a:pt x="0" y="0"/>
                      <a:pt x="0" y="0"/>
                    </a:cubicBezTo>
                    <a:lnTo>
                      <a:pt x="22429" y="0"/>
                    </a:lnTo>
                    <a:lnTo>
                      <a:pt x="16917" y="12001"/>
                    </a:lnTo>
                    <a:lnTo>
                      <a:pt x="7413" y="2276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07" name="Google Shape;4207;p38"/>
              <p:cNvSpPr/>
              <p:nvPr/>
            </p:nvSpPr>
            <p:spPr>
              <a:xfrm>
                <a:off x="4289330" y="5309520"/>
                <a:ext cx="220369" cy="139160"/>
              </a:xfrm>
              <a:custGeom>
                <a:avLst/>
                <a:gdLst/>
                <a:ahLst/>
                <a:cxnLst/>
                <a:rect l="l" t="t" r="r" b="b"/>
                <a:pathLst>
                  <a:path w="220369" h="139160" extrusionOk="0">
                    <a:moveTo>
                      <a:pt x="111289" y="22098"/>
                    </a:moveTo>
                    <a:cubicBezTo>
                      <a:pt x="108361" y="22060"/>
                      <a:pt x="105434" y="22279"/>
                      <a:pt x="102546" y="22765"/>
                    </a:cubicBezTo>
                    <a:cubicBezTo>
                      <a:pt x="98649" y="23336"/>
                      <a:pt x="94278" y="24098"/>
                      <a:pt x="89431" y="25146"/>
                    </a:cubicBezTo>
                    <a:cubicBezTo>
                      <a:pt x="84584" y="26194"/>
                      <a:pt x="79452" y="27432"/>
                      <a:pt x="74225" y="29051"/>
                    </a:cubicBezTo>
                    <a:cubicBezTo>
                      <a:pt x="69142" y="30566"/>
                      <a:pt x="64185" y="32480"/>
                      <a:pt x="59399" y="34766"/>
                    </a:cubicBezTo>
                    <a:lnTo>
                      <a:pt x="97414" y="56864"/>
                    </a:lnTo>
                    <a:lnTo>
                      <a:pt x="104257" y="54388"/>
                    </a:lnTo>
                    <a:cubicBezTo>
                      <a:pt x="113760" y="51149"/>
                      <a:pt x="123264" y="48482"/>
                      <a:pt x="131722" y="46196"/>
                    </a:cubicBezTo>
                    <a:cubicBezTo>
                      <a:pt x="139804" y="44015"/>
                      <a:pt x="148080" y="42644"/>
                      <a:pt x="156432" y="42101"/>
                    </a:cubicBezTo>
                    <a:cubicBezTo>
                      <a:pt x="164070" y="41596"/>
                      <a:pt x="171739" y="42101"/>
                      <a:pt x="179241" y="43625"/>
                    </a:cubicBezTo>
                    <a:cubicBezTo>
                      <a:pt x="186874" y="45253"/>
                      <a:pt x="194193" y="48120"/>
                      <a:pt x="200910" y="52102"/>
                    </a:cubicBezTo>
                    <a:cubicBezTo>
                      <a:pt x="207554" y="55455"/>
                      <a:pt x="213244" y="60427"/>
                      <a:pt x="217447" y="66580"/>
                    </a:cubicBezTo>
                    <a:cubicBezTo>
                      <a:pt x="220193" y="71047"/>
                      <a:pt x="221049" y="76429"/>
                      <a:pt x="219823" y="81534"/>
                    </a:cubicBezTo>
                    <a:cubicBezTo>
                      <a:pt x="218233" y="87173"/>
                      <a:pt x="215145" y="92278"/>
                      <a:pt x="210889" y="96298"/>
                    </a:cubicBezTo>
                    <a:cubicBezTo>
                      <a:pt x="205705" y="101613"/>
                      <a:pt x="199897" y="106289"/>
                      <a:pt x="193592" y="110204"/>
                    </a:cubicBezTo>
                    <a:lnTo>
                      <a:pt x="217922" y="124301"/>
                    </a:lnTo>
                    <a:lnTo>
                      <a:pt x="204712" y="131921"/>
                    </a:lnTo>
                    <a:lnTo>
                      <a:pt x="180192" y="117729"/>
                    </a:lnTo>
                    <a:cubicBezTo>
                      <a:pt x="168525" y="123558"/>
                      <a:pt x="156297" y="128188"/>
                      <a:pt x="143697" y="131540"/>
                    </a:cubicBezTo>
                    <a:cubicBezTo>
                      <a:pt x="130535" y="135217"/>
                      <a:pt x="117088" y="137760"/>
                      <a:pt x="103496" y="139160"/>
                    </a:cubicBezTo>
                    <a:lnTo>
                      <a:pt x="91236" y="116014"/>
                    </a:lnTo>
                    <a:cubicBezTo>
                      <a:pt x="94797" y="115919"/>
                      <a:pt x="98350" y="115634"/>
                      <a:pt x="101881" y="115157"/>
                    </a:cubicBezTo>
                    <a:cubicBezTo>
                      <a:pt x="107279" y="114519"/>
                      <a:pt x="112641" y="113595"/>
                      <a:pt x="117942" y="112395"/>
                    </a:cubicBezTo>
                    <a:cubicBezTo>
                      <a:pt x="123834" y="111157"/>
                      <a:pt x="130012" y="109538"/>
                      <a:pt x="136950" y="107633"/>
                    </a:cubicBezTo>
                    <a:cubicBezTo>
                      <a:pt x="143464" y="105842"/>
                      <a:pt x="149821" y="103518"/>
                      <a:pt x="155957" y="100679"/>
                    </a:cubicBezTo>
                    <a:lnTo>
                      <a:pt x="117942" y="78677"/>
                    </a:lnTo>
                    <a:cubicBezTo>
                      <a:pt x="116326" y="79248"/>
                      <a:pt x="114616" y="79915"/>
                      <a:pt x="112905" y="80391"/>
                    </a:cubicBezTo>
                    <a:lnTo>
                      <a:pt x="107773" y="82010"/>
                    </a:lnTo>
                    <a:cubicBezTo>
                      <a:pt x="98269" y="85154"/>
                      <a:pt x="89431" y="87630"/>
                      <a:pt x="81447" y="89440"/>
                    </a:cubicBezTo>
                    <a:cubicBezTo>
                      <a:pt x="74081" y="91145"/>
                      <a:pt x="66572" y="92164"/>
                      <a:pt x="59019" y="92488"/>
                    </a:cubicBezTo>
                    <a:cubicBezTo>
                      <a:pt x="52375" y="92688"/>
                      <a:pt x="45733" y="92050"/>
                      <a:pt x="39251" y="90583"/>
                    </a:cubicBezTo>
                    <a:cubicBezTo>
                      <a:pt x="32826" y="89049"/>
                      <a:pt x="26672" y="86544"/>
                      <a:pt x="21003" y="83153"/>
                    </a:cubicBezTo>
                    <a:cubicBezTo>
                      <a:pt x="14721" y="79886"/>
                      <a:pt x="9261" y="75229"/>
                      <a:pt x="5037" y="69533"/>
                    </a:cubicBezTo>
                    <a:cubicBezTo>
                      <a:pt x="1975" y="65246"/>
                      <a:pt x="466" y="60036"/>
                      <a:pt x="760" y="54769"/>
                    </a:cubicBezTo>
                    <a:cubicBezTo>
                      <a:pt x="1328" y="49273"/>
                      <a:pt x="3511" y="44063"/>
                      <a:pt x="7033" y="39814"/>
                    </a:cubicBezTo>
                    <a:cubicBezTo>
                      <a:pt x="11472" y="34404"/>
                      <a:pt x="16693" y="29680"/>
                      <a:pt x="22524" y="25813"/>
                    </a:cubicBezTo>
                    <a:lnTo>
                      <a:pt x="0" y="12763"/>
                    </a:lnTo>
                    <a:lnTo>
                      <a:pt x="13210" y="5048"/>
                    </a:lnTo>
                    <a:lnTo>
                      <a:pt x="34214" y="18002"/>
                    </a:lnTo>
                    <a:cubicBezTo>
                      <a:pt x="44668" y="12783"/>
                      <a:pt x="55664" y="8725"/>
                      <a:pt x="67002" y="5905"/>
                    </a:cubicBezTo>
                    <a:cubicBezTo>
                      <a:pt x="77774" y="3143"/>
                      <a:pt x="88732" y="1172"/>
                      <a:pt x="99790" y="0"/>
                    </a:cubicBezTo>
                    <a:close/>
                    <a:moveTo>
                      <a:pt x="46283" y="62579"/>
                    </a:moveTo>
                    <a:cubicBezTo>
                      <a:pt x="51312" y="65504"/>
                      <a:pt x="57130" y="66770"/>
                      <a:pt x="62915" y="66199"/>
                    </a:cubicBezTo>
                    <a:cubicBezTo>
                      <a:pt x="70639" y="65246"/>
                      <a:pt x="78248" y="63522"/>
                      <a:pt x="85629" y="61055"/>
                    </a:cubicBezTo>
                    <a:lnTo>
                      <a:pt x="49895" y="40386"/>
                    </a:lnTo>
                    <a:cubicBezTo>
                      <a:pt x="36780" y="48835"/>
                      <a:pt x="35576" y="56226"/>
                      <a:pt x="46283" y="62579"/>
                    </a:cubicBezTo>
                    <a:close/>
                    <a:moveTo>
                      <a:pt x="171733" y="73057"/>
                    </a:moveTo>
                    <a:cubicBezTo>
                      <a:pt x="166278" y="70085"/>
                      <a:pt x="160005" y="68980"/>
                      <a:pt x="153866" y="69913"/>
                    </a:cubicBezTo>
                    <a:cubicBezTo>
                      <a:pt x="145426" y="70999"/>
                      <a:pt x="137095" y="72819"/>
                      <a:pt x="128966" y="75343"/>
                    </a:cubicBezTo>
                    <a:lnTo>
                      <a:pt x="164511" y="95917"/>
                    </a:lnTo>
                    <a:cubicBezTo>
                      <a:pt x="179622" y="86296"/>
                      <a:pt x="182093" y="78677"/>
                      <a:pt x="171733" y="72676"/>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208" name="Google Shape;4208;p38"/>
            <p:cNvGrpSpPr/>
            <p:nvPr/>
          </p:nvGrpSpPr>
          <p:grpSpPr>
            <a:xfrm>
              <a:off x="3915836" y="4477454"/>
              <a:ext cx="746806" cy="516445"/>
              <a:chOff x="5696936" y="5293804"/>
              <a:chExt cx="746806" cy="516445"/>
            </a:xfrm>
          </p:grpSpPr>
          <p:sp>
            <p:nvSpPr>
              <p:cNvPr id="4209" name="Google Shape;4209;p38"/>
              <p:cNvSpPr/>
              <p:nvPr/>
            </p:nvSpPr>
            <p:spPr>
              <a:xfrm>
                <a:off x="5696936" y="5425630"/>
                <a:ext cx="664504" cy="384619"/>
              </a:xfrm>
              <a:custGeom>
                <a:avLst/>
                <a:gdLst/>
                <a:ahLst/>
                <a:cxnLst/>
                <a:rect l="l" t="t" r="r" b="b"/>
                <a:pathLst>
                  <a:path w="664504" h="384619" extrusionOk="0">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10" name="Google Shape;4210;p38"/>
              <p:cNvSpPr/>
              <p:nvPr/>
            </p:nvSpPr>
            <p:spPr>
              <a:xfrm>
                <a:off x="5779143" y="5376195"/>
                <a:ext cx="664504" cy="384619"/>
              </a:xfrm>
              <a:custGeom>
                <a:avLst/>
                <a:gdLst/>
                <a:ahLst/>
                <a:cxnLst/>
                <a:rect l="l" t="t" r="r" b="b"/>
                <a:pathLst>
                  <a:path w="664504" h="384619" extrusionOk="0">
                    <a:moveTo>
                      <a:pt x="664505" y="192310"/>
                    </a:moveTo>
                    <a:cubicBezTo>
                      <a:pt x="664505" y="298520"/>
                      <a:pt x="515750" y="384619"/>
                      <a:pt x="332252" y="384619"/>
                    </a:cubicBezTo>
                    <a:cubicBezTo>
                      <a:pt x="148754" y="384619"/>
                      <a:pt x="0" y="298520"/>
                      <a:pt x="0" y="192310"/>
                    </a:cubicBezTo>
                    <a:cubicBezTo>
                      <a:pt x="0" y="86100"/>
                      <a:pt x="148754" y="0"/>
                      <a:pt x="332252" y="0"/>
                    </a:cubicBezTo>
                    <a:cubicBezTo>
                      <a:pt x="515750" y="0"/>
                      <a:pt x="664505" y="86100"/>
                      <a:pt x="664505" y="192310"/>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11" name="Google Shape;4211;p38"/>
              <p:cNvSpPr/>
              <p:nvPr/>
            </p:nvSpPr>
            <p:spPr>
              <a:xfrm>
                <a:off x="5779238" y="5483828"/>
                <a:ext cx="65671" cy="87629"/>
              </a:xfrm>
              <a:custGeom>
                <a:avLst/>
                <a:gdLst/>
                <a:ahLst/>
                <a:cxnLst/>
                <a:rect l="l" t="t" r="r" b="b"/>
                <a:pathLst>
                  <a:path w="65671" h="87629" extrusionOk="0">
                    <a:moveTo>
                      <a:pt x="0" y="87630"/>
                    </a:moveTo>
                    <a:lnTo>
                      <a:pt x="0" y="0"/>
                    </a:lnTo>
                    <a:lnTo>
                      <a:pt x="65671" y="58579"/>
                    </a:lnTo>
                    <a:lnTo>
                      <a:pt x="0" y="8763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12" name="Google Shape;4212;p38"/>
              <p:cNvSpPr/>
              <p:nvPr/>
            </p:nvSpPr>
            <p:spPr>
              <a:xfrm>
                <a:off x="6393753" y="5486114"/>
                <a:ext cx="49989" cy="118109"/>
              </a:xfrm>
              <a:custGeom>
                <a:avLst/>
                <a:gdLst/>
                <a:ahLst/>
                <a:cxnLst/>
                <a:rect l="l" t="t" r="r" b="b"/>
                <a:pathLst>
                  <a:path w="49989" h="118109" extrusionOk="0">
                    <a:moveTo>
                      <a:pt x="49990" y="0"/>
                    </a:moveTo>
                    <a:lnTo>
                      <a:pt x="49990" y="82391"/>
                    </a:lnTo>
                    <a:lnTo>
                      <a:pt x="16442" y="118110"/>
                    </a:lnTo>
                    <a:lnTo>
                      <a:pt x="0" y="23813"/>
                    </a:lnTo>
                    <a:lnTo>
                      <a:pt x="49990"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13" name="Google Shape;4213;p38"/>
              <p:cNvSpPr/>
              <p:nvPr/>
            </p:nvSpPr>
            <p:spPr>
              <a:xfrm>
                <a:off x="5779143" y="5293804"/>
                <a:ext cx="664504" cy="384619"/>
              </a:xfrm>
              <a:custGeom>
                <a:avLst/>
                <a:gdLst/>
                <a:ahLst/>
                <a:cxnLst/>
                <a:rect l="l" t="t" r="r" b="b"/>
                <a:pathLst>
                  <a:path w="664504" h="384619" extrusionOk="0">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14" name="Google Shape;4214;p38"/>
              <p:cNvSpPr/>
              <p:nvPr/>
            </p:nvSpPr>
            <p:spPr>
              <a:xfrm>
                <a:off x="5873643" y="5346215"/>
                <a:ext cx="475693" cy="275248"/>
              </a:xfrm>
              <a:custGeom>
                <a:avLst/>
                <a:gdLst/>
                <a:ahLst/>
                <a:cxnLst/>
                <a:rect l="l" t="t" r="r" b="b"/>
                <a:pathLst>
                  <a:path w="475693" h="275248" extrusionOk="0">
                    <a:moveTo>
                      <a:pt x="475252" y="145899"/>
                    </a:moveTo>
                    <a:cubicBezTo>
                      <a:pt x="471926" y="178284"/>
                      <a:pt x="448831" y="210193"/>
                      <a:pt x="406064" y="234958"/>
                    </a:cubicBezTo>
                    <a:cubicBezTo>
                      <a:pt x="313117" y="288679"/>
                      <a:pt x="162482" y="288679"/>
                      <a:pt x="69630" y="234958"/>
                    </a:cubicBezTo>
                    <a:cubicBezTo>
                      <a:pt x="26768" y="210193"/>
                      <a:pt x="3769" y="178284"/>
                      <a:pt x="443" y="145899"/>
                    </a:cubicBezTo>
                    <a:cubicBezTo>
                      <a:pt x="-3549" y="107799"/>
                      <a:pt x="19450" y="69223"/>
                      <a:pt x="69630" y="40362"/>
                    </a:cubicBezTo>
                    <a:cubicBezTo>
                      <a:pt x="162482" y="-13454"/>
                      <a:pt x="313117" y="-13454"/>
                      <a:pt x="406064" y="40362"/>
                    </a:cubicBezTo>
                    <a:cubicBezTo>
                      <a:pt x="456149" y="69223"/>
                      <a:pt x="479243" y="107990"/>
                      <a:pt x="475252" y="145899"/>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15" name="Google Shape;4215;p38"/>
              <p:cNvSpPr/>
              <p:nvPr/>
            </p:nvSpPr>
            <p:spPr>
              <a:xfrm>
                <a:off x="5874086" y="5362694"/>
                <a:ext cx="474809" cy="258770"/>
              </a:xfrm>
              <a:custGeom>
                <a:avLst/>
                <a:gdLst/>
                <a:ahLst/>
                <a:cxnLst/>
                <a:rect l="l" t="t" r="r" b="b"/>
                <a:pathLst>
                  <a:path w="474809" h="258770" extrusionOk="0">
                    <a:moveTo>
                      <a:pt x="474809" y="129421"/>
                    </a:moveTo>
                    <a:cubicBezTo>
                      <a:pt x="471483" y="161806"/>
                      <a:pt x="448389" y="193715"/>
                      <a:pt x="405622" y="218480"/>
                    </a:cubicBezTo>
                    <a:cubicBezTo>
                      <a:pt x="312675" y="272201"/>
                      <a:pt x="162040" y="272201"/>
                      <a:pt x="69188" y="218480"/>
                    </a:cubicBezTo>
                    <a:cubicBezTo>
                      <a:pt x="26326" y="193715"/>
                      <a:pt x="3326" y="161806"/>
                      <a:pt x="0" y="129421"/>
                    </a:cubicBezTo>
                    <a:cubicBezTo>
                      <a:pt x="3326" y="97036"/>
                      <a:pt x="26326" y="65127"/>
                      <a:pt x="69188" y="40362"/>
                    </a:cubicBezTo>
                    <a:cubicBezTo>
                      <a:pt x="162040" y="-13454"/>
                      <a:pt x="312675" y="-13454"/>
                      <a:pt x="405622" y="40362"/>
                    </a:cubicBezTo>
                    <a:cubicBezTo>
                      <a:pt x="448389" y="65127"/>
                      <a:pt x="471483" y="97036"/>
                      <a:pt x="474809" y="12942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16" name="Google Shape;4216;p38"/>
              <p:cNvSpPr/>
              <p:nvPr/>
            </p:nvSpPr>
            <p:spPr>
              <a:xfrm>
                <a:off x="5996115" y="5424963"/>
                <a:ext cx="220987" cy="138970"/>
              </a:xfrm>
              <a:custGeom>
                <a:avLst/>
                <a:gdLst/>
                <a:ahLst/>
                <a:cxnLst/>
                <a:rect l="l" t="t" r="r" b="b"/>
                <a:pathLst>
                  <a:path w="220987" h="138970" extrusionOk="0">
                    <a:moveTo>
                      <a:pt x="111859" y="22098"/>
                    </a:moveTo>
                    <a:cubicBezTo>
                      <a:pt x="108932" y="22060"/>
                      <a:pt x="106005" y="22279"/>
                      <a:pt x="103116" y="22765"/>
                    </a:cubicBezTo>
                    <a:cubicBezTo>
                      <a:pt x="99219" y="23336"/>
                      <a:pt x="94848" y="24098"/>
                      <a:pt x="90001" y="25146"/>
                    </a:cubicBezTo>
                    <a:cubicBezTo>
                      <a:pt x="85154" y="26194"/>
                      <a:pt x="80497" y="27432"/>
                      <a:pt x="74890" y="29051"/>
                    </a:cubicBezTo>
                    <a:cubicBezTo>
                      <a:pt x="69777" y="30566"/>
                      <a:pt x="64787" y="32480"/>
                      <a:pt x="59969" y="34766"/>
                    </a:cubicBezTo>
                    <a:lnTo>
                      <a:pt x="97984" y="56864"/>
                    </a:lnTo>
                    <a:lnTo>
                      <a:pt x="104827" y="54388"/>
                    </a:lnTo>
                    <a:cubicBezTo>
                      <a:pt x="114331" y="51149"/>
                      <a:pt x="123834" y="48387"/>
                      <a:pt x="132293" y="46196"/>
                    </a:cubicBezTo>
                    <a:cubicBezTo>
                      <a:pt x="140409" y="44015"/>
                      <a:pt x="148715" y="42644"/>
                      <a:pt x="157098" y="42101"/>
                    </a:cubicBezTo>
                    <a:cubicBezTo>
                      <a:pt x="164701" y="41596"/>
                      <a:pt x="172342" y="42101"/>
                      <a:pt x="179812" y="43625"/>
                    </a:cubicBezTo>
                    <a:cubicBezTo>
                      <a:pt x="187472" y="45253"/>
                      <a:pt x="194828" y="48120"/>
                      <a:pt x="201575" y="52102"/>
                    </a:cubicBezTo>
                    <a:cubicBezTo>
                      <a:pt x="208199" y="55445"/>
                      <a:pt x="213854" y="60427"/>
                      <a:pt x="218017" y="66580"/>
                    </a:cubicBezTo>
                    <a:cubicBezTo>
                      <a:pt x="220839" y="71019"/>
                      <a:pt x="221695" y="76438"/>
                      <a:pt x="220393" y="81534"/>
                    </a:cubicBezTo>
                    <a:cubicBezTo>
                      <a:pt x="218806" y="87173"/>
                      <a:pt x="215717" y="92278"/>
                      <a:pt x="211459" y="96298"/>
                    </a:cubicBezTo>
                    <a:cubicBezTo>
                      <a:pt x="206261" y="101613"/>
                      <a:pt x="200425" y="106261"/>
                      <a:pt x="194067" y="110109"/>
                    </a:cubicBezTo>
                    <a:lnTo>
                      <a:pt x="218302" y="124206"/>
                    </a:lnTo>
                    <a:lnTo>
                      <a:pt x="205092" y="131826"/>
                    </a:lnTo>
                    <a:lnTo>
                      <a:pt x="180667" y="117634"/>
                    </a:lnTo>
                    <a:cubicBezTo>
                      <a:pt x="169034" y="123463"/>
                      <a:pt x="156841" y="128092"/>
                      <a:pt x="144267" y="131445"/>
                    </a:cubicBezTo>
                    <a:cubicBezTo>
                      <a:pt x="131114" y="135112"/>
                      <a:pt x="117657" y="137636"/>
                      <a:pt x="104066" y="138970"/>
                    </a:cubicBezTo>
                    <a:lnTo>
                      <a:pt x="91236" y="116015"/>
                    </a:lnTo>
                    <a:cubicBezTo>
                      <a:pt x="94829" y="115919"/>
                      <a:pt x="98412" y="115634"/>
                      <a:pt x="101976" y="115158"/>
                    </a:cubicBezTo>
                    <a:cubicBezTo>
                      <a:pt x="107345" y="114510"/>
                      <a:pt x="112667" y="113586"/>
                      <a:pt x="117942" y="112395"/>
                    </a:cubicBezTo>
                    <a:cubicBezTo>
                      <a:pt x="123834" y="111157"/>
                      <a:pt x="130012" y="109538"/>
                      <a:pt x="136949" y="107633"/>
                    </a:cubicBezTo>
                    <a:cubicBezTo>
                      <a:pt x="143460" y="105823"/>
                      <a:pt x="149818" y="103489"/>
                      <a:pt x="155957" y="100679"/>
                    </a:cubicBezTo>
                    <a:lnTo>
                      <a:pt x="117942" y="78677"/>
                    </a:lnTo>
                    <a:cubicBezTo>
                      <a:pt x="116326" y="79248"/>
                      <a:pt x="114711" y="79915"/>
                      <a:pt x="113000" y="80391"/>
                    </a:cubicBezTo>
                    <a:lnTo>
                      <a:pt x="107773" y="82010"/>
                    </a:lnTo>
                    <a:cubicBezTo>
                      <a:pt x="98269" y="85154"/>
                      <a:pt x="89431" y="87630"/>
                      <a:pt x="81543" y="89440"/>
                    </a:cubicBezTo>
                    <a:cubicBezTo>
                      <a:pt x="74177" y="91154"/>
                      <a:pt x="66669" y="92145"/>
                      <a:pt x="59114" y="92393"/>
                    </a:cubicBezTo>
                    <a:cubicBezTo>
                      <a:pt x="52470" y="92678"/>
                      <a:pt x="45827" y="92069"/>
                      <a:pt x="39346" y="90583"/>
                    </a:cubicBezTo>
                    <a:cubicBezTo>
                      <a:pt x="32893" y="89059"/>
                      <a:pt x="26706" y="86554"/>
                      <a:pt x="21003" y="83153"/>
                    </a:cubicBezTo>
                    <a:cubicBezTo>
                      <a:pt x="14750" y="79886"/>
                      <a:pt x="9314" y="75229"/>
                      <a:pt x="5132" y="69533"/>
                    </a:cubicBezTo>
                    <a:cubicBezTo>
                      <a:pt x="2005" y="65275"/>
                      <a:pt x="456" y="60055"/>
                      <a:pt x="760" y="54769"/>
                    </a:cubicBezTo>
                    <a:cubicBezTo>
                      <a:pt x="1331" y="49273"/>
                      <a:pt x="3507" y="44063"/>
                      <a:pt x="7033" y="39815"/>
                    </a:cubicBezTo>
                    <a:cubicBezTo>
                      <a:pt x="11443" y="34376"/>
                      <a:pt x="16670" y="29651"/>
                      <a:pt x="22524" y="25813"/>
                    </a:cubicBezTo>
                    <a:lnTo>
                      <a:pt x="0" y="12764"/>
                    </a:lnTo>
                    <a:lnTo>
                      <a:pt x="13305" y="5048"/>
                    </a:lnTo>
                    <a:lnTo>
                      <a:pt x="35544" y="18002"/>
                    </a:lnTo>
                    <a:cubicBezTo>
                      <a:pt x="45998" y="12783"/>
                      <a:pt x="56994" y="8725"/>
                      <a:pt x="68332" y="5906"/>
                    </a:cubicBezTo>
                    <a:cubicBezTo>
                      <a:pt x="79109" y="3153"/>
                      <a:pt x="90067" y="1181"/>
                      <a:pt x="101120" y="0"/>
                    </a:cubicBezTo>
                    <a:close/>
                    <a:moveTo>
                      <a:pt x="46949" y="62198"/>
                    </a:moveTo>
                    <a:cubicBezTo>
                      <a:pt x="51948" y="65122"/>
                      <a:pt x="57726" y="66389"/>
                      <a:pt x="63485" y="65818"/>
                    </a:cubicBezTo>
                    <a:cubicBezTo>
                      <a:pt x="71212" y="64875"/>
                      <a:pt x="78824" y="63151"/>
                      <a:pt x="86199" y="60674"/>
                    </a:cubicBezTo>
                    <a:lnTo>
                      <a:pt x="50465" y="40005"/>
                    </a:lnTo>
                    <a:cubicBezTo>
                      <a:pt x="37350" y="48578"/>
                      <a:pt x="36181" y="55979"/>
                      <a:pt x="46949" y="62198"/>
                    </a:cubicBezTo>
                    <a:close/>
                    <a:moveTo>
                      <a:pt x="172399" y="72676"/>
                    </a:moveTo>
                    <a:cubicBezTo>
                      <a:pt x="166896" y="69733"/>
                      <a:pt x="160605" y="68628"/>
                      <a:pt x="154437" y="69533"/>
                    </a:cubicBezTo>
                    <a:cubicBezTo>
                      <a:pt x="145997" y="70628"/>
                      <a:pt x="137672" y="72447"/>
                      <a:pt x="129537" y="74962"/>
                    </a:cubicBezTo>
                    <a:lnTo>
                      <a:pt x="165081" y="95536"/>
                    </a:lnTo>
                    <a:cubicBezTo>
                      <a:pt x="180667" y="86296"/>
                      <a:pt x="182663" y="78677"/>
                      <a:pt x="172399" y="72676"/>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17" name="Google Shape;4217;p38"/>
              <p:cNvSpPr/>
              <p:nvPr/>
            </p:nvSpPr>
            <p:spPr>
              <a:xfrm>
                <a:off x="6087446" y="5528024"/>
                <a:ext cx="14540" cy="19050"/>
              </a:xfrm>
              <a:custGeom>
                <a:avLst/>
                <a:gdLst/>
                <a:ahLst/>
                <a:cxnLst/>
                <a:rect l="l" t="t" r="r" b="b"/>
                <a:pathLst>
                  <a:path w="14540" h="19050" extrusionOk="0">
                    <a:moveTo>
                      <a:pt x="0" y="12954"/>
                    </a:moveTo>
                    <a:cubicBezTo>
                      <a:pt x="0" y="12002"/>
                      <a:pt x="0" y="0"/>
                      <a:pt x="0" y="0"/>
                    </a:cubicBezTo>
                    <a:lnTo>
                      <a:pt x="14541" y="9525"/>
                    </a:lnTo>
                    <a:lnTo>
                      <a:pt x="8268" y="1905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18" name="Google Shape;4218;p38"/>
              <p:cNvSpPr/>
              <p:nvPr/>
            </p:nvSpPr>
            <p:spPr>
              <a:xfrm>
                <a:off x="6183054" y="5536215"/>
                <a:ext cx="31552" cy="14858"/>
              </a:xfrm>
              <a:custGeom>
                <a:avLst/>
                <a:gdLst/>
                <a:ahLst/>
                <a:cxnLst/>
                <a:rect l="l" t="t" r="r" b="b"/>
                <a:pathLst>
                  <a:path w="31552" h="14858" extrusionOk="0">
                    <a:moveTo>
                      <a:pt x="31552" y="12954"/>
                    </a:moveTo>
                    <a:lnTo>
                      <a:pt x="31552" y="0"/>
                    </a:lnTo>
                    <a:lnTo>
                      <a:pt x="0" y="2476"/>
                    </a:lnTo>
                    <a:lnTo>
                      <a:pt x="18152" y="14859"/>
                    </a:lnTo>
                    <a:lnTo>
                      <a:pt x="31552" y="12954"/>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19" name="Google Shape;4219;p38"/>
              <p:cNvSpPr/>
              <p:nvPr/>
            </p:nvSpPr>
            <p:spPr>
              <a:xfrm>
                <a:off x="6193698" y="5488685"/>
                <a:ext cx="23569" cy="13049"/>
              </a:xfrm>
              <a:custGeom>
                <a:avLst/>
                <a:gdLst/>
                <a:ahLst/>
                <a:cxnLst/>
                <a:rect l="l" t="t" r="r" b="b"/>
                <a:pathLst>
                  <a:path w="23569" h="13049" extrusionOk="0">
                    <a:moveTo>
                      <a:pt x="23569" y="13049"/>
                    </a:moveTo>
                    <a:lnTo>
                      <a:pt x="23569" y="0"/>
                    </a:lnTo>
                    <a:lnTo>
                      <a:pt x="0" y="8573"/>
                    </a:lnTo>
                    <a:lnTo>
                      <a:pt x="23569" y="1304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20" name="Google Shape;4220;p38"/>
              <p:cNvSpPr/>
              <p:nvPr/>
            </p:nvSpPr>
            <p:spPr>
              <a:xfrm>
                <a:off x="6119759" y="5493543"/>
                <a:ext cx="35639" cy="24669"/>
              </a:xfrm>
              <a:custGeom>
                <a:avLst/>
                <a:gdLst/>
                <a:ahLst/>
                <a:cxnLst/>
                <a:rect l="l" t="t" r="r" b="b"/>
                <a:pathLst>
                  <a:path w="35639" h="24669" extrusionOk="0">
                    <a:moveTo>
                      <a:pt x="0" y="7525"/>
                    </a:moveTo>
                    <a:lnTo>
                      <a:pt x="7888" y="0"/>
                    </a:lnTo>
                    <a:lnTo>
                      <a:pt x="35639" y="19050"/>
                    </a:lnTo>
                    <a:lnTo>
                      <a:pt x="33929" y="24670"/>
                    </a:lnTo>
                    <a:cubicBezTo>
                      <a:pt x="33929" y="24670"/>
                      <a:pt x="13210" y="15907"/>
                      <a:pt x="12545" y="15145"/>
                    </a:cubicBezTo>
                    <a:cubicBezTo>
                      <a:pt x="11880" y="14383"/>
                      <a:pt x="0" y="7525"/>
                      <a:pt x="0" y="7525"/>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21" name="Google Shape;4221;p38"/>
              <p:cNvSpPr/>
              <p:nvPr/>
            </p:nvSpPr>
            <p:spPr>
              <a:xfrm>
                <a:off x="6046675" y="5452109"/>
                <a:ext cx="44382" cy="29241"/>
              </a:xfrm>
              <a:custGeom>
                <a:avLst/>
                <a:gdLst/>
                <a:ahLst/>
                <a:cxnLst/>
                <a:rect l="l" t="t" r="r" b="b"/>
                <a:pathLst>
                  <a:path w="44382" h="29241" extrusionOk="0">
                    <a:moveTo>
                      <a:pt x="0" y="8287"/>
                    </a:moveTo>
                    <a:lnTo>
                      <a:pt x="36875" y="29242"/>
                    </a:lnTo>
                    <a:lnTo>
                      <a:pt x="44383" y="23717"/>
                    </a:lnTo>
                    <a:cubicBezTo>
                      <a:pt x="44383" y="23717"/>
                      <a:pt x="39726" y="18383"/>
                      <a:pt x="39441" y="17907"/>
                    </a:cubicBezTo>
                    <a:cubicBezTo>
                      <a:pt x="36143" y="14135"/>
                      <a:pt x="32256" y="10925"/>
                      <a:pt x="27941" y="8382"/>
                    </a:cubicBezTo>
                    <a:cubicBezTo>
                      <a:pt x="25185" y="7811"/>
                      <a:pt x="7698" y="0"/>
                      <a:pt x="7698"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22" name="Google Shape;4222;p38"/>
              <p:cNvSpPr/>
              <p:nvPr/>
            </p:nvSpPr>
            <p:spPr>
              <a:xfrm>
                <a:off x="6087446" y="5428583"/>
                <a:ext cx="20528" cy="18478"/>
              </a:xfrm>
              <a:custGeom>
                <a:avLst/>
                <a:gdLst/>
                <a:ahLst/>
                <a:cxnLst/>
                <a:rect l="l" t="t" r="r" b="b"/>
                <a:pathLst>
                  <a:path w="20528" h="18478" extrusionOk="0">
                    <a:moveTo>
                      <a:pt x="20528" y="18479"/>
                    </a:moveTo>
                    <a:lnTo>
                      <a:pt x="20528" y="5525"/>
                    </a:lnTo>
                    <a:lnTo>
                      <a:pt x="3611" y="0"/>
                    </a:lnTo>
                    <a:lnTo>
                      <a:pt x="0" y="10192"/>
                    </a:lnTo>
                    <a:lnTo>
                      <a:pt x="855" y="14764"/>
                    </a:lnTo>
                    <a:lnTo>
                      <a:pt x="20528" y="18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23" name="Google Shape;4223;p38"/>
              <p:cNvSpPr/>
              <p:nvPr/>
            </p:nvSpPr>
            <p:spPr>
              <a:xfrm>
                <a:off x="5995544" y="5424773"/>
                <a:ext cx="19672" cy="14668"/>
              </a:xfrm>
              <a:custGeom>
                <a:avLst/>
                <a:gdLst/>
                <a:ahLst/>
                <a:cxnLst/>
                <a:rect l="l" t="t" r="r" b="b"/>
                <a:pathLst>
                  <a:path w="19672" h="14668" extrusionOk="0">
                    <a:moveTo>
                      <a:pt x="0" y="12954"/>
                    </a:moveTo>
                    <a:lnTo>
                      <a:pt x="0" y="0"/>
                    </a:lnTo>
                    <a:lnTo>
                      <a:pt x="19673" y="2096"/>
                    </a:lnTo>
                    <a:lnTo>
                      <a:pt x="13305" y="14669"/>
                    </a:lnTo>
                    <a:lnTo>
                      <a:pt x="0" y="12954"/>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24" name="Google Shape;4224;p38"/>
              <p:cNvSpPr/>
              <p:nvPr/>
            </p:nvSpPr>
            <p:spPr>
              <a:xfrm>
                <a:off x="5996210" y="5468111"/>
                <a:ext cx="22428" cy="22764"/>
              </a:xfrm>
              <a:custGeom>
                <a:avLst/>
                <a:gdLst/>
                <a:ahLst/>
                <a:cxnLst/>
                <a:rect l="l" t="t" r="r" b="b"/>
                <a:pathLst>
                  <a:path w="22428" h="22764" extrusionOk="0">
                    <a:moveTo>
                      <a:pt x="0" y="13430"/>
                    </a:moveTo>
                    <a:lnTo>
                      <a:pt x="0" y="0"/>
                    </a:lnTo>
                    <a:lnTo>
                      <a:pt x="22429" y="0"/>
                    </a:lnTo>
                    <a:lnTo>
                      <a:pt x="17012" y="12002"/>
                    </a:lnTo>
                    <a:lnTo>
                      <a:pt x="7508" y="2276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25" name="Google Shape;4225;p38"/>
              <p:cNvSpPr/>
              <p:nvPr/>
            </p:nvSpPr>
            <p:spPr>
              <a:xfrm>
                <a:off x="5996115" y="5412009"/>
                <a:ext cx="220987" cy="139065"/>
              </a:xfrm>
              <a:custGeom>
                <a:avLst/>
                <a:gdLst/>
                <a:ahLst/>
                <a:cxnLst/>
                <a:rect l="l" t="t" r="r" b="b"/>
                <a:pathLst>
                  <a:path w="220987" h="139065" extrusionOk="0">
                    <a:moveTo>
                      <a:pt x="111859" y="22098"/>
                    </a:moveTo>
                    <a:cubicBezTo>
                      <a:pt x="108932" y="22098"/>
                      <a:pt x="106005" y="22355"/>
                      <a:pt x="103116" y="22860"/>
                    </a:cubicBezTo>
                    <a:cubicBezTo>
                      <a:pt x="99248" y="23431"/>
                      <a:pt x="94876" y="24194"/>
                      <a:pt x="90001" y="25146"/>
                    </a:cubicBezTo>
                    <a:cubicBezTo>
                      <a:pt x="85154" y="26194"/>
                      <a:pt x="80497" y="27527"/>
                      <a:pt x="74890" y="29051"/>
                    </a:cubicBezTo>
                    <a:cubicBezTo>
                      <a:pt x="69786" y="30613"/>
                      <a:pt x="64806" y="32518"/>
                      <a:pt x="59969" y="34766"/>
                    </a:cubicBezTo>
                    <a:lnTo>
                      <a:pt x="97984" y="56864"/>
                    </a:lnTo>
                    <a:lnTo>
                      <a:pt x="104827" y="54483"/>
                    </a:lnTo>
                    <a:cubicBezTo>
                      <a:pt x="114331" y="51245"/>
                      <a:pt x="123834" y="48482"/>
                      <a:pt x="132293" y="46196"/>
                    </a:cubicBezTo>
                    <a:cubicBezTo>
                      <a:pt x="140418" y="44063"/>
                      <a:pt x="148725" y="42691"/>
                      <a:pt x="157098" y="42100"/>
                    </a:cubicBezTo>
                    <a:cubicBezTo>
                      <a:pt x="164701" y="41643"/>
                      <a:pt x="172332" y="42158"/>
                      <a:pt x="179812" y="43624"/>
                    </a:cubicBezTo>
                    <a:cubicBezTo>
                      <a:pt x="187481" y="45291"/>
                      <a:pt x="194828" y="48187"/>
                      <a:pt x="201575" y="52197"/>
                    </a:cubicBezTo>
                    <a:cubicBezTo>
                      <a:pt x="208199" y="55540"/>
                      <a:pt x="213854" y="60522"/>
                      <a:pt x="218017" y="66675"/>
                    </a:cubicBezTo>
                    <a:cubicBezTo>
                      <a:pt x="220839" y="71114"/>
                      <a:pt x="221695" y="76533"/>
                      <a:pt x="220393" y="81629"/>
                    </a:cubicBezTo>
                    <a:cubicBezTo>
                      <a:pt x="218777" y="87259"/>
                      <a:pt x="215698" y="92354"/>
                      <a:pt x="211459" y="96393"/>
                    </a:cubicBezTo>
                    <a:cubicBezTo>
                      <a:pt x="206242" y="101689"/>
                      <a:pt x="200397" y="106318"/>
                      <a:pt x="194067" y="110204"/>
                    </a:cubicBezTo>
                    <a:lnTo>
                      <a:pt x="218302" y="124206"/>
                    </a:lnTo>
                    <a:lnTo>
                      <a:pt x="205092" y="131921"/>
                    </a:lnTo>
                    <a:lnTo>
                      <a:pt x="180667" y="117729"/>
                    </a:lnTo>
                    <a:cubicBezTo>
                      <a:pt x="168996" y="123473"/>
                      <a:pt x="156812" y="128102"/>
                      <a:pt x="144267" y="131540"/>
                    </a:cubicBezTo>
                    <a:cubicBezTo>
                      <a:pt x="131095" y="135169"/>
                      <a:pt x="117657" y="137684"/>
                      <a:pt x="104066" y="139065"/>
                    </a:cubicBezTo>
                    <a:lnTo>
                      <a:pt x="91236" y="116014"/>
                    </a:lnTo>
                    <a:cubicBezTo>
                      <a:pt x="94829" y="115967"/>
                      <a:pt x="98412" y="115710"/>
                      <a:pt x="101976" y="115253"/>
                    </a:cubicBezTo>
                    <a:cubicBezTo>
                      <a:pt x="106727" y="114681"/>
                      <a:pt x="112050" y="113729"/>
                      <a:pt x="117942" y="112490"/>
                    </a:cubicBezTo>
                    <a:cubicBezTo>
                      <a:pt x="123834" y="111252"/>
                      <a:pt x="130012" y="109633"/>
                      <a:pt x="136949" y="107728"/>
                    </a:cubicBezTo>
                    <a:cubicBezTo>
                      <a:pt x="143450" y="105842"/>
                      <a:pt x="149799" y="103479"/>
                      <a:pt x="155957" y="100679"/>
                    </a:cubicBezTo>
                    <a:lnTo>
                      <a:pt x="117942" y="78772"/>
                    </a:lnTo>
                    <a:lnTo>
                      <a:pt x="113000" y="80486"/>
                    </a:lnTo>
                    <a:lnTo>
                      <a:pt x="107773" y="82105"/>
                    </a:lnTo>
                    <a:cubicBezTo>
                      <a:pt x="99162" y="85001"/>
                      <a:pt x="90410" y="87449"/>
                      <a:pt x="81543" y="89440"/>
                    </a:cubicBezTo>
                    <a:cubicBezTo>
                      <a:pt x="74187" y="91183"/>
                      <a:pt x="66669" y="92202"/>
                      <a:pt x="59114" y="92488"/>
                    </a:cubicBezTo>
                    <a:cubicBezTo>
                      <a:pt x="52470" y="92745"/>
                      <a:pt x="45818" y="92107"/>
                      <a:pt x="39346" y="90583"/>
                    </a:cubicBezTo>
                    <a:cubicBezTo>
                      <a:pt x="32912" y="89049"/>
                      <a:pt x="26725" y="86573"/>
                      <a:pt x="21003" y="83248"/>
                    </a:cubicBezTo>
                    <a:cubicBezTo>
                      <a:pt x="14740" y="79943"/>
                      <a:pt x="9314" y="75257"/>
                      <a:pt x="5132" y="69532"/>
                    </a:cubicBezTo>
                    <a:cubicBezTo>
                      <a:pt x="2005" y="65275"/>
                      <a:pt x="456" y="60055"/>
                      <a:pt x="760" y="54769"/>
                    </a:cubicBezTo>
                    <a:cubicBezTo>
                      <a:pt x="1350" y="49311"/>
                      <a:pt x="3535" y="44139"/>
                      <a:pt x="7033" y="39910"/>
                    </a:cubicBezTo>
                    <a:cubicBezTo>
                      <a:pt x="11471" y="34462"/>
                      <a:pt x="16689" y="29708"/>
                      <a:pt x="22524" y="25813"/>
                    </a:cubicBezTo>
                    <a:lnTo>
                      <a:pt x="0" y="12763"/>
                    </a:lnTo>
                    <a:lnTo>
                      <a:pt x="13305" y="5144"/>
                    </a:lnTo>
                    <a:lnTo>
                      <a:pt x="35544" y="18002"/>
                    </a:lnTo>
                    <a:cubicBezTo>
                      <a:pt x="46017" y="12849"/>
                      <a:pt x="57013" y="8830"/>
                      <a:pt x="68332" y="6001"/>
                    </a:cubicBezTo>
                    <a:cubicBezTo>
                      <a:pt x="79119" y="3267"/>
                      <a:pt x="90067" y="1257"/>
                      <a:pt x="101120" y="0"/>
                    </a:cubicBezTo>
                    <a:close/>
                    <a:moveTo>
                      <a:pt x="46949" y="62294"/>
                    </a:moveTo>
                    <a:cubicBezTo>
                      <a:pt x="51948" y="65189"/>
                      <a:pt x="57735" y="66418"/>
                      <a:pt x="63485" y="65818"/>
                    </a:cubicBezTo>
                    <a:cubicBezTo>
                      <a:pt x="71231" y="64970"/>
                      <a:pt x="78843" y="63246"/>
                      <a:pt x="86199" y="60674"/>
                    </a:cubicBezTo>
                    <a:lnTo>
                      <a:pt x="50465" y="40005"/>
                    </a:lnTo>
                    <a:cubicBezTo>
                      <a:pt x="37350" y="48578"/>
                      <a:pt x="36181" y="56007"/>
                      <a:pt x="46949" y="62294"/>
                    </a:cubicBezTo>
                    <a:close/>
                    <a:moveTo>
                      <a:pt x="172399" y="72771"/>
                    </a:moveTo>
                    <a:cubicBezTo>
                      <a:pt x="166924" y="69752"/>
                      <a:pt x="160614" y="68609"/>
                      <a:pt x="154437" y="69532"/>
                    </a:cubicBezTo>
                    <a:cubicBezTo>
                      <a:pt x="145988" y="70618"/>
                      <a:pt x="137653" y="72466"/>
                      <a:pt x="129537" y="75057"/>
                    </a:cubicBezTo>
                    <a:lnTo>
                      <a:pt x="165081" y="95631"/>
                    </a:lnTo>
                    <a:cubicBezTo>
                      <a:pt x="180667" y="86296"/>
                      <a:pt x="182663" y="78677"/>
                      <a:pt x="172399" y="72771"/>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4226" name="Google Shape;4226;p38"/>
            <p:cNvSpPr/>
            <p:nvPr/>
          </p:nvSpPr>
          <p:spPr>
            <a:xfrm>
              <a:off x="5615017" y="4460119"/>
              <a:ext cx="828920" cy="479679"/>
            </a:xfrm>
            <a:custGeom>
              <a:avLst/>
              <a:gdLst/>
              <a:ahLst/>
              <a:cxnLst/>
              <a:rect l="l" t="t" r="r" b="b"/>
              <a:pathLst>
                <a:path w="828920" h="479679" extrusionOk="0">
                  <a:moveTo>
                    <a:pt x="828920" y="239840"/>
                  </a:moveTo>
                  <a:cubicBezTo>
                    <a:pt x="828920" y="372299"/>
                    <a:pt x="643360" y="479679"/>
                    <a:pt x="414460" y="479679"/>
                  </a:cubicBezTo>
                  <a:cubicBezTo>
                    <a:pt x="185560" y="479679"/>
                    <a:pt x="0" y="372299"/>
                    <a:pt x="0" y="239840"/>
                  </a:cubicBezTo>
                  <a:cubicBezTo>
                    <a:pt x="0" y="107380"/>
                    <a:pt x="185560" y="0"/>
                    <a:pt x="414460" y="0"/>
                  </a:cubicBezTo>
                  <a:cubicBezTo>
                    <a:pt x="643360" y="0"/>
                    <a:pt x="828920" y="107380"/>
                    <a:pt x="828920" y="239840"/>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27" name="Google Shape;4227;p38"/>
            <p:cNvSpPr/>
            <p:nvPr/>
          </p:nvSpPr>
          <p:spPr>
            <a:xfrm>
              <a:off x="5846435" y="2182763"/>
              <a:ext cx="465451" cy="682637"/>
            </a:xfrm>
            <a:custGeom>
              <a:avLst/>
              <a:gdLst/>
              <a:ahLst/>
              <a:cxnLst/>
              <a:rect l="l" t="t" r="r" b="b"/>
              <a:pathLst>
                <a:path w="465451" h="682637" extrusionOk="0">
                  <a:moveTo>
                    <a:pt x="164035" y="22597"/>
                  </a:moveTo>
                  <a:cubicBezTo>
                    <a:pt x="182568" y="-7216"/>
                    <a:pt x="324079" y="-26837"/>
                    <a:pt x="370648" y="93368"/>
                  </a:cubicBezTo>
                  <a:cubicBezTo>
                    <a:pt x="388325" y="138898"/>
                    <a:pt x="385569" y="255293"/>
                    <a:pt x="400299" y="328540"/>
                  </a:cubicBezTo>
                  <a:cubicBezTo>
                    <a:pt x="415030" y="401788"/>
                    <a:pt x="449909" y="442840"/>
                    <a:pt x="462359" y="502562"/>
                  </a:cubicBezTo>
                  <a:cubicBezTo>
                    <a:pt x="474809" y="562284"/>
                    <a:pt x="454471" y="661534"/>
                    <a:pt x="311724" y="679060"/>
                  </a:cubicBezTo>
                  <a:cubicBezTo>
                    <a:pt x="168977" y="696586"/>
                    <a:pt x="59209" y="646390"/>
                    <a:pt x="25470" y="600765"/>
                  </a:cubicBezTo>
                  <a:cubicBezTo>
                    <a:pt x="-8268" y="555140"/>
                    <a:pt x="-8934" y="457890"/>
                    <a:pt x="26135" y="406169"/>
                  </a:cubicBezTo>
                  <a:cubicBezTo>
                    <a:pt x="61204" y="354448"/>
                    <a:pt x="87720" y="311776"/>
                    <a:pt x="86865" y="24424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28" name="Google Shape;4228;p38"/>
            <p:cNvSpPr/>
            <p:nvPr/>
          </p:nvSpPr>
          <p:spPr>
            <a:xfrm>
              <a:off x="5832052" y="2673876"/>
              <a:ext cx="86758" cy="504907"/>
            </a:xfrm>
            <a:custGeom>
              <a:avLst/>
              <a:gdLst/>
              <a:ahLst/>
              <a:cxnLst/>
              <a:rect l="l" t="t" r="r" b="b"/>
              <a:pathLst>
                <a:path w="86758" h="504907" extrusionOk="0">
                  <a:moveTo>
                    <a:pt x="8870" y="34023"/>
                  </a:moveTo>
                  <a:cubicBezTo>
                    <a:pt x="8870" y="34023"/>
                    <a:pt x="-24678" y="271196"/>
                    <a:pt x="38712" y="439789"/>
                  </a:cubicBezTo>
                  <a:cubicBezTo>
                    <a:pt x="102102" y="608381"/>
                    <a:pt x="84520" y="396355"/>
                    <a:pt x="84520" y="396355"/>
                  </a:cubicBezTo>
                  <a:lnTo>
                    <a:pt x="69314" y="345967"/>
                  </a:lnTo>
                  <a:cubicBezTo>
                    <a:pt x="69314" y="345967"/>
                    <a:pt x="56579" y="152038"/>
                    <a:pt x="61807" y="104508"/>
                  </a:cubicBezTo>
                  <a:cubicBezTo>
                    <a:pt x="67033" y="56979"/>
                    <a:pt x="65798" y="16116"/>
                    <a:pt x="69314" y="12306"/>
                  </a:cubicBezTo>
                  <a:cubicBezTo>
                    <a:pt x="72831" y="8497"/>
                    <a:pt x="56674" y="972"/>
                    <a:pt x="50307" y="19"/>
                  </a:cubicBezTo>
                  <a:cubicBezTo>
                    <a:pt x="43939" y="-933"/>
                    <a:pt x="8870" y="34023"/>
                    <a:pt x="8870" y="34023"/>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29" name="Google Shape;4229;p38"/>
            <p:cNvSpPr/>
            <p:nvPr/>
          </p:nvSpPr>
          <p:spPr>
            <a:xfrm>
              <a:off x="5882176" y="2176405"/>
              <a:ext cx="221715" cy="275766"/>
            </a:xfrm>
            <a:custGeom>
              <a:avLst/>
              <a:gdLst/>
              <a:ahLst/>
              <a:cxnLst/>
              <a:rect l="l" t="t" r="r" b="b"/>
              <a:pathLst>
                <a:path w="221715" h="275766" extrusionOk="0">
                  <a:moveTo>
                    <a:pt x="221716" y="8191"/>
                  </a:moveTo>
                  <a:cubicBezTo>
                    <a:pt x="221716" y="8191"/>
                    <a:pt x="115178" y="-22575"/>
                    <a:pt x="50648" y="35147"/>
                  </a:cubicBezTo>
                  <a:cubicBezTo>
                    <a:pt x="-8371" y="87915"/>
                    <a:pt x="-3429" y="159734"/>
                    <a:pt x="5125" y="193452"/>
                  </a:cubicBezTo>
                  <a:cubicBezTo>
                    <a:pt x="13678" y="227171"/>
                    <a:pt x="30975" y="273176"/>
                    <a:pt x="57681" y="275748"/>
                  </a:cubicBezTo>
                  <a:cubicBezTo>
                    <a:pt x="84386" y="278320"/>
                    <a:pt x="221716" y="8191"/>
                    <a:pt x="221716" y="819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30" name="Google Shape;4230;p38"/>
            <p:cNvSpPr/>
            <p:nvPr/>
          </p:nvSpPr>
          <p:spPr>
            <a:xfrm>
              <a:off x="5925036" y="2475870"/>
              <a:ext cx="274953" cy="308347"/>
            </a:xfrm>
            <a:custGeom>
              <a:avLst/>
              <a:gdLst/>
              <a:ahLst/>
              <a:cxnLst/>
              <a:rect l="l" t="t" r="r" b="b"/>
              <a:pathLst>
                <a:path w="274953" h="308347" extrusionOk="0">
                  <a:moveTo>
                    <a:pt x="219342" y="0"/>
                  </a:moveTo>
                  <a:cubicBezTo>
                    <a:pt x="219342" y="0"/>
                    <a:pt x="212310" y="119063"/>
                    <a:pt x="214495" y="127825"/>
                  </a:cubicBezTo>
                  <a:cubicBezTo>
                    <a:pt x="216681" y="136588"/>
                    <a:pt x="261159" y="144971"/>
                    <a:pt x="273609" y="155353"/>
                  </a:cubicBezTo>
                  <a:cubicBezTo>
                    <a:pt x="286059" y="165735"/>
                    <a:pt x="208983" y="286512"/>
                    <a:pt x="169828" y="304419"/>
                  </a:cubicBezTo>
                  <a:cubicBezTo>
                    <a:pt x="130672" y="322326"/>
                    <a:pt x="9308" y="276606"/>
                    <a:pt x="945" y="216122"/>
                  </a:cubicBezTo>
                  <a:cubicBezTo>
                    <a:pt x="-6848" y="160401"/>
                    <a:pt x="35634" y="117158"/>
                    <a:pt x="51981" y="101822"/>
                  </a:cubicBezTo>
                  <a:cubicBezTo>
                    <a:pt x="63100" y="100841"/>
                    <a:pt x="74276" y="100555"/>
                    <a:pt x="85434" y="100965"/>
                  </a:cubicBezTo>
                  <a:lnTo>
                    <a:pt x="89045" y="43243"/>
                  </a:lnTo>
                  <a:cubicBezTo>
                    <a:pt x="142457" y="26575"/>
                    <a:pt x="219342" y="0"/>
                    <a:pt x="219342" y="0"/>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31" name="Google Shape;4231;p38"/>
            <p:cNvSpPr/>
            <p:nvPr/>
          </p:nvSpPr>
          <p:spPr>
            <a:xfrm>
              <a:off x="5845497" y="2576533"/>
              <a:ext cx="400459" cy="461811"/>
            </a:xfrm>
            <a:custGeom>
              <a:avLst/>
              <a:gdLst/>
              <a:ahLst/>
              <a:cxnLst/>
              <a:rect l="l" t="t" r="r" b="b"/>
              <a:pathLst>
                <a:path w="400459" h="461811" extrusionOk="0">
                  <a:moveTo>
                    <a:pt x="315417" y="38688"/>
                  </a:moveTo>
                  <a:cubicBezTo>
                    <a:pt x="348776" y="43832"/>
                    <a:pt x="386981" y="61739"/>
                    <a:pt x="392208" y="80027"/>
                  </a:cubicBezTo>
                  <a:cubicBezTo>
                    <a:pt x="398290" y="101363"/>
                    <a:pt x="411216" y="202042"/>
                    <a:pt x="382704" y="278718"/>
                  </a:cubicBezTo>
                  <a:cubicBezTo>
                    <a:pt x="354193" y="355394"/>
                    <a:pt x="334330" y="404067"/>
                    <a:pt x="317793" y="437024"/>
                  </a:cubicBezTo>
                  <a:cubicBezTo>
                    <a:pt x="317793" y="437024"/>
                    <a:pt x="173431" y="499126"/>
                    <a:pt x="57009" y="426737"/>
                  </a:cubicBezTo>
                  <a:cubicBezTo>
                    <a:pt x="57009" y="426737"/>
                    <a:pt x="49026" y="344631"/>
                    <a:pt x="48456" y="300721"/>
                  </a:cubicBezTo>
                  <a:cubicBezTo>
                    <a:pt x="-58937" y="206804"/>
                    <a:pt x="32870" y="91171"/>
                    <a:pt x="123916" y="969"/>
                  </a:cubicBezTo>
                  <a:cubicBezTo>
                    <a:pt x="134807" y="-136"/>
                    <a:pt x="145784" y="-298"/>
                    <a:pt x="156704" y="493"/>
                  </a:cubicBezTo>
                  <a:cubicBezTo>
                    <a:pt x="156704" y="493"/>
                    <a:pt x="75447" y="96791"/>
                    <a:pt x="131899" y="151464"/>
                  </a:cubicBezTo>
                  <a:cubicBezTo>
                    <a:pt x="252693" y="114793"/>
                    <a:pt x="276737" y="60405"/>
                    <a:pt x="315417" y="38688"/>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32" name="Google Shape;4232;p38"/>
            <p:cNvSpPr/>
            <p:nvPr/>
          </p:nvSpPr>
          <p:spPr>
            <a:xfrm>
              <a:off x="5916607" y="2198526"/>
              <a:ext cx="294816" cy="364308"/>
            </a:xfrm>
            <a:custGeom>
              <a:avLst/>
              <a:gdLst/>
              <a:ahLst/>
              <a:cxnLst/>
              <a:rect l="l" t="t" r="r" b="b"/>
              <a:pathLst>
                <a:path w="294816" h="364308" extrusionOk="0">
                  <a:moveTo>
                    <a:pt x="6143" y="129898"/>
                  </a:moveTo>
                  <a:lnTo>
                    <a:pt x="6143" y="129898"/>
                  </a:lnTo>
                  <a:cubicBezTo>
                    <a:pt x="18118" y="53698"/>
                    <a:pt x="73240" y="-4405"/>
                    <a:pt x="151931" y="263"/>
                  </a:cubicBezTo>
                  <a:cubicBezTo>
                    <a:pt x="235318" y="4873"/>
                    <a:pt x="299183" y="76348"/>
                    <a:pt x="294583" y="159921"/>
                  </a:cubicBezTo>
                  <a:cubicBezTo>
                    <a:pt x="291970" y="207365"/>
                    <a:pt x="267307" y="250837"/>
                    <a:pt x="227961" y="277345"/>
                  </a:cubicBezTo>
                  <a:cubicBezTo>
                    <a:pt x="225244" y="288937"/>
                    <a:pt x="221157" y="300157"/>
                    <a:pt x="215797" y="310778"/>
                  </a:cubicBezTo>
                  <a:cubicBezTo>
                    <a:pt x="187855" y="343353"/>
                    <a:pt x="113916" y="363927"/>
                    <a:pt x="89492" y="364308"/>
                  </a:cubicBezTo>
                  <a:cubicBezTo>
                    <a:pt x="68298" y="364308"/>
                    <a:pt x="50146" y="344782"/>
                    <a:pt x="30283" y="311921"/>
                  </a:cubicBezTo>
                  <a:cubicBezTo>
                    <a:pt x="-10774" y="243436"/>
                    <a:pt x="-319" y="167617"/>
                    <a:pt x="6143" y="129898"/>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33" name="Google Shape;4233;p38"/>
            <p:cNvSpPr/>
            <p:nvPr/>
          </p:nvSpPr>
          <p:spPr>
            <a:xfrm>
              <a:off x="5928072" y="2197020"/>
              <a:ext cx="296585" cy="278850"/>
            </a:xfrm>
            <a:custGeom>
              <a:avLst/>
              <a:gdLst/>
              <a:ahLst/>
              <a:cxnLst/>
              <a:rect l="l" t="t" r="r" b="b"/>
              <a:pathLst>
                <a:path w="296585" h="278850" extrusionOk="0">
                  <a:moveTo>
                    <a:pt x="164891" y="3197"/>
                  </a:moveTo>
                  <a:cubicBezTo>
                    <a:pt x="220108" y="13961"/>
                    <a:pt x="265441" y="29582"/>
                    <a:pt x="280457" y="83874"/>
                  </a:cubicBezTo>
                  <a:cubicBezTo>
                    <a:pt x="290721" y="121307"/>
                    <a:pt x="304121" y="192554"/>
                    <a:pt x="291386" y="222653"/>
                  </a:cubicBezTo>
                  <a:lnTo>
                    <a:pt x="283403" y="244370"/>
                  </a:lnTo>
                  <a:lnTo>
                    <a:pt x="216876" y="278851"/>
                  </a:lnTo>
                  <a:cubicBezTo>
                    <a:pt x="216876" y="278851"/>
                    <a:pt x="185704" y="252848"/>
                    <a:pt x="195398" y="176457"/>
                  </a:cubicBezTo>
                  <a:cubicBezTo>
                    <a:pt x="194980" y="166227"/>
                    <a:pt x="191692" y="156321"/>
                    <a:pt x="185894" y="147882"/>
                  </a:cubicBezTo>
                  <a:cubicBezTo>
                    <a:pt x="181580" y="140729"/>
                    <a:pt x="178367" y="132956"/>
                    <a:pt x="176390" y="124832"/>
                  </a:cubicBezTo>
                  <a:cubicBezTo>
                    <a:pt x="168531" y="104162"/>
                    <a:pt x="153001" y="87332"/>
                    <a:pt x="133053" y="77873"/>
                  </a:cubicBezTo>
                  <a:cubicBezTo>
                    <a:pt x="83348" y="49870"/>
                    <a:pt x="10454" y="74063"/>
                    <a:pt x="0" y="84160"/>
                  </a:cubicBezTo>
                  <a:cubicBezTo>
                    <a:pt x="33929" y="14627"/>
                    <a:pt x="100645" y="-9376"/>
                    <a:pt x="164891" y="3197"/>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34" name="Google Shape;4234;p38"/>
            <p:cNvSpPr/>
            <p:nvPr/>
          </p:nvSpPr>
          <p:spPr>
            <a:xfrm>
              <a:off x="5977205" y="4610895"/>
              <a:ext cx="232912" cy="178155"/>
            </a:xfrm>
            <a:custGeom>
              <a:avLst/>
              <a:gdLst/>
              <a:ahLst/>
              <a:cxnLst/>
              <a:rect l="l" t="t" r="r" b="b"/>
              <a:pathLst>
                <a:path w="232912" h="178155" extrusionOk="0">
                  <a:moveTo>
                    <a:pt x="216022" y="5"/>
                  </a:moveTo>
                  <a:cubicBezTo>
                    <a:pt x="188081" y="22769"/>
                    <a:pt x="144649" y="7053"/>
                    <a:pt x="142558" y="9053"/>
                  </a:cubicBezTo>
                  <a:cubicBezTo>
                    <a:pt x="114047" y="37628"/>
                    <a:pt x="71755" y="62489"/>
                    <a:pt x="40202" y="87444"/>
                  </a:cubicBezTo>
                  <a:cubicBezTo>
                    <a:pt x="22810" y="101160"/>
                    <a:pt x="-4276" y="119543"/>
                    <a:pt x="571" y="145927"/>
                  </a:cubicBezTo>
                  <a:cubicBezTo>
                    <a:pt x="9410" y="193076"/>
                    <a:pt x="84775" y="178598"/>
                    <a:pt x="113191" y="164120"/>
                  </a:cubicBezTo>
                  <a:cubicBezTo>
                    <a:pt x="141608" y="149642"/>
                    <a:pt x="164797" y="126020"/>
                    <a:pt x="191692" y="109066"/>
                  </a:cubicBezTo>
                  <a:cubicBezTo>
                    <a:pt x="210700" y="97064"/>
                    <a:pt x="229708" y="90873"/>
                    <a:pt x="232749" y="66584"/>
                  </a:cubicBezTo>
                  <a:cubicBezTo>
                    <a:pt x="234555" y="51916"/>
                    <a:pt x="220964" y="-567"/>
                    <a:pt x="216022" y="5"/>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35" name="Google Shape;4235;p38"/>
            <p:cNvSpPr/>
            <p:nvPr/>
          </p:nvSpPr>
          <p:spPr>
            <a:xfrm>
              <a:off x="5978157" y="4667764"/>
              <a:ext cx="231905" cy="121227"/>
            </a:xfrm>
            <a:custGeom>
              <a:avLst/>
              <a:gdLst/>
              <a:ahLst/>
              <a:cxnLst/>
              <a:rect l="l" t="t" r="r" b="b"/>
              <a:pathLst>
                <a:path w="231905" h="121227" extrusionOk="0">
                  <a:moveTo>
                    <a:pt x="231417" y="0"/>
                  </a:moveTo>
                  <a:cubicBezTo>
                    <a:pt x="227711" y="23241"/>
                    <a:pt x="209083" y="29623"/>
                    <a:pt x="190076" y="41434"/>
                  </a:cubicBezTo>
                  <a:cubicBezTo>
                    <a:pt x="162705" y="58483"/>
                    <a:pt x="138660" y="83058"/>
                    <a:pt x="110244" y="97441"/>
                  </a:cubicBezTo>
                  <a:cubicBezTo>
                    <a:pt x="84013" y="110776"/>
                    <a:pt x="18437" y="124015"/>
                    <a:pt x="0" y="90392"/>
                  </a:cubicBezTo>
                  <a:cubicBezTo>
                    <a:pt x="10074" y="135826"/>
                    <a:pt x="84108" y="121539"/>
                    <a:pt x="112240" y="107251"/>
                  </a:cubicBezTo>
                  <a:cubicBezTo>
                    <a:pt x="140371" y="92964"/>
                    <a:pt x="163845" y="69151"/>
                    <a:pt x="190741" y="52197"/>
                  </a:cubicBezTo>
                  <a:cubicBezTo>
                    <a:pt x="209748" y="40196"/>
                    <a:pt x="228756" y="34004"/>
                    <a:pt x="231797" y="9715"/>
                  </a:cubicBezTo>
                  <a:cubicBezTo>
                    <a:pt x="232025" y="6477"/>
                    <a:pt x="231892" y="3219"/>
                    <a:pt x="23141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36" name="Google Shape;4236;p38"/>
            <p:cNvSpPr/>
            <p:nvPr/>
          </p:nvSpPr>
          <p:spPr>
            <a:xfrm>
              <a:off x="5800764" y="4571652"/>
              <a:ext cx="213680" cy="165568"/>
            </a:xfrm>
            <a:custGeom>
              <a:avLst/>
              <a:gdLst/>
              <a:ahLst/>
              <a:cxnLst/>
              <a:rect l="l" t="t" r="r" b="b"/>
              <a:pathLst>
                <a:path w="213680" h="165568" extrusionOk="0">
                  <a:moveTo>
                    <a:pt x="196496" y="5"/>
                  </a:moveTo>
                  <a:cubicBezTo>
                    <a:pt x="170931" y="20864"/>
                    <a:pt x="132345" y="9530"/>
                    <a:pt x="130445" y="11054"/>
                  </a:cubicBezTo>
                  <a:cubicBezTo>
                    <a:pt x="104404" y="37247"/>
                    <a:pt x="65819" y="59726"/>
                    <a:pt x="36927" y="82491"/>
                  </a:cubicBezTo>
                  <a:cubicBezTo>
                    <a:pt x="20961" y="95064"/>
                    <a:pt x="-3939" y="111924"/>
                    <a:pt x="528" y="136022"/>
                  </a:cubicBezTo>
                  <a:cubicBezTo>
                    <a:pt x="8606" y="179265"/>
                    <a:pt x="77604" y="165930"/>
                    <a:pt x="103644" y="152786"/>
                  </a:cubicBezTo>
                  <a:cubicBezTo>
                    <a:pt x="129684" y="139641"/>
                    <a:pt x="151163" y="117638"/>
                    <a:pt x="175588" y="102303"/>
                  </a:cubicBezTo>
                  <a:cubicBezTo>
                    <a:pt x="193170" y="91350"/>
                    <a:pt x="210466" y="85634"/>
                    <a:pt x="213603" y="63441"/>
                  </a:cubicBezTo>
                  <a:cubicBezTo>
                    <a:pt x="214838" y="50011"/>
                    <a:pt x="201058" y="-567"/>
                    <a:pt x="196496" y="5"/>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37" name="Google Shape;4237;p38"/>
            <p:cNvSpPr/>
            <p:nvPr/>
          </p:nvSpPr>
          <p:spPr>
            <a:xfrm>
              <a:off x="5801482" y="4626139"/>
              <a:ext cx="212755" cy="111143"/>
            </a:xfrm>
            <a:custGeom>
              <a:avLst/>
              <a:gdLst/>
              <a:ahLst/>
              <a:cxnLst/>
              <a:rect l="l" t="t" r="r" b="b"/>
              <a:pathLst>
                <a:path w="212755" h="111143" extrusionOk="0">
                  <a:moveTo>
                    <a:pt x="212124" y="0"/>
                  </a:moveTo>
                  <a:cubicBezTo>
                    <a:pt x="208798" y="21241"/>
                    <a:pt x="191691" y="27146"/>
                    <a:pt x="174109" y="38100"/>
                  </a:cubicBezTo>
                  <a:cubicBezTo>
                    <a:pt x="149019" y="53721"/>
                    <a:pt x="126590" y="76200"/>
                    <a:pt x="100930" y="89344"/>
                  </a:cubicBezTo>
                  <a:cubicBezTo>
                    <a:pt x="76886" y="101632"/>
                    <a:pt x="16917" y="113728"/>
                    <a:pt x="0" y="82867"/>
                  </a:cubicBezTo>
                  <a:cubicBezTo>
                    <a:pt x="9504" y="124492"/>
                    <a:pt x="76980" y="111442"/>
                    <a:pt x="102736" y="98393"/>
                  </a:cubicBezTo>
                  <a:cubicBezTo>
                    <a:pt x="128491" y="85344"/>
                    <a:pt x="150255" y="63246"/>
                    <a:pt x="174679" y="47911"/>
                  </a:cubicBezTo>
                  <a:cubicBezTo>
                    <a:pt x="192261" y="36957"/>
                    <a:pt x="209558" y="31242"/>
                    <a:pt x="212694" y="9049"/>
                  </a:cubicBezTo>
                  <a:cubicBezTo>
                    <a:pt x="212866" y="6020"/>
                    <a:pt x="212676" y="2981"/>
                    <a:pt x="212124"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38" name="Google Shape;4238;p38"/>
            <p:cNvSpPr/>
            <p:nvPr/>
          </p:nvSpPr>
          <p:spPr>
            <a:xfrm>
              <a:off x="5835285" y="3032607"/>
              <a:ext cx="455829" cy="1595222"/>
            </a:xfrm>
            <a:custGeom>
              <a:avLst/>
              <a:gdLst/>
              <a:ahLst/>
              <a:cxnLst/>
              <a:rect l="l" t="t" r="r" b="b"/>
              <a:pathLst>
                <a:path w="455829" h="1595222" extrusionOk="0">
                  <a:moveTo>
                    <a:pt x="11434" y="236696"/>
                  </a:moveTo>
                  <a:cubicBezTo>
                    <a:pt x="23694" y="140208"/>
                    <a:pt x="58953" y="0"/>
                    <a:pt x="58953" y="0"/>
                  </a:cubicBezTo>
                  <a:cubicBezTo>
                    <a:pt x="92720" y="15859"/>
                    <a:pt x="129281" y="24889"/>
                    <a:pt x="166536" y="26575"/>
                  </a:cubicBezTo>
                  <a:cubicBezTo>
                    <a:pt x="228691" y="29718"/>
                    <a:pt x="328101" y="10859"/>
                    <a:pt x="328101" y="10859"/>
                  </a:cubicBezTo>
                  <a:cubicBezTo>
                    <a:pt x="345540" y="41281"/>
                    <a:pt x="364576" y="70752"/>
                    <a:pt x="385123" y="99155"/>
                  </a:cubicBezTo>
                  <a:cubicBezTo>
                    <a:pt x="412875" y="137731"/>
                    <a:pt x="466856" y="222409"/>
                    <a:pt x="453836" y="370332"/>
                  </a:cubicBezTo>
                  <a:cubicBezTo>
                    <a:pt x="445282" y="467011"/>
                    <a:pt x="391301" y="877443"/>
                    <a:pt x="391301" y="877443"/>
                  </a:cubicBezTo>
                  <a:cubicBezTo>
                    <a:pt x="412295" y="946490"/>
                    <a:pt x="423452" y="1018156"/>
                    <a:pt x="424469" y="1090327"/>
                  </a:cubicBezTo>
                  <a:cubicBezTo>
                    <a:pt x="423899" y="1150048"/>
                    <a:pt x="408218" y="1251490"/>
                    <a:pt x="390635" y="1345311"/>
                  </a:cubicBezTo>
                  <a:lnTo>
                    <a:pt x="358418" y="1578293"/>
                  </a:lnTo>
                  <a:cubicBezTo>
                    <a:pt x="358418" y="1578293"/>
                    <a:pt x="315556" y="1609344"/>
                    <a:pt x="284953" y="1587341"/>
                  </a:cubicBezTo>
                  <a:lnTo>
                    <a:pt x="288850" y="1359408"/>
                  </a:lnTo>
                  <a:cubicBezTo>
                    <a:pt x="285049" y="1303592"/>
                    <a:pt x="279346" y="1221296"/>
                    <a:pt x="276020" y="1168908"/>
                  </a:cubicBezTo>
                  <a:cubicBezTo>
                    <a:pt x="270223" y="1083183"/>
                    <a:pt x="254921" y="947356"/>
                    <a:pt x="250550" y="913352"/>
                  </a:cubicBezTo>
                  <a:cubicBezTo>
                    <a:pt x="246178" y="879348"/>
                    <a:pt x="235249" y="820103"/>
                    <a:pt x="230117" y="753618"/>
                  </a:cubicBezTo>
                  <a:cubicBezTo>
                    <a:pt x="224985" y="687134"/>
                    <a:pt x="199895" y="349282"/>
                    <a:pt x="199895" y="349282"/>
                  </a:cubicBezTo>
                  <a:lnTo>
                    <a:pt x="196473" y="412528"/>
                  </a:lnTo>
                  <a:cubicBezTo>
                    <a:pt x="196473" y="412528"/>
                    <a:pt x="193147" y="515303"/>
                    <a:pt x="178416" y="641985"/>
                  </a:cubicBezTo>
                  <a:cubicBezTo>
                    <a:pt x="163685" y="768668"/>
                    <a:pt x="158553" y="824960"/>
                    <a:pt x="158553" y="824960"/>
                  </a:cubicBezTo>
                  <a:cubicBezTo>
                    <a:pt x="158553" y="824960"/>
                    <a:pt x="184118" y="872109"/>
                    <a:pt x="187065" y="906780"/>
                  </a:cubicBezTo>
                  <a:cubicBezTo>
                    <a:pt x="189630" y="934212"/>
                    <a:pt x="220898" y="1150906"/>
                    <a:pt x="202271" y="1261110"/>
                  </a:cubicBezTo>
                  <a:lnTo>
                    <a:pt x="164256" y="1541336"/>
                  </a:lnTo>
                  <a:cubicBezTo>
                    <a:pt x="144782" y="1554832"/>
                    <a:pt x="120015" y="1558090"/>
                    <a:pt x="97729" y="1550098"/>
                  </a:cubicBezTo>
                  <a:lnTo>
                    <a:pt x="75205" y="1267682"/>
                  </a:lnTo>
                  <a:cubicBezTo>
                    <a:pt x="60094" y="1160145"/>
                    <a:pt x="27686" y="932307"/>
                    <a:pt x="23124" y="902684"/>
                  </a:cubicBezTo>
                  <a:cubicBezTo>
                    <a:pt x="16662" y="863727"/>
                    <a:pt x="11340" y="844487"/>
                    <a:pt x="4117" y="721709"/>
                  </a:cubicBezTo>
                  <a:cubicBezTo>
                    <a:pt x="-3106" y="598932"/>
                    <a:pt x="-920" y="333185"/>
                    <a:pt x="11434" y="236696"/>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39" name="Google Shape;4239;p38"/>
            <p:cNvSpPr/>
            <p:nvPr/>
          </p:nvSpPr>
          <p:spPr>
            <a:xfrm>
              <a:off x="5815995" y="3000698"/>
              <a:ext cx="485198" cy="1060979"/>
            </a:xfrm>
            <a:custGeom>
              <a:avLst/>
              <a:gdLst/>
              <a:ahLst/>
              <a:cxnLst/>
              <a:rect l="l" t="t" r="r" b="b"/>
              <a:pathLst>
                <a:path w="485198" h="1060979" extrusionOk="0">
                  <a:moveTo>
                    <a:pt x="347391" y="12859"/>
                  </a:moveTo>
                  <a:lnTo>
                    <a:pt x="430264" y="179832"/>
                  </a:lnTo>
                  <a:cubicBezTo>
                    <a:pt x="430264" y="179832"/>
                    <a:pt x="556855" y="365474"/>
                    <a:pt x="425702" y="842772"/>
                  </a:cubicBezTo>
                  <a:lnTo>
                    <a:pt x="450317" y="990029"/>
                  </a:lnTo>
                  <a:cubicBezTo>
                    <a:pt x="450317" y="990029"/>
                    <a:pt x="202078" y="1149668"/>
                    <a:pt x="35952" y="990029"/>
                  </a:cubicBezTo>
                  <a:cubicBezTo>
                    <a:pt x="35952" y="990029"/>
                    <a:pt x="-21641" y="548926"/>
                    <a:pt x="8961" y="345567"/>
                  </a:cubicBezTo>
                  <a:cubicBezTo>
                    <a:pt x="26011" y="228591"/>
                    <a:pt x="51871" y="113071"/>
                    <a:pt x="86322" y="0"/>
                  </a:cubicBezTo>
                  <a:cubicBezTo>
                    <a:pt x="86322" y="0"/>
                    <a:pt x="126998" y="45053"/>
                    <a:pt x="336367" y="15335"/>
                  </a:cubicBezTo>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40" name="Google Shape;4240;p38"/>
            <p:cNvSpPr/>
            <p:nvPr/>
          </p:nvSpPr>
          <p:spPr>
            <a:xfrm>
              <a:off x="5561118" y="2683306"/>
              <a:ext cx="698939" cy="609714"/>
            </a:xfrm>
            <a:custGeom>
              <a:avLst/>
              <a:gdLst/>
              <a:ahLst/>
              <a:cxnLst/>
              <a:rect l="l" t="t" r="r" b="b"/>
              <a:pathLst>
                <a:path w="698939" h="609714" extrusionOk="0">
                  <a:moveTo>
                    <a:pt x="82790" y="448837"/>
                  </a:moveTo>
                  <a:cubicBezTo>
                    <a:pt x="101798" y="452457"/>
                    <a:pt x="119950" y="448361"/>
                    <a:pt x="146561" y="455600"/>
                  </a:cubicBezTo>
                  <a:cubicBezTo>
                    <a:pt x="166452" y="461905"/>
                    <a:pt x="187190" y="465125"/>
                    <a:pt x="208050" y="465125"/>
                  </a:cubicBezTo>
                  <a:cubicBezTo>
                    <a:pt x="230669" y="465125"/>
                    <a:pt x="294155" y="433407"/>
                    <a:pt x="348611" y="395116"/>
                  </a:cubicBezTo>
                  <a:cubicBezTo>
                    <a:pt x="412762" y="350063"/>
                    <a:pt x="476437" y="272244"/>
                    <a:pt x="499436" y="234811"/>
                  </a:cubicBezTo>
                  <a:cubicBezTo>
                    <a:pt x="548951" y="154038"/>
                    <a:pt x="596375" y="70695"/>
                    <a:pt x="611011" y="28023"/>
                  </a:cubicBezTo>
                  <a:cubicBezTo>
                    <a:pt x="628498" y="-23222"/>
                    <a:pt x="628118" y="11640"/>
                    <a:pt x="658530" y="10878"/>
                  </a:cubicBezTo>
                  <a:cubicBezTo>
                    <a:pt x="693979" y="10020"/>
                    <a:pt x="713082" y="23070"/>
                    <a:pt x="686471" y="92602"/>
                  </a:cubicBezTo>
                  <a:cubicBezTo>
                    <a:pt x="659860" y="162135"/>
                    <a:pt x="635626" y="210522"/>
                    <a:pt x="576322" y="292627"/>
                  </a:cubicBezTo>
                  <a:cubicBezTo>
                    <a:pt x="532918" y="354245"/>
                    <a:pt x="479260" y="407918"/>
                    <a:pt x="417704" y="451314"/>
                  </a:cubicBezTo>
                  <a:cubicBezTo>
                    <a:pt x="363608" y="489280"/>
                    <a:pt x="305151" y="520589"/>
                    <a:pt x="243595" y="544563"/>
                  </a:cubicBezTo>
                  <a:cubicBezTo>
                    <a:pt x="225823" y="551898"/>
                    <a:pt x="214513" y="561709"/>
                    <a:pt x="182295" y="579615"/>
                  </a:cubicBezTo>
                  <a:cubicBezTo>
                    <a:pt x="150381" y="597951"/>
                    <a:pt x="114514" y="608276"/>
                    <a:pt x="77753" y="609714"/>
                  </a:cubicBezTo>
                  <a:cubicBezTo>
                    <a:pt x="46961" y="608953"/>
                    <a:pt x="35937" y="603809"/>
                    <a:pt x="33371" y="597522"/>
                  </a:cubicBezTo>
                  <a:cubicBezTo>
                    <a:pt x="30139" y="589617"/>
                    <a:pt x="36127" y="584188"/>
                    <a:pt x="50193" y="582854"/>
                  </a:cubicBezTo>
                  <a:cubicBezTo>
                    <a:pt x="72688" y="582521"/>
                    <a:pt x="94936" y="578101"/>
                    <a:pt x="115864" y="569805"/>
                  </a:cubicBezTo>
                  <a:cubicBezTo>
                    <a:pt x="115864" y="569805"/>
                    <a:pt x="85166" y="574186"/>
                    <a:pt x="66634" y="575139"/>
                  </a:cubicBezTo>
                  <a:cubicBezTo>
                    <a:pt x="50088" y="576034"/>
                    <a:pt x="33504" y="574729"/>
                    <a:pt x="17310" y="571234"/>
                  </a:cubicBezTo>
                  <a:cubicBezTo>
                    <a:pt x="1723" y="567519"/>
                    <a:pt x="-7020" y="545421"/>
                    <a:pt x="7140" y="543706"/>
                  </a:cubicBezTo>
                  <a:cubicBezTo>
                    <a:pt x="21301" y="541992"/>
                    <a:pt x="32706" y="544659"/>
                    <a:pt x="60267" y="542849"/>
                  </a:cubicBezTo>
                  <a:cubicBezTo>
                    <a:pt x="74845" y="541935"/>
                    <a:pt x="89272" y="539277"/>
                    <a:pt x="103224" y="534943"/>
                  </a:cubicBezTo>
                  <a:cubicBezTo>
                    <a:pt x="84805" y="535105"/>
                    <a:pt x="66396" y="533772"/>
                    <a:pt x="48197" y="530943"/>
                  </a:cubicBezTo>
                  <a:cubicBezTo>
                    <a:pt x="33390" y="529543"/>
                    <a:pt x="19296" y="523885"/>
                    <a:pt x="7615" y="514655"/>
                  </a:cubicBezTo>
                  <a:cubicBezTo>
                    <a:pt x="1628" y="509702"/>
                    <a:pt x="583" y="495605"/>
                    <a:pt x="18450" y="495605"/>
                  </a:cubicBezTo>
                  <a:cubicBezTo>
                    <a:pt x="34511" y="495605"/>
                    <a:pt x="54659" y="503035"/>
                    <a:pt x="84976" y="498844"/>
                  </a:cubicBezTo>
                  <a:cubicBezTo>
                    <a:pt x="107310" y="495700"/>
                    <a:pt x="122992" y="490462"/>
                    <a:pt x="119190" y="487509"/>
                  </a:cubicBezTo>
                  <a:cubicBezTo>
                    <a:pt x="115388" y="484556"/>
                    <a:pt x="102748" y="487509"/>
                    <a:pt x="84311" y="480746"/>
                  </a:cubicBezTo>
                  <a:cubicBezTo>
                    <a:pt x="65874" y="473983"/>
                    <a:pt x="52949" y="457791"/>
                    <a:pt x="57225" y="448075"/>
                  </a:cubicBezTo>
                  <a:cubicBezTo>
                    <a:pt x="61502" y="438360"/>
                    <a:pt x="63593" y="445313"/>
                    <a:pt x="82790" y="448837"/>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41" name="Google Shape;4241;p38"/>
            <p:cNvSpPr/>
            <p:nvPr/>
          </p:nvSpPr>
          <p:spPr>
            <a:xfrm>
              <a:off x="6103702" y="2644294"/>
              <a:ext cx="168312" cy="197615"/>
            </a:xfrm>
            <a:custGeom>
              <a:avLst/>
              <a:gdLst/>
              <a:ahLst/>
              <a:cxnLst/>
              <a:rect l="l" t="t" r="r" b="b"/>
              <a:pathLst>
                <a:path w="168312" h="197615" extrusionOk="0">
                  <a:moveTo>
                    <a:pt x="127446" y="197527"/>
                  </a:moveTo>
                  <a:cubicBezTo>
                    <a:pt x="127446" y="197527"/>
                    <a:pt x="46188" y="201813"/>
                    <a:pt x="0" y="150759"/>
                  </a:cubicBezTo>
                  <a:lnTo>
                    <a:pt x="50085" y="45984"/>
                  </a:lnTo>
                  <a:cubicBezTo>
                    <a:pt x="50085" y="45984"/>
                    <a:pt x="73179" y="-12023"/>
                    <a:pt x="127351" y="2264"/>
                  </a:cubicBezTo>
                  <a:cubicBezTo>
                    <a:pt x="181522" y="16552"/>
                    <a:pt x="182378" y="92942"/>
                    <a:pt x="127446" y="19752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42" name="Google Shape;4242;p38"/>
            <p:cNvSpPr/>
            <p:nvPr/>
          </p:nvSpPr>
          <p:spPr>
            <a:xfrm>
              <a:off x="5833319" y="2576558"/>
              <a:ext cx="135999" cy="142961"/>
            </a:xfrm>
            <a:custGeom>
              <a:avLst/>
              <a:gdLst/>
              <a:ahLst/>
              <a:cxnLst/>
              <a:rect l="l" t="t" r="r" b="b"/>
              <a:pathLst>
                <a:path w="135999" h="142961" extrusionOk="0">
                  <a:moveTo>
                    <a:pt x="135999" y="944"/>
                  </a:moveTo>
                  <a:cubicBezTo>
                    <a:pt x="135999" y="944"/>
                    <a:pt x="70043" y="-19249"/>
                    <a:pt x="0" y="127150"/>
                  </a:cubicBezTo>
                  <a:lnTo>
                    <a:pt x="26231" y="142962"/>
                  </a:lnTo>
                  <a:cubicBezTo>
                    <a:pt x="26231" y="142962"/>
                    <a:pt x="95133" y="38473"/>
                    <a:pt x="135999" y="944"/>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43" name="Google Shape;4243;p38"/>
            <p:cNvSpPr/>
            <p:nvPr/>
          </p:nvSpPr>
          <p:spPr>
            <a:xfrm>
              <a:off x="2925535" y="2722330"/>
              <a:ext cx="1200895" cy="746478"/>
            </a:xfrm>
            <a:custGeom>
              <a:avLst/>
              <a:gdLst/>
              <a:ahLst/>
              <a:cxnLst/>
              <a:rect l="l" t="t" r="r" b="b"/>
              <a:pathLst>
                <a:path w="1200895" h="746478" extrusionOk="0">
                  <a:moveTo>
                    <a:pt x="1109954" y="738045"/>
                  </a:moveTo>
                  <a:lnTo>
                    <a:pt x="30323" y="113395"/>
                  </a:lnTo>
                  <a:cubicBezTo>
                    <a:pt x="1323" y="96612"/>
                    <a:pt x="-8610" y="59446"/>
                    <a:pt x="8136" y="30385"/>
                  </a:cubicBezTo>
                  <a:cubicBezTo>
                    <a:pt x="13457" y="21145"/>
                    <a:pt x="21109" y="13478"/>
                    <a:pt x="30323" y="8144"/>
                  </a:cubicBezTo>
                  <a:lnTo>
                    <a:pt x="30323" y="8144"/>
                  </a:lnTo>
                  <a:cubicBezTo>
                    <a:pt x="49084" y="-2715"/>
                    <a:pt x="72197" y="-2715"/>
                    <a:pt x="90957" y="8144"/>
                  </a:cubicBezTo>
                  <a:lnTo>
                    <a:pt x="1170588" y="633270"/>
                  </a:lnTo>
                  <a:cubicBezTo>
                    <a:pt x="1199584" y="650062"/>
                    <a:pt x="1209506" y="687229"/>
                    <a:pt x="1192750" y="716290"/>
                  </a:cubicBezTo>
                  <a:cubicBezTo>
                    <a:pt x="1186117" y="727805"/>
                    <a:pt x="1175891" y="736816"/>
                    <a:pt x="1163650" y="741950"/>
                  </a:cubicBezTo>
                  <a:lnTo>
                    <a:pt x="1163650" y="741950"/>
                  </a:lnTo>
                  <a:cubicBezTo>
                    <a:pt x="1146125" y="749151"/>
                    <a:pt x="1126253" y="747703"/>
                    <a:pt x="1109954" y="738045"/>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44" name="Google Shape;4244;p38"/>
            <p:cNvSpPr/>
            <p:nvPr/>
          </p:nvSpPr>
          <p:spPr>
            <a:xfrm>
              <a:off x="2868613" y="1365288"/>
              <a:ext cx="1401428" cy="1812876"/>
            </a:xfrm>
            <a:custGeom>
              <a:avLst/>
              <a:gdLst/>
              <a:ahLst/>
              <a:cxnLst/>
              <a:rect l="l" t="t" r="r" b="b"/>
              <a:pathLst>
                <a:path w="1401428" h="1812876" extrusionOk="0">
                  <a:moveTo>
                    <a:pt x="700714" y="1717230"/>
                  </a:moveTo>
                  <a:cubicBezTo>
                    <a:pt x="314290" y="1493678"/>
                    <a:pt x="0" y="947991"/>
                    <a:pt x="0" y="500888"/>
                  </a:cubicBezTo>
                  <a:cubicBezTo>
                    <a:pt x="0" y="53784"/>
                    <a:pt x="314290" y="-127762"/>
                    <a:pt x="700714" y="95504"/>
                  </a:cubicBezTo>
                  <a:cubicBezTo>
                    <a:pt x="1087138" y="318770"/>
                    <a:pt x="1401428" y="864647"/>
                    <a:pt x="1401428" y="1311846"/>
                  </a:cubicBezTo>
                  <a:cubicBezTo>
                    <a:pt x="1401428" y="1759045"/>
                    <a:pt x="1087043" y="1940782"/>
                    <a:pt x="700714" y="1717230"/>
                  </a:cubicBezTo>
                  <a:close/>
                  <a:moveTo>
                    <a:pt x="700714" y="240855"/>
                  </a:moveTo>
                  <a:cubicBezTo>
                    <a:pt x="383478" y="57308"/>
                    <a:pt x="125355" y="206660"/>
                    <a:pt x="125355" y="573754"/>
                  </a:cubicBezTo>
                  <a:cubicBezTo>
                    <a:pt x="125355" y="940847"/>
                    <a:pt x="383478" y="1388808"/>
                    <a:pt x="700714" y="1572355"/>
                  </a:cubicBezTo>
                  <a:cubicBezTo>
                    <a:pt x="1017951" y="1755902"/>
                    <a:pt x="1275978" y="1606645"/>
                    <a:pt x="1275978" y="1239551"/>
                  </a:cubicBezTo>
                  <a:cubicBezTo>
                    <a:pt x="1275978" y="872458"/>
                    <a:pt x="1017951" y="424116"/>
                    <a:pt x="700714" y="240569"/>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45" name="Google Shape;4245;p38"/>
            <p:cNvSpPr/>
            <p:nvPr/>
          </p:nvSpPr>
          <p:spPr>
            <a:xfrm>
              <a:off x="2977907" y="1395545"/>
              <a:ext cx="128396" cy="88201"/>
            </a:xfrm>
            <a:custGeom>
              <a:avLst/>
              <a:gdLst/>
              <a:ahLst/>
              <a:cxnLst/>
              <a:rect l="l" t="t" r="r" b="b"/>
              <a:pathLst>
                <a:path w="128396" h="88201" extrusionOk="0">
                  <a:moveTo>
                    <a:pt x="0" y="70295"/>
                  </a:moveTo>
                  <a:lnTo>
                    <a:pt x="128396" y="0"/>
                  </a:lnTo>
                  <a:lnTo>
                    <a:pt x="109198" y="88201"/>
                  </a:lnTo>
                  <a:lnTo>
                    <a:pt x="0" y="70295"/>
                  </a:lnTo>
                  <a:close/>
                </a:path>
              </a:pathLst>
            </a:custGeom>
            <a:solidFill>
              <a:srgbClr val="D33D3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46" name="Google Shape;4246;p38"/>
            <p:cNvSpPr/>
            <p:nvPr/>
          </p:nvSpPr>
          <p:spPr>
            <a:xfrm>
              <a:off x="3945392" y="3100901"/>
              <a:ext cx="140370" cy="95440"/>
            </a:xfrm>
            <a:custGeom>
              <a:avLst/>
              <a:gdLst/>
              <a:ahLst/>
              <a:cxnLst/>
              <a:rect l="l" t="t" r="r" b="b"/>
              <a:pathLst>
                <a:path w="140370" h="95440" extrusionOk="0">
                  <a:moveTo>
                    <a:pt x="0" y="95440"/>
                  </a:moveTo>
                  <a:cubicBezTo>
                    <a:pt x="3136" y="94012"/>
                    <a:pt x="140371" y="17050"/>
                    <a:pt x="140371" y="17050"/>
                  </a:cubicBezTo>
                  <a:lnTo>
                    <a:pt x="34309" y="0"/>
                  </a:lnTo>
                  <a:close/>
                </a:path>
              </a:pathLst>
            </a:custGeom>
            <a:solidFill>
              <a:srgbClr val="D33D3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47" name="Google Shape;4247;p38"/>
            <p:cNvSpPr/>
            <p:nvPr/>
          </p:nvSpPr>
          <p:spPr>
            <a:xfrm rot="-1801764">
              <a:off x="2958862" y="1416978"/>
              <a:ext cx="1040879" cy="1807000"/>
            </a:xfrm>
            <a:custGeom>
              <a:avLst/>
              <a:gdLst/>
              <a:ahLst/>
              <a:cxnLst/>
              <a:rect l="l" t="t" r="r" b="b"/>
              <a:pathLst>
                <a:path w="1041804" h="1808606" extrusionOk="0">
                  <a:moveTo>
                    <a:pt x="1041805" y="904303"/>
                  </a:moveTo>
                  <a:cubicBezTo>
                    <a:pt x="1041805" y="1403736"/>
                    <a:pt x="808589" y="1808606"/>
                    <a:pt x="520902" y="1808606"/>
                  </a:cubicBezTo>
                  <a:cubicBezTo>
                    <a:pt x="233216" y="1808606"/>
                    <a:pt x="0" y="1403736"/>
                    <a:pt x="0" y="904303"/>
                  </a:cubicBezTo>
                  <a:cubicBezTo>
                    <a:pt x="0" y="404870"/>
                    <a:pt x="233216" y="0"/>
                    <a:pt x="520902" y="0"/>
                  </a:cubicBezTo>
                  <a:cubicBezTo>
                    <a:pt x="808589" y="0"/>
                    <a:pt x="1041805" y="404870"/>
                    <a:pt x="1041805" y="904303"/>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48" name="Google Shape;4248;p38"/>
            <p:cNvSpPr/>
            <p:nvPr/>
          </p:nvSpPr>
          <p:spPr>
            <a:xfrm>
              <a:off x="2779183" y="1414991"/>
              <a:ext cx="1401428" cy="1812826"/>
            </a:xfrm>
            <a:custGeom>
              <a:avLst/>
              <a:gdLst/>
              <a:ahLst/>
              <a:cxnLst/>
              <a:rect l="l" t="t" r="r" b="b"/>
              <a:pathLst>
                <a:path w="1401428" h="1812826" extrusionOk="0">
                  <a:moveTo>
                    <a:pt x="700714" y="1717343"/>
                  </a:moveTo>
                  <a:cubicBezTo>
                    <a:pt x="314480" y="1493695"/>
                    <a:pt x="0" y="948104"/>
                    <a:pt x="0" y="500905"/>
                  </a:cubicBezTo>
                  <a:cubicBezTo>
                    <a:pt x="0" y="53706"/>
                    <a:pt x="314385" y="-127745"/>
                    <a:pt x="700714" y="95521"/>
                  </a:cubicBezTo>
                  <a:cubicBezTo>
                    <a:pt x="1087043" y="318787"/>
                    <a:pt x="1401428" y="864760"/>
                    <a:pt x="1401428" y="1311863"/>
                  </a:cubicBezTo>
                  <a:cubicBezTo>
                    <a:pt x="1401428" y="1758967"/>
                    <a:pt x="1087138" y="1940609"/>
                    <a:pt x="700714" y="1717343"/>
                  </a:cubicBezTo>
                  <a:close/>
                  <a:moveTo>
                    <a:pt x="700714" y="240967"/>
                  </a:moveTo>
                  <a:cubicBezTo>
                    <a:pt x="383573" y="57421"/>
                    <a:pt x="125450" y="206678"/>
                    <a:pt x="125450" y="573771"/>
                  </a:cubicBezTo>
                  <a:cubicBezTo>
                    <a:pt x="125450" y="940864"/>
                    <a:pt x="383573" y="1388920"/>
                    <a:pt x="700714" y="1572467"/>
                  </a:cubicBezTo>
                  <a:cubicBezTo>
                    <a:pt x="1017855" y="1756014"/>
                    <a:pt x="1276073" y="1606662"/>
                    <a:pt x="1276073" y="1239568"/>
                  </a:cubicBezTo>
                  <a:cubicBezTo>
                    <a:pt x="1276073" y="872475"/>
                    <a:pt x="1017760" y="424229"/>
                    <a:pt x="700714" y="240682"/>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49" name="Google Shape;4249;p38"/>
            <p:cNvSpPr/>
            <p:nvPr/>
          </p:nvSpPr>
          <p:spPr>
            <a:xfrm>
              <a:off x="3046144" y="1759790"/>
              <a:ext cx="868170" cy="1123263"/>
            </a:xfrm>
            <a:custGeom>
              <a:avLst/>
              <a:gdLst/>
              <a:ahLst/>
              <a:cxnLst/>
              <a:rect l="l" t="t" r="r" b="b"/>
              <a:pathLst>
                <a:path w="868170" h="1123263" extrusionOk="0">
                  <a:moveTo>
                    <a:pt x="433753" y="1063934"/>
                  </a:moveTo>
                  <a:cubicBezTo>
                    <a:pt x="194447" y="925440"/>
                    <a:pt x="0" y="587398"/>
                    <a:pt x="0" y="310411"/>
                  </a:cubicBezTo>
                  <a:cubicBezTo>
                    <a:pt x="0" y="33424"/>
                    <a:pt x="194733" y="-79257"/>
                    <a:pt x="434038" y="59237"/>
                  </a:cubicBezTo>
                  <a:cubicBezTo>
                    <a:pt x="673343" y="197730"/>
                    <a:pt x="868171" y="535487"/>
                    <a:pt x="868171" y="812759"/>
                  </a:cubicBezTo>
                  <a:cubicBezTo>
                    <a:pt x="868171" y="1090032"/>
                    <a:pt x="673153" y="1202523"/>
                    <a:pt x="433753" y="1063934"/>
                  </a:cubicBezTo>
                  <a:close/>
                  <a:moveTo>
                    <a:pt x="433753" y="204398"/>
                  </a:moveTo>
                  <a:cubicBezTo>
                    <a:pt x="263540" y="105909"/>
                    <a:pt x="125070" y="186015"/>
                    <a:pt x="125070" y="382992"/>
                  </a:cubicBezTo>
                  <a:cubicBezTo>
                    <a:pt x="125070" y="579969"/>
                    <a:pt x="263540" y="820380"/>
                    <a:pt x="433753" y="918868"/>
                  </a:cubicBezTo>
                  <a:cubicBezTo>
                    <a:pt x="603966" y="1017356"/>
                    <a:pt x="742436" y="937156"/>
                    <a:pt x="742436" y="740179"/>
                  </a:cubicBezTo>
                  <a:cubicBezTo>
                    <a:pt x="742436" y="543202"/>
                    <a:pt x="603966" y="302886"/>
                    <a:pt x="433753" y="20439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50" name="Google Shape;4250;p38"/>
            <p:cNvSpPr/>
            <p:nvPr/>
          </p:nvSpPr>
          <p:spPr>
            <a:xfrm>
              <a:off x="3308258" y="2099261"/>
              <a:ext cx="343371" cy="444102"/>
            </a:xfrm>
            <a:custGeom>
              <a:avLst/>
              <a:gdLst/>
              <a:ahLst/>
              <a:cxnLst/>
              <a:rect l="l" t="t" r="r" b="b"/>
              <a:pathLst>
                <a:path w="343371" h="444102" extrusionOk="0">
                  <a:moveTo>
                    <a:pt x="171638" y="420806"/>
                  </a:moveTo>
                  <a:cubicBezTo>
                    <a:pt x="76600" y="366037"/>
                    <a:pt x="0" y="232306"/>
                    <a:pt x="0" y="122768"/>
                  </a:cubicBezTo>
                  <a:cubicBezTo>
                    <a:pt x="0" y="13231"/>
                    <a:pt x="76981" y="-31346"/>
                    <a:pt x="171638" y="23423"/>
                  </a:cubicBezTo>
                  <a:cubicBezTo>
                    <a:pt x="266296" y="78191"/>
                    <a:pt x="343372" y="211922"/>
                    <a:pt x="343372" y="321460"/>
                  </a:cubicBezTo>
                  <a:cubicBezTo>
                    <a:pt x="343372" y="430997"/>
                    <a:pt x="266391" y="475289"/>
                    <a:pt x="171638" y="420806"/>
                  </a:cubicBezTo>
                  <a:close/>
                  <a:moveTo>
                    <a:pt x="171638" y="168584"/>
                  </a:moveTo>
                  <a:cubicBezTo>
                    <a:pt x="146168" y="153820"/>
                    <a:pt x="125355" y="165821"/>
                    <a:pt x="125355" y="195349"/>
                  </a:cubicBezTo>
                  <a:cubicBezTo>
                    <a:pt x="127170" y="227962"/>
                    <a:pt x="144353" y="257776"/>
                    <a:pt x="171638" y="275644"/>
                  </a:cubicBezTo>
                  <a:cubicBezTo>
                    <a:pt x="197204" y="290408"/>
                    <a:pt x="217922" y="278407"/>
                    <a:pt x="217922" y="248879"/>
                  </a:cubicBezTo>
                  <a:cubicBezTo>
                    <a:pt x="216145" y="216247"/>
                    <a:pt x="198952" y="186424"/>
                    <a:pt x="171638" y="16858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51" name="Google Shape;4251;p38"/>
            <p:cNvSpPr/>
            <p:nvPr/>
          </p:nvSpPr>
          <p:spPr>
            <a:xfrm>
              <a:off x="2221786" y="2914306"/>
              <a:ext cx="208703" cy="88772"/>
            </a:xfrm>
            <a:custGeom>
              <a:avLst/>
              <a:gdLst/>
              <a:ahLst/>
              <a:cxnLst/>
              <a:rect l="l" t="t" r="r" b="b"/>
              <a:pathLst>
                <a:path w="208703" h="88772" extrusionOk="0">
                  <a:moveTo>
                    <a:pt x="64246" y="87916"/>
                  </a:moveTo>
                  <a:lnTo>
                    <a:pt x="0" y="88773"/>
                  </a:lnTo>
                  <a:lnTo>
                    <a:pt x="208703" y="0"/>
                  </a:lnTo>
                  <a:lnTo>
                    <a:pt x="87720" y="75342"/>
                  </a:lnTo>
                  <a:lnTo>
                    <a:pt x="64246" y="87916"/>
                  </a:ln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52" name="Google Shape;4252;p38"/>
            <p:cNvSpPr/>
            <p:nvPr/>
          </p:nvSpPr>
          <p:spPr>
            <a:xfrm rot="-1801764">
              <a:off x="2288993" y="2988576"/>
              <a:ext cx="26776" cy="46440"/>
            </a:xfrm>
            <a:custGeom>
              <a:avLst/>
              <a:gdLst/>
              <a:ahLst/>
              <a:cxnLst/>
              <a:rect l="l" t="t" r="r" b="b"/>
              <a:pathLst>
                <a:path w="26800" h="46481" extrusionOk="0">
                  <a:moveTo>
                    <a:pt x="26801" y="23241"/>
                  </a:moveTo>
                  <a:cubicBezTo>
                    <a:pt x="26801" y="36076"/>
                    <a:pt x="20801" y="46482"/>
                    <a:pt x="13400" y="46482"/>
                  </a:cubicBezTo>
                  <a:cubicBezTo>
                    <a:pt x="6000" y="46482"/>
                    <a:pt x="0" y="36076"/>
                    <a:pt x="0" y="23241"/>
                  </a:cubicBezTo>
                  <a:cubicBezTo>
                    <a:pt x="0" y="10405"/>
                    <a:pt x="6000" y="0"/>
                    <a:pt x="13400" y="0"/>
                  </a:cubicBezTo>
                  <a:cubicBezTo>
                    <a:pt x="20801" y="0"/>
                    <a:pt x="26801" y="10405"/>
                    <a:pt x="26801" y="2324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53" name="Google Shape;4253;p38"/>
            <p:cNvSpPr/>
            <p:nvPr/>
          </p:nvSpPr>
          <p:spPr>
            <a:xfrm rot="-1801764">
              <a:off x="3469496" y="2304051"/>
              <a:ext cx="26776" cy="46440"/>
            </a:xfrm>
            <a:custGeom>
              <a:avLst/>
              <a:gdLst/>
              <a:ahLst/>
              <a:cxnLst/>
              <a:rect l="l" t="t" r="r" b="b"/>
              <a:pathLst>
                <a:path w="26800" h="46481" extrusionOk="0">
                  <a:moveTo>
                    <a:pt x="26801" y="23241"/>
                  </a:moveTo>
                  <a:cubicBezTo>
                    <a:pt x="26801" y="36077"/>
                    <a:pt x="20801" y="46482"/>
                    <a:pt x="13400" y="46482"/>
                  </a:cubicBezTo>
                  <a:cubicBezTo>
                    <a:pt x="5999" y="46482"/>
                    <a:pt x="0" y="36077"/>
                    <a:pt x="0" y="23241"/>
                  </a:cubicBezTo>
                  <a:cubicBezTo>
                    <a:pt x="0" y="10405"/>
                    <a:pt x="5999" y="0"/>
                    <a:pt x="13400" y="0"/>
                  </a:cubicBezTo>
                  <a:cubicBezTo>
                    <a:pt x="20801" y="0"/>
                    <a:pt x="26801" y="10405"/>
                    <a:pt x="26801" y="2324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54" name="Google Shape;4254;p38"/>
            <p:cNvSpPr/>
            <p:nvPr/>
          </p:nvSpPr>
          <p:spPr>
            <a:xfrm>
              <a:off x="2314638" y="2924117"/>
              <a:ext cx="167836" cy="171354"/>
            </a:xfrm>
            <a:custGeom>
              <a:avLst/>
              <a:gdLst/>
              <a:ahLst/>
              <a:cxnLst/>
              <a:rect l="l" t="t" r="r" b="b"/>
              <a:pathLst>
                <a:path w="167836" h="171354" extrusionOk="0">
                  <a:moveTo>
                    <a:pt x="15301" y="171355"/>
                  </a:moveTo>
                  <a:lnTo>
                    <a:pt x="0" y="107251"/>
                  </a:lnTo>
                  <a:lnTo>
                    <a:pt x="167837" y="0"/>
                  </a:lnTo>
                  <a:lnTo>
                    <a:pt x="160519" y="15145"/>
                  </a:lnTo>
                  <a:lnTo>
                    <a:pt x="15301" y="171355"/>
                  </a:ln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55" name="Google Shape;4255;p38"/>
            <p:cNvSpPr/>
            <p:nvPr/>
          </p:nvSpPr>
          <p:spPr>
            <a:xfrm>
              <a:off x="2290498" y="2306802"/>
              <a:ext cx="1203749" cy="724947"/>
            </a:xfrm>
            <a:custGeom>
              <a:avLst/>
              <a:gdLst/>
              <a:ahLst/>
              <a:cxnLst/>
              <a:rect l="l" t="t" r="r" b="b"/>
              <a:pathLst>
                <a:path w="1203749" h="724947" extrusionOk="0">
                  <a:moveTo>
                    <a:pt x="23855" y="724948"/>
                  </a:moveTo>
                  <a:cubicBezTo>
                    <a:pt x="25280" y="723709"/>
                    <a:pt x="1203750" y="40958"/>
                    <a:pt x="1203750" y="40958"/>
                  </a:cubicBezTo>
                  <a:lnTo>
                    <a:pt x="1182081" y="0"/>
                  </a:lnTo>
                  <a:lnTo>
                    <a:pt x="0" y="685800"/>
                  </a:ln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256" name="Google Shape;4256;p38"/>
          <p:cNvGrpSpPr/>
          <p:nvPr/>
        </p:nvGrpSpPr>
        <p:grpSpPr>
          <a:xfrm>
            <a:off x="7353972" y="2937150"/>
            <a:ext cx="1412160" cy="1611152"/>
            <a:chOff x="2602525" y="317054"/>
            <a:chExt cx="4174283" cy="4762495"/>
          </a:xfrm>
        </p:grpSpPr>
        <p:sp>
          <p:nvSpPr>
            <p:cNvPr id="4257" name="Google Shape;4257;p38"/>
            <p:cNvSpPr/>
            <p:nvPr/>
          </p:nvSpPr>
          <p:spPr>
            <a:xfrm>
              <a:off x="3677747" y="776267"/>
              <a:ext cx="2670951" cy="3350306"/>
            </a:xfrm>
            <a:custGeom>
              <a:avLst/>
              <a:gdLst/>
              <a:ahLst/>
              <a:cxnLst/>
              <a:rect l="l" t="t" r="r" b="b"/>
              <a:pathLst>
                <a:path w="2670951" h="3350306" extrusionOk="0">
                  <a:moveTo>
                    <a:pt x="2625857" y="1488073"/>
                  </a:moveTo>
                  <a:lnTo>
                    <a:pt x="60628" y="5983"/>
                  </a:lnTo>
                  <a:cubicBezTo>
                    <a:pt x="51862" y="-199"/>
                    <a:pt x="40631" y="-1694"/>
                    <a:pt x="30552" y="1983"/>
                  </a:cubicBezTo>
                  <a:lnTo>
                    <a:pt x="30552" y="1983"/>
                  </a:lnTo>
                  <a:lnTo>
                    <a:pt x="30552" y="1983"/>
                  </a:lnTo>
                  <a:lnTo>
                    <a:pt x="27982" y="3507"/>
                  </a:lnTo>
                  <a:lnTo>
                    <a:pt x="0" y="19699"/>
                  </a:lnTo>
                  <a:lnTo>
                    <a:pt x="16085" y="42464"/>
                  </a:lnTo>
                  <a:lnTo>
                    <a:pt x="16085" y="1769061"/>
                  </a:lnTo>
                  <a:cubicBezTo>
                    <a:pt x="17798" y="1800712"/>
                    <a:pt x="34483" y="1829649"/>
                    <a:pt x="61009" y="1846975"/>
                  </a:cubicBezTo>
                  <a:lnTo>
                    <a:pt x="2622716" y="3327351"/>
                  </a:lnTo>
                  <a:lnTo>
                    <a:pt x="2626333" y="3350306"/>
                  </a:lnTo>
                  <a:lnTo>
                    <a:pt x="2657456" y="3332304"/>
                  </a:lnTo>
                  <a:lnTo>
                    <a:pt x="2657456" y="3332304"/>
                  </a:lnTo>
                  <a:cubicBezTo>
                    <a:pt x="2666869" y="3325741"/>
                    <a:pt x="2671970" y="3314578"/>
                    <a:pt x="2670781" y="3303157"/>
                  </a:cubicBezTo>
                  <a:lnTo>
                    <a:pt x="2670781" y="1565988"/>
                  </a:lnTo>
                  <a:cubicBezTo>
                    <a:pt x="2669068" y="1534336"/>
                    <a:pt x="2652383" y="1505399"/>
                    <a:pt x="2625857" y="1488073"/>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58" name="Google Shape;4258;p38"/>
            <p:cNvSpPr/>
            <p:nvPr/>
          </p:nvSpPr>
          <p:spPr>
            <a:xfrm>
              <a:off x="3662233" y="794118"/>
              <a:ext cx="2655076" cy="3335369"/>
            </a:xfrm>
            <a:custGeom>
              <a:avLst/>
              <a:gdLst/>
              <a:ahLst/>
              <a:cxnLst/>
              <a:rect l="l" t="t" r="r" b="b"/>
              <a:pathLst>
                <a:path w="2655076" h="3335369" extrusionOk="0">
                  <a:moveTo>
                    <a:pt x="2655077" y="1566234"/>
                  </a:moveTo>
                  <a:lnTo>
                    <a:pt x="2655077" y="3303309"/>
                  </a:lnTo>
                  <a:cubicBezTo>
                    <a:pt x="2655077" y="3331884"/>
                    <a:pt x="2635089" y="3343599"/>
                    <a:pt x="2610153" y="3329216"/>
                  </a:cubicBezTo>
                  <a:lnTo>
                    <a:pt x="44924" y="1847031"/>
                  </a:lnTo>
                  <a:cubicBezTo>
                    <a:pt x="18398" y="1829705"/>
                    <a:pt x="1713" y="1800768"/>
                    <a:pt x="0" y="1769117"/>
                  </a:cubicBezTo>
                  <a:lnTo>
                    <a:pt x="0" y="32138"/>
                  </a:lnTo>
                  <a:cubicBezTo>
                    <a:pt x="0" y="3563"/>
                    <a:pt x="20082" y="-8248"/>
                    <a:pt x="44924" y="6134"/>
                  </a:cubicBezTo>
                  <a:lnTo>
                    <a:pt x="2610153" y="1488320"/>
                  </a:lnTo>
                  <a:cubicBezTo>
                    <a:pt x="2636717" y="1505607"/>
                    <a:pt x="2653411" y="1534564"/>
                    <a:pt x="2655077" y="1566234"/>
                  </a:cubicBezTo>
                  <a:close/>
                </a:path>
              </a:pathLst>
            </a:custGeom>
            <a:solidFill>
              <a:srgbClr val="FAFBF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59" name="Google Shape;4259;p38"/>
            <p:cNvSpPr/>
            <p:nvPr/>
          </p:nvSpPr>
          <p:spPr>
            <a:xfrm>
              <a:off x="3763407" y="1012375"/>
              <a:ext cx="1575095" cy="1000982"/>
            </a:xfrm>
            <a:custGeom>
              <a:avLst/>
              <a:gdLst/>
              <a:ahLst/>
              <a:cxnLst/>
              <a:rect l="l" t="t" r="r" b="b"/>
              <a:pathLst>
                <a:path w="1575095" h="1000982" extrusionOk="0">
                  <a:moveTo>
                    <a:pt x="1575095" y="1000982"/>
                  </a:moveTo>
                  <a:lnTo>
                    <a:pt x="0" y="90869"/>
                  </a:lnTo>
                  <a:lnTo>
                    <a:pt x="0" y="0"/>
                  </a:lnTo>
                  <a:lnTo>
                    <a:pt x="1575095" y="910114"/>
                  </a:lnTo>
                  <a:lnTo>
                    <a:pt x="1575095" y="1000982"/>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60" name="Google Shape;4260;p38"/>
            <p:cNvSpPr/>
            <p:nvPr/>
          </p:nvSpPr>
          <p:spPr>
            <a:xfrm>
              <a:off x="3763407" y="1170775"/>
              <a:ext cx="1493432" cy="908399"/>
            </a:xfrm>
            <a:custGeom>
              <a:avLst/>
              <a:gdLst/>
              <a:ahLst/>
              <a:cxnLst/>
              <a:rect l="l" t="t" r="r" b="b"/>
              <a:pathLst>
                <a:path w="1493432" h="908399" extrusionOk="0">
                  <a:moveTo>
                    <a:pt x="1493433" y="908399"/>
                  </a:moveTo>
                  <a:lnTo>
                    <a:pt x="0" y="45434"/>
                  </a:lnTo>
                  <a:lnTo>
                    <a:pt x="0" y="0"/>
                  </a:lnTo>
                  <a:lnTo>
                    <a:pt x="1493433" y="862965"/>
                  </a:lnTo>
                  <a:lnTo>
                    <a:pt x="1493433" y="90839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61" name="Google Shape;4261;p38"/>
            <p:cNvSpPr/>
            <p:nvPr/>
          </p:nvSpPr>
          <p:spPr>
            <a:xfrm>
              <a:off x="3763407" y="1252119"/>
              <a:ext cx="1319638" cy="808005"/>
            </a:xfrm>
            <a:custGeom>
              <a:avLst/>
              <a:gdLst/>
              <a:ahLst/>
              <a:cxnLst/>
              <a:rect l="l" t="t" r="r" b="b"/>
              <a:pathLst>
                <a:path w="1319638" h="808005" extrusionOk="0">
                  <a:moveTo>
                    <a:pt x="1319638" y="808006"/>
                  </a:moveTo>
                  <a:lnTo>
                    <a:pt x="0" y="45434"/>
                  </a:lnTo>
                  <a:lnTo>
                    <a:pt x="0" y="0"/>
                  </a:lnTo>
                  <a:lnTo>
                    <a:pt x="1319638" y="762572"/>
                  </a:lnTo>
                  <a:lnTo>
                    <a:pt x="1319638" y="808006"/>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62" name="Google Shape;4262;p38"/>
            <p:cNvSpPr/>
            <p:nvPr/>
          </p:nvSpPr>
          <p:spPr>
            <a:xfrm>
              <a:off x="3763407" y="1333558"/>
              <a:ext cx="1235786" cy="759428"/>
            </a:xfrm>
            <a:custGeom>
              <a:avLst/>
              <a:gdLst/>
              <a:ahLst/>
              <a:cxnLst/>
              <a:rect l="l" t="t" r="r" b="b"/>
              <a:pathLst>
                <a:path w="1235786" h="759428" extrusionOk="0">
                  <a:moveTo>
                    <a:pt x="1235787" y="759428"/>
                  </a:moveTo>
                  <a:lnTo>
                    <a:pt x="0" y="45434"/>
                  </a:lnTo>
                  <a:lnTo>
                    <a:pt x="0" y="0"/>
                  </a:lnTo>
                  <a:lnTo>
                    <a:pt x="1235787" y="713994"/>
                  </a:lnTo>
                  <a:lnTo>
                    <a:pt x="1235787" y="759428"/>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63" name="Google Shape;4263;p38"/>
            <p:cNvSpPr/>
            <p:nvPr/>
          </p:nvSpPr>
          <p:spPr>
            <a:xfrm>
              <a:off x="5632982" y="2768594"/>
              <a:ext cx="578775" cy="425291"/>
            </a:xfrm>
            <a:custGeom>
              <a:avLst/>
              <a:gdLst/>
              <a:ahLst/>
              <a:cxnLst/>
              <a:rect l="l" t="t" r="r" b="b"/>
              <a:pathLst>
                <a:path w="578775" h="425291" extrusionOk="0">
                  <a:moveTo>
                    <a:pt x="578775" y="425291"/>
                  </a:moveTo>
                  <a:lnTo>
                    <a:pt x="0" y="90869"/>
                  </a:lnTo>
                  <a:lnTo>
                    <a:pt x="0" y="0"/>
                  </a:lnTo>
                  <a:lnTo>
                    <a:pt x="578775" y="334328"/>
                  </a:lnTo>
                  <a:lnTo>
                    <a:pt x="578775" y="425291"/>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64" name="Google Shape;4264;p38"/>
            <p:cNvSpPr/>
            <p:nvPr/>
          </p:nvSpPr>
          <p:spPr>
            <a:xfrm>
              <a:off x="5632982" y="2926995"/>
              <a:ext cx="548794" cy="362521"/>
            </a:xfrm>
            <a:custGeom>
              <a:avLst/>
              <a:gdLst/>
              <a:ahLst/>
              <a:cxnLst/>
              <a:rect l="l" t="t" r="r" b="b"/>
              <a:pathLst>
                <a:path w="548794" h="362521" extrusionOk="0">
                  <a:moveTo>
                    <a:pt x="548795" y="362521"/>
                  </a:moveTo>
                  <a:lnTo>
                    <a:pt x="0" y="45434"/>
                  </a:lnTo>
                  <a:lnTo>
                    <a:pt x="0" y="0"/>
                  </a:lnTo>
                  <a:lnTo>
                    <a:pt x="548795" y="317087"/>
                  </a:lnTo>
                  <a:lnTo>
                    <a:pt x="548795" y="362521"/>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65" name="Google Shape;4265;p38"/>
            <p:cNvSpPr/>
            <p:nvPr/>
          </p:nvSpPr>
          <p:spPr>
            <a:xfrm>
              <a:off x="5632982" y="3008338"/>
              <a:ext cx="484930" cy="325659"/>
            </a:xfrm>
            <a:custGeom>
              <a:avLst/>
              <a:gdLst/>
              <a:ahLst/>
              <a:cxnLst/>
              <a:rect l="l" t="t" r="r" b="b"/>
              <a:pathLst>
                <a:path w="484930" h="325659" extrusionOk="0">
                  <a:moveTo>
                    <a:pt x="484930" y="325660"/>
                  </a:moveTo>
                  <a:lnTo>
                    <a:pt x="0" y="45434"/>
                  </a:lnTo>
                  <a:lnTo>
                    <a:pt x="0" y="0"/>
                  </a:lnTo>
                  <a:lnTo>
                    <a:pt x="484930" y="280226"/>
                  </a:lnTo>
                  <a:lnTo>
                    <a:pt x="484930" y="325660"/>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66" name="Google Shape;4266;p38"/>
            <p:cNvSpPr/>
            <p:nvPr/>
          </p:nvSpPr>
          <p:spPr>
            <a:xfrm>
              <a:off x="5632982" y="3089777"/>
              <a:ext cx="454092" cy="307752"/>
            </a:xfrm>
            <a:custGeom>
              <a:avLst/>
              <a:gdLst/>
              <a:ahLst/>
              <a:cxnLst/>
              <a:rect l="l" t="t" r="r" b="b"/>
              <a:pathLst>
                <a:path w="454092" h="307752" extrusionOk="0">
                  <a:moveTo>
                    <a:pt x="454093" y="307753"/>
                  </a:moveTo>
                  <a:lnTo>
                    <a:pt x="0" y="45434"/>
                  </a:lnTo>
                  <a:lnTo>
                    <a:pt x="0" y="0"/>
                  </a:lnTo>
                  <a:lnTo>
                    <a:pt x="454093" y="262319"/>
                  </a:lnTo>
                  <a:lnTo>
                    <a:pt x="454093" y="307753"/>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67" name="Google Shape;4267;p38"/>
            <p:cNvSpPr/>
            <p:nvPr/>
          </p:nvSpPr>
          <p:spPr>
            <a:xfrm>
              <a:off x="3763407" y="1505008"/>
              <a:ext cx="1575095" cy="1000982"/>
            </a:xfrm>
            <a:custGeom>
              <a:avLst/>
              <a:gdLst/>
              <a:ahLst/>
              <a:cxnLst/>
              <a:rect l="l" t="t" r="r" b="b"/>
              <a:pathLst>
                <a:path w="1575095" h="1000982" extrusionOk="0">
                  <a:moveTo>
                    <a:pt x="1575095" y="1000982"/>
                  </a:moveTo>
                  <a:lnTo>
                    <a:pt x="0" y="90868"/>
                  </a:lnTo>
                  <a:lnTo>
                    <a:pt x="0" y="0"/>
                  </a:lnTo>
                  <a:lnTo>
                    <a:pt x="1575095" y="910114"/>
                  </a:lnTo>
                  <a:lnTo>
                    <a:pt x="1575095" y="1000982"/>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68" name="Google Shape;4268;p38"/>
            <p:cNvSpPr/>
            <p:nvPr/>
          </p:nvSpPr>
          <p:spPr>
            <a:xfrm>
              <a:off x="3763407" y="1663408"/>
              <a:ext cx="1493432" cy="908399"/>
            </a:xfrm>
            <a:custGeom>
              <a:avLst/>
              <a:gdLst/>
              <a:ahLst/>
              <a:cxnLst/>
              <a:rect l="l" t="t" r="r" b="b"/>
              <a:pathLst>
                <a:path w="1493432" h="908399" extrusionOk="0">
                  <a:moveTo>
                    <a:pt x="1493433" y="908399"/>
                  </a:moveTo>
                  <a:lnTo>
                    <a:pt x="0" y="45529"/>
                  </a:lnTo>
                  <a:lnTo>
                    <a:pt x="0" y="0"/>
                  </a:lnTo>
                  <a:lnTo>
                    <a:pt x="1493433" y="862965"/>
                  </a:lnTo>
                  <a:lnTo>
                    <a:pt x="1493433" y="90839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69" name="Google Shape;4269;p38"/>
            <p:cNvSpPr/>
            <p:nvPr/>
          </p:nvSpPr>
          <p:spPr>
            <a:xfrm>
              <a:off x="3763407" y="1744847"/>
              <a:ext cx="1319638" cy="807910"/>
            </a:xfrm>
            <a:custGeom>
              <a:avLst/>
              <a:gdLst/>
              <a:ahLst/>
              <a:cxnLst/>
              <a:rect l="l" t="t" r="r" b="b"/>
              <a:pathLst>
                <a:path w="1319638" h="807910" extrusionOk="0">
                  <a:moveTo>
                    <a:pt x="1319638" y="807911"/>
                  </a:moveTo>
                  <a:lnTo>
                    <a:pt x="0" y="45434"/>
                  </a:lnTo>
                  <a:lnTo>
                    <a:pt x="0" y="0"/>
                  </a:lnTo>
                  <a:lnTo>
                    <a:pt x="1319638" y="762476"/>
                  </a:lnTo>
                  <a:lnTo>
                    <a:pt x="1319638" y="807911"/>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70" name="Google Shape;4270;p38"/>
            <p:cNvSpPr/>
            <p:nvPr/>
          </p:nvSpPr>
          <p:spPr>
            <a:xfrm>
              <a:off x="3763407" y="1826191"/>
              <a:ext cx="1235786" cy="759523"/>
            </a:xfrm>
            <a:custGeom>
              <a:avLst/>
              <a:gdLst/>
              <a:ahLst/>
              <a:cxnLst/>
              <a:rect l="l" t="t" r="r" b="b"/>
              <a:pathLst>
                <a:path w="1235786" h="759523" extrusionOk="0">
                  <a:moveTo>
                    <a:pt x="1235787" y="759523"/>
                  </a:moveTo>
                  <a:lnTo>
                    <a:pt x="0" y="45434"/>
                  </a:lnTo>
                  <a:lnTo>
                    <a:pt x="0" y="0"/>
                  </a:lnTo>
                  <a:lnTo>
                    <a:pt x="1235787" y="713994"/>
                  </a:lnTo>
                  <a:lnTo>
                    <a:pt x="1235787" y="759523"/>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71" name="Google Shape;4271;p38"/>
            <p:cNvSpPr/>
            <p:nvPr/>
          </p:nvSpPr>
          <p:spPr>
            <a:xfrm>
              <a:off x="3763407" y="1997641"/>
              <a:ext cx="1575095" cy="1001077"/>
            </a:xfrm>
            <a:custGeom>
              <a:avLst/>
              <a:gdLst/>
              <a:ahLst/>
              <a:cxnLst/>
              <a:rect l="l" t="t" r="r" b="b"/>
              <a:pathLst>
                <a:path w="1575095" h="1001077" extrusionOk="0">
                  <a:moveTo>
                    <a:pt x="1575095" y="1001078"/>
                  </a:moveTo>
                  <a:lnTo>
                    <a:pt x="0" y="90964"/>
                  </a:lnTo>
                  <a:lnTo>
                    <a:pt x="0" y="0"/>
                  </a:lnTo>
                  <a:lnTo>
                    <a:pt x="1575095" y="910209"/>
                  </a:lnTo>
                  <a:lnTo>
                    <a:pt x="1575095" y="1001078"/>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72" name="Google Shape;4272;p38"/>
            <p:cNvSpPr/>
            <p:nvPr/>
          </p:nvSpPr>
          <p:spPr>
            <a:xfrm>
              <a:off x="3763407" y="2156137"/>
              <a:ext cx="1493432" cy="908399"/>
            </a:xfrm>
            <a:custGeom>
              <a:avLst/>
              <a:gdLst/>
              <a:ahLst/>
              <a:cxnLst/>
              <a:rect l="l" t="t" r="r" b="b"/>
              <a:pathLst>
                <a:path w="1493432" h="908399" extrusionOk="0">
                  <a:moveTo>
                    <a:pt x="1493433" y="908399"/>
                  </a:moveTo>
                  <a:lnTo>
                    <a:pt x="0" y="45434"/>
                  </a:lnTo>
                  <a:lnTo>
                    <a:pt x="0" y="0"/>
                  </a:lnTo>
                  <a:lnTo>
                    <a:pt x="1493433" y="862870"/>
                  </a:lnTo>
                  <a:lnTo>
                    <a:pt x="1493433" y="90839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73" name="Google Shape;4273;p38"/>
            <p:cNvSpPr/>
            <p:nvPr/>
          </p:nvSpPr>
          <p:spPr>
            <a:xfrm>
              <a:off x="3763407" y="2237480"/>
              <a:ext cx="1319638" cy="808005"/>
            </a:xfrm>
            <a:custGeom>
              <a:avLst/>
              <a:gdLst/>
              <a:ahLst/>
              <a:cxnLst/>
              <a:rect l="l" t="t" r="r" b="b"/>
              <a:pathLst>
                <a:path w="1319638" h="808005" extrusionOk="0">
                  <a:moveTo>
                    <a:pt x="1319638" y="808006"/>
                  </a:moveTo>
                  <a:lnTo>
                    <a:pt x="0" y="45434"/>
                  </a:lnTo>
                  <a:lnTo>
                    <a:pt x="0" y="0"/>
                  </a:lnTo>
                  <a:lnTo>
                    <a:pt x="1319638" y="762476"/>
                  </a:lnTo>
                  <a:lnTo>
                    <a:pt x="1319638" y="808006"/>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74" name="Google Shape;4274;p38"/>
            <p:cNvSpPr/>
            <p:nvPr/>
          </p:nvSpPr>
          <p:spPr>
            <a:xfrm>
              <a:off x="3763407" y="2318824"/>
              <a:ext cx="1235786" cy="759523"/>
            </a:xfrm>
            <a:custGeom>
              <a:avLst/>
              <a:gdLst/>
              <a:ahLst/>
              <a:cxnLst/>
              <a:rect l="l" t="t" r="r" b="b"/>
              <a:pathLst>
                <a:path w="1235786" h="759523" extrusionOk="0">
                  <a:moveTo>
                    <a:pt x="1235787" y="759523"/>
                  </a:moveTo>
                  <a:lnTo>
                    <a:pt x="0" y="45529"/>
                  </a:lnTo>
                  <a:lnTo>
                    <a:pt x="0" y="0"/>
                  </a:lnTo>
                  <a:lnTo>
                    <a:pt x="1235787" y="714089"/>
                  </a:lnTo>
                  <a:lnTo>
                    <a:pt x="1235787" y="759523"/>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75" name="Google Shape;4275;p38"/>
            <p:cNvSpPr/>
            <p:nvPr/>
          </p:nvSpPr>
          <p:spPr>
            <a:xfrm>
              <a:off x="3763407" y="2490369"/>
              <a:ext cx="1575095" cy="1000982"/>
            </a:xfrm>
            <a:custGeom>
              <a:avLst/>
              <a:gdLst/>
              <a:ahLst/>
              <a:cxnLst/>
              <a:rect l="l" t="t" r="r" b="b"/>
              <a:pathLst>
                <a:path w="1575095" h="1000982" extrusionOk="0">
                  <a:moveTo>
                    <a:pt x="1575095" y="1000982"/>
                  </a:moveTo>
                  <a:lnTo>
                    <a:pt x="0" y="90869"/>
                  </a:lnTo>
                  <a:lnTo>
                    <a:pt x="0" y="0"/>
                  </a:lnTo>
                  <a:lnTo>
                    <a:pt x="1575095" y="910114"/>
                  </a:lnTo>
                  <a:lnTo>
                    <a:pt x="1575095" y="1000982"/>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76" name="Google Shape;4276;p38"/>
            <p:cNvSpPr/>
            <p:nvPr/>
          </p:nvSpPr>
          <p:spPr>
            <a:xfrm>
              <a:off x="3763407" y="2648770"/>
              <a:ext cx="1493528" cy="887920"/>
            </a:xfrm>
            <a:custGeom>
              <a:avLst/>
              <a:gdLst/>
              <a:ahLst/>
              <a:cxnLst/>
              <a:rect l="l" t="t" r="r" b="b"/>
              <a:pathLst>
                <a:path w="1493528" h="887920" extrusionOk="0">
                  <a:moveTo>
                    <a:pt x="1493528" y="862965"/>
                  </a:moveTo>
                  <a:lnTo>
                    <a:pt x="1493528" y="887920"/>
                  </a:lnTo>
                  <a:lnTo>
                    <a:pt x="0" y="24955"/>
                  </a:lnTo>
                  <a:lnTo>
                    <a:pt x="0" y="0"/>
                  </a:lnTo>
                  <a:lnTo>
                    <a:pt x="1493528" y="862965"/>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77" name="Google Shape;4277;p38"/>
            <p:cNvSpPr/>
            <p:nvPr/>
          </p:nvSpPr>
          <p:spPr>
            <a:xfrm>
              <a:off x="5633267" y="2100963"/>
              <a:ext cx="578489" cy="901329"/>
            </a:xfrm>
            <a:custGeom>
              <a:avLst/>
              <a:gdLst/>
              <a:ahLst/>
              <a:cxnLst/>
              <a:rect l="l" t="t" r="r" b="b"/>
              <a:pathLst>
                <a:path w="578489" h="901329" extrusionOk="0">
                  <a:moveTo>
                    <a:pt x="560502" y="899184"/>
                  </a:moveTo>
                  <a:lnTo>
                    <a:pt x="17989" y="585621"/>
                  </a:lnTo>
                  <a:cubicBezTo>
                    <a:pt x="6910" y="577639"/>
                    <a:pt x="247" y="564895"/>
                    <a:pt x="0" y="551236"/>
                  </a:cubicBezTo>
                  <a:lnTo>
                    <a:pt x="0" y="15645"/>
                  </a:lnTo>
                  <a:cubicBezTo>
                    <a:pt x="0" y="2405"/>
                    <a:pt x="8090" y="-3405"/>
                    <a:pt x="17989" y="2024"/>
                  </a:cubicBezTo>
                  <a:lnTo>
                    <a:pt x="560502" y="315587"/>
                  </a:lnTo>
                  <a:cubicBezTo>
                    <a:pt x="571580" y="323569"/>
                    <a:pt x="578242" y="336314"/>
                    <a:pt x="578490" y="349973"/>
                  </a:cubicBezTo>
                  <a:lnTo>
                    <a:pt x="578490" y="885563"/>
                  </a:lnTo>
                  <a:cubicBezTo>
                    <a:pt x="578490" y="898803"/>
                    <a:pt x="570400" y="904899"/>
                    <a:pt x="560502" y="89918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78" name="Google Shape;4278;p38"/>
            <p:cNvSpPr/>
            <p:nvPr/>
          </p:nvSpPr>
          <p:spPr>
            <a:xfrm>
              <a:off x="3680697" y="317054"/>
              <a:ext cx="2667830" cy="1909376"/>
            </a:xfrm>
            <a:custGeom>
              <a:avLst/>
              <a:gdLst/>
              <a:ahLst/>
              <a:cxnLst/>
              <a:rect l="l" t="t" r="r" b="b"/>
              <a:pathLst>
                <a:path w="2667830" h="1909376" extrusionOk="0">
                  <a:moveTo>
                    <a:pt x="2622906" y="1487514"/>
                  </a:moveTo>
                  <a:lnTo>
                    <a:pt x="57678" y="5329"/>
                  </a:lnTo>
                  <a:cubicBezTo>
                    <a:pt x="49302" y="-517"/>
                    <a:pt x="38518" y="-1633"/>
                    <a:pt x="29124" y="2376"/>
                  </a:cubicBezTo>
                  <a:lnTo>
                    <a:pt x="29124" y="2376"/>
                  </a:lnTo>
                  <a:lnTo>
                    <a:pt x="29124" y="2376"/>
                  </a:lnTo>
                  <a:lnTo>
                    <a:pt x="28553" y="2376"/>
                  </a:lnTo>
                  <a:lnTo>
                    <a:pt x="0" y="18378"/>
                  </a:lnTo>
                  <a:lnTo>
                    <a:pt x="12563" y="38762"/>
                  </a:lnTo>
                  <a:lnTo>
                    <a:pt x="12563" y="320416"/>
                  </a:lnTo>
                  <a:cubicBezTo>
                    <a:pt x="12563" y="353468"/>
                    <a:pt x="32741" y="391949"/>
                    <a:pt x="57583" y="406141"/>
                  </a:cubicBezTo>
                  <a:lnTo>
                    <a:pt x="2617386" y="1885374"/>
                  </a:lnTo>
                  <a:lnTo>
                    <a:pt x="2618719" y="1909377"/>
                  </a:lnTo>
                  <a:lnTo>
                    <a:pt x="2651174" y="1891470"/>
                  </a:lnTo>
                  <a:lnTo>
                    <a:pt x="2651936" y="1890993"/>
                  </a:lnTo>
                  <a:lnTo>
                    <a:pt x="2652888" y="1890517"/>
                  </a:lnTo>
                  <a:lnTo>
                    <a:pt x="2652888" y="1890517"/>
                  </a:lnTo>
                  <a:cubicBezTo>
                    <a:pt x="2662405" y="1884897"/>
                    <a:pt x="2667830" y="1872324"/>
                    <a:pt x="2667830" y="1854608"/>
                  </a:cubicBezTo>
                  <a:lnTo>
                    <a:pt x="2667830" y="1573525"/>
                  </a:lnTo>
                  <a:cubicBezTo>
                    <a:pt x="2667830" y="1540378"/>
                    <a:pt x="2647653" y="1501897"/>
                    <a:pt x="2622906" y="1487514"/>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79" name="Google Shape;4279;p38"/>
            <p:cNvSpPr/>
            <p:nvPr/>
          </p:nvSpPr>
          <p:spPr>
            <a:xfrm>
              <a:off x="3662233" y="334831"/>
              <a:ext cx="2655171" cy="1893451"/>
            </a:xfrm>
            <a:custGeom>
              <a:avLst/>
              <a:gdLst/>
              <a:ahLst/>
              <a:cxnLst/>
              <a:rect l="l" t="t" r="r" b="b"/>
              <a:pathLst>
                <a:path w="2655171" h="1893451" extrusionOk="0">
                  <a:moveTo>
                    <a:pt x="2610153" y="1888076"/>
                  </a:moveTo>
                  <a:lnTo>
                    <a:pt x="44924" y="405890"/>
                  </a:lnTo>
                  <a:cubicBezTo>
                    <a:pt x="20082" y="391508"/>
                    <a:pt x="0" y="353027"/>
                    <a:pt x="0" y="320165"/>
                  </a:cubicBezTo>
                  <a:lnTo>
                    <a:pt x="0" y="39368"/>
                  </a:lnTo>
                  <a:cubicBezTo>
                    <a:pt x="0" y="6317"/>
                    <a:pt x="20082" y="-8923"/>
                    <a:pt x="44924" y="5364"/>
                  </a:cubicBezTo>
                  <a:lnTo>
                    <a:pt x="2610153" y="1487168"/>
                  </a:lnTo>
                  <a:cubicBezTo>
                    <a:pt x="2634994" y="1501551"/>
                    <a:pt x="2655172" y="1540032"/>
                    <a:pt x="2655172" y="1572893"/>
                  </a:cubicBezTo>
                  <a:lnTo>
                    <a:pt x="2655172" y="1853976"/>
                  </a:lnTo>
                  <a:cubicBezTo>
                    <a:pt x="2655172" y="1887218"/>
                    <a:pt x="2634994" y="1902363"/>
                    <a:pt x="2610153" y="1888076"/>
                  </a:cubicBezTo>
                  <a:close/>
                </a:path>
              </a:pathLst>
            </a:custGeom>
            <a:solidFill>
              <a:srgbClr val="FAFBF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80" name="Google Shape;4280;p38"/>
            <p:cNvSpPr/>
            <p:nvPr/>
          </p:nvSpPr>
          <p:spPr>
            <a:xfrm>
              <a:off x="3763692" y="506668"/>
              <a:ext cx="2448064" cy="1546988"/>
            </a:xfrm>
            <a:custGeom>
              <a:avLst/>
              <a:gdLst/>
              <a:ahLst/>
              <a:cxnLst/>
              <a:rect l="l" t="t" r="r" b="b"/>
              <a:pathLst>
                <a:path w="2448064" h="1546988" extrusionOk="0">
                  <a:moveTo>
                    <a:pt x="2430077" y="1544789"/>
                  </a:moveTo>
                  <a:lnTo>
                    <a:pt x="17703" y="150995"/>
                  </a:lnTo>
                  <a:cubicBezTo>
                    <a:pt x="6701" y="142981"/>
                    <a:pt x="133" y="130229"/>
                    <a:pt x="0" y="116610"/>
                  </a:cubicBezTo>
                  <a:lnTo>
                    <a:pt x="0" y="15645"/>
                  </a:lnTo>
                  <a:cubicBezTo>
                    <a:pt x="0" y="2405"/>
                    <a:pt x="7995" y="-3405"/>
                    <a:pt x="17989" y="2024"/>
                  </a:cubicBezTo>
                  <a:lnTo>
                    <a:pt x="2430077" y="1395913"/>
                  </a:lnTo>
                  <a:cubicBezTo>
                    <a:pt x="2441174" y="1403876"/>
                    <a:pt x="2447846" y="1416630"/>
                    <a:pt x="2448065" y="1430298"/>
                  </a:cubicBezTo>
                  <a:lnTo>
                    <a:pt x="2448065" y="1531168"/>
                  </a:lnTo>
                  <a:cubicBezTo>
                    <a:pt x="2448065" y="1544503"/>
                    <a:pt x="2439975" y="1550599"/>
                    <a:pt x="2430077" y="1544789"/>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81" name="Google Shape;4281;p38"/>
            <p:cNvSpPr/>
            <p:nvPr/>
          </p:nvSpPr>
          <p:spPr>
            <a:xfrm>
              <a:off x="6042246" y="1815046"/>
              <a:ext cx="173984" cy="241344"/>
            </a:xfrm>
            <a:custGeom>
              <a:avLst/>
              <a:gdLst/>
              <a:ahLst/>
              <a:cxnLst/>
              <a:rect l="l" t="t" r="r" b="b"/>
              <a:pathLst>
                <a:path w="173984" h="241344" extrusionOk="0">
                  <a:moveTo>
                    <a:pt x="155996" y="239077"/>
                  </a:moveTo>
                  <a:lnTo>
                    <a:pt x="0" y="148876"/>
                  </a:lnTo>
                  <a:lnTo>
                    <a:pt x="0" y="0"/>
                  </a:lnTo>
                  <a:lnTo>
                    <a:pt x="155996" y="90106"/>
                  </a:lnTo>
                  <a:cubicBezTo>
                    <a:pt x="167094" y="98069"/>
                    <a:pt x="173766" y="110823"/>
                    <a:pt x="173985" y="124492"/>
                  </a:cubicBezTo>
                  <a:lnTo>
                    <a:pt x="173985" y="225457"/>
                  </a:lnTo>
                  <a:cubicBezTo>
                    <a:pt x="173985" y="238696"/>
                    <a:pt x="165895" y="245078"/>
                    <a:pt x="155996" y="23907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82" name="Google Shape;4282;p38"/>
            <p:cNvSpPr/>
            <p:nvPr/>
          </p:nvSpPr>
          <p:spPr>
            <a:xfrm>
              <a:off x="3824606" y="578160"/>
              <a:ext cx="40165" cy="72472"/>
            </a:xfrm>
            <a:custGeom>
              <a:avLst/>
              <a:gdLst/>
              <a:ahLst/>
              <a:cxnLst/>
              <a:rect l="l" t="t" r="r" b="b"/>
              <a:pathLst>
                <a:path w="40165" h="72472" extrusionOk="0">
                  <a:moveTo>
                    <a:pt x="19702" y="39213"/>
                  </a:moveTo>
                  <a:cubicBezTo>
                    <a:pt x="14343" y="34706"/>
                    <a:pt x="9642" y="29481"/>
                    <a:pt x="5711" y="23687"/>
                  </a:cubicBezTo>
                  <a:cubicBezTo>
                    <a:pt x="3103" y="19577"/>
                    <a:pt x="1656" y="14838"/>
                    <a:pt x="1523" y="9971"/>
                  </a:cubicBezTo>
                  <a:cubicBezTo>
                    <a:pt x="1523" y="4892"/>
                    <a:pt x="3236" y="1716"/>
                    <a:pt x="6663" y="446"/>
                  </a:cubicBezTo>
                  <a:cubicBezTo>
                    <a:pt x="11402" y="-686"/>
                    <a:pt x="16390" y="362"/>
                    <a:pt x="20273" y="3304"/>
                  </a:cubicBezTo>
                  <a:cubicBezTo>
                    <a:pt x="27820" y="7698"/>
                    <a:pt x="33779" y="14365"/>
                    <a:pt x="37310" y="22354"/>
                  </a:cubicBezTo>
                  <a:cubicBezTo>
                    <a:pt x="38899" y="25889"/>
                    <a:pt x="39746" y="29716"/>
                    <a:pt x="39784" y="33593"/>
                  </a:cubicBezTo>
                  <a:lnTo>
                    <a:pt x="32456" y="29307"/>
                  </a:lnTo>
                  <a:cubicBezTo>
                    <a:pt x="32446" y="25435"/>
                    <a:pt x="31361" y="21642"/>
                    <a:pt x="29315" y="18353"/>
                  </a:cubicBezTo>
                  <a:cubicBezTo>
                    <a:pt x="27059" y="14814"/>
                    <a:pt x="23947" y="11899"/>
                    <a:pt x="20273" y="9876"/>
                  </a:cubicBezTo>
                  <a:cubicBezTo>
                    <a:pt x="17893" y="8035"/>
                    <a:pt x="14867" y="7244"/>
                    <a:pt x="11897" y="7685"/>
                  </a:cubicBezTo>
                  <a:cubicBezTo>
                    <a:pt x="9899" y="8352"/>
                    <a:pt x="8852" y="10352"/>
                    <a:pt x="8852" y="13591"/>
                  </a:cubicBezTo>
                  <a:cubicBezTo>
                    <a:pt x="8956" y="16577"/>
                    <a:pt x="9946" y="19463"/>
                    <a:pt x="11707" y="21878"/>
                  </a:cubicBezTo>
                  <a:cubicBezTo>
                    <a:pt x="14410" y="25801"/>
                    <a:pt x="17608" y="29356"/>
                    <a:pt x="21225" y="32450"/>
                  </a:cubicBezTo>
                  <a:cubicBezTo>
                    <a:pt x="25289" y="35896"/>
                    <a:pt x="29077" y="39653"/>
                    <a:pt x="32551" y="43690"/>
                  </a:cubicBezTo>
                  <a:cubicBezTo>
                    <a:pt x="34911" y="46585"/>
                    <a:pt x="36862" y="49789"/>
                    <a:pt x="38357" y="53215"/>
                  </a:cubicBezTo>
                  <a:cubicBezTo>
                    <a:pt x="39565" y="56243"/>
                    <a:pt x="40184" y="59478"/>
                    <a:pt x="40165" y="62740"/>
                  </a:cubicBezTo>
                  <a:cubicBezTo>
                    <a:pt x="40165" y="67883"/>
                    <a:pt x="38452" y="71027"/>
                    <a:pt x="34930" y="72265"/>
                  </a:cubicBezTo>
                  <a:cubicBezTo>
                    <a:pt x="30000" y="73000"/>
                    <a:pt x="24975" y="71769"/>
                    <a:pt x="20939" y="68836"/>
                  </a:cubicBezTo>
                  <a:cubicBezTo>
                    <a:pt x="16989" y="66477"/>
                    <a:pt x="13392" y="63558"/>
                    <a:pt x="10279" y="60168"/>
                  </a:cubicBezTo>
                  <a:cubicBezTo>
                    <a:pt x="7177" y="56803"/>
                    <a:pt x="4607" y="52980"/>
                    <a:pt x="2665" y="48833"/>
                  </a:cubicBezTo>
                  <a:cubicBezTo>
                    <a:pt x="980" y="45220"/>
                    <a:pt x="76" y="41293"/>
                    <a:pt x="0" y="37308"/>
                  </a:cubicBezTo>
                  <a:lnTo>
                    <a:pt x="7329" y="41594"/>
                  </a:lnTo>
                  <a:cubicBezTo>
                    <a:pt x="7395" y="45632"/>
                    <a:pt x="8690" y="49553"/>
                    <a:pt x="11041" y="52834"/>
                  </a:cubicBezTo>
                  <a:cubicBezTo>
                    <a:pt x="13468" y="56677"/>
                    <a:pt x="16713" y="59932"/>
                    <a:pt x="20558" y="62359"/>
                  </a:cubicBezTo>
                  <a:cubicBezTo>
                    <a:pt x="23109" y="64223"/>
                    <a:pt x="26269" y="65072"/>
                    <a:pt x="29410" y="64740"/>
                  </a:cubicBezTo>
                  <a:cubicBezTo>
                    <a:pt x="31504" y="64073"/>
                    <a:pt x="32456" y="62168"/>
                    <a:pt x="32456" y="59025"/>
                  </a:cubicBezTo>
                  <a:cubicBezTo>
                    <a:pt x="32427" y="55849"/>
                    <a:pt x="31437" y="52758"/>
                    <a:pt x="29600" y="50167"/>
                  </a:cubicBezTo>
                  <a:cubicBezTo>
                    <a:pt x="26726" y="46153"/>
                    <a:pt x="23404" y="42479"/>
                    <a:pt x="19702" y="39213"/>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83" name="Google Shape;4283;p38"/>
            <p:cNvSpPr/>
            <p:nvPr/>
          </p:nvSpPr>
          <p:spPr>
            <a:xfrm>
              <a:off x="3871213" y="621212"/>
              <a:ext cx="35348" cy="54941"/>
            </a:xfrm>
            <a:custGeom>
              <a:avLst/>
              <a:gdLst/>
              <a:ahLst/>
              <a:cxnLst/>
              <a:rect l="l" t="t" r="r" b="b"/>
              <a:pathLst>
                <a:path w="35348" h="54941" extrusionOk="0">
                  <a:moveTo>
                    <a:pt x="18875" y="51977"/>
                  </a:moveTo>
                  <a:cubicBezTo>
                    <a:pt x="13135" y="48563"/>
                    <a:pt x="8434" y="43659"/>
                    <a:pt x="5264" y="37785"/>
                  </a:cubicBezTo>
                  <a:cubicBezTo>
                    <a:pt x="1838" y="31676"/>
                    <a:pt x="39" y="24788"/>
                    <a:pt x="29" y="17782"/>
                  </a:cubicBezTo>
                  <a:lnTo>
                    <a:pt x="29" y="16354"/>
                  </a:lnTo>
                  <a:cubicBezTo>
                    <a:pt x="-170" y="12433"/>
                    <a:pt x="648" y="8529"/>
                    <a:pt x="2409" y="5019"/>
                  </a:cubicBezTo>
                  <a:cubicBezTo>
                    <a:pt x="3665" y="2461"/>
                    <a:pt x="6073" y="656"/>
                    <a:pt x="8881" y="161"/>
                  </a:cubicBezTo>
                  <a:cubicBezTo>
                    <a:pt x="12203" y="-359"/>
                    <a:pt x="15601" y="390"/>
                    <a:pt x="18399" y="2257"/>
                  </a:cubicBezTo>
                  <a:cubicBezTo>
                    <a:pt x="23757" y="5352"/>
                    <a:pt x="28097" y="9957"/>
                    <a:pt x="30867" y="15496"/>
                  </a:cubicBezTo>
                  <a:cubicBezTo>
                    <a:pt x="33932" y="21744"/>
                    <a:pt x="35474" y="28634"/>
                    <a:pt x="35340" y="35594"/>
                  </a:cubicBezTo>
                  <a:lnTo>
                    <a:pt x="35340" y="38737"/>
                  </a:lnTo>
                  <a:lnTo>
                    <a:pt x="6692" y="22831"/>
                  </a:lnTo>
                  <a:cubicBezTo>
                    <a:pt x="6797" y="27522"/>
                    <a:pt x="8005" y="32121"/>
                    <a:pt x="10213" y="36261"/>
                  </a:cubicBezTo>
                  <a:cubicBezTo>
                    <a:pt x="12136" y="40198"/>
                    <a:pt x="15134" y="43503"/>
                    <a:pt x="18875" y="45786"/>
                  </a:cubicBezTo>
                  <a:cubicBezTo>
                    <a:pt x="20721" y="47055"/>
                    <a:pt x="22920" y="47720"/>
                    <a:pt x="25156" y="47691"/>
                  </a:cubicBezTo>
                  <a:cubicBezTo>
                    <a:pt x="26870" y="47538"/>
                    <a:pt x="28488" y="46798"/>
                    <a:pt x="29725" y="45595"/>
                  </a:cubicBezTo>
                  <a:lnTo>
                    <a:pt x="34008" y="51977"/>
                  </a:lnTo>
                  <a:cubicBezTo>
                    <a:pt x="30962" y="55882"/>
                    <a:pt x="25727" y="55978"/>
                    <a:pt x="18875" y="51977"/>
                  </a:cubicBezTo>
                  <a:close/>
                  <a:moveTo>
                    <a:pt x="18018" y="8924"/>
                  </a:moveTo>
                  <a:cubicBezTo>
                    <a:pt x="15962" y="7338"/>
                    <a:pt x="13164" y="7114"/>
                    <a:pt x="10880" y="8353"/>
                  </a:cubicBezTo>
                  <a:cubicBezTo>
                    <a:pt x="8567" y="10355"/>
                    <a:pt x="7273" y="13292"/>
                    <a:pt x="7358" y="16354"/>
                  </a:cubicBezTo>
                  <a:lnTo>
                    <a:pt x="27916" y="28260"/>
                  </a:lnTo>
                  <a:lnTo>
                    <a:pt x="27916" y="27593"/>
                  </a:lnTo>
                  <a:cubicBezTo>
                    <a:pt x="27821" y="23668"/>
                    <a:pt x="26812" y="19820"/>
                    <a:pt x="24966" y="16354"/>
                  </a:cubicBezTo>
                  <a:cubicBezTo>
                    <a:pt x="23405" y="13263"/>
                    <a:pt x="20997" y="10684"/>
                    <a:pt x="18018" y="8924"/>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84" name="Google Shape;4284;p38"/>
            <p:cNvSpPr/>
            <p:nvPr/>
          </p:nvSpPr>
          <p:spPr>
            <a:xfrm>
              <a:off x="3913502" y="644554"/>
              <a:ext cx="33883" cy="60925"/>
            </a:xfrm>
            <a:custGeom>
              <a:avLst/>
              <a:gdLst/>
              <a:ahLst/>
              <a:cxnLst/>
              <a:rect l="l" t="t" r="r" b="b"/>
              <a:pathLst>
                <a:path w="33883" h="60925" extrusionOk="0">
                  <a:moveTo>
                    <a:pt x="26174" y="56353"/>
                  </a:moveTo>
                  <a:cubicBezTo>
                    <a:pt x="25593" y="54563"/>
                    <a:pt x="25241" y="52707"/>
                    <a:pt x="25127" y="50829"/>
                  </a:cubicBezTo>
                  <a:cubicBezTo>
                    <a:pt x="21386" y="52815"/>
                    <a:pt x="16837" y="52482"/>
                    <a:pt x="13420" y="49972"/>
                  </a:cubicBezTo>
                  <a:cubicBezTo>
                    <a:pt x="9537" y="47601"/>
                    <a:pt x="6272" y="44336"/>
                    <a:pt x="3902" y="40447"/>
                  </a:cubicBezTo>
                  <a:cubicBezTo>
                    <a:pt x="1418" y="36827"/>
                    <a:pt x="57" y="32551"/>
                    <a:pt x="0" y="28159"/>
                  </a:cubicBezTo>
                  <a:cubicBezTo>
                    <a:pt x="0" y="23206"/>
                    <a:pt x="1618" y="20349"/>
                    <a:pt x="4854" y="19492"/>
                  </a:cubicBezTo>
                  <a:cubicBezTo>
                    <a:pt x="9737" y="19010"/>
                    <a:pt x="14629" y="20368"/>
                    <a:pt x="18560" y="23302"/>
                  </a:cubicBezTo>
                  <a:lnTo>
                    <a:pt x="25412" y="27207"/>
                  </a:lnTo>
                  <a:lnTo>
                    <a:pt x="25412" y="23492"/>
                  </a:lnTo>
                  <a:cubicBezTo>
                    <a:pt x="25403" y="20678"/>
                    <a:pt x="24651" y="17915"/>
                    <a:pt x="23223" y="15491"/>
                  </a:cubicBezTo>
                  <a:cubicBezTo>
                    <a:pt x="21662" y="12855"/>
                    <a:pt x="19435" y="10684"/>
                    <a:pt x="16751" y="9205"/>
                  </a:cubicBezTo>
                  <a:cubicBezTo>
                    <a:pt x="14895" y="7913"/>
                    <a:pt x="12601" y="7401"/>
                    <a:pt x="10374" y="7776"/>
                  </a:cubicBezTo>
                  <a:cubicBezTo>
                    <a:pt x="8728" y="8273"/>
                    <a:pt x="7690" y="9882"/>
                    <a:pt x="7900" y="11586"/>
                  </a:cubicBezTo>
                  <a:lnTo>
                    <a:pt x="761" y="7490"/>
                  </a:lnTo>
                  <a:cubicBezTo>
                    <a:pt x="676" y="5394"/>
                    <a:pt x="1466" y="3356"/>
                    <a:pt x="2950" y="1870"/>
                  </a:cubicBezTo>
                  <a:cubicBezTo>
                    <a:pt x="4607" y="446"/>
                    <a:pt x="6786" y="-213"/>
                    <a:pt x="8947" y="61"/>
                  </a:cubicBezTo>
                  <a:cubicBezTo>
                    <a:pt x="11850" y="393"/>
                    <a:pt x="14648" y="1369"/>
                    <a:pt x="17132" y="2918"/>
                  </a:cubicBezTo>
                  <a:cubicBezTo>
                    <a:pt x="21681" y="5399"/>
                    <a:pt x="25517" y="9008"/>
                    <a:pt x="28268" y="13396"/>
                  </a:cubicBezTo>
                  <a:cubicBezTo>
                    <a:pt x="30895" y="17497"/>
                    <a:pt x="32341" y="22242"/>
                    <a:pt x="32455" y="27112"/>
                  </a:cubicBezTo>
                  <a:lnTo>
                    <a:pt x="32455" y="49019"/>
                  </a:lnTo>
                  <a:cubicBezTo>
                    <a:pt x="32379" y="52815"/>
                    <a:pt x="32865" y="56602"/>
                    <a:pt x="33883" y="60259"/>
                  </a:cubicBezTo>
                  <a:lnTo>
                    <a:pt x="33883" y="60925"/>
                  </a:lnTo>
                  <a:close/>
                  <a:moveTo>
                    <a:pt x="14467" y="43971"/>
                  </a:moveTo>
                  <a:cubicBezTo>
                    <a:pt x="16342" y="45144"/>
                    <a:pt x="18541" y="45710"/>
                    <a:pt x="20749" y="45590"/>
                  </a:cubicBezTo>
                  <a:cubicBezTo>
                    <a:pt x="22547" y="45530"/>
                    <a:pt x="24185" y="44514"/>
                    <a:pt x="25032" y="42923"/>
                  </a:cubicBezTo>
                  <a:lnTo>
                    <a:pt x="25032" y="33398"/>
                  </a:lnTo>
                  <a:lnTo>
                    <a:pt x="19511" y="30160"/>
                  </a:lnTo>
                  <a:cubicBezTo>
                    <a:pt x="10945" y="25207"/>
                    <a:pt x="6662" y="25683"/>
                    <a:pt x="6662" y="31493"/>
                  </a:cubicBezTo>
                  <a:cubicBezTo>
                    <a:pt x="6653" y="34072"/>
                    <a:pt x="7414" y="36593"/>
                    <a:pt x="8851" y="38732"/>
                  </a:cubicBezTo>
                  <a:cubicBezTo>
                    <a:pt x="10270" y="40907"/>
                    <a:pt x="12202" y="42704"/>
                    <a:pt x="14467" y="43971"/>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85" name="Google Shape;4285;p38"/>
            <p:cNvSpPr/>
            <p:nvPr/>
          </p:nvSpPr>
          <p:spPr>
            <a:xfrm>
              <a:off x="3956522" y="663093"/>
              <a:ext cx="19892" cy="51720"/>
            </a:xfrm>
            <a:custGeom>
              <a:avLst/>
              <a:gdLst/>
              <a:ahLst/>
              <a:cxnLst/>
              <a:rect l="l" t="t" r="r" b="b"/>
              <a:pathLst>
                <a:path w="19892" h="51720" extrusionOk="0">
                  <a:moveTo>
                    <a:pt x="19892" y="18955"/>
                  </a:moveTo>
                  <a:cubicBezTo>
                    <a:pt x="18807" y="18085"/>
                    <a:pt x="17656" y="17290"/>
                    <a:pt x="16466" y="16573"/>
                  </a:cubicBezTo>
                  <a:cubicBezTo>
                    <a:pt x="11897" y="13906"/>
                    <a:pt x="8728" y="14383"/>
                    <a:pt x="6948" y="18002"/>
                  </a:cubicBezTo>
                  <a:lnTo>
                    <a:pt x="6948" y="51721"/>
                  </a:lnTo>
                  <a:lnTo>
                    <a:pt x="0" y="47625"/>
                  </a:lnTo>
                  <a:lnTo>
                    <a:pt x="0" y="0"/>
                  </a:lnTo>
                  <a:lnTo>
                    <a:pt x="6758" y="3905"/>
                  </a:lnTo>
                  <a:lnTo>
                    <a:pt x="6758" y="9430"/>
                  </a:lnTo>
                  <a:cubicBezTo>
                    <a:pt x="9042" y="6572"/>
                    <a:pt x="12278" y="6286"/>
                    <a:pt x="16275" y="8763"/>
                  </a:cubicBezTo>
                  <a:cubicBezTo>
                    <a:pt x="17408" y="9388"/>
                    <a:pt x="18436" y="10192"/>
                    <a:pt x="19321" y="11144"/>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86" name="Google Shape;4286;p38"/>
            <p:cNvSpPr/>
            <p:nvPr/>
          </p:nvSpPr>
          <p:spPr>
            <a:xfrm>
              <a:off x="3980286" y="683824"/>
              <a:ext cx="34675" cy="54516"/>
            </a:xfrm>
            <a:custGeom>
              <a:avLst/>
              <a:gdLst/>
              <a:ahLst/>
              <a:cxnLst/>
              <a:rect l="l" t="t" r="r" b="b"/>
              <a:pathLst>
                <a:path w="34675" h="54516" extrusionOk="0">
                  <a:moveTo>
                    <a:pt x="18400" y="45467"/>
                  </a:moveTo>
                  <a:cubicBezTo>
                    <a:pt x="20304" y="46811"/>
                    <a:pt x="22721" y="47231"/>
                    <a:pt x="24967" y="46610"/>
                  </a:cubicBezTo>
                  <a:cubicBezTo>
                    <a:pt x="26918" y="45847"/>
                    <a:pt x="28175" y="43941"/>
                    <a:pt x="28108" y="41848"/>
                  </a:cubicBezTo>
                  <a:lnTo>
                    <a:pt x="34675" y="45658"/>
                  </a:lnTo>
                  <a:cubicBezTo>
                    <a:pt x="34694" y="48006"/>
                    <a:pt x="33847" y="50279"/>
                    <a:pt x="32296" y="52040"/>
                  </a:cubicBezTo>
                  <a:cubicBezTo>
                    <a:pt x="30716" y="53647"/>
                    <a:pt x="28555" y="54541"/>
                    <a:pt x="26300" y="54516"/>
                  </a:cubicBezTo>
                  <a:cubicBezTo>
                    <a:pt x="23501" y="54441"/>
                    <a:pt x="20770" y="53619"/>
                    <a:pt x="18400" y="52135"/>
                  </a:cubicBezTo>
                  <a:cubicBezTo>
                    <a:pt x="12680" y="48793"/>
                    <a:pt x="8054" y="43862"/>
                    <a:pt x="5075" y="37943"/>
                  </a:cubicBezTo>
                  <a:cubicBezTo>
                    <a:pt x="1715" y="31610"/>
                    <a:pt x="-17" y="24539"/>
                    <a:pt x="31" y="17369"/>
                  </a:cubicBezTo>
                  <a:lnTo>
                    <a:pt x="31" y="15940"/>
                  </a:lnTo>
                  <a:cubicBezTo>
                    <a:pt x="-169" y="12060"/>
                    <a:pt x="611" y="8193"/>
                    <a:pt x="2315" y="4700"/>
                  </a:cubicBezTo>
                  <a:cubicBezTo>
                    <a:pt x="3467" y="2168"/>
                    <a:pt x="5836" y="405"/>
                    <a:pt x="8597" y="33"/>
                  </a:cubicBezTo>
                  <a:cubicBezTo>
                    <a:pt x="11966" y="-190"/>
                    <a:pt x="15316" y="715"/>
                    <a:pt x="18114" y="2605"/>
                  </a:cubicBezTo>
                  <a:cubicBezTo>
                    <a:pt x="22864" y="5371"/>
                    <a:pt x="26823" y="9306"/>
                    <a:pt x="29631" y="14035"/>
                  </a:cubicBezTo>
                  <a:cubicBezTo>
                    <a:pt x="32543" y="18605"/>
                    <a:pt x="34219" y="23859"/>
                    <a:pt x="34485" y="29275"/>
                  </a:cubicBezTo>
                  <a:lnTo>
                    <a:pt x="27918" y="25465"/>
                  </a:lnTo>
                  <a:cubicBezTo>
                    <a:pt x="27651" y="22098"/>
                    <a:pt x="26604" y="18839"/>
                    <a:pt x="24872" y="15940"/>
                  </a:cubicBezTo>
                  <a:cubicBezTo>
                    <a:pt x="23207" y="13144"/>
                    <a:pt x="20884" y="10792"/>
                    <a:pt x="18114" y="9082"/>
                  </a:cubicBezTo>
                  <a:cubicBezTo>
                    <a:pt x="14564" y="7113"/>
                    <a:pt x="11804" y="7113"/>
                    <a:pt x="9834" y="9082"/>
                  </a:cubicBezTo>
                  <a:cubicBezTo>
                    <a:pt x="7464" y="12284"/>
                    <a:pt x="6408" y="16270"/>
                    <a:pt x="6883" y="20226"/>
                  </a:cubicBezTo>
                  <a:lnTo>
                    <a:pt x="6883" y="21750"/>
                  </a:lnTo>
                  <a:cubicBezTo>
                    <a:pt x="6798" y="26703"/>
                    <a:pt x="7807" y="31614"/>
                    <a:pt x="9834" y="36133"/>
                  </a:cubicBezTo>
                  <a:cubicBezTo>
                    <a:pt x="11652" y="40058"/>
                    <a:pt x="14650" y="43321"/>
                    <a:pt x="18400" y="45467"/>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87" name="Google Shape;4287;p38"/>
            <p:cNvSpPr/>
            <p:nvPr/>
          </p:nvSpPr>
          <p:spPr>
            <a:xfrm>
              <a:off x="4022575" y="681666"/>
              <a:ext cx="32718" cy="85915"/>
            </a:xfrm>
            <a:custGeom>
              <a:avLst/>
              <a:gdLst/>
              <a:ahLst/>
              <a:cxnLst/>
              <a:rect l="l" t="t" r="r" b="b"/>
              <a:pathLst>
                <a:path w="32718" h="85915" extrusionOk="0">
                  <a:moveTo>
                    <a:pt x="7614" y="29718"/>
                  </a:moveTo>
                  <a:cubicBezTo>
                    <a:pt x="11145" y="26777"/>
                    <a:pt x="16266" y="26777"/>
                    <a:pt x="19797" y="29718"/>
                  </a:cubicBezTo>
                  <a:cubicBezTo>
                    <a:pt x="28411" y="34878"/>
                    <a:pt x="33388" y="44461"/>
                    <a:pt x="32646" y="54483"/>
                  </a:cubicBezTo>
                  <a:lnTo>
                    <a:pt x="32646" y="85916"/>
                  </a:lnTo>
                  <a:lnTo>
                    <a:pt x="25603" y="81820"/>
                  </a:lnTo>
                  <a:lnTo>
                    <a:pt x="25603" y="50387"/>
                  </a:lnTo>
                  <a:cubicBezTo>
                    <a:pt x="25698" y="47343"/>
                    <a:pt x="25003" y="44327"/>
                    <a:pt x="23604" y="41624"/>
                  </a:cubicBezTo>
                  <a:cubicBezTo>
                    <a:pt x="22034" y="39026"/>
                    <a:pt x="19797" y="36890"/>
                    <a:pt x="17132" y="35433"/>
                  </a:cubicBezTo>
                  <a:cubicBezTo>
                    <a:pt x="15352" y="34286"/>
                    <a:pt x="13230" y="33814"/>
                    <a:pt x="11136" y="34100"/>
                  </a:cubicBezTo>
                  <a:cubicBezTo>
                    <a:pt x="9356" y="34510"/>
                    <a:pt x="7852" y="35699"/>
                    <a:pt x="7043" y="37338"/>
                  </a:cubicBezTo>
                  <a:lnTo>
                    <a:pt x="7043" y="71152"/>
                  </a:lnTo>
                  <a:lnTo>
                    <a:pt x="0" y="67056"/>
                  </a:lnTo>
                  <a:lnTo>
                    <a:pt x="0" y="0"/>
                  </a:lnTo>
                  <a:lnTo>
                    <a:pt x="7043" y="4001"/>
                  </a:lnTo>
                  <a:close/>
                </a:path>
              </a:pathLst>
            </a:custGeom>
            <a:solidFill>
              <a:srgbClr val="B0B3C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88" name="Google Shape;4288;p38"/>
            <p:cNvSpPr/>
            <p:nvPr/>
          </p:nvSpPr>
          <p:spPr>
            <a:xfrm>
              <a:off x="4065860" y="766513"/>
              <a:ext cx="8800" cy="10615"/>
            </a:xfrm>
            <a:custGeom>
              <a:avLst/>
              <a:gdLst/>
              <a:ahLst/>
              <a:cxnLst/>
              <a:rect l="l" t="t" r="r" b="b"/>
              <a:pathLst>
                <a:path w="8800" h="10615" extrusionOk="0">
                  <a:moveTo>
                    <a:pt x="21" y="3164"/>
                  </a:moveTo>
                  <a:cubicBezTo>
                    <a:pt x="-103" y="2053"/>
                    <a:pt x="326" y="951"/>
                    <a:pt x="1163" y="212"/>
                  </a:cubicBezTo>
                  <a:cubicBezTo>
                    <a:pt x="1829" y="-265"/>
                    <a:pt x="2971" y="212"/>
                    <a:pt x="4399" y="212"/>
                  </a:cubicBezTo>
                  <a:cubicBezTo>
                    <a:pt x="5741" y="1038"/>
                    <a:pt x="6845" y="2183"/>
                    <a:pt x="7635" y="3545"/>
                  </a:cubicBezTo>
                  <a:cubicBezTo>
                    <a:pt x="8378" y="4818"/>
                    <a:pt x="8768" y="6263"/>
                    <a:pt x="8777" y="7736"/>
                  </a:cubicBezTo>
                  <a:cubicBezTo>
                    <a:pt x="8911" y="8767"/>
                    <a:pt x="8473" y="9788"/>
                    <a:pt x="7635" y="10403"/>
                  </a:cubicBezTo>
                  <a:cubicBezTo>
                    <a:pt x="6874" y="10880"/>
                    <a:pt x="5827" y="10403"/>
                    <a:pt x="4399" y="10403"/>
                  </a:cubicBezTo>
                  <a:cubicBezTo>
                    <a:pt x="3029" y="9659"/>
                    <a:pt x="1906" y="8534"/>
                    <a:pt x="1163" y="7165"/>
                  </a:cubicBezTo>
                  <a:cubicBezTo>
                    <a:pt x="440" y="5955"/>
                    <a:pt x="40" y="4575"/>
                    <a:pt x="21" y="3164"/>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89" name="Google Shape;4289;p38"/>
            <p:cNvSpPr/>
            <p:nvPr/>
          </p:nvSpPr>
          <p:spPr>
            <a:xfrm>
              <a:off x="4086317" y="778377"/>
              <a:ext cx="8807" cy="10445"/>
            </a:xfrm>
            <a:custGeom>
              <a:avLst/>
              <a:gdLst/>
              <a:ahLst/>
              <a:cxnLst/>
              <a:rect l="l" t="t" r="r" b="b"/>
              <a:pathLst>
                <a:path w="8807" h="10445" extrusionOk="0">
                  <a:moveTo>
                    <a:pt x="27" y="3111"/>
                  </a:moveTo>
                  <a:cubicBezTo>
                    <a:pt x="-116" y="2025"/>
                    <a:pt x="313" y="942"/>
                    <a:pt x="1169" y="254"/>
                  </a:cubicBezTo>
                  <a:cubicBezTo>
                    <a:pt x="1835" y="-317"/>
                    <a:pt x="2978" y="254"/>
                    <a:pt x="4405" y="254"/>
                  </a:cubicBezTo>
                  <a:cubicBezTo>
                    <a:pt x="7051" y="1848"/>
                    <a:pt x="8707" y="4687"/>
                    <a:pt x="8784" y="7779"/>
                  </a:cubicBezTo>
                  <a:cubicBezTo>
                    <a:pt x="8917" y="8809"/>
                    <a:pt x="8479" y="9830"/>
                    <a:pt x="7641" y="10446"/>
                  </a:cubicBezTo>
                  <a:cubicBezTo>
                    <a:pt x="6975" y="10446"/>
                    <a:pt x="5833" y="10446"/>
                    <a:pt x="4405" y="10446"/>
                  </a:cubicBezTo>
                  <a:cubicBezTo>
                    <a:pt x="3035" y="9701"/>
                    <a:pt x="1912" y="8576"/>
                    <a:pt x="1169" y="7207"/>
                  </a:cubicBezTo>
                  <a:cubicBezTo>
                    <a:pt x="427" y="5970"/>
                    <a:pt x="27" y="4555"/>
                    <a:pt x="27" y="3111"/>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90" name="Google Shape;4290;p38"/>
            <p:cNvSpPr/>
            <p:nvPr/>
          </p:nvSpPr>
          <p:spPr>
            <a:xfrm>
              <a:off x="4106781" y="790188"/>
              <a:ext cx="8804" cy="10445"/>
            </a:xfrm>
            <a:custGeom>
              <a:avLst/>
              <a:gdLst/>
              <a:ahLst/>
              <a:cxnLst/>
              <a:rect l="l" t="t" r="r" b="b"/>
              <a:pathLst>
                <a:path w="8804" h="10445" extrusionOk="0">
                  <a:moveTo>
                    <a:pt x="27" y="3111"/>
                  </a:moveTo>
                  <a:cubicBezTo>
                    <a:pt x="-116" y="2025"/>
                    <a:pt x="313" y="942"/>
                    <a:pt x="1169" y="254"/>
                  </a:cubicBezTo>
                  <a:cubicBezTo>
                    <a:pt x="1835" y="-318"/>
                    <a:pt x="2978" y="254"/>
                    <a:pt x="4405" y="254"/>
                  </a:cubicBezTo>
                  <a:cubicBezTo>
                    <a:pt x="5795" y="976"/>
                    <a:pt x="6918" y="2107"/>
                    <a:pt x="7641" y="3493"/>
                  </a:cubicBezTo>
                  <a:cubicBezTo>
                    <a:pt x="8374" y="4770"/>
                    <a:pt x="8764" y="6212"/>
                    <a:pt x="8783" y="7683"/>
                  </a:cubicBezTo>
                  <a:cubicBezTo>
                    <a:pt x="8907" y="8741"/>
                    <a:pt x="8479" y="9788"/>
                    <a:pt x="7641" y="10446"/>
                  </a:cubicBezTo>
                  <a:cubicBezTo>
                    <a:pt x="6975" y="10446"/>
                    <a:pt x="5833" y="10446"/>
                    <a:pt x="4405" y="9874"/>
                  </a:cubicBezTo>
                  <a:cubicBezTo>
                    <a:pt x="3035" y="9129"/>
                    <a:pt x="1912" y="8004"/>
                    <a:pt x="1169" y="6636"/>
                  </a:cubicBezTo>
                  <a:cubicBezTo>
                    <a:pt x="522" y="5567"/>
                    <a:pt x="132" y="4359"/>
                    <a:pt x="27" y="3111"/>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91" name="Google Shape;4291;p38"/>
            <p:cNvSpPr/>
            <p:nvPr/>
          </p:nvSpPr>
          <p:spPr>
            <a:xfrm>
              <a:off x="6091738" y="1886219"/>
              <a:ext cx="73770" cy="113063"/>
            </a:xfrm>
            <a:custGeom>
              <a:avLst/>
              <a:gdLst/>
              <a:ahLst/>
              <a:cxnLst/>
              <a:rect l="l" t="t" r="r" b="b"/>
              <a:pathLst>
                <a:path w="73770" h="113063" extrusionOk="0">
                  <a:moveTo>
                    <a:pt x="72240" y="104944"/>
                  </a:moveTo>
                  <a:lnTo>
                    <a:pt x="57011" y="78751"/>
                  </a:lnTo>
                  <a:cubicBezTo>
                    <a:pt x="61932" y="73683"/>
                    <a:pt x="64435" y="66739"/>
                    <a:pt x="63864" y="59701"/>
                  </a:cubicBezTo>
                  <a:cubicBezTo>
                    <a:pt x="62646" y="37222"/>
                    <a:pt x="50806" y="16676"/>
                    <a:pt x="31980" y="4360"/>
                  </a:cubicBezTo>
                  <a:cubicBezTo>
                    <a:pt x="14277" y="-5831"/>
                    <a:pt x="0" y="2455"/>
                    <a:pt x="0" y="22839"/>
                  </a:cubicBezTo>
                  <a:cubicBezTo>
                    <a:pt x="1142" y="45585"/>
                    <a:pt x="13201" y="66378"/>
                    <a:pt x="32360" y="78655"/>
                  </a:cubicBezTo>
                  <a:cubicBezTo>
                    <a:pt x="37776" y="82303"/>
                    <a:pt x="44410" y="83675"/>
                    <a:pt x="50825" y="82465"/>
                  </a:cubicBezTo>
                  <a:lnTo>
                    <a:pt x="66148" y="109040"/>
                  </a:lnTo>
                  <a:cubicBezTo>
                    <a:pt x="67957" y="112088"/>
                    <a:pt x="70812" y="113803"/>
                    <a:pt x="72621" y="112755"/>
                  </a:cubicBezTo>
                  <a:cubicBezTo>
                    <a:pt x="74429" y="111707"/>
                    <a:pt x="73953" y="108088"/>
                    <a:pt x="72240" y="104944"/>
                  </a:cubicBezTo>
                  <a:close/>
                  <a:moveTo>
                    <a:pt x="49683" y="70273"/>
                  </a:moveTo>
                  <a:cubicBezTo>
                    <a:pt x="49131" y="70083"/>
                    <a:pt x="48522" y="70083"/>
                    <a:pt x="47970" y="70273"/>
                  </a:cubicBezTo>
                  <a:cubicBezTo>
                    <a:pt x="47532" y="70578"/>
                    <a:pt x="47198" y="71007"/>
                    <a:pt x="47018" y="71512"/>
                  </a:cubicBezTo>
                  <a:cubicBezTo>
                    <a:pt x="42011" y="72845"/>
                    <a:pt x="36682" y="71978"/>
                    <a:pt x="32360" y="69130"/>
                  </a:cubicBezTo>
                  <a:cubicBezTo>
                    <a:pt x="18198" y="59910"/>
                    <a:pt x="9289" y="44480"/>
                    <a:pt x="8376" y="27601"/>
                  </a:cubicBezTo>
                  <a:cubicBezTo>
                    <a:pt x="8376" y="12266"/>
                    <a:pt x="19131" y="6075"/>
                    <a:pt x="32360" y="13790"/>
                  </a:cubicBezTo>
                  <a:cubicBezTo>
                    <a:pt x="46494" y="23020"/>
                    <a:pt x="55374" y="38450"/>
                    <a:pt x="56250" y="55319"/>
                  </a:cubicBezTo>
                  <a:cubicBezTo>
                    <a:pt x="56678" y="61082"/>
                    <a:pt x="54213" y="66682"/>
                    <a:pt x="49683" y="70273"/>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92" name="Google Shape;4292;p38"/>
            <p:cNvSpPr/>
            <p:nvPr/>
          </p:nvSpPr>
          <p:spPr>
            <a:xfrm>
              <a:off x="5099606" y="2084115"/>
              <a:ext cx="833576" cy="1053763"/>
            </a:xfrm>
            <a:custGeom>
              <a:avLst/>
              <a:gdLst/>
              <a:ahLst/>
              <a:cxnLst/>
              <a:rect l="l" t="t" r="r" b="b"/>
              <a:pathLst>
                <a:path w="833576" h="1053763" extrusionOk="0">
                  <a:moveTo>
                    <a:pt x="724017" y="325006"/>
                  </a:moveTo>
                  <a:cubicBezTo>
                    <a:pt x="569829" y="64973"/>
                    <a:pt x="310279" y="-65519"/>
                    <a:pt x="144289" y="32684"/>
                  </a:cubicBezTo>
                  <a:lnTo>
                    <a:pt x="0" y="115646"/>
                  </a:lnTo>
                  <a:lnTo>
                    <a:pt x="55298" y="207753"/>
                  </a:lnTo>
                  <a:cubicBezTo>
                    <a:pt x="64198" y="193570"/>
                    <a:pt x="74743" y="180502"/>
                    <a:pt x="86707" y="168796"/>
                  </a:cubicBezTo>
                  <a:cubicBezTo>
                    <a:pt x="226999" y="123266"/>
                    <a:pt x="419829" y="231947"/>
                    <a:pt x="538801" y="432067"/>
                  </a:cubicBezTo>
                  <a:cubicBezTo>
                    <a:pt x="657773" y="632187"/>
                    <a:pt x="660248" y="853929"/>
                    <a:pt x="553173" y="955370"/>
                  </a:cubicBezTo>
                  <a:cubicBezTo>
                    <a:pt x="539087" y="959809"/>
                    <a:pt x="524572" y="962714"/>
                    <a:pt x="509867" y="964038"/>
                  </a:cubicBezTo>
                  <a:lnTo>
                    <a:pt x="563833" y="1053764"/>
                  </a:lnTo>
                  <a:lnTo>
                    <a:pt x="702507" y="974230"/>
                  </a:lnTo>
                  <a:cubicBezTo>
                    <a:pt x="868496" y="875646"/>
                    <a:pt x="878109" y="584943"/>
                    <a:pt x="724017" y="325006"/>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93" name="Google Shape;4293;p38"/>
            <p:cNvSpPr/>
            <p:nvPr/>
          </p:nvSpPr>
          <p:spPr>
            <a:xfrm>
              <a:off x="4974070" y="2163744"/>
              <a:ext cx="820424" cy="1006964"/>
            </a:xfrm>
            <a:custGeom>
              <a:avLst/>
              <a:gdLst/>
              <a:ahLst/>
              <a:cxnLst/>
              <a:rect l="l" t="t" r="r" b="b"/>
              <a:pathLst>
                <a:path w="820424" h="1006964" extrusionOk="0">
                  <a:moveTo>
                    <a:pt x="710783" y="325006"/>
                  </a:moveTo>
                  <a:cubicBezTo>
                    <a:pt x="556595" y="64973"/>
                    <a:pt x="297046" y="-65519"/>
                    <a:pt x="131056" y="32684"/>
                  </a:cubicBezTo>
                  <a:cubicBezTo>
                    <a:pt x="-34934" y="130886"/>
                    <a:pt x="-44547" y="421970"/>
                    <a:pt x="109641" y="682003"/>
                  </a:cubicBezTo>
                  <a:cubicBezTo>
                    <a:pt x="263829" y="942035"/>
                    <a:pt x="523378" y="1072528"/>
                    <a:pt x="689368" y="974230"/>
                  </a:cubicBezTo>
                  <a:cubicBezTo>
                    <a:pt x="855358" y="875932"/>
                    <a:pt x="864971" y="584848"/>
                    <a:pt x="710783" y="325006"/>
                  </a:cubicBezTo>
                  <a:close/>
                  <a:moveTo>
                    <a:pt x="678708" y="875836"/>
                  </a:moveTo>
                  <a:cubicBezTo>
                    <a:pt x="538321" y="921366"/>
                    <a:pt x="345586" y="812686"/>
                    <a:pt x="226614" y="612470"/>
                  </a:cubicBezTo>
                  <a:cubicBezTo>
                    <a:pt x="107642" y="412255"/>
                    <a:pt x="105168" y="190703"/>
                    <a:pt x="212242" y="89262"/>
                  </a:cubicBezTo>
                  <a:cubicBezTo>
                    <a:pt x="352534" y="43733"/>
                    <a:pt x="545364" y="152413"/>
                    <a:pt x="664336" y="352533"/>
                  </a:cubicBezTo>
                  <a:cubicBezTo>
                    <a:pt x="783309" y="552653"/>
                    <a:pt x="785783" y="774300"/>
                    <a:pt x="678708" y="875741"/>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94" name="Google Shape;4294;p38"/>
            <p:cNvSpPr/>
            <p:nvPr/>
          </p:nvSpPr>
          <p:spPr>
            <a:xfrm>
              <a:off x="5034477" y="2242227"/>
              <a:ext cx="618491" cy="852150"/>
            </a:xfrm>
            <a:custGeom>
              <a:avLst/>
              <a:gdLst/>
              <a:ahLst/>
              <a:cxnLst/>
              <a:rect l="l" t="t" r="r" b="b"/>
              <a:pathLst>
                <a:path w="618491" h="852150" extrusionOk="0">
                  <a:moveTo>
                    <a:pt x="166398" y="533892"/>
                  </a:moveTo>
                  <a:cubicBezTo>
                    <a:pt x="47711" y="333866"/>
                    <a:pt x="44951" y="112124"/>
                    <a:pt x="152026" y="10683"/>
                  </a:cubicBezTo>
                  <a:cubicBezTo>
                    <a:pt x="213225" y="-9224"/>
                    <a:pt x="284513" y="301"/>
                    <a:pt x="355230" y="33924"/>
                  </a:cubicBezTo>
                  <a:cubicBezTo>
                    <a:pt x="268428" y="-7414"/>
                    <a:pt x="180960" y="-12844"/>
                    <a:pt x="112146" y="28019"/>
                  </a:cubicBezTo>
                  <a:cubicBezTo>
                    <a:pt x="-29192" y="111934"/>
                    <a:pt x="-38139" y="358250"/>
                    <a:pt x="92159" y="577992"/>
                  </a:cubicBezTo>
                  <a:cubicBezTo>
                    <a:pt x="222457" y="797734"/>
                    <a:pt x="442794" y="907938"/>
                    <a:pt x="584133" y="824023"/>
                  </a:cubicBezTo>
                  <a:cubicBezTo>
                    <a:pt x="596563" y="816432"/>
                    <a:pt x="608089" y="807450"/>
                    <a:pt x="618492" y="797258"/>
                  </a:cubicBezTo>
                  <a:cubicBezTo>
                    <a:pt x="477914" y="842787"/>
                    <a:pt x="284894" y="734107"/>
                    <a:pt x="166398" y="533892"/>
                  </a:cubicBezTo>
                  <a:close/>
                </a:path>
              </a:pathLst>
            </a:custGeom>
            <a:solidFill>
              <a:srgbClr val="A1A5B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95" name="Google Shape;4295;p38"/>
            <p:cNvSpPr/>
            <p:nvPr/>
          </p:nvSpPr>
          <p:spPr>
            <a:xfrm>
              <a:off x="5108865" y="2242623"/>
              <a:ext cx="621582" cy="807149"/>
            </a:xfrm>
            <a:custGeom>
              <a:avLst/>
              <a:gdLst/>
              <a:ahLst/>
              <a:cxnLst/>
              <a:rect l="l" t="t" r="r" b="b"/>
              <a:pathLst>
                <a:path w="621582" h="807149" extrusionOk="0">
                  <a:moveTo>
                    <a:pt x="529828" y="273559"/>
                  </a:moveTo>
                  <a:cubicBezTo>
                    <a:pt x="411141" y="73534"/>
                    <a:pt x="218026" y="-35242"/>
                    <a:pt x="77734" y="10288"/>
                  </a:cubicBezTo>
                  <a:cubicBezTo>
                    <a:pt x="-29341" y="111729"/>
                    <a:pt x="-26962" y="333376"/>
                    <a:pt x="92106" y="533496"/>
                  </a:cubicBezTo>
                  <a:cubicBezTo>
                    <a:pt x="211173" y="733616"/>
                    <a:pt x="403813" y="842392"/>
                    <a:pt x="544200" y="796862"/>
                  </a:cubicBezTo>
                  <a:cubicBezTo>
                    <a:pt x="650989" y="695421"/>
                    <a:pt x="648229" y="473774"/>
                    <a:pt x="529828" y="273559"/>
                  </a:cubicBezTo>
                  <a:close/>
                </a:path>
              </a:pathLst>
            </a:custGeom>
            <a:solidFill>
              <a:srgbClr val="3E7E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96" name="Google Shape;4296;p38"/>
            <p:cNvSpPr/>
            <p:nvPr/>
          </p:nvSpPr>
          <p:spPr>
            <a:xfrm>
              <a:off x="5831808" y="2838412"/>
              <a:ext cx="311135" cy="259746"/>
            </a:xfrm>
            <a:custGeom>
              <a:avLst/>
              <a:gdLst/>
              <a:ahLst/>
              <a:cxnLst/>
              <a:rect l="l" t="t" r="r" b="b"/>
              <a:pathLst>
                <a:path w="311135" h="259746" extrusionOk="0">
                  <a:moveTo>
                    <a:pt x="0" y="0"/>
                  </a:moveTo>
                  <a:lnTo>
                    <a:pt x="311136" y="179546"/>
                  </a:lnTo>
                  <a:lnTo>
                    <a:pt x="311136" y="259747"/>
                  </a:lnTo>
                  <a:lnTo>
                    <a:pt x="0" y="80201"/>
                  </a:lnTo>
                  <a:lnTo>
                    <a:pt x="0" y="0"/>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97" name="Google Shape;4297;p38"/>
            <p:cNvSpPr/>
            <p:nvPr/>
          </p:nvSpPr>
          <p:spPr>
            <a:xfrm>
              <a:off x="5831808" y="2798312"/>
              <a:ext cx="380520" cy="219646"/>
            </a:xfrm>
            <a:custGeom>
              <a:avLst/>
              <a:gdLst/>
              <a:ahLst/>
              <a:cxnLst/>
              <a:rect l="l" t="t" r="r" b="b"/>
              <a:pathLst>
                <a:path w="380520" h="219646" extrusionOk="0">
                  <a:moveTo>
                    <a:pt x="69384" y="0"/>
                  </a:moveTo>
                  <a:lnTo>
                    <a:pt x="380520" y="179546"/>
                  </a:lnTo>
                  <a:lnTo>
                    <a:pt x="311136" y="219646"/>
                  </a:lnTo>
                  <a:lnTo>
                    <a:pt x="0" y="40100"/>
                  </a:lnTo>
                  <a:lnTo>
                    <a:pt x="69384" y="0"/>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98" name="Google Shape;4298;p38"/>
            <p:cNvSpPr/>
            <p:nvPr/>
          </p:nvSpPr>
          <p:spPr>
            <a:xfrm>
              <a:off x="6056214" y="2910510"/>
              <a:ext cx="696628" cy="514166"/>
            </a:xfrm>
            <a:custGeom>
              <a:avLst/>
              <a:gdLst/>
              <a:ahLst/>
              <a:cxnLst/>
              <a:rect l="l" t="t" r="r" b="b"/>
              <a:pathLst>
                <a:path w="696628" h="514166" extrusionOk="0">
                  <a:moveTo>
                    <a:pt x="20772" y="62109"/>
                  </a:moveTo>
                  <a:cubicBezTo>
                    <a:pt x="50182" y="12389"/>
                    <a:pt x="99770" y="-12567"/>
                    <a:pt x="131464" y="6293"/>
                  </a:cubicBezTo>
                  <a:lnTo>
                    <a:pt x="696629" y="335096"/>
                  </a:lnTo>
                  <a:lnTo>
                    <a:pt x="588983" y="514166"/>
                  </a:lnTo>
                  <a:lnTo>
                    <a:pt x="24865" y="186030"/>
                  </a:lnTo>
                  <a:cubicBezTo>
                    <a:pt x="-6830" y="167170"/>
                    <a:pt x="-8257" y="111640"/>
                    <a:pt x="20772" y="6210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99" name="Google Shape;4299;p38"/>
            <p:cNvSpPr/>
            <p:nvPr/>
          </p:nvSpPr>
          <p:spPr>
            <a:xfrm>
              <a:off x="6620145" y="3238764"/>
              <a:ext cx="156663" cy="192193"/>
            </a:xfrm>
            <a:custGeom>
              <a:avLst/>
              <a:gdLst/>
              <a:ahLst/>
              <a:cxnLst/>
              <a:rect l="l" t="t" r="r" b="b"/>
              <a:pathLst>
                <a:path w="156663" h="192193" extrusionOk="0">
                  <a:moveTo>
                    <a:pt x="135743" y="130095"/>
                  </a:moveTo>
                  <a:cubicBezTo>
                    <a:pt x="106238" y="179720"/>
                    <a:pt x="56745" y="204771"/>
                    <a:pt x="25051" y="185912"/>
                  </a:cubicBezTo>
                  <a:cubicBezTo>
                    <a:pt x="-6643" y="167052"/>
                    <a:pt x="-8547" y="111617"/>
                    <a:pt x="20958" y="62087"/>
                  </a:cubicBezTo>
                  <a:cubicBezTo>
                    <a:pt x="50464" y="12557"/>
                    <a:pt x="99956" y="-12589"/>
                    <a:pt x="131650" y="6270"/>
                  </a:cubicBezTo>
                  <a:cubicBezTo>
                    <a:pt x="163344" y="25130"/>
                    <a:pt x="165153" y="80470"/>
                    <a:pt x="135743" y="130095"/>
                  </a:cubicBezTo>
                  <a:close/>
                </a:path>
              </a:pathLst>
            </a:custGeom>
            <a:solidFill>
              <a:srgbClr val="8C50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00" name="Google Shape;4300;p38"/>
            <p:cNvSpPr/>
            <p:nvPr/>
          </p:nvSpPr>
          <p:spPr>
            <a:xfrm>
              <a:off x="6620145" y="3238764"/>
              <a:ext cx="156663" cy="192193"/>
            </a:xfrm>
            <a:custGeom>
              <a:avLst/>
              <a:gdLst/>
              <a:ahLst/>
              <a:cxnLst/>
              <a:rect l="l" t="t" r="r" b="b"/>
              <a:pathLst>
                <a:path w="156663" h="192193" extrusionOk="0">
                  <a:moveTo>
                    <a:pt x="135743" y="130095"/>
                  </a:moveTo>
                  <a:cubicBezTo>
                    <a:pt x="106238" y="179720"/>
                    <a:pt x="56745" y="204771"/>
                    <a:pt x="25051" y="185912"/>
                  </a:cubicBezTo>
                  <a:cubicBezTo>
                    <a:pt x="-6643" y="167052"/>
                    <a:pt x="-8547" y="111617"/>
                    <a:pt x="20958" y="62087"/>
                  </a:cubicBezTo>
                  <a:cubicBezTo>
                    <a:pt x="50464" y="12557"/>
                    <a:pt x="99956" y="-12589"/>
                    <a:pt x="131650" y="6270"/>
                  </a:cubicBezTo>
                  <a:cubicBezTo>
                    <a:pt x="163344" y="25130"/>
                    <a:pt x="165153" y="80470"/>
                    <a:pt x="135743" y="130095"/>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01" name="Google Shape;4301;p38"/>
            <p:cNvSpPr/>
            <p:nvPr/>
          </p:nvSpPr>
          <p:spPr>
            <a:xfrm>
              <a:off x="3797207" y="2991392"/>
              <a:ext cx="2353338" cy="1403876"/>
            </a:xfrm>
            <a:custGeom>
              <a:avLst/>
              <a:gdLst/>
              <a:ahLst/>
              <a:cxnLst/>
              <a:rect l="l" t="t" r="r" b="b"/>
              <a:pathLst>
                <a:path w="2353338" h="1403876" extrusionOk="0">
                  <a:moveTo>
                    <a:pt x="2300432" y="1399691"/>
                  </a:moveTo>
                  <a:lnTo>
                    <a:pt x="7411" y="30758"/>
                  </a:lnTo>
                  <a:cubicBezTo>
                    <a:pt x="-3629" y="24471"/>
                    <a:pt x="-2106" y="13327"/>
                    <a:pt x="10457" y="5992"/>
                  </a:cubicBezTo>
                  <a:lnTo>
                    <a:pt x="10457" y="5992"/>
                  </a:lnTo>
                  <a:cubicBezTo>
                    <a:pt x="23658" y="-1342"/>
                    <a:pt x="39543" y="-1980"/>
                    <a:pt x="53287" y="4278"/>
                  </a:cubicBezTo>
                  <a:lnTo>
                    <a:pt x="2345927" y="1373211"/>
                  </a:lnTo>
                  <a:cubicBezTo>
                    <a:pt x="2356968" y="1379593"/>
                    <a:pt x="2355445" y="1390642"/>
                    <a:pt x="2342881" y="1397976"/>
                  </a:cubicBezTo>
                  <a:lnTo>
                    <a:pt x="2342881" y="1397976"/>
                  </a:lnTo>
                  <a:cubicBezTo>
                    <a:pt x="2329785" y="1405186"/>
                    <a:pt x="2314062" y="1405825"/>
                    <a:pt x="2300432" y="1399691"/>
                  </a:cubicBez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02" name="Google Shape;4302;p38"/>
            <p:cNvSpPr/>
            <p:nvPr/>
          </p:nvSpPr>
          <p:spPr>
            <a:xfrm>
              <a:off x="2602525" y="4569200"/>
              <a:ext cx="891148" cy="510349"/>
            </a:xfrm>
            <a:custGeom>
              <a:avLst/>
              <a:gdLst/>
              <a:ahLst/>
              <a:cxnLst/>
              <a:rect l="l" t="t" r="r" b="b"/>
              <a:pathLst>
                <a:path w="891148" h="510349" extrusionOk="0">
                  <a:moveTo>
                    <a:pt x="356916" y="510349"/>
                  </a:moveTo>
                  <a:lnTo>
                    <a:pt x="0" y="306038"/>
                  </a:lnTo>
                  <a:lnTo>
                    <a:pt x="534232" y="0"/>
                  </a:lnTo>
                  <a:lnTo>
                    <a:pt x="891149" y="204311"/>
                  </a:lnTo>
                  <a:lnTo>
                    <a:pt x="356916" y="510349"/>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03" name="Google Shape;4303;p38"/>
            <p:cNvSpPr/>
            <p:nvPr/>
          </p:nvSpPr>
          <p:spPr>
            <a:xfrm>
              <a:off x="2671243" y="4325932"/>
              <a:ext cx="591243" cy="341661"/>
            </a:xfrm>
            <a:custGeom>
              <a:avLst/>
              <a:gdLst/>
              <a:ahLst/>
              <a:cxnLst/>
              <a:rect l="l" t="t" r="r" b="b"/>
              <a:pathLst>
                <a:path w="591243" h="341661" extrusionOk="0">
                  <a:moveTo>
                    <a:pt x="295622" y="341662"/>
                  </a:moveTo>
                  <a:lnTo>
                    <a:pt x="0" y="170783"/>
                  </a:lnTo>
                  <a:lnTo>
                    <a:pt x="295622" y="0"/>
                  </a:lnTo>
                  <a:lnTo>
                    <a:pt x="591244" y="170783"/>
                  </a:lnTo>
                  <a:lnTo>
                    <a:pt x="295622" y="341662"/>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04" name="Google Shape;4304;p38"/>
            <p:cNvSpPr/>
            <p:nvPr/>
          </p:nvSpPr>
          <p:spPr>
            <a:xfrm>
              <a:off x="2671243" y="4496715"/>
              <a:ext cx="295621" cy="512444"/>
            </a:xfrm>
            <a:custGeom>
              <a:avLst/>
              <a:gdLst/>
              <a:ahLst/>
              <a:cxnLst/>
              <a:rect l="l" t="t" r="r" b="b"/>
              <a:pathLst>
                <a:path w="295621" h="512444" extrusionOk="0">
                  <a:moveTo>
                    <a:pt x="295622" y="512445"/>
                  </a:moveTo>
                  <a:lnTo>
                    <a:pt x="0" y="341662"/>
                  </a:lnTo>
                  <a:lnTo>
                    <a:pt x="0" y="0"/>
                  </a:lnTo>
                  <a:lnTo>
                    <a:pt x="295622" y="170879"/>
                  </a:lnTo>
                  <a:lnTo>
                    <a:pt x="295622" y="512445"/>
                  </a:lnTo>
                  <a:close/>
                </a:path>
              </a:pathLst>
            </a:custGeom>
            <a:solidFill>
              <a:srgbClr val="B1B6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05" name="Google Shape;4305;p38"/>
            <p:cNvSpPr/>
            <p:nvPr/>
          </p:nvSpPr>
          <p:spPr>
            <a:xfrm>
              <a:off x="2966865" y="4496715"/>
              <a:ext cx="295621" cy="512444"/>
            </a:xfrm>
            <a:custGeom>
              <a:avLst/>
              <a:gdLst/>
              <a:ahLst/>
              <a:cxnLst/>
              <a:rect l="l" t="t" r="r" b="b"/>
              <a:pathLst>
                <a:path w="295621" h="512444" extrusionOk="0">
                  <a:moveTo>
                    <a:pt x="295622" y="341662"/>
                  </a:moveTo>
                  <a:lnTo>
                    <a:pt x="0" y="512445"/>
                  </a:lnTo>
                  <a:lnTo>
                    <a:pt x="0" y="170879"/>
                  </a:lnTo>
                  <a:lnTo>
                    <a:pt x="295622" y="0"/>
                  </a:lnTo>
                  <a:lnTo>
                    <a:pt x="295622" y="341662"/>
                  </a:lnTo>
                  <a:close/>
                </a:path>
              </a:pathLst>
            </a:custGeom>
            <a:solidFill>
              <a:srgbClr val="C4C7D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06" name="Google Shape;4306;p38"/>
            <p:cNvSpPr/>
            <p:nvPr/>
          </p:nvSpPr>
          <p:spPr>
            <a:xfrm>
              <a:off x="3352925" y="4700698"/>
              <a:ext cx="220640" cy="124389"/>
            </a:xfrm>
            <a:custGeom>
              <a:avLst/>
              <a:gdLst/>
              <a:ahLst/>
              <a:cxnLst/>
              <a:rect l="l" t="t" r="r" b="b"/>
              <a:pathLst>
                <a:path w="220640" h="124389" extrusionOk="0">
                  <a:moveTo>
                    <a:pt x="11021" y="30141"/>
                  </a:moveTo>
                  <a:cubicBezTo>
                    <a:pt x="36663" y="37161"/>
                    <a:pt x="64037" y="33732"/>
                    <a:pt x="87163" y="20616"/>
                  </a:cubicBezTo>
                  <a:cubicBezTo>
                    <a:pt x="105532" y="21188"/>
                    <a:pt x="205088" y="-21484"/>
                    <a:pt x="218603" y="14330"/>
                  </a:cubicBezTo>
                  <a:cubicBezTo>
                    <a:pt x="230501" y="45762"/>
                    <a:pt x="187385" y="74813"/>
                    <a:pt x="164352" y="80338"/>
                  </a:cubicBezTo>
                  <a:cubicBezTo>
                    <a:pt x="114003" y="92530"/>
                    <a:pt x="76789" y="117676"/>
                    <a:pt x="56611" y="121867"/>
                  </a:cubicBezTo>
                  <a:cubicBezTo>
                    <a:pt x="41573" y="125105"/>
                    <a:pt x="22062" y="127201"/>
                    <a:pt x="10069" y="115295"/>
                  </a:cubicBezTo>
                  <a:cubicBezTo>
                    <a:pt x="-4112" y="101388"/>
                    <a:pt x="-2875" y="48905"/>
                    <a:pt x="11021" y="30141"/>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07" name="Google Shape;4307;p38"/>
            <p:cNvSpPr/>
            <p:nvPr/>
          </p:nvSpPr>
          <p:spPr>
            <a:xfrm>
              <a:off x="3356617" y="4721600"/>
              <a:ext cx="217074" cy="103773"/>
            </a:xfrm>
            <a:custGeom>
              <a:avLst/>
              <a:gdLst/>
              <a:ahLst/>
              <a:cxnLst/>
              <a:rect l="l" t="t" r="r" b="b"/>
              <a:pathLst>
                <a:path w="217074" h="103773" extrusionOk="0">
                  <a:moveTo>
                    <a:pt x="53109" y="92583"/>
                  </a:moveTo>
                  <a:cubicBezTo>
                    <a:pt x="73287" y="88297"/>
                    <a:pt x="110216" y="63246"/>
                    <a:pt x="160850" y="51054"/>
                  </a:cubicBezTo>
                  <a:cubicBezTo>
                    <a:pt x="179886" y="46387"/>
                    <a:pt x="213388" y="25241"/>
                    <a:pt x="216720" y="0"/>
                  </a:cubicBezTo>
                  <a:cubicBezTo>
                    <a:pt x="221193" y="28575"/>
                    <a:pt x="182265" y="54578"/>
                    <a:pt x="160850" y="59722"/>
                  </a:cubicBezTo>
                  <a:cubicBezTo>
                    <a:pt x="110501" y="71914"/>
                    <a:pt x="73287" y="97059"/>
                    <a:pt x="53109" y="101251"/>
                  </a:cubicBezTo>
                  <a:cubicBezTo>
                    <a:pt x="38071" y="104489"/>
                    <a:pt x="18560" y="106584"/>
                    <a:pt x="6567" y="94678"/>
                  </a:cubicBezTo>
                  <a:cubicBezTo>
                    <a:pt x="3439" y="91269"/>
                    <a:pt x="1186" y="87154"/>
                    <a:pt x="0" y="82677"/>
                  </a:cubicBezTo>
                  <a:cubicBezTo>
                    <a:pt x="15148" y="94183"/>
                    <a:pt x="34836" y="97850"/>
                    <a:pt x="53109" y="9258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08" name="Google Shape;4308;p38"/>
            <p:cNvSpPr/>
            <p:nvPr/>
          </p:nvSpPr>
          <p:spPr>
            <a:xfrm>
              <a:off x="3173533" y="4605067"/>
              <a:ext cx="220687" cy="124551"/>
            </a:xfrm>
            <a:custGeom>
              <a:avLst/>
              <a:gdLst/>
              <a:ahLst/>
              <a:cxnLst/>
              <a:rect l="l" t="t" r="r" b="b"/>
              <a:pathLst>
                <a:path w="220687" h="124551" extrusionOk="0">
                  <a:moveTo>
                    <a:pt x="11098" y="30141"/>
                  </a:moveTo>
                  <a:cubicBezTo>
                    <a:pt x="36743" y="37095"/>
                    <a:pt x="64094" y="33675"/>
                    <a:pt x="87240" y="20616"/>
                  </a:cubicBezTo>
                  <a:cubicBezTo>
                    <a:pt x="105609" y="21188"/>
                    <a:pt x="205070" y="-21484"/>
                    <a:pt x="218680" y="14330"/>
                  </a:cubicBezTo>
                  <a:cubicBezTo>
                    <a:pt x="230482" y="45762"/>
                    <a:pt x="187367" y="74718"/>
                    <a:pt x="164334" y="80338"/>
                  </a:cubicBezTo>
                  <a:cubicBezTo>
                    <a:pt x="114270" y="92816"/>
                    <a:pt x="76865" y="117962"/>
                    <a:pt x="57164" y="122058"/>
                  </a:cubicBezTo>
                  <a:cubicBezTo>
                    <a:pt x="42126" y="125296"/>
                    <a:pt x="22614" y="127296"/>
                    <a:pt x="10622" y="115485"/>
                  </a:cubicBezTo>
                  <a:cubicBezTo>
                    <a:pt x="-4226" y="101388"/>
                    <a:pt x="-2989" y="48810"/>
                    <a:pt x="11098" y="30141"/>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09" name="Google Shape;4309;p38"/>
            <p:cNvSpPr/>
            <p:nvPr/>
          </p:nvSpPr>
          <p:spPr>
            <a:xfrm>
              <a:off x="3177588" y="4625969"/>
              <a:ext cx="217074" cy="103649"/>
            </a:xfrm>
            <a:custGeom>
              <a:avLst/>
              <a:gdLst/>
              <a:ahLst/>
              <a:cxnLst/>
              <a:rect l="l" t="t" r="r" b="b"/>
              <a:pathLst>
                <a:path w="217074" h="103649" extrusionOk="0">
                  <a:moveTo>
                    <a:pt x="53109" y="92583"/>
                  </a:moveTo>
                  <a:cubicBezTo>
                    <a:pt x="73287" y="88297"/>
                    <a:pt x="110216" y="63246"/>
                    <a:pt x="160755" y="51054"/>
                  </a:cubicBezTo>
                  <a:cubicBezTo>
                    <a:pt x="179791" y="46387"/>
                    <a:pt x="213388" y="25241"/>
                    <a:pt x="216720" y="0"/>
                  </a:cubicBezTo>
                  <a:cubicBezTo>
                    <a:pt x="221193" y="28575"/>
                    <a:pt x="182265" y="54483"/>
                    <a:pt x="160755" y="59722"/>
                  </a:cubicBezTo>
                  <a:cubicBezTo>
                    <a:pt x="110216" y="71914"/>
                    <a:pt x="72811" y="97060"/>
                    <a:pt x="53109" y="101155"/>
                  </a:cubicBezTo>
                  <a:cubicBezTo>
                    <a:pt x="38071" y="104394"/>
                    <a:pt x="18560" y="106394"/>
                    <a:pt x="6567" y="94583"/>
                  </a:cubicBezTo>
                  <a:cubicBezTo>
                    <a:pt x="3481" y="91145"/>
                    <a:pt x="1233" y="87039"/>
                    <a:pt x="0" y="82582"/>
                  </a:cubicBezTo>
                  <a:cubicBezTo>
                    <a:pt x="15132" y="94116"/>
                    <a:pt x="34821" y="97831"/>
                    <a:pt x="53109" y="9258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10" name="Google Shape;4310;p38"/>
            <p:cNvSpPr/>
            <p:nvPr/>
          </p:nvSpPr>
          <p:spPr>
            <a:xfrm>
              <a:off x="2766014" y="4132721"/>
              <a:ext cx="711887" cy="612953"/>
            </a:xfrm>
            <a:custGeom>
              <a:avLst/>
              <a:gdLst/>
              <a:ahLst/>
              <a:cxnLst/>
              <a:rect l="l" t="t" r="r" b="b"/>
              <a:pathLst>
                <a:path w="711887" h="612953" extrusionOk="0">
                  <a:moveTo>
                    <a:pt x="139081" y="378472"/>
                  </a:moveTo>
                  <a:cubicBezTo>
                    <a:pt x="216746" y="412572"/>
                    <a:pt x="289937" y="418001"/>
                    <a:pt x="349804" y="385806"/>
                  </a:cubicBezTo>
                  <a:lnTo>
                    <a:pt x="411670" y="350088"/>
                  </a:lnTo>
                  <a:cubicBezTo>
                    <a:pt x="415381" y="430002"/>
                    <a:pt x="418903" y="506774"/>
                    <a:pt x="418903" y="506774"/>
                  </a:cubicBezTo>
                  <a:cubicBezTo>
                    <a:pt x="418903" y="506774"/>
                    <a:pt x="466492" y="542683"/>
                    <a:pt x="503231" y="510679"/>
                  </a:cubicBezTo>
                  <a:cubicBezTo>
                    <a:pt x="503231" y="510679"/>
                    <a:pt x="510940" y="398475"/>
                    <a:pt x="518744" y="288175"/>
                  </a:cubicBezTo>
                  <a:lnTo>
                    <a:pt x="583656" y="250742"/>
                  </a:lnTo>
                  <a:cubicBezTo>
                    <a:pt x="582151" y="256628"/>
                    <a:pt x="581321" y="262667"/>
                    <a:pt x="581181" y="268744"/>
                  </a:cubicBezTo>
                  <a:cubicBezTo>
                    <a:pt x="581657" y="289699"/>
                    <a:pt x="596219" y="601262"/>
                    <a:pt x="596219" y="601262"/>
                  </a:cubicBezTo>
                  <a:cubicBezTo>
                    <a:pt x="596219" y="601262"/>
                    <a:pt x="643808" y="629837"/>
                    <a:pt x="680927" y="597642"/>
                  </a:cubicBezTo>
                  <a:cubicBezTo>
                    <a:pt x="680927" y="597642"/>
                    <a:pt x="705769" y="236645"/>
                    <a:pt x="711479" y="179019"/>
                  </a:cubicBezTo>
                  <a:cubicBezTo>
                    <a:pt x="717951" y="114153"/>
                    <a:pt x="645997" y="82149"/>
                    <a:pt x="600407" y="98818"/>
                  </a:cubicBezTo>
                  <a:cubicBezTo>
                    <a:pt x="589842" y="102628"/>
                    <a:pt x="563764" y="112344"/>
                    <a:pt x="530832" y="124631"/>
                  </a:cubicBezTo>
                  <a:cubicBezTo>
                    <a:pt x="532260" y="106629"/>
                    <a:pt x="533402" y="92532"/>
                    <a:pt x="534258" y="84531"/>
                  </a:cubicBezTo>
                  <a:cubicBezTo>
                    <a:pt x="540635" y="19665"/>
                    <a:pt x="468681" y="-12243"/>
                    <a:pt x="423186" y="4330"/>
                  </a:cubicBezTo>
                  <a:cubicBezTo>
                    <a:pt x="381689" y="19475"/>
                    <a:pt x="101581" y="124631"/>
                    <a:pt x="101581" y="124631"/>
                  </a:cubicBezTo>
                  <a:cubicBezTo>
                    <a:pt x="103236" y="151558"/>
                    <a:pt x="106414" y="178362"/>
                    <a:pt x="111098" y="204927"/>
                  </a:cubicBezTo>
                  <a:lnTo>
                    <a:pt x="407" y="195402"/>
                  </a:lnTo>
                  <a:cubicBezTo>
                    <a:pt x="-5875" y="299700"/>
                    <a:pt x="61511" y="344277"/>
                    <a:pt x="139081" y="378472"/>
                  </a:cubicBezTo>
                  <a:close/>
                  <a:moveTo>
                    <a:pt x="332291" y="199021"/>
                  </a:moveTo>
                  <a:lnTo>
                    <a:pt x="406340" y="156254"/>
                  </a:lnTo>
                  <a:cubicBezTo>
                    <a:pt x="405118" y="161483"/>
                    <a:pt x="404323" y="166798"/>
                    <a:pt x="403960" y="17216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11" name="Google Shape;4311;p38"/>
            <p:cNvSpPr/>
            <p:nvPr/>
          </p:nvSpPr>
          <p:spPr>
            <a:xfrm>
              <a:off x="2706078" y="4012750"/>
              <a:ext cx="153426" cy="268033"/>
            </a:xfrm>
            <a:custGeom>
              <a:avLst/>
              <a:gdLst/>
              <a:ahLst/>
              <a:cxnLst/>
              <a:rect l="l" t="t" r="r" b="b"/>
              <a:pathLst>
                <a:path w="153426" h="268033" extrusionOk="0">
                  <a:moveTo>
                    <a:pt x="0" y="0"/>
                  </a:moveTo>
                  <a:cubicBezTo>
                    <a:pt x="0" y="0"/>
                    <a:pt x="9518" y="137731"/>
                    <a:pt x="27221" y="157544"/>
                  </a:cubicBezTo>
                  <a:cubicBezTo>
                    <a:pt x="44924" y="177355"/>
                    <a:pt x="106313" y="190500"/>
                    <a:pt x="106313" y="190500"/>
                  </a:cubicBezTo>
                  <a:lnTo>
                    <a:pt x="153426" y="268034"/>
                  </a:lnTo>
                  <a:cubicBezTo>
                    <a:pt x="153426" y="268034"/>
                    <a:pt x="110501" y="21717"/>
                    <a:pt x="101174" y="15812"/>
                  </a:cubicBezTo>
                  <a:cubicBezTo>
                    <a:pt x="91846" y="9906"/>
                    <a:pt x="0" y="0"/>
                    <a:pt x="0" y="0"/>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12" name="Google Shape;4312;p38"/>
            <p:cNvSpPr/>
            <p:nvPr/>
          </p:nvSpPr>
          <p:spPr>
            <a:xfrm>
              <a:off x="2694181" y="3854621"/>
              <a:ext cx="102411" cy="197244"/>
            </a:xfrm>
            <a:custGeom>
              <a:avLst/>
              <a:gdLst/>
              <a:ahLst/>
              <a:cxnLst/>
              <a:rect l="l" t="t" r="r" b="b"/>
              <a:pathLst>
                <a:path w="102411" h="197244" extrusionOk="0">
                  <a:moveTo>
                    <a:pt x="102411" y="4776"/>
                  </a:moveTo>
                  <a:cubicBezTo>
                    <a:pt x="78681" y="-6244"/>
                    <a:pt x="50468" y="2376"/>
                    <a:pt x="36929" y="24778"/>
                  </a:cubicBezTo>
                  <a:cubicBezTo>
                    <a:pt x="19607" y="53353"/>
                    <a:pt x="1618" y="151842"/>
                    <a:pt x="0" y="168701"/>
                  </a:cubicBezTo>
                  <a:cubicBezTo>
                    <a:pt x="0" y="168701"/>
                    <a:pt x="24270" y="202229"/>
                    <a:pt x="60723" y="196609"/>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13" name="Google Shape;4313;p38"/>
            <p:cNvSpPr/>
            <p:nvPr/>
          </p:nvSpPr>
          <p:spPr>
            <a:xfrm>
              <a:off x="2799755" y="3593223"/>
              <a:ext cx="234442" cy="375527"/>
            </a:xfrm>
            <a:custGeom>
              <a:avLst/>
              <a:gdLst/>
              <a:ahLst/>
              <a:cxnLst/>
              <a:rect l="l" t="t" r="r" b="b"/>
              <a:pathLst>
                <a:path w="234442" h="375527" extrusionOk="0">
                  <a:moveTo>
                    <a:pt x="13397" y="267888"/>
                  </a:moveTo>
                  <a:cubicBezTo>
                    <a:pt x="37192" y="269032"/>
                    <a:pt x="54895" y="275127"/>
                    <a:pt x="57845" y="267888"/>
                  </a:cubicBezTo>
                  <a:cubicBezTo>
                    <a:pt x="60387" y="255592"/>
                    <a:pt x="62198" y="243152"/>
                    <a:pt x="63271" y="230646"/>
                  </a:cubicBezTo>
                  <a:cubicBezTo>
                    <a:pt x="60510" y="223693"/>
                    <a:pt x="58131" y="216263"/>
                    <a:pt x="58131" y="216263"/>
                  </a:cubicBezTo>
                  <a:cubicBezTo>
                    <a:pt x="28245" y="197880"/>
                    <a:pt x="18823" y="165590"/>
                    <a:pt x="14920" y="127966"/>
                  </a:cubicBezTo>
                  <a:cubicBezTo>
                    <a:pt x="8258" y="63673"/>
                    <a:pt x="42903" y="7380"/>
                    <a:pt x="107243" y="617"/>
                  </a:cubicBezTo>
                  <a:cubicBezTo>
                    <a:pt x="167585" y="-5670"/>
                    <a:pt x="211938" y="36812"/>
                    <a:pt x="223931" y="95200"/>
                  </a:cubicBezTo>
                  <a:cubicBezTo>
                    <a:pt x="230307" y="123775"/>
                    <a:pt x="242966" y="178449"/>
                    <a:pt x="225834" y="225788"/>
                  </a:cubicBezTo>
                  <a:cubicBezTo>
                    <a:pt x="216316" y="252268"/>
                    <a:pt x="203848" y="273413"/>
                    <a:pt x="191475" y="277413"/>
                  </a:cubicBezTo>
                  <a:cubicBezTo>
                    <a:pt x="179496" y="277042"/>
                    <a:pt x="167548" y="275994"/>
                    <a:pt x="155688" y="274270"/>
                  </a:cubicBezTo>
                  <a:lnTo>
                    <a:pt x="155688" y="274270"/>
                  </a:lnTo>
                  <a:cubicBezTo>
                    <a:pt x="155688" y="274270"/>
                    <a:pt x="152452" y="292177"/>
                    <a:pt x="150263" y="303607"/>
                  </a:cubicBezTo>
                  <a:cubicBezTo>
                    <a:pt x="148074" y="315037"/>
                    <a:pt x="148930" y="321133"/>
                    <a:pt x="171678" y="335230"/>
                  </a:cubicBezTo>
                  <a:cubicBezTo>
                    <a:pt x="194425" y="349327"/>
                    <a:pt x="137224" y="378188"/>
                    <a:pt x="99819" y="375330"/>
                  </a:cubicBezTo>
                  <a:cubicBezTo>
                    <a:pt x="62414" y="372473"/>
                    <a:pt x="20250" y="349899"/>
                    <a:pt x="8734" y="325705"/>
                  </a:cubicBezTo>
                  <a:cubicBezTo>
                    <a:pt x="-4115" y="298940"/>
                    <a:pt x="-2973" y="267126"/>
                    <a:pt x="13397" y="267888"/>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4314" name="Google Shape;4314;p38"/>
            <p:cNvGrpSpPr/>
            <p:nvPr/>
          </p:nvGrpSpPr>
          <p:grpSpPr>
            <a:xfrm>
              <a:off x="2941619" y="3895613"/>
              <a:ext cx="483621" cy="510995"/>
              <a:chOff x="4345944" y="4626313"/>
              <a:chExt cx="483621" cy="510995"/>
            </a:xfrm>
          </p:grpSpPr>
          <p:grpSp>
            <p:nvGrpSpPr>
              <p:cNvPr id="4315" name="Google Shape;4315;p38"/>
              <p:cNvGrpSpPr/>
              <p:nvPr/>
            </p:nvGrpSpPr>
            <p:grpSpPr>
              <a:xfrm>
                <a:off x="4345944" y="4852987"/>
                <a:ext cx="474200" cy="284321"/>
                <a:chOff x="4345944" y="4852987"/>
                <a:chExt cx="474200" cy="284321"/>
              </a:xfrm>
            </p:grpSpPr>
            <p:sp>
              <p:nvSpPr>
                <p:cNvPr id="4316" name="Google Shape;4316;p38"/>
                <p:cNvSpPr/>
                <p:nvPr/>
              </p:nvSpPr>
              <p:spPr>
                <a:xfrm>
                  <a:off x="4346061" y="4969668"/>
                  <a:ext cx="474083" cy="167618"/>
                </a:xfrm>
                <a:custGeom>
                  <a:avLst/>
                  <a:gdLst/>
                  <a:ahLst/>
                  <a:cxnLst/>
                  <a:rect l="l" t="t" r="r" b="b"/>
                  <a:pathLst>
                    <a:path w="474083" h="167618" extrusionOk="0">
                      <a:moveTo>
                        <a:pt x="474082" y="43529"/>
                      </a:moveTo>
                      <a:lnTo>
                        <a:pt x="474082" y="43529"/>
                      </a:lnTo>
                      <a:cubicBezTo>
                        <a:pt x="474178" y="50425"/>
                        <a:pt x="470537" y="56845"/>
                        <a:pt x="464564" y="60293"/>
                      </a:cubicBezTo>
                      <a:lnTo>
                        <a:pt x="283155" y="165068"/>
                      </a:lnTo>
                      <a:cubicBezTo>
                        <a:pt x="277266" y="168469"/>
                        <a:pt x="270009" y="168469"/>
                        <a:pt x="264120" y="165068"/>
                      </a:cubicBezTo>
                      <a:lnTo>
                        <a:pt x="9520" y="18193"/>
                      </a:lnTo>
                      <a:cubicBezTo>
                        <a:pt x="3547" y="14745"/>
                        <a:pt x="-94" y="8334"/>
                        <a:pt x="2" y="1429"/>
                      </a:cubicBezTo>
                      <a:lnTo>
                        <a:pt x="2" y="0"/>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17" name="Google Shape;4317;p38"/>
                <p:cNvSpPr/>
                <p:nvPr/>
              </p:nvSpPr>
              <p:spPr>
                <a:xfrm>
                  <a:off x="4619603" y="5013483"/>
                  <a:ext cx="200539" cy="123825"/>
                </a:xfrm>
                <a:custGeom>
                  <a:avLst/>
                  <a:gdLst/>
                  <a:ahLst/>
                  <a:cxnLst/>
                  <a:rect l="l" t="t" r="r" b="b"/>
                  <a:pathLst>
                    <a:path w="200539" h="123825" extrusionOk="0">
                      <a:moveTo>
                        <a:pt x="190926" y="16478"/>
                      </a:moveTo>
                      <a:lnTo>
                        <a:pt x="9518" y="121253"/>
                      </a:lnTo>
                      <a:cubicBezTo>
                        <a:pt x="6626" y="122930"/>
                        <a:pt x="3344" y="123815"/>
                        <a:pt x="0" y="123825"/>
                      </a:cubicBezTo>
                      <a:lnTo>
                        <a:pt x="0" y="0"/>
                      </a:lnTo>
                      <a:lnTo>
                        <a:pt x="200539" y="0"/>
                      </a:lnTo>
                      <a:cubicBezTo>
                        <a:pt x="200513" y="6820"/>
                        <a:pt x="196846" y="13106"/>
                        <a:pt x="190926" y="16478"/>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18" name="Google Shape;4318;p38"/>
                <p:cNvSpPr/>
                <p:nvPr/>
              </p:nvSpPr>
              <p:spPr>
                <a:xfrm>
                  <a:off x="4345944" y="4852987"/>
                  <a:ext cx="474198" cy="274003"/>
                </a:xfrm>
                <a:custGeom>
                  <a:avLst/>
                  <a:gdLst/>
                  <a:ahLst/>
                  <a:cxnLst/>
                  <a:rect l="l" t="t" r="r" b="b"/>
                  <a:pathLst>
                    <a:path w="474198" h="274003" extrusionOk="0">
                      <a:moveTo>
                        <a:pt x="280322" y="272224"/>
                      </a:moveTo>
                      <a:cubicBezTo>
                        <a:pt x="276096" y="274596"/>
                        <a:pt x="270938" y="274596"/>
                        <a:pt x="266712" y="272224"/>
                      </a:cubicBezTo>
                      <a:lnTo>
                        <a:pt x="2498" y="119824"/>
                      </a:lnTo>
                      <a:cubicBezTo>
                        <a:pt x="-833" y="117824"/>
                        <a:pt x="-833" y="114681"/>
                        <a:pt x="2498" y="112776"/>
                      </a:cubicBezTo>
                      <a:lnTo>
                        <a:pt x="197137" y="0"/>
                      </a:lnTo>
                      <a:lnTo>
                        <a:pt x="474199" y="16021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4319" name="Google Shape;4319;p38"/>
                <p:cNvGrpSpPr/>
                <p:nvPr/>
              </p:nvGrpSpPr>
              <p:grpSpPr>
                <a:xfrm>
                  <a:off x="4457040" y="4985575"/>
                  <a:ext cx="133724" cy="77247"/>
                  <a:chOff x="4457040" y="4985575"/>
                  <a:chExt cx="133724" cy="77247"/>
                </a:xfrm>
              </p:grpSpPr>
              <p:sp>
                <p:nvSpPr>
                  <p:cNvPr id="4320" name="Google Shape;4320;p38"/>
                  <p:cNvSpPr/>
                  <p:nvPr/>
                </p:nvSpPr>
                <p:spPr>
                  <a:xfrm>
                    <a:off x="4457040" y="4985575"/>
                    <a:ext cx="133724" cy="77247"/>
                  </a:xfrm>
                  <a:custGeom>
                    <a:avLst/>
                    <a:gdLst/>
                    <a:ahLst/>
                    <a:cxnLst/>
                    <a:rect l="l" t="t" r="r" b="b"/>
                    <a:pathLst>
                      <a:path w="133724" h="77247" extrusionOk="0">
                        <a:moveTo>
                          <a:pt x="0" y="27622"/>
                        </a:moveTo>
                        <a:lnTo>
                          <a:pt x="1332" y="28384"/>
                        </a:lnTo>
                        <a:lnTo>
                          <a:pt x="85945" y="77248"/>
                        </a:lnTo>
                        <a:lnTo>
                          <a:pt x="132487" y="50387"/>
                        </a:lnTo>
                        <a:lnTo>
                          <a:pt x="133725" y="49625"/>
                        </a:lnTo>
                        <a:lnTo>
                          <a:pt x="47779" y="0"/>
                        </a:lnTo>
                        <a:lnTo>
                          <a:pt x="0" y="27622"/>
                        </a:lnTo>
                        <a:close/>
                      </a:path>
                    </a:pathLst>
                  </a:custGeom>
                  <a:solidFill>
                    <a:srgbClr val="BFBFB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21" name="Google Shape;4321;p38"/>
                  <p:cNvSpPr/>
                  <p:nvPr/>
                </p:nvSpPr>
                <p:spPr>
                  <a:xfrm>
                    <a:off x="4458372" y="4987099"/>
                    <a:ext cx="131154" cy="75723"/>
                  </a:xfrm>
                  <a:custGeom>
                    <a:avLst/>
                    <a:gdLst/>
                    <a:ahLst/>
                    <a:cxnLst/>
                    <a:rect l="l" t="t" r="r" b="b"/>
                    <a:pathLst>
                      <a:path w="131154" h="75723" extrusionOk="0">
                        <a:moveTo>
                          <a:pt x="0" y="26861"/>
                        </a:moveTo>
                        <a:lnTo>
                          <a:pt x="84613" y="75724"/>
                        </a:lnTo>
                        <a:lnTo>
                          <a:pt x="131155" y="48863"/>
                        </a:lnTo>
                        <a:lnTo>
                          <a:pt x="46447" y="0"/>
                        </a:lnTo>
                        <a:lnTo>
                          <a:pt x="0" y="26861"/>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4322" name="Google Shape;4322;p38"/>
                <p:cNvSpPr/>
                <p:nvPr/>
              </p:nvSpPr>
              <p:spPr>
                <a:xfrm>
                  <a:off x="4747605" y="5011693"/>
                  <a:ext cx="29363" cy="16916"/>
                </a:xfrm>
                <a:custGeom>
                  <a:avLst/>
                  <a:gdLst/>
                  <a:ahLst/>
                  <a:cxnLst/>
                  <a:rect l="l" t="t" r="r" b="b"/>
                  <a:pathLst>
                    <a:path w="29363" h="16916" extrusionOk="0">
                      <a:moveTo>
                        <a:pt x="679" y="9411"/>
                      </a:moveTo>
                      <a:lnTo>
                        <a:pt x="12957" y="16459"/>
                      </a:lnTo>
                      <a:cubicBezTo>
                        <a:pt x="14185" y="17069"/>
                        <a:pt x="15630" y="17069"/>
                        <a:pt x="16859" y="16459"/>
                      </a:cubicBezTo>
                      <a:lnTo>
                        <a:pt x="28470" y="9696"/>
                      </a:lnTo>
                      <a:cubicBezTo>
                        <a:pt x="29613" y="9030"/>
                        <a:pt x="29708" y="8077"/>
                        <a:pt x="28470" y="7506"/>
                      </a:cubicBezTo>
                      <a:lnTo>
                        <a:pt x="16288" y="457"/>
                      </a:lnTo>
                      <a:cubicBezTo>
                        <a:pt x="15059" y="-152"/>
                        <a:pt x="13614" y="-152"/>
                        <a:pt x="12385" y="457"/>
                      </a:cubicBezTo>
                      <a:lnTo>
                        <a:pt x="679" y="7220"/>
                      </a:lnTo>
                      <a:cubicBezTo>
                        <a:pt x="-178" y="798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23" name="Google Shape;4323;p38"/>
                <p:cNvSpPr/>
                <p:nvPr/>
              </p:nvSpPr>
              <p:spPr>
                <a:xfrm>
                  <a:off x="4730414" y="5001691"/>
                  <a:ext cx="29303" cy="16916"/>
                </a:xfrm>
                <a:custGeom>
                  <a:avLst/>
                  <a:gdLst/>
                  <a:ahLst/>
                  <a:cxnLst/>
                  <a:rect l="l" t="t" r="r" b="b"/>
                  <a:pathLst>
                    <a:path w="29303" h="16916" extrusionOk="0">
                      <a:moveTo>
                        <a:pt x="642" y="9411"/>
                      </a:moveTo>
                      <a:lnTo>
                        <a:pt x="12825" y="16459"/>
                      </a:lnTo>
                      <a:cubicBezTo>
                        <a:pt x="14054" y="17069"/>
                        <a:pt x="15499" y="17069"/>
                        <a:pt x="16727" y="16459"/>
                      </a:cubicBezTo>
                      <a:lnTo>
                        <a:pt x="28339" y="9696"/>
                      </a:lnTo>
                      <a:cubicBezTo>
                        <a:pt x="29576" y="9030"/>
                        <a:pt x="29672" y="8077"/>
                        <a:pt x="28339" y="7506"/>
                      </a:cubicBezTo>
                      <a:lnTo>
                        <a:pt x="16156" y="457"/>
                      </a:lnTo>
                      <a:cubicBezTo>
                        <a:pt x="14928" y="-152"/>
                        <a:pt x="13483" y="-152"/>
                        <a:pt x="12254" y="457"/>
                      </a:cubicBezTo>
                      <a:lnTo>
                        <a:pt x="642" y="7124"/>
                      </a:lnTo>
                      <a:cubicBezTo>
                        <a:pt x="-214" y="7791"/>
                        <a:pt x="-214" y="8458"/>
                        <a:pt x="642"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24" name="Google Shape;4324;p38"/>
                <p:cNvSpPr/>
                <p:nvPr/>
              </p:nvSpPr>
              <p:spPr>
                <a:xfrm>
                  <a:off x="4713055" y="4991690"/>
                  <a:ext cx="29363" cy="16916"/>
                </a:xfrm>
                <a:custGeom>
                  <a:avLst/>
                  <a:gdLst/>
                  <a:ahLst/>
                  <a:cxnLst/>
                  <a:rect l="l" t="t" r="r" b="b"/>
                  <a:pathLst>
                    <a:path w="29363" h="16916" extrusionOk="0">
                      <a:moveTo>
                        <a:pt x="679" y="9411"/>
                      </a:moveTo>
                      <a:lnTo>
                        <a:pt x="12957" y="16459"/>
                      </a:lnTo>
                      <a:cubicBezTo>
                        <a:pt x="14152" y="17069"/>
                        <a:pt x="15568" y="17069"/>
                        <a:pt x="16764" y="16459"/>
                      </a:cubicBezTo>
                      <a:lnTo>
                        <a:pt x="28471" y="9792"/>
                      </a:lnTo>
                      <a:cubicBezTo>
                        <a:pt x="29613" y="9125"/>
                        <a:pt x="29708" y="8077"/>
                        <a:pt x="28471" y="7506"/>
                      </a:cubicBezTo>
                      <a:lnTo>
                        <a:pt x="16193" y="457"/>
                      </a:lnTo>
                      <a:cubicBezTo>
                        <a:pt x="14997" y="-152"/>
                        <a:pt x="13581" y="-152"/>
                        <a:pt x="12385" y="457"/>
                      </a:cubicBezTo>
                      <a:lnTo>
                        <a:pt x="679" y="7125"/>
                      </a:lnTo>
                      <a:cubicBezTo>
                        <a:pt x="-178" y="7792"/>
                        <a:pt x="-273" y="8935"/>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25" name="Google Shape;4325;p38"/>
                <p:cNvSpPr/>
                <p:nvPr/>
              </p:nvSpPr>
              <p:spPr>
                <a:xfrm>
                  <a:off x="4695787" y="4981117"/>
                  <a:ext cx="29345" cy="17487"/>
                </a:xfrm>
                <a:custGeom>
                  <a:avLst/>
                  <a:gdLst/>
                  <a:ahLst/>
                  <a:cxnLst/>
                  <a:rect l="l" t="t" r="r" b="b"/>
                  <a:pathLst>
                    <a:path w="29345" h="17487" extrusionOk="0">
                      <a:moveTo>
                        <a:pt x="720" y="9982"/>
                      </a:moveTo>
                      <a:lnTo>
                        <a:pt x="12903" y="17031"/>
                      </a:lnTo>
                      <a:cubicBezTo>
                        <a:pt x="14131" y="17640"/>
                        <a:pt x="15576" y="17640"/>
                        <a:pt x="16805" y="17031"/>
                      </a:cubicBezTo>
                      <a:lnTo>
                        <a:pt x="28417" y="10363"/>
                      </a:lnTo>
                      <a:cubicBezTo>
                        <a:pt x="29559" y="9696"/>
                        <a:pt x="29749" y="8649"/>
                        <a:pt x="28417" y="8077"/>
                      </a:cubicBezTo>
                      <a:lnTo>
                        <a:pt x="16519" y="457"/>
                      </a:lnTo>
                      <a:cubicBezTo>
                        <a:pt x="15291" y="-152"/>
                        <a:pt x="13846" y="-152"/>
                        <a:pt x="12617" y="457"/>
                      </a:cubicBezTo>
                      <a:lnTo>
                        <a:pt x="1005" y="7125"/>
                      </a:lnTo>
                      <a:cubicBezTo>
                        <a:pt x="-232" y="8363"/>
                        <a:pt x="-327" y="9411"/>
                        <a:pt x="720" y="9982"/>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26" name="Google Shape;4326;p38"/>
                <p:cNvSpPr/>
                <p:nvPr/>
              </p:nvSpPr>
              <p:spPr>
                <a:xfrm>
                  <a:off x="4678497" y="4971592"/>
                  <a:ext cx="29372" cy="17487"/>
                </a:xfrm>
                <a:custGeom>
                  <a:avLst/>
                  <a:gdLst/>
                  <a:ahLst/>
                  <a:cxnLst/>
                  <a:rect l="l" t="t" r="r" b="b"/>
                  <a:pathLst>
                    <a:path w="29372" h="17487" extrusionOk="0">
                      <a:moveTo>
                        <a:pt x="688" y="9982"/>
                      </a:moveTo>
                      <a:lnTo>
                        <a:pt x="12871" y="17031"/>
                      </a:lnTo>
                      <a:cubicBezTo>
                        <a:pt x="14099" y="17640"/>
                        <a:pt x="15544" y="17640"/>
                        <a:pt x="16773" y="17031"/>
                      </a:cubicBezTo>
                      <a:lnTo>
                        <a:pt x="28480" y="10268"/>
                      </a:lnTo>
                      <a:cubicBezTo>
                        <a:pt x="29622" y="9601"/>
                        <a:pt x="29717" y="8553"/>
                        <a:pt x="28480" y="7982"/>
                      </a:cubicBezTo>
                      <a:lnTo>
                        <a:pt x="16487" y="457"/>
                      </a:lnTo>
                      <a:cubicBezTo>
                        <a:pt x="15259" y="-152"/>
                        <a:pt x="13814" y="-152"/>
                        <a:pt x="12585" y="457"/>
                      </a:cubicBezTo>
                      <a:lnTo>
                        <a:pt x="973" y="7220"/>
                      </a:lnTo>
                      <a:cubicBezTo>
                        <a:pt x="-169" y="7982"/>
                        <a:pt x="-359" y="8935"/>
                        <a:pt x="688" y="9982"/>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27" name="Google Shape;4327;p38"/>
                <p:cNvSpPr/>
                <p:nvPr/>
              </p:nvSpPr>
              <p:spPr>
                <a:xfrm>
                  <a:off x="4661184" y="4961591"/>
                  <a:ext cx="29363" cy="17011"/>
                </a:xfrm>
                <a:custGeom>
                  <a:avLst/>
                  <a:gdLst/>
                  <a:ahLst/>
                  <a:cxnLst/>
                  <a:rect l="l" t="t" r="r" b="b"/>
                  <a:pathLst>
                    <a:path w="29363" h="17011" extrusionOk="0">
                      <a:moveTo>
                        <a:pt x="679" y="9506"/>
                      </a:moveTo>
                      <a:lnTo>
                        <a:pt x="12957" y="16555"/>
                      </a:lnTo>
                      <a:cubicBezTo>
                        <a:pt x="14152" y="17164"/>
                        <a:pt x="15568" y="17164"/>
                        <a:pt x="16764" y="16555"/>
                      </a:cubicBezTo>
                      <a:lnTo>
                        <a:pt x="28470" y="9792"/>
                      </a:lnTo>
                      <a:cubicBezTo>
                        <a:pt x="29613" y="9125"/>
                        <a:pt x="29708" y="8077"/>
                        <a:pt x="28470" y="7506"/>
                      </a:cubicBezTo>
                      <a:lnTo>
                        <a:pt x="16288" y="457"/>
                      </a:lnTo>
                      <a:cubicBezTo>
                        <a:pt x="15059" y="-152"/>
                        <a:pt x="13614" y="-152"/>
                        <a:pt x="12385" y="457"/>
                      </a:cubicBezTo>
                      <a:lnTo>
                        <a:pt x="679" y="7220"/>
                      </a:lnTo>
                      <a:cubicBezTo>
                        <a:pt x="-178" y="7982"/>
                        <a:pt x="-273" y="8934"/>
                        <a:pt x="679"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28" name="Google Shape;4328;p38"/>
                <p:cNvSpPr/>
                <p:nvPr/>
              </p:nvSpPr>
              <p:spPr>
                <a:xfrm>
                  <a:off x="4643896" y="4951685"/>
                  <a:ext cx="29270" cy="17011"/>
                </a:xfrm>
                <a:custGeom>
                  <a:avLst/>
                  <a:gdLst/>
                  <a:ahLst/>
                  <a:cxnLst/>
                  <a:rect l="l" t="t" r="r" b="b"/>
                  <a:pathLst>
                    <a:path w="29270" h="17011" extrusionOk="0">
                      <a:moveTo>
                        <a:pt x="644" y="9411"/>
                      </a:moveTo>
                      <a:lnTo>
                        <a:pt x="12827" y="16554"/>
                      </a:lnTo>
                      <a:cubicBezTo>
                        <a:pt x="14056" y="17164"/>
                        <a:pt x="15501" y="17164"/>
                        <a:pt x="16729" y="16554"/>
                      </a:cubicBezTo>
                      <a:lnTo>
                        <a:pt x="28341" y="9792"/>
                      </a:lnTo>
                      <a:cubicBezTo>
                        <a:pt x="29483" y="9125"/>
                        <a:pt x="29674" y="8172"/>
                        <a:pt x="28341" y="7601"/>
                      </a:cubicBezTo>
                      <a:lnTo>
                        <a:pt x="16158" y="457"/>
                      </a:lnTo>
                      <a:cubicBezTo>
                        <a:pt x="14930" y="-152"/>
                        <a:pt x="13485" y="-152"/>
                        <a:pt x="12256" y="457"/>
                      </a:cubicBezTo>
                      <a:lnTo>
                        <a:pt x="644" y="7220"/>
                      </a:lnTo>
                      <a:cubicBezTo>
                        <a:pt x="-117" y="7887"/>
                        <a:pt x="-307" y="8839"/>
                        <a:pt x="644"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29" name="Google Shape;4329;p38"/>
                <p:cNvSpPr/>
                <p:nvPr/>
              </p:nvSpPr>
              <p:spPr>
                <a:xfrm>
                  <a:off x="4626634" y="4941779"/>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1" y="9696"/>
                      </a:lnTo>
                      <a:cubicBezTo>
                        <a:pt x="29613" y="9030"/>
                        <a:pt x="29708" y="8077"/>
                        <a:pt x="28471" y="7506"/>
                      </a:cubicBezTo>
                      <a:lnTo>
                        <a:pt x="16193" y="457"/>
                      </a:lnTo>
                      <a:cubicBezTo>
                        <a:pt x="14964" y="-152"/>
                        <a:pt x="13519" y="-152"/>
                        <a:pt x="12290" y="457"/>
                      </a:cubicBezTo>
                      <a:lnTo>
                        <a:pt x="679" y="7220"/>
                      </a:lnTo>
                      <a:cubicBezTo>
                        <a:pt x="-178" y="779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30" name="Google Shape;4330;p38"/>
                <p:cNvSpPr/>
                <p:nvPr/>
              </p:nvSpPr>
              <p:spPr>
                <a:xfrm>
                  <a:off x="4609300" y="4931587"/>
                  <a:ext cx="29374" cy="17106"/>
                </a:xfrm>
                <a:custGeom>
                  <a:avLst/>
                  <a:gdLst/>
                  <a:ahLst/>
                  <a:cxnLst/>
                  <a:rect l="l" t="t" r="r" b="b"/>
                  <a:pathLst>
                    <a:path w="29374" h="17106" extrusionOk="0">
                      <a:moveTo>
                        <a:pt x="690" y="9601"/>
                      </a:moveTo>
                      <a:lnTo>
                        <a:pt x="12968" y="16650"/>
                      </a:lnTo>
                      <a:cubicBezTo>
                        <a:pt x="14197" y="17259"/>
                        <a:pt x="15642" y="17259"/>
                        <a:pt x="16870" y="16650"/>
                      </a:cubicBezTo>
                      <a:lnTo>
                        <a:pt x="28482" y="9887"/>
                      </a:lnTo>
                      <a:cubicBezTo>
                        <a:pt x="29624" y="9220"/>
                        <a:pt x="29719" y="8268"/>
                        <a:pt x="28482" y="7696"/>
                      </a:cubicBezTo>
                      <a:lnTo>
                        <a:pt x="16204" y="457"/>
                      </a:lnTo>
                      <a:cubicBezTo>
                        <a:pt x="14975" y="-152"/>
                        <a:pt x="13530" y="-152"/>
                        <a:pt x="12302" y="457"/>
                      </a:cubicBezTo>
                      <a:lnTo>
                        <a:pt x="595" y="7220"/>
                      </a:lnTo>
                      <a:cubicBezTo>
                        <a:pt x="-167" y="7982"/>
                        <a:pt x="-262" y="9030"/>
                        <a:pt x="690" y="96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31" name="Google Shape;4331;p38"/>
                <p:cNvSpPr/>
                <p:nvPr/>
              </p:nvSpPr>
              <p:spPr>
                <a:xfrm>
                  <a:off x="4592048" y="4921776"/>
                  <a:ext cx="29341" cy="16916"/>
                </a:xfrm>
                <a:custGeom>
                  <a:avLst/>
                  <a:gdLst/>
                  <a:ahLst/>
                  <a:cxnLst/>
                  <a:rect l="l" t="t" r="r" b="b"/>
                  <a:pathLst>
                    <a:path w="29341" h="16916" extrusionOk="0">
                      <a:moveTo>
                        <a:pt x="716" y="9411"/>
                      </a:moveTo>
                      <a:lnTo>
                        <a:pt x="12898" y="16459"/>
                      </a:lnTo>
                      <a:cubicBezTo>
                        <a:pt x="14127" y="17069"/>
                        <a:pt x="15572" y="17069"/>
                        <a:pt x="16801" y="16459"/>
                      </a:cubicBezTo>
                      <a:lnTo>
                        <a:pt x="28412" y="9792"/>
                      </a:lnTo>
                      <a:cubicBezTo>
                        <a:pt x="29554" y="9125"/>
                        <a:pt x="29745" y="8077"/>
                        <a:pt x="28412" y="7506"/>
                      </a:cubicBezTo>
                      <a:lnTo>
                        <a:pt x="16230" y="457"/>
                      </a:lnTo>
                      <a:cubicBezTo>
                        <a:pt x="15001" y="-152"/>
                        <a:pt x="13556" y="-152"/>
                        <a:pt x="12327" y="457"/>
                      </a:cubicBezTo>
                      <a:lnTo>
                        <a:pt x="716" y="7125"/>
                      </a:lnTo>
                      <a:cubicBezTo>
                        <a:pt x="-141" y="7792"/>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32" name="Google Shape;4332;p38"/>
                <p:cNvSpPr/>
                <p:nvPr/>
              </p:nvSpPr>
              <p:spPr>
                <a:xfrm>
                  <a:off x="4574762" y="4911775"/>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0" y="9792"/>
                      </a:lnTo>
                      <a:cubicBezTo>
                        <a:pt x="29613" y="9125"/>
                        <a:pt x="29708" y="8077"/>
                        <a:pt x="28470" y="7506"/>
                      </a:cubicBezTo>
                      <a:lnTo>
                        <a:pt x="16193" y="457"/>
                      </a:lnTo>
                      <a:cubicBezTo>
                        <a:pt x="14997" y="-152"/>
                        <a:pt x="13581" y="-152"/>
                        <a:pt x="12385" y="457"/>
                      </a:cubicBezTo>
                      <a:lnTo>
                        <a:pt x="679" y="7125"/>
                      </a:lnTo>
                      <a:cubicBezTo>
                        <a:pt x="-178" y="7791"/>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33" name="Google Shape;4333;p38"/>
                <p:cNvSpPr/>
                <p:nvPr/>
              </p:nvSpPr>
              <p:spPr>
                <a:xfrm>
                  <a:off x="4557452" y="4901679"/>
                  <a:ext cx="29387" cy="16983"/>
                </a:xfrm>
                <a:custGeom>
                  <a:avLst/>
                  <a:gdLst/>
                  <a:ahLst/>
                  <a:cxnLst/>
                  <a:rect l="l" t="t" r="r" b="b"/>
                  <a:pathLst>
                    <a:path w="29387" h="16983" extrusionOk="0">
                      <a:moveTo>
                        <a:pt x="761" y="9506"/>
                      </a:moveTo>
                      <a:lnTo>
                        <a:pt x="12944" y="16554"/>
                      </a:lnTo>
                      <a:cubicBezTo>
                        <a:pt x="14182" y="17126"/>
                        <a:pt x="15608" y="17126"/>
                        <a:pt x="16846" y="16554"/>
                      </a:cubicBezTo>
                      <a:lnTo>
                        <a:pt x="28458" y="9792"/>
                      </a:lnTo>
                      <a:cubicBezTo>
                        <a:pt x="29600" y="9125"/>
                        <a:pt x="29791" y="8077"/>
                        <a:pt x="28458" y="7506"/>
                      </a:cubicBezTo>
                      <a:lnTo>
                        <a:pt x="16275" y="457"/>
                      </a:lnTo>
                      <a:cubicBezTo>
                        <a:pt x="15047" y="-152"/>
                        <a:pt x="13602" y="-152"/>
                        <a:pt x="12373" y="457"/>
                      </a:cubicBezTo>
                      <a:lnTo>
                        <a:pt x="666" y="7220"/>
                      </a:lnTo>
                      <a:cubicBezTo>
                        <a:pt x="-190" y="7982"/>
                        <a:pt x="-286" y="8934"/>
                        <a:pt x="761"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34" name="Google Shape;4334;p38"/>
                <p:cNvSpPr/>
                <p:nvPr/>
              </p:nvSpPr>
              <p:spPr>
                <a:xfrm>
                  <a:off x="4540118" y="4891677"/>
                  <a:ext cx="29458" cy="17011"/>
                </a:xfrm>
                <a:custGeom>
                  <a:avLst/>
                  <a:gdLst/>
                  <a:ahLst/>
                  <a:cxnLst/>
                  <a:rect l="l" t="t" r="r" b="b"/>
                  <a:pathLst>
                    <a:path w="29458" h="17011" extrusionOk="0">
                      <a:moveTo>
                        <a:pt x="774" y="9506"/>
                      </a:moveTo>
                      <a:lnTo>
                        <a:pt x="12956" y="16554"/>
                      </a:lnTo>
                      <a:cubicBezTo>
                        <a:pt x="14185" y="17164"/>
                        <a:pt x="15630" y="17164"/>
                        <a:pt x="16859" y="16554"/>
                      </a:cubicBezTo>
                      <a:lnTo>
                        <a:pt x="28566" y="9792"/>
                      </a:lnTo>
                      <a:cubicBezTo>
                        <a:pt x="29708" y="9125"/>
                        <a:pt x="29803" y="8077"/>
                        <a:pt x="28566" y="7506"/>
                      </a:cubicBezTo>
                      <a:lnTo>
                        <a:pt x="16383" y="457"/>
                      </a:lnTo>
                      <a:cubicBezTo>
                        <a:pt x="15154" y="-152"/>
                        <a:pt x="13709" y="-152"/>
                        <a:pt x="12481" y="457"/>
                      </a:cubicBezTo>
                      <a:lnTo>
                        <a:pt x="869" y="7220"/>
                      </a:lnTo>
                      <a:cubicBezTo>
                        <a:pt x="-273" y="7982"/>
                        <a:pt x="-273" y="8935"/>
                        <a:pt x="774"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35" name="Google Shape;4335;p38"/>
                <p:cNvSpPr/>
                <p:nvPr/>
              </p:nvSpPr>
              <p:spPr>
                <a:xfrm>
                  <a:off x="4514573" y="4876818"/>
                  <a:ext cx="37680" cy="21809"/>
                </a:xfrm>
                <a:custGeom>
                  <a:avLst/>
                  <a:gdLst/>
                  <a:ahLst/>
                  <a:cxnLst/>
                  <a:rect l="l" t="t" r="r" b="b"/>
                  <a:pathLst>
                    <a:path w="37680" h="21809" extrusionOk="0">
                      <a:moveTo>
                        <a:pt x="716" y="9506"/>
                      </a:moveTo>
                      <a:lnTo>
                        <a:pt x="21274" y="21317"/>
                      </a:lnTo>
                      <a:cubicBezTo>
                        <a:pt x="22457" y="21974"/>
                        <a:pt x="23898" y="21974"/>
                        <a:pt x="25081" y="21317"/>
                      </a:cubicBezTo>
                      <a:lnTo>
                        <a:pt x="36788" y="14554"/>
                      </a:lnTo>
                      <a:cubicBezTo>
                        <a:pt x="37930" y="13887"/>
                        <a:pt x="38025" y="12935"/>
                        <a:pt x="36788" y="12363"/>
                      </a:cubicBezTo>
                      <a:lnTo>
                        <a:pt x="16230" y="457"/>
                      </a:lnTo>
                      <a:cubicBezTo>
                        <a:pt x="15001" y="-152"/>
                        <a:pt x="13556" y="-152"/>
                        <a:pt x="12327" y="457"/>
                      </a:cubicBezTo>
                      <a:lnTo>
                        <a:pt x="716" y="7125"/>
                      </a:lnTo>
                      <a:cubicBezTo>
                        <a:pt x="-141" y="7982"/>
                        <a:pt x="-331" y="9506"/>
                        <a:pt x="716"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36" name="Google Shape;4336;p38"/>
                <p:cNvSpPr/>
                <p:nvPr/>
              </p:nvSpPr>
              <p:spPr>
                <a:xfrm>
                  <a:off x="4705251" y="5006549"/>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1" y="9697"/>
                      </a:lnTo>
                      <a:cubicBezTo>
                        <a:pt x="29613" y="9030"/>
                        <a:pt x="29708" y="8077"/>
                        <a:pt x="28471" y="7506"/>
                      </a:cubicBezTo>
                      <a:lnTo>
                        <a:pt x="16193" y="457"/>
                      </a:lnTo>
                      <a:cubicBezTo>
                        <a:pt x="14964" y="-152"/>
                        <a:pt x="13519" y="-152"/>
                        <a:pt x="12290" y="457"/>
                      </a:cubicBezTo>
                      <a:lnTo>
                        <a:pt x="679" y="7220"/>
                      </a:lnTo>
                      <a:cubicBezTo>
                        <a:pt x="-178" y="779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37" name="Google Shape;4337;p38"/>
                <p:cNvSpPr/>
                <p:nvPr/>
              </p:nvSpPr>
              <p:spPr>
                <a:xfrm>
                  <a:off x="4687929" y="4996548"/>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1" y="9696"/>
                      </a:lnTo>
                      <a:cubicBezTo>
                        <a:pt x="29613" y="9030"/>
                        <a:pt x="29708" y="8077"/>
                        <a:pt x="28471" y="7506"/>
                      </a:cubicBezTo>
                      <a:lnTo>
                        <a:pt x="16193" y="457"/>
                      </a:lnTo>
                      <a:cubicBezTo>
                        <a:pt x="14964" y="-152"/>
                        <a:pt x="13519" y="-152"/>
                        <a:pt x="12290" y="457"/>
                      </a:cubicBezTo>
                      <a:lnTo>
                        <a:pt x="679" y="7220"/>
                      </a:lnTo>
                      <a:cubicBezTo>
                        <a:pt x="-178" y="779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38" name="Google Shape;4338;p38"/>
                <p:cNvSpPr/>
                <p:nvPr/>
              </p:nvSpPr>
              <p:spPr>
                <a:xfrm>
                  <a:off x="4670606" y="4986547"/>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1" y="9696"/>
                      </a:lnTo>
                      <a:cubicBezTo>
                        <a:pt x="29613" y="9030"/>
                        <a:pt x="29708" y="8077"/>
                        <a:pt x="28471" y="7506"/>
                      </a:cubicBezTo>
                      <a:lnTo>
                        <a:pt x="16193" y="457"/>
                      </a:lnTo>
                      <a:cubicBezTo>
                        <a:pt x="14964" y="-152"/>
                        <a:pt x="13519" y="-152"/>
                        <a:pt x="12290" y="457"/>
                      </a:cubicBezTo>
                      <a:lnTo>
                        <a:pt x="679" y="7220"/>
                      </a:lnTo>
                      <a:cubicBezTo>
                        <a:pt x="-178" y="7791"/>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39" name="Google Shape;4339;p38"/>
                <p:cNvSpPr/>
                <p:nvPr/>
              </p:nvSpPr>
              <p:spPr>
                <a:xfrm>
                  <a:off x="4653308" y="4976545"/>
                  <a:ext cx="29434" cy="16916"/>
                </a:xfrm>
                <a:custGeom>
                  <a:avLst/>
                  <a:gdLst/>
                  <a:ahLst/>
                  <a:cxnLst/>
                  <a:rect l="l" t="t" r="r" b="b"/>
                  <a:pathLst>
                    <a:path w="29434" h="16916" extrusionOk="0">
                      <a:moveTo>
                        <a:pt x="750" y="9411"/>
                      </a:moveTo>
                      <a:lnTo>
                        <a:pt x="12933" y="16459"/>
                      </a:lnTo>
                      <a:cubicBezTo>
                        <a:pt x="14161" y="17069"/>
                        <a:pt x="15606" y="17069"/>
                        <a:pt x="16835" y="16459"/>
                      </a:cubicBezTo>
                      <a:lnTo>
                        <a:pt x="28542" y="9696"/>
                      </a:lnTo>
                      <a:cubicBezTo>
                        <a:pt x="29684" y="9030"/>
                        <a:pt x="29779" y="8077"/>
                        <a:pt x="28542" y="7506"/>
                      </a:cubicBezTo>
                      <a:lnTo>
                        <a:pt x="16264" y="457"/>
                      </a:lnTo>
                      <a:cubicBezTo>
                        <a:pt x="15068" y="-152"/>
                        <a:pt x="13652" y="-152"/>
                        <a:pt x="12457" y="457"/>
                      </a:cubicBezTo>
                      <a:lnTo>
                        <a:pt x="750" y="7220"/>
                      </a:lnTo>
                      <a:cubicBezTo>
                        <a:pt x="-202" y="7792"/>
                        <a:pt x="-297" y="8839"/>
                        <a:pt x="750"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40" name="Google Shape;4340;p38"/>
                <p:cNvSpPr/>
                <p:nvPr/>
              </p:nvSpPr>
              <p:spPr>
                <a:xfrm>
                  <a:off x="4636115" y="4966449"/>
                  <a:ext cx="29341" cy="17047"/>
                </a:xfrm>
                <a:custGeom>
                  <a:avLst/>
                  <a:gdLst/>
                  <a:ahLst/>
                  <a:cxnLst/>
                  <a:rect l="l" t="t" r="r" b="b"/>
                  <a:pathLst>
                    <a:path w="29341" h="17047" extrusionOk="0">
                      <a:moveTo>
                        <a:pt x="716" y="9506"/>
                      </a:moveTo>
                      <a:lnTo>
                        <a:pt x="12898" y="16554"/>
                      </a:lnTo>
                      <a:cubicBezTo>
                        <a:pt x="14116" y="17212"/>
                        <a:pt x="15583" y="17212"/>
                        <a:pt x="16801" y="16554"/>
                      </a:cubicBezTo>
                      <a:lnTo>
                        <a:pt x="28412" y="9792"/>
                      </a:lnTo>
                      <a:cubicBezTo>
                        <a:pt x="29554" y="9125"/>
                        <a:pt x="29745" y="8172"/>
                        <a:pt x="28412" y="7601"/>
                      </a:cubicBezTo>
                      <a:lnTo>
                        <a:pt x="16230" y="457"/>
                      </a:lnTo>
                      <a:cubicBezTo>
                        <a:pt x="15001" y="-152"/>
                        <a:pt x="13556" y="-152"/>
                        <a:pt x="12327" y="457"/>
                      </a:cubicBezTo>
                      <a:lnTo>
                        <a:pt x="716" y="7220"/>
                      </a:lnTo>
                      <a:cubicBezTo>
                        <a:pt x="-141" y="7982"/>
                        <a:pt x="-331" y="8935"/>
                        <a:pt x="716"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41" name="Google Shape;4341;p38"/>
                <p:cNvSpPr/>
                <p:nvPr/>
              </p:nvSpPr>
              <p:spPr>
                <a:xfrm>
                  <a:off x="4618793" y="4956352"/>
                  <a:ext cx="29341" cy="17106"/>
                </a:xfrm>
                <a:custGeom>
                  <a:avLst/>
                  <a:gdLst/>
                  <a:ahLst/>
                  <a:cxnLst/>
                  <a:rect l="l" t="t" r="r" b="b"/>
                  <a:pathLst>
                    <a:path w="29341" h="17106" extrusionOk="0">
                      <a:moveTo>
                        <a:pt x="716" y="9601"/>
                      </a:moveTo>
                      <a:lnTo>
                        <a:pt x="12898" y="16650"/>
                      </a:lnTo>
                      <a:cubicBezTo>
                        <a:pt x="14127" y="17259"/>
                        <a:pt x="15572" y="17259"/>
                        <a:pt x="16801" y="16650"/>
                      </a:cubicBezTo>
                      <a:lnTo>
                        <a:pt x="28412" y="9887"/>
                      </a:lnTo>
                      <a:cubicBezTo>
                        <a:pt x="29554" y="9220"/>
                        <a:pt x="29745" y="8268"/>
                        <a:pt x="28412" y="7601"/>
                      </a:cubicBezTo>
                      <a:lnTo>
                        <a:pt x="16230" y="457"/>
                      </a:lnTo>
                      <a:cubicBezTo>
                        <a:pt x="15001" y="-152"/>
                        <a:pt x="13556" y="-152"/>
                        <a:pt x="12327" y="457"/>
                      </a:cubicBezTo>
                      <a:lnTo>
                        <a:pt x="716" y="7220"/>
                      </a:lnTo>
                      <a:cubicBezTo>
                        <a:pt x="-141" y="8077"/>
                        <a:pt x="-331" y="9030"/>
                        <a:pt x="716" y="96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42" name="Google Shape;4342;p38"/>
                <p:cNvSpPr/>
                <p:nvPr/>
              </p:nvSpPr>
              <p:spPr>
                <a:xfrm>
                  <a:off x="4601470" y="4946446"/>
                  <a:ext cx="29341" cy="17011"/>
                </a:xfrm>
                <a:custGeom>
                  <a:avLst/>
                  <a:gdLst/>
                  <a:ahLst/>
                  <a:cxnLst/>
                  <a:rect l="l" t="t" r="r" b="b"/>
                  <a:pathLst>
                    <a:path w="29341" h="17011" extrusionOk="0">
                      <a:moveTo>
                        <a:pt x="716" y="9506"/>
                      </a:moveTo>
                      <a:lnTo>
                        <a:pt x="12898" y="16554"/>
                      </a:lnTo>
                      <a:cubicBezTo>
                        <a:pt x="14127" y="17164"/>
                        <a:pt x="15572" y="17164"/>
                        <a:pt x="16801" y="16554"/>
                      </a:cubicBezTo>
                      <a:lnTo>
                        <a:pt x="28412" y="9792"/>
                      </a:lnTo>
                      <a:cubicBezTo>
                        <a:pt x="29554" y="9125"/>
                        <a:pt x="29745" y="8077"/>
                        <a:pt x="28412" y="7506"/>
                      </a:cubicBezTo>
                      <a:lnTo>
                        <a:pt x="16230" y="457"/>
                      </a:lnTo>
                      <a:cubicBezTo>
                        <a:pt x="15001" y="-152"/>
                        <a:pt x="13556" y="-152"/>
                        <a:pt x="12327" y="457"/>
                      </a:cubicBezTo>
                      <a:lnTo>
                        <a:pt x="716" y="7220"/>
                      </a:lnTo>
                      <a:cubicBezTo>
                        <a:pt x="-141" y="7982"/>
                        <a:pt x="-331" y="8935"/>
                        <a:pt x="716"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43" name="Google Shape;4343;p38"/>
                <p:cNvSpPr/>
                <p:nvPr/>
              </p:nvSpPr>
              <p:spPr>
                <a:xfrm>
                  <a:off x="4584137" y="4936445"/>
                  <a:ext cx="29291" cy="17011"/>
                </a:xfrm>
                <a:custGeom>
                  <a:avLst/>
                  <a:gdLst/>
                  <a:ahLst/>
                  <a:cxnLst/>
                  <a:rect l="l" t="t" r="r" b="b"/>
                  <a:pathLst>
                    <a:path w="29291" h="17011" extrusionOk="0">
                      <a:moveTo>
                        <a:pt x="726" y="9506"/>
                      </a:moveTo>
                      <a:lnTo>
                        <a:pt x="12814" y="16554"/>
                      </a:lnTo>
                      <a:cubicBezTo>
                        <a:pt x="14043" y="17164"/>
                        <a:pt x="15487" y="17164"/>
                        <a:pt x="16716" y="16554"/>
                      </a:cubicBezTo>
                      <a:lnTo>
                        <a:pt x="28328" y="9792"/>
                      </a:lnTo>
                      <a:cubicBezTo>
                        <a:pt x="29565" y="9125"/>
                        <a:pt x="29660" y="8077"/>
                        <a:pt x="28328" y="7506"/>
                      </a:cubicBezTo>
                      <a:lnTo>
                        <a:pt x="16145" y="457"/>
                      </a:lnTo>
                      <a:cubicBezTo>
                        <a:pt x="14916" y="-152"/>
                        <a:pt x="13471" y="-152"/>
                        <a:pt x="12243" y="457"/>
                      </a:cubicBezTo>
                      <a:lnTo>
                        <a:pt x="631" y="7220"/>
                      </a:lnTo>
                      <a:cubicBezTo>
                        <a:pt x="-130" y="7982"/>
                        <a:pt x="-321" y="8935"/>
                        <a:pt x="726"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44" name="Google Shape;4344;p38"/>
                <p:cNvSpPr/>
                <p:nvPr/>
              </p:nvSpPr>
              <p:spPr>
                <a:xfrm>
                  <a:off x="4566835" y="4926444"/>
                  <a:ext cx="29390" cy="17011"/>
                </a:xfrm>
                <a:custGeom>
                  <a:avLst/>
                  <a:gdLst/>
                  <a:ahLst/>
                  <a:cxnLst/>
                  <a:rect l="l" t="t" r="r" b="b"/>
                  <a:pathLst>
                    <a:path w="29390" h="17011" extrusionOk="0">
                      <a:moveTo>
                        <a:pt x="706" y="9506"/>
                      </a:moveTo>
                      <a:lnTo>
                        <a:pt x="12888" y="16554"/>
                      </a:lnTo>
                      <a:cubicBezTo>
                        <a:pt x="14117" y="17164"/>
                        <a:pt x="15562" y="17164"/>
                        <a:pt x="16791" y="16554"/>
                      </a:cubicBezTo>
                      <a:lnTo>
                        <a:pt x="28498" y="9791"/>
                      </a:lnTo>
                      <a:cubicBezTo>
                        <a:pt x="29640" y="9125"/>
                        <a:pt x="29735" y="8077"/>
                        <a:pt x="28498" y="7506"/>
                      </a:cubicBezTo>
                      <a:lnTo>
                        <a:pt x="16315" y="457"/>
                      </a:lnTo>
                      <a:cubicBezTo>
                        <a:pt x="15086" y="-152"/>
                        <a:pt x="13641" y="-152"/>
                        <a:pt x="12413" y="457"/>
                      </a:cubicBezTo>
                      <a:lnTo>
                        <a:pt x="801" y="7220"/>
                      </a:lnTo>
                      <a:cubicBezTo>
                        <a:pt x="-151" y="7982"/>
                        <a:pt x="-341" y="8934"/>
                        <a:pt x="706"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45" name="Google Shape;4345;p38"/>
                <p:cNvSpPr/>
                <p:nvPr/>
              </p:nvSpPr>
              <p:spPr>
                <a:xfrm>
                  <a:off x="4549576" y="4916443"/>
                  <a:ext cx="29326" cy="17011"/>
                </a:xfrm>
                <a:custGeom>
                  <a:avLst/>
                  <a:gdLst/>
                  <a:ahLst/>
                  <a:cxnLst/>
                  <a:rect l="l" t="t" r="r" b="b"/>
                  <a:pathLst>
                    <a:path w="29326" h="17011" extrusionOk="0">
                      <a:moveTo>
                        <a:pt x="642" y="9506"/>
                      </a:moveTo>
                      <a:lnTo>
                        <a:pt x="12825" y="16554"/>
                      </a:lnTo>
                      <a:cubicBezTo>
                        <a:pt x="14054" y="17164"/>
                        <a:pt x="15499" y="17164"/>
                        <a:pt x="16727" y="16554"/>
                      </a:cubicBezTo>
                      <a:lnTo>
                        <a:pt x="28434" y="9792"/>
                      </a:lnTo>
                      <a:cubicBezTo>
                        <a:pt x="29576" y="9125"/>
                        <a:pt x="29672" y="8077"/>
                        <a:pt x="28434" y="7506"/>
                      </a:cubicBezTo>
                      <a:lnTo>
                        <a:pt x="16156" y="457"/>
                      </a:lnTo>
                      <a:cubicBezTo>
                        <a:pt x="14928" y="-152"/>
                        <a:pt x="13483" y="-152"/>
                        <a:pt x="12254" y="457"/>
                      </a:cubicBezTo>
                      <a:lnTo>
                        <a:pt x="642" y="7220"/>
                      </a:lnTo>
                      <a:cubicBezTo>
                        <a:pt x="-214" y="7982"/>
                        <a:pt x="-214" y="8935"/>
                        <a:pt x="642"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46" name="Google Shape;4346;p38"/>
                <p:cNvSpPr/>
                <p:nvPr/>
              </p:nvSpPr>
              <p:spPr>
                <a:xfrm>
                  <a:off x="4532218" y="4906536"/>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0" y="9792"/>
                      </a:lnTo>
                      <a:cubicBezTo>
                        <a:pt x="29613" y="9125"/>
                        <a:pt x="29708" y="8077"/>
                        <a:pt x="28470" y="7506"/>
                      </a:cubicBezTo>
                      <a:lnTo>
                        <a:pt x="16193" y="457"/>
                      </a:lnTo>
                      <a:cubicBezTo>
                        <a:pt x="14964" y="-152"/>
                        <a:pt x="13519" y="-152"/>
                        <a:pt x="12290" y="457"/>
                      </a:cubicBezTo>
                      <a:lnTo>
                        <a:pt x="679" y="7220"/>
                      </a:lnTo>
                      <a:cubicBezTo>
                        <a:pt x="-178" y="8363"/>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47" name="Google Shape;4347;p38"/>
                <p:cNvSpPr/>
                <p:nvPr/>
              </p:nvSpPr>
              <p:spPr>
                <a:xfrm>
                  <a:off x="4514896" y="4896535"/>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0" y="9792"/>
                      </a:lnTo>
                      <a:cubicBezTo>
                        <a:pt x="29613" y="9125"/>
                        <a:pt x="29708" y="8077"/>
                        <a:pt x="28470" y="7506"/>
                      </a:cubicBezTo>
                      <a:lnTo>
                        <a:pt x="16193" y="457"/>
                      </a:lnTo>
                      <a:cubicBezTo>
                        <a:pt x="14964" y="-152"/>
                        <a:pt x="13519" y="-152"/>
                        <a:pt x="12290" y="457"/>
                      </a:cubicBezTo>
                      <a:lnTo>
                        <a:pt x="679" y="7125"/>
                      </a:lnTo>
                      <a:cubicBezTo>
                        <a:pt x="-178" y="779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48" name="Google Shape;4348;p38"/>
                <p:cNvSpPr/>
                <p:nvPr/>
              </p:nvSpPr>
              <p:spPr>
                <a:xfrm>
                  <a:off x="4722536" y="5016484"/>
                  <a:ext cx="37680" cy="21745"/>
                </a:xfrm>
                <a:custGeom>
                  <a:avLst/>
                  <a:gdLst/>
                  <a:ahLst/>
                  <a:cxnLst/>
                  <a:rect l="l" t="t" r="r" b="b"/>
                  <a:pathLst>
                    <a:path w="37680" h="21745" extrusionOk="0">
                      <a:moveTo>
                        <a:pt x="716" y="9477"/>
                      </a:moveTo>
                      <a:lnTo>
                        <a:pt x="21274" y="21288"/>
                      </a:lnTo>
                      <a:cubicBezTo>
                        <a:pt x="22503" y="21898"/>
                        <a:pt x="23948" y="21898"/>
                        <a:pt x="25176" y="21288"/>
                      </a:cubicBezTo>
                      <a:lnTo>
                        <a:pt x="36788" y="14526"/>
                      </a:lnTo>
                      <a:cubicBezTo>
                        <a:pt x="37930" y="13859"/>
                        <a:pt x="38025" y="12811"/>
                        <a:pt x="36788" y="12240"/>
                      </a:cubicBezTo>
                      <a:lnTo>
                        <a:pt x="16230" y="429"/>
                      </a:lnTo>
                      <a:cubicBezTo>
                        <a:pt x="14991" y="-143"/>
                        <a:pt x="13566" y="-143"/>
                        <a:pt x="12327" y="429"/>
                      </a:cubicBezTo>
                      <a:lnTo>
                        <a:pt x="716" y="7192"/>
                      </a:lnTo>
                      <a:cubicBezTo>
                        <a:pt x="-141" y="7858"/>
                        <a:pt x="-331" y="8906"/>
                        <a:pt x="716" y="9477"/>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49" name="Google Shape;4349;p38"/>
                <p:cNvSpPr/>
                <p:nvPr/>
              </p:nvSpPr>
              <p:spPr>
                <a:xfrm>
                  <a:off x="4481005" y="4886460"/>
                  <a:ext cx="46109" cy="24112"/>
                </a:xfrm>
                <a:custGeom>
                  <a:avLst/>
                  <a:gdLst/>
                  <a:ahLst/>
                  <a:cxnLst/>
                  <a:rect l="l" t="t" r="r" b="b"/>
                  <a:pathLst>
                    <a:path w="46109" h="24112" extrusionOk="0">
                      <a:moveTo>
                        <a:pt x="33141" y="436"/>
                      </a:moveTo>
                      <a:lnTo>
                        <a:pt x="45324" y="7484"/>
                      </a:lnTo>
                      <a:cubicBezTo>
                        <a:pt x="46371" y="8056"/>
                        <a:pt x="46371" y="9008"/>
                        <a:pt x="45324" y="9580"/>
                      </a:cubicBezTo>
                      <a:lnTo>
                        <a:pt x="33046" y="16723"/>
                      </a:lnTo>
                      <a:cubicBezTo>
                        <a:pt x="31910" y="17305"/>
                        <a:pt x="30566" y="17305"/>
                        <a:pt x="29429" y="16723"/>
                      </a:cubicBezTo>
                      <a:lnTo>
                        <a:pt x="28478" y="16152"/>
                      </a:lnTo>
                      <a:cubicBezTo>
                        <a:pt x="27408" y="15581"/>
                        <a:pt x="26121" y="15581"/>
                        <a:pt x="25051" y="16152"/>
                      </a:cubicBezTo>
                      <a:lnTo>
                        <a:pt x="12107" y="23677"/>
                      </a:lnTo>
                      <a:cubicBezTo>
                        <a:pt x="10971" y="24258"/>
                        <a:pt x="9627" y="24258"/>
                        <a:pt x="8490" y="23677"/>
                      </a:cubicBezTo>
                      <a:lnTo>
                        <a:pt x="686" y="19200"/>
                      </a:lnTo>
                      <a:cubicBezTo>
                        <a:pt x="107" y="18952"/>
                        <a:pt x="-157" y="18276"/>
                        <a:pt x="96" y="17695"/>
                      </a:cubicBezTo>
                      <a:cubicBezTo>
                        <a:pt x="211" y="17428"/>
                        <a:pt x="421" y="17219"/>
                        <a:pt x="686" y="17105"/>
                      </a:cubicBezTo>
                      <a:lnTo>
                        <a:pt x="12868" y="10056"/>
                      </a:lnTo>
                      <a:lnTo>
                        <a:pt x="15438" y="8627"/>
                      </a:lnTo>
                      <a:lnTo>
                        <a:pt x="17247" y="7580"/>
                      </a:lnTo>
                      <a:lnTo>
                        <a:pt x="19055" y="6532"/>
                      </a:lnTo>
                      <a:lnTo>
                        <a:pt x="29525" y="436"/>
                      </a:lnTo>
                      <a:cubicBezTo>
                        <a:pt x="30661" y="-145"/>
                        <a:pt x="32005" y="-145"/>
                        <a:pt x="33141" y="43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50" name="Google Shape;4350;p38"/>
                <p:cNvSpPr/>
                <p:nvPr/>
              </p:nvSpPr>
              <p:spPr>
                <a:xfrm>
                  <a:off x="4680529" y="5050364"/>
                  <a:ext cx="29375" cy="16916"/>
                </a:xfrm>
                <a:custGeom>
                  <a:avLst/>
                  <a:gdLst/>
                  <a:ahLst/>
                  <a:cxnLst/>
                  <a:rect l="l" t="t" r="r" b="b"/>
                  <a:pathLst>
                    <a:path w="29375" h="16916" extrusionOk="0">
                      <a:moveTo>
                        <a:pt x="750" y="9411"/>
                      </a:moveTo>
                      <a:lnTo>
                        <a:pt x="12933" y="16459"/>
                      </a:lnTo>
                      <a:cubicBezTo>
                        <a:pt x="14161" y="17069"/>
                        <a:pt x="15606" y="17069"/>
                        <a:pt x="16835" y="16459"/>
                      </a:cubicBezTo>
                      <a:lnTo>
                        <a:pt x="28447" y="9696"/>
                      </a:lnTo>
                      <a:cubicBezTo>
                        <a:pt x="29589" y="9030"/>
                        <a:pt x="29779" y="8077"/>
                        <a:pt x="28447" y="7506"/>
                      </a:cubicBezTo>
                      <a:lnTo>
                        <a:pt x="16264" y="457"/>
                      </a:lnTo>
                      <a:cubicBezTo>
                        <a:pt x="15035" y="-152"/>
                        <a:pt x="13590" y="-152"/>
                        <a:pt x="12362" y="457"/>
                      </a:cubicBezTo>
                      <a:lnTo>
                        <a:pt x="750" y="7125"/>
                      </a:lnTo>
                      <a:cubicBezTo>
                        <a:pt x="-202" y="7411"/>
                        <a:pt x="-297" y="8839"/>
                        <a:pt x="750"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51" name="Google Shape;4351;p38"/>
                <p:cNvSpPr/>
                <p:nvPr/>
              </p:nvSpPr>
              <p:spPr>
                <a:xfrm>
                  <a:off x="4663322" y="5040268"/>
                  <a:ext cx="28938" cy="17011"/>
                </a:xfrm>
                <a:custGeom>
                  <a:avLst/>
                  <a:gdLst/>
                  <a:ahLst/>
                  <a:cxnLst/>
                  <a:rect l="l" t="t" r="r" b="b"/>
                  <a:pathLst>
                    <a:path w="28938" h="17011" extrusionOk="0">
                      <a:moveTo>
                        <a:pt x="254" y="9506"/>
                      </a:moveTo>
                      <a:lnTo>
                        <a:pt x="12532" y="16554"/>
                      </a:lnTo>
                      <a:cubicBezTo>
                        <a:pt x="13760" y="17164"/>
                        <a:pt x="15205" y="17164"/>
                        <a:pt x="16434" y="16554"/>
                      </a:cubicBezTo>
                      <a:lnTo>
                        <a:pt x="28046" y="9792"/>
                      </a:lnTo>
                      <a:cubicBezTo>
                        <a:pt x="29188" y="9125"/>
                        <a:pt x="29283" y="8077"/>
                        <a:pt x="28046" y="7506"/>
                      </a:cubicBezTo>
                      <a:lnTo>
                        <a:pt x="15863" y="457"/>
                      </a:lnTo>
                      <a:cubicBezTo>
                        <a:pt x="14634" y="-152"/>
                        <a:pt x="13189" y="-152"/>
                        <a:pt x="11961" y="457"/>
                      </a:cubicBezTo>
                      <a:lnTo>
                        <a:pt x="254" y="7220"/>
                      </a:lnTo>
                      <a:cubicBezTo>
                        <a:pt x="254" y="7982"/>
                        <a:pt x="-317" y="8935"/>
                        <a:pt x="254"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52" name="Google Shape;4352;p38"/>
                <p:cNvSpPr/>
                <p:nvPr/>
              </p:nvSpPr>
              <p:spPr>
                <a:xfrm>
                  <a:off x="4646050" y="5030457"/>
                  <a:ext cx="29363" cy="16916"/>
                </a:xfrm>
                <a:custGeom>
                  <a:avLst/>
                  <a:gdLst/>
                  <a:ahLst/>
                  <a:cxnLst/>
                  <a:rect l="l" t="t" r="r" b="b"/>
                  <a:pathLst>
                    <a:path w="29363" h="16916" extrusionOk="0">
                      <a:moveTo>
                        <a:pt x="679" y="9411"/>
                      </a:moveTo>
                      <a:lnTo>
                        <a:pt x="12957" y="16459"/>
                      </a:lnTo>
                      <a:cubicBezTo>
                        <a:pt x="14152" y="17069"/>
                        <a:pt x="15568" y="17069"/>
                        <a:pt x="16764" y="16459"/>
                      </a:cubicBezTo>
                      <a:lnTo>
                        <a:pt x="28471" y="9696"/>
                      </a:lnTo>
                      <a:cubicBezTo>
                        <a:pt x="29613" y="9030"/>
                        <a:pt x="29708" y="8077"/>
                        <a:pt x="28471" y="7506"/>
                      </a:cubicBezTo>
                      <a:lnTo>
                        <a:pt x="16288" y="457"/>
                      </a:lnTo>
                      <a:cubicBezTo>
                        <a:pt x="15059" y="-152"/>
                        <a:pt x="13614" y="-152"/>
                        <a:pt x="12385" y="457"/>
                      </a:cubicBezTo>
                      <a:lnTo>
                        <a:pt x="679" y="7220"/>
                      </a:lnTo>
                      <a:cubicBezTo>
                        <a:pt x="-178" y="8268"/>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53" name="Google Shape;4353;p38"/>
                <p:cNvSpPr/>
                <p:nvPr/>
              </p:nvSpPr>
              <p:spPr>
                <a:xfrm>
                  <a:off x="4499297" y="4945494"/>
                  <a:ext cx="29352" cy="17011"/>
                </a:xfrm>
                <a:custGeom>
                  <a:avLst/>
                  <a:gdLst/>
                  <a:ahLst/>
                  <a:cxnLst/>
                  <a:rect l="l" t="t" r="r" b="b"/>
                  <a:pathLst>
                    <a:path w="29352" h="17011" extrusionOk="0">
                      <a:moveTo>
                        <a:pt x="668" y="9506"/>
                      </a:moveTo>
                      <a:lnTo>
                        <a:pt x="12851" y="16554"/>
                      </a:lnTo>
                      <a:cubicBezTo>
                        <a:pt x="14080" y="17164"/>
                        <a:pt x="15524" y="17164"/>
                        <a:pt x="16753" y="16554"/>
                      </a:cubicBezTo>
                      <a:lnTo>
                        <a:pt x="28460" y="9791"/>
                      </a:lnTo>
                      <a:cubicBezTo>
                        <a:pt x="29602" y="9125"/>
                        <a:pt x="29697" y="8077"/>
                        <a:pt x="28460" y="7506"/>
                      </a:cubicBezTo>
                      <a:lnTo>
                        <a:pt x="16277" y="457"/>
                      </a:lnTo>
                      <a:cubicBezTo>
                        <a:pt x="15048" y="-152"/>
                        <a:pt x="13604" y="-152"/>
                        <a:pt x="12375" y="457"/>
                      </a:cubicBezTo>
                      <a:lnTo>
                        <a:pt x="763" y="7220"/>
                      </a:lnTo>
                      <a:cubicBezTo>
                        <a:pt x="-189" y="7982"/>
                        <a:pt x="-284" y="8934"/>
                        <a:pt x="668"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54" name="Google Shape;4354;p38"/>
                <p:cNvSpPr/>
                <p:nvPr/>
              </p:nvSpPr>
              <p:spPr>
                <a:xfrm>
                  <a:off x="4482022" y="4935683"/>
                  <a:ext cx="29376" cy="16916"/>
                </a:xfrm>
                <a:custGeom>
                  <a:avLst/>
                  <a:gdLst/>
                  <a:ahLst/>
                  <a:cxnLst/>
                  <a:rect l="l" t="t" r="r" b="b"/>
                  <a:pathLst>
                    <a:path w="29376" h="16916" extrusionOk="0">
                      <a:moveTo>
                        <a:pt x="716" y="9411"/>
                      </a:moveTo>
                      <a:lnTo>
                        <a:pt x="12898" y="16459"/>
                      </a:lnTo>
                      <a:cubicBezTo>
                        <a:pt x="14127" y="17069"/>
                        <a:pt x="15572" y="17069"/>
                        <a:pt x="16801" y="16459"/>
                      </a:cubicBezTo>
                      <a:lnTo>
                        <a:pt x="28412" y="9697"/>
                      </a:lnTo>
                      <a:cubicBezTo>
                        <a:pt x="29650" y="9030"/>
                        <a:pt x="29745" y="8077"/>
                        <a:pt x="28412" y="7506"/>
                      </a:cubicBezTo>
                      <a:lnTo>
                        <a:pt x="16230" y="457"/>
                      </a:lnTo>
                      <a:cubicBezTo>
                        <a:pt x="15001" y="-152"/>
                        <a:pt x="13556" y="-152"/>
                        <a:pt x="12327" y="457"/>
                      </a:cubicBezTo>
                      <a:lnTo>
                        <a:pt x="716" y="7220"/>
                      </a:lnTo>
                      <a:cubicBezTo>
                        <a:pt x="-141" y="7792"/>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55" name="Google Shape;4355;p38"/>
                <p:cNvSpPr/>
                <p:nvPr/>
              </p:nvSpPr>
              <p:spPr>
                <a:xfrm>
                  <a:off x="4464795" y="4925682"/>
                  <a:ext cx="29341" cy="16916"/>
                </a:xfrm>
                <a:custGeom>
                  <a:avLst/>
                  <a:gdLst/>
                  <a:ahLst/>
                  <a:cxnLst/>
                  <a:rect l="l" t="t" r="r" b="b"/>
                  <a:pathLst>
                    <a:path w="29341" h="16916" extrusionOk="0">
                      <a:moveTo>
                        <a:pt x="716" y="9411"/>
                      </a:moveTo>
                      <a:lnTo>
                        <a:pt x="12898" y="16459"/>
                      </a:lnTo>
                      <a:cubicBezTo>
                        <a:pt x="14127" y="17069"/>
                        <a:pt x="15572" y="17069"/>
                        <a:pt x="16801" y="16459"/>
                      </a:cubicBezTo>
                      <a:lnTo>
                        <a:pt x="28412" y="9792"/>
                      </a:lnTo>
                      <a:cubicBezTo>
                        <a:pt x="29554" y="9125"/>
                        <a:pt x="29745" y="8077"/>
                        <a:pt x="28412" y="7506"/>
                      </a:cubicBezTo>
                      <a:lnTo>
                        <a:pt x="16230" y="457"/>
                      </a:lnTo>
                      <a:cubicBezTo>
                        <a:pt x="15001" y="-152"/>
                        <a:pt x="13556" y="-152"/>
                        <a:pt x="12327" y="457"/>
                      </a:cubicBezTo>
                      <a:lnTo>
                        <a:pt x="716" y="7125"/>
                      </a:lnTo>
                      <a:cubicBezTo>
                        <a:pt x="-141" y="8268"/>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56" name="Google Shape;4356;p38"/>
                <p:cNvSpPr/>
                <p:nvPr/>
              </p:nvSpPr>
              <p:spPr>
                <a:xfrm>
                  <a:off x="4447522" y="4915490"/>
                  <a:ext cx="29387" cy="17202"/>
                </a:xfrm>
                <a:custGeom>
                  <a:avLst/>
                  <a:gdLst/>
                  <a:ahLst/>
                  <a:cxnLst/>
                  <a:rect l="l" t="t" r="r" b="b"/>
                  <a:pathLst>
                    <a:path w="29387" h="17202" extrusionOk="0">
                      <a:moveTo>
                        <a:pt x="761" y="9601"/>
                      </a:moveTo>
                      <a:lnTo>
                        <a:pt x="12944" y="16745"/>
                      </a:lnTo>
                      <a:cubicBezTo>
                        <a:pt x="14173" y="17355"/>
                        <a:pt x="15618" y="17355"/>
                        <a:pt x="16846" y="16745"/>
                      </a:cubicBezTo>
                      <a:lnTo>
                        <a:pt x="28458" y="9982"/>
                      </a:lnTo>
                      <a:cubicBezTo>
                        <a:pt x="29600" y="9316"/>
                        <a:pt x="29791" y="8363"/>
                        <a:pt x="28458" y="7792"/>
                      </a:cubicBezTo>
                      <a:lnTo>
                        <a:pt x="16180" y="457"/>
                      </a:lnTo>
                      <a:cubicBezTo>
                        <a:pt x="14951" y="-152"/>
                        <a:pt x="13507" y="-152"/>
                        <a:pt x="12278" y="457"/>
                      </a:cubicBezTo>
                      <a:lnTo>
                        <a:pt x="666" y="7220"/>
                      </a:lnTo>
                      <a:cubicBezTo>
                        <a:pt x="-190" y="8077"/>
                        <a:pt x="-286" y="8935"/>
                        <a:pt x="761" y="96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57" name="Google Shape;4357;p38"/>
                <p:cNvSpPr/>
                <p:nvPr/>
              </p:nvSpPr>
              <p:spPr>
                <a:xfrm>
                  <a:off x="4624469" y="5017884"/>
                  <a:ext cx="34098" cy="19393"/>
                </a:xfrm>
                <a:custGeom>
                  <a:avLst/>
                  <a:gdLst/>
                  <a:ahLst/>
                  <a:cxnLst/>
                  <a:rect l="l" t="t" r="r" b="b"/>
                  <a:pathLst>
                    <a:path w="34098" h="19393" extrusionOk="0">
                      <a:moveTo>
                        <a:pt x="1035" y="9411"/>
                      </a:moveTo>
                      <a:lnTo>
                        <a:pt x="17691" y="18936"/>
                      </a:lnTo>
                      <a:cubicBezTo>
                        <a:pt x="18887" y="19546"/>
                        <a:pt x="20303" y="19546"/>
                        <a:pt x="21499" y="18936"/>
                      </a:cubicBezTo>
                      <a:lnTo>
                        <a:pt x="33205" y="12268"/>
                      </a:lnTo>
                      <a:cubicBezTo>
                        <a:pt x="34348" y="11602"/>
                        <a:pt x="34443" y="10554"/>
                        <a:pt x="33205" y="9982"/>
                      </a:cubicBezTo>
                      <a:lnTo>
                        <a:pt x="16549" y="457"/>
                      </a:lnTo>
                      <a:cubicBezTo>
                        <a:pt x="15321" y="-152"/>
                        <a:pt x="13876" y="-152"/>
                        <a:pt x="12647" y="457"/>
                      </a:cubicBezTo>
                      <a:lnTo>
                        <a:pt x="1035" y="7220"/>
                      </a:lnTo>
                      <a:cubicBezTo>
                        <a:pt x="-297" y="7887"/>
                        <a:pt x="-392" y="8839"/>
                        <a:pt x="1035"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58" name="Google Shape;4358;p38"/>
                <p:cNvSpPr/>
                <p:nvPr/>
              </p:nvSpPr>
              <p:spPr>
                <a:xfrm>
                  <a:off x="4516514" y="4955590"/>
                  <a:ext cx="33778" cy="19392"/>
                </a:xfrm>
                <a:custGeom>
                  <a:avLst/>
                  <a:gdLst/>
                  <a:ahLst/>
                  <a:cxnLst/>
                  <a:rect l="l" t="t" r="r" b="b"/>
                  <a:pathLst>
                    <a:path w="33778" h="19392" extrusionOk="0">
                      <a:moveTo>
                        <a:pt x="679" y="9411"/>
                      </a:moveTo>
                      <a:lnTo>
                        <a:pt x="17335" y="18936"/>
                      </a:lnTo>
                      <a:cubicBezTo>
                        <a:pt x="18563" y="19545"/>
                        <a:pt x="20008" y="19545"/>
                        <a:pt x="21237" y="18936"/>
                      </a:cubicBezTo>
                      <a:lnTo>
                        <a:pt x="32849" y="12173"/>
                      </a:lnTo>
                      <a:cubicBezTo>
                        <a:pt x="33991" y="11506"/>
                        <a:pt x="34181" y="10554"/>
                        <a:pt x="32849" y="9982"/>
                      </a:cubicBezTo>
                      <a:lnTo>
                        <a:pt x="16193" y="457"/>
                      </a:lnTo>
                      <a:cubicBezTo>
                        <a:pt x="14964" y="-152"/>
                        <a:pt x="13519" y="-152"/>
                        <a:pt x="12290" y="457"/>
                      </a:cubicBezTo>
                      <a:lnTo>
                        <a:pt x="679" y="7220"/>
                      </a:lnTo>
                      <a:cubicBezTo>
                        <a:pt x="-178" y="7791"/>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59" name="Google Shape;4359;p38"/>
                <p:cNvSpPr/>
                <p:nvPr/>
              </p:nvSpPr>
              <p:spPr>
                <a:xfrm>
                  <a:off x="4538177" y="4968068"/>
                  <a:ext cx="98308" cy="56826"/>
                </a:xfrm>
                <a:custGeom>
                  <a:avLst/>
                  <a:gdLst/>
                  <a:ahLst/>
                  <a:cxnLst/>
                  <a:rect l="l" t="t" r="r" b="b"/>
                  <a:pathLst>
                    <a:path w="98308" h="56826" extrusionOk="0">
                      <a:moveTo>
                        <a:pt x="716" y="9411"/>
                      </a:moveTo>
                      <a:lnTo>
                        <a:pt x="81902" y="56369"/>
                      </a:lnTo>
                      <a:cubicBezTo>
                        <a:pt x="83131" y="56978"/>
                        <a:pt x="84576" y="56978"/>
                        <a:pt x="85804" y="56369"/>
                      </a:cubicBezTo>
                      <a:lnTo>
                        <a:pt x="97416" y="49606"/>
                      </a:lnTo>
                      <a:cubicBezTo>
                        <a:pt x="98558" y="48939"/>
                        <a:pt x="98653" y="47987"/>
                        <a:pt x="97416" y="47415"/>
                      </a:cubicBezTo>
                      <a:lnTo>
                        <a:pt x="16230" y="457"/>
                      </a:lnTo>
                      <a:cubicBezTo>
                        <a:pt x="15001" y="-152"/>
                        <a:pt x="13556" y="-152"/>
                        <a:pt x="12327" y="457"/>
                      </a:cubicBezTo>
                      <a:lnTo>
                        <a:pt x="716" y="7220"/>
                      </a:lnTo>
                      <a:cubicBezTo>
                        <a:pt x="-141" y="7887"/>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60" name="Google Shape;4360;p38"/>
                <p:cNvSpPr/>
                <p:nvPr/>
              </p:nvSpPr>
              <p:spPr>
                <a:xfrm>
                  <a:off x="4683753" y="5013502"/>
                  <a:ext cx="29387" cy="16916"/>
                </a:xfrm>
                <a:custGeom>
                  <a:avLst/>
                  <a:gdLst/>
                  <a:ahLst/>
                  <a:cxnLst/>
                  <a:rect l="l" t="t" r="r" b="b"/>
                  <a:pathLst>
                    <a:path w="29387" h="16916" extrusionOk="0">
                      <a:moveTo>
                        <a:pt x="761" y="9411"/>
                      </a:moveTo>
                      <a:lnTo>
                        <a:pt x="12944" y="16459"/>
                      </a:lnTo>
                      <a:cubicBezTo>
                        <a:pt x="14173" y="17069"/>
                        <a:pt x="15618" y="17069"/>
                        <a:pt x="16846" y="16459"/>
                      </a:cubicBezTo>
                      <a:lnTo>
                        <a:pt x="28458" y="9792"/>
                      </a:lnTo>
                      <a:cubicBezTo>
                        <a:pt x="29600" y="9125"/>
                        <a:pt x="29791" y="8077"/>
                        <a:pt x="28458" y="7506"/>
                      </a:cubicBezTo>
                      <a:lnTo>
                        <a:pt x="16275" y="457"/>
                      </a:lnTo>
                      <a:cubicBezTo>
                        <a:pt x="15047" y="-152"/>
                        <a:pt x="13602" y="-152"/>
                        <a:pt x="12373" y="457"/>
                      </a:cubicBezTo>
                      <a:lnTo>
                        <a:pt x="666" y="7125"/>
                      </a:lnTo>
                      <a:cubicBezTo>
                        <a:pt x="-190" y="7792"/>
                        <a:pt x="-286" y="8839"/>
                        <a:pt x="761"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61" name="Google Shape;4361;p38"/>
                <p:cNvSpPr/>
                <p:nvPr/>
              </p:nvSpPr>
              <p:spPr>
                <a:xfrm>
                  <a:off x="4666502" y="5003310"/>
                  <a:ext cx="29374" cy="17106"/>
                </a:xfrm>
                <a:custGeom>
                  <a:avLst/>
                  <a:gdLst/>
                  <a:ahLst/>
                  <a:cxnLst/>
                  <a:rect l="l" t="t" r="r" b="b"/>
                  <a:pathLst>
                    <a:path w="29374" h="17106" extrusionOk="0">
                      <a:moveTo>
                        <a:pt x="690" y="9601"/>
                      </a:moveTo>
                      <a:lnTo>
                        <a:pt x="12873" y="16650"/>
                      </a:lnTo>
                      <a:cubicBezTo>
                        <a:pt x="14102" y="17259"/>
                        <a:pt x="15546" y="17259"/>
                        <a:pt x="16775" y="16650"/>
                      </a:cubicBezTo>
                      <a:lnTo>
                        <a:pt x="28482" y="9982"/>
                      </a:lnTo>
                      <a:cubicBezTo>
                        <a:pt x="29624" y="9316"/>
                        <a:pt x="29719" y="8268"/>
                        <a:pt x="28482" y="7696"/>
                      </a:cubicBezTo>
                      <a:lnTo>
                        <a:pt x="16109" y="457"/>
                      </a:lnTo>
                      <a:cubicBezTo>
                        <a:pt x="14880" y="-152"/>
                        <a:pt x="13435" y="-152"/>
                        <a:pt x="12207" y="457"/>
                      </a:cubicBezTo>
                      <a:lnTo>
                        <a:pt x="595" y="7220"/>
                      </a:lnTo>
                      <a:cubicBezTo>
                        <a:pt x="-167" y="7982"/>
                        <a:pt x="-262" y="9030"/>
                        <a:pt x="690" y="96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62" name="Google Shape;4362;p38"/>
                <p:cNvSpPr/>
                <p:nvPr/>
              </p:nvSpPr>
              <p:spPr>
                <a:xfrm>
                  <a:off x="4649277" y="4993405"/>
                  <a:ext cx="29313" cy="17011"/>
                </a:xfrm>
                <a:custGeom>
                  <a:avLst/>
                  <a:gdLst/>
                  <a:ahLst/>
                  <a:cxnLst/>
                  <a:rect l="l" t="t" r="r" b="b"/>
                  <a:pathLst>
                    <a:path w="29313" h="17011" extrusionOk="0">
                      <a:moveTo>
                        <a:pt x="688" y="9506"/>
                      </a:moveTo>
                      <a:lnTo>
                        <a:pt x="12871" y="16554"/>
                      </a:lnTo>
                      <a:cubicBezTo>
                        <a:pt x="14099" y="17164"/>
                        <a:pt x="15544" y="17164"/>
                        <a:pt x="16773" y="16554"/>
                      </a:cubicBezTo>
                      <a:lnTo>
                        <a:pt x="28385" y="9791"/>
                      </a:lnTo>
                      <a:cubicBezTo>
                        <a:pt x="29527" y="9125"/>
                        <a:pt x="29717" y="8077"/>
                        <a:pt x="28385" y="7506"/>
                      </a:cubicBezTo>
                      <a:lnTo>
                        <a:pt x="16202" y="457"/>
                      </a:lnTo>
                      <a:cubicBezTo>
                        <a:pt x="14973" y="-152"/>
                        <a:pt x="13528" y="-152"/>
                        <a:pt x="12299" y="457"/>
                      </a:cubicBezTo>
                      <a:lnTo>
                        <a:pt x="973" y="7220"/>
                      </a:lnTo>
                      <a:cubicBezTo>
                        <a:pt x="-169" y="7982"/>
                        <a:pt x="-359" y="8934"/>
                        <a:pt x="688"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63" name="Google Shape;4363;p38"/>
                <p:cNvSpPr/>
                <p:nvPr/>
              </p:nvSpPr>
              <p:spPr>
                <a:xfrm>
                  <a:off x="4631964" y="4983594"/>
                  <a:ext cx="29363" cy="16916"/>
                </a:xfrm>
                <a:custGeom>
                  <a:avLst/>
                  <a:gdLst/>
                  <a:ahLst/>
                  <a:cxnLst/>
                  <a:rect l="l" t="t" r="r" b="b"/>
                  <a:pathLst>
                    <a:path w="29363" h="16916" extrusionOk="0">
                      <a:moveTo>
                        <a:pt x="679" y="9411"/>
                      </a:moveTo>
                      <a:lnTo>
                        <a:pt x="12957" y="16459"/>
                      </a:lnTo>
                      <a:cubicBezTo>
                        <a:pt x="14152" y="17069"/>
                        <a:pt x="15568" y="17069"/>
                        <a:pt x="16764" y="16459"/>
                      </a:cubicBezTo>
                      <a:lnTo>
                        <a:pt x="28470" y="9696"/>
                      </a:lnTo>
                      <a:cubicBezTo>
                        <a:pt x="29613" y="9030"/>
                        <a:pt x="29708" y="8077"/>
                        <a:pt x="28470" y="7506"/>
                      </a:cubicBezTo>
                      <a:lnTo>
                        <a:pt x="16193" y="457"/>
                      </a:lnTo>
                      <a:cubicBezTo>
                        <a:pt x="14997" y="-152"/>
                        <a:pt x="13581" y="-152"/>
                        <a:pt x="12385" y="457"/>
                      </a:cubicBezTo>
                      <a:lnTo>
                        <a:pt x="679" y="7220"/>
                      </a:lnTo>
                      <a:cubicBezTo>
                        <a:pt x="-178" y="7506"/>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64" name="Google Shape;4364;p38"/>
                <p:cNvSpPr/>
                <p:nvPr/>
              </p:nvSpPr>
              <p:spPr>
                <a:xfrm>
                  <a:off x="4614700" y="4973593"/>
                  <a:ext cx="29376" cy="16916"/>
                </a:xfrm>
                <a:custGeom>
                  <a:avLst/>
                  <a:gdLst/>
                  <a:ahLst/>
                  <a:cxnLst/>
                  <a:rect l="l" t="t" r="r" b="b"/>
                  <a:pathLst>
                    <a:path w="29376" h="16916" extrusionOk="0">
                      <a:moveTo>
                        <a:pt x="716" y="9411"/>
                      </a:moveTo>
                      <a:lnTo>
                        <a:pt x="12898" y="16459"/>
                      </a:lnTo>
                      <a:cubicBezTo>
                        <a:pt x="14127" y="17069"/>
                        <a:pt x="15572" y="17069"/>
                        <a:pt x="16801" y="16459"/>
                      </a:cubicBezTo>
                      <a:lnTo>
                        <a:pt x="28412" y="9792"/>
                      </a:lnTo>
                      <a:cubicBezTo>
                        <a:pt x="29650" y="9125"/>
                        <a:pt x="29745" y="8077"/>
                        <a:pt x="28412" y="7506"/>
                      </a:cubicBezTo>
                      <a:lnTo>
                        <a:pt x="16230" y="457"/>
                      </a:lnTo>
                      <a:cubicBezTo>
                        <a:pt x="15001" y="-152"/>
                        <a:pt x="13556" y="-152"/>
                        <a:pt x="12327" y="457"/>
                      </a:cubicBezTo>
                      <a:lnTo>
                        <a:pt x="716" y="7125"/>
                      </a:lnTo>
                      <a:cubicBezTo>
                        <a:pt x="-141" y="7982"/>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65" name="Google Shape;4365;p38"/>
                <p:cNvSpPr/>
                <p:nvPr/>
              </p:nvSpPr>
              <p:spPr>
                <a:xfrm>
                  <a:off x="4597237" y="4963591"/>
                  <a:ext cx="29541" cy="16916"/>
                </a:xfrm>
                <a:custGeom>
                  <a:avLst/>
                  <a:gdLst/>
                  <a:ahLst/>
                  <a:cxnLst/>
                  <a:rect l="l" t="t" r="r" b="b"/>
                  <a:pathLst>
                    <a:path w="29541" h="16916" extrusionOk="0">
                      <a:moveTo>
                        <a:pt x="857" y="9411"/>
                      </a:moveTo>
                      <a:lnTo>
                        <a:pt x="13135" y="16459"/>
                      </a:lnTo>
                      <a:cubicBezTo>
                        <a:pt x="14363" y="17069"/>
                        <a:pt x="15808" y="17069"/>
                        <a:pt x="17037" y="16459"/>
                      </a:cubicBezTo>
                      <a:lnTo>
                        <a:pt x="28648" y="9792"/>
                      </a:lnTo>
                      <a:cubicBezTo>
                        <a:pt x="29791" y="9125"/>
                        <a:pt x="29886" y="8077"/>
                        <a:pt x="28648" y="7506"/>
                      </a:cubicBezTo>
                      <a:lnTo>
                        <a:pt x="16466" y="457"/>
                      </a:lnTo>
                      <a:cubicBezTo>
                        <a:pt x="15237" y="-152"/>
                        <a:pt x="13792" y="-152"/>
                        <a:pt x="12563" y="457"/>
                      </a:cubicBezTo>
                      <a:lnTo>
                        <a:pt x="857" y="7220"/>
                      </a:lnTo>
                      <a:cubicBezTo>
                        <a:pt x="-286" y="7791"/>
                        <a:pt x="-286" y="8458"/>
                        <a:pt x="857"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66" name="Google Shape;4366;p38"/>
                <p:cNvSpPr/>
                <p:nvPr/>
              </p:nvSpPr>
              <p:spPr>
                <a:xfrm>
                  <a:off x="4580242" y="4953400"/>
                  <a:ext cx="29308" cy="17106"/>
                </a:xfrm>
                <a:custGeom>
                  <a:avLst/>
                  <a:gdLst/>
                  <a:ahLst/>
                  <a:cxnLst/>
                  <a:rect l="l" t="t" r="r" b="b"/>
                  <a:pathLst>
                    <a:path w="29308" h="17106" extrusionOk="0">
                      <a:moveTo>
                        <a:pt x="624" y="9601"/>
                      </a:moveTo>
                      <a:lnTo>
                        <a:pt x="12807" y="16650"/>
                      </a:lnTo>
                      <a:cubicBezTo>
                        <a:pt x="14036" y="17259"/>
                        <a:pt x="15481" y="17259"/>
                        <a:pt x="16709" y="16650"/>
                      </a:cubicBezTo>
                      <a:lnTo>
                        <a:pt x="28416" y="9887"/>
                      </a:lnTo>
                      <a:cubicBezTo>
                        <a:pt x="29558" y="9220"/>
                        <a:pt x="29654" y="8268"/>
                        <a:pt x="28416" y="7601"/>
                      </a:cubicBezTo>
                      <a:lnTo>
                        <a:pt x="16709" y="457"/>
                      </a:lnTo>
                      <a:cubicBezTo>
                        <a:pt x="15481" y="-152"/>
                        <a:pt x="14036" y="-152"/>
                        <a:pt x="12807" y="457"/>
                      </a:cubicBezTo>
                      <a:lnTo>
                        <a:pt x="1195" y="7220"/>
                      </a:lnTo>
                      <a:cubicBezTo>
                        <a:pt x="-232" y="8077"/>
                        <a:pt x="-327" y="9125"/>
                        <a:pt x="624" y="96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67" name="Google Shape;4367;p38"/>
                <p:cNvSpPr/>
                <p:nvPr/>
              </p:nvSpPr>
              <p:spPr>
                <a:xfrm>
                  <a:off x="4562889" y="4943589"/>
                  <a:ext cx="29375" cy="16916"/>
                </a:xfrm>
                <a:custGeom>
                  <a:avLst/>
                  <a:gdLst/>
                  <a:ahLst/>
                  <a:cxnLst/>
                  <a:rect l="l" t="t" r="r" b="b"/>
                  <a:pathLst>
                    <a:path w="29375" h="16916" extrusionOk="0">
                      <a:moveTo>
                        <a:pt x="750" y="9411"/>
                      </a:moveTo>
                      <a:lnTo>
                        <a:pt x="12933" y="16459"/>
                      </a:lnTo>
                      <a:cubicBezTo>
                        <a:pt x="14161" y="17069"/>
                        <a:pt x="15606" y="17069"/>
                        <a:pt x="16835" y="16459"/>
                      </a:cubicBezTo>
                      <a:lnTo>
                        <a:pt x="28447" y="9696"/>
                      </a:lnTo>
                      <a:cubicBezTo>
                        <a:pt x="29589" y="9030"/>
                        <a:pt x="29779" y="8077"/>
                        <a:pt x="28447" y="7506"/>
                      </a:cubicBezTo>
                      <a:lnTo>
                        <a:pt x="16264" y="457"/>
                      </a:lnTo>
                      <a:cubicBezTo>
                        <a:pt x="15035" y="-152"/>
                        <a:pt x="13590" y="-152"/>
                        <a:pt x="12362" y="457"/>
                      </a:cubicBezTo>
                      <a:lnTo>
                        <a:pt x="750" y="7220"/>
                      </a:lnTo>
                      <a:cubicBezTo>
                        <a:pt x="-202" y="7887"/>
                        <a:pt x="-297" y="9411"/>
                        <a:pt x="750"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68" name="Google Shape;4368;p38"/>
                <p:cNvSpPr/>
                <p:nvPr/>
              </p:nvSpPr>
              <p:spPr>
                <a:xfrm>
                  <a:off x="4545668" y="4933492"/>
                  <a:ext cx="29333" cy="17487"/>
                </a:xfrm>
                <a:custGeom>
                  <a:avLst/>
                  <a:gdLst/>
                  <a:ahLst/>
                  <a:cxnLst/>
                  <a:rect l="l" t="t" r="r" b="b"/>
                  <a:pathLst>
                    <a:path w="29333" h="17487" extrusionOk="0">
                      <a:moveTo>
                        <a:pt x="649" y="9982"/>
                      </a:moveTo>
                      <a:lnTo>
                        <a:pt x="12832" y="17031"/>
                      </a:lnTo>
                      <a:cubicBezTo>
                        <a:pt x="14060" y="17640"/>
                        <a:pt x="15505" y="17640"/>
                        <a:pt x="16734" y="17031"/>
                      </a:cubicBezTo>
                      <a:lnTo>
                        <a:pt x="28441" y="10363"/>
                      </a:lnTo>
                      <a:cubicBezTo>
                        <a:pt x="29583" y="9696"/>
                        <a:pt x="29678" y="8649"/>
                        <a:pt x="28441" y="8077"/>
                      </a:cubicBezTo>
                      <a:lnTo>
                        <a:pt x="16448" y="457"/>
                      </a:lnTo>
                      <a:cubicBezTo>
                        <a:pt x="15253" y="-152"/>
                        <a:pt x="13837" y="-152"/>
                        <a:pt x="12641" y="457"/>
                      </a:cubicBezTo>
                      <a:lnTo>
                        <a:pt x="934" y="7125"/>
                      </a:lnTo>
                      <a:cubicBezTo>
                        <a:pt x="-208" y="7982"/>
                        <a:pt x="-303" y="9030"/>
                        <a:pt x="649" y="9982"/>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69" name="Google Shape;4369;p38"/>
                <p:cNvSpPr/>
                <p:nvPr/>
              </p:nvSpPr>
              <p:spPr>
                <a:xfrm>
                  <a:off x="4528402" y="4923967"/>
                  <a:ext cx="29313" cy="16630"/>
                </a:xfrm>
                <a:custGeom>
                  <a:avLst/>
                  <a:gdLst/>
                  <a:ahLst/>
                  <a:cxnLst/>
                  <a:rect l="l" t="t" r="r" b="b"/>
                  <a:pathLst>
                    <a:path w="29313" h="16630" extrusionOk="0">
                      <a:moveTo>
                        <a:pt x="688" y="9125"/>
                      </a:moveTo>
                      <a:lnTo>
                        <a:pt x="12871" y="16173"/>
                      </a:lnTo>
                      <a:cubicBezTo>
                        <a:pt x="14099" y="16783"/>
                        <a:pt x="15544" y="16783"/>
                        <a:pt x="16773" y="16173"/>
                      </a:cubicBezTo>
                      <a:lnTo>
                        <a:pt x="28384" y="9506"/>
                      </a:lnTo>
                      <a:cubicBezTo>
                        <a:pt x="29527" y="8839"/>
                        <a:pt x="29717" y="7791"/>
                        <a:pt x="28384" y="7220"/>
                      </a:cubicBezTo>
                      <a:lnTo>
                        <a:pt x="16487" y="457"/>
                      </a:lnTo>
                      <a:cubicBezTo>
                        <a:pt x="15259" y="-152"/>
                        <a:pt x="13814" y="-152"/>
                        <a:pt x="12585" y="457"/>
                      </a:cubicBezTo>
                      <a:lnTo>
                        <a:pt x="973" y="7220"/>
                      </a:lnTo>
                      <a:cubicBezTo>
                        <a:pt x="-169" y="7601"/>
                        <a:pt x="-359" y="8553"/>
                        <a:pt x="688" y="9125"/>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70" name="Google Shape;4370;p38"/>
                <p:cNvSpPr/>
                <p:nvPr/>
              </p:nvSpPr>
              <p:spPr>
                <a:xfrm>
                  <a:off x="4511410" y="4913585"/>
                  <a:ext cx="29041" cy="17011"/>
                </a:xfrm>
                <a:custGeom>
                  <a:avLst/>
                  <a:gdLst/>
                  <a:ahLst/>
                  <a:cxnLst/>
                  <a:rect l="l" t="t" r="r" b="b"/>
                  <a:pathLst>
                    <a:path w="29041" h="17011" extrusionOk="0">
                      <a:moveTo>
                        <a:pt x="357" y="9506"/>
                      </a:moveTo>
                      <a:lnTo>
                        <a:pt x="12635" y="16554"/>
                      </a:lnTo>
                      <a:cubicBezTo>
                        <a:pt x="13830" y="17164"/>
                        <a:pt x="15247" y="17164"/>
                        <a:pt x="16442" y="16554"/>
                      </a:cubicBezTo>
                      <a:lnTo>
                        <a:pt x="28149" y="9792"/>
                      </a:lnTo>
                      <a:cubicBezTo>
                        <a:pt x="29291" y="9125"/>
                        <a:pt x="29386" y="8172"/>
                        <a:pt x="28149" y="7506"/>
                      </a:cubicBezTo>
                      <a:lnTo>
                        <a:pt x="15966" y="457"/>
                      </a:lnTo>
                      <a:cubicBezTo>
                        <a:pt x="14737" y="-152"/>
                        <a:pt x="13293" y="-152"/>
                        <a:pt x="12064" y="457"/>
                      </a:cubicBezTo>
                      <a:lnTo>
                        <a:pt x="357" y="7220"/>
                      </a:lnTo>
                      <a:cubicBezTo>
                        <a:pt x="-119" y="7982"/>
                        <a:pt x="-119" y="8934"/>
                        <a:pt x="357"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71" name="Google Shape;4371;p38"/>
                <p:cNvSpPr/>
                <p:nvPr/>
              </p:nvSpPr>
              <p:spPr>
                <a:xfrm>
                  <a:off x="4493824" y="4903774"/>
                  <a:ext cx="29376" cy="16916"/>
                </a:xfrm>
                <a:custGeom>
                  <a:avLst/>
                  <a:gdLst/>
                  <a:ahLst/>
                  <a:cxnLst/>
                  <a:rect l="l" t="t" r="r" b="b"/>
                  <a:pathLst>
                    <a:path w="29376" h="16916" extrusionOk="0">
                      <a:moveTo>
                        <a:pt x="716" y="9411"/>
                      </a:moveTo>
                      <a:lnTo>
                        <a:pt x="12898" y="16459"/>
                      </a:lnTo>
                      <a:cubicBezTo>
                        <a:pt x="14127" y="17069"/>
                        <a:pt x="15572" y="17069"/>
                        <a:pt x="16801" y="16459"/>
                      </a:cubicBezTo>
                      <a:lnTo>
                        <a:pt x="28412" y="9696"/>
                      </a:lnTo>
                      <a:cubicBezTo>
                        <a:pt x="29650" y="9030"/>
                        <a:pt x="29745" y="8077"/>
                        <a:pt x="28412" y="7506"/>
                      </a:cubicBezTo>
                      <a:lnTo>
                        <a:pt x="16230" y="457"/>
                      </a:lnTo>
                      <a:cubicBezTo>
                        <a:pt x="15001" y="-152"/>
                        <a:pt x="13556" y="-152"/>
                        <a:pt x="12327" y="457"/>
                      </a:cubicBezTo>
                      <a:lnTo>
                        <a:pt x="716" y="7220"/>
                      </a:lnTo>
                      <a:cubicBezTo>
                        <a:pt x="-141" y="7791"/>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72" name="Google Shape;4372;p38"/>
                <p:cNvSpPr/>
                <p:nvPr/>
              </p:nvSpPr>
              <p:spPr>
                <a:xfrm>
                  <a:off x="4701039" y="5023503"/>
                  <a:ext cx="42331" cy="24441"/>
                </a:xfrm>
                <a:custGeom>
                  <a:avLst/>
                  <a:gdLst/>
                  <a:ahLst/>
                  <a:cxnLst/>
                  <a:rect l="l" t="t" r="r" b="b"/>
                  <a:pathLst>
                    <a:path w="42331" h="24441" extrusionOk="0">
                      <a:moveTo>
                        <a:pt x="607" y="9411"/>
                      </a:moveTo>
                      <a:lnTo>
                        <a:pt x="25829" y="23984"/>
                      </a:lnTo>
                      <a:cubicBezTo>
                        <a:pt x="27058" y="24594"/>
                        <a:pt x="28503" y="24594"/>
                        <a:pt x="29732" y="23984"/>
                      </a:cubicBezTo>
                      <a:lnTo>
                        <a:pt x="41439" y="17221"/>
                      </a:lnTo>
                      <a:cubicBezTo>
                        <a:pt x="42581" y="16555"/>
                        <a:pt x="42676" y="15602"/>
                        <a:pt x="41439" y="15031"/>
                      </a:cubicBezTo>
                      <a:lnTo>
                        <a:pt x="16121" y="457"/>
                      </a:lnTo>
                      <a:cubicBezTo>
                        <a:pt x="14892" y="-152"/>
                        <a:pt x="13448" y="-152"/>
                        <a:pt x="12219" y="457"/>
                      </a:cubicBezTo>
                      <a:lnTo>
                        <a:pt x="607" y="7220"/>
                      </a:lnTo>
                      <a:cubicBezTo>
                        <a:pt x="-154" y="7792"/>
                        <a:pt x="-249" y="8839"/>
                        <a:pt x="607"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73" name="Google Shape;4373;p38"/>
                <p:cNvSpPr/>
                <p:nvPr/>
              </p:nvSpPr>
              <p:spPr>
                <a:xfrm>
                  <a:off x="4675609" y="5027945"/>
                  <a:ext cx="29345" cy="17142"/>
                </a:xfrm>
                <a:custGeom>
                  <a:avLst/>
                  <a:gdLst/>
                  <a:ahLst/>
                  <a:cxnLst/>
                  <a:rect l="l" t="t" r="r" b="b"/>
                  <a:pathLst>
                    <a:path w="29345" h="17142" extrusionOk="0">
                      <a:moveTo>
                        <a:pt x="720" y="9541"/>
                      </a:moveTo>
                      <a:lnTo>
                        <a:pt x="12903" y="16685"/>
                      </a:lnTo>
                      <a:cubicBezTo>
                        <a:pt x="14131" y="17295"/>
                        <a:pt x="15576" y="17295"/>
                        <a:pt x="16805" y="16685"/>
                      </a:cubicBezTo>
                      <a:lnTo>
                        <a:pt x="28416" y="9923"/>
                      </a:lnTo>
                      <a:cubicBezTo>
                        <a:pt x="29559" y="9256"/>
                        <a:pt x="29749" y="8303"/>
                        <a:pt x="28416" y="7732"/>
                      </a:cubicBezTo>
                      <a:lnTo>
                        <a:pt x="16519" y="493"/>
                      </a:lnTo>
                      <a:cubicBezTo>
                        <a:pt x="15302" y="-164"/>
                        <a:pt x="13834" y="-164"/>
                        <a:pt x="12617" y="493"/>
                      </a:cubicBezTo>
                      <a:lnTo>
                        <a:pt x="1005" y="7256"/>
                      </a:lnTo>
                      <a:cubicBezTo>
                        <a:pt x="-232" y="8017"/>
                        <a:pt x="-327" y="8970"/>
                        <a:pt x="720" y="954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74" name="Google Shape;4374;p38"/>
                <p:cNvSpPr/>
                <p:nvPr/>
              </p:nvSpPr>
              <p:spPr>
                <a:xfrm>
                  <a:off x="4658328" y="5018170"/>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1" y="9696"/>
                      </a:lnTo>
                      <a:cubicBezTo>
                        <a:pt x="29613" y="9030"/>
                        <a:pt x="29708" y="8077"/>
                        <a:pt x="28471" y="7506"/>
                      </a:cubicBezTo>
                      <a:lnTo>
                        <a:pt x="16193" y="457"/>
                      </a:lnTo>
                      <a:cubicBezTo>
                        <a:pt x="14997" y="-152"/>
                        <a:pt x="13581" y="-152"/>
                        <a:pt x="12385" y="457"/>
                      </a:cubicBezTo>
                      <a:lnTo>
                        <a:pt x="679" y="7220"/>
                      </a:lnTo>
                      <a:cubicBezTo>
                        <a:pt x="-178" y="779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75" name="Google Shape;4375;p38"/>
                <p:cNvSpPr/>
                <p:nvPr/>
              </p:nvSpPr>
              <p:spPr>
                <a:xfrm>
                  <a:off x="4641064" y="5008168"/>
                  <a:ext cx="29341" cy="16916"/>
                </a:xfrm>
                <a:custGeom>
                  <a:avLst/>
                  <a:gdLst/>
                  <a:ahLst/>
                  <a:cxnLst/>
                  <a:rect l="l" t="t" r="r" b="b"/>
                  <a:pathLst>
                    <a:path w="29341" h="16916" extrusionOk="0">
                      <a:moveTo>
                        <a:pt x="716" y="9411"/>
                      </a:moveTo>
                      <a:lnTo>
                        <a:pt x="12898" y="16459"/>
                      </a:lnTo>
                      <a:cubicBezTo>
                        <a:pt x="14127" y="17069"/>
                        <a:pt x="15572" y="17069"/>
                        <a:pt x="16801" y="16459"/>
                      </a:cubicBezTo>
                      <a:lnTo>
                        <a:pt x="28412" y="9792"/>
                      </a:lnTo>
                      <a:cubicBezTo>
                        <a:pt x="29554" y="9125"/>
                        <a:pt x="29745" y="8077"/>
                        <a:pt x="28412" y="7506"/>
                      </a:cubicBezTo>
                      <a:lnTo>
                        <a:pt x="16230" y="457"/>
                      </a:lnTo>
                      <a:cubicBezTo>
                        <a:pt x="15001" y="-152"/>
                        <a:pt x="13556" y="-152"/>
                        <a:pt x="12327" y="457"/>
                      </a:cubicBezTo>
                      <a:lnTo>
                        <a:pt x="716" y="7125"/>
                      </a:lnTo>
                      <a:cubicBezTo>
                        <a:pt x="-141" y="7791"/>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76" name="Google Shape;4376;p38"/>
                <p:cNvSpPr/>
                <p:nvPr/>
              </p:nvSpPr>
              <p:spPr>
                <a:xfrm>
                  <a:off x="4623779" y="4998072"/>
                  <a:ext cx="29363" cy="17011"/>
                </a:xfrm>
                <a:custGeom>
                  <a:avLst/>
                  <a:gdLst/>
                  <a:ahLst/>
                  <a:cxnLst/>
                  <a:rect l="l" t="t" r="r" b="b"/>
                  <a:pathLst>
                    <a:path w="29363" h="17011" extrusionOk="0">
                      <a:moveTo>
                        <a:pt x="679" y="9506"/>
                      </a:moveTo>
                      <a:lnTo>
                        <a:pt x="12957" y="16554"/>
                      </a:lnTo>
                      <a:cubicBezTo>
                        <a:pt x="14185" y="17164"/>
                        <a:pt x="15630" y="17164"/>
                        <a:pt x="16859" y="16554"/>
                      </a:cubicBezTo>
                      <a:lnTo>
                        <a:pt x="28470" y="9792"/>
                      </a:lnTo>
                      <a:cubicBezTo>
                        <a:pt x="29613" y="9125"/>
                        <a:pt x="29708" y="8077"/>
                        <a:pt x="28470" y="7506"/>
                      </a:cubicBezTo>
                      <a:lnTo>
                        <a:pt x="16288" y="457"/>
                      </a:lnTo>
                      <a:cubicBezTo>
                        <a:pt x="15059" y="-152"/>
                        <a:pt x="13614" y="-152"/>
                        <a:pt x="12385" y="457"/>
                      </a:cubicBezTo>
                      <a:lnTo>
                        <a:pt x="679" y="7220"/>
                      </a:lnTo>
                      <a:cubicBezTo>
                        <a:pt x="-178" y="7982"/>
                        <a:pt x="-273" y="8935"/>
                        <a:pt x="679"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77" name="Google Shape;4377;p38"/>
                <p:cNvSpPr/>
                <p:nvPr/>
              </p:nvSpPr>
              <p:spPr>
                <a:xfrm>
                  <a:off x="4606671" y="4988070"/>
                  <a:ext cx="29244" cy="17106"/>
                </a:xfrm>
                <a:custGeom>
                  <a:avLst/>
                  <a:gdLst/>
                  <a:ahLst/>
                  <a:cxnLst/>
                  <a:rect l="l" t="t" r="r" b="b"/>
                  <a:pathLst>
                    <a:path w="29244" h="17106" extrusionOk="0">
                      <a:moveTo>
                        <a:pt x="560" y="9601"/>
                      </a:moveTo>
                      <a:lnTo>
                        <a:pt x="12742" y="16650"/>
                      </a:lnTo>
                      <a:cubicBezTo>
                        <a:pt x="13971" y="17259"/>
                        <a:pt x="15416" y="17259"/>
                        <a:pt x="16645" y="16650"/>
                      </a:cubicBezTo>
                      <a:lnTo>
                        <a:pt x="28352" y="9697"/>
                      </a:lnTo>
                      <a:cubicBezTo>
                        <a:pt x="29494" y="9030"/>
                        <a:pt x="29589" y="8077"/>
                        <a:pt x="28352" y="7506"/>
                      </a:cubicBezTo>
                      <a:lnTo>
                        <a:pt x="16169" y="457"/>
                      </a:lnTo>
                      <a:cubicBezTo>
                        <a:pt x="14940" y="-152"/>
                        <a:pt x="13495" y="-152"/>
                        <a:pt x="12267" y="457"/>
                      </a:cubicBezTo>
                      <a:lnTo>
                        <a:pt x="655" y="7220"/>
                      </a:lnTo>
                      <a:cubicBezTo>
                        <a:pt x="-202" y="7982"/>
                        <a:pt x="-202" y="9030"/>
                        <a:pt x="560" y="96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78" name="Google Shape;4378;p38"/>
                <p:cNvSpPr/>
                <p:nvPr/>
              </p:nvSpPr>
              <p:spPr>
                <a:xfrm>
                  <a:off x="4589253" y="4978260"/>
                  <a:ext cx="29376" cy="16916"/>
                </a:xfrm>
                <a:custGeom>
                  <a:avLst/>
                  <a:gdLst/>
                  <a:ahLst/>
                  <a:cxnLst/>
                  <a:rect l="l" t="t" r="r" b="b"/>
                  <a:pathLst>
                    <a:path w="29376" h="16916" extrusionOk="0">
                      <a:moveTo>
                        <a:pt x="750" y="9411"/>
                      </a:moveTo>
                      <a:lnTo>
                        <a:pt x="12933" y="16459"/>
                      </a:lnTo>
                      <a:cubicBezTo>
                        <a:pt x="14161" y="17069"/>
                        <a:pt x="15606" y="17069"/>
                        <a:pt x="16835" y="16459"/>
                      </a:cubicBezTo>
                      <a:lnTo>
                        <a:pt x="28447" y="9792"/>
                      </a:lnTo>
                      <a:cubicBezTo>
                        <a:pt x="29589" y="9125"/>
                        <a:pt x="29779" y="8077"/>
                        <a:pt x="28447" y="7506"/>
                      </a:cubicBezTo>
                      <a:lnTo>
                        <a:pt x="16264" y="457"/>
                      </a:lnTo>
                      <a:cubicBezTo>
                        <a:pt x="15035" y="-152"/>
                        <a:pt x="13590" y="-152"/>
                        <a:pt x="12362" y="457"/>
                      </a:cubicBezTo>
                      <a:lnTo>
                        <a:pt x="750" y="7125"/>
                      </a:lnTo>
                      <a:cubicBezTo>
                        <a:pt x="-202" y="7792"/>
                        <a:pt x="-297" y="8839"/>
                        <a:pt x="750"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79" name="Google Shape;4379;p38"/>
                <p:cNvSpPr/>
                <p:nvPr/>
              </p:nvSpPr>
              <p:spPr>
                <a:xfrm>
                  <a:off x="4572002" y="4968259"/>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0" y="9792"/>
                      </a:lnTo>
                      <a:cubicBezTo>
                        <a:pt x="29613" y="9125"/>
                        <a:pt x="29708" y="8077"/>
                        <a:pt x="28470" y="7506"/>
                      </a:cubicBezTo>
                      <a:lnTo>
                        <a:pt x="16193" y="457"/>
                      </a:lnTo>
                      <a:cubicBezTo>
                        <a:pt x="14997" y="-152"/>
                        <a:pt x="13581" y="-152"/>
                        <a:pt x="12385" y="457"/>
                      </a:cubicBezTo>
                      <a:lnTo>
                        <a:pt x="679" y="7220"/>
                      </a:lnTo>
                      <a:cubicBezTo>
                        <a:pt x="-178" y="779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80" name="Google Shape;4380;p38"/>
                <p:cNvSpPr/>
                <p:nvPr/>
              </p:nvSpPr>
              <p:spPr>
                <a:xfrm>
                  <a:off x="4554738" y="4958162"/>
                  <a:ext cx="29341" cy="17011"/>
                </a:xfrm>
                <a:custGeom>
                  <a:avLst/>
                  <a:gdLst/>
                  <a:ahLst/>
                  <a:cxnLst/>
                  <a:rect l="l" t="t" r="r" b="b"/>
                  <a:pathLst>
                    <a:path w="29341" h="17011" extrusionOk="0">
                      <a:moveTo>
                        <a:pt x="716" y="9506"/>
                      </a:moveTo>
                      <a:lnTo>
                        <a:pt x="12898" y="16554"/>
                      </a:lnTo>
                      <a:cubicBezTo>
                        <a:pt x="14127" y="17164"/>
                        <a:pt x="15572" y="17164"/>
                        <a:pt x="16801" y="16554"/>
                      </a:cubicBezTo>
                      <a:lnTo>
                        <a:pt x="28412" y="9792"/>
                      </a:lnTo>
                      <a:cubicBezTo>
                        <a:pt x="29554" y="9125"/>
                        <a:pt x="29745" y="8172"/>
                        <a:pt x="28412" y="7506"/>
                      </a:cubicBezTo>
                      <a:lnTo>
                        <a:pt x="16230" y="457"/>
                      </a:lnTo>
                      <a:cubicBezTo>
                        <a:pt x="15001" y="-152"/>
                        <a:pt x="13556" y="-152"/>
                        <a:pt x="12327" y="457"/>
                      </a:cubicBezTo>
                      <a:lnTo>
                        <a:pt x="716" y="7220"/>
                      </a:lnTo>
                      <a:cubicBezTo>
                        <a:pt x="-141" y="7982"/>
                        <a:pt x="-331" y="8935"/>
                        <a:pt x="716"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81" name="Google Shape;4381;p38"/>
                <p:cNvSpPr/>
                <p:nvPr/>
              </p:nvSpPr>
              <p:spPr>
                <a:xfrm>
                  <a:off x="4537453" y="4948351"/>
                  <a:ext cx="29363" cy="16916"/>
                </a:xfrm>
                <a:custGeom>
                  <a:avLst/>
                  <a:gdLst/>
                  <a:ahLst/>
                  <a:cxnLst/>
                  <a:rect l="l" t="t" r="r" b="b"/>
                  <a:pathLst>
                    <a:path w="29363" h="16916" extrusionOk="0">
                      <a:moveTo>
                        <a:pt x="679" y="9411"/>
                      </a:moveTo>
                      <a:lnTo>
                        <a:pt x="12957" y="16459"/>
                      </a:lnTo>
                      <a:cubicBezTo>
                        <a:pt x="14185" y="17069"/>
                        <a:pt x="15630" y="17069"/>
                        <a:pt x="16859" y="16459"/>
                      </a:cubicBezTo>
                      <a:lnTo>
                        <a:pt x="28471" y="9696"/>
                      </a:lnTo>
                      <a:cubicBezTo>
                        <a:pt x="29613" y="9030"/>
                        <a:pt x="29708" y="8077"/>
                        <a:pt x="28471" y="7506"/>
                      </a:cubicBezTo>
                      <a:lnTo>
                        <a:pt x="16288" y="457"/>
                      </a:lnTo>
                      <a:cubicBezTo>
                        <a:pt x="15059" y="-152"/>
                        <a:pt x="13614" y="-152"/>
                        <a:pt x="12385" y="457"/>
                      </a:cubicBezTo>
                      <a:lnTo>
                        <a:pt x="679" y="7220"/>
                      </a:lnTo>
                      <a:cubicBezTo>
                        <a:pt x="-178" y="7791"/>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82" name="Google Shape;4382;p38"/>
                <p:cNvSpPr/>
                <p:nvPr/>
              </p:nvSpPr>
              <p:spPr>
                <a:xfrm>
                  <a:off x="4520202" y="4938350"/>
                  <a:ext cx="29291" cy="16916"/>
                </a:xfrm>
                <a:custGeom>
                  <a:avLst/>
                  <a:gdLst/>
                  <a:ahLst/>
                  <a:cxnLst/>
                  <a:rect l="l" t="t" r="r" b="b"/>
                  <a:pathLst>
                    <a:path w="29291" h="16916" extrusionOk="0">
                      <a:moveTo>
                        <a:pt x="607" y="9411"/>
                      </a:moveTo>
                      <a:lnTo>
                        <a:pt x="12790" y="16459"/>
                      </a:lnTo>
                      <a:cubicBezTo>
                        <a:pt x="14019" y="17069"/>
                        <a:pt x="15464" y="17069"/>
                        <a:pt x="16692" y="16459"/>
                      </a:cubicBezTo>
                      <a:lnTo>
                        <a:pt x="28399" y="9791"/>
                      </a:lnTo>
                      <a:cubicBezTo>
                        <a:pt x="29541" y="9125"/>
                        <a:pt x="29636" y="8077"/>
                        <a:pt x="28399" y="7506"/>
                      </a:cubicBezTo>
                      <a:lnTo>
                        <a:pt x="16121" y="457"/>
                      </a:lnTo>
                      <a:cubicBezTo>
                        <a:pt x="14893" y="-152"/>
                        <a:pt x="13448" y="-152"/>
                        <a:pt x="12219" y="457"/>
                      </a:cubicBezTo>
                      <a:lnTo>
                        <a:pt x="607" y="7124"/>
                      </a:lnTo>
                      <a:cubicBezTo>
                        <a:pt x="-154" y="7791"/>
                        <a:pt x="-249" y="8839"/>
                        <a:pt x="607"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83" name="Google Shape;4383;p38"/>
                <p:cNvSpPr/>
                <p:nvPr/>
              </p:nvSpPr>
              <p:spPr>
                <a:xfrm>
                  <a:off x="4502927" y="4928253"/>
                  <a:ext cx="29376" cy="17011"/>
                </a:xfrm>
                <a:custGeom>
                  <a:avLst/>
                  <a:gdLst/>
                  <a:ahLst/>
                  <a:cxnLst/>
                  <a:rect l="l" t="t" r="r" b="b"/>
                  <a:pathLst>
                    <a:path w="29376" h="17011" extrusionOk="0">
                      <a:moveTo>
                        <a:pt x="750" y="9506"/>
                      </a:moveTo>
                      <a:lnTo>
                        <a:pt x="12933" y="16555"/>
                      </a:lnTo>
                      <a:cubicBezTo>
                        <a:pt x="14161" y="17164"/>
                        <a:pt x="15606" y="17164"/>
                        <a:pt x="16835" y="16555"/>
                      </a:cubicBezTo>
                      <a:lnTo>
                        <a:pt x="28447" y="9792"/>
                      </a:lnTo>
                      <a:cubicBezTo>
                        <a:pt x="29589" y="9125"/>
                        <a:pt x="29779" y="8077"/>
                        <a:pt x="28447" y="7506"/>
                      </a:cubicBezTo>
                      <a:lnTo>
                        <a:pt x="16264" y="457"/>
                      </a:lnTo>
                      <a:cubicBezTo>
                        <a:pt x="15035" y="-152"/>
                        <a:pt x="13590" y="-152"/>
                        <a:pt x="12362" y="457"/>
                      </a:cubicBezTo>
                      <a:lnTo>
                        <a:pt x="750" y="7220"/>
                      </a:lnTo>
                      <a:cubicBezTo>
                        <a:pt x="-202" y="7982"/>
                        <a:pt x="-297" y="8934"/>
                        <a:pt x="750"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84" name="Google Shape;4384;p38"/>
                <p:cNvSpPr/>
                <p:nvPr/>
              </p:nvSpPr>
              <p:spPr>
                <a:xfrm>
                  <a:off x="4464204" y="4906060"/>
                  <a:ext cx="50834" cy="28917"/>
                </a:xfrm>
                <a:custGeom>
                  <a:avLst/>
                  <a:gdLst/>
                  <a:ahLst/>
                  <a:cxnLst/>
                  <a:rect l="l" t="t" r="r" b="b"/>
                  <a:pathLst>
                    <a:path w="50834" h="28917" extrusionOk="0">
                      <a:moveTo>
                        <a:pt x="830" y="9411"/>
                      </a:moveTo>
                      <a:lnTo>
                        <a:pt x="34428" y="28461"/>
                      </a:lnTo>
                      <a:cubicBezTo>
                        <a:pt x="35624" y="29070"/>
                        <a:pt x="37040" y="29070"/>
                        <a:pt x="38235" y="28461"/>
                      </a:cubicBezTo>
                      <a:lnTo>
                        <a:pt x="49942" y="21698"/>
                      </a:lnTo>
                      <a:cubicBezTo>
                        <a:pt x="51084" y="21031"/>
                        <a:pt x="51179" y="20079"/>
                        <a:pt x="49942" y="19507"/>
                      </a:cubicBezTo>
                      <a:lnTo>
                        <a:pt x="16344" y="457"/>
                      </a:lnTo>
                      <a:cubicBezTo>
                        <a:pt x="15116" y="-152"/>
                        <a:pt x="13671" y="-152"/>
                        <a:pt x="12442" y="457"/>
                      </a:cubicBezTo>
                      <a:lnTo>
                        <a:pt x="830" y="7125"/>
                      </a:lnTo>
                      <a:cubicBezTo>
                        <a:pt x="-26" y="7792"/>
                        <a:pt x="-502" y="8839"/>
                        <a:pt x="830"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85" name="Google Shape;4385;p38"/>
                <p:cNvSpPr/>
                <p:nvPr/>
              </p:nvSpPr>
              <p:spPr>
                <a:xfrm>
                  <a:off x="4692687" y="5037982"/>
                  <a:ext cx="33968" cy="19459"/>
                </a:xfrm>
                <a:custGeom>
                  <a:avLst/>
                  <a:gdLst/>
                  <a:ahLst/>
                  <a:cxnLst/>
                  <a:rect l="l" t="t" r="r" b="b"/>
                  <a:pathLst>
                    <a:path w="33968" h="19459" extrusionOk="0">
                      <a:moveTo>
                        <a:pt x="870" y="9506"/>
                      </a:moveTo>
                      <a:lnTo>
                        <a:pt x="17526" y="19031"/>
                      </a:lnTo>
                      <a:cubicBezTo>
                        <a:pt x="18764" y="19603"/>
                        <a:pt x="20190" y="19603"/>
                        <a:pt x="21428" y="19031"/>
                      </a:cubicBezTo>
                      <a:lnTo>
                        <a:pt x="33040" y="12268"/>
                      </a:lnTo>
                      <a:cubicBezTo>
                        <a:pt x="34182" y="11602"/>
                        <a:pt x="34372" y="10554"/>
                        <a:pt x="33040" y="9982"/>
                      </a:cubicBezTo>
                      <a:lnTo>
                        <a:pt x="16384" y="457"/>
                      </a:lnTo>
                      <a:cubicBezTo>
                        <a:pt x="15155" y="-152"/>
                        <a:pt x="13710" y="-152"/>
                        <a:pt x="12481" y="457"/>
                      </a:cubicBezTo>
                      <a:lnTo>
                        <a:pt x="870" y="7220"/>
                      </a:lnTo>
                      <a:cubicBezTo>
                        <a:pt x="13" y="7982"/>
                        <a:pt x="-558" y="8934"/>
                        <a:pt x="870"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386" name="Google Shape;4386;p38"/>
              <p:cNvGrpSpPr/>
              <p:nvPr/>
            </p:nvGrpSpPr>
            <p:grpSpPr>
              <a:xfrm>
                <a:off x="4543079" y="4626313"/>
                <a:ext cx="286486" cy="386884"/>
                <a:chOff x="4543079" y="4626313"/>
                <a:chExt cx="286486" cy="386884"/>
              </a:xfrm>
            </p:grpSpPr>
            <p:grpSp>
              <p:nvGrpSpPr>
                <p:cNvPr id="4387" name="Google Shape;4387;p38"/>
                <p:cNvGrpSpPr/>
                <p:nvPr/>
              </p:nvGrpSpPr>
              <p:grpSpPr>
                <a:xfrm>
                  <a:off x="4543079" y="4626313"/>
                  <a:ext cx="286486" cy="386884"/>
                  <a:chOff x="4543079" y="4626313"/>
                  <a:chExt cx="286486" cy="386884"/>
                </a:xfrm>
              </p:grpSpPr>
              <p:sp>
                <p:nvSpPr>
                  <p:cNvPr id="4388" name="Google Shape;4388;p38"/>
                  <p:cNvSpPr/>
                  <p:nvPr/>
                </p:nvSpPr>
                <p:spPr>
                  <a:xfrm>
                    <a:off x="4543081" y="4626313"/>
                    <a:ext cx="286484" cy="386884"/>
                  </a:xfrm>
                  <a:custGeom>
                    <a:avLst/>
                    <a:gdLst/>
                    <a:ahLst/>
                    <a:cxnLst/>
                    <a:rect l="l" t="t" r="r" b="b"/>
                    <a:pathLst>
                      <a:path w="286484" h="386884" extrusionOk="0">
                        <a:moveTo>
                          <a:pt x="277062" y="386884"/>
                        </a:moveTo>
                        <a:lnTo>
                          <a:pt x="277062" y="386884"/>
                        </a:lnTo>
                        <a:lnTo>
                          <a:pt x="0" y="226674"/>
                        </a:lnTo>
                        <a:lnTo>
                          <a:pt x="0" y="8646"/>
                        </a:lnTo>
                        <a:lnTo>
                          <a:pt x="2094" y="3693"/>
                        </a:lnTo>
                        <a:lnTo>
                          <a:pt x="4378" y="2550"/>
                        </a:lnTo>
                        <a:lnTo>
                          <a:pt x="4378" y="2550"/>
                        </a:lnTo>
                        <a:cubicBezTo>
                          <a:pt x="10268" y="-850"/>
                          <a:pt x="17524" y="-850"/>
                          <a:pt x="23414" y="2550"/>
                        </a:cubicBezTo>
                        <a:lnTo>
                          <a:pt x="276967" y="149140"/>
                        </a:lnTo>
                        <a:cubicBezTo>
                          <a:pt x="282880" y="152559"/>
                          <a:pt x="286511" y="158884"/>
                          <a:pt x="286485" y="165714"/>
                        </a:cubicBezTo>
                        <a:lnTo>
                          <a:pt x="286485" y="370310"/>
                        </a:lnTo>
                        <a:cubicBezTo>
                          <a:pt x="284867" y="380883"/>
                          <a:pt x="282963" y="383836"/>
                          <a:pt x="277062" y="386884"/>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89" name="Google Shape;4389;p38"/>
                  <p:cNvSpPr/>
                  <p:nvPr/>
                </p:nvSpPr>
                <p:spPr>
                  <a:xfrm>
                    <a:off x="4543081" y="4626313"/>
                    <a:ext cx="284295" cy="175524"/>
                  </a:xfrm>
                  <a:custGeom>
                    <a:avLst/>
                    <a:gdLst/>
                    <a:ahLst/>
                    <a:cxnLst/>
                    <a:rect l="l" t="t" r="r" b="b"/>
                    <a:pathLst>
                      <a:path w="284295" h="175524" extrusionOk="0">
                        <a:moveTo>
                          <a:pt x="251650" y="175524"/>
                        </a:moveTo>
                        <a:lnTo>
                          <a:pt x="0" y="15885"/>
                        </a:lnTo>
                        <a:lnTo>
                          <a:pt x="0" y="8646"/>
                        </a:lnTo>
                        <a:lnTo>
                          <a:pt x="2094" y="3693"/>
                        </a:lnTo>
                        <a:lnTo>
                          <a:pt x="4378" y="2550"/>
                        </a:lnTo>
                        <a:cubicBezTo>
                          <a:pt x="10268" y="-850"/>
                          <a:pt x="17524" y="-850"/>
                          <a:pt x="23414" y="2550"/>
                        </a:cubicBezTo>
                        <a:lnTo>
                          <a:pt x="276967" y="149140"/>
                        </a:lnTo>
                        <a:cubicBezTo>
                          <a:pt x="280042" y="150940"/>
                          <a:pt x="282574" y="153540"/>
                          <a:pt x="284296" y="156665"/>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90" name="Google Shape;4390;p38"/>
                  <p:cNvSpPr/>
                  <p:nvPr/>
                </p:nvSpPr>
                <p:spPr>
                  <a:xfrm>
                    <a:off x="4543079" y="4629510"/>
                    <a:ext cx="277444" cy="383687"/>
                  </a:xfrm>
                  <a:custGeom>
                    <a:avLst/>
                    <a:gdLst/>
                    <a:ahLst/>
                    <a:cxnLst/>
                    <a:rect l="l" t="t" r="r" b="b"/>
                    <a:pathLst>
                      <a:path w="277444" h="383687" extrusionOk="0">
                        <a:moveTo>
                          <a:pt x="6283" y="497"/>
                        </a:moveTo>
                        <a:lnTo>
                          <a:pt x="272781" y="154230"/>
                        </a:lnTo>
                        <a:cubicBezTo>
                          <a:pt x="275643" y="155926"/>
                          <a:pt x="277410" y="159002"/>
                          <a:pt x="277445" y="162326"/>
                        </a:cubicBezTo>
                        <a:lnTo>
                          <a:pt x="277445" y="383688"/>
                        </a:lnTo>
                        <a:lnTo>
                          <a:pt x="2" y="223477"/>
                        </a:lnTo>
                        <a:lnTo>
                          <a:pt x="2" y="4402"/>
                        </a:lnTo>
                        <a:cubicBezTo>
                          <a:pt x="-62" y="2040"/>
                          <a:pt x="1803" y="68"/>
                          <a:pt x="4167" y="1"/>
                        </a:cubicBezTo>
                        <a:cubicBezTo>
                          <a:pt x="4904" y="-17"/>
                          <a:pt x="5632" y="154"/>
                          <a:pt x="6283" y="497"/>
                        </a:cubicBezTo>
                        <a:close/>
                      </a:path>
                    </a:pathLst>
                  </a:custGeom>
                  <a:solidFill>
                    <a:srgbClr val="DCEE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91" name="Google Shape;4391;p38"/>
                  <p:cNvSpPr/>
                  <p:nvPr/>
                </p:nvSpPr>
                <p:spPr>
                  <a:xfrm>
                    <a:off x="4543079" y="4629510"/>
                    <a:ext cx="277444" cy="383687"/>
                  </a:xfrm>
                  <a:custGeom>
                    <a:avLst/>
                    <a:gdLst/>
                    <a:ahLst/>
                    <a:cxnLst/>
                    <a:rect l="l" t="t" r="r" b="b"/>
                    <a:pathLst>
                      <a:path w="277444" h="383687" extrusionOk="0">
                        <a:moveTo>
                          <a:pt x="6283" y="497"/>
                        </a:moveTo>
                        <a:lnTo>
                          <a:pt x="272781" y="154230"/>
                        </a:lnTo>
                        <a:cubicBezTo>
                          <a:pt x="275643" y="155926"/>
                          <a:pt x="277410" y="159002"/>
                          <a:pt x="277445" y="162326"/>
                        </a:cubicBezTo>
                        <a:lnTo>
                          <a:pt x="277445" y="383688"/>
                        </a:lnTo>
                        <a:lnTo>
                          <a:pt x="2" y="223477"/>
                        </a:lnTo>
                        <a:lnTo>
                          <a:pt x="2" y="4402"/>
                        </a:lnTo>
                        <a:cubicBezTo>
                          <a:pt x="-62" y="2040"/>
                          <a:pt x="1803" y="68"/>
                          <a:pt x="4167" y="1"/>
                        </a:cubicBezTo>
                        <a:cubicBezTo>
                          <a:pt x="4904" y="-17"/>
                          <a:pt x="5632" y="154"/>
                          <a:pt x="6283" y="497"/>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92" name="Google Shape;4392;p38"/>
                  <p:cNvSpPr/>
                  <p:nvPr/>
                </p:nvSpPr>
                <p:spPr>
                  <a:xfrm>
                    <a:off x="4543081" y="4845081"/>
                    <a:ext cx="277062" cy="168020"/>
                  </a:xfrm>
                  <a:custGeom>
                    <a:avLst/>
                    <a:gdLst/>
                    <a:ahLst/>
                    <a:cxnLst/>
                    <a:rect l="l" t="t" r="r" b="b"/>
                    <a:pathLst>
                      <a:path w="277062" h="168020" extrusionOk="0">
                        <a:moveTo>
                          <a:pt x="277062" y="168021"/>
                        </a:moveTo>
                        <a:lnTo>
                          <a:pt x="277062" y="160210"/>
                        </a:lnTo>
                        <a:lnTo>
                          <a:pt x="0" y="0"/>
                        </a:lnTo>
                        <a:lnTo>
                          <a:pt x="0" y="7906"/>
                        </a:lnTo>
                        <a:lnTo>
                          <a:pt x="277062" y="168021"/>
                        </a:lnTo>
                        <a:close/>
                      </a:path>
                    </a:pathLst>
                  </a:custGeom>
                  <a:solidFill>
                    <a:srgbClr val="DBDBD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4393" name="Google Shape;4393;p38"/>
                <p:cNvSpPr/>
                <p:nvPr/>
              </p:nvSpPr>
              <p:spPr>
                <a:xfrm>
                  <a:off x="4550219" y="4641437"/>
                  <a:ext cx="3426" cy="199929"/>
                </a:xfrm>
                <a:custGeom>
                  <a:avLst/>
                  <a:gdLst/>
                  <a:ahLst/>
                  <a:cxnLst/>
                  <a:rect l="l" t="t" r="r" b="b"/>
                  <a:pathLst>
                    <a:path w="3426" h="199929" extrusionOk="0">
                      <a:moveTo>
                        <a:pt x="0" y="199930"/>
                      </a:moveTo>
                      <a:lnTo>
                        <a:pt x="0" y="0"/>
                      </a:lnTo>
                      <a:lnTo>
                        <a:pt x="3426" y="2000"/>
                      </a:lnTo>
                      <a:lnTo>
                        <a:pt x="3426" y="198310"/>
                      </a:lnTo>
                      <a:lnTo>
                        <a:pt x="0" y="199930"/>
                      </a:lnTo>
                      <a:close/>
                    </a:path>
                  </a:pathLst>
                </a:custGeom>
                <a:solidFill>
                  <a:srgbClr val="1E377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94" name="Google Shape;4394;p38"/>
                <p:cNvSpPr/>
                <p:nvPr/>
              </p:nvSpPr>
              <p:spPr>
                <a:xfrm>
                  <a:off x="4553645" y="4643437"/>
                  <a:ext cx="257645" cy="344805"/>
                </a:xfrm>
                <a:custGeom>
                  <a:avLst/>
                  <a:gdLst/>
                  <a:ahLst/>
                  <a:cxnLst/>
                  <a:rect l="l" t="t" r="r" b="b"/>
                  <a:pathLst>
                    <a:path w="257645" h="344805" extrusionOk="0">
                      <a:moveTo>
                        <a:pt x="0" y="0"/>
                      </a:moveTo>
                      <a:lnTo>
                        <a:pt x="0" y="196310"/>
                      </a:lnTo>
                      <a:lnTo>
                        <a:pt x="257646" y="344805"/>
                      </a:lnTo>
                      <a:lnTo>
                        <a:pt x="257646" y="148876"/>
                      </a:lnTo>
                      <a:lnTo>
                        <a:pt x="0" y="0"/>
                      </a:ln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95" name="Google Shape;4395;p38"/>
                <p:cNvSpPr/>
                <p:nvPr/>
              </p:nvSpPr>
              <p:spPr>
                <a:xfrm>
                  <a:off x="4550219" y="4839747"/>
                  <a:ext cx="261072" cy="152400"/>
                </a:xfrm>
                <a:custGeom>
                  <a:avLst/>
                  <a:gdLst/>
                  <a:ahLst/>
                  <a:cxnLst/>
                  <a:rect l="l" t="t" r="r" b="b"/>
                  <a:pathLst>
                    <a:path w="261072" h="152400" extrusionOk="0">
                      <a:moveTo>
                        <a:pt x="0" y="1619"/>
                      </a:moveTo>
                      <a:lnTo>
                        <a:pt x="261072" y="152400"/>
                      </a:lnTo>
                      <a:lnTo>
                        <a:pt x="261072" y="148495"/>
                      </a:lnTo>
                      <a:lnTo>
                        <a:pt x="3426" y="0"/>
                      </a:lnTo>
                      <a:lnTo>
                        <a:pt x="0" y="1619"/>
                      </a:lnTo>
                      <a:close/>
                    </a:path>
                  </a:pathLst>
                </a:custGeom>
                <a:solidFill>
                  <a:srgbClr val="031F6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4396" name="Google Shape;4396;p38"/>
            <p:cNvSpPr/>
            <p:nvPr/>
          </p:nvSpPr>
          <p:spPr>
            <a:xfrm>
              <a:off x="2723181" y="3858886"/>
              <a:ext cx="360479" cy="597446"/>
            </a:xfrm>
            <a:custGeom>
              <a:avLst/>
              <a:gdLst/>
              <a:ahLst/>
              <a:cxnLst/>
              <a:rect l="l" t="t" r="r" b="b"/>
              <a:pathLst>
                <a:path w="360479" h="597446" extrusionOk="0">
                  <a:moveTo>
                    <a:pt x="124331" y="5750"/>
                  </a:moveTo>
                  <a:cubicBezTo>
                    <a:pt x="117764" y="22133"/>
                    <a:pt x="134515" y="42326"/>
                    <a:pt x="179153" y="56327"/>
                  </a:cubicBezTo>
                  <a:cubicBezTo>
                    <a:pt x="223792" y="70329"/>
                    <a:pt x="227884" y="52327"/>
                    <a:pt x="227884" y="52327"/>
                  </a:cubicBezTo>
                  <a:cubicBezTo>
                    <a:pt x="257639" y="65662"/>
                    <a:pt x="286647" y="80607"/>
                    <a:pt x="314781" y="97094"/>
                  </a:cubicBezTo>
                  <a:cubicBezTo>
                    <a:pt x="341526" y="116144"/>
                    <a:pt x="353424" y="170151"/>
                    <a:pt x="357040" y="261782"/>
                  </a:cubicBezTo>
                  <a:cubicBezTo>
                    <a:pt x="361228" y="367890"/>
                    <a:pt x="361609" y="525243"/>
                    <a:pt x="358087" y="552389"/>
                  </a:cubicBezTo>
                  <a:cubicBezTo>
                    <a:pt x="358087" y="552389"/>
                    <a:pt x="307929" y="602300"/>
                    <a:pt x="243874" y="597062"/>
                  </a:cubicBezTo>
                  <a:cubicBezTo>
                    <a:pt x="179820" y="591823"/>
                    <a:pt x="71793" y="534863"/>
                    <a:pt x="45619" y="491144"/>
                  </a:cubicBezTo>
                  <a:cubicBezTo>
                    <a:pt x="46285" y="398180"/>
                    <a:pt x="57231" y="383035"/>
                    <a:pt x="42193" y="329219"/>
                  </a:cubicBezTo>
                  <a:cubicBezTo>
                    <a:pt x="7738" y="206632"/>
                    <a:pt x="-10441" y="156340"/>
                    <a:pt x="6311" y="74901"/>
                  </a:cubicBezTo>
                  <a:cubicBezTo>
                    <a:pt x="20111" y="7750"/>
                    <a:pt x="39432" y="-632"/>
                    <a:pt x="65987" y="35"/>
                  </a:cubicBezTo>
                  <a:cubicBezTo>
                    <a:pt x="85522" y="901"/>
                    <a:pt x="104997" y="2816"/>
                    <a:pt x="124331" y="575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97" name="Google Shape;4397;p38"/>
            <p:cNvSpPr/>
            <p:nvPr/>
          </p:nvSpPr>
          <p:spPr>
            <a:xfrm>
              <a:off x="2983060" y="3959444"/>
              <a:ext cx="457273" cy="356362"/>
            </a:xfrm>
            <a:custGeom>
              <a:avLst/>
              <a:gdLst/>
              <a:ahLst/>
              <a:cxnLst/>
              <a:rect l="l" t="t" r="r" b="b"/>
              <a:pathLst>
                <a:path w="457273" h="356362" extrusionOk="0">
                  <a:moveTo>
                    <a:pt x="202618" y="274952"/>
                  </a:moveTo>
                  <a:cubicBezTo>
                    <a:pt x="150080" y="288192"/>
                    <a:pt x="137707" y="255045"/>
                    <a:pt x="130759" y="227327"/>
                  </a:cubicBezTo>
                  <a:cubicBezTo>
                    <a:pt x="114388" y="160938"/>
                    <a:pt x="104870" y="100931"/>
                    <a:pt x="92497" y="62831"/>
                  </a:cubicBezTo>
                  <a:cubicBezTo>
                    <a:pt x="77840" y="18254"/>
                    <a:pt x="62421" y="11110"/>
                    <a:pt x="40721" y="2442"/>
                  </a:cubicBezTo>
                  <a:cubicBezTo>
                    <a:pt x="15308" y="-7750"/>
                    <a:pt x="-6868" y="13777"/>
                    <a:pt x="1983" y="70450"/>
                  </a:cubicBezTo>
                  <a:cubicBezTo>
                    <a:pt x="11977" y="137602"/>
                    <a:pt x="25112" y="184750"/>
                    <a:pt x="50143" y="264094"/>
                  </a:cubicBezTo>
                  <a:cubicBezTo>
                    <a:pt x="56711" y="284858"/>
                    <a:pt x="71368" y="321720"/>
                    <a:pt x="93354" y="339532"/>
                  </a:cubicBezTo>
                  <a:cubicBezTo>
                    <a:pt x="120575" y="361439"/>
                    <a:pt x="161406" y="360487"/>
                    <a:pt x="223367" y="345152"/>
                  </a:cubicBezTo>
                  <a:cubicBezTo>
                    <a:pt x="249731" y="338579"/>
                    <a:pt x="278665" y="322768"/>
                    <a:pt x="328062" y="299432"/>
                  </a:cubicBezTo>
                  <a:cubicBezTo>
                    <a:pt x="341482" y="293240"/>
                    <a:pt x="351952" y="289049"/>
                    <a:pt x="377650" y="277048"/>
                  </a:cubicBezTo>
                  <a:cubicBezTo>
                    <a:pt x="403454" y="265427"/>
                    <a:pt x="426079" y="247749"/>
                    <a:pt x="443608" y="225517"/>
                  </a:cubicBezTo>
                  <a:cubicBezTo>
                    <a:pt x="457123" y="205991"/>
                    <a:pt x="458931" y="196942"/>
                    <a:pt x="456171" y="192371"/>
                  </a:cubicBezTo>
                  <a:cubicBezTo>
                    <a:pt x="453411" y="187799"/>
                    <a:pt x="446654" y="187989"/>
                    <a:pt x="439420" y="196181"/>
                  </a:cubicBezTo>
                  <a:cubicBezTo>
                    <a:pt x="428946" y="210097"/>
                    <a:pt x="416049" y="222003"/>
                    <a:pt x="401349" y="231328"/>
                  </a:cubicBezTo>
                  <a:cubicBezTo>
                    <a:pt x="401349" y="231328"/>
                    <a:pt x="417910" y="214088"/>
                    <a:pt x="426952" y="202753"/>
                  </a:cubicBezTo>
                  <a:cubicBezTo>
                    <a:pt x="435249" y="193018"/>
                    <a:pt x="442167" y="182179"/>
                    <a:pt x="447510" y="170558"/>
                  </a:cubicBezTo>
                  <a:cubicBezTo>
                    <a:pt x="452269" y="159224"/>
                    <a:pt x="442466" y="143698"/>
                    <a:pt x="435042" y="151508"/>
                  </a:cubicBezTo>
                  <a:cubicBezTo>
                    <a:pt x="427618" y="159319"/>
                    <a:pt x="424001" y="167987"/>
                    <a:pt x="410391" y="184274"/>
                  </a:cubicBezTo>
                  <a:cubicBezTo>
                    <a:pt x="403232" y="192971"/>
                    <a:pt x="395051" y="200781"/>
                    <a:pt x="386025" y="207515"/>
                  </a:cubicBezTo>
                  <a:cubicBezTo>
                    <a:pt x="394480" y="196114"/>
                    <a:pt x="401992" y="184036"/>
                    <a:pt x="408487" y="171416"/>
                  </a:cubicBezTo>
                  <a:cubicBezTo>
                    <a:pt x="414319" y="161509"/>
                    <a:pt x="417162" y="150137"/>
                    <a:pt x="416673" y="138649"/>
                  </a:cubicBezTo>
                  <a:cubicBezTo>
                    <a:pt x="416673" y="132744"/>
                    <a:pt x="407916" y="125696"/>
                    <a:pt x="400016" y="136935"/>
                  </a:cubicBezTo>
                  <a:cubicBezTo>
                    <a:pt x="392117" y="148174"/>
                    <a:pt x="388310" y="162938"/>
                    <a:pt x="371463" y="180179"/>
                  </a:cubicBezTo>
                  <a:cubicBezTo>
                    <a:pt x="359471" y="192656"/>
                    <a:pt x="349287" y="199800"/>
                    <a:pt x="348906" y="196371"/>
                  </a:cubicBezTo>
                  <a:cubicBezTo>
                    <a:pt x="348525" y="192942"/>
                    <a:pt x="356235" y="185989"/>
                    <a:pt x="360518" y="171511"/>
                  </a:cubicBezTo>
                  <a:cubicBezTo>
                    <a:pt x="364801" y="157033"/>
                    <a:pt x="360518" y="141602"/>
                    <a:pt x="352428" y="139888"/>
                  </a:cubicBezTo>
                  <a:cubicBezTo>
                    <a:pt x="344338" y="138173"/>
                    <a:pt x="345956" y="138649"/>
                    <a:pt x="339579" y="152270"/>
                  </a:cubicBezTo>
                  <a:cubicBezTo>
                    <a:pt x="333202" y="165891"/>
                    <a:pt x="323779" y="176178"/>
                    <a:pt x="315879" y="196181"/>
                  </a:cubicBezTo>
                  <a:cubicBezTo>
                    <a:pt x="311874" y="210192"/>
                    <a:pt x="304450" y="222993"/>
                    <a:pt x="294274" y="233423"/>
                  </a:cubicBezTo>
                  <a:cubicBezTo>
                    <a:pt x="281330" y="247139"/>
                    <a:pt x="252681" y="262856"/>
                    <a:pt x="202618" y="274952"/>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98" name="Google Shape;4398;p38"/>
            <p:cNvSpPr/>
            <p:nvPr/>
          </p:nvSpPr>
          <p:spPr>
            <a:xfrm>
              <a:off x="2966834" y="3952080"/>
              <a:ext cx="139371" cy="203905"/>
            </a:xfrm>
            <a:custGeom>
              <a:avLst/>
              <a:gdLst/>
              <a:ahLst/>
              <a:cxnLst/>
              <a:rect l="l" t="t" r="r" b="b"/>
              <a:pathLst>
                <a:path w="139371" h="203905" extrusionOk="0">
                  <a:moveTo>
                    <a:pt x="37531" y="948"/>
                  </a:moveTo>
                  <a:cubicBezTo>
                    <a:pt x="72652" y="-4291"/>
                    <a:pt x="97493" y="11521"/>
                    <a:pt x="113007" y="64861"/>
                  </a:cubicBezTo>
                  <a:cubicBezTo>
                    <a:pt x="128521" y="118201"/>
                    <a:pt x="139371" y="161921"/>
                    <a:pt x="139371" y="161921"/>
                  </a:cubicBezTo>
                  <a:cubicBezTo>
                    <a:pt x="125444" y="182018"/>
                    <a:pt x="104367" y="196020"/>
                    <a:pt x="80456" y="201068"/>
                  </a:cubicBezTo>
                  <a:cubicBezTo>
                    <a:pt x="38483" y="211165"/>
                    <a:pt x="23350" y="191067"/>
                    <a:pt x="23350" y="191067"/>
                  </a:cubicBezTo>
                  <a:cubicBezTo>
                    <a:pt x="23350" y="191067"/>
                    <a:pt x="11643" y="135251"/>
                    <a:pt x="4314" y="97246"/>
                  </a:cubicBezTo>
                  <a:cubicBezTo>
                    <a:pt x="-3015" y="59241"/>
                    <a:pt x="-5965" y="7330"/>
                    <a:pt x="37531" y="948"/>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99" name="Google Shape;4399;p38"/>
            <p:cNvSpPr/>
            <p:nvPr/>
          </p:nvSpPr>
          <p:spPr>
            <a:xfrm>
              <a:off x="2806828" y="3576743"/>
              <a:ext cx="227254" cy="250802"/>
            </a:xfrm>
            <a:custGeom>
              <a:avLst/>
              <a:gdLst/>
              <a:ahLst/>
              <a:cxnLst/>
              <a:rect l="l" t="t" r="r" b="b"/>
              <a:pathLst>
                <a:path w="227254" h="250802" extrusionOk="0">
                  <a:moveTo>
                    <a:pt x="214479" y="103393"/>
                  </a:moveTo>
                  <a:cubicBezTo>
                    <a:pt x="214479" y="103393"/>
                    <a:pt x="269967" y="18907"/>
                    <a:pt x="149663" y="1762"/>
                  </a:cubicBezTo>
                  <a:cubicBezTo>
                    <a:pt x="62861" y="-10716"/>
                    <a:pt x="6896" y="45100"/>
                    <a:pt x="710" y="105679"/>
                  </a:cubicBezTo>
                  <a:cubicBezTo>
                    <a:pt x="-5477" y="163496"/>
                    <a:pt x="30119" y="223599"/>
                    <a:pt x="55817" y="247411"/>
                  </a:cubicBezTo>
                  <a:cubicBezTo>
                    <a:pt x="68381" y="251888"/>
                    <a:pt x="95316" y="254460"/>
                    <a:pt x="130817" y="238363"/>
                  </a:cubicBezTo>
                  <a:cubicBezTo>
                    <a:pt x="132258" y="222532"/>
                    <a:pt x="132799" y="206635"/>
                    <a:pt x="132435" y="190738"/>
                  </a:cubicBezTo>
                  <a:cubicBezTo>
                    <a:pt x="132435" y="190738"/>
                    <a:pt x="90748" y="101869"/>
                    <a:pt x="214479" y="103393"/>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00" name="Google Shape;4400;p38"/>
            <p:cNvSpPr/>
            <p:nvPr/>
          </p:nvSpPr>
          <p:spPr>
            <a:xfrm>
              <a:off x="3061186" y="4495381"/>
              <a:ext cx="201300" cy="278129"/>
            </a:xfrm>
            <a:custGeom>
              <a:avLst/>
              <a:gdLst/>
              <a:ahLst/>
              <a:cxnLst/>
              <a:rect l="l" t="t" r="r" b="b"/>
              <a:pathLst>
                <a:path w="201300" h="278129" extrusionOk="0">
                  <a:moveTo>
                    <a:pt x="201301" y="253746"/>
                  </a:moveTo>
                  <a:lnTo>
                    <a:pt x="201301" y="0"/>
                  </a:lnTo>
                  <a:lnTo>
                    <a:pt x="0" y="117634"/>
                  </a:lnTo>
                  <a:lnTo>
                    <a:pt x="77570" y="278130"/>
                  </a:lnTo>
                  <a:lnTo>
                    <a:pt x="201301" y="253746"/>
                  </a:lnTo>
                  <a:close/>
                </a:path>
              </a:pathLst>
            </a:custGeom>
            <a:solidFill>
              <a:srgbClr val="C4C7D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01" name="Google Shape;4401;p38"/>
            <p:cNvSpPr/>
            <p:nvPr/>
          </p:nvSpPr>
          <p:spPr>
            <a:xfrm>
              <a:off x="3130570" y="4465187"/>
              <a:ext cx="131916" cy="77057"/>
            </a:xfrm>
            <a:custGeom>
              <a:avLst/>
              <a:gdLst/>
              <a:ahLst/>
              <a:cxnLst/>
              <a:rect l="l" t="t" r="r" b="b"/>
              <a:pathLst>
                <a:path w="131916" h="77057" extrusionOk="0">
                  <a:moveTo>
                    <a:pt x="0" y="44863"/>
                  </a:moveTo>
                  <a:lnTo>
                    <a:pt x="77284" y="0"/>
                  </a:lnTo>
                  <a:lnTo>
                    <a:pt x="131916" y="31528"/>
                  </a:lnTo>
                  <a:lnTo>
                    <a:pt x="51777" y="77057"/>
                  </a:lnTo>
                  <a:lnTo>
                    <a:pt x="0" y="44863"/>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4402" name="Google Shape;4402;p38"/>
          <p:cNvSpPr txBox="1">
            <a:spLocks noGrp="1"/>
          </p:cNvSpPr>
          <p:nvPr>
            <p:ph type="title"/>
          </p:nvPr>
        </p:nvSpPr>
        <p:spPr>
          <a:xfrm>
            <a:off x="381000" y="624650"/>
            <a:ext cx="1562100" cy="468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2400"/>
              <a:t>Extra resources</a:t>
            </a:r>
            <a:endParaRPr sz="2400"/>
          </a:p>
        </p:txBody>
      </p:sp>
      <p:sp>
        <p:nvSpPr>
          <p:cNvPr id="4403" name="Google Shape;4403;p38"/>
          <p:cNvSpPr txBox="1"/>
          <p:nvPr/>
        </p:nvSpPr>
        <p:spPr>
          <a:xfrm>
            <a:off x="381000" y="1466850"/>
            <a:ext cx="1782600" cy="30576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200">
                <a:latin typeface="Barlow Light"/>
                <a:ea typeface="Barlow Light"/>
                <a:cs typeface="Barlow Light"/>
                <a:sym typeface="Barlow Light"/>
              </a:rPr>
              <a:t>Illustrations created by </a:t>
            </a:r>
            <a:r>
              <a:rPr lang="en" sz="1200" u="sng">
                <a:solidFill>
                  <a:schemeClr val="hlink"/>
                </a:solidFill>
                <a:latin typeface="Barlow Light"/>
                <a:ea typeface="Barlow Light"/>
                <a:cs typeface="Barlow Light"/>
                <a:sym typeface="Barlow Light"/>
                <a:hlinkClick r:id="rId3"/>
              </a:rPr>
              <a:t>Sergei Tikhonov</a:t>
            </a:r>
            <a:r>
              <a:rPr lang="en" sz="1200">
                <a:latin typeface="Barlow Light"/>
                <a:ea typeface="Barlow Light"/>
                <a:cs typeface="Barlow Light"/>
                <a:sym typeface="Barlow Light"/>
              </a:rPr>
              <a:t>.</a:t>
            </a:r>
            <a:endParaRPr sz="1200">
              <a:latin typeface="Barlow Light"/>
              <a:ea typeface="Barlow Light"/>
              <a:cs typeface="Barlow Light"/>
              <a:sym typeface="Barlow Light"/>
            </a:endParaRPr>
          </a:p>
          <a:p>
            <a:pPr marL="0" lvl="0" indent="0" algn="l" rtl="0">
              <a:spcBef>
                <a:spcPts val="1000"/>
              </a:spcBef>
              <a:spcAft>
                <a:spcPts val="0"/>
              </a:spcAft>
              <a:buNone/>
            </a:pPr>
            <a:r>
              <a:rPr lang="en" sz="1200">
                <a:latin typeface="Barlow Light"/>
                <a:ea typeface="Barlow Light"/>
                <a:cs typeface="Barlow Light"/>
                <a:sym typeface="Barlow Light"/>
              </a:rPr>
              <a:t>Free illustrations published under the MIT License. You can use them for personal and commercial projects, without the need to include attribution.</a:t>
            </a:r>
            <a:endParaRPr sz="1200">
              <a:latin typeface="Barlow Light"/>
              <a:ea typeface="Barlow Light"/>
              <a:cs typeface="Barlow Light"/>
              <a:sym typeface="Barlow Light"/>
            </a:endParaRPr>
          </a:p>
          <a:p>
            <a:pPr marL="0" lvl="0" indent="0" algn="l" rtl="0">
              <a:spcBef>
                <a:spcPts val="1000"/>
              </a:spcBef>
              <a:spcAft>
                <a:spcPts val="0"/>
              </a:spcAft>
              <a:buNone/>
            </a:pPr>
            <a:r>
              <a:rPr lang="en" sz="1200" u="sng">
                <a:solidFill>
                  <a:schemeClr val="hlink"/>
                </a:solidFill>
                <a:latin typeface="Barlow Light"/>
                <a:ea typeface="Barlow Light"/>
                <a:cs typeface="Barlow Light"/>
                <a:sym typeface="Barlow Light"/>
                <a:hlinkClick r:id="rId4"/>
              </a:rPr>
              <a:t>See license</a:t>
            </a:r>
            <a:r>
              <a:rPr lang="en" sz="1200">
                <a:latin typeface="Barlow Light"/>
                <a:ea typeface="Barlow Light"/>
                <a:cs typeface="Barlow Light"/>
                <a:sym typeface="Barlow Light"/>
              </a:rPr>
              <a:t>.</a:t>
            </a:r>
            <a:endParaRPr sz="1200">
              <a:latin typeface="Barlow Light"/>
              <a:ea typeface="Barlow Light"/>
              <a:cs typeface="Barlow Light"/>
              <a:sym typeface="Barlow Light"/>
            </a:endParaRPr>
          </a:p>
          <a:p>
            <a:pPr marL="0" lvl="0" indent="0" algn="l" rtl="0">
              <a:spcBef>
                <a:spcPts val="1000"/>
              </a:spcBef>
              <a:spcAft>
                <a:spcPts val="1000"/>
              </a:spcAft>
              <a:buNone/>
            </a:pPr>
            <a:endParaRPr sz="1200">
              <a:latin typeface="Barlow Light"/>
              <a:ea typeface="Barlow Light"/>
              <a:cs typeface="Barlow Light"/>
              <a:sym typeface="Barlow Light"/>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407"/>
        <p:cNvGrpSpPr/>
        <p:nvPr/>
      </p:nvGrpSpPr>
      <p:grpSpPr>
        <a:xfrm>
          <a:off x="0" y="0"/>
          <a:ext cx="0" cy="0"/>
          <a:chOff x="0" y="0"/>
          <a:chExt cx="0" cy="0"/>
        </a:xfrm>
      </p:grpSpPr>
      <p:sp>
        <p:nvSpPr>
          <p:cNvPr id="4408" name="Google Shape;4408;p39"/>
          <p:cNvSpPr txBox="1">
            <a:spLocks noGrp="1"/>
          </p:cNvSpPr>
          <p:nvPr>
            <p:ph type="body" idx="4294967295"/>
          </p:nvPr>
        </p:nvSpPr>
        <p:spPr>
          <a:xfrm>
            <a:off x="6248575" y="312075"/>
            <a:ext cx="2438100" cy="1525800"/>
          </a:xfrm>
          <a:prstGeom prst="rect">
            <a:avLst/>
          </a:prstGeom>
        </p:spPr>
        <p:txBody>
          <a:bodyPr spcFirstLastPara="1" wrap="square" lIns="0" tIns="0" rIns="0" bIns="0" anchor="t" anchorCtr="0">
            <a:noAutofit/>
          </a:bodyPr>
          <a:lstStyle/>
          <a:p>
            <a:pPr marL="0" lvl="0" indent="0" algn="l" rtl="0">
              <a:lnSpc>
                <a:spcPct val="100000"/>
              </a:lnSpc>
              <a:spcBef>
                <a:spcPts val="0"/>
              </a:spcBef>
              <a:spcAft>
                <a:spcPts val="0"/>
              </a:spcAft>
              <a:buNone/>
            </a:pPr>
            <a:r>
              <a:rPr lang="en" sz="900" b="1"/>
              <a:t>SlidesCarnival icons are editable shapes. </a:t>
            </a:r>
            <a:br>
              <a:rPr lang="en" sz="900"/>
            </a:br>
            <a:br>
              <a:rPr lang="en" sz="900"/>
            </a:br>
            <a:r>
              <a:rPr lang="en" sz="900"/>
              <a:t>This means that you can:</a:t>
            </a:r>
            <a:endParaRPr sz="900"/>
          </a:p>
          <a:p>
            <a:pPr marL="457200" lvl="0" indent="-285750" algn="l" rtl="0">
              <a:lnSpc>
                <a:spcPct val="100000"/>
              </a:lnSpc>
              <a:spcBef>
                <a:spcPts val="0"/>
              </a:spcBef>
              <a:spcAft>
                <a:spcPts val="0"/>
              </a:spcAft>
              <a:buSzPts val="900"/>
              <a:buChar char="▸"/>
            </a:pPr>
            <a:r>
              <a:rPr lang="en" sz="900"/>
              <a:t>Resize them without losing quality.</a:t>
            </a:r>
            <a:endParaRPr sz="900"/>
          </a:p>
          <a:p>
            <a:pPr marL="457200" lvl="0" indent="-285750" algn="l" rtl="0">
              <a:lnSpc>
                <a:spcPct val="100000"/>
              </a:lnSpc>
              <a:spcBef>
                <a:spcPts val="0"/>
              </a:spcBef>
              <a:spcAft>
                <a:spcPts val="0"/>
              </a:spcAft>
              <a:buSzPts val="900"/>
              <a:buChar char="▸"/>
            </a:pPr>
            <a:r>
              <a:rPr lang="en" sz="900"/>
              <a:t>Change fill color and opacity.</a:t>
            </a:r>
            <a:endParaRPr sz="900"/>
          </a:p>
          <a:p>
            <a:pPr marL="457200" lvl="0" indent="-285750" algn="l" rtl="0">
              <a:lnSpc>
                <a:spcPct val="100000"/>
              </a:lnSpc>
              <a:spcBef>
                <a:spcPts val="0"/>
              </a:spcBef>
              <a:spcAft>
                <a:spcPts val="0"/>
              </a:spcAft>
              <a:buSzPts val="900"/>
              <a:buChar char="▸"/>
            </a:pPr>
            <a:r>
              <a:rPr lang="en" sz="900"/>
              <a:t>Change line color, width and style.</a:t>
            </a:r>
            <a:endParaRPr sz="900"/>
          </a:p>
          <a:p>
            <a:pPr marL="0" lvl="0" indent="0" algn="l" rtl="0">
              <a:lnSpc>
                <a:spcPct val="100000"/>
              </a:lnSpc>
              <a:spcBef>
                <a:spcPts val="0"/>
              </a:spcBef>
              <a:spcAft>
                <a:spcPts val="0"/>
              </a:spcAft>
              <a:buNone/>
            </a:pPr>
            <a:r>
              <a:rPr lang="en" sz="900"/>
              <a:t>Isn’t that nice? :)</a:t>
            </a:r>
            <a:br>
              <a:rPr lang="en" sz="900"/>
            </a:br>
            <a:br>
              <a:rPr lang="en" sz="900"/>
            </a:br>
            <a:r>
              <a:rPr lang="en" sz="900"/>
              <a:t>Examples:</a:t>
            </a:r>
            <a:endParaRPr sz="900"/>
          </a:p>
        </p:txBody>
      </p:sp>
      <p:grpSp>
        <p:nvGrpSpPr>
          <p:cNvPr id="4409" name="Google Shape;4409;p39"/>
          <p:cNvGrpSpPr/>
          <p:nvPr/>
        </p:nvGrpSpPr>
        <p:grpSpPr>
          <a:xfrm>
            <a:off x="358968" y="342338"/>
            <a:ext cx="347107" cy="438984"/>
            <a:chOff x="584925" y="238125"/>
            <a:chExt cx="415200" cy="525100"/>
          </a:xfrm>
        </p:grpSpPr>
        <p:sp>
          <p:nvSpPr>
            <p:cNvPr id="4410" name="Google Shape;4410;p39"/>
            <p:cNvSpPr/>
            <p:nvPr/>
          </p:nvSpPr>
          <p:spPr>
            <a:xfrm>
              <a:off x="621550" y="299175"/>
              <a:ext cx="378575" cy="464050"/>
            </a:xfrm>
            <a:custGeom>
              <a:avLst/>
              <a:gdLst/>
              <a:ahLst/>
              <a:cxnLst/>
              <a:rect l="l" t="t" r="r" b="b"/>
              <a:pathLst>
                <a:path w="15143" h="18562" extrusionOk="0">
                  <a:moveTo>
                    <a:pt x="14166" y="0"/>
                  </a:moveTo>
                  <a:lnTo>
                    <a:pt x="14166" y="16755"/>
                  </a:lnTo>
                  <a:lnTo>
                    <a:pt x="14141" y="16926"/>
                  </a:lnTo>
                  <a:lnTo>
                    <a:pt x="14093" y="17072"/>
                  </a:lnTo>
                  <a:lnTo>
                    <a:pt x="14044" y="17194"/>
                  </a:lnTo>
                  <a:lnTo>
                    <a:pt x="13946" y="17341"/>
                  </a:lnTo>
                  <a:lnTo>
                    <a:pt x="13824" y="17438"/>
                  </a:lnTo>
                  <a:lnTo>
                    <a:pt x="13677" y="17512"/>
                  </a:lnTo>
                  <a:lnTo>
                    <a:pt x="13531" y="17561"/>
                  </a:lnTo>
                  <a:lnTo>
                    <a:pt x="13384" y="17585"/>
                  </a:lnTo>
                  <a:lnTo>
                    <a:pt x="0" y="17585"/>
                  </a:lnTo>
                  <a:lnTo>
                    <a:pt x="0" y="17731"/>
                  </a:lnTo>
                  <a:lnTo>
                    <a:pt x="25" y="17902"/>
                  </a:lnTo>
                  <a:lnTo>
                    <a:pt x="74" y="18049"/>
                  </a:lnTo>
                  <a:lnTo>
                    <a:pt x="123" y="18171"/>
                  </a:lnTo>
                  <a:lnTo>
                    <a:pt x="220" y="18318"/>
                  </a:lnTo>
                  <a:lnTo>
                    <a:pt x="342" y="18415"/>
                  </a:lnTo>
                  <a:lnTo>
                    <a:pt x="489" y="18489"/>
                  </a:lnTo>
                  <a:lnTo>
                    <a:pt x="635" y="18537"/>
                  </a:lnTo>
                  <a:lnTo>
                    <a:pt x="782" y="18562"/>
                  </a:lnTo>
                  <a:lnTo>
                    <a:pt x="14361" y="18562"/>
                  </a:lnTo>
                  <a:lnTo>
                    <a:pt x="14508" y="18537"/>
                  </a:lnTo>
                  <a:lnTo>
                    <a:pt x="14654" y="18489"/>
                  </a:lnTo>
                  <a:lnTo>
                    <a:pt x="14801" y="18415"/>
                  </a:lnTo>
                  <a:lnTo>
                    <a:pt x="14923" y="18318"/>
                  </a:lnTo>
                  <a:lnTo>
                    <a:pt x="15021" y="18171"/>
                  </a:lnTo>
                  <a:lnTo>
                    <a:pt x="15069" y="18049"/>
                  </a:lnTo>
                  <a:lnTo>
                    <a:pt x="15118" y="17902"/>
                  </a:lnTo>
                  <a:lnTo>
                    <a:pt x="15143" y="17731"/>
                  </a:lnTo>
                  <a:lnTo>
                    <a:pt x="15143" y="733"/>
                  </a:lnTo>
                  <a:lnTo>
                    <a:pt x="15118" y="586"/>
                  </a:lnTo>
                  <a:lnTo>
                    <a:pt x="15069" y="440"/>
                  </a:lnTo>
                  <a:lnTo>
                    <a:pt x="15021" y="318"/>
                  </a:lnTo>
                  <a:lnTo>
                    <a:pt x="14923" y="196"/>
                  </a:lnTo>
                  <a:lnTo>
                    <a:pt x="14801" y="122"/>
                  </a:lnTo>
                  <a:lnTo>
                    <a:pt x="14654" y="49"/>
                  </a:lnTo>
                  <a:lnTo>
                    <a:pt x="14508" y="25"/>
                  </a:lnTo>
                  <a:lnTo>
                    <a:pt x="1436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411" name="Google Shape;4411;p39"/>
            <p:cNvSpPr/>
            <p:nvPr/>
          </p:nvSpPr>
          <p:spPr>
            <a:xfrm>
              <a:off x="633750" y="238125"/>
              <a:ext cx="29350" cy="63500"/>
            </a:xfrm>
            <a:custGeom>
              <a:avLst/>
              <a:gdLst/>
              <a:ahLst/>
              <a:cxnLst/>
              <a:rect l="l" t="t" r="r" b="b"/>
              <a:pathLst>
                <a:path w="1174" h="2540" extrusionOk="0">
                  <a:moveTo>
                    <a:pt x="392" y="0"/>
                  </a:moveTo>
                  <a:lnTo>
                    <a:pt x="294" y="49"/>
                  </a:lnTo>
                  <a:lnTo>
                    <a:pt x="221" y="73"/>
                  </a:lnTo>
                  <a:lnTo>
                    <a:pt x="147" y="147"/>
                  </a:lnTo>
                  <a:lnTo>
                    <a:pt x="74" y="220"/>
                  </a:lnTo>
                  <a:lnTo>
                    <a:pt x="50" y="293"/>
                  </a:lnTo>
                  <a:lnTo>
                    <a:pt x="1" y="391"/>
                  </a:lnTo>
                  <a:lnTo>
                    <a:pt x="1" y="488"/>
                  </a:lnTo>
                  <a:lnTo>
                    <a:pt x="1" y="2052"/>
                  </a:lnTo>
                  <a:lnTo>
                    <a:pt x="1" y="2149"/>
                  </a:lnTo>
                  <a:lnTo>
                    <a:pt x="50" y="2247"/>
                  </a:lnTo>
                  <a:lnTo>
                    <a:pt x="74" y="2320"/>
                  </a:lnTo>
                  <a:lnTo>
                    <a:pt x="147" y="2393"/>
                  </a:lnTo>
                  <a:lnTo>
                    <a:pt x="221" y="2467"/>
                  </a:lnTo>
                  <a:lnTo>
                    <a:pt x="294" y="2491"/>
                  </a:lnTo>
                  <a:lnTo>
                    <a:pt x="392" y="2540"/>
                  </a:lnTo>
                  <a:lnTo>
                    <a:pt x="782" y="2540"/>
                  </a:lnTo>
                  <a:lnTo>
                    <a:pt x="880" y="2491"/>
                  </a:lnTo>
                  <a:lnTo>
                    <a:pt x="953" y="2467"/>
                  </a:lnTo>
                  <a:lnTo>
                    <a:pt x="1027" y="2393"/>
                  </a:lnTo>
                  <a:lnTo>
                    <a:pt x="1100" y="2320"/>
                  </a:lnTo>
                  <a:lnTo>
                    <a:pt x="1124" y="2247"/>
                  </a:lnTo>
                  <a:lnTo>
                    <a:pt x="1173" y="2149"/>
                  </a:lnTo>
                  <a:lnTo>
                    <a:pt x="1173" y="2052"/>
                  </a:lnTo>
                  <a:lnTo>
                    <a:pt x="1173" y="488"/>
                  </a:lnTo>
                  <a:lnTo>
                    <a:pt x="1173" y="391"/>
                  </a:lnTo>
                  <a:lnTo>
                    <a:pt x="1124" y="293"/>
                  </a:lnTo>
                  <a:lnTo>
                    <a:pt x="1100" y="220"/>
                  </a:lnTo>
                  <a:lnTo>
                    <a:pt x="1027" y="147"/>
                  </a:lnTo>
                  <a:lnTo>
                    <a:pt x="953" y="73"/>
                  </a:lnTo>
                  <a:lnTo>
                    <a:pt x="880" y="49"/>
                  </a:lnTo>
                  <a:lnTo>
                    <a:pt x="78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412" name="Google Shape;4412;p39"/>
            <p:cNvSpPr/>
            <p:nvPr/>
          </p:nvSpPr>
          <p:spPr>
            <a:xfrm>
              <a:off x="716800" y="238125"/>
              <a:ext cx="29325" cy="63500"/>
            </a:xfrm>
            <a:custGeom>
              <a:avLst/>
              <a:gdLst/>
              <a:ahLst/>
              <a:cxnLst/>
              <a:rect l="l" t="t" r="r" b="b"/>
              <a:pathLst>
                <a:path w="1173" h="2540" extrusionOk="0">
                  <a:moveTo>
                    <a:pt x="391" y="0"/>
                  </a:moveTo>
                  <a:lnTo>
                    <a:pt x="294" y="49"/>
                  </a:lnTo>
                  <a:lnTo>
                    <a:pt x="220" y="73"/>
                  </a:lnTo>
                  <a:lnTo>
                    <a:pt x="147" y="147"/>
                  </a:lnTo>
                  <a:lnTo>
                    <a:pt x="74" y="220"/>
                  </a:lnTo>
                  <a:lnTo>
                    <a:pt x="49" y="293"/>
                  </a:lnTo>
                  <a:lnTo>
                    <a:pt x="0" y="391"/>
                  </a:lnTo>
                  <a:lnTo>
                    <a:pt x="0" y="488"/>
                  </a:lnTo>
                  <a:lnTo>
                    <a:pt x="0" y="2052"/>
                  </a:lnTo>
                  <a:lnTo>
                    <a:pt x="0" y="2149"/>
                  </a:lnTo>
                  <a:lnTo>
                    <a:pt x="49" y="2247"/>
                  </a:lnTo>
                  <a:lnTo>
                    <a:pt x="74" y="2320"/>
                  </a:lnTo>
                  <a:lnTo>
                    <a:pt x="147" y="2393"/>
                  </a:lnTo>
                  <a:lnTo>
                    <a:pt x="220" y="2467"/>
                  </a:lnTo>
                  <a:lnTo>
                    <a:pt x="294" y="2491"/>
                  </a:lnTo>
                  <a:lnTo>
                    <a:pt x="391" y="2540"/>
                  </a:lnTo>
                  <a:lnTo>
                    <a:pt x="782" y="2540"/>
                  </a:lnTo>
                  <a:lnTo>
                    <a:pt x="880" y="2491"/>
                  </a:lnTo>
                  <a:lnTo>
                    <a:pt x="953" y="2467"/>
                  </a:lnTo>
                  <a:lnTo>
                    <a:pt x="1026" y="2393"/>
                  </a:lnTo>
                  <a:lnTo>
                    <a:pt x="1099" y="2320"/>
                  </a:lnTo>
                  <a:lnTo>
                    <a:pt x="1124" y="2247"/>
                  </a:lnTo>
                  <a:lnTo>
                    <a:pt x="1173" y="2149"/>
                  </a:lnTo>
                  <a:lnTo>
                    <a:pt x="1173" y="2052"/>
                  </a:lnTo>
                  <a:lnTo>
                    <a:pt x="1173" y="488"/>
                  </a:lnTo>
                  <a:lnTo>
                    <a:pt x="1173" y="391"/>
                  </a:lnTo>
                  <a:lnTo>
                    <a:pt x="1124" y="293"/>
                  </a:lnTo>
                  <a:lnTo>
                    <a:pt x="1099" y="220"/>
                  </a:lnTo>
                  <a:lnTo>
                    <a:pt x="1026" y="147"/>
                  </a:lnTo>
                  <a:lnTo>
                    <a:pt x="953" y="73"/>
                  </a:lnTo>
                  <a:lnTo>
                    <a:pt x="880" y="49"/>
                  </a:lnTo>
                  <a:lnTo>
                    <a:pt x="78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413" name="Google Shape;4413;p39"/>
            <p:cNvSpPr/>
            <p:nvPr/>
          </p:nvSpPr>
          <p:spPr>
            <a:xfrm>
              <a:off x="799825" y="238125"/>
              <a:ext cx="29350" cy="63500"/>
            </a:xfrm>
            <a:custGeom>
              <a:avLst/>
              <a:gdLst/>
              <a:ahLst/>
              <a:cxnLst/>
              <a:rect l="l" t="t" r="r" b="b"/>
              <a:pathLst>
                <a:path w="1174" h="2540" extrusionOk="0">
                  <a:moveTo>
                    <a:pt x="392" y="0"/>
                  </a:moveTo>
                  <a:lnTo>
                    <a:pt x="294" y="49"/>
                  </a:lnTo>
                  <a:lnTo>
                    <a:pt x="221" y="73"/>
                  </a:lnTo>
                  <a:lnTo>
                    <a:pt x="148" y="147"/>
                  </a:lnTo>
                  <a:lnTo>
                    <a:pt x="74" y="220"/>
                  </a:lnTo>
                  <a:lnTo>
                    <a:pt x="50" y="293"/>
                  </a:lnTo>
                  <a:lnTo>
                    <a:pt x="1" y="391"/>
                  </a:lnTo>
                  <a:lnTo>
                    <a:pt x="1" y="488"/>
                  </a:lnTo>
                  <a:lnTo>
                    <a:pt x="1" y="2052"/>
                  </a:lnTo>
                  <a:lnTo>
                    <a:pt x="1" y="2149"/>
                  </a:lnTo>
                  <a:lnTo>
                    <a:pt x="50" y="2247"/>
                  </a:lnTo>
                  <a:lnTo>
                    <a:pt x="74" y="2320"/>
                  </a:lnTo>
                  <a:lnTo>
                    <a:pt x="148" y="2393"/>
                  </a:lnTo>
                  <a:lnTo>
                    <a:pt x="221" y="2467"/>
                  </a:lnTo>
                  <a:lnTo>
                    <a:pt x="294" y="2491"/>
                  </a:lnTo>
                  <a:lnTo>
                    <a:pt x="392" y="2540"/>
                  </a:lnTo>
                  <a:lnTo>
                    <a:pt x="783" y="2540"/>
                  </a:lnTo>
                  <a:lnTo>
                    <a:pt x="880" y="2491"/>
                  </a:lnTo>
                  <a:lnTo>
                    <a:pt x="953" y="2467"/>
                  </a:lnTo>
                  <a:lnTo>
                    <a:pt x="1027" y="2393"/>
                  </a:lnTo>
                  <a:lnTo>
                    <a:pt x="1100" y="2320"/>
                  </a:lnTo>
                  <a:lnTo>
                    <a:pt x="1124" y="2247"/>
                  </a:lnTo>
                  <a:lnTo>
                    <a:pt x="1173" y="2149"/>
                  </a:lnTo>
                  <a:lnTo>
                    <a:pt x="1173" y="2052"/>
                  </a:lnTo>
                  <a:lnTo>
                    <a:pt x="1173" y="488"/>
                  </a:lnTo>
                  <a:lnTo>
                    <a:pt x="1173" y="391"/>
                  </a:lnTo>
                  <a:lnTo>
                    <a:pt x="1124" y="293"/>
                  </a:lnTo>
                  <a:lnTo>
                    <a:pt x="1100" y="220"/>
                  </a:lnTo>
                  <a:lnTo>
                    <a:pt x="1027" y="147"/>
                  </a:lnTo>
                  <a:lnTo>
                    <a:pt x="953" y="73"/>
                  </a:lnTo>
                  <a:lnTo>
                    <a:pt x="880" y="49"/>
                  </a:lnTo>
                  <a:lnTo>
                    <a:pt x="7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414" name="Google Shape;4414;p39"/>
            <p:cNvSpPr/>
            <p:nvPr/>
          </p:nvSpPr>
          <p:spPr>
            <a:xfrm>
              <a:off x="882875" y="238125"/>
              <a:ext cx="29325" cy="63500"/>
            </a:xfrm>
            <a:custGeom>
              <a:avLst/>
              <a:gdLst/>
              <a:ahLst/>
              <a:cxnLst/>
              <a:rect l="l" t="t" r="r" b="b"/>
              <a:pathLst>
                <a:path w="1173" h="2540" extrusionOk="0">
                  <a:moveTo>
                    <a:pt x="391" y="0"/>
                  </a:moveTo>
                  <a:lnTo>
                    <a:pt x="294" y="49"/>
                  </a:lnTo>
                  <a:lnTo>
                    <a:pt x="220" y="73"/>
                  </a:lnTo>
                  <a:lnTo>
                    <a:pt x="147" y="147"/>
                  </a:lnTo>
                  <a:lnTo>
                    <a:pt x="74" y="220"/>
                  </a:lnTo>
                  <a:lnTo>
                    <a:pt x="49" y="293"/>
                  </a:lnTo>
                  <a:lnTo>
                    <a:pt x="1" y="391"/>
                  </a:lnTo>
                  <a:lnTo>
                    <a:pt x="1" y="488"/>
                  </a:lnTo>
                  <a:lnTo>
                    <a:pt x="1" y="2052"/>
                  </a:lnTo>
                  <a:lnTo>
                    <a:pt x="1" y="2149"/>
                  </a:lnTo>
                  <a:lnTo>
                    <a:pt x="49" y="2247"/>
                  </a:lnTo>
                  <a:lnTo>
                    <a:pt x="74" y="2320"/>
                  </a:lnTo>
                  <a:lnTo>
                    <a:pt x="147" y="2393"/>
                  </a:lnTo>
                  <a:lnTo>
                    <a:pt x="220" y="2467"/>
                  </a:lnTo>
                  <a:lnTo>
                    <a:pt x="294" y="2491"/>
                  </a:lnTo>
                  <a:lnTo>
                    <a:pt x="391" y="2540"/>
                  </a:lnTo>
                  <a:lnTo>
                    <a:pt x="782" y="2540"/>
                  </a:lnTo>
                  <a:lnTo>
                    <a:pt x="880" y="2491"/>
                  </a:lnTo>
                  <a:lnTo>
                    <a:pt x="953" y="2467"/>
                  </a:lnTo>
                  <a:lnTo>
                    <a:pt x="1026" y="2393"/>
                  </a:lnTo>
                  <a:lnTo>
                    <a:pt x="1100" y="2320"/>
                  </a:lnTo>
                  <a:lnTo>
                    <a:pt x="1124" y="2247"/>
                  </a:lnTo>
                  <a:lnTo>
                    <a:pt x="1173" y="2149"/>
                  </a:lnTo>
                  <a:lnTo>
                    <a:pt x="1173" y="2052"/>
                  </a:lnTo>
                  <a:lnTo>
                    <a:pt x="1173" y="488"/>
                  </a:lnTo>
                  <a:lnTo>
                    <a:pt x="1173" y="391"/>
                  </a:lnTo>
                  <a:lnTo>
                    <a:pt x="1124" y="293"/>
                  </a:lnTo>
                  <a:lnTo>
                    <a:pt x="1100" y="220"/>
                  </a:lnTo>
                  <a:lnTo>
                    <a:pt x="1026" y="147"/>
                  </a:lnTo>
                  <a:lnTo>
                    <a:pt x="953" y="73"/>
                  </a:lnTo>
                  <a:lnTo>
                    <a:pt x="880" y="49"/>
                  </a:lnTo>
                  <a:lnTo>
                    <a:pt x="78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415" name="Google Shape;4415;p39"/>
            <p:cNvSpPr/>
            <p:nvPr/>
          </p:nvSpPr>
          <p:spPr>
            <a:xfrm>
              <a:off x="584925" y="261325"/>
              <a:ext cx="378575" cy="464050"/>
            </a:xfrm>
            <a:custGeom>
              <a:avLst/>
              <a:gdLst/>
              <a:ahLst/>
              <a:cxnLst/>
              <a:rect l="l" t="t" r="r" b="b"/>
              <a:pathLst>
                <a:path w="15143" h="18562" extrusionOk="0">
                  <a:moveTo>
                    <a:pt x="2540" y="171"/>
                  </a:moveTo>
                  <a:lnTo>
                    <a:pt x="2711" y="195"/>
                  </a:lnTo>
                  <a:lnTo>
                    <a:pt x="2882" y="244"/>
                  </a:lnTo>
                  <a:lnTo>
                    <a:pt x="3053" y="318"/>
                  </a:lnTo>
                  <a:lnTo>
                    <a:pt x="3175" y="440"/>
                  </a:lnTo>
                  <a:lnTo>
                    <a:pt x="3297" y="562"/>
                  </a:lnTo>
                  <a:lnTo>
                    <a:pt x="3370" y="733"/>
                  </a:lnTo>
                  <a:lnTo>
                    <a:pt x="3419" y="904"/>
                  </a:lnTo>
                  <a:lnTo>
                    <a:pt x="3444" y="1075"/>
                  </a:lnTo>
                  <a:lnTo>
                    <a:pt x="3419" y="1246"/>
                  </a:lnTo>
                  <a:lnTo>
                    <a:pt x="3370" y="1417"/>
                  </a:lnTo>
                  <a:lnTo>
                    <a:pt x="3297" y="1588"/>
                  </a:lnTo>
                  <a:lnTo>
                    <a:pt x="3175" y="1710"/>
                  </a:lnTo>
                  <a:lnTo>
                    <a:pt x="3053" y="1832"/>
                  </a:lnTo>
                  <a:lnTo>
                    <a:pt x="2882" y="1905"/>
                  </a:lnTo>
                  <a:lnTo>
                    <a:pt x="2711" y="1954"/>
                  </a:lnTo>
                  <a:lnTo>
                    <a:pt x="2540" y="1978"/>
                  </a:lnTo>
                  <a:lnTo>
                    <a:pt x="2369" y="1954"/>
                  </a:lnTo>
                  <a:lnTo>
                    <a:pt x="2198" y="1905"/>
                  </a:lnTo>
                  <a:lnTo>
                    <a:pt x="2027" y="1832"/>
                  </a:lnTo>
                  <a:lnTo>
                    <a:pt x="1905" y="1710"/>
                  </a:lnTo>
                  <a:lnTo>
                    <a:pt x="1783" y="1588"/>
                  </a:lnTo>
                  <a:lnTo>
                    <a:pt x="1710" y="1417"/>
                  </a:lnTo>
                  <a:lnTo>
                    <a:pt x="1661" y="1246"/>
                  </a:lnTo>
                  <a:lnTo>
                    <a:pt x="1636" y="1075"/>
                  </a:lnTo>
                  <a:lnTo>
                    <a:pt x="1661" y="904"/>
                  </a:lnTo>
                  <a:lnTo>
                    <a:pt x="1710" y="733"/>
                  </a:lnTo>
                  <a:lnTo>
                    <a:pt x="1783" y="562"/>
                  </a:lnTo>
                  <a:lnTo>
                    <a:pt x="1905" y="440"/>
                  </a:lnTo>
                  <a:lnTo>
                    <a:pt x="2027" y="318"/>
                  </a:lnTo>
                  <a:lnTo>
                    <a:pt x="2198" y="244"/>
                  </a:lnTo>
                  <a:lnTo>
                    <a:pt x="2369" y="195"/>
                  </a:lnTo>
                  <a:lnTo>
                    <a:pt x="2540" y="171"/>
                  </a:lnTo>
                  <a:close/>
                  <a:moveTo>
                    <a:pt x="5862" y="171"/>
                  </a:moveTo>
                  <a:lnTo>
                    <a:pt x="6033" y="195"/>
                  </a:lnTo>
                  <a:lnTo>
                    <a:pt x="6204" y="244"/>
                  </a:lnTo>
                  <a:lnTo>
                    <a:pt x="6374" y="318"/>
                  </a:lnTo>
                  <a:lnTo>
                    <a:pt x="6497" y="440"/>
                  </a:lnTo>
                  <a:lnTo>
                    <a:pt x="6619" y="562"/>
                  </a:lnTo>
                  <a:lnTo>
                    <a:pt x="6692" y="733"/>
                  </a:lnTo>
                  <a:lnTo>
                    <a:pt x="6741" y="904"/>
                  </a:lnTo>
                  <a:lnTo>
                    <a:pt x="6765" y="1075"/>
                  </a:lnTo>
                  <a:lnTo>
                    <a:pt x="6741" y="1246"/>
                  </a:lnTo>
                  <a:lnTo>
                    <a:pt x="6692" y="1417"/>
                  </a:lnTo>
                  <a:lnTo>
                    <a:pt x="6619" y="1588"/>
                  </a:lnTo>
                  <a:lnTo>
                    <a:pt x="6497" y="1710"/>
                  </a:lnTo>
                  <a:lnTo>
                    <a:pt x="6374" y="1832"/>
                  </a:lnTo>
                  <a:lnTo>
                    <a:pt x="6204" y="1905"/>
                  </a:lnTo>
                  <a:lnTo>
                    <a:pt x="6033" y="1954"/>
                  </a:lnTo>
                  <a:lnTo>
                    <a:pt x="5862" y="1978"/>
                  </a:lnTo>
                  <a:lnTo>
                    <a:pt x="5691" y="1954"/>
                  </a:lnTo>
                  <a:lnTo>
                    <a:pt x="5520" y="1905"/>
                  </a:lnTo>
                  <a:lnTo>
                    <a:pt x="5349" y="1832"/>
                  </a:lnTo>
                  <a:lnTo>
                    <a:pt x="5227" y="1710"/>
                  </a:lnTo>
                  <a:lnTo>
                    <a:pt x="5104" y="1588"/>
                  </a:lnTo>
                  <a:lnTo>
                    <a:pt x="5031" y="1417"/>
                  </a:lnTo>
                  <a:lnTo>
                    <a:pt x="4982" y="1246"/>
                  </a:lnTo>
                  <a:lnTo>
                    <a:pt x="4958" y="1075"/>
                  </a:lnTo>
                  <a:lnTo>
                    <a:pt x="4982" y="904"/>
                  </a:lnTo>
                  <a:lnTo>
                    <a:pt x="5031" y="733"/>
                  </a:lnTo>
                  <a:lnTo>
                    <a:pt x="5104" y="562"/>
                  </a:lnTo>
                  <a:lnTo>
                    <a:pt x="5227" y="440"/>
                  </a:lnTo>
                  <a:lnTo>
                    <a:pt x="5349" y="318"/>
                  </a:lnTo>
                  <a:lnTo>
                    <a:pt x="5520" y="244"/>
                  </a:lnTo>
                  <a:lnTo>
                    <a:pt x="5691" y="195"/>
                  </a:lnTo>
                  <a:lnTo>
                    <a:pt x="5862" y="171"/>
                  </a:lnTo>
                  <a:close/>
                  <a:moveTo>
                    <a:pt x="9183" y="171"/>
                  </a:moveTo>
                  <a:lnTo>
                    <a:pt x="9354" y="195"/>
                  </a:lnTo>
                  <a:lnTo>
                    <a:pt x="9525" y="244"/>
                  </a:lnTo>
                  <a:lnTo>
                    <a:pt x="9696" y="318"/>
                  </a:lnTo>
                  <a:lnTo>
                    <a:pt x="9818" y="440"/>
                  </a:lnTo>
                  <a:lnTo>
                    <a:pt x="9940" y="562"/>
                  </a:lnTo>
                  <a:lnTo>
                    <a:pt x="10014" y="733"/>
                  </a:lnTo>
                  <a:lnTo>
                    <a:pt x="10062" y="904"/>
                  </a:lnTo>
                  <a:lnTo>
                    <a:pt x="10087" y="1075"/>
                  </a:lnTo>
                  <a:lnTo>
                    <a:pt x="10062" y="1246"/>
                  </a:lnTo>
                  <a:lnTo>
                    <a:pt x="10014" y="1417"/>
                  </a:lnTo>
                  <a:lnTo>
                    <a:pt x="9940" y="1588"/>
                  </a:lnTo>
                  <a:lnTo>
                    <a:pt x="9818" y="1710"/>
                  </a:lnTo>
                  <a:lnTo>
                    <a:pt x="9696" y="1832"/>
                  </a:lnTo>
                  <a:lnTo>
                    <a:pt x="9525" y="1905"/>
                  </a:lnTo>
                  <a:lnTo>
                    <a:pt x="9354" y="1954"/>
                  </a:lnTo>
                  <a:lnTo>
                    <a:pt x="9183" y="1978"/>
                  </a:lnTo>
                  <a:lnTo>
                    <a:pt x="9012" y="1954"/>
                  </a:lnTo>
                  <a:lnTo>
                    <a:pt x="8841" y="1905"/>
                  </a:lnTo>
                  <a:lnTo>
                    <a:pt x="8670" y="1832"/>
                  </a:lnTo>
                  <a:lnTo>
                    <a:pt x="8548" y="1710"/>
                  </a:lnTo>
                  <a:lnTo>
                    <a:pt x="8426" y="1588"/>
                  </a:lnTo>
                  <a:lnTo>
                    <a:pt x="8353" y="1417"/>
                  </a:lnTo>
                  <a:lnTo>
                    <a:pt x="8304" y="1246"/>
                  </a:lnTo>
                  <a:lnTo>
                    <a:pt x="8279" y="1075"/>
                  </a:lnTo>
                  <a:lnTo>
                    <a:pt x="8304" y="904"/>
                  </a:lnTo>
                  <a:lnTo>
                    <a:pt x="8353" y="733"/>
                  </a:lnTo>
                  <a:lnTo>
                    <a:pt x="8426" y="562"/>
                  </a:lnTo>
                  <a:lnTo>
                    <a:pt x="8548" y="440"/>
                  </a:lnTo>
                  <a:lnTo>
                    <a:pt x="8670" y="318"/>
                  </a:lnTo>
                  <a:lnTo>
                    <a:pt x="8841" y="244"/>
                  </a:lnTo>
                  <a:lnTo>
                    <a:pt x="9012" y="195"/>
                  </a:lnTo>
                  <a:lnTo>
                    <a:pt x="9183" y="171"/>
                  </a:lnTo>
                  <a:close/>
                  <a:moveTo>
                    <a:pt x="12505" y="171"/>
                  </a:moveTo>
                  <a:lnTo>
                    <a:pt x="12676" y="195"/>
                  </a:lnTo>
                  <a:lnTo>
                    <a:pt x="12847" y="244"/>
                  </a:lnTo>
                  <a:lnTo>
                    <a:pt x="13018" y="318"/>
                  </a:lnTo>
                  <a:lnTo>
                    <a:pt x="13140" y="440"/>
                  </a:lnTo>
                  <a:lnTo>
                    <a:pt x="13262" y="562"/>
                  </a:lnTo>
                  <a:lnTo>
                    <a:pt x="13335" y="733"/>
                  </a:lnTo>
                  <a:lnTo>
                    <a:pt x="13384" y="904"/>
                  </a:lnTo>
                  <a:lnTo>
                    <a:pt x="13408" y="1075"/>
                  </a:lnTo>
                  <a:lnTo>
                    <a:pt x="13384" y="1246"/>
                  </a:lnTo>
                  <a:lnTo>
                    <a:pt x="13335" y="1417"/>
                  </a:lnTo>
                  <a:lnTo>
                    <a:pt x="13262" y="1588"/>
                  </a:lnTo>
                  <a:lnTo>
                    <a:pt x="13140" y="1710"/>
                  </a:lnTo>
                  <a:lnTo>
                    <a:pt x="13018" y="1832"/>
                  </a:lnTo>
                  <a:lnTo>
                    <a:pt x="12847" y="1905"/>
                  </a:lnTo>
                  <a:lnTo>
                    <a:pt x="12676" y="1954"/>
                  </a:lnTo>
                  <a:lnTo>
                    <a:pt x="12505" y="1978"/>
                  </a:lnTo>
                  <a:lnTo>
                    <a:pt x="12334" y="1954"/>
                  </a:lnTo>
                  <a:lnTo>
                    <a:pt x="12163" y="1905"/>
                  </a:lnTo>
                  <a:lnTo>
                    <a:pt x="11992" y="1832"/>
                  </a:lnTo>
                  <a:lnTo>
                    <a:pt x="11870" y="1710"/>
                  </a:lnTo>
                  <a:lnTo>
                    <a:pt x="11748" y="1588"/>
                  </a:lnTo>
                  <a:lnTo>
                    <a:pt x="11674" y="1417"/>
                  </a:lnTo>
                  <a:lnTo>
                    <a:pt x="11625" y="1246"/>
                  </a:lnTo>
                  <a:lnTo>
                    <a:pt x="11601" y="1075"/>
                  </a:lnTo>
                  <a:lnTo>
                    <a:pt x="11625" y="904"/>
                  </a:lnTo>
                  <a:lnTo>
                    <a:pt x="11674" y="733"/>
                  </a:lnTo>
                  <a:lnTo>
                    <a:pt x="11748" y="562"/>
                  </a:lnTo>
                  <a:lnTo>
                    <a:pt x="11870" y="440"/>
                  </a:lnTo>
                  <a:lnTo>
                    <a:pt x="11992" y="318"/>
                  </a:lnTo>
                  <a:lnTo>
                    <a:pt x="12163" y="244"/>
                  </a:lnTo>
                  <a:lnTo>
                    <a:pt x="12334" y="195"/>
                  </a:lnTo>
                  <a:lnTo>
                    <a:pt x="12505" y="171"/>
                  </a:lnTo>
                  <a:close/>
                  <a:moveTo>
                    <a:pt x="13091" y="5520"/>
                  </a:moveTo>
                  <a:lnTo>
                    <a:pt x="13189" y="5544"/>
                  </a:lnTo>
                  <a:lnTo>
                    <a:pt x="13262" y="5593"/>
                  </a:lnTo>
                  <a:lnTo>
                    <a:pt x="13311" y="5666"/>
                  </a:lnTo>
                  <a:lnTo>
                    <a:pt x="13335" y="5764"/>
                  </a:lnTo>
                  <a:lnTo>
                    <a:pt x="13311" y="5862"/>
                  </a:lnTo>
                  <a:lnTo>
                    <a:pt x="13262" y="5935"/>
                  </a:lnTo>
                  <a:lnTo>
                    <a:pt x="13189" y="5984"/>
                  </a:lnTo>
                  <a:lnTo>
                    <a:pt x="13091" y="6008"/>
                  </a:lnTo>
                  <a:lnTo>
                    <a:pt x="1954" y="6008"/>
                  </a:lnTo>
                  <a:lnTo>
                    <a:pt x="1856" y="5984"/>
                  </a:lnTo>
                  <a:lnTo>
                    <a:pt x="1783" y="5935"/>
                  </a:lnTo>
                  <a:lnTo>
                    <a:pt x="1734" y="5862"/>
                  </a:lnTo>
                  <a:lnTo>
                    <a:pt x="1710" y="5764"/>
                  </a:lnTo>
                  <a:lnTo>
                    <a:pt x="1734" y="5666"/>
                  </a:lnTo>
                  <a:lnTo>
                    <a:pt x="1783" y="5593"/>
                  </a:lnTo>
                  <a:lnTo>
                    <a:pt x="1856" y="5544"/>
                  </a:lnTo>
                  <a:lnTo>
                    <a:pt x="1954" y="5520"/>
                  </a:lnTo>
                  <a:close/>
                  <a:moveTo>
                    <a:pt x="13189" y="7840"/>
                  </a:moveTo>
                  <a:lnTo>
                    <a:pt x="13262" y="7913"/>
                  </a:lnTo>
                  <a:lnTo>
                    <a:pt x="13311" y="7986"/>
                  </a:lnTo>
                  <a:lnTo>
                    <a:pt x="13335" y="8084"/>
                  </a:lnTo>
                  <a:lnTo>
                    <a:pt x="13311" y="8182"/>
                  </a:lnTo>
                  <a:lnTo>
                    <a:pt x="13262" y="8255"/>
                  </a:lnTo>
                  <a:lnTo>
                    <a:pt x="13189" y="8304"/>
                  </a:lnTo>
                  <a:lnTo>
                    <a:pt x="13091" y="8328"/>
                  </a:lnTo>
                  <a:lnTo>
                    <a:pt x="1954" y="8328"/>
                  </a:lnTo>
                  <a:lnTo>
                    <a:pt x="1856" y="8304"/>
                  </a:lnTo>
                  <a:lnTo>
                    <a:pt x="1783" y="8255"/>
                  </a:lnTo>
                  <a:lnTo>
                    <a:pt x="1734" y="8182"/>
                  </a:lnTo>
                  <a:lnTo>
                    <a:pt x="1710" y="8084"/>
                  </a:lnTo>
                  <a:lnTo>
                    <a:pt x="1734" y="7986"/>
                  </a:lnTo>
                  <a:lnTo>
                    <a:pt x="1783" y="7913"/>
                  </a:lnTo>
                  <a:lnTo>
                    <a:pt x="1856" y="7840"/>
                  </a:lnTo>
                  <a:close/>
                  <a:moveTo>
                    <a:pt x="13091" y="10136"/>
                  </a:moveTo>
                  <a:lnTo>
                    <a:pt x="13189" y="10160"/>
                  </a:lnTo>
                  <a:lnTo>
                    <a:pt x="13262" y="10209"/>
                  </a:lnTo>
                  <a:lnTo>
                    <a:pt x="13311" y="10282"/>
                  </a:lnTo>
                  <a:lnTo>
                    <a:pt x="13335" y="10380"/>
                  </a:lnTo>
                  <a:lnTo>
                    <a:pt x="13311" y="10478"/>
                  </a:lnTo>
                  <a:lnTo>
                    <a:pt x="13262" y="10551"/>
                  </a:lnTo>
                  <a:lnTo>
                    <a:pt x="13189" y="10600"/>
                  </a:lnTo>
                  <a:lnTo>
                    <a:pt x="13091" y="10624"/>
                  </a:lnTo>
                  <a:lnTo>
                    <a:pt x="1954" y="10624"/>
                  </a:lnTo>
                  <a:lnTo>
                    <a:pt x="1856" y="10600"/>
                  </a:lnTo>
                  <a:lnTo>
                    <a:pt x="1783" y="10551"/>
                  </a:lnTo>
                  <a:lnTo>
                    <a:pt x="1734" y="10478"/>
                  </a:lnTo>
                  <a:lnTo>
                    <a:pt x="1710" y="10380"/>
                  </a:lnTo>
                  <a:lnTo>
                    <a:pt x="1734" y="10282"/>
                  </a:lnTo>
                  <a:lnTo>
                    <a:pt x="1783" y="10209"/>
                  </a:lnTo>
                  <a:lnTo>
                    <a:pt x="1856" y="10160"/>
                  </a:lnTo>
                  <a:lnTo>
                    <a:pt x="1954" y="10136"/>
                  </a:lnTo>
                  <a:close/>
                  <a:moveTo>
                    <a:pt x="8206" y="12456"/>
                  </a:moveTo>
                  <a:lnTo>
                    <a:pt x="8304" y="12480"/>
                  </a:lnTo>
                  <a:lnTo>
                    <a:pt x="8377" y="12529"/>
                  </a:lnTo>
                  <a:lnTo>
                    <a:pt x="8426" y="12602"/>
                  </a:lnTo>
                  <a:lnTo>
                    <a:pt x="8450" y="12700"/>
                  </a:lnTo>
                  <a:lnTo>
                    <a:pt x="8426" y="12798"/>
                  </a:lnTo>
                  <a:lnTo>
                    <a:pt x="8377" y="12871"/>
                  </a:lnTo>
                  <a:lnTo>
                    <a:pt x="8304" y="12920"/>
                  </a:lnTo>
                  <a:lnTo>
                    <a:pt x="8206" y="12944"/>
                  </a:lnTo>
                  <a:lnTo>
                    <a:pt x="1954" y="12944"/>
                  </a:lnTo>
                  <a:lnTo>
                    <a:pt x="1856" y="12920"/>
                  </a:lnTo>
                  <a:lnTo>
                    <a:pt x="1783" y="12871"/>
                  </a:lnTo>
                  <a:lnTo>
                    <a:pt x="1734" y="12798"/>
                  </a:lnTo>
                  <a:lnTo>
                    <a:pt x="1710" y="12700"/>
                  </a:lnTo>
                  <a:lnTo>
                    <a:pt x="1734" y="12602"/>
                  </a:lnTo>
                  <a:lnTo>
                    <a:pt x="1783" y="12529"/>
                  </a:lnTo>
                  <a:lnTo>
                    <a:pt x="1856" y="12480"/>
                  </a:lnTo>
                  <a:lnTo>
                    <a:pt x="1954" y="12456"/>
                  </a:lnTo>
                  <a:close/>
                  <a:moveTo>
                    <a:pt x="782" y="0"/>
                  </a:moveTo>
                  <a:lnTo>
                    <a:pt x="635" y="25"/>
                  </a:lnTo>
                  <a:lnTo>
                    <a:pt x="489" y="73"/>
                  </a:lnTo>
                  <a:lnTo>
                    <a:pt x="342" y="122"/>
                  </a:lnTo>
                  <a:lnTo>
                    <a:pt x="220" y="220"/>
                  </a:lnTo>
                  <a:lnTo>
                    <a:pt x="122" y="342"/>
                  </a:lnTo>
                  <a:lnTo>
                    <a:pt x="73" y="489"/>
                  </a:lnTo>
                  <a:lnTo>
                    <a:pt x="24" y="635"/>
                  </a:lnTo>
                  <a:lnTo>
                    <a:pt x="0" y="782"/>
                  </a:lnTo>
                  <a:lnTo>
                    <a:pt x="0" y="17780"/>
                  </a:lnTo>
                  <a:lnTo>
                    <a:pt x="24" y="17927"/>
                  </a:lnTo>
                  <a:lnTo>
                    <a:pt x="73" y="18073"/>
                  </a:lnTo>
                  <a:lnTo>
                    <a:pt x="122" y="18220"/>
                  </a:lnTo>
                  <a:lnTo>
                    <a:pt x="220" y="18342"/>
                  </a:lnTo>
                  <a:lnTo>
                    <a:pt x="342" y="18440"/>
                  </a:lnTo>
                  <a:lnTo>
                    <a:pt x="489" y="18488"/>
                  </a:lnTo>
                  <a:lnTo>
                    <a:pt x="635" y="18537"/>
                  </a:lnTo>
                  <a:lnTo>
                    <a:pt x="782" y="18562"/>
                  </a:lnTo>
                  <a:lnTo>
                    <a:pt x="14361" y="18562"/>
                  </a:lnTo>
                  <a:lnTo>
                    <a:pt x="14507" y="18537"/>
                  </a:lnTo>
                  <a:lnTo>
                    <a:pt x="14654" y="18488"/>
                  </a:lnTo>
                  <a:lnTo>
                    <a:pt x="14800" y="18440"/>
                  </a:lnTo>
                  <a:lnTo>
                    <a:pt x="14923" y="18342"/>
                  </a:lnTo>
                  <a:lnTo>
                    <a:pt x="15020" y="18220"/>
                  </a:lnTo>
                  <a:lnTo>
                    <a:pt x="15069" y="18073"/>
                  </a:lnTo>
                  <a:lnTo>
                    <a:pt x="15118" y="17927"/>
                  </a:lnTo>
                  <a:lnTo>
                    <a:pt x="15142" y="17780"/>
                  </a:lnTo>
                  <a:lnTo>
                    <a:pt x="15142" y="782"/>
                  </a:lnTo>
                  <a:lnTo>
                    <a:pt x="15118" y="635"/>
                  </a:lnTo>
                  <a:lnTo>
                    <a:pt x="15069" y="489"/>
                  </a:lnTo>
                  <a:lnTo>
                    <a:pt x="15020" y="342"/>
                  </a:lnTo>
                  <a:lnTo>
                    <a:pt x="14923" y="220"/>
                  </a:lnTo>
                  <a:lnTo>
                    <a:pt x="14800" y="122"/>
                  </a:lnTo>
                  <a:lnTo>
                    <a:pt x="14654" y="73"/>
                  </a:lnTo>
                  <a:lnTo>
                    <a:pt x="14507" y="25"/>
                  </a:lnTo>
                  <a:lnTo>
                    <a:pt x="1436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4416" name="Google Shape;4416;p39"/>
          <p:cNvGrpSpPr/>
          <p:nvPr/>
        </p:nvGrpSpPr>
        <p:grpSpPr>
          <a:xfrm>
            <a:off x="910227" y="406125"/>
            <a:ext cx="371623" cy="309362"/>
            <a:chOff x="1244325" y="314425"/>
            <a:chExt cx="444525" cy="370050"/>
          </a:xfrm>
        </p:grpSpPr>
        <p:sp>
          <p:nvSpPr>
            <p:cNvPr id="4417" name="Google Shape;4417;p39"/>
            <p:cNvSpPr/>
            <p:nvPr/>
          </p:nvSpPr>
          <p:spPr>
            <a:xfrm>
              <a:off x="1388425" y="463425"/>
              <a:ext cx="143525" cy="143500"/>
            </a:xfrm>
            <a:custGeom>
              <a:avLst/>
              <a:gdLst/>
              <a:ahLst/>
              <a:cxnLst/>
              <a:rect l="l" t="t" r="r" b="b"/>
              <a:pathLst>
                <a:path w="5741" h="5740" extrusionOk="0">
                  <a:moveTo>
                    <a:pt x="2809" y="0"/>
                  </a:moveTo>
                  <a:lnTo>
                    <a:pt x="2492" y="49"/>
                  </a:lnTo>
                  <a:lnTo>
                    <a:pt x="2199" y="122"/>
                  </a:lnTo>
                  <a:lnTo>
                    <a:pt x="1906" y="244"/>
                  </a:lnTo>
                  <a:lnTo>
                    <a:pt x="1637" y="366"/>
                  </a:lnTo>
                  <a:lnTo>
                    <a:pt x="1368" y="537"/>
                  </a:lnTo>
                  <a:lnTo>
                    <a:pt x="1149" y="708"/>
                  </a:lnTo>
                  <a:lnTo>
                    <a:pt x="904" y="904"/>
                  </a:lnTo>
                  <a:lnTo>
                    <a:pt x="709" y="1124"/>
                  </a:lnTo>
                  <a:lnTo>
                    <a:pt x="538" y="1368"/>
                  </a:lnTo>
                  <a:lnTo>
                    <a:pt x="367" y="1636"/>
                  </a:lnTo>
                  <a:lnTo>
                    <a:pt x="245" y="1905"/>
                  </a:lnTo>
                  <a:lnTo>
                    <a:pt x="147" y="2198"/>
                  </a:lnTo>
                  <a:lnTo>
                    <a:pt x="74" y="2491"/>
                  </a:lnTo>
                  <a:lnTo>
                    <a:pt x="25" y="2809"/>
                  </a:lnTo>
                  <a:lnTo>
                    <a:pt x="1" y="3126"/>
                  </a:lnTo>
                  <a:lnTo>
                    <a:pt x="25" y="3517"/>
                  </a:lnTo>
                  <a:lnTo>
                    <a:pt x="98" y="3908"/>
                  </a:lnTo>
                  <a:lnTo>
                    <a:pt x="221" y="4274"/>
                  </a:lnTo>
                  <a:lnTo>
                    <a:pt x="392" y="4641"/>
                  </a:lnTo>
                  <a:lnTo>
                    <a:pt x="611" y="4958"/>
                  </a:lnTo>
                  <a:lnTo>
                    <a:pt x="856" y="5251"/>
                  </a:lnTo>
                  <a:lnTo>
                    <a:pt x="1124" y="5520"/>
                  </a:lnTo>
                  <a:lnTo>
                    <a:pt x="1442" y="5740"/>
                  </a:lnTo>
                  <a:lnTo>
                    <a:pt x="1393" y="5422"/>
                  </a:lnTo>
                  <a:lnTo>
                    <a:pt x="1368" y="5080"/>
                  </a:lnTo>
                  <a:lnTo>
                    <a:pt x="1393" y="4689"/>
                  </a:lnTo>
                  <a:lnTo>
                    <a:pt x="1442" y="4323"/>
                  </a:lnTo>
                  <a:lnTo>
                    <a:pt x="1539" y="3957"/>
                  </a:lnTo>
                  <a:lnTo>
                    <a:pt x="1662" y="3639"/>
                  </a:lnTo>
                  <a:lnTo>
                    <a:pt x="1808" y="3297"/>
                  </a:lnTo>
                  <a:lnTo>
                    <a:pt x="2003" y="3004"/>
                  </a:lnTo>
                  <a:lnTo>
                    <a:pt x="2223" y="2711"/>
                  </a:lnTo>
                  <a:lnTo>
                    <a:pt x="2468" y="2442"/>
                  </a:lnTo>
                  <a:lnTo>
                    <a:pt x="2712" y="2198"/>
                  </a:lnTo>
                  <a:lnTo>
                    <a:pt x="3005" y="2003"/>
                  </a:lnTo>
                  <a:lnTo>
                    <a:pt x="3322" y="1807"/>
                  </a:lnTo>
                  <a:lnTo>
                    <a:pt x="3640" y="1661"/>
                  </a:lnTo>
                  <a:lnTo>
                    <a:pt x="3982" y="1514"/>
                  </a:lnTo>
                  <a:lnTo>
                    <a:pt x="4324" y="1441"/>
                  </a:lnTo>
                  <a:lnTo>
                    <a:pt x="4690" y="1368"/>
                  </a:lnTo>
                  <a:lnTo>
                    <a:pt x="5423" y="1368"/>
                  </a:lnTo>
                  <a:lnTo>
                    <a:pt x="5740" y="1417"/>
                  </a:lnTo>
                  <a:lnTo>
                    <a:pt x="5520" y="1124"/>
                  </a:lnTo>
                  <a:lnTo>
                    <a:pt x="5252" y="831"/>
                  </a:lnTo>
                  <a:lnTo>
                    <a:pt x="4959" y="586"/>
                  </a:lnTo>
                  <a:lnTo>
                    <a:pt x="4641" y="391"/>
                  </a:lnTo>
                  <a:lnTo>
                    <a:pt x="4299" y="220"/>
                  </a:lnTo>
                  <a:lnTo>
                    <a:pt x="3933" y="98"/>
                  </a:lnTo>
                  <a:lnTo>
                    <a:pt x="3542" y="25"/>
                  </a:lnTo>
                  <a:lnTo>
                    <a:pt x="312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418" name="Google Shape;4418;p39"/>
            <p:cNvSpPr/>
            <p:nvPr/>
          </p:nvSpPr>
          <p:spPr>
            <a:xfrm>
              <a:off x="1244325" y="314425"/>
              <a:ext cx="444525" cy="370050"/>
            </a:xfrm>
            <a:custGeom>
              <a:avLst/>
              <a:gdLst/>
              <a:ahLst/>
              <a:cxnLst/>
              <a:rect l="l" t="t" r="r" b="b"/>
              <a:pathLst>
                <a:path w="17781" h="14802" extrusionOk="0">
                  <a:moveTo>
                    <a:pt x="11748" y="2101"/>
                  </a:moveTo>
                  <a:lnTo>
                    <a:pt x="11846" y="2126"/>
                  </a:lnTo>
                  <a:lnTo>
                    <a:pt x="11919" y="2175"/>
                  </a:lnTo>
                  <a:lnTo>
                    <a:pt x="11968" y="2248"/>
                  </a:lnTo>
                  <a:lnTo>
                    <a:pt x="11993" y="2346"/>
                  </a:lnTo>
                  <a:lnTo>
                    <a:pt x="11968" y="2419"/>
                  </a:lnTo>
                  <a:lnTo>
                    <a:pt x="11919" y="2492"/>
                  </a:lnTo>
                  <a:lnTo>
                    <a:pt x="11846" y="2541"/>
                  </a:lnTo>
                  <a:lnTo>
                    <a:pt x="11748" y="2565"/>
                  </a:lnTo>
                  <a:lnTo>
                    <a:pt x="6033" y="2565"/>
                  </a:lnTo>
                  <a:lnTo>
                    <a:pt x="5936" y="2541"/>
                  </a:lnTo>
                  <a:lnTo>
                    <a:pt x="5862" y="2492"/>
                  </a:lnTo>
                  <a:lnTo>
                    <a:pt x="5814" y="2419"/>
                  </a:lnTo>
                  <a:lnTo>
                    <a:pt x="5789" y="2346"/>
                  </a:lnTo>
                  <a:lnTo>
                    <a:pt x="5814" y="2248"/>
                  </a:lnTo>
                  <a:lnTo>
                    <a:pt x="5862" y="2175"/>
                  </a:lnTo>
                  <a:lnTo>
                    <a:pt x="5936" y="2126"/>
                  </a:lnTo>
                  <a:lnTo>
                    <a:pt x="6033" y="2101"/>
                  </a:lnTo>
                  <a:close/>
                  <a:moveTo>
                    <a:pt x="15949" y="4519"/>
                  </a:moveTo>
                  <a:lnTo>
                    <a:pt x="16047" y="4568"/>
                  </a:lnTo>
                  <a:lnTo>
                    <a:pt x="16145" y="4592"/>
                  </a:lnTo>
                  <a:lnTo>
                    <a:pt x="16193" y="4666"/>
                  </a:lnTo>
                  <a:lnTo>
                    <a:pt x="16267" y="4739"/>
                  </a:lnTo>
                  <a:lnTo>
                    <a:pt x="16316" y="4812"/>
                  </a:lnTo>
                  <a:lnTo>
                    <a:pt x="16340" y="4910"/>
                  </a:lnTo>
                  <a:lnTo>
                    <a:pt x="16340" y="5008"/>
                  </a:lnTo>
                  <a:lnTo>
                    <a:pt x="16340" y="5789"/>
                  </a:lnTo>
                  <a:lnTo>
                    <a:pt x="16340" y="5887"/>
                  </a:lnTo>
                  <a:lnTo>
                    <a:pt x="16316" y="5985"/>
                  </a:lnTo>
                  <a:lnTo>
                    <a:pt x="16267" y="6058"/>
                  </a:lnTo>
                  <a:lnTo>
                    <a:pt x="16193" y="6131"/>
                  </a:lnTo>
                  <a:lnTo>
                    <a:pt x="16145" y="6204"/>
                  </a:lnTo>
                  <a:lnTo>
                    <a:pt x="16047" y="6229"/>
                  </a:lnTo>
                  <a:lnTo>
                    <a:pt x="15949" y="6278"/>
                  </a:lnTo>
                  <a:lnTo>
                    <a:pt x="14069" y="6278"/>
                  </a:lnTo>
                  <a:lnTo>
                    <a:pt x="13971" y="6229"/>
                  </a:lnTo>
                  <a:lnTo>
                    <a:pt x="13898" y="6204"/>
                  </a:lnTo>
                  <a:lnTo>
                    <a:pt x="13824" y="6131"/>
                  </a:lnTo>
                  <a:lnTo>
                    <a:pt x="13751" y="6058"/>
                  </a:lnTo>
                  <a:lnTo>
                    <a:pt x="13727" y="5985"/>
                  </a:lnTo>
                  <a:lnTo>
                    <a:pt x="13678" y="5887"/>
                  </a:lnTo>
                  <a:lnTo>
                    <a:pt x="13678" y="5789"/>
                  </a:lnTo>
                  <a:lnTo>
                    <a:pt x="13678" y="5008"/>
                  </a:lnTo>
                  <a:lnTo>
                    <a:pt x="13678" y="4910"/>
                  </a:lnTo>
                  <a:lnTo>
                    <a:pt x="13727" y="4812"/>
                  </a:lnTo>
                  <a:lnTo>
                    <a:pt x="13751" y="4739"/>
                  </a:lnTo>
                  <a:lnTo>
                    <a:pt x="13824" y="4666"/>
                  </a:lnTo>
                  <a:lnTo>
                    <a:pt x="13898" y="4592"/>
                  </a:lnTo>
                  <a:lnTo>
                    <a:pt x="13971" y="4568"/>
                  </a:lnTo>
                  <a:lnTo>
                    <a:pt x="14069" y="4519"/>
                  </a:lnTo>
                  <a:close/>
                  <a:moveTo>
                    <a:pt x="8891" y="5105"/>
                  </a:moveTo>
                  <a:lnTo>
                    <a:pt x="9306" y="5130"/>
                  </a:lnTo>
                  <a:lnTo>
                    <a:pt x="9697" y="5179"/>
                  </a:lnTo>
                  <a:lnTo>
                    <a:pt x="10063" y="5276"/>
                  </a:lnTo>
                  <a:lnTo>
                    <a:pt x="10430" y="5423"/>
                  </a:lnTo>
                  <a:lnTo>
                    <a:pt x="10796" y="5594"/>
                  </a:lnTo>
                  <a:lnTo>
                    <a:pt x="11113" y="5789"/>
                  </a:lnTo>
                  <a:lnTo>
                    <a:pt x="11406" y="6009"/>
                  </a:lnTo>
                  <a:lnTo>
                    <a:pt x="11700" y="6278"/>
                  </a:lnTo>
                  <a:lnTo>
                    <a:pt x="11968" y="6546"/>
                  </a:lnTo>
                  <a:lnTo>
                    <a:pt x="12188" y="6864"/>
                  </a:lnTo>
                  <a:lnTo>
                    <a:pt x="12383" y="7181"/>
                  </a:lnTo>
                  <a:lnTo>
                    <a:pt x="12554" y="7523"/>
                  </a:lnTo>
                  <a:lnTo>
                    <a:pt x="12676" y="7890"/>
                  </a:lnTo>
                  <a:lnTo>
                    <a:pt x="12774" y="8280"/>
                  </a:lnTo>
                  <a:lnTo>
                    <a:pt x="12847" y="8671"/>
                  </a:lnTo>
                  <a:lnTo>
                    <a:pt x="12872" y="9086"/>
                  </a:lnTo>
                  <a:lnTo>
                    <a:pt x="12847" y="9477"/>
                  </a:lnTo>
                  <a:lnTo>
                    <a:pt x="12774" y="9868"/>
                  </a:lnTo>
                  <a:lnTo>
                    <a:pt x="12676" y="10259"/>
                  </a:lnTo>
                  <a:lnTo>
                    <a:pt x="12554" y="10625"/>
                  </a:lnTo>
                  <a:lnTo>
                    <a:pt x="12383" y="10967"/>
                  </a:lnTo>
                  <a:lnTo>
                    <a:pt x="12188" y="11309"/>
                  </a:lnTo>
                  <a:lnTo>
                    <a:pt x="11968" y="11602"/>
                  </a:lnTo>
                  <a:lnTo>
                    <a:pt x="11700" y="11895"/>
                  </a:lnTo>
                  <a:lnTo>
                    <a:pt x="11406" y="12139"/>
                  </a:lnTo>
                  <a:lnTo>
                    <a:pt x="11113" y="12383"/>
                  </a:lnTo>
                  <a:lnTo>
                    <a:pt x="10796" y="12579"/>
                  </a:lnTo>
                  <a:lnTo>
                    <a:pt x="10430" y="12750"/>
                  </a:lnTo>
                  <a:lnTo>
                    <a:pt x="10063" y="12872"/>
                  </a:lnTo>
                  <a:lnTo>
                    <a:pt x="9697" y="12970"/>
                  </a:lnTo>
                  <a:lnTo>
                    <a:pt x="9306" y="13018"/>
                  </a:lnTo>
                  <a:lnTo>
                    <a:pt x="8891" y="13043"/>
                  </a:lnTo>
                  <a:lnTo>
                    <a:pt x="8476" y="13018"/>
                  </a:lnTo>
                  <a:lnTo>
                    <a:pt x="8085" y="12970"/>
                  </a:lnTo>
                  <a:lnTo>
                    <a:pt x="7719" y="12872"/>
                  </a:lnTo>
                  <a:lnTo>
                    <a:pt x="7352" y="12750"/>
                  </a:lnTo>
                  <a:lnTo>
                    <a:pt x="6986" y="12579"/>
                  </a:lnTo>
                  <a:lnTo>
                    <a:pt x="6668" y="12383"/>
                  </a:lnTo>
                  <a:lnTo>
                    <a:pt x="6375" y="12139"/>
                  </a:lnTo>
                  <a:lnTo>
                    <a:pt x="6082" y="11895"/>
                  </a:lnTo>
                  <a:lnTo>
                    <a:pt x="5814" y="11602"/>
                  </a:lnTo>
                  <a:lnTo>
                    <a:pt x="5594" y="11309"/>
                  </a:lnTo>
                  <a:lnTo>
                    <a:pt x="5398" y="10967"/>
                  </a:lnTo>
                  <a:lnTo>
                    <a:pt x="5227" y="10625"/>
                  </a:lnTo>
                  <a:lnTo>
                    <a:pt x="5105" y="10259"/>
                  </a:lnTo>
                  <a:lnTo>
                    <a:pt x="5008" y="9868"/>
                  </a:lnTo>
                  <a:lnTo>
                    <a:pt x="4934" y="9477"/>
                  </a:lnTo>
                  <a:lnTo>
                    <a:pt x="4910" y="9086"/>
                  </a:lnTo>
                  <a:lnTo>
                    <a:pt x="4934" y="8671"/>
                  </a:lnTo>
                  <a:lnTo>
                    <a:pt x="5008" y="8280"/>
                  </a:lnTo>
                  <a:lnTo>
                    <a:pt x="5105" y="7890"/>
                  </a:lnTo>
                  <a:lnTo>
                    <a:pt x="5227" y="7523"/>
                  </a:lnTo>
                  <a:lnTo>
                    <a:pt x="5398" y="7181"/>
                  </a:lnTo>
                  <a:lnTo>
                    <a:pt x="5594" y="6864"/>
                  </a:lnTo>
                  <a:lnTo>
                    <a:pt x="5814" y="6546"/>
                  </a:lnTo>
                  <a:lnTo>
                    <a:pt x="6082" y="6278"/>
                  </a:lnTo>
                  <a:lnTo>
                    <a:pt x="6375" y="6009"/>
                  </a:lnTo>
                  <a:lnTo>
                    <a:pt x="6668" y="5789"/>
                  </a:lnTo>
                  <a:lnTo>
                    <a:pt x="6986" y="5594"/>
                  </a:lnTo>
                  <a:lnTo>
                    <a:pt x="7352" y="5423"/>
                  </a:lnTo>
                  <a:lnTo>
                    <a:pt x="7719" y="5276"/>
                  </a:lnTo>
                  <a:lnTo>
                    <a:pt x="8085" y="5179"/>
                  </a:lnTo>
                  <a:lnTo>
                    <a:pt x="8476" y="5130"/>
                  </a:lnTo>
                  <a:lnTo>
                    <a:pt x="8891" y="5105"/>
                  </a:lnTo>
                  <a:close/>
                  <a:moveTo>
                    <a:pt x="5301" y="1"/>
                  </a:moveTo>
                  <a:lnTo>
                    <a:pt x="5154" y="50"/>
                  </a:lnTo>
                  <a:lnTo>
                    <a:pt x="5008" y="123"/>
                  </a:lnTo>
                  <a:lnTo>
                    <a:pt x="4861" y="221"/>
                  </a:lnTo>
                  <a:lnTo>
                    <a:pt x="4739" y="318"/>
                  </a:lnTo>
                  <a:lnTo>
                    <a:pt x="4641" y="465"/>
                  </a:lnTo>
                  <a:lnTo>
                    <a:pt x="4568" y="611"/>
                  </a:lnTo>
                  <a:lnTo>
                    <a:pt x="4519" y="758"/>
                  </a:lnTo>
                  <a:lnTo>
                    <a:pt x="4080" y="2565"/>
                  </a:lnTo>
                  <a:lnTo>
                    <a:pt x="3249" y="2565"/>
                  </a:lnTo>
                  <a:lnTo>
                    <a:pt x="3249" y="2468"/>
                  </a:lnTo>
                  <a:lnTo>
                    <a:pt x="3225" y="2370"/>
                  </a:lnTo>
                  <a:lnTo>
                    <a:pt x="3176" y="2297"/>
                  </a:lnTo>
                  <a:lnTo>
                    <a:pt x="3103" y="2223"/>
                  </a:lnTo>
                  <a:lnTo>
                    <a:pt x="3054" y="2150"/>
                  </a:lnTo>
                  <a:lnTo>
                    <a:pt x="2956" y="2126"/>
                  </a:lnTo>
                  <a:lnTo>
                    <a:pt x="2858" y="2077"/>
                  </a:lnTo>
                  <a:lnTo>
                    <a:pt x="1955" y="2077"/>
                  </a:lnTo>
                  <a:lnTo>
                    <a:pt x="1857" y="2126"/>
                  </a:lnTo>
                  <a:lnTo>
                    <a:pt x="1784" y="2150"/>
                  </a:lnTo>
                  <a:lnTo>
                    <a:pt x="1711" y="2223"/>
                  </a:lnTo>
                  <a:lnTo>
                    <a:pt x="1637" y="2297"/>
                  </a:lnTo>
                  <a:lnTo>
                    <a:pt x="1613" y="2370"/>
                  </a:lnTo>
                  <a:lnTo>
                    <a:pt x="1564" y="2468"/>
                  </a:lnTo>
                  <a:lnTo>
                    <a:pt x="1564" y="2565"/>
                  </a:lnTo>
                  <a:lnTo>
                    <a:pt x="782" y="2565"/>
                  </a:lnTo>
                  <a:lnTo>
                    <a:pt x="636" y="2590"/>
                  </a:lnTo>
                  <a:lnTo>
                    <a:pt x="489" y="2639"/>
                  </a:lnTo>
                  <a:lnTo>
                    <a:pt x="343" y="2687"/>
                  </a:lnTo>
                  <a:lnTo>
                    <a:pt x="221" y="2785"/>
                  </a:lnTo>
                  <a:lnTo>
                    <a:pt x="123" y="2907"/>
                  </a:lnTo>
                  <a:lnTo>
                    <a:pt x="74" y="3054"/>
                  </a:lnTo>
                  <a:lnTo>
                    <a:pt x="25" y="3200"/>
                  </a:lnTo>
                  <a:lnTo>
                    <a:pt x="1" y="3347"/>
                  </a:lnTo>
                  <a:lnTo>
                    <a:pt x="1" y="14020"/>
                  </a:lnTo>
                  <a:lnTo>
                    <a:pt x="25" y="14191"/>
                  </a:lnTo>
                  <a:lnTo>
                    <a:pt x="74" y="14337"/>
                  </a:lnTo>
                  <a:lnTo>
                    <a:pt x="123" y="14459"/>
                  </a:lnTo>
                  <a:lnTo>
                    <a:pt x="221" y="14581"/>
                  </a:lnTo>
                  <a:lnTo>
                    <a:pt x="343" y="14679"/>
                  </a:lnTo>
                  <a:lnTo>
                    <a:pt x="489" y="14752"/>
                  </a:lnTo>
                  <a:lnTo>
                    <a:pt x="636" y="14801"/>
                  </a:lnTo>
                  <a:lnTo>
                    <a:pt x="17146" y="14801"/>
                  </a:lnTo>
                  <a:lnTo>
                    <a:pt x="17292" y="14752"/>
                  </a:lnTo>
                  <a:lnTo>
                    <a:pt x="17439" y="14679"/>
                  </a:lnTo>
                  <a:lnTo>
                    <a:pt x="17561" y="14581"/>
                  </a:lnTo>
                  <a:lnTo>
                    <a:pt x="17659" y="14459"/>
                  </a:lnTo>
                  <a:lnTo>
                    <a:pt x="17708" y="14337"/>
                  </a:lnTo>
                  <a:lnTo>
                    <a:pt x="17756" y="14191"/>
                  </a:lnTo>
                  <a:lnTo>
                    <a:pt x="17781" y="14020"/>
                  </a:lnTo>
                  <a:lnTo>
                    <a:pt x="17781" y="3347"/>
                  </a:lnTo>
                  <a:lnTo>
                    <a:pt x="17756" y="3200"/>
                  </a:lnTo>
                  <a:lnTo>
                    <a:pt x="17708" y="3054"/>
                  </a:lnTo>
                  <a:lnTo>
                    <a:pt x="17659" y="2907"/>
                  </a:lnTo>
                  <a:lnTo>
                    <a:pt x="17561" y="2785"/>
                  </a:lnTo>
                  <a:lnTo>
                    <a:pt x="17439" y="2687"/>
                  </a:lnTo>
                  <a:lnTo>
                    <a:pt x="17292" y="2639"/>
                  </a:lnTo>
                  <a:lnTo>
                    <a:pt x="17146" y="2590"/>
                  </a:lnTo>
                  <a:lnTo>
                    <a:pt x="16999" y="2565"/>
                  </a:lnTo>
                  <a:lnTo>
                    <a:pt x="13702" y="2565"/>
                  </a:lnTo>
                  <a:lnTo>
                    <a:pt x="13263" y="758"/>
                  </a:lnTo>
                  <a:lnTo>
                    <a:pt x="13214" y="611"/>
                  </a:lnTo>
                  <a:lnTo>
                    <a:pt x="13141" y="465"/>
                  </a:lnTo>
                  <a:lnTo>
                    <a:pt x="13043" y="318"/>
                  </a:lnTo>
                  <a:lnTo>
                    <a:pt x="12921" y="221"/>
                  </a:lnTo>
                  <a:lnTo>
                    <a:pt x="12774" y="123"/>
                  </a:lnTo>
                  <a:lnTo>
                    <a:pt x="12628" y="50"/>
                  </a:lnTo>
                  <a:lnTo>
                    <a:pt x="1248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4419" name="Google Shape;4419;p39"/>
          <p:cNvGrpSpPr/>
          <p:nvPr/>
        </p:nvGrpSpPr>
        <p:grpSpPr>
          <a:xfrm>
            <a:off x="1481925" y="404599"/>
            <a:ext cx="355300" cy="312413"/>
            <a:chOff x="1928175" y="312600"/>
            <a:chExt cx="425000" cy="373700"/>
          </a:xfrm>
        </p:grpSpPr>
        <p:sp>
          <p:nvSpPr>
            <p:cNvPr id="4420" name="Google Shape;4420;p39"/>
            <p:cNvSpPr/>
            <p:nvPr/>
          </p:nvSpPr>
          <p:spPr>
            <a:xfrm>
              <a:off x="1928175" y="312600"/>
              <a:ext cx="425000" cy="373700"/>
            </a:xfrm>
            <a:custGeom>
              <a:avLst/>
              <a:gdLst/>
              <a:ahLst/>
              <a:cxnLst/>
              <a:rect l="l" t="t" r="r" b="b"/>
              <a:pathLst>
                <a:path w="17000" h="14948" extrusionOk="0">
                  <a:moveTo>
                    <a:pt x="16022" y="978"/>
                  </a:moveTo>
                  <a:lnTo>
                    <a:pt x="16022" y="13971"/>
                  </a:lnTo>
                  <a:lnTo>
                    <a:pt x="978" y="13971"/>
                  </a:lnTo>
                  <a:lnTo>
                    <a:pt x="978" y="978"/>
                  </a:lnTo>
                  <a:close/>
                  <a:moveTo>
                    <a:pt x="782" y="1"/>
                  </a:moveTo>
                  <a:lnTo>
                    <a:pt x="636" y="25"/>
                  </a:lnTo>
                  <a:lnTo>
                    <a:pt x="489" y="74"/>
                  </a:lnTo>
                  <a:lnTo>
                    <a:pt x="343" y="147"/>
                  </a:lnTo>
                  <a:lnTo>
                    <a:pt x="221" y="245"/>
                  </a:lnTo>
                  <a:lnTo>
                    <a:pt x="123" y="343"/>
                  </a:lnTo>
                  <a:lnTo>
                    <a:pt x="74" y="489"/>
                  </a:lnTo>
                  <a:lnTo>
                    <a:pt x="25" y="636"/>
                  </a:lnTo>
                  <a:lnTo>
                    <a:pt x="1" y="782"/>
                  </a:lnTo>
                  <a:lnTo>
                    <a:pt x="1" y="14166"/>
                  </a:lnTo>
                  <a:lnTo>
                    <a:pt x="25" y="14313"/>
                  </a:lnTo>
                  <a:lnTo>
                    <a:pt x="74" y="14459"/>
                  </a:lnTo>
                  <a:lnTo>
                    <a:pt x="123" y="14606"/>
                  </a:lnTo>
                  <a:lnTo>
                    <a:pt x="221" y="14703"/>
                  </a:lnTo>
                  <a:lnTo>
                    <a:pt x="343" y="14801"/>
                  </a:lnTo>
                  <a:lnTo>
                    <a:pt x="489" y="14874"/>
                  </a:lnTo>
                  <a:lnTo>
                    <a:pt x="636" y="14923"/>
                  </a:lnTo>
                  <a:lnTo>
                    <a:pt x="782" y="14948"/>
                  </a:lnTo>
                  <a:lnTo>
                    <a:pt x="16218" y="14948"/>
                  </a:lnTo>
                  <a:lnTo>
                    <a:pt x="16364" y="14923"/>
                  </a:lnTo>
                  <a:lnTo>
                    <a:pt x="16511" y="14874"/>
                  </a:lnTo>
                  <a:lnTo>
                    <a:pt x="16657" y="14801"/>
                  </a:lnTo>
                  <a:lnTo>
                    <a:pt x="16779" y="14703"/>
                  </a:lnTo>
                  <a:lnTo>
                    <a:pt x="16877" y="14606"/>
                  </a:lnTo>
                  <a:lnTo>
                    <a:pt x="16926" y="14459"/>
                  </a:lnTo>
                  <a:lnTo>
                    <a:pt x="16975" y="14313"/>
                  </a:lnTo>
                  <a:lnTo>
                    <a:pt x="16999" y="14166"/>
                  </a:lnTo>
                  <a:lnTo>
                    <a:pt x="16999" y="782"/>
                  </a:lnTo>
                  <a:lnTo>
                    <a:pt x="16975" y="636"/>
                  </a:lnTo>
                  <a:lnTo>
                    <a:pt x="16926" y="489"/>
                  </a:lnTo>
                  <a:lnTo>
                    <a:pt x="16877" y="343"/>
                  </a:lnTo>
                  <a:lnTo>
                    <a:pt x="16779" y="245"/>
                  </a:lnTo>
                  <a:lnTo>
                    <a:pt x="16657" y="147"/>
                  </a:lnTo>
                  <a:lnTo>
                    <a:pt x="16511" y="74"/>
                  </a:lnTo>
                  <a:lnTo>
                    <a:pt x="16364" y="25"/>
                  </a:lnTo>
                  <a:lnTo>
                    <a:pt x="1621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421" name="Google Shape;4421;p39"/>
            <p:cNvSpPr/>
            <p:nvPr/>
          </p:nvSpPr>
          <p:spPr>
            <a:xfrm>
              <a:off x="1964825" y="349250"/>
              <a:ext cx="351700" cy="300425"/>
            </a:xfrm>
            <a:custGeom>
              <a:avLst/>
              <a:gdLst/>
              <a:ahLst/>
              <a:cxnLst/>
              <a:rect l="l" t="t" r="r" b="b"/>
              <a:pathLst>
                <a:path w="14068" h="12017" extrusionOk="0">
                  <a:moveTo>
                    <a:pt x="10111" y="1563"/>
                  </a:moveTo>
                  <a:lnTo>
                    <a:pt x="10307" y="1588"/>
                  </a:lnTo>
                  <a:lnTo>
                    <a:pt x="10502" y="1612"/>
                  </a:lnTo>
                  <a:lnTo>
                    <a:pt x="10697" y="1661"/>
                  </a:lnTo>
                  <a:lnTo>
                    <a:pt x="10868" y="1734"/>
                  </a:lnTo>
                  <a:lnTo>
                    <a:pt x="11039" y="1807"/>
                  </a:lnTo>
                  <a:lnTo>
                    <a:pt x="11186" y="1905"/>
                  </a:lnTo>
                  <a:lnTo>
                    <a:pt x="11357" y="2027"/>
                  </a:lnTo>
                  <a:lnTo>
                    <a:pt x="11479" y="2149"/>
                  </a:lnTo>
                  <a:lnTo>
                    <a:pt x="11625" y="2271"/>
                  </a:lnTo>
                  <a:lnTo>
                    <a:pt x="11723" y="2442"/>
                  </a:lnTo>
                  <a:lnTo>
                    <a:pt x="11821" y="2589"/>
                  </a:lnTo>
                  <a:lnTo>
                    <a:pt x="11894" y="2760"/>
                  </a:lnTo>
                  <a:lnTo>
                    <a:pt x="11967" y="2955"/>
                  </a:lnTo>
                  <a:lnTo>
                    <a:pt x="12016" y="3126"/>
                  </a:lnTo>
                  <a:lnTo>
                    <a:pt x="12041" y="3322"/>
                  </a:lnTo>
                  <a:lnTo>
                    <a:pt x="12065" y="3517"/>
                  </a:lnTo>
                  <a:lnTo>
                    <a:pt x="12041" y="3737"/>
                  </a:lnTo>
                  <a:lnTo>
                    <a:pt x="12016" y="3908"/>
                  </a:lnTo>
                  <a:lnTo>
                    <a:pt x="11967" y="4103"/>
                  </a:lnTo>
                  <a:lnTo>
                    <a:pt x="11894" y="4274"/>
                  </a:lnTo>
                  <a:lnTo>
                    <a:pt x="11821" y="4445"/>
                  </a:lnTo>
                  <a:lnTo>
                    <a:pt x="11723" y="4616"/>
                  </a:lnTo>
                  <a:lnTo>
                    <a:pt x="11625" y="4763"/>
                  </a:lnTo>
                  <a:lnTo>
                    <a:pt x="11479" y="4909"/>
                  </a:lnTo>
                  <a:lnTo>
                    <a:pt x="11357" y="5031"/>
                  </a:lnTo>
                  <a:lnTo>
                    <a:pt x="11186" y="5153"/>
                  </a:lnTo>
                  <a:lnTo>
                    <a:pt x="11039" y="5251"/>
                  </a:lnTo>
                  <a:lnTo>
                    <a:pt x="10868" y="5324"/>
                  </a:lnTo>
                  <a:lnTo>
                    <a:pt x="10697" y="5398"/>
                  </a:lnTo>
                  <a:lnTo>
                    <a:pt x="10502" y="5446"/>
                  </a:lnTo>
                  <a:lnTo>
                    <a:pt x="10307" y="5471"/>
                  </a:lnTo>
                  <a:lnTo>
                    <a:pt x="9916" y="5471"/>
                  </a:lnTo>
                  <a:lnTo>
                    <a:pt x="9720" y="5446"/>
                  </a:lnTo>
                  <a:lnTo>
                    <a:pt x="9525" y="5398"/>
                  </a:lnTo>
                  <a:lnTo>
                    <a:pt x="9354" y="5324"/>
                  </a:lnTo>
                  <a:lnTo>
                    <a:pt x="9183" y="5251"/>
                  </a:lnTo>
                  <a:lnTo>
                    <a:pt x="9012" y="5153"/>
                  </a:lnTo>
                  <a:lnTo>
                    <a:pt x="8866" y="5031"/>
                  </a:lnTo>
                  <a:lnTo>
                    <a:pt x="8719" y="4909"/>
                  </a:lnTo>
                  <a:lnTo>
                    <a:pt x="8597" y="4763"/>
                  </a:lnTo>
                  <a:lnTo>
                    <a:pt x="8475" y="4616"/>
                  </a:lnTo>
                  <a:lnTo>
                    <a:pt x="8377" y="4445"/>
                  </a:lnTo>
                  <a:lnTo>
                    <a:pt x="8304" y="4274"/>
                  </a:lnTo>
                  <a:lnTo>
                    <a:pt x="8231" y="4103"/>
                  </a:lnTo>
                  <a:lnTo>
                    <a:pt x="8182" y="3908"/>
                  </a:lnTo>
                  <a:lnTo>
                    <a:pt x="8157" y="3737"/>
                  </a:lnTo>
                  <a:lnTo>
                    <a:pt x="8157" y="3517"/>
                  </a:lnTo>
                  <a:lnTo>
                    <a:pt x="8157" y="3322"/>
                  </a:lnTo>
                  <a:lnTo>
                    <a:pt x="8182" y="3126"/>
                  </a:lnTo>
                  <a:lnTo>
                    <a:pt x="8231" y="2955"/>
                  </a:lnTo>
                  <a:lnTo>
                    <a:pt x="8304" y="2760"/>
                  </a:lnTo>
                  <a:lnTo>
                    <a:pt x="8377" y="2589"/>
                  </a:lnTo>
                  <a:lnTo>
                    <a:pt x="8475" y="2442"/>
                  </a:lnTo>
                  <a:lnTo>
                    <a:pt x="8597" y="2271"/>
                  </a:lnTo>
                  <a:lnTo>
                    <a:pt x="8719" y="2149"/>
                  </a:lnTo>
                  <a:lnTo>
                    <a:pt x="8866" y="2027"/>
                  </a:lnTo>
                  <a:lnTo>
                    <a:pt x="9012" y="1905"/>
                  </a:lnTo>
                  <a:lnTo>
                    <a:pt x="9183" y="1807"/>
                  </a:lnTo>
                  <a:lnTo>
                    <a:pt x="9354" y="1734"/>
                  </a:lnTo>
                  <a:lnTo>
                    <a:pt x="9525" y="1661"/>
                  </a:lnTo>
                  <a:lnTo>
                    <a:pt x="9720" y="1612"/>
                  </a:lnTo>
                  <a:lnTo>
                    <a:pt x="9916" y="1588"/>
                  </a:lnTo>
                  <a:lnTo>
                    <a:pt x="10111" y="1563"/>
                  </a:lnTo>
                  <a:close/>
                  <a:moveTo>
                    <a:pt x="0" y="0"/>
                  </a:moveTo>
                  <a:lnTo>
                    <a:pt x="0" y="9232"/>
                  </a:lnTo>
                  <a:lnTo>
                    <a:pt x="3248" y="5080"/>
                  </a:lnTo>
                  <a:lnTo>
                    <a:pt x="3346" y="4958"/>
                  </a:lnTo>
                  <a:lnTo>
                    <a:pt x="3468" y="4885"/>
                  </a:lnTo>
                  <a:lnTo>
                    <a:pt x="3590" y="4836"/>
                  </a:lnTo>
                  <a:lnTo>
                    <a:pt x="3737" y="4811"/>
                  </a:lnTo>
                  <a:lnTo>
                    <a:pt x="3859" y="4836"/>
                  </a:lnTo>
                  <a:lnTo>
                    <a:pt x="4005" y="4885"/>
                  </a:lnTo>
                  <a:lnTo>
                    <a:pt x="4128" y="4958"/>
                  </a:lnTo>
                  <a:lnTo>
                    <a:pt x="4225" y="5080"/>
                  </a:lnTo>
                  <a:lnTo>
                    <a:pt x="9647" y="12016"/>
                  </a:lnTo>
                  <a:lnTo>
                    <a:pt x="10233" y="12016"/>
                  </a:lnTo>
                  <a:lnTo>
                    <a:pt x="10087" y="11772"/>
                  </a:lnTo>
                  <a:lnTo>
                    <a:pt x="8157" y="9305"/>
                  </a:lnTo>
                  <a:lnTo>
                    <a:pt x="9403" y="7718"/>
                  </a:lnTo>
                  <a:lnTo>
                    <a:pt x="9501" y="7596"/>
                  </a:lnTo>
                  <a:lnTo>
                    <a:pt x="9623" y="7522"/>
                  </a:lnTo>
                  <a:lnTo>
                    <a:pt x="9745" y="7473"/>
                  </a:lnTo>
                  <a:lnTo>
                    <a:pt x="9891" y="7449"/>
                  </a:lnTo>
                  <a:lnTo>
                    <a:pt x="10014" y="7473"/>
                  </a:lnTo>
                  <a:lnTo>
                    <a:pt x="10160" y="7522"/>
                  </a:lnTo>
                  <a:lnTo>
                    <a:pt x="10282" y="7596"/>
                  </a:lnTo>
                  <a:lnTo>
                    <a:pt x="10380" y="7718"/>
                  </a:lnTo>
                  <a:lnTo>
                    <a:pt x="13750" y="12016"/>
                  </a:lnTo>
                  <a:lnTo>
                    <a:pt x="14068" y="12016"/>
                  </a:lnTo>
                  <a:lnTo>
                    <a:pt x="1406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4422" name="Google Shape;4422;p39"/>
          <p:cNvSpPr/>
          <p:nvPr/>
        </p:nvSpPr>
        <p:spPr>
          <a:xfrm>
            <a:off x="2077702" y="393385"/>
            <a:ext cx="290970" cy="334860"/>
          </a:xfrm>
          <a:custGeom>
            <a:avLst/>
            <a:gdLst/>
            <a:ahLst/>
            <a:cxnLst/>
            <a:rect l="l" t="t" r="r" b="b"/>
            <a:pathLst>
              <a:path w="13922" h="16022" extrusionOk="0">
                <a:moveTo>
                  <a:pt x="13922" y="0"/>
                </a:moveTo>
                <a:lnTo>
                  <a:pt x="3249" y="3249"/>
                </a:lnTo>
                <a:lnTo>
                  <a:pt x="3249" y="12651"/>
                </a:lnTo>
                <a:lnTo>
                  <a:pt x="2907" y="12627"/>
                </a:lnTo>
                <a:lnTo>
                  <a:pt x="2565" y="12627"/>
                </a:lnTo>
                <a:lnTo>
                  <a:pt x="2198" y="12676"/>
                </a:lnTo>
                <a:lnTo>
                  <a:pt x="1832" y="12774"/>
                </a:lnTo>
                <a:lnTo>
                  <a:pt x="1612" y="12847"/>
                </a:lnTo>
                <a:lnTo>
                  <a:pt x="1393" y="12945"/>
                </a:lnTo>
                <a:lnTo>
                  <a:pt x="1197" y="13067"/>
                </a:lnTo>
                <a:lnTo>
                  <a:pt x="1002" y="13164"/>
                </a:lnTo>
                <a:lnTo>
                  <a:pt x="806" y="13311"/>
                </a:lnTo>
                <a:lnTo>
                  <a:pt x="660" y="13433"/>
                </a:lnTo>
                <a:lnTo>
                  <a:pt x="513" y="13580"/>
                </a:lnTo>
                <a:lnTo>
                  <a:pt x="391" y="13726"/>
                </a:lnTo>
                <a:lnTo>
                  <a:pt x="269" y="13897"/>
                </a:lnTo>
                <a:lnTo>
                  <a:pt x="171" y="14044"/>
                </a:lnTo>
                <a:lnTo>
                  <a:pt x="98" y="14215"/>
                </a:lnTo>
                <a:lnTo>
                  <a:pt x="49" y="14386"/>
                </a:lnTo>
                <a:lnTo>
                  <a:pt x="25" y="14532"/>
                </a:lnTo>
                <a:lnTo>
                  <a:pt x="0" y="14703"/>
                </a:lnTo>
                <a:lnTo>
                  <a:pt x="25" y="14874"/>
                </a:lnTo>
                <a:lnTo>
                  <a:pt x="49" y="15021"/>
                </a:lnTo>
                <a:lnTo>
                  <a:pt x="123" y="15191"/>
                </a:lnTo>
                <a:lnTo>
                  <a:pt x="196" y="15338"/>
                </a:lnTo>
                <a:lnTo>
                  <a:pt x="293" y="15460"/>
                </a:lnTo>
                <a:lnTo>
                  <a:pt x="416" y="15582"/>
                </a:lnTo>
                <a:lnTo>
                  <a:pt x="562" y="15680"/>
                </a:lnTo>
                <a:lnTo>
                  <a:pt x="709" y="15778"/>
                </a:lnTo>
                <a:lnTo>
                  <a:pt x="880" y="15851"/>
                </a:lnTo>
                <a:lnTo>
                  <a:pt x="1075" y="15924"/>
                </a:lnTo>
                <a:lnTo>
                  <a:pt x="1246" y="15973"/>
                </a:lnTo>
                <a:lnTo>
                  <a:pt x="1466" y="15997"/>
                </a:lnTo>
                <a:lnTo>
                  <a:pt x="1661" y="16022"/>
                </a:lnTo>
                <a:lnTo>
                  <a:pt x="1881" y="16022"/>
                </a:lnTo>
                <a:lnTo>
                  <a:pt x="2101" y="15997"/>
                </a:lnTo>
                <a:lnTo>
                  <a:pt x="2345" y="15973"/>
                </a:lnTo>
                <a:lnTo>
                  <a:pt x="2565" y="15924"/>
                </a:lnTo>
                <a:lnTo>
                  <a:pt x="2809" y="15875"/>
                </a:lnTo>
                <a:lnTo>
                  <a:pt x="3224" y="15704"/>
                </a:lnTo>
                <a:lnTo>
                  <a:pt x="3591" y="15509"/>
                </a:lnTo>
                <a:lnTo>
                  <a:pt x="3908" y="15289"/>
                </a:lnTo>
                <a:lnTo>
                  <a:pt x="4177" y="15021"/>
                </a:lnTo>
                <a:lnTo>
                  <a:pt x="4372" y="14752"/>
                </a:lnTo>
                <a:lnTo>
                  <a:pt x="4470" y="14605"/>
                </a:lnTo>
                <a:lnTo>
                  <a:pt x="4543" y="14459"/>
                </a:lnTo>
                <a:lnTo>
                  <a:pt x="4592" y="14312"/>
                </a:lnTo>
                <a:lnTo>
                  <a:pt x="4616" y="14166"/>
                </a:lnTo>
                <a:lnTo>
                  <a:pt x="4641" y="14019"/>
                </a:lnTo>
                <a:lnTo>
                  <a:pt x="4641" y="13873"/>
                </a:lnTo>
                <a:lnTo>
                  <a:pt x="4641" y="6204"/>
                </a:lnTo>
                <a:lnTo>
                  <a:pt x="12505" y="3737"/>
                </a:lnTo>
                <a:lnTo>
                  <a:pt x="12505" y="10136"/>
                </a:lnTo>
                <a:lnTo>
                  <a:pt x="12187" y="10111"/>
                </a:lnTo>
                <a:lnTo>
                  <a:pt x="11846" y="10111"/>
                </a:lnTo>
                <a:lnTo>
                  <a:pt x="11479" y="10160"/>
                </a:lnTo>
                <a:lnTo>
                  <a:pt x="11113" y="10258"/>
                </a:lnTo>
                <a:lnTo>
                  <a:pt x="10893" y="10331"/>
                </a:lnTo>
                <a:lnTo>
                  <a:pt x="10673" y="10429"/>
                </a:lnTo>
                <a:lnTo>
                  <a:pt x="10453" y="10551"/>
                </a:lnTo>
                <a:lnTo>
                  <a:pt x="10283" y="10649"/>
                </a:lnTo>
                <a:lnTo>
                  <a:pt x="10087" y="10795"/>
                </a:lnTo>
                <a:lnTo>
                  <a:pt x="9941" y="10917"/>
                </a:lnTo>
                <a:lnTo>
                  <a:pt x="9794" y="11064"/>
                </a:lnTo>
                <a:lnTo>
                  <a:pt x="9648" y="11211"/>
                </a:lnTo>
                <a:lnTo>
                  <a:pt x="9550" y="11381"/>
                </a:lnTo>
                <a:lnTo>
                  <a:pt x="9452" y="11528"/>
                </a:lnTo>
                <a:lnTo>
                  <a:pt x="9379" y="11699"/>
                </a:lnTo>
                <a:lnTo>
                  <a:pt x="9330" y="11870"/>
                </a:lnTo>
                <a:lnTo>
                  <a:pt x="9306" y="12016"/>
                </a:lnTo>
                <a:lnTo>
                  <a:pt x="9281" y="12187"/>
                </a:lnTo>
                <a:lnTo>
                  <a:pt x="9306" y="12358"/>
                </a:lnTo>
                <a:lnTo>
                  <a:pt x="9330" y="12505"/>
                </a:lnTo>
                <a:lnTo>
                  <a:pt x="9403" y="12676"/>
                </a:lnTo>
                <a:lnTo>
                  <a:pt x="9477" y="12822"/>
                </a:lnTo>
                <a:lnTo>
                  <a:pt x="9574" y="12945"/>
                </a:lnTo>
                <a:lnTo>
                  <a:pt x="9696" y="13067"/>
                </a:lnTo>
                <a:lnTo>
                  <a:pt x="9843" y="13164"/>
                </a:lnTo>
                <a:lnTo>
                  <a:pt x="9989" y="13262"/>
                </a:lnTo>
                <a:lnTo>
                  <a:pt x="10160" y="13335"/>
                </a:lnTo>
                <a:lnTo>
                  <a:pt x="10331" y="13409"/>
                </a:lnTo>
                <a:lnTo>
                  <a:pt x="10527" y="13457"/>
                </a:lnTo>
                <a:lnTo>
                  <a:pt x="10747" y="13482"/>
                </a:lnTo>
                <a:lnTo>
                  <a:pt x="10942" y="13506"/>
                </a:lnTo>
                <a:lnTo>
                  <a:pt x="11162" y="13506"/>
                </a:lnTo>
                <a:lnTo>
                  <a:pt x="11382" y="13482"/>
                </a:lnTo>
                <a:lnTo>
                  <a:pt x="11626" y="13457"/>
                </a:lnTo>
                <a:lnTo>
                  <a:pt x="11846" y="13409"/>
                </a:lnTo>
                <a:lnTo>
                  <a:pt x="12090" y="13360"/>
                </a:lnTo>
                <a:lnTo>
                  <a:pt x="12456" y="13213"/>
                </a:lnTo>
                <a:lnTo>
                  <a:pt x="12798" y="13042"/>
                </a:lnTo>
                <a:lnTo>
                  <a:pt x="13091" y="12822"/>
                </a:lnTo>
                <a:lnTo>
                  <a:pt x="13360" y="12603"/>
                </a:lnTo>
                <a:lnTo>
                  <a:pt x="13580" y="12358"/>
                </a:lnTo>
                <a:lnTo>
                  <a:pt x="13751" y="12090"/>
                </a:lnTo>
                <a:lnTo>
                  <a:pt x="13848" y="11821"/>
                </a:lnTo>
                <a:lnTo>
                  <a:pt x="13897" y="11675"/>
                </a:lnTo>
                <a:lnTo>
                  <a:pt x="13922" y="11552"/>
                </a:lnTo>
                <a:lnTo>
                  <a:pt x="1392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423" name="Google Shape;4423;p39"/>
          <p:cNvSpPr/>
          <p:nvPr/>
        </p:nvSpPr>
        <p:spPr>
          <a:xfrm>
            <a:off x="2661148" y="394410"/>
            <a:ext cx="251176" cy="332812"/>
          </a:xfrm>
          <a:custGeom>
            <a:avLst/>
            <a:gdLst/>
            <a:ahLst/>
            <a:cxnLst/>
            <a:rect l="l" t="t" r="r" b="b"/>
            <a:pathLst>
              <a:path w="12018" h="15924" extrusionOk="0">
                <a:moveTo>
                  <a:pt x="6278" y="3444"/>
                </a:moveTo>
                <a:lnTo>
                  <a:pt x="6522" y="3493"/>
                </a:lnTo>
                <a:lnTo>
                  <a:pt x="6766" y="3542"/>
                </a:lnTo>
                <a:lnTo>
                  <a:pt x="7010" y="3639"/>
                </a:lnTo>
                <a:lnTo>
                  <a:pt x="7230" y="3737"/>
                </a:lnTo>
                <a:lnTo>
                  <a:pt x="7450" y="3883"/>
                </a:lnTo>
                <a:lnTo>
                  <a:pt x="7645" y="4030"/>
                </a:lnTo>
                <a:lnTo>
                  <a:pt x="7816" y="4201"/>
                </a:lnTo>
                <a:lnTo>
                  <a:pt x="7987" y="4372"/>
                </a:lnTo>
                <a:lnTo>
                  <a:pt x="8134" y="4567"/>
                </a:lnTo>
                <a:lnTo>
                  <a:pt x="8280" y="4787"/>
                </a:lnTo>
                <a:lnTo>
                  <a:pt x="8378" y="5007"/>
                </a:lnTo>
                <a:lnTo>
                  <a:pt x="8476" y="5251"/>
                </a:lnTo>
                <a:lnTo>
                  <a:pt x="8525" y="5495"/>
                </a:lnTo>
                <a:lnTo>
                  <a:pt x="8573" y="5740"/>
                </a:lnTo>
                <a:lnTo>
                  <a:pt x="8573" y="6008"/>
                </a:lnTo>
                <a:lnTo>
                  <a:pt x="8573" y="6277"/>
                </a:lnTo>
                <a:lnTo>
                  <a:pt x="8525" y="6521"/>
                </a:lnTo>
                <a:lnTo>
                  <a:pt x="8476" y="6765"/>
                </a:lnTo>
                <a:lnTo>
                  <a:pt x="8378" y="7010"/>
                </a:lnTo>
                <a:lnTo>
                  <a:pt x="8280" y="7229"/>
                </a:lnTo>
                <a:lnTo>
                  <a:pt x="8134" y="7449"/>
                </a:lnTo>
                <a:lnTo>
                  <a:pt x="7987" y="7645"/>
                </a:lnTo>
                <a:lnTo>
                  <a:pt x="7816" y="7816"/>
                </a:lnTo>
                <a:lnTo>
                  <a:pt x="7645" y="7987"/>
                </a:lnTo>
                <a:lnTo>
                  <a:pt x="7450" y="8133"/>
                </a:lnTo>
                <a:lnTo>
                  <a:pt x="7230" y="8280"/>
                </a:lnTo>
                <a:lnTo>
                  <a:pt x="7010" y="8377"/>
                </a:lnTo>
                <a:lnTo>
                  <a:pt x="6766" y="8475"/>
                </a:lnTo>
                <a:lnTo>
                  <a:pt x="6522" y="8524"/>
                </a:lnTo>
                <a:lnTo>
                  <a:pt x="6278" y="8573"/>
                </a:lnTo>
                <a:lnTo>
                  <a:pt x="5740" y="8573"/>
                </a:lnTo>
                <a:lnTo>
                  <a:pt x="5496" y="8524"/>
                </a:lnTo>
                <a:lnTo>
                  <a:pt x="5252" y="8475"/>
                </a:lnTo>
                <a:lnTo>
                  <a:pt x="5008" y="8377"/>
                </a:lnTo>
                <a:lnTo>
                  <a:pt x="4788" y="8280"/>
                </a:lnTo>
                <a:lnTo>
                  <a:pt x="4568" y="8133"/>
                </a:lnTo>
                <a:lnTo>
                  <a:pt x="4373" y="7987"/>
                </a:lnTo>
                <a:lnTo>
                  <a:pt x="4202" y="7816"/>
                </a:lnTo>
                <a:lnTo>
                  <a:pt x="4031" y="7645"/>
                </a:lnTo>
                <a:lnTo>
                  <a:pt x="3884" y="7449"/>
                </a:lnTo>
                <a:lnTo>
                  <a:pt x="3738" y="7229"/>
                </a:lnTo>
                <a:lnTo>
                  <a:pt x="3640" y="7010"/>
                </a:lnTo>
                <a:lnTo>
                  <a:pt x="3542" y="6765"/>
                </a:lnTo>
                <a:lnTo>
                  <a:pt x="3493" y="6521"/>
                </a:lnTo>
                <a:lnTo>
                  <a:pt x="3445" y="6277"/>
                </a:lnTo>
                <a:lnTo>
                  <a:pt x="3445" y="6008"/>
                </a:lnTo>
                <a:lnTo>
                  <a:pt x="3445" y="5740"/>
                </a:lnTo>
                <a:lnTo>
                  <a:pt x="3493" y="5495"/>
                </a:lnTo>
                <a:lnTo>
                  <a:pt x="3542" y="5251"/>
                </a:lnTo>
                <a:lnTo>
                  <a:pt x="3640" y="5007"/>
                </a:lnTo>
                <a:lnTo>
                  <a:pt x="3738" y="4787"/>
                </a:lnTo>
                <a:lnTo>
                  <a:pt x="3884" y="4567"/>
                </a:lnTo>
                <a:lnTo>
                  <a:pt x="4031" y="4372"/>
                </a:lnTo>
                <a:lnTo>
                  <a:pt x="4202" y="4201"/>
                </a:lnTo>
                <a:lnTo>
                  <a:pt x="4373" y="4030"/>
                </a:lnTo>
                <a:lnTo>
                  <a:pt x="4568" y="3883"/>
                </a:lnTo>
                <a:lnTo>
                  <a:pt x="4788" y="3737"/>
                </a:lnTo>
                <a:lnTo>
                  <a:pt x="5008" y="3639"/>
                </a:lnTo>
                <a:lnTo>
                  <a:pt x="5252" y="3542"/>
                </a:lnTo>
                <a:lnTo>
                  <a:pt x="5496" y="3493"/>
                </a:lnTo>
                <a:lnTo>
                  <a:pt x="5740" y="3444"/>
                </a:lnTo>
                <a:close/>
                <a:moveTo>
                  <a:pt x="5691" y="0"/>
                </a:moveTo>
                <a:lnTo>
                  <a:pt x="5398" y="25"/>
                </a:lnTo>
                <a:lnTo>
                  <a:pt x="5105" y="73"/>
                </a:lnTo>
                <a:lnTo>
                  <a:pt x="4788" y="122"/>
                </a:lnTo>
                <a:lnTo>
                  <a:pt x="4519" y="196"/>
                </a:lnTo>
                <a:lnTo>
                  <a:pt x="4226" y="269"/>
                </a:lnTo>
                <a:lnTo>
                  <a:pt x="3664" y="464"/>
                </a:lnTo>
                <a:lnTo>
                  <a:pt x="3152" y="733"/>
                </a:lnTo>
                <a:lnTo>
                  <a:pt x="2639" y="1026"/>
                </a:lnTo>
                <a:lnTo>
                  <a:pt x="2199" y="1368"/>
                </a:lnTo>
                <a:lnTo>
                  <a:pt x="1759" y="1759"/>
                </a:lnTo>
                <a:lnTo>
                  <a:pt x="1369" y="2198"/>
                </a:lnTo>
                <a:lnTo>
                  <a:pt x="1027" y="2638"/>
                </a:lnTo>
                <a:lnTo>
                  <a:pt x="734" y="3151"/>
                </a:lnTo>
                <a:lnTo>
                  <a:pt x="465" y="3664"/>
                </a:lnTo>
                <a:lnTo>
                  <a:pt x="270" y="4225"/>
                </a:lnTo>
                <a:lnTo>
                  <a:pt x="196" y="4518"/>
                </a:lnTo>
                <a:lnTo>
                  <a:pt x="123" y="4787"/>
                </a:lnTo>
                <a:lnTo>
                  <a:pt x="74" y="5105"/>
                </a:lnTo>
                <a:lnTo>
                  <a:pt x="25" y="5398"/>
                </a:lnTo>
                <a:lnTo>
                  <a:pt x="1" y="5691"/>
                </a:lnTo>
                <a:lnTo>
                  <a:pt x="1" y="6008"/>
                </a:lnTo>
                <a:lnTo>
                  <a:pt x="25" y="6448"/>
                </a:lnTo>
                <a:lnTo>
                  <a:pt x="74" y="6887"/>
                </a:lnTo>
                <a:lnTo>
                  <a:pt x="147" y="7352"/>
                </a:lnTo>
                <a:lnTo>
                  <a:pt x="270" y="7791"/>
                </a:lnTo>
                <a:lnTo>
                  <a:pt x="392" y="8231"/>
                </a:lnTo>
                <a:lnTo>
                  <a:pt x="563" y="8670"/>
                </a:lnTo>
                <a:lnTo>
                  <a:pt x="734" y="9110"/>
                </a:lnTo>
                <a:lnTo>
                  <a:pt x="929" y="9550"/>
                </a:lnTo>
                <a:lnTo>
                  <a:pt x="1149" y="9965"/>
                </a:lnTo>
                <a:lnTo>
                  <a:pt x="1393" y="10404"/>
                </a:lnTo>
                <a:lnTo>
                  <a:pt x="1906" y="11210"/>
                </a:lnTo>
                <a:lnTo>
                  <a:pt x="2443" y="11992"/>
                </a:lnTo>
                <a:lnTo>
                  <a:pt x="3005" y="12725"/>
                </a:lnTo>
                <a:lnTo>
                  <a:pt x="3567" y="13408"/>
                </a:lnTo>
                <a:lnTo>
                  <a:pt x="4104" y="14019"/>
                </a:lnTo>
                <a:lnTo>
                  <a:pt x="4617" y="14581"/>
                </a:lnTo>
                <a:lnTo>
                  <a:pt x="5081" y="15045"/>
                </a:lnTo>
                <a:lnTo>
                  <a:pt x="5740" y="15680"/>
                </a:lnTo>
                <a:lnTo>
                  <a:pt x="6009" y="15924"/>
                </a:lnTo>
                <a:lnTo>
                  <a:pt x="6278" y="15680"/>
                </a:lnTo>
                <a:lnTo>
                  <a:pt x="6937" y="15045"/>
                </a:lnTo>
                <a:lnTo>
                  <a:pt x="7401" y="14581"/>
                </a:lnTo>
                <a:lnTo>
                  <a:pt x="7914" y="14019"/>
                </a:lnTo>
                <a:lnTo>
                  <a:pt x="8451" y="13408"/>
                </a:lnTo>
                <a:lnTo>
                  <a:pt x="9013" y="12725"/>
                </a:lnTo>
                <a:lnTo>
                  <a:pt x="9575" y="11992"/>
                </a:lnTo>
                <a:lnTo>
                  <a:pt x="10112" y="11210"/>
                </a:lnTo>
                <a:lnTo>
                  <a:pt x="10625" y="10404"/>
                </a:lnTo>
                <a:lnTo>
                  <a:pt x="10869" y="9965"/>
                </a:lnTo>
                <a:lnTo>
                  <a:pt x="11089" y="9550"/>
                </a:lnTo>
                <a:lnTo>
                  <a:pt x="11284" y="9110"/>
                </a:lnTo>
                <a:lnTo>
                  <a:pt x="11455" y="8670"/>
                </a:lnTo>
                <a:lnTo>
                  <a:pt x="11626" y="8231"/>
                </a:lnTo>
                <a:lnTo>
                  <a:pt x="11748" y="7791"/>
                </a:lnTo>
                <a:lnTo>
                  <a:pt x="11871" y="7352"/>
                </a:lnTo>
                <a:lnTo>
                  <a:pt x="11944" y="6887"/>
                </a:lnTo>
                <a:lnTo>
                  <a:pt x="11993" y="6448"/>
                </a:lnTo>
                <a:lnTo>
                  <a:pt x="12017" y="6008"/>
                </a:lnTo>
                <a:lnTo>
                  <a:pt x="12017" y="5691"/>
                </a:lnTo>
                <a:lnTo>
                  <a:pt x="11993" y="5398"/>
                </a:lnTo>
                <a:lnTo>
                  <a:pt x="11944" y="5105"/>
                </a:lnTo>
                <a:lnTo>
                  <a:pt x="11895" y="4787"/>
                </a:lnTo>
                <a:lnTo>
                  <a:pt x="11822" y="4518"/>
                </a:lnTo>
                <a:lnTo>
                  <a:pt x="11748" y="4225"/>
                </a:lnTo>
                <a:lnTo>
                  <a:pt x="11553" y="3664"/>
                </a:lnTo>
                <a:lnTo>
                  <a:pt x="11284" y="3151"/>
                </a:lnTo>
                <a:lnTo>
                  <a:pt x="10991" y="2638"/>
                </a:lnTo>
                <a:lnTo>
                  <a:pt x="10649" y="2198"/>
                </a:lnTo>
                <a:lnTo>
                  <a:pt x="10259" y="1759"/>
                </a:lnTo>
                <a:lnTo>
                  <a:pt x="9819" y="1368"/>
                </a:lnTo>
                <a:lnTo>
                  <a:pt x="9379" y="1026"/>
                </a:lnTo>
                <a:lnTo>
                  <a:pt x="8866" y="733"/>
                </a:lnTo>
                <a:lnTo>
                  <a:pt x="8354" y="464"/>
                </a:lnTo>
                <a:lnTo>
                  <a:pt x="7792" y="269"/>
                </a:lnTo>
                <a:lnTo>
                  <a:pt x="7499" y="196"/>
                </a:lnTo>
                <a:lnTo>
                  <a:pt x="7230" y="122"/>
                </a:lnTo>
                <a:lnTo>
                  <a:pt x="6913" y="73"/>
                </a:lnTo>
                <a:lnTo>
                  <a:pt x="6620" y="25"/>
                </a:lnTo>
                <a:lnTo>
                  <a:pt x="632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nvGrpSpPr>
          <p:cNvPr id="4424" name="Google Shape;4424;p39"/>
          <p:cNvGrpSpPr/>
          <p:nvPr/>
        </p:nvGrpSpPr>
        <p:grpSpPr>
          <a:xfrm>
            <a:off x="3145963" y="388276"/>
            <a:ext cx="408386" cy="345080"/>
            <a:chOff x="3918650" y="293075"/>
            <a:chExt cx="488500" cy="412775"/>
          </a:xfrm>
        </p:grpSpPr>
        <p:sp>
          <p:nvSpPr>
            <p:cNvPr id="4425" name="Google Shape;4425;p39"/>
            <p:cNvSpPr/>
            <p:nvPr/>
          </p:nvSpPr>
          <p:spPr>
            <a:xfrm>
              <a:off x="4085350" y="293675"/>
              <a:ext cx="154500" cy="412175"/>
            </a:xfrm>
            <a:custGeom>
              <a:avLst/>
              <a:gdLst/>
              <a:ahLst/>
              <a:cxnLst/>
              <a:rect l="l" t="t" r="r" b="b"/>
              <a:pathLst>
                <a:path w="6180" h="16487" extrusionOk="0">
                  <a:moveTo>
                    <a:pt x="709" y="5496"/>
                  </a:moveTo>
                  <a:lnTo>
                    <a:pt x="806" y="5520"/>
                  </a:lnTo>
                  <a:lnTo>
                    <a:pt x="1050" y="5667"/>
                  </a:lnTo>
                  <a:lnTo>
                    <a:pt x="1270" y="5813"/>
                  </a:lnTo>
                  <a:lnTo>
                    <a:pt x="1344" y="5886"/>
                  </a:lnTo>
                  <a:lnTo>
                    <a:pt x="1368" y="5984"/>
                  </a:lnTo>
                  <a:lnTo>
                    <a:pt x="1344" y="6082"/>
                  </a:lnTo>
                  <a:lnTo>
                    <a:pt x="1319" y="6155"/>
                  </a:lnTo>
                  <a:lnTo>
                    <a:pt x="1221" y="6228"/>
                  </a:lnTo>
                  <a:lnTo>
                    <a:pt x="1124" y="6253"/>
                  </a:lnTo>
                  <a:lnTo>
                    <a:pt x="1050" y="6228"/>
                  </a:lnTo>
                  <a:lnTo>
                    <a:pt x="977" y="6204"/>
                  </a:lnTo>
                  <a:lnTo>
                    <a:pt x="782" y="6082"/>
                  </a:lnTo>
                  <a:lnTo>
                    <a:pt x="586" y="5960"/>
                  </a:lnTo>
                  <a:lnTo>
                    <a:pt x="513" y="5911"/>
                  </a:lnTo>
                  <a:lnTo>
                    <a:pt x="464" y="5838"/>
                  </a:lnTo>
                  <a:lnTo>
                    <a:pt x="464" y="5740"/>
                  </a:lnTo>
                  <a:lnTo>
                    <a:pt x="489" y="5642"/>
                  </a:lnTo>
                  <a:lnTo>
                    <a:pt x="538" y="5569"/>
                  </a:lnTo>
                  <a:lnTo>
                    <a:pt x="611" y="5520"/>
                  </a:lnTo>
                  <a:lnTo>
                    <a:pt x="709" y="5496"/>
                  </a:lnTo>
                  <a:close/>
                  <a:moveTo>
                    <a:pt x="1685" y="6351"/>
                  </a:moveTo>
                  <a:lnTo>
                    <a:pt x="1783" y="6375"/>
                  </a:lnTo>
                  <a:lnTo>
                    <a:pt x="1856" y="6448"/>
                  </a:lnTo>
                  <a:lnTo>
                    <a:pt x="2003" y="6668"/>
                  </a:lnTo>
                  <a:lnTo>
                    <a:pt x="2125" y="6888"/>
                  </a:lnTo>
                  <a:lnTo>
                    <a:pt x="2150" y="6986"/>
                  </a:lnTo>
                  <a:lnTo>
                    <a:pt x="2150" y="7083"/>
                  </a:lnTo>
                  <a:lnTo>
                    <a:pt x="2101" y="7156"/>
                  </a:lnTo>
                  <a:lnTo>
                    <a:pt x="2027" y="7230"/>
                  </a:lnTo>
                  <a:lnTo>
                    <a:pt x="1979" y="7254"/>
                  </a:lnTo>
                  <a:lnTo>
                    <a:pt x="1856" y="7254"/>
                  </a:lnTo>
                  <a:lnTo>
                    <a:pt x="1783" y="7230"/>
                  </a:lnTo>
                  <a:lnTo>
                    <a:pt x="1734" y="7181"/>
                  </a:lnTo>
                  <a:lnTo>
                    <a:pt x="1685" y="7132"/>
                  </a:lnTo>
                  <a:lnTo>
                    <a:pt x="1441" y="6741"/>
                  </a:lnTo>
                  <a:lnTo>
                    <a:pt x="1417" y="6644"/>
                  </a:lnTo>
                  <a:lnTo>
                    <a:pt x="1417" y="6546"/>
                  </a:lnTo>
                  <a:lnTo>
                    <a:pt x="1441" y="6448"/>
                  </a:lnTo>
                  <a:lnTo>
                    <a:pt x="1515" y="6399"/>
                  </a:lnTo>
                  <a:lnTo>
                    <a:pt x="1612" y="6351"/>
                  </a:lnTo>
                  <a:close/>
                  <a:moveTo>
                    <a:pt x="2247" y="7498"/>
                  </a:moveTo>
                  <a:lnTo>
                    <a:pt x="2345" y="7523"/>
                  </a:lnTo>
                  <a:lnTo>
                    <a:pt x="2418" y="7572"/>
                  </a:lnTo>
                  <a:lnTo>
                    <a:pt x="2467" y="7645"/>
                  </a:lnTo>
                  <a:lnTo>
                    <a:pt x="2662" y="8109"/>
                  </a:lnTo>
                  <a:lnTo>
                    <a:pt x="2662" y="8207"/>
                  </a:lnTo>
                  <a:lnTo>
                    <a:pt x="2638" y="8304"/>
                  </a:lnTo>
                  <a:lnTo>
                    <a:pt x="2589" y="8378"/>
                  </a:lnTo>
                  <a:lnTo>
                    <a:pt x="2516" y="8426"/>
                  </a:lnTo>
                  <a:lnTo>
                    <a:pt x="2418" y="8451"/>
                  </a:lnTo>
                  <a:lnTo>
                    <a:pt x="2345" y="8426"/>
                  </a:lnTo>
                  <a:lnTo>
                    <a:pt x="2272" y="8402"/>
                  </a:lnTo>
                  <a:lnTo>
                    <a:pt x="2223" y="8353"/>
                  </a:lnTo>
                  <a:lnTo>
                    <a:pt x="2198" y="8280"/>
                  </a:lnTo>
                  <a:lnTo>
                    <a:pt x="2027" y="7840"/>
                  </a:lnTo>
                  <a:lnTo>
                    <a:pt x="2003" y="7743"/>
                  </a:lnTo>
                  <a:lnTo>
                    <a:pt x="2027" y="7645"/>
                  </a:lnTo>
                  <a:lnTo>
                    <a:pt x="2076" y="7572"/>
                  </a:lnTo>
                  <a:lnTo>
                    <a:pt x="2150" y="7523"/>
                  </a:lnTo>
                  <a:lnTo>
                    <a:pt x="2247" y="7498"/>
                  </a:lnTo>
                  <a:close/>
                  <a:moveTo>
                    <a:pt x="2711" y="8720"/>
                  </a:moveTo>
                  <a:lnTo>
                    <a:pt x="2785" y="8744"/>
                  </a:lnTo>
                  <a:lnTo>
                    <a:pt x="2858" y="8793"/>
                  </a:lnTo>
                  <a:lnTo>
                    <a:pt x="2907" y="8866"/>
                  </a:lnTo>
                  <a:lnTo>
                    <a:pt x="3078" y="9355"/>
                  </a:lnTo>
                  <a:lnTo>
                    <a:pt x="3102" y="9452"/>
                  </a:lnTo>
                  <a:lnTo>
                    <a:pt x="3078" y="9526"/>
                  </a:lnTo>
                  <a:lnTo>
                    <a:pt x="3004" y="9599"/>
                  </a:lnTo>
                  <a:lnTo>
                    <a:pt x="2931" y="9648"/>
                  </a:lnTo>
                  <a:lnTo>
                    <a:pt x="2858" y="9672"/>
                  </a:lnTo>
                  <a:lnTo>
                    <a:pt x="2785" y="9672"/>
                  </a:lnTo>
                  <a:lnTo>
                    <a:pt x="2711" y="9623"/>
                  </a:lnTo>
                  <a:lnTo>
                    <a:pt x="2662" y="9574"/>
                  </a:lnTo>
                  <a:lnTo>
                    <a:pt x="2614" y="9501"/>
                  </a:lnTo>
                  <a:lnTo>
                    <a:pt x="2467" y="9037"/>
                  </a:lnTo>
                  <a:lnTo>
                    <a:pt x="2443" y="8939"/>
                  </a:lnTo>
                  <a:lnTo>
                    <a:pt x="2467" y="8842"/>
                  </a:lnTo>
                  <a:lnTo>
                    <a:pt x="2516" y="8768"/>
                  </a:lnTo>
                  <a:lnTo>
                    <a:pt x="2614" y="8720"/>
                  </a:lnTo>
                  <a:close/>
                  <a:moveTo>
                    <a:pt x="3224" y="9941"/>
                  </a:moveTo>
                  <a:lnTo>
                    <a:pt x="3297" y="10014"/>
                  </a:lnTo>
                  <a:lnTo>
                    <a:pt x="3346" y="10087"/>
                  </a:lnTo>
                  <a:lnTo>
                    <a:pt x="3542" y="10527"/>
                  </a:lnTo>
                  <a:lnTo>
                    <a:pt x="3566" y="10625"/>
                  </a:lnTo>
                  <a:lnTo>
                    <a:pt x="3566" y="10722"/>
                  </a:lnTo>
                  <a:lnTo>
                    <a:pt x="3517" y="10796"/>
                  </a:lnTo>
                  <a:lnTo>
                    <a:pt x="3444" y="10844"/>
                  </a:lnTo>
                  <a:lnTo>
                    <a:pt x="3322" y="10869"/>
                  </a:lnTo>
                  <a:lnTo>
                    <a:pt x="3273" y="10869"/>
                  </a:lnTo>
                  <a:lnTo>
                    <a:pt x="3200" y="10844"/>
                  </a:lnTo>
                  <a:lnTo>
                    <a:pt x="3151" y="10796"/>
                  </a:lnTo>
                  <a:lnTo>
                    <a:pt x="3102" y="10747"/>
                  </a:lnTo>
                  <a:lnTo>
                    <a:pt x="2907" y="10258"/>
                  </a:lnTo>
                  <a:lnTo>
                    <a:pt x="2882" y="10161"/>
                  </a:lnTo>
                  <a:lnTo>
                    <a:pt x="2907" y="10087"/>
                  </a:lnTo>
                  <a:lnTo>
                    <a:pt x="2955" y="10014"/>
                  </a:lnTo>
                  <a:lnTo>
                    <a:pt x="3029" y="9941"/>
                  </a:lnTo>
                  <a:close/>
                  <a:moveTo>
                    <a:pt x="3761" y="11089"/>
                  </a:moveTo>
                  <a:lnTo>
                    <a:pt x="3835" y="11137"/>
                  </a:lnTo>
                  <a:lnTo>
                    <a:pt x="3908" y="11211"/>
                  </a:lnTo>
                  <a:lnTo>
                    <a:pt x="4177" y="11577"/>
                  </a:lnTo>
                  <a:lnTo>
                    <a:pt x="4225" y="11675"/>
                  </a:lnTo>
                  <a:lnTo>
                    <a:pt x="4250" y="11748"/>
                  </a:lnTo>
                  <a:lnTo>
                    <a:pt x="4201" y="11846"/>
                  </a:lnTo>
                  <a:lnTo>
                    <a:pt x="4152" y="11919"/>
                  </a:lnTo>
                  <a:lnTo>
                    <a:pt x="4079" y="11968"/>
                  </a:lnTo>
                  <a:lnTo>
                    <a:pt x="3884" y="11968"/>
                  </a:lnTo>
                  <a:lnTo>
                    <a:pt x="3810" y="11895"/>
                  </a:lnTo>
                  <a:lnTo>
                    <a:pt x="3664" y="11675"/>
                  </a:lnTo>
                  <a:lnTo>
                    <a:pt x="3493" y="11455"/>
                  </a:lnTo>
                  <a:lnTo>
                    <a:pt x="3468" y="11382"/>
                  </a:lnTo>
                  <a:lnTo>
                    <a:pt x="3468" y="11284"/>
                  </a:lnTo>
                  <a:lnTo>
                    <a:pt x="3517" y="11186"/>
                  </a:lnTo>
                  <a:lnTo>
                    <a:pt x="3566" y="11137"/>
                  </a:lnTo>
                  <a:lnTo>
                    <a:pt x="3664" y="11089"/>
                  </a:lnTo>
                  <a:close/>
                  <a:moveTo>
                    <a:pt x="4616" y="12041"/>
                  </a:moveTo>
                  <a:lnTo>
                    <a:pt x="4714" y="12090"/>
                  </a:lnTo>
                  <a:lnTo>
                    <a:pt x="4909" y="12212"/>
                  </a:lnTo>
                  <a:lnTo>
                    <a:pt x="5105" y="12334"/>
                  </a:lnTo>
                  <a:lnTo>
                    <a:pt x="5178" y="12383"/>
                  </a:lnTo>
                  <a:lnTo>
                    <a:pt x="5227" y="12481"/>
                  </a:lnTo>
                  <a:lnTo>
                    <a:pt x="5227" y="12554"/>
                  </a:lnTo>
                  <a:lnTo>
                    <a:pt x="5202" y="12652"/>
                  </a:lnTo>
                  <a:lnTo>
                    <a:pt x="5154" y="12725"/>
                  </a:lnTo>
                  <a:lnTo>
                    <a:pt x="5105" y="12749"/>
                  </a:lnTo>
                  <a:lnTo>
                    <a:pt x="5056" y="12774"/>
                  </a:lnTo>
                  <a:lnTo>
                    <a:pt x="4983" y="12798"/>
                  </a:lnTo>
                  <a:lnTo>
                    <a:pt x="4885" y="12774"/>
                  </a:lnTo>
                  <a:lnTo>
                    <a:pt x="4641" y="12627"/>
                  </a:lnTo>
                  <a:lnTo>
                    <a:pt x="4421" y="12481"/>
                  </a:lnTo>
                  <a:lnTo>
                    <a:pt x="4348" y="12407"/>
                  </a:lnTo>
                  <a:lnTo>
                    <a:pt x="4323" y="12310"/>
                  </a:lnTo>
                  <a:lnTo>
                    <a:pt x="4323" y="12236"/>
                  </a:lnTo>
                  <a:lnTo>
                    <a:pt x="4372" y="12139"/>
                  </a:lnTo>
                  <a:lnTo>
                    <a:pt x="4445" y="12066"/>
                  </a:lnTo>
                  <a:lnTo>
                    <a:pt x="4543" y="12041"/>
                  </a:lnTo>
                  <a:close/>
                  <a:moveTo>
                    <a:pt x="0" y="1"/>
                  </a:moveTo>
                  <a:lnTo>
                    <a:pt x="0" y="5325"/>
                  </a:lnTo>
                  <a:lnTo>
                    <a:pt x="74" y="5349"/>
                  </a:lnTo>
                  <a:lnTo>
                    <a:pt x="147" y="5422"/>
                  </a:lnTo>
                  <a:lnTo>
                    <a:pt x="171" y="5496"/>
                  </a:lnTo>
                  <a:lnTo>
                    <a:pt x="171" y="5569"/>
                  </a:lnTo>
                  <a:lnTo>
                    <a:pt x="171" y="5642"/>
                  </a:lnTo>
                  <a:lnTo>
                    <a:pt x="122" y="5716"/>
                  </a:lnTo>
                  <a:lnTo>
                    <a:pt x="74" y="5764"/>
                  </a:lnTo>
                  <a:lnTo>
                    <a:pt x="0" y="5789"/>
                  </a:lnTo>
                  <a:lnTo>
                    <a:pt x="0" y="13360"/>
                  </a:lnTo>
                  <a:lnTo>
                    <a:pt x="6179" y="16486"/>
                  </a:lnTo>
                  <a:lnTo>
                    <a:pt x="6179" y="13116"/>
                  </a:lnTo>
                  <a:lnTo>
                    <a:pt x="5935" y="13091"/>
                  </a:lnTo>
                  <a:lnTo>
                    <a:pt x="5691" y="13042"/>
                  </a:lnTo>
                  <a:lnTo>
                    <a:pt x="5593" y="12994"/>
                  </a:lnTo>
                  <a:lnTo>
                    <a:pt x="5520" y="12945"/>
                  </a:lnTo>
                  <a:lnTo>
                    <a:pt x="5495" y="12847"/>
                  </a:lnTo>
                  <a:lnTo>
                    <a:pt x="5495" y="12749"/>
                  </a:lnTo>
                  <a:lnTo>
                    <a:pt x="5520" y="12676"/>
                  </a:lnTo>
                  <a:lnTo>
                    <a:pt x="5593" y="12603"/>
                  </a:lnTo>
                  <a:lnTo>
                    <a:pt x="5691" y="12554"/>
                  </a:lnTo>
                  <a:lnTo>
                    <a:pt x="5789" y="12554"/>
                  </a:lnTo>
                  <a:lnTo>
                    <a:pt x="6179" y="12627"/>
                  </a:lnTo>
                  <a:lnTo>
                    <a:pt x="6179" y="3127"/>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426" name="Google Shape;4426;p39"/>
            <p:cNvSpPr/>
            <p:nvPr/>
          </p:nvSpPr>
          <p:spPr>
            <a:xfrm>
              <a:off x="3918650" y="293075"/>
              <a:ext cx="153900" cy="407275"/>
            </a:xfrm>
            <a:custGeom>
              <a:avLst/>
              <a:gdLst/>
              <a:ahLst/>
              <a:cxnLst/>
              <a:rect l="l" t="t" r="r" b="b"/>
              <a:pathLst>
                <a:path w="6156" h="16291" extrusionOk="0">
                  <a:moveTo>
                    <a:pt x="5349" y="5495"/>
                  </a:moveTo>
                  <a:lnTo>
                    <a:pt x="5447" y="5520"/>
                  </a:lnTo>
                  <a:lnTo>
                    <a:pt x="5520" y="5569"/>
                  </a:lnTo>
                  <a:lnTo>
                    <a:pt x="5569" y="5666"/>
                  </a:lnTo>
                  <a:lnTo>
                    <a:pt x="5569" y="5764"/>
                  </a:lnTo>
                  <a:lnTo>
                    <a:pt x="5545" y="5837"/>
                  </a:lnTo>
                  <a:lnTo>
                    <a:pt x="5496" y="5935"/>
                  </a:lnTo>
                  <a:lnTo>
                    <a:pt x="5423" y="5984"/>
                  </a:lnTo>
                  <a:lnTo>
                    <a:pt x="5203" y="6057"/>
                  </a:lnTo>
                  <a:lnTo>
                    <a:pt x="5008" y="6155"/>
                  </a:lnTo>
                  <a:lnTo>
                    <a:pt x="4934" y="6179"/>
                  </a:lnTo>
                  <a:lnTo>
                    <a:pt x="4812" y="6179"/>
                  </a:lnTo>
                  <a:lnTo>
                    <a:pt x="4763" y="6155"/>
                  </a:lnTo>
                  <a:lnTo>
                    <a:pt x="4714" y="6106"/>
                  </a:lnTo>
                  <a:lnTo>
                    <a:pt x="4666" y="6057"/>
                  </a:lnTo>
                  <a:lnTo>
                    <a:pt x="4641" y="5959"/>
                  </a:lnTo>
                  <a:lnTo>
                    <a:pt x="4641" y="5862"/>
                  </a:lnTo>
                  <a:lnTo>
                    <a:pt x="4690" y="5788"/>
                  </a:lnTo>
                  <a:lnTo>
                    <a:pt x="4763" y="5740"/>
                  </a:lnTo>
                  <a:lnTo>
                    <a:pt x="5008" y="5617"/>
                  </a:lnTo>
                  <a:lnTo>
                    <a:pt x="5252" y="5520"/>
                  </a:lnTo>
                  <a:lnTo>
                    <a:pt x="5349" y="5495"/>
                  </a:lnTo>
                  <a:close/>
                  <a:moveTo>
                    <a:pt x="4250" y="6155"/>
                  </a:moveTo>
                  <a:lnTo>
                    <a:pt x="4348" y="6179"/>
                  </a:lnTo>
                  <a:lnTo>
                    <a:pt x="4421" y="6252"/>
                  </a:lnTo>
                  <a:lnTo>
                    <a:pt x="4470" y="6326"/>
                  </a:lnTo>
                  <a:lnTo>
                    <a:pt x="4470" y="6423"/>
                  </a:lnTo>
                  <a:lnTo>
                    <a:pt x="4446" y="6497"/>
                  </a:lnTo>
                  <a:lnTo>
                    <a:pt x="4397" y="6594"/>
                  </a:lnTo>
                  <a:lnTo>
                    <a:pt x="4226" y="6741"/>
                  </a:lnTo>
                  <a:lnTo>
                    <a:pt x="4079" y="6912"/>
                  </a:lnTo>
                  <a:lnTo>
                    <a:pt x="3982" y="6985"/>
                  </a:lnTo>
                  <a:lnTo>
                    <a:pt x="3884" y="7010"/>
                  </a:lnTo>
                  <a:lnTo>
                    <a:pt x="3811" y="6985"/>
                  </a:lnTo>
                  <a:lnTo>
                    <a:pt x="3738" y="6936"/>
                  </a:lnTo>
                  <a:lnTo>
                    <a:pt x="3664" y="6863"/>
                  </a:lnTo>
                  <a:lnTo>
                    <a:pt x="3640" y="6790"/>
                  </a:lnTo>
                  <a:lnTo>
                    <a:pt x="3664" y="6692"/>
                  </a:lnTo>
                  <a:lnTo>
                    <a:pt x="3713" y="6594"/>
                  </a:lnTo>
                  <a:lnTo>
                    <a:pt x="3884" y="6399"/>
                  </a:lnTo>
                  <a:lnTo>
                    <a:pt x="4079" y="6228"/>
                  </a:lnTo>
                  <a:lnTo>
                    <a:pt x="4153" y="6179"/>
                  </a:lnTo>
                  <a:lnTo>
                    <a:pt x="4250" y="6155"/>
                  </a:lnTo>
                  <a:close/>
                  <a:moveTo>
                    <a:pt x="3469" y="7156"/>
                  </a:moveTo>
                  <a:lnTo>
                    <a:pt x="3542" y="7205"/>
                  </a:lnTo>
                  <a:lnTo>
                    <a:pt x="3615" y="7254"/>
                  </a:lnTo>
                  <a:lnTo>
                    <a:pt x="3664" y="7351"/>
                  </a:lnTo>
                  <a:lnTo>
                    <a:pt x="3664" y="7449"/>
                  </a:lnTo>
                  <a:lnTo>
                    <a:pt x="3640" y="7547"/>
                  </a:lnTo>
                  <a:lnTo>
                    <a:pt x="3396" y="7962"/>
                  </a:lnTo>
                  <a:lnTo>
                    <a:pt x="3371" y="8011"/>
                  </a:lnTo>
                  <a:lnTo>
                    <a:pt x="3298" y="8060"/>
                  </a:lnTo>
                  <a:lnTo>
                    <a:pt x="3249" y="8084"/>
                  </a:lnTo>
                  <a:lnTo>
                    <a:pt x="3176" y="8084"/>
                  </a:lnTo>
                  <a:lnTo>
                    <a:pt x="3078" y="8060"/>
                  </a:lnTo>
                  <a:lnTo>
                    <a:pt x="3005" y="8011"/>
                  </a:lnTo>
                  <a:lnTo>
                    <a:pt x="2956" y="7913"/>
                  </a:lnTo>
                  <a:lnTo>
                    <a:pt x="2932" y="7840"/>
                  </a:lnTo>
                  <a:lnTo>
                    <a:pt x="2956" y="7742"/>
                  </a:lnTo>
                  <a:lnTo>
                    <a:pt x="3225" y="7278"/>
                  </a:lnTo>
                  <a:lnTo>
                    <a:pt x="3273" y="7205"/>
                  </a:lnTo>
                  <a:lnTo>
                    <a:pt x="3371" y="7180"/>
                  </a:lnTo>
                  <a:lnTo>
                    <a:pt x="3469" y="7156"/>
                  </a:lnTo>
                  <a:close/>
                  <a:moveTo>
                    <a:pt x="2858" y="8328"/>
                  </a:moveTo>
                  <a:lnTo>
                    <a:pt x="2956" y="8353"/>
                  </a:lnTo>
                  <a:lnTo>
                    <a:pt x="3029" y="8402"/>
                  </a:lnTo>
                  <a:lnTo>
                    <a:pt x="3078" y="8475"/>
                  </a:lnTo>
                  <a:lnTo>
                    <a:pt x="3103" y="8573"/>
                  </a:lnTo>
                  <a:lnTo>
                    <a:pt x="3103" y="8670"/>
                  </a:lnTo>
                  <a:lnTo>
                    <a:pt x="2932" y="9110"/>
                  </a:lnTo>
                  <a:lnTo>
                    <a:pt x="2907" y="9183"/>
                  </a:lnTo>
                  <a:lnTo>
                    <a:pt x="2858" y="9232"/>
                  </a:lnTo>
                  <a:lnTo>
                    <a:pt x="2785" y="9281"/>
                  </a:lnTo>
                  <a:lnTo>
                    <a:pt x="2638" y="9281"/>
                  </a:lnTo>
                  <a:lnTo>
                    <a:pt x="2541" y="9232"/>
                  </a:lnTo>
                  <a:lnTo>
                    <a:pt x="2492" y="9159"/>
                  </a:lnTo>
                  <a:lnTo>
                    <a:pt x="2468" y="9061"/>
                  </a:lnTo>
                  <a:lnTo>
                    <a:pt x="2468" y="8963"/>
                  </a:lnTo>
                  <a:lnTo>
                    <a:pt x="2638" y="8499"/>
                  </a:lnTo>
                  <a:lnTo>
                    <a:pt x="2687" y="8402"/>
                  </a:lnTo>
                  <a:lnTo>
                    <a:pt x="2761" y="8353"/>
                  </a:lnTo>
                  <a:lnTo>
                    <a:pt x="2858" y="8328"/>
                  </a:lnTo>
                  <a:close/>
                  <a:moveTo>
                    <a:pt x="2541" y="9574"/>
                  </a:moveTo>
                  <a:lnTo>
                    <a:pt x="2638" y="9623"/>
                  </a:lnTo>
                  <a:lnTo>
                    <a:pt x="2712" y="9696"/>
                  </a:lnTo>
                  <a:lnTo>
                    <a:pt x="2736" y="9769"/>
                  </a:lnTo>
                  <a:lnTo>
                    <a:pt x="2736" y="9867"/>
                  </a:lnTo>
                  <a:lnTo>
                    <a:pt x="2638" y="10355"/>
                  </a:lnTo>
                  <a:lnTo>
                    <a:pt x="2590" y="10429"/>
                  </a:lnTo>
                  <a:lnTo>
                    <a:pt x="2541" y="10502"/>
                  </a:lnTo>
                  <a:lnTo>
                    <a:pt x="2468" y="10526"/>
                  </a:lnTo>
                  <a:lnTo>
                    <a:pt x="2394" y="10551"/>
                  </a:lnTo>
                  <a:lnTo>
                    <a:pt x="2345" y="10551"/>
                  </a:lnTo>
                  <a:lnTo>
                    <a:pt x="2248" y="10502"/>
                  </a:lnTo>
                  <a:lnTo>
                    <a:pt x="2199" y="10429"/>
                  </a:lnTo>
                  <a:lnTo>
                    <a:pt x="2150" y="10355"/>
                  </a:lnTo>
                  <a:lnTo>
                    <a:pt x="2150" y="10258"/>
                  </a:lnTo>
                  <a:lnTo>
                    <a:pt x="2248" y="9769"/>
                  </a:lnTo>
                  <a:lnTo>
                    <a:pt x="2297" y="9672"/>
                  </a:lnTo>
                  <a:lnTo>
                    <a:pt x="2370" y="9598"/>
                  </a:lnTo>
                  <a:lnTo>
                    <a:pt x="2443" y="9574"/>
                  </a:lnTo>
                  <a:close/>
                  <a:moveTo>
                    <a:pt x="2297" y="10844"/>
                  </a:moveTo>
                  <a:lnTo>
                    <a:pt x="2394" y="10868"/>
                  </a:lnTo>
                  <a:lnTo>
                    <a:pt x="2468" y="10942"/>
                  </a:lnTo>
                  <a:lnTo>
                    <a:pt x="2516" y="11015"/>
                  </a:lnTo>
                  <a:lnTo>
                    <a:pt x="2516" y="11113"/>
                  </a:lnTo>
                  <a:lnTo>
                    <a:pt x="2492" y="11357"/>
                  </a:lnTo>
                  <a:lnTo>
                    <a:pt x="2468" y="11430"/>
                  </a:lnTo>
                  <a:lnTo>
                    <a:pt x="2419" y="11503"/>
                  </a:lnTo>
                  <a:lnTo>
                    <a:pt x="2345" y="11552"/>
                  </a:lnTo>
                  <a:lnTo>
                    <a:pt x="2248" y="11577"/>
                  </a:lnTo>
                  <a:lnTo>
                    <a:pt x="2223" y="11577"/>
                  </a:lnTo>
                  <a:lnTo>
                    <a:pt x="2126" y="11552"/>
                  </a:lnTo>
                  <a:lnTo>
                    <a:pt x="2052" y="11503"/>
                  </a:lnTo>
                  <a:lnTo>
                    <a:pt x="2028" y="11406"/>
                  </a:lnTo>
                  <a:lnTo>
                    <a:pt x="2003" y="11308"/>
                  </a:lnTo>
                  <a:lnTo>
                    <a:pt x="2028" y="11064"/>
                  </a:lnTo>
                  <a:lnTo>
                    <a:pt x="2052" y="10966"/>
                  </a:lnTo>
                  <a:lnTo>
                    <a:pt x="2126" y="10893"/>
                  </a:lnTo>
                  <a:lnTo>
                    <a:pt x="2199" y="10844"/>
                  </a:lnTo>
                  <a:close/>
                  <a:moveTo>
                    <a:pt x="6155" y="0"/>
                  </a:moveTo>
                  <a:lnTo>
                    <a:pt x="538" y="2858"/>
                  </a:lnTo>
                  <a:lnTo>
                    <a:pt x="416" y="2906"/>
                  </a:lnTo>
                  <a:lnTo>
                    <a:pt x="318" y="3004"/>
                  </a:lnTo>
                  <a:lnTo>
                    <a:pt x="221" y="3102"/>
                  </a:lnTo>
                  <a:lnTo>
                    <a:pt x="147" y="3224"/>
                  </a:lnTo>
                  <a:lnTo>
                    <a:pt x="74" y="3322"/>
                  </a:lnTo>
                  <a:lnTo>
                    <a:pt x="25" y="3444"/>
                  </a:lnTo>
                  <a:lnTo>
                    <a:pt x="1" y="3566"/>
                  </a:lnTo>
                  <a:lnTo>
                    <a:pt x="1" y="3688"/>
                  </a:lnTo>
                  <a:lnTo>
                    <a:pt x="1" y="15924"/>
                  </a:lnTo>
                  <a:lnTo>
                    <a:pt x="1" y="16046"/>
                  </a:lnTo>
                  <a:lnTo>
                    <a:pt x="50" y="16119"/>
                  </a:lnTo>
                  <a:lnTo>
                    <a:pt x="98" y="16193"/>
                  </a:lnTo>
                  <a:lnTo>
                    <a:pt x="172" y="16241"/>
                  </a:lnTo>
                  <a:lnTo>
                    <a:pt x="245" y="16266"/>
                  </a:lnTo>
                  <a:lnTo>
                    <a:pt x="343" y="16290"/>
                  </a:lnTo>
                  <a:lnTo>
                    <a:pt x="465" y="16266"/>
                  </a:lnTo>
                  <a:lnTo>
                    <a:pt x="563" y="16217"/>
                  </a:lnTo>
                  <a:lnTo>
                    <a:pt x="6155" y="13360"/>
                  </a:lnTo>
                  <a:lnTo>
                    <a:pt x="6155" y="5813"/>
                  </a:lnTo>
                  <a:lnTo>
                    <a:pt x="6009" y="5813"/>
                  </a:lnTo>
                  <a:lnTo>
                    <a:pt x="5936" y="5764"/>
                  </a:lnTo>
                  <a:lnTo>
                    <a:pt x="5887" y="5691"/>
                  </a:lnTo>
                  <a:lnTo>
                    <a:pt x="5862" y="5593"/>
                  </a:lnTo>
                  <a:lnTo>
                    <a:pt x="5887" y="5495"/>
                  </a:lnTo>
                  <a:lnTo>
                    <a:pt x="5936" y="5422"/>
                  </a:lnTo>
                  <a:lnTo>
                    <a:pt x="6009" y="5373"/>
                  </a:lnTo>
                  <a:lnTo>
                    <a:pt x="6082" y="5349"/>
                  </a:lnTo>
                  <a:lnTo>
                    <a:pt x="6155" y="5324"/>
                  </a:lnTo>
                  <a:lnTo>
                    <a:pt x="6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427" name="Google Shape;4427;p39"/>
            <p:cNvSpPr/>
            <p:nvPr/>
          </p:nvSpPr>
          <p:spPr>
            <a:xfrm>
              <a:off x="4253250" y="298550"/>
              <a:ext cx="153900" cy="406675"/>
            </a:xfrm>
            <a:custGeom>
              <a:avLst/>
              <a:gdLst/>
              <a:ahLst/>
              <a:cxnLst/>
              <a:rect l="l" t="t" r="r" b="b"/>
              <a:pathLst>
                <a:path w="6156" h="16267" extrusionOk="0">
                  <a:moveTo>
                    <a:pt x="3713" y="4348"/>
                  </a:moveTo>
                  <a:lnTo>
                    <a:pt x="3737" y="4373"/>
                  </a:lnTo>
                  <a:lnTo>
                    <a:pt x="3786" y="4397"/>
                  </a:lnTo>
                  <a:lnTo>
                    <a:pt x="3811" y="4421"/>
                  </a:lnTo>
                  <a:lnTo>
                    <a:pt x="3835" y="4544"/>
                  </a:lnTo>
                  <a:lnTo>
                    <a:pt x="3811" y="4666"/>
                  </a:lnTo>
                  <a:lnTo>
                    <a:pt x="3737" y="4812"/>
                  </a:lnTo>
                  <a:lnTo>
                    <a:pt x="3224" y="5716"/>
                  </a:lnTo>
                  <a:lnTo>
                    <a:pt x="3762" y="6009"/>
                  </a:lnTo>
                  <a:lnTo>
                    <a:pt x="3786" y="6033"/>
                  </a:lnTo>
                  <a:lnTo>
                    <a:pt x="3811" y="6082"/>
                  </a:lnTo>
                  <a:lnTo>
                    <a:pt x="3835" y="6180"/>
                  </a:lnTo>
                  <a:lnTo>
                    <a:pt x="3811" y="6326"/>
                  </a:lnTo>
                  <a:lnTo>
                    <a:pt x="3762" y="6473"/>
                  </a:lnTo>
                  <a:lnTo>
                    <a:pt x="3664" y="6595"/>
                  </a:lnTo>
                  <a:lnTo>
                    <a:pt x="3566" y="6668"/>
                  </a:lnTo>
                  <a:lnTo>
                    <a:pt x="3444" y="6717"/>
                  </a:lnTo>
                  <a:lnTo>
                    <a:pt x="3395" y="6717"/>
                  </a:lnTo>
                  <a:lnTo>
                    <a:pt x="3371" y="6693"/>
                  </a:lnTo>
                  <a:lnTo>
                    <a:pt x="2834" y="6400"/>
                  </a:lnTo>
                  <a:lnTo>
                    <a:pt x="2321" y="7303"/>
                  </a:lnTo>
                  <a:lnTo>
                    <a:pt x="2223" y="7426"/>
                  </a:lnTo>
                  <a:lnTo>
                    <a:pt x="2125" y="7499"/>
                  </a:lnTo>
                  <a:lnTo>
                    <a:pt x="2003" y="7548"/>
                  </a:lnTo>
                  <a:lnTo>
                    <a:pt x="1954" y="7548"/>
                  </a:lnTo>
                  <a:lnTo>
                    <a:pt x="1930" y="7523"/>
                  </a:lnTo>
                  <a:lnTo>
                    <a:pt x="1881" y="7499"/>
                  </a:lnTo>
                  <a:lnTo>
                    <a:pt x="1857" y="7450"/>
                  </a:lnTo>
                  <a:lnTo>
                    <a:pt x="1832" y="7352"/>
                  </a:lnTo>
                  <a:lnTo>
                    <a:pt x="1857" y="7206"/>
                  </a:lnTo>
                  <a:lnTo>
                    <a:pt x="1930" y="7059"/>
                  </a:lnTo>
                  <a:lnTo>
                    <a:pt x="2443" y="6156"/>
                  </a:lnTo>
                  <a:lnTo>
                    <a:pt x="1906" y="5862"/>
                  </a:lnTo>
                  <a:lnTo>
                    <a:pt x="1881" y="5838"/>
                  </a:lnTo>
                  <a:lnTo>
                    <a:pt x="1857" y="5789"/>
                  </a:lnTo>
                  <a:lnTo>
                    <a:pt x="1832" y="5691"/>
                  </a:lnTo>
                  <a:lnTo>
                    <a:pt x="1857" y="5569"/>
                  </a:lnTo>
                  <a:lnTo>
                    <a:pt x="1906" y="5423"/>
                  </a:lnTo>
                  <a:lnTo>
                    <a:pt x="2003" y="5301"/>
                  </a:lnTo>
                  <a:lnTo>
                    <a:pt x="2101" y="5203"/>
                  </a:lnTo>
                  <a:lnTo>
                    <a:pt x="2223" y="5179"/>
                  </a:lnTo>
                  <a:lnTo>
                    <a:pt x="2272" y="5179"/>
                  </a:lnTo>
                  <a:lnTo>
                    <a:pt x="2296" y="5203"/>
                  </a:lnTo>
                  <a:lnTo>
                    <a:pt x="2834" y="5496"/>
                  </a:lnTo>
                  <a:lnTo>
                    <a:pt x="3347" y="4592"/>
                  </a:lnTo>
                  <a:lnTo>
                    <a:pt x="3444" y="4470"/>
                  </a:lnTo>
                  <a:lnTo>
                    <a:pt x="3542" y="4373"/>
                  </a:lnTo>
                  <a:lnTo>
                    <a:pt x="3664" y="4348"/>
                  </a:lnTo>
                  <a:close/>
                  <a:moveTo>
                    <a:pt x="3176" y="7303"/>
                  </a:moveTo>
                  <a:lnTo>
                    <a:pt x="3249" y="7328"/>
                  </a:lnTo>
                  <a:lnTo>
                    <a:pt x="3322" y="7401"/>
                  </a:lnTo>
                  <a:lnTo>
                    <a:pt x="3371" y="7474"/>
                  </a:lnTo>
                  <a:lnTo>
                    <a:pt x="3420" y="7743"/>
                  </a:lnTo>
                  <a:lnTo>
                    <a:pt x="3420" y="7841"/>
                  </a:lnTo>
                  <a:lnTo>
                    <a:pt x="3371" y="7914"/>
                  </a:lnTo>
                  <a:lnTo>
                    <a:pt x="3298" y="7987"/>
                  </a:lnTo>
                  <a:lnTo>
                    <a:pt x="3224" y="8012"/>
                  </a:lnTo>
                  <a:lnTo>
                    <a:pt x="3102" y="8012"/>
                  </a:lnTo>
                  <a:lnTo>
                    <a:pt x="3029" y="7963"/>
                  </a:lnTo>
                  <a:lnTo>
                    <a:pt x="2956" y="7914"/>
                  </a:lnTo>
                  <a:lnTo>
                    <a:pt x="2931" y="7816"/>
                  </a:lnTo>
                  <a:lnTo>
                    <a:pt x="2883" y="7596"/>
                  </a:lnTo>
                  <a:lnTo>
                    <a:pt x="2883" y="7499"/>
                  </a:lnTo>
                  <a:lnTo>
                    <a:pt x="2907" y="7426"/>
                  </a:lnTo>
                  <a:lnTo>
                    <a:pt x="2980" y="7352"/>
                  </a:lnTo>
                  <a:lnTo>
                    <a:pt x="3078" y="7303"/>
                  </a:lnTo>
                  <a:close/>
                  <a:moveTo>
                    <a:pt x="3249" y="8354"/>
                  </a:moveTo>
                  <a:lnTo>
                    <a:pt x="3347" y="8378"/>
                  </a:lnTo>
                  <a:lnTo>
                    <a:pt x="3444" y="8427"/>
                  </a:lnTo>
                  <a:lnTo>
                    <a:pt x="3493" y="8500"/>
                  </a:lnTo>
                  <a:lnTo>
                    <a:pt x="3518" y="8598"/>
                  </a:lnTo>
                  <a:lnTo>
                    <a:pt x="3542" y="9013"/>
                  </a:lnTo>
                  <a:lnTo>
                    <a:pt x="3518" y="9111"/>
                  </a:lnTo>
                  <a:lnTo>
                    <a:pt x="3518" y="9208"/>
                  </a:lnTo>
                  <a:lnTo>
                    <a:pt x="3469" y="9282"/>
                  </a:lnTo>
                  <a:lnTo>
                    <a:pt x="3371" y="9331"/>
                  </a:lnTo>
                  <a:lnTo>
                    <a:pt x="3273" y="9355"/>
                  </a:lnTo>
                  <a:lnTo>
                    <a:pt x="3176" y="9331"/>
                  </a:lnTo>
                  <a:lnTo>
                    <a:pt x="3102" y="9282"/>
                  </a:lnTo>
                  <a:lnTo>
                    <a:pt x="3054" y="9184"/>
                  </a:lnTo>
                  <a:lnTo>
                    <a:pt x="3029" y="9086"/>
                  </a:lnTo>
                  <a:lnTo>
                    <a:pt x="3054" y="9013"/>
                  </a:lnTo>
                  <a:lnTo>
                    <a:pt x="3029" y="8622"/>
                  </a:lnTo>
                  <a:lnTo>
                    <a:pt x="3054" y="8525"/>
                  </a:lnTo>
                  <a:lnTo>
                    <a:pt x="3102" y="8451"/>
                  </a:lnTo>
                  <a:lnTo>
                    <a:pt x="3176" y="8378"/>
                  </a:lnTo>
                  <a:lnTo>
                    <a:pt x="3249" y="8354"/>
                  </a:lnTo>
                  <a:close/>
                  <a:moveTo>
                    <a:pt x="3249" y="9648"/>
                  </a:moveTo>
                  <a:lnTo>
                    <a:pt x="3347" y="9697"/>
                  </a:lnTo>
                  <a:lnTo>
                    <a:pt x="3420" y="9746"/>
                  </a:lnTo>
                  <a:lnTo>
                    <a:pt x="3469" y="9843"/>
                  </a:lnTo>
                  <a:lnTo>
                    <a:pt x="3469" y="9941"/>
                  </a:lnTo>
                  <a:lnTo>
                    <a:pt x="3347" y="10454"/>
                  </a:lnTo>
                  <a:lnTo>
                    <a:pt x="3322" y="10527"/>
                  </a:lnTo>
                  <a:lnTo>
                    <a:pt x="3273" y="10576"/>
                  </a:lnTo>
                  <a:lnTo>
                    <a:pt x="3200" y="10601"/>
                  </a:lnTo>
                  <a:lnTo>
                    <a:pt x="3127" y="10625"/>
                  </a:lnTo>
                  <a:lnTo>
                    <a:pt x="3054" y="10625"/>
                  </a:lnTo>
                  <a:lnTo>
                    <a:pt x="2956" y="10576"/>
                  </a:lnTo>
                  <a:lnTo>
                    <a:pt x="2907" y="10503"/>
                  </a:lnTo>
                  <a:lnTo>
                    <a:pt x="2883" y="10405"/>
                  </a:lnTo>
                  <a:lnTo>
                    <a:pt x="2883" y="10307"/>
                  </a:lnTo>
                  <a:lnTo>
                    <a:pt x="2980" y="9868"/>
                  </a:lnTo>
                  <a:lnTo>
                    <a:pt x="3005" y="9770"/>
                  </a:lnTo>
                  <a:lnTo>
                    <a:pt x="3078" y="9697"/>
                  </a:lnTo>
                  <a:lnTo>
                    <a:pt x="3151" y="9648"/>
                  </a:lnTo>
                  <a:close/>
                  <a:moveTo>
                    <a:pt x="2858" y="10869"/>
                  </a:moveTo>
                  <a:lnTo>
                    <a:pt x="2931" y="10894"/>
                  </a:lnTo>
                  <a:lnTo>
                    <a:pt x="3005" y="10967"/>
                  </a:lnTo>
                  <a:lnTo>
                    <a:pt x="3054" y="11040"/>
                  </a:lnTo>
                  <a:lnTo>
                    <a:pt x="3078" y="11138"/>
                  </a:lnTo>
                  <a:lnTo>
                    <a:pt x="3029" y="11236"/>
                  </a:lnTo>
                  <a:lnTo>
                    <a:pt x="2907" y="11480"/>
                  </a:lnTo>
                  <a:lnTo>
                    <a:pt x="2736" y="11700"/>
                  </a:lnTo>
                  <a:lnTo>
                    <a:pt x="2663" y="11748"/>
                  </a:lnTo>
                  <a:lnTo>
                    <a:pt x="2565" y="11773"/>
                  </a:lnTo>
                  <a:lnTo>
                    <a:pt x="2467" y="11773"/>
                  </a:lnTo>
                  <a:lnTo>
                    <a:pt x="2394" y="11724"/>
                  </a:lnTo>
                  <a:lnTo>
                    <a:pt x="2345" y="11651"/>
                  </a:lnTo>
                  <a:lnTo>
                    <a:pt x="2321" y="11577"/>
                  </a:lnTo>
                  <a:lnTo>
                    <a:pt x="2321" y="11480"/>
                  </a:lnTo>
                  <a:lnTo>
                    <a:pt x="2370" y="11382"/>
                  </a:lnTo>
                  <a:lnTo>
                    <a:pt x="2492" y="11211"/>
                  </a:lnTo>
                  <a:lnTo>
                    <a:pt x="2614" y="11016"/>
                  </a:lnTo>
                  <a:lnTo>
                    <a:pt x="2663" y="10918"/>
                  </a:lnTo>
                  <a:lnTo>
                    <a:pt x="2760" y="10894"/>
                  </a:lnTo>
                  <a:lnTo>
                    <a:pt x="2858" y="10869"/>
                  </a:lnTo>
                  <a:close/>
                  <a:moveTo>
                    <a:pt x="2028" y="11846"/>
                  </a:moveTo>
                  <a:lnTo>
                    <a:pt x="2101" y="11871"/>
                  </a:lnTo>
                  <a:lnTo>
                    <a:pt x="2174" y="11944"/>
                  </a:lnTo>
                  <a:lnTo>
                    <a:pt x="2223" y="12041"/>
                  </a:lnTo>
                  <a:lnTo>
                    <a:pt x="2223" y="12115"/>
                  </a:lnTo>
                  <a:lnTo>
                    <a:pt x="2174" y="12212"/>
                  </a:lnTo>
                  <a:lnTo>
                    <a:pt x="2125" y="12286"/>
                  </a:lnTo>
                  <a:lnTo>
                    <a:pt x="1881" y="12432"/>
                  </a:lnTo>
                  <a:lnTo>
                    <a:pt x="1661" y="12554"/>
                  </a:lnTo>
                  <a:lnTo>
                    <a:pt x="1539" y="12579"/>
                  </a:lnTo>
                  <a:lnTo>
                    <a:pt x="1490" y="12554"/>
                  </a:lnTo>
                  <a:lnTo>
                    <a:pt x="1417" y="12530"/>
                  </a:lnTo>
                  <a:lnTo>
                    <a:pt x="1368" y="12481"/>
                  </a:lnTo>
                  <a:lnTo>
                    <a:pt x="1319" y="12432"/>
                  </a:lnTo>
                  <a:lnTo>
                    <a:pt x="1295" y="12335"/>
                  </a:lnTo>
                  <a:lnTo>
                    <a:pt x="1319" y="12237"/>
                  </a:lnTo>
                  <a:lnTo>
                    <a:pt x="1368" y="12164"/>
                  </a:lnTo>
                  <a:lnTo>
                    <a:pt x="1442" y="12115"/>
                  </a:lnTo>
                  <a:lnTo>
                    <a:pt x="1637" y="11993"/>
                  </a:lnTo>
                  <a:lnTo>
                    <a:pt x="1832" y="11871"/>
                  </a:lnTo>
                  <a:lnTo>
                    <a:pt x="1930" y="11846"/>
                  </a:lnTo>
                  <a:close/>
                  <a:moveTo>
                    <a:pt x="831" y="12335"/>
                  </a:moveTo>
                  <a:lnTo>
                    <a:pt x="929" y="12383"/>
                  </a:lnTo>
                  <a:lnTo>
                    <a:pt x="1002" y="12432"/>
                  </a:lnTo>
                  <a:lnTo>
                    <a:pt x="1026" y="12530"/>
                  </a:lnTo>
                  <a:lnTo>
                    <a:pt x="1026" y="12628"/>
                  </a:lnTo>
                  <a:lnTo>
                    <a:pt x="1002" y="12701"/>
                  </a:lnTo>
                  <a:lnTo>
                    <a:pt x="929" y="12774"/>
                  </a:lnTo>
                  <a:lnTo>
                    <a:pt x="855" y="12823"/>
                  </a:lnTo>
                  <a:lnTo>
                    <a:pt x="318" y="12896"/>
                  </a:lnTo>
                  <a:lnTo>
                    <a:pt x="294" y="12896"/>
                  </a:lnTo>
                  <a:lnTo>
                    <a:pt x="220" y="12872"/>
                  </a:lnTo>
                  <a:lnTo>
                    <a:pt x="147" y="12823"/>
                  </a:lnTo>
                  <a:lnTo>
                    <a:pt x="74" y="12774"/>
                  </a:lnTo>
                  <a:lnTo>
                    <a:pt x="49" y="12676"/>
                  </a:lnTo>
                  <a:lnTo>
                    <a:pt x="74" y="12579"/>
                  </a:lnTo>
                  <a:lnTo>
                    <a:pt x="123" y="12506"/>
                  </a:lnTo>
                  <a:lnTo>
                    <a:pt x="196" y="12432"/>
                  </a:lnTo>
                  <a:lnTo>
                    <a:pt x="269" y="12408"/>
                  </a:lnTo>
                  <a:lnTo>
                    <a:pt x="733" y="12335"/>
                  </a:lnTo>
                  <a:close/>
                  <a:moveTo>
                    <a:pt x="5691" y="1"/>
                  </a:moveTo>
                  <a:lnTo>
                    <a:pt x="5593" y="50"/>
                  </a:lnTo>
                  <a:lnTo>
                    <a:pt x="1" y="2907"/>
                  </a:lnTo>
                  <a:lnTo>
                    <a:pt x="1" y="16267"/>
                  </a:lnTo>
                  <a:lnTo>
                    <a:pt x="5618" y="13409"/>
                  </a:lnTo>
                  <a:lnTo>
                    <a:pt x="5740" y="13360"/>
                  </a:lnTo>
                  <a:lnTo>
                    <a:pt x="5838" y="13263"/>
                  </a:lnTo>
                  <a:lnTo>
                    <a:pt x="5935" y="13165"/>
                  </a:lnTo>
                  <a:lnTo>
                    <a:pt x="6009" y="13067"/>
                  </a:lnTo>
                  <a:lnTo>
                    <a:pt x="6082" y="12945"/>
                  </a:lnTo>
                  <a:lnTo>
                    <a:pt x="6131" y="12823"/>
                  </a:lnTo>
                  <a:lnTo>
                    <a:pt x="6155" y="12701"/>
                  </a:lnTo>
                  <a:lnTo>
                    <a:pt x="6155" y="12579"/>
                  </a:lnTo>
                  <a:lnTo>
                    <a:pt x="6155" y="343"/>
                  </a:lnTo>
                  <a:lnTo>
                    <a:pt x="6155" y="221"/>
                  </a:lnTo>
                  <a:lnTo>
                    <a:pt x="6106" y="147"/>
                  </a:lnTo>
                  <a:lnTo>
                    <a:pt x="6058" y="74"/>
                  </a:lnTo>
                  <a:lnTo>
                    <a:pt x="5984" y="25"/>
                  </a:lnTo>
                  <a:lnTo>
                    <a:pt x="591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4428" name="Google Shape;4428;p39"/>
          <p:cNvGrpSpPr/>
          <p:nvPr/>
        </p:nvGrpSpPr>
        <p:grpSpPr>
          <a:xfrm>
            <a:off x="3745730" y="362235"/>
            <a:ext cx="335905" cy="397142"/>
            <a:chOff x="4636075" y="261925"/>
            <a:chExt cx="401800" cy="475050"/>
          </a:xfrm>
        </p:grpSpPr>
        <p:sp>
          <p:nvSpPr>
            <p:cNvPr id="4429" name="Google Shape;4429;p39"/>
            <p:cNvSpPr/>
            <p:nvPr/>
          </p:nvSpPr>
          <p:spPr>
            <a:xfrm>
              <a:off x="4665400" y="326650"/>
              <a:ext cx="372475" cy="97100"/>
            </a:xfrm>
            <a:custGeom>
              <a:avLst/>
              <a:gdLst/>
              <a:ahLst/>
              <a:cxnLst/>
              <a:rect l="l" t="t" r="r" b="b"/>
              <a:pathLst>
                <a:path w="14899" h="3884" extrusionOk="0">
                  <a:moveTo>
                    <a:pt x="928" y="0"/>
                  </a:moveTo>
                  <a:lnTo>
                    <a:pt x="733" y="25"/>
                  </a:lnTo>
                  <a:lnTo>
                    <a:pt x="562" y="74"/>
                  </a:lnTo>
                  <a:lnTo>
                    <a:pt x="391" y="171"/>
                  </a:lnTo>
                  <a:lnTo>
                    <a:pt x="269" y="269"/>
                  </a:lnTo>
                  <a:lnTo>
                    <a:pt x="147" y="416"/>
                  </a:lnTo>
                  <a:lnTo>
                    <a:pt x="73" y="562"/>
                  </a:lnTo>
                  <a:lnTo>
                    <a:pt x="0" y="733"/>
                  </a:lnTo>
                  <a:lnTo>
                    <a:pt x="0" y="928"/>
                  </a:lnTo>
                  <a:lnTo>
                    <a:pt x="0" y="2956"/>
                  </a:lnTo>
                  <a:lnTo>
                    <a:pt x="0" y="3151"/>
                  </a:lnTo>
                  <a:lnTo>
                    <a:pt x="73" y="3322"/>
                  </a:lnTo>
                  <a:lnTo>
                    <a:pt x="147" y="3468"/>
                  </a:lnTo>
                  <a:lnTo>
                    <a:pt x="269" y="3615"/>
                  </a:lnTo>
                  <a:lnTo>
                    <a:pt x="391" y="3737"/>
                  </a:lnTo>
                  <a:lnTo>
                    <a:pt x="562" y="3810"/>
                  </a:lnTo>
                  <a:lnTo>
                    <a:pt x="733" y="3859"/>
                  </a:lnTo>
                  <a:lnTo>
                    <a:pt x="928" y="3884"/>
                  </a:lnTo>
                  <a:lnTo>
                    <a:pt x="12798" y="3884"/>
                  </a:lnTo>
                  <a:lnTo>
                    <a:pt x="14898" y="1954"/>
                  </a:lnTo>
                  <a:lnTo>
                    <a:pt x="1279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430" name="Google Shape;4430;p39"/>
            <p:cNvSpPr/>
            <p:nvPr/>
          </p:nvSpPr>
          <p:spPr>
            <a:xfrm>
              <a:off x="4636075" y="438375"/>
              <a:ext cx="372475" cy="97125"/>
            </a:xfrm>
            <a:custGeom>
              <a:avLst/>
              <a:gdLst/>
              <a:ahLst/>
              <a:cxnLst/>
              <a:rect l="l" t="t" r="r" b="b"/>
              <a:pathLst>
                <a:path w="14899" h="3885" extrusionOk="0">
                  <a:moveTo>
                    <a:pt x="2101" y="1"/>
                  </a:moveTo>
                  <a:lnTo>
                    <a:pt x="1" y="1930"/>
                  </a:lnTo>
                  <a:lnTo>
                    <a:pt x="2101" y="3884"/>
                  </a:lnTo>
                  <a:lnTo>
                    <a:pt x="13971" y="3884"/>
                  </a:lnTo>
                  <a:lnTo>
                    <a:pt x="14166" y="3860"/>
                  </a:lnTo>
                  <a:lnTo>
                    <a:pt x="14337" y="3811"/>
                  </a:lnTo>
                  <a:lnTo>
                    <a:pt x="14508" y="3713"/>
                  </a:lnTo>
                  <a:lnTo>
                    <a:pt x="14630" y="3615"/>
                  </a:lnTo>
                  <a:lnTo>
                    <a:pt x="14752" y="3469"/>
                  </a:lnTo>
                  <a:lnTo>
                    <a:pt x="14826" y="3322"/>
                  </a:lnTo>
                  <a:lnTo>
                    <a:pt x="14899" y="3151"/>
                  </a:lnTo>
                  <a:lnTo>
                    <a:pt x="14899" y="2956"/>
                  </a:lnTo>
                  <a:lnTo>
                    <a:pt x="14899" y="929"/>
                  </a:lnTo>
                  <a:lnTo>
                    <a:pt x="14899" y="733"/>
                  </a:lnTo>
                  <a:lnTo>
                    <a:pt x="14826" y="563"/>
                  </a:lnTo>
                  <a:lnTo>
                    <a:pt x="14752" y="416"/>
                  </a:lnTo>
                  <a:lnTo>
                    <a:pt x="14630" y="269"/>
                  </a:lnTo>
                  <a:lnTo>
                    <a:pt x="14508" y="147"/>
                  </a:lnTo>
                  <a:lnTo>
                    <a:pt x="14337" y="74"/>
                  </a:lnTo>
                  <a:lnTo>
                    <a:pt x="14166" y="25"/>
                  </a:lnTo>
                  <a:lnTo>
                    <a:pt x="1397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431" name="Google Shape;4431;p39"/>
            <p:cNvSpPr/>
            <p:nvPr/>
          </p:nvSpPr>
          <p:spPr>
            <a:xfrm>
              <a:off x="4814975" y="261925"/>
              <a:ext cx="44000" cy="50100"/>
            </a:xfrm>
            <a:custGeom>
              <a:avLst/>
              <a:gdLst/>
              <a:ahLst/>
              <a:cxnLst/>
              <a:rect l="l" t="t" r="r" b="b"/>
              <a:pathLst>
                <a:path w="1760" h="2004" extrusionOk="0">
                  <a:moveTo>
                    <a:pt x="563" y="1"/>
                  </a:moveTo>
                  <a:lnTo>
                    <a:pt x="465" y="25"/>
                  </a:lnTo>
                  <a:lnTo>
                    <a:pt x="343" y="49"/>
                  </a:lnTo>
                  <a:lnTo>
                    <a:pt x="245" y="98"/>
                  </a:lnTo>
                  <a:lnTo>
                    <a:pt x="172" y="171"/>
                  </a:lnTo>
                  <a:lnTo>
                    <a:pt x="99" y="269"/>
                  </a:lnTo>
                  <a:lnTo>
                    <a:pt x="25" y="367"/>
                  </a:lnTo>
                  <a:lnTo>
                    <a:pt x="1" y="465"/>
                  </a:lnTo>
                  <a:lnTo>
                    <a:pt x="1" y="587"/>
                  </a:lnTo>
                  <a:lnTo>
                    <a:pt x="1" y="2003"/>
                  </a:lnTo>
                  <a:lnTo>
                    <a:pt x="1759" y="2003"/>
                  </a:lnTo>
                  <a:lnTo>
                    <a:pt x="1759" y="587"/>
                  </a:lnTo>
                  <a:lnTo>
                    <a:pt x="1759" y="465"/>
                  </a:lnTo>
                  <a:lnTo>
                    <a:pt x="1735" y="367"/>
                  </a:lnTo>
                  <a:lnTo>
                    <a:pt x="1662" y="269"/>
                  </a:lnTo>
                  <a:lnTo>
                    <a:pt x="1588" y="171"/>
                  </a:lnTo>
                  <a:lnTo>
                    <a:pt x="1515" y="98"/>
                  </a:lnTo>
                  <a:lnTo>
                    <a:pt x="1417" y="49"/>
                  </a:lnTo>
                  <a:lnTo>
                    <a:pt x="1295" y="25"/>
                  </a:lnTo>
                  <a:lnTo>
                    <a:pt x="119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432" name="Google Shape;4432;p39"/>
            <p:cNvSpPr/>
            <p:nvPr/>
          </p:nvSpPr>
          <p:spPr>
            <a:xfrm>
              <a:off x="4814975" y="550125"/>
              <a:ext cx="44000" cy="186850"/>
            </a:xfrm>
            <a:custGeom>
              <a:avLst/>
              <a:gdLst/>
              <a:ahLst/>
              <a:cxnLst/>
              <a:rect l="l" t="t" r="r" b="b"/>
              <a:pathLst>
                <a:path w="1760" h="7474" extrusionOk="0">
                  <a:moveTo>
                    <a:pt x="1" y="0"/>
                  </a:moveTo>
                  <a:lnTo>
                    <a:pt x="1" y="7474"/>
                  </a:lnTo>
                  <a:lnTo>
                    <a:pt x="1759" y="7474"/>
                  </a:lnTo>
                  <a:lnTo>
                    <a:pt x="17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4433" name="Google Shape;4433;p39"/>
          <p:cNvSpPr/>
          <p:nvPr/>
        </p:nvSpPr>
        <p:spPr>
          <a:xfrm>
            <a:off x="4284931" y="392863"/>
            <a:ext cx="384894" cy="335905"/>
          </a:xfrm>
          <a:custGeom>
            <a:avLst/>
            <a:gdLst/>
            <a:ahLst/>
            <a:cxnLst/>
            <a:rect l="l" t="t" r="r" b="b"/>
            <a:pathLst>
              <a:path w="18416" h="16072" extrusionOk="0">
                <a:moveTo>
                  <a:pt x="9208" y="1"/>
                </a:moveTo>
                <a:lnTo>
                  <a:pt x="1" y="8866"/>
                </a:lnTo>
                <a:lnTo>
                  <a:pt x="2882" y="8866"/>
                </a:lnTo>
                <a:lnTo>
                  <a:pt x="2882" y="15290"/>
                </a:lnTo>
                <a:lnTo>
                  <a:pt x="2907" y="15461"/>
                </a:lnTo>
                <a:lnTo>
                  <a:pt x="2956" y="15607"/>
                </a:lnTo>
                <a:lnTo>
                  <a:pt x="3029" y="15729"/>
                </a:lnTo>
                <a:lnTo>
                  <a:pt x="3102" y="15851"/>
                </a:lnTo>
                <a:lnTo>
                  <a:pt x="3224" y="15949"/>
                </a:lnTo>
                <a:lnTo>
                  <a:pt x="3371" y="16022"/>
                </a:lnTo>
                <a:lnTo>
                  <a:pt x="3517" y="16071"/>
                </a:lnTo>
                <a:lnTo>
                  <a:pt x="7425" y="16071"/>
                </a:lnTo>
                <a:lnTo>
                  <a:pt x="7425" y="13458"/>
                </a:lnTo>
                <a:lnTo>
                  <a:pt x="7450" y="13165"/>
                </a:lnTo>
                <a:lnTo>
                  <a:pt x="7547" y="12896"/>
                </a:lnTo>
                <a:lnTo>
                  <a:pt x="7669" y="12652"/>
                </a:lnTo>
                <a:lnTo>
                  <a:pt x="7840" y="12457"/>
                </a:lnTo>
                <a:lnTo>
                  <a:pt x="8060" y="12286"/>
                </a:lnTo>
                <a:lnTo>
                  <a:pt x="8280" y="12164"/>
                </a:lnTo>
                <a:lnTo>
                  <a:pt x="8549" y="12066"/>
                </a:lnTo>
                <a:lnTo>
                  <a:pt x="8842" y="12041"/>
                </a:lnTo>
                <a:lnTo>
                  <a:pt x="9574" y="12041"/>
                </a:lnTo>
                <a:lnTo>
                  <a:pt x="9867" y="12066"/>
                </a:lnTo>
                <a:lnTo>
                  <a:pt x="10136" y="12164"/>
                </a:lnTo>
                <a:lnTo>
                  <a:pt x="10356" y="12286"/>
                </a:lnTo>
                <a:lnTo>
                  <a:pt x="10576" y="12457"/>
                </a:lnTo>
                <a:lnTo>
                  <a:pt x="10747" y="12652"/>
                </a:lnTo>
                <a:lnTo>
                  <a:pt x="10869" y="12896"/>
                </a:lnTo>
                <a:lnTo>
                  <a:pt x="10967" y="13165"/>
                </a:lnTo>
                <a:lnTo>
                  <a:pt x="10991" y="13458"/>
                </a:lnTo>
                <a:lnTo>
                  <a:pt x="10991" y="16071"/>
                </a:lnTo>
                <a:lnTo>
                  <a:pt x="14899" y="16071"/>
                </a:lnTo>
                <a:lnTo>
                  <a:pt x="15045" y="16022"/>
                </a:lnTo>
                <a:lnTo>
                  <a:pt x="15192" y="15949"/>
                </a:lnTo>
                <a:lnTo>
                  <a:pt x="15314" y="15851"/>
                </a:lnTo>
                <a:lnTo>
                  <a:pt x="15387" y="15729"/>
                </a:lnTo>
                <a:lnTo>
                  <a:pt x="15460" y="15607"/>
                </a:lnTo>
                <a:lnTo>
                  <a:pt x="15509" y="15461"/>
                </a:lnTo>
                <a:lnTo>
                  <a:pt x="15534" y="15290"/>
                </a:lnTo>
                <a:lnTo>
                  <a:pt x="15534" y="8866"/>
                </a:lnTo>
                <a:lnTo>
                  <a:pt x="18416" y="8866"/>
                </a:lnTo>
                <a:lnTo>
                  <a:pt x="920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nvGrpSpPr>
          <p:cNvPr id="4434" name="Google Shape;4434;p39"/>
          <p:cNvGrpSpPr/>
          <p:nvPr/>
        </p:nvGrpSpPr>
        <p:grpSpPr>
          <a:xfrm>
            <a:off x="4872282" y="395424"/>
            <a:ext cx="336908" cy="330262"/>
            <a:chOff x="5983625" y="301625"/>
            <a:chExt cx="403000" cy="395050"/>
          </a:xfrm>
        </p:grpSpPr>
        <p:sp>
          <p:nvSpPr>
            <p:cNvPr id="4435" name="Google Shape;4435;p39"/>
            <p:cNvSpPr/>
            <p:nvPr/>
          </p:nvSpPr>
          <p:spPr>
            <a:xfrm>
              <a:off x="5983625" y="319925"/>
              <a:ext cx="403000" cy="67200"/>
            </a:xfrm>
            <a:custGeom>
              <a:avLst/>
              <a:gdLst/>
              <a:ahLst/>
              <a:cxnLst/>
              <a:rect l="l" t="t" r="r" b="b"/>
              <a:pathLst>
                <a:path w="16120" h="2688" extrusionOk="0">
                  <a:moveTo>
                    <a:pt x="3102" y="416"/>
                  </a:moveTo>
                  <a:lnTo>
                    <a:pt x="3273" y="465"/>
                  </a:lnTo>
                  <a:lnTo>
                    <a:pt x="3444" y="562"/>
                  </a:lnTo>
                  <a:lnTo>
                    <a:pt x="3566" y="660"/>
                  </a:lnTo>
                  <a:lnTo>
                    <a:pt x="3688" y="807"/>
                  </a:lnTo>
                  <a:lnTo>
                    <a:pt x="3762" y="953"/>
                  </a:lnTo>
                  <a:lnTo>
                    <a:pt x="3810" y="1124"/>
                  </a:lnTo>
                  <a:lnTo>
                    <a:pt x="3835" y="1320"/>
                  </a:lnTo>
                  <a:lnTo>
                    <a:pt x="3810" y="1491"/>
                  </a:lnTo>
                  <a:lnTo>
                    <a:pt x="3762" y="1661"/>
                  </a:lnTo>
                  <a:lnTo>
                    <a:pt x="3688" y="1808"/>
                  </a:lnTo>
                  <a:lnTo>
                    <a:pt x="3566" y="1955"/>
                  </a:lnTo>
                  <a:lnTo>
                    <a:pt x="3444" y="2052"/>
                  </a:lnTo>
                  <a:lnTo>
                    <a:pt x="3273" y="2150"/>
                  </a:lnTo>
                  <a:lnTo>
                    <a:pt x="3102" y="2199"/>
                  </a:lnTo>
                  <a:lnTo>
                    <a:pt x="2931" y="2223"/>
                  </a:lnTo>
                  <a:lnTo>
                    <a:pt x="2760" y="2199"/>
                  </a:lnTo>
                  <a:lnTo>
                    <a:pt x="2589" y="2150"/>
                  </a:lnTo>
                  <a:lnTo>
                    <a:pt x="2418" y="2052"/>
                  </a:lnTo>
                  <a:lnTo>
                    <a:pt x="2296" y="1955"/>
                  </a:lnTo>
                  <a:lnTo>
                    <a:pt x="2174" y="1808"/>
                  </a:lnTo>
                  <a:lnTo>
                    <a:pt x="2101" y="1661"/>
                  </a:lnTo>
                  <a:lnTo>
                    <a:pt x="2052" y="1491"/>
                  </a:lnTo>
                  <a:lnTo>
                    <a:pt x="2028" y="1320"/>
                  </a:lnTo>
                  <a:lnTo>
                    <a:pt x="2052" y="1124"/>
                  </a:lnTo>
                  <a:lnTo>
                    <a:pt x="2101" y="953"/>
                  </a:lnTo>
                  <a:lnTo>
                    <a:pt x="2174" y="807"/>
                  </a:lnTo>
                  <a:lnTo>
                    <a:pt x="2296" y="660"/>
                  </a:lnTo>
                  <a:lnTo>
                    <a:pt x="2418" y="562"/>
                  </a:lnTo>
                  <a:lnTo>
                    <a:pt x="2589" y="465"/>
                  </a:lnTo>
                  <a:lnTo>
                    <a:pt x="2760" y="416"/>
                  </a:lnTo>
                  <a:close/>
                  <a:moveTo>
                    <a:pt x="13360" y="416"/>
                  </a:moveTo>
                  <a:lnTo>
                    <a:pt x="13531" y="465"/>
                  </a:lnTo>
                  <a:lnTo>
                    <a:pt x="13702" y="562"/>
                  </a:lnTo>
                  <a:lnTo>
                    <a:pt x="13824" y="660"/>
                  </a:lnTo>
                  <a:lnTo>
                    <a:pt x="13946" y="807"/>
                  </a:lnTo>
                  <a:lnTo>
                    <a:pt x="14019" y="953"/>
                  </a:lnTo>
                  <a:lnTo>
                    <a:pt x="14068" y="1124"/>
                  </a:lnTo>
                  <a:lnTo>
                    <a:pt x="14093" y="1320"/>
                  </a:lnTo>
                  <a:lnTo>
                    <a:pt x="14068" y="1491"/>
                  </a:lnTo>
                  <a:lnTo>
                    <a:pt x="14019" y="1661"/>
                  </a:lnTo>
                  <a:lnTo>
                    <a:pt x="13946" y="1808"/>
                  </a:lnTo>
                  <a:lnTo>
                    <a:pt x="13824" y="1955"/>
                  </a:lnTo>
                  <a:lnTo>
                    <a:pt x="13702" y="2052"/>
                  </a:lnTo>
                  <a:lnTo>
                    <a:pt x="13531" y="2150"/>
                  </a:lnTo>
                  <a:lnTo>
                    <a:pt x="13360" y="2199"/>
                  </a:lnTo>
                  <a:lnTo>
                    <a:pt x="13189" y="2223"/>
                  </a:lnTo>
                  <a:lnTo>
                    <a:pt x="13018" y="2199"/>
                  </a:lnTo>
                  <a:lnTo>
                    <a:pt x="12847" y="2150"/>
                  </a:lnTo>
                  <a:lnTo>
                    <a:pt x="12676" y="2052"/>
                  </a:lnTo>
                  <a:lnTo>
                    <a:pt x="12554" y="1955"/>
                  </a:lnTo>
                  <a:lnTo>
                    <a:pt x="12432" y="1808"/>
                  </a:lnTo>
                  <a:lnTo>
                    <a:pt x="12359" y="1661"/>
                  </a:lnTo>
                  <a:lnTo>
                    <a:pt x="12310" y="1491"/>
                  </a:lnTo>
                  <a:lnTo>
                    <a:pt x="12285" y="1320"/>
                  </a:lnTo>
                  <a:lnTo>
                    <a:pt x="12310" y="1124"/>
                  </a:lnTo>
                  <a:lnTo>
                    <a:pt x="12359" y="953"/>
                  </a:lnTo>
                  <a:lnTo>
                    <a:pt x="12432" y="807"/>
                  </a:lnTo>
                  <a:lnTo>
                    <a:pt x="12554" y="660"/>
                  </a:lnTo>
                  <a:lnTo>
                    <a:pt x="12676" y="562"/>
                  </a:lnTo>
                  <a:lnTo>
                    <a:pt x="12847" y="465"/>
                  </a:lnTo>
                  <a:lnTo>
                    <a:pt x="13018" y="416"/>
                  </a:lnTo>
                  <a:close/>
                  <a:moveTo>
                    <a:pt x="0" y="1"/>
                  </a:moveTo>
                  <a:lnTo>
                    <a:pt x="0" y="2687"/>
                  </a:lnTo>
                  <a:lnTo>
                    <a:pt x="16120" y="2687"/>
                  </a:lnTo>
                  <a:lnTo>
                    <a:pt x="1612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436" name="Google Shape;4436;p39"/>
            <p:cNvSpPr/>
            <p:nvPr/>
          </p:nvSpPr>
          <p:spPr>
            <a:xfrm>
              <a:off x="5983625" y="664900"/>
              <a:ext cx="403000" cy="31775"/>
            </a:xfrm>
            <a:custGeom>
              <a:avLst/>
              <a:gdLst/>
              <a:ahLst/>
              <a:cxnLst/>
              <a:rect l="l" t="t" r="r" b="b"/>
              <a:pathLst>
                <a:path w="16120" h="1271" extrusionOk="0">
                  <a:moveTo>
                    <a:pt x="0" y="1"/>
                  </a:moveTo>
                  <a:lnTo>
                    <a:pt x="0" y="489"/>
                  </a:lnTo>
                  <a:lnTo>
                    <a:pt x="25" y="660"/>
                  </a:lnTo>
                  <a:lnTo>
                    <a:pt x="74" y="807"/>
                  </a:lnTo>
                  <a:lnTo>
                    <a:pt x="147" y="929"/>
                  </a:lnTo>
                  <a:lnTo>
                    <a:pt x="220" y="1051"/>
                  </a:lnTo>
                  <a:lnTo>
                    <a:pt x="342" y="1149"/>
                  </a:lnTo>
                  <a:lnTo>
                    <a:pt x="489" y="1222"/>
                  </a:lnTo>
                  <a:lnTo>
                    <a:pt x="635" y="1271"/>
                  </a:lnTo>
                  <a:lnTo>
                    <a:pt x="15485" y="1271"/>
                  </a:lnTo>
                  <a:lnTo>
                    <a:pt x="15631" y="1222"/>
                  </a:lnTo>
                  <a:lnTo>
                    <a:pt x="15778" y="1149"/>
                  </a:lnTo>
                  <a:lnTo>
                    <a:pt x="15900" y="1051"/>
                  </a:lnTo>
                  <a:lnTo>
                    <a:pt x="15973" y="929"/>
                  </a:lnTo>
                  <a:lnTo>
                    <a:pt x="16046" y="807"/>
                  </a:lnTo>
                  <a:lnTo>
                    <a:pt x="16095" y="660"/>
                  </a:lnTo>
                  <a:lnTo>
                    <a:pt x="16120" y="489"/>
                  </a:lnTo>
                  <a:lnTo>
                    <a:pt x="16120" y="1"/>
                  </a:lnTo>
                  <a:lnTo>
                    <a:pt x="16095" y="172"/>
                  </a:lnTo>
                  <a:lnTo>
                    <a:pt x="16046" y="318"/>
                  </a:lnTo>
                  <a:lnTo>
                    <a:pt x="15973" y="440"/>
                  </a:lnTo>
                  <a:lnTo>
                    <a:pt x="15900" y="562"/>
                  </a:lnTo>
                  <a:lnTo>
                    <a:pt x="15778" y="660"/>
                  </a:lnTo>
                  <a:lnTo>
                    <a:pt x="15631" y="733"/>
                  </a:lnTo>
                  <a:lnTo>
                    <a:pt x="15485" y="782"/>
                  </a:lnTo>
                  <a:lnTo>
                    <a:pt x="635" y="782"/>
                  </a:lnTo>
                  <a:lnTo>
                    <a:pt x="489" y="733"/>
                  </a:lnTo>
                  <a:lnTo>
                    <a:pt x="342" y="660"/>
                  </a:lnTo>
                  <a:lnTo>
                    <a:pt x="220" y="562"/>
                  </a:lnTo>
                  <a:lnTo>
                    <a:pt x="147" y="440"/>
                  </a:lnTo>
                  <a:lnTo>
                    <a:pt x="74" y="318"/>
                  </a:lnTo>
                  <a:lnTo>
                    <a:pt x="25" y="172"/>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437" name="Google Shape;4437;p39"/>
            <p:cNvSpPr/>
            <p:nvPr/>
          </p:nvSpPr>
          <p:spPr>
            <a:xfrm>
              <a:off x="6041025" y="301625"/>
              <a:ext cx="29325" cy="63500"/>
            </a:xfrm>
            <a:custGeom>
              <a:avLst/>
              <a:gdLst/>
              <a:ahLst/>
              <a:cxnLst/>
              <a:rect l="l" t="t" r="r" b="b"/>
              <a:pathLst>
                <a:path w="1173" h="2540" extrusionOk="0">
                  <a:moveTo>
                    <a:pt x="391" y="0"/>
                  </a:moveTo>
                  <a:lnTo>
                    <a:pt x="293" y="49"/>
                  </a:lnTo>
                  <a:lnTo>
                    <a:pt x="220" y="73"/>
                  </a:lnTo>
                  <a:lnTo>
                    <a:pt x="147" y="147"/>
                  </a:lnTo>
                  <a:lnTo>
                    <a:pt x="74" y="220"/>
                  </a:lnTo>
                  <a:lnTo>
                    <a:pt x="49" y="293"/>
                  </a:lnTo>
                  <a:lnTo>
                    <a:pt x="0" y="391"/>
                  </a:lnTo>
                  <a:lnTo>
                    <a:pt x="0" y="488"/>
                  </a:lnTo>
                  <a:lnTo>
                    <a:pt x="0" y="2052"/>
                  </a:lnTo>
                  <a:lnTo>
                    <a:pt x="0" y="2149"/>
                  </a:lnTo>
                  <a:lnTo>
                    <a:pt x="49" y="2247"/>
                  </a:lnTo>
                  <a:lnTo>
                    <a:pt x="74" y="2320"/>
                  </a:lnTo>
                  <a:lnTo>
                    <a:pt x="147" y="2393"/>
                  </a:lnTo>
                  <a:lnTo>
                    <a:pt x="220" y="2467"/>
                  </a:lnTo>
                  <a:lnTo>
                    <a:pt x="293" y="2491"/>
                  </a:lnTo>
                  <a:lnTo>
                    <a:pt x="391" y="2540"/>
                  </a:lnTo>
                  <a:lnTo>
                    <a:pt x="782" y="2540"/>
                  </a:lnTo>
                  <a:lnTo>
                    <a:pt x="879" y="2491"/>
                  </a:lnTo>
                  <a:lnTo>
                    <a:pt x="953" y="2467"/>
                  </a:lnTo>
                  <a:lnTo>
                    <a:pt x="1026" y="2393"/>
                  </a:lnTo>
                  <a:lnTo>
                    <a:pt x="1099" y="2320"/>
                  </a:lnTo>
                  <a:lnTo>
                    <a:pt x="1124" y="2247"/>
                  </a:lnTo>
                  <a:lnTo>
                    <a:pt x="1173" y="2149"/>
                  </a:lnTo>
                  <a:lnTo>
                    <a:pt x="1173" y="2052"/>
                  </a:lnTo>
                  <a:lnTo>
                    <a:pt x="1173" y="488"/>
                  </a:lnTo>
                  <a:lnTo>
                    <a:pt x="1173" y="391"/>
                  </a:lnTo>
                  <a:lnTo>
                    <a:pt x="1124" y="293"/>
                  </a:lnTo>
                  <a:lnTo>
                    <a:pt x="1099" y="220"/>
                  </a:lnTo>
                  <a:lnTo>
                    <a:pt x="1026" y="147"/>
                  </a:lnTo>
                  <a:lnTo>
                    <a:pt x="953" y="73"/>
                  </a:lnTo>
                  <a:lnTo>
                    <a:pt x="879" y="49"/>
                  </a:lnTo>
                  <a:lnTo>
                    <a:pt x="78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438" name="Google Shape;4438;p39"/>
            <p:cNvSpPr/>
            <p:nvPr/>
          </p:nvSpPr>
          <p:spPr>
            <a:xfrm>
              <a:off x="6297450" y="301625"/>
              <a:ext cx="29350" cy="63500"/>
            </a:xfrm>
            <a:custGeom>
              <a:avLst/>
              <a:gdLst/>
              <a:ahLst/>
              <a:cxnLst/>
              <a:rect l="l" t="t" r="r" b="b"/>
              <a:pathLst>
                <a:path w="1174" h="2540" extrusionOk="0">
                  <a:moveTo>
                    <a:pt x="392" y="0"/>
                  </a:moveTo>
                  <a:lnTo>
                    <a:pt x="294" y="49"/>
                  </a:lnTo>
                  <a:lnTo>
                    <a:pt x="221" y="73"/>
                  </a:lnTo>
                  <a:lnTo>
                    <a:pt x="147" y="147"/>
                  </a:lnTo>
                  <a:lnTo>
                    <a:pt x="74" y="220"/>
                  </a:lnTo>
                  <a:lnTo>
                    <a:pt x="50" y="293"/>
                  </a:lnTo>
                  <a:lnTo>
                    <a:pt x="1" y="391"/>
                  </a:lnTo>
                  <a:lnTo>
                    <a:pt x="1" y="488"/>
                  </a:lnTo>
                  <a:lnTo>
                    <a:pt x="1" y="2052"/>
                  </a:lnTo>
                  <a:lnTo>
                    <a:pt x="1" y="2149"/>
                  </a:lnTo>
                  <a:lnTo>
                    <a:pt x="50" y="2247"/>
                  </a:lnTo>
                  <a:lnTo>
                    <a:pt x="74" y="2320"/>
                  </a:lnTo>
                  <a:lnTo>
                    <a:pt x="147" y="2393"/>
                  </a:lnTo>
                  <a:lnTo>
                    <a:pt x="221" y="2467"/>
                  </a:lnTo>
                  <a:lnTo>
                    <a:pt x="294" y="2491"/>
                  </a:lnTo>
                  <a:lnTo>
                    <a:pt x="392" y="2540"/>
                  </a:lnTo>
                  <a:lnTo>
                    <a:pt x="782" y="2540"/>
                  </a:lnTo>
                  <a:lnTo>
                    <a:pt x="880" y="2491"/>
                  </a:lnTo>
                  <a:lnTo>
                    <a:pt x="953" y="2467"/>
                  </a:lnTo>
                  <a:lnTo>
                    <a:pt x="1027" y="2393"/>
                  </a:lnTo>
                  <a:lnTo>
                    <a:pt x="1100" y="2320"/>
                  </a:lnTo>
                  <a:lnTo>
                    <a:pt x="1124" y="2247"/>
                  </a:lnTo>
                  <a:lnTo>
                    <a:pt x="1173" y="2149"/>
                  </a:lnTo>
                  <a:lnTo>
                    <a:pt x="1173" y="2052"/>
                  </a:lnTo>
                  <a:lnTo>
                    <a:pt x="1173" y="488"/>
                  </a:lnTo>
                  <a:lnTo>
                    <a:pt x="1173" y="391"/>
                  </a:lnTo>
                  <a:lnTo>
                    <a:pt x="1124" y="293"/>
                  </a:lnTo>
                  <a:lnTo>
                    <a:pt x="1100" y="220"/>
                  </a:lnTo>
                  <a:lnTo>
                    <a:pt x="1027" y="147"/>
                  </a:lnTo>
                  <a:lnTo>
                    <a:pt x="953" y="73"/>
                  </a:lnTo>
                  <a:lnTo>
                    <a:pt x="880" y="49"/>
                  </a:lnTo>
                  <a:lnTo>
                    <a:pt x="78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439" name="Google Shape;4439;p39"/>
            <p:cNvSpPr/>
            <p:nvPr/>
          </p:nvSpPr>
          <p:spPr>
            <a:xfrm>
              <a:off x="6097200" y="509200"/>
              <a:ext cx="50700" cy="53775"/>
            </a:xfrm>
            <a:custGeom>
              <a:avLst/>
              <a:gdLst/>
              <a:ahLst/>
              <a:cxnLst/>
              <a:rect l="l" t="t" r="r" b="b"/>
              <a:pathLst>
                <a:path w="2028" h="2151" extrusionOk="0">
                  <a:moveTo>
                    <a:pt x="0" y="1"/>
                  </a:moveTo>
                  <a:lnTo>
                    <a:pt x="0" y="2150"/>
                  </a:lnTo>
                  <a:lnTo>
                    <a:pt x="2027" y="2150"/>
                  </a:lnTo>
                  <a:lnTo>
                    <a:pt x="202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440" name="Google Shape;4440;p39"/>
            <p:cNvSpPr/>
            <p:nvPr/>
          </p:nvSpPr>
          <p:spPr>
            <a:xfrm>
              <a:off x="6097200" y="448150"/>
              <a:ext cx="50700" cy="48875"/>
            </a:xfrm>
            <a:custGeom>
              <a:avLst/>
              <a:gdLst/>
              <a:ahLst/>
              <a:cxnLst/>
              <a:rect l="l" t="t" r="r" b="b"/>
              <a:pathLst>
                <a:path w="2028" h="1955" extrusionOk="0">
                  <a:moveTo>
                    <a:pt x="0" y="1"/>
                  </a:moveTo>
                  <a:lnTo>
                    <a:pt x="0" y="1954"/>
                  </a:lnTo>
                  <a:lnTo>
                    <a:pt x="2027" y="1954"/>
                  </a:lnTo>
                  <a:lnTo>
                    <a:pt x="202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441" name="Google Shape;4441;p39"/>
            <p:cNvSpPr/>
            <p:nvPr/>
          </p:nvSpPr>
          <p:spPr>
            <a:xfrm>
              <a:off x="6097200" y="575150"/>
              <a:ext cx="50700" cy="48875"/>
            </a:xfrm>
            <a:custGeom>
              <a:avLst/>
              <a:gdLst/>
              <a:ahLst/>
              <a:cxnLst/>
              <a:rect l="l" t="t" r="r" b="b"/>
              <a:pathLst>
                <a:path w="2028" h="1955" extrusionOk="0">
                  <a:moveTo>
                    <a:pt x="0" y="1"/>
                  </a:moveTo>
                  <a:lnTo>
                    <a:pt x="0" y="1954"/>
                  </a:lnTo>
                  <a:lnTo>
                    <a:pt x="2027" y="1954"/>
                  </a:lnTo>
                  <a:lnTo>
                    <a:pt x="202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442" name="Google Shape;4442;p39"/>
            <p:cNvSpPr/>
            <p:nvPr/>
          </p:nvSpPr>
          <p:spPr>
            <a:xfrm>
              <a:off x="6160075" y="575150"/>
              <a:ext cx="50100" cy="48875"/>
            </a:xfrm>
            <a:custGeom>
              <a:avLst/>
              <a:gdLst/>
              <a:ahLst/>
              <a:cxnLst/>
              <a:rect l="l" t="t" r="r" b="b"/>
              <a:pathLst>
                <a:path w="2004" h="1955" extrusionOk="0">
                  <a:moveTo>
                    <a:pt x="1" y="1"/>
                  </a:moveTo>
                  <a:lnTo>
                    <a:pt x="1" y="1954"/>
                  </a:lnTo>
                  <a:lnTo>
                    <a:pt x="2003" y="1954"/>
                  </a:lnTo>
                  <a:lnTo>
                    <a:pt x="20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443" name="Google Shape;4443;p39"/>
            <p:cNvSpPr/>
            <p:nvPr/>
          </p:nvSpPr>
          <p:spPr>
            <a:xfrm>
              <a:off x="6034300" y="509200"/>
              <a:ext cx="50700" cy="53775"/>
            </a:xfrm>
            <a:custGeom>
              <a:avLst/>
              <a:gdLst/>
              <a:ahLst/>
              <a:cxnLst/>
              <a:rect l="l" t="t" r="r" b="b"/>
              <a:pathLst>
                <a:path w="2028" h="2151" extrusionOk="0">
                  <a:moveTo>
                    <a:pt x="1" y="1"/>
                  </a:moveTo>
                  <a:lnTo>
                    <a:pt x="1" y="2150"/>
                  </a:lnTo>
                  <a:lnTo>
                    <a:pt x="2028" y="2150"/>
                  </a:lnTo>
                  <a:lnTo>
                    <a:pt x="202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444" name="Google Shape;4444;p39"/>
            <p:cNvSpPr/>
            <p:nvPr/>
          </p:nvSpPr>
          <p:spPr>
            <a:xfrm>
              <a:off x="6034300" y="575150"/>
              <a:ext cx="50700" cy="48875"/>
            </a:xfrm>
            <a:custGeom>
              <a:avLst/>
              <a:gdLst/>
              <a:ahLst/>
              <a:cxnLst/>
              <a:rect l="l" t="t" r="r" b="b"/>
              <a:pathLst>
                <a:path w="2028" h="1955" extrusionOk="0">
                  <a:moveTo>
                    <a:pt x="1" y="1"/>
                  </a:moveTo>
                  <a:lnTo>
                    <a:pt x="1" y="1954"/>
                  </a:lnTo>
                  <a:lnTo>
                    <a:pt x="2028" y="1954"/>
                  </a:lnTo>
                  <a:lnTo>
                    <a:pt x="202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445" name="Google Shape;4445;p39"/>
            <p:cNvSpPr/>
            <p:nvPr/>
          </p:nvSpPr>
          <p:spPr>
            <a:xfrm>
              <a:off x="6034300" y="448150"/>
              <a:ext cx="50700" cy="48875"/>
            </a:xfrm>
            <a:custGeom>
              <a:avLst/>
              <a:gdLst/>
              <a:ahLst/>
              <a:cxnLst/>
              <a:rect l="l" t="t" r="r" b="b"/>
              <a:pathLst>
                <a:path w="2028" h="1955" extrusionOk="0">
                  <a:moveTo>
                    <a:pt x="1" y="1"/>
                  </a:moveTo>
                  <a:lnTo>
                    <a:pt x="1" y="1954"/>
                  </a:lnTo>
                  <a:lnTo>
                    <a:pt x="2028" y="1954"/>
                  </a:lnTo>
                  <a:lnTo>
                    <a:pt x="202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446" name="Google Shape;4446;p39"/>
            <p:cNvSpPr/>
            <p:nvPr/>
          </p:nvSpPr>
          <p:spPr>
            <a:xfrm>
              <a:off x="6160075" y="509200"/>
              <a:ext cx="50100" cy="53775"/>
            </a:xfrm>
            <a:custGeom>
              <a:avLst/>
              <a:gdLst/>
              <a:ahLst/>
              <a:cxnLst/>
              <a:rect l="l" t="t" r="r" b="b"/>
              <a:pathLst>
                <a:path w="2004" h="2151" extrusionOk="0">
                  <a:moveTo>
                    <a:pt x="1" y="1"/>
                  </a:moveTo>
                  <a:lnTo>
                    <a:pt x="1" y="2150"/>
                  </a:lnTo>
                  <a:lnTo>
                    <a:pt x="2003" y="2150"/>
                  </a:lnTo>
                  <a:lnTo>
                    <a:pt x="20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447" name="Google Shape;4447;p39"/>
            <p:cNvSpPr/>
            <p:nvPr/>
          </p:nvSpPr>
          <p:spPr>
            <a:xfrm>
              <a:off x="5983625" y="399300"/>
              <a:ext cx="403000" cy="272950"/>
            </a:xfrm>
            <a:custGeom>
              <a:avLst/>
              <a:gdLst/>
              <a:ahLst/>
              <a:cxnLst/>
              <a:rect l="l" t="t" r="r" b="b"/>
              <a:pathLst>
                <a:path w="16120" h="10918" extrusionOk="0">
                  <a:moveTo>
                    <a:pt x="14434" y="1466"/>
                  </a:moveTo>
                  <a:lnTo>
                    <a:pt x="14508" y="1515"/>
                  </a:lnTo>
                  <a:lnTo>
                    <a:pt x="14557" y="1613"/>
                  </a:lnTo>
                  <a:lnTo>
                    <a:pt x="14581" y="1710"/>
                  </a:lnTo>
                  <a:lnTo>
                    <a:pt x="14581" y="9233"/>
                  </a:lnTo>
                  <a:lnTo>
                    <a:pt x="14557" y="9330"/>
                  </a:lnTo>
                  <a:lnTo>
                    <a:pt x="14508" y="9404"/>
                  </a:lnTo>
                  <a:lnTo>
                    <a:pt x="14434" y="9452"/>
                  </a:lnTo>
                  <a:lnTo>
                    <a:pt x="14337" y="9477"/>
                  </a:lnTo>
                  <a:lnTo>
                    <a:pt x="1783" y="9477"/>
                  </a:lnTo>
                  <a:lnTo>
                    <a:pt x="1686" y="9452"/>
                  </a:lnTo>
                  <a:lnTo>
                    <a:pt x="1612" y="9404"/>
                  </a:lnTo>
                  <a:lnTo>
                    <a:pt x="1564" y="9330"/>
                  </a:lnTo>
                  <a:lnTo>
                    <a:pt x="1539" y="9233"/>
                  </a:lnTo>
                  <a:lnTo>
                    <a:pt x="1539" y="1710"/>
                  </a:lnTo>
                  <a:lnTo>
                    <a:pt x="1564" y="1613"/>
                  </a:lnTo>
                  <a:lnTo>
                    <a:pt x="1612" y="1515"/>
                  </a:lnTo>
                  <a:lnTo>
                    <a:pt x="1686" y="1466"/>
                  </a:lnTo>
                  <a:close/>
                  <a:moveTo>
                    <a:pt x="0" y="1"/>
                  </a:moveTo>
                  <a:lnTo>
                    <a:pt x="0" y="10332"/>
                  </a:lnTo>
                  <a:lnTo>
                    <a:pt x="25" y="10429"/>
                  </a:lnTo>
                  <a:lnTo>
                    <a:pt x="74" y="10527"/>
                  </a:lnTo>
                  <a:lnTo>
                    <a:pt x="147" y="10625"/>
                  </a:lnTo>
                  <a:lnTo>
                    <a:pt x="220" y="10722"/>
                  </a:lnTo>
                  <a:lnTo>
                    <a:pt x="342" y="10796"/>
                  </a:lnTo>
                  <a:lnTo>
                    <a:pt x="489" y="10869"/>
                  </a:lnTo>
                  <a:lnTo>
                    <a:pt x="635" y="10918"/>
                  </a:lnTo>
                  <a:lnTo>
                    <a:pt x="15485" y="10918"/>
                  </a:lnTo>
                  <a:lnTo>
                    <a:pt x="15631" y="10869"/>
                  </a:lnTo>
                  <a:lnTo>
                    <a:pt x="15778" y="10796"/>
                  </a:lnTo>
                  <a:lnTo>
                    <a:pt x="15900" y="10698"/>
                  </a:lnTo>
                  <a:lnTo>
                    <a:pt x="15973" y="10576"/>
                  </a:lnTo>
                  <a:lnTo>
                    <a:pt x="16046" y="10454"/>
                  </a:lnTo>
                  <a:lnTo>
                    <a:pt x="16095" y="10307"/>
                  </a:lnTo>
                  <a:lnTo>
                    <a:pt x="16120" y="10136"/>
                  </a:lnTo>
                  <a:lnTo>
                    <a:pt x="1612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448" name="Google Shape;4448;p39"/>
            <p:cNvSpPr/>
            <p:nvPr/>
          </p:nvSpPr>
          <p:spPr>
            <a:xfrm>
              <a:off x="6285250" y="575150"/>
              <a:ext cx="50700" cy="48875"/>
            </a:xfrm>
            <a:custGeom>
              <a:avLst/>
              <a:gdLst/>
              <a:ahLst/>
              <a:cxnLst/>
              <a:rect l="l" t="t" r="r" b="b"/>
              <a:pathLst>
                <a:path w="2028" h="1955" extrusionOk="0">
                  <a:moveTo>
                    <a:pt x="0" y="1"/>
                  </a:moveTo>
                  <a:lnTo>
                    <a:pt x="0" y="1954"/>
                  </a:lnTo>
                  <a:lnTo>
                    <a:pt x="2028" y="1954"/>
                  </a:lnTo>
                  <a:lnTo>
                    <a:pt x="202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449" name="Google Shape;4449;p39"/>
            <p:cNvSpPr/>
            <p:nvPr/>
          </p:nvSpPr>
          <p:spPr>
            <a:xfrm>
              <a:off x="6285250" y="509200"/>
              <a:ext cx="50700" cy="53775"/>
            </a:xfrm>
            <a:custGeom>
              <a:avLst/>
              <a:gdLst/>
              <a:ahLst/>
              <a:cxnLst/>
              <a:rect l="l" t="t" r="r" b="b"/>
              <a:pathLst>
                <a:path w="2028" h="2151" extrusionOk="0">
                  <a:moveTo>
                    <a:pt x="0" y="1"/>
                  </a:moveTo>
                  <a:lnTo>
                    <a:pt x="0" y="2150"/>
                  </a:lnTo>
                  <a:lnTo>
                    <a:pt x="2028" y="2150"/>
                  </a:lnTo>
                  <a:lnTo>
                    <a:pt x="202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450" name="Google Shape;4450;p39"/>
            <p:cNvSpPr/>
            <p:nvPr/>
          </p:nvSpPr>
          <p:spPr>
            <a:xfrm>
              <a:off x="6285250" y="448150"/>
              <a:ext cx="50700" cy="48875"/>
            </a:xfrm>
            <a:custGeom>
              <a:avLst/>
              <a:gdLst/>
              <a:ahLst/>
              <a:cxnLst/>
              <a:rect l="l" t="t" r="r" b="b"/>
              <a:pathLst>
                <a:path w="2028" h="1955" extrusionOk="0">
                  <a:moveTo>
                    <a:pt x="0" y="1"/>
                  </a:moveTo>
                  <a:lnTo>
                    <a:pt x="0" y="1954"/>
                  </a:lnTo>
                  <a:lnTo>
                    <a:pt x="2028" y="1954"/>
                  </a:lnTo>
                  <a:lnTo>
                    <a:pt x="202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451" name="Google Shape;4451;p39"/>
            <p:cNvSpPr/>
            <p:nvPr/>
          </p:nvSpPr>
          <p:spPr>
            <a:xfrm>
              <a:off x="6222350" y="575150"/>
              <a:ext cx="50700" cy="48875"/>
            </a:xfrm>
            <a:custGeom>
              <a:avLst/>
              <a:gdLst/>
              <a:ahLst/>
              <a:cxnLst/>
              <a:rect l="l" t="t" r="r" b="b"/>
              <a:pathLst>
                <a:path w="2028" h="1955" extrusionOk="0">
                  <a:moveTo>
                    <a:pt x="1" y="1"/>
                  </a:moveTo>
                  <a:lnTo>
                    <a:pt x="1" y="1954"/>
                  </a:lnTo>
                  <a:lnTo>
                    <a:pt x="2028" y="1954"/>
                  </a:lnTo>
                  <a:lnTo>
                    <a:pt x="202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452" name="Google Shape;4452;p39"/>
            <p:cNvSpPr/>
            <p:nvPr/>
          </p:nvSpPr>
          <p:spPr>
            <a:xfrm>
              <a:off x="6160075" y="448150"/>
              <a:ext cx="50100" cy="48875"/>
            </a:xfrm>
            <a:custGeom>
              <a:avLst/>
              <a:gdLst/>
              <a:ahLst/>
              <a:cxnLst/>
              <a:rect l="l" t="t" r="r" b="b"/>
              <a:pathLst>
                <a:path w="2004" h="1955" extrusionOk="0">
                  <a:moveTo>
                    <a:pt x="1" y="1"/>
                  </a:moveTo>
                  <a:lnTo>
                    <a:pt x="1" y="1954"/>
                  </a:lnTo>
                  <a:lnTo>
                    <a:pt x="2003" y="1954"/>
                  </a:lnTo>
                  <a:lnTo>
                    <a:pt x="20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453" name="Google Shape;4453;p39"/>
            <p:cNvSpPr/>
            <p:nvPr/>
          </p:nvSpPr>
          <p:spPr>
            <a:xfrm>
              <a:off x="6222350" y="509200"/>
              <a:ext cx="50700" cy="53775"/>
            </a:xfrm>
            <a:custGeom>
              <a:avLst/>
              <a:gdLst/>
              <a:ahLst/>
              <a:cxnLst/>
              <a:rect l="l" t="t" r="r" b="b"/>
              <a:pathLst>
                <a:path w="2028" h="2151" extrusionOk="0">
                  <a:moveTo>
                    <a:pt x="1" y="1"/>
                  </a:moveTo>
                  <a:lnTo>
                    <a:pt x="1" y="2150"/>
                  </a:lnTo>
                  <a:lnTo>
                    <a:pt x="2028" y="2150"/>
                  </a:lnTo>
                  <a:lnTo>
                    <a:pt x="202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454" name="Google Shape;4454;p39"/>
            <p:cNvSpPr/>
            <p:nvPr/>
          </p:nvSpPr>
          <p:spPr>
            <a:xfrm>
              <a:off x="6222350" y="448150"/>
              <a:ext cx="50700" cy="48875"/>
            </a:xfrm>
            <a:custGeom>
              <a:avLst/>
              <a:gdLst/>
              <a:ahLst/>
              <a:cxnLst/>
              <a:rect l="l" t="t" r="r" b="b"/>
              <a:pathLst>
                <a:path w="2028" h="1955" extrusionOk="0">
                  <a:moveTo>
                    <a:pt x="1" y="1"/>
                  </a:moveTo>
                  <a:lnTo>
                    <a:pt x="1" y="1954"/>
                  </a:lnTo>
                  <a:lnTo>
                    <a:pt x="2028" y="1954"/>
                  </a:lnTo>
                  <a:lnTo>
                    <a:pt x="202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4455" name="Google Shape;4455;p39"/>
          <p:cNvGrpSpPr/>
          <p:nvPr/>
        </p:nvGrpSpPr>
        <p:grpSpPr>
          <a:xfrm>
            <a:off x="5438358" y="392853"/>
            <a:ext cx="331808" cy="331307"/>
            <a:chOff x="6660750" y="298550"/>
            <a:chExt cx="396900" cy="396300"/>
          </a:xfrm>
        </p:grpSpPr>
        <p:sp>
          <p:nvSpPr>
            <p:cNvPr id="4456" name="Google Shape;4456;p39"/>
            <p:cNvSpPr/>
            <p:nvPr/>
          </p:nvSpPr>
          <p:spPr>
            <a:xfrm>
              <a:off x="6660750" y="298550"/>
              <a:ext cx="396900" cy="396300"/>
            </a:xfrm>
            <a:custGeom>
              <a:avLst/>
              <a:gdLst/>
              <a:ahLst/>
              <a:cxnLst/>
              <a:rect l="l" t="t" r="r" b="b"/>
              <a:pathLst>
                <a:path w="15876" h="15852" extrusionOk="0">
                  <a:moveTo>
                    <a:pt x="8304" y="978"/>
                  </a:moveTo>
                  <a:lnTo>
                    <a:pt x="8646" y="1002"/>
                  </a:lnTo>
                  <a:lnTo>
                    <a:pt x="8988" y="1051"/>
                  </a:lnTo>
                  <a:lnTo>
                    <a:pt x="9330" y="1100"/>
                  </a:lnTo>
                  <a:lnTo>
                    <a:pt x="9672" y="1198"/>
                  </a:lnTo>
                  <a:lnTo>
                    <a:pt x="10014" y="1271"/>
                  </a:lnTo>
                  <a:lnTo>
                    <a:pt x="10332" y="1393"/>
                  </a:lnTo>
                  <a:lnTo>
                    <a:pt x="10649" y="1515"/>
                  </a:lnTo>
                  <a:lnTo>
                    <a:pt x="10942" y="1662"/>
                  </a:lnTo>
                  <a:lnTo>
                    <a:pt x="11260" y="1808"/>
                  </a:lnTo>
                  <a:lnTo>
                    <a:pt x="11553" y="1979"/>
                  </a:lnTo>
                  <a:lnTo>
                    <a:pt x="11821" y="2150"/>
                  </a:lnTo>
                  <a:lnTo>
                    <a:pt x="12090" y="2346"/>
                  </a:lnTo>
                  <a:lnTo>
                    <a:pt x="12359" y="2565"/>
                  </a:lnTo>
                  <a:lnTo>
                    <a:pt x="12603" y="2785"/>
                  </a:lnTo>
                  <a:lnTo>
                    <a:pt x="12847" y="3005"/>
                  </a:lnTo>
                  <a:lnTo>
                    <a:pt x="13091" y="3249"/>
                  </a:lnTo>
                  <a:lnTo>
                    <a:pt x="13311" y="3493"/>
                  </a:lnTo>
                  <a:lnTo>
                    <a:pt x="13507" y="3762"/>
                  </a:lnTo>
                  <a:lnTo>
                    <a:pt x="13702" y="4031"/>
                  </a:lnTo>
                  <a:lnTo>
                    <a:pt x="13897" y="4324"/>
                  </a:lnTo>
                  <a:lnTo>
                    <a:pt x="14044" y="4617"/>
                  </a:lnTo>
                  <a:lnTo>
                    <a:pt x="14215" y="4910"/>
                  </a:lnTo>
                  <a:lnTo>
                    <a:pt x="14337" y="5227"/>
                  </a:lnTo>
                  <a:lnTo>
                    <a:pt x="14483" y="5545"/>
                  </a:lnTo>
                  <a:lnTo>
                    <a:pt x="14581" y="5862"/>
                  </a:lnTo>
                  <a:lnTo>
                    <a:pt x="14679" y="6180"/>
                  </a:lnTo>
                  <a:lnTo>
                    <a:pt x="14752" y="6522"/>
                  </a:lnTo>
                  <a:lnTo>
                    <a:pt x="14825" y="6864"/>
                  </a:lnTo>
                  <a:lnTo>
                    <a:pt x="14850" y="7206"/>
                  </a:lnTo>
                  <a:lnTo>
                    <a:pt x="14899" y="7572"/>
                  </a:lnTo>
                  <a:lnTo>
                    <a:pt x="14899" y="7938"/>
                  </a:lnTo>
                  <a:lnTo>
                    <a:pt x="14899" y="8280"/>
                  </a:lnTo>
                  <a:lnTo>
                    <a:pt x="14850" y="8647"/>
                  </a:lnTo>
                  <a:lnTo>
                    <a:pt x="14825" y="8989"/>
                  </a:lnTo>
                  <a:lnTo>
                    <a:pt x="14752" y="9331"/>
                  </a:lnTo>
                  <a:lnTo>
                    <a:pt x="14679" y="9672"/>
                  </a:lnTo>
                  <a:lnTo>
                    <a:pt x="14581" y="9990"/>
                  </a:lnTo>
                  <a:lnTo>
                    <a:pt x="14483" y="10307"/>
                  </a:lnTo>
                  <a:lnTo>
                    <a:pt x="14337" y="10625"/>
                  </a:lnTo>
                  <a:lnTo>
                    <a:pt x="14215" y="10942"/>
                  </a:lnTo>
                  <a:lnTo>
                    <a:pt x="14044" y="11236"/>
                  </a:lnTo>
                  <a:lnTo>
                    <a:pt x="13897" y="11529"/>
                  </a:lnTo>
                  <a:lnTo>
                    <a:pt x="13702" y="11822"/>
                  </a:lnTo>
                  <a:lnTo>
                    <a:pt x="13507" y="12090"/>
                  </a:lnTo>
                  <a:lnTo>
                    <a:pt x="13311" y="12359"/>
                  </a:lnTo>
                  <a:lnTo>
                    <a:pt x="13091" y="12603"/>
                  </a:lnTo>
                  <a:lnTo>
                    <a:pt x="12847" y="12847"/>
                  </a:lnTo>
                  <a:lnTo>
                    <a:pt x="12603" y="13067"/>
                  </a:lnTo>
                  <a:lnTo>
                    <a:pt x="12359" y="13287"/>
                  </a:lnTo>
                  <a:lnTo>
                    <a:pt x="12090" y="13507"/>
                  </a:lnTo>
                  <a:lnTo>
                    <a:pt x="11821" y="13702"/>
                  </a:lnTo>
                  <a:lnTo>
                    <a:pt x="11553" y="13873"/>
                  </a:lnTo>
                  <a:lnTo>
                    <a:pt x="11260" y="14044"/>
                  </a:lnTo>
                  <a:lnTo>
                    <a:pt x="10942" y="14191"/>
                  </a:lnTo>
                  <a:lnTo>
                    <a:pt x="10649" y="14337"/>
                  </a:lnTo>
                  <a:lnTo>
                    <a:pt x="10332" y="14459"/>
                  </a:lnTo>
                  <a:lnTo>
                    <a:pt x="10014" y="14581"/>
                  </a:lnTo>
                  <a:lnTo>
                    <a:pt x="9672" y="14655"/>
                  </a:lnTo>
                  <a:lnTo>
                    <a:pt x="9330" y="14752"/>
                  </a:lnTo>
                  <a:lnTo>
                    <a:pt x="8988" y="14801"/>
                  </a:lnTo>
                  <a:lnTo>
                    <a:pt x="8646" y="14850"/>
                  </a:lnTo>
                  <a:lnTo>
                    <a:pt x="8304" y="14875"/>
                  </a:lnTo>
                  <a:lnTo>
                    <a:pt x="7572" y="14875"/>
                  </a:lnTo>
                  <a:lnTo>
                    <a:pt x="7230" y="14850"/>
                  </a:lnTo>
                  <a:lnTo>
                    <a:pt x="6888" y="14801"/>
                  </a:lnTo>
                  <a:lnTo>
                    <a:pt x="6546" y="14752"/>
                  </a:lnTo>
                  <a:lnTo>
                    <a:pt x="6204" y="14655"/>
                  </a:lnTo>
                  <a:lnTo>
                    <a:pt x="5862" y="14581"/>
                  </a:lnTo>
                  <a:lnTo>
                    <a:pt x="5545" y="14459"/>
                  </a:lnTo>
                  <a:lnTo>
                    <a:pt x="5227" y="14337"/>
                  </a:lnTo>
                  <a:lnTo>
                    <a:pt x="4934" y="14191"/>
                  </a:lnTo>
                  <a:lnTo>
                    <a:pt x="4617" y="14044"/>
                  </a:lnTo>
                  <a:lnTo>
                    <a:pt x="4324" y="13873"/>
                  </a:lnTo>
                  <a:lnTo>
                    <a:pt x="4055" y="13702"/>
                  </a:lnTo>
                  <a:lnTo>
                    <a:pt x="3786" y="13507"/>
                  </a:lnTo>
                  <a:lnTo>
                    <a:pt x="3518" y="13287"/>
                  </a:lnTo>
                  <a:lnTo>
                    <a:pt x="3273" y="13067"/>
                  </a:lnTo>
                  <a:lnTo>
                    <a:pt x="3029" y="12847"/>
                  </a:lnTo>
                  <a:lnTo>
                    <a:pt x="2785" y="12603"/>
                  </a:lnTo>
                  <a:lnTo>
                    <a:pt x="2565" y="12359"/>
                  </a:lnTo>
                  <a:lnTo>
                    <a:pt x="2370" y="12090"/>
                  </a:lnTo>
                  <a:lnTo>
                    <a:pt x="2174" y="11822"/>
                  </a:lnTo>
                  <a:lnTo>
                    <a:pt x="1979" y="11529"/>
                  </a:lnTo>
                  <a:lnTo>
                    <a:pt x="1832" y="11236"/>
                  </a:lnTo>
                  <a:lnTo>
                    <a:pt x="1661" y="10942"/>
                  </a:lnTo>
                  <a:lnTo>
                    <a:pt x="1539" y="10625"/>
                  </a:lnTo>
                  <a:lnTo>
                    <a:pt x="1393" y="10307"/>
                  </a:lnTo>
                  <a:lnTo>
                    <a:pt x="1295" y="9990"/>
                  </a:lnTo>
                  <a:lnTo>
                    <a:pt x="1197" y="9672"/>
                  </a:lnTo>
                  <a:lnTo>
                    <a:pt x="1124" y="9331"/>
                  </a:lnTo>
                  <a:lnTo>
                    <a:pt x="1051" y="8989"/>
                  </a:lnTo>
                  <a:lnTo>
                    <a:pt x="1026" y="8647"/>
                  </a:lnTo>
                  <a:lnTo>
                    <a:pt x="978" y="8280"/>
                  </a:lnTo>
                  <a:lnTo>
                    <a:pt x="978" y="7938"/>
                  </a:lnTo>
                  <a:lnTo>
                    <a:pt x="978" y="7572"/>
                  </a:lnTo>
                  <a:lnTo>
                    <a:pt x="1026" y="7206"/>
                  </a:lnTo>
                  <a:lnTo>
                    <a:pt x="1051" y="6864"/>
                  </a:lnTo>
                  <a:lnTo>
                    <a:pt x="1124" y="6522"/>
                  </a:lnTo>
                  <a:lnTo>
                    <a:pt x="1197" y="6180"/>
                  </a:lnTo>
                  <a:lnTo>
                    <a:pt x="1295" y="5862"/>
                  </a:lnTo>
                  <a:lnTo>
                    <a:pt x="1393" y="5545"/>
                  </a:lnTo>
                  <a:lnTo>
                    <a:pt x="1539" y="5227"/>
                  </a:lnTo>
                  <a:lnTo>
                    <a:pt x="1661" y="4910"/>
                  </a:lnTo>
                  <a:lnTo>
                    <a:pt x="1832" y="4617"/>
                  </a:lnTo>
                  <a:lnTo>
                    <a:pt x="1979" y="4324"/>
                  </a:lnTo>
                  <a:lnTo>
                    <a:pt x="2174" y="4031"/>
                  </a:lnTo>
                  <a:lnTo>
                    <a:pt x="2370" y="3762"/>
                  </a:lnTo>
                  <a:lnTo>
                    <a:pt x="2565" y="3493"/>
                  </a:lnTo>
                  <a:lnTo>
                    <a:pt x="2785" y="3249"/>
                  </a:lnTo>
                  <a:lnTo>
                    <a:pt x="3029" y="3005"/>
                  </a:lnTo>
                  <a:lnTo>
                    <a:pt x="3273" y="2785"/>
                  </a:lnTo>
                  <a:lnTo>
                    <a:pt x="3518" y="2565"/>
                  </a:lnTo>
                  <a:lnTo>
                    <a:pt x="3786" y="2346"/>
                  </a:lnTo>
                  <a:lnTo>
                    <a:pt x="4055" y="2150"/>
                  </a:lnTo>
                  <a:lnTo>
                    <a:pt x="4324" y="1979"/>
                  </a:lnTo>
                  <a:lnTo>
                    <a:pt x="4617" y="1808"/>
                  </a:lnTo>
                  <a:lnTo>
                    <a:pt x="4934" y="1662"/>
                  </a:lnTo>
                  <a:lnTo>
                    <a:pt x="5227" y="1515"/>
                  </a:lnTo>
                  <a:lnTo>
                    <a:pt x="5545" y="1393"/>
                  </a:lnTo>
                  <a:lnTo>
                    <a:pt x="5862" y="1271"/>
                  </a:lnTo>
                  <a:lnTo>
                    <a:pt x="6204" y="1198"/>
                  </a:lnTo>
                  <a:lnTo>
                    <a:pt x="6546" y="1100"/>
                  </a:lnTo>
                  <a:lnTo>
                    <a:pt x="6888" y="1051"/>
                  </a:lnTo>
                  <a:lnTo>
                    <a:pt x="7230" y="1002"/>
                  </a:lnTo>
                  <a:lnTo>
                    <a:pt x="7572" y="978"/>
                  </a:lnTo>
                  <a:close/>
                  <a:moveTo>
                    <a:pt x="7523" y="1"/>
                  </a:moveTo>
                  <a:lnTo>
                    <a:pt x="7132" y="25"/>
                  </a:lnTo>
                  <a:lnTo>
                    <a:pt x="6741" y="74"/>
                  </a:lnTo>
                  <a:lnTo>
                    <a:pt x="6351" y="147"/>
                  </a:lnTo>
                  <a:lnTo>
                    <a:pt x="5960" y="245"/>
                  </a:lnTo>
                  <a:lnTo>
                    <a:pt x="5569" y="343"/>
                  </a:lnTo>
                  <a:lnTo>
                    <a:pt x="5203" y="465"/>
                  </a:lnTo>
                  <a:lnTo>
                    <a:pt x="4861" y="611"/>
                  </a:lnTo>
                  <a:lnTo>
                    <a:pt x="4494" y="782"/>
                  </a:lnTo>
                  <a:lnTo>
                    <a:pt x="4153" y="953"/>
                  </a:lnTo>
                  <a:lnTo>
                    <a:pt x="3835" y="1149"/>
                  </a:lnTo>
                  <a:lnTo>
                    <a:pt x="3493" y="1344"/>
                  </a:lnTo>
                  <a:lnTo>
                    <a:pt x="3200" y="1564"/>
                  </a:lnTo>
                  <a:lnTo>
                    <a:pt x="2883" y="1808"/>
                  </a:lnTo>
                  <a:lnTo>
                    <a:pt x="2614" y="2052"/>
                  </a:lnTo>
                  <a:lnTo>
                    <a:pt x="2321" y="2321"/>
                  </a:lnTo>
                  <a:lnTo>
                    <a:pt x="2077" y="2590"/>
                  </a:lnTo>
                  <a:lnTo>
                    <a:pt x="1808" y="2883"/>
                  </a:lnTo>
                  <a:lnTo>
                    <a:pt x="1588" y="3176"/>
                  </a:lnTo>
                  <a:lnTo>
                    <a:pt x="1368" y="3493"/>
                  </a:lnTo>
                  <a:lnTo>
                    <a:pt x="1149" y="3811"/>
                  </a:lnTo>
                  <a:lnTo>
                    <a:pt x="953" y="4153"/>
                  </a:lnTo>
                  <a:lnTo>
                    <a:pt x="782" y="4495"/>
                  </a:lnTo>
                  <a:lnTo>
                    <a:pt x="636" y="4837"/>
                  </a:lnTo>
                  <a:lnTo>
                    <a:pt x="489" y="5203"/>
                  </a:lnTo>
                  <a:lnTo>
                    <a:pt x="367" y="5569"/>
                  </a:lnTo>
                  <a:lnTo>
                    <a:pt x="245" y="5936"/>
                  </a:lnTo>
                  <a:lnTo>
                    <a:pt x="172" y="6326"/>
                  </a:lnTo>
                  <a:lnTo>
                    <a:pt x="98" y="6717"/>
                  </a:lnTo>
                  <a:lnTo>
                    <a:pt x="49" y="7108"/>
                  </a:lnTo>
                  <a:lnTo>
                    <a:pt x="25" y="7523"/>
                  </a:lnTo>
                  <a:lnTo>
                    <a:pt x="1" y="7938"/>
                  </a:lnTo>
                  <a:lnTo>
                    <a:pt x="25" y="8329"/>
                  </a:lnTo>
                  <a:lnTo>
                    <a:pt x="49" y="8744"/>
                  </a:lnTo>
                  <a:lnTo>
                    <a:pt x="98" y="9135"/>
                  </a:lnTo>
                  <a:lnTo>
                    <a:pt x="172" y="9526"/>
                  </a:lnTo>
                  <a:lnTo>
                    <a:pt x="245" y="9917"/>
                  </a:lnTo>
                  <a:lnTo>
                    <a:pt x="367" y="10283"/>
                  </a:lnTo>
                  <a:lnTo>
                    <a:pt x="489" y="10649"/>
                  </a:lnTo>
                  <a:lnTo>
                    <a:pt x="636" y="11016"/>
                  </a:lnTo>
                  <a:lnTo>
                    <a:pt x="782" y="11358"/>
                  </a:lnTo>
                  <a:lnTo>
                    <a:pt x="953" y="11700"/>
                  </a:lnTo>
                  <a:lnTo>
                    <a:pt x="1149" y="12041"/>
                  </a:lnTo>
                  <a:lnTo>
                    <a:pt x="1368" y="12359"/>
                  </a:lnTo>
                  <a:lnTo>
                    <a:pt x="1588" y="12676"/>
                  </a:lnTo>
                  <a:lnTo>
                    <a:pt x="1808" y="12970"/>
                  </a:lnTo>
                  <a:lnTo>
                    <a:pt x="2077" y="13263"/>
                  </a:lnTo>
                  <a:lnTo>
                    <a:pt x="2321" y="13531"/>
                  </a:lnTo>
                  <a:lnTo>
                    <a:pt x="2614" y="13800"/>
                  </a:lnTo>
                  <a:lnTo>
                    <a:pt x="2883" y="14044"/>
                  </a:lnTo>
                  <a:lnTo>
                    <a:pt x="3200" y="14288"/>
                  </a:lnTo>
                  <a:lnTo>
                    <a:pt x="3493" y="14508"/>
                  </a:lnTo>
                  <a:lnTo>
                    <a:pt x="3835" y="14704"/>
                  </a:lnTo>
                  <a:lnTo>
                    <a:pt x="4153" y="14899"/>
                  </a:lnTo>
                  <a:lnTo>
                    <a:pt x="4494" y="15070"/>
                  </a:lnTo>
                  <a:lnTo>
                    <a:pt x="4861" y="15241"/>
                  </a:lnTo>
                  <a:lnTo>
                    <a:pt x="5203" y="15387"/>
                  </a:lnTo>
                  <a:lnTo>
                    <a:pt x="5569" y="15510"/>
                  </a:lnTo>
                  <a:lnTo>
                    <a:pt x="5960" y="15607"/>
                  </a:lnTo>
                  <a:lnTo>
                    <a:pt x="6351" y="15705"/>
                  </a:lnTo>
                  <a:lnTo>
                    <a:pt x="6741" y="15778"/>
                  </a:lnTo>
                  <a:lnTo>
                    <a:pt x="7132" y="15827"/>
                  </a:lnTo>
                  <a:lnTo>
                    <a:pt x="7523" y="15851"/>
                  </a:lnTo>
                  <a:lnTo>
                    <a:pt x="8353" y="15851"/>
                  </a:lnTo>
                  <a:lnTo>
                    <a:pt x="8744" y="15827"/>
                  </a:lnTo>
                  <a:lnTo>
                    <a:pt x="9135" y="15778"/>
                  </a:lnTo>
                  <a:lnTo>
                    <a:pt x="9526" y="15705"/>
                  </a:lnTo>
                  <a:lnTo>
                    <a:pt x="9916" y="15607"/>
                  </a:lnTo>
                  <a:lnTo>
                    <a:pt x="10307" y="15510"/>
                  </a:lnTo>
                  <a:lnTo>
                    <a:pt x="10673" y="15387"/>
                  </a:lnTo>
                  <a:lnTo>
                    <a:pt x="11015" y="15241"/>
                  </a:lnTo>
                  <a:lnTo>
                    <a:pt x="11382" y="15070"/>
                  </a:lnTo>
                  <a:lnTo>
                    <a:pt x="11724" y="14899"/>
                  </a:lnTo>
                  <a:lnTo>
                    <a:pt x="12041" y="14704"/>
                  </a:lnTo>
                  <a:lnTo>
                    <a:pt x="12383" y="14508"/>
                  </a:lnTo>
                  <a:lnTo>
                    <a:pt x="12676" y="14288"/>
                  </a:lnTo>
                  <a:lnTo>
                    <a:pt x="12994" y="14044"/>
                  </a:lnTo>
                  <a:lnTo>
                    <a:pt x="13262" y="13800"/>
                  </a:lnTo>
                  <a:lnTo>
                    <a:pt x="13555" y="13531"/>
                  </a:lnTo>
                  <a:lnTo>
                    <a:pt x="13800" y="13263"/>
                  </a:lnTo>
                  <a:lnTo>
                    <a:pt x="14068" y="12970"/>
                  </a:lnTo>
                  <a:lnTo>
                    <a:pt x="14288" y="12676"/>
                  </a:lnTo>
                  <a:lnTo>
                    <a:pt x="14508" y="12359"/>
                  </a:lnTo>
                  <a:lnTo>
                    <a:pt x="14728" y="12041"/>
                  </a:lnTo>
                  <a:lnTo>
                    <a:pt x="14923" y="11700"/>
                  </a:lnTo>
                  <a:lnTo>
                    <a:pt x="15094" y="11358"/>
                  </a:lnTo>
                  <a:lnTo>
                    <a:pt x="15241" y="11016"/>
                  </a:lnTo>
                  <a:lnTo>
                    <a:pt x="15387" y="10649"/>
                  </a:lnTo>
                  <a:lnTo>
                    <a:pt x="15509" y="10283"/>
                  </a:lnTo>
                  <a:lnTo>
                    <a:pt x="15631" y="9917"/>
                  </a:lnTo>
                  <a:lnTo>
                    <a:pt x="15705" y="9526"/>
                  </a:lnTo>
                  <a:lnTo>
                    <a:pt x="15778" y="9135"/>
                  </a:lnTo>
                  <a:lnTo>
                    <a:pt x="15827" y="8744"/>
                  </a:lnTo>
                  <a:lnTo>
                    <a:pt x="15851" y="8329"/>
                  </a:lnTo>
                  <a:lnTo>
                    <a:pt x="15876" y="7938"/>
                  </a:lnTo>
                  <a:lnTo>
                    <a:pt x="15851" y="7523"/>
                  </a:lnTo>
                  <a:lnTo>
                    <a:pt x="15827" y="7108"/>
                  </a:lnTo>
                  <a:lnTo>
                    <a:pt x="15778" y="6717"/>
                  </a:lnTo>
                  <a:lnTo>
                    <a:pt x="15705" y="6326"/>
                  </a:lnTo>
                  <a:lnTo>
                    <a:pt x="15631" y="5936"/>
                  </a:lnTo>
                  <a:lnTo>
                    <a:pt x="15509" y="5569"/>
                  </a:lnTo>
                  <a:lnTo>
                    <a:pt x="15387" y="5203"/>
                  </a:lnTo>
                  <a:lnTo>
                    <a:pt x="15241" y="4837"/>
                  </a:lnTo>
                  <a:lnTo>
                    <a:pt x="15094" y="4495"/>
                  </a:lnTo>
                  <a:lnTo>
                    <a:pt x="14923" y="4153"/>
                  </a:lnTo>
                  <a:lnTo>
                    <a:pt x="14728" y="3811"/>
                  </a:lnTo>
                  <a:lnTo>
                    <a:pt x="14508" y="3493"/>
                  </a:lnTo>
                  <a:lnTo>
                    <a:pt x="14288" y="3176"/>
                  </a:lnTo>
                  <a:lnTo>
                    <a:pt x="14068" y="2883"/>
                  </a:lnTo>
                  <a:lnTo>
                    <a:pt x="13800" y="2590"/>
                  </a:lnTo>
                  <a:lnTo>
                    <a:pt x="13555" y="2321"/>
                  </a:lnTo>
                  <a:lnTo>
                    <a:pt x="13262" y="2052"/>
                  </a:lnTo>
                  <a:lnTo>
                    <a:pt x="12994" y="1808"/>
                  </a:lnTo>
                  <a:lnTo>
                    <a:pt x="12676" y="1564"/>
                  </a:lnTo>
                  <a:lnTo>
                    <a:pt x="12383" y="1344"/>
                  </a:lnTo>
                  <a:lnTo>
                    <a:pt x="12041" y="1149"/>
                  </a:lnTo>
                  <a:lnTo>
                    <a:pt x="11724" y="953"/>
                  </a:lnTo>
                  <a:lnTo>
                    <a:pt x="11382" y="782"/>
                  </a:lnTo>
                  <a:lnTo>
                    <a:pt x="11015" y="611"/>
                  </a:lnTo>
                  <a:lnTo>
                    <a:pt x="10673" y="465"/>
                  </a:lnTo>
                  <a:lnTo>
                    <a:pt x="10307" y="343"/>
                  </a:lnTo>
                  <a:lnTo>
                    <a:pt x="9916" y="245"/>
                  </a:lnTo>
                  <a:lnTo>
                    <a:pt x="9526" y="147"/>
                  </a:lnTo>
                  <a:lnTo>
                    <a:pt x="9135" y="74"/>
                  </a:lnTo>
                  <a:lnTo>
                    <a:pt x="8744" y="25"/>
                  </a:lnTo>
                  <a:lnTo>
                    <a:pt x="835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457" name="Google Shape;4457;p39"/>
            <p:cNvSpPr/>
            <p:nvPr/>
          </p:nvSpPr>
          <p:spPr>
            <a:xfrm>
              <a:off x="6697400" y="335200"/>
              <a:ext cx="323625" cy="323025"/>
            </a:xfrm>
            <a:custGeom>
              <a:avLst/>
              <a:gdLst/>
              <a:ahLst/>
              <a:cxnLst/>
              <a:rect l="l" t="t" r="r" b="b"/>
              <a:pathLst>
                <a:path w="12945" h="12921" extrusionOk="0">
                  <a:moveTo>
                    <a:pt x="6472" y="1319"/>
                  </a:moveTo>
                  <a:lnTo>
                    <a:pt x="6545" y="1344"/>
                  </a:lnTo>
                  <a:lnTo>
                    <a:pt x="6619" y="1368"/>
                  </a:lnTo>
                  <a:lnTo>
                    <a:pt x="6741" y="1441"/>
                  </a:lnTo>
                  <a:lnTo>
                    <a:pt x="6838" y="1563"/>
                  </a:lnTo>
                  <a:lnTo>
                    <a:pt x="6863" y="1637"/>
                  </a:lnTo>
                  <a:lnTo>
                    <a:pt x="6863" y="1710"/>
                  </a:lnTo>
                  <a:lnTo>
                    <a:pt x="6863" y="6301"/>
                  </a:lnTo>
                  <a:lnTo>
                    <a:pt x="9061" y="8475"/>
                  </a:lnTo>
                  <a:lnTo>
                    <a:pt x="9110" y="8548"/>
                  </a:lnTo>
                  <a:lnTo>
                    <a:pt x="9134" y="8622"/>
                  </a:lnTo>
                  <a:lnTo>
                    <a:pt x="9159" y="8768"/>
                  </a:lnTo>
                  <a:lnTo>
                    <a:pt x="9134" y="8915"/>
                  </a:lnTo>
                  <a:lnTo>
                    <a:pt x="9110" y="8988"/>
                  </a:lnTo>
                  <a:lnTo>
                    <a:pt x="9061" y="9037"/>
                  </a:lnTo>
                  <a:lnTo>
                    <a:pt x="8988" y="9086"/>
                  </a:lnTo>
                  <a:lnTo>
                    <a:pt x="8914" y="9135"/>
                  </a:lnTo>
                  <a:lnTo>
                    <a:pt x="8768" y="9159"/>
                  </a:lnTo>
                  <a:lnTo>
                    <a:pt x="8621" y="9135"/>
                  </a:lnTo>
                  <a:lnTo>
                    <a:pt x="8548" y="9086"/>
                  </a:lnTo>
                  <a:lnTo>
                    <a:pt x="8499" y="9037"/>
                  </a:lnTo>
                  <a:lnTo>
                    <a:pt x="6203" y="6741"/>
                  </a:lnTo>
                  <a:lnTo>
                    <a:pt x="6130" y="6595"/>
                  </a:lnTo>
                  <a:lnTo>
                    <a:pt x="6081" y="6472"/>
                  </a:lnTo>
                  <a:lnTo>
                    <a:pt x="6081" y="1710"/>
                  </a:lnTo>
                  <a:lnTo>
                    <a:pt x="6081" y="1637"/>
                  </a:lnTo>
                  <a:lnTo>
                    <a:pt x="6106" y="1563"/>
                  </a:lnTo>
                  <a:lnTo>
                    <a:pt x="6203" y="1441"/>
                  </a:lnTo>
                  <a:lnTo>
                    <a:pt x="6326" y="1368"/>
                  </a:lnTo>
                  <a:lnTo>
                    <a:pt x="6399" y="1344"/>
                  </a:lnTo>
                  <a:lnTo>
                    <a:pt x="6472" y="1319"/>
                  </a:lnTo>
                  <a:close/>
                  <a:moveTo>
                    <a:pt x="6228" y="0"/>
                  </a:moveTo>
                  <a:lnTo>
                    <a:pt x="5862" y="25"/>
                  </a:lnTo>
                  <a:lnTo>
                    <a:pt x="5495" y="74"/>
                  </a:lnTo>
                  <a:lnTo>
                    <a:pt x="5129" y="122"/>
                  </a:lnTo>
                  <a:lnTo>
                    <a:pt x="4787" y="220"/>
                  </a:lnTo>
                  <a:lnTo>
                    <a:pt x="4445" y="318"/>
                  </a:lnTo>
                  <a:lnTo>
                    <a:pt x="4103" y="440"/>
                  </a:lnTo>
                  <a:lnTo>
                    <a:pt x="3761" y="586"/>
                  </a:lnTo>
                  <a:lnTo>
                    <a:pt x="3444" y="733"/>
                  </a:lnTo>
                  <a:lnTo>
                    <a:pt x="3639" y="1050"/>
                  </a:lnTo>
                  <a:lnTo>
                    <a:pt x="3663" y="1148"/>
                  </a:lnTo>
                  <a:lnTo>
                    <a:pt x="3663" y="1246"/>
                  </a:lnTo>
                  <a:lnTo>
                    <a:pt x="3615" y="1344"/>
                  </a:lnTo>
                  <a:lnTo>
                    <a:pt x="3541" y="1392"/>
                  </a:lnTo>
                  <a:lnTo>
                    <a:pt x="3493" y="1417"/>
                  </a:lnTo>
                  <a:lnTo>
                    <a:pt x="3370" y="1417"/>
                  </a:lnTo>
                  <a:lnTo>
                    <a:pt x="3297" y="1392"/>
                  </a:lnTo>
                  <a:lnTo>
                    <a:pt x="3248" y="1368"/>
                  </a:lnTo>
                  <a:lnTo>
                    <a:pt x="3224" y="1295"/>
                  </a:lnTo>
                  <a:lnTo>
                    <a:pt x="3028" y="977"/>
                  </a:lnTo>
                  <a:lnTo>
                    <a:pt x="2735" y="1197"/>
                  </a:lnTo>
                  <a:lnTo>
                    <a:pt x="2442" y="1417"/>
                  </a:lnTo>
                  <a:lnTo>
                    <a:pt x="2174" y="1637"/>
                  </a:lnTo>
                  <a:lnTo>
                    <a:pt x="1905" y="1881"/>
                  </a:lnTo>
                  <a:lnTo>
                    <a:pt x="1661" y="2150"/>
                  </a:lnTo>
                  <a:lnTo>
                    <a:pt x="1417" y="2418"/>
                  </a:lnTo>
                  <a:lnTo>
                    <a:pt x="1197" y="2711"/>
                  </a:lnTo>
                  <a:lnTo>
                    <a:pt x="1001" y="3029"/>
                  </a:lnTo>
                  <a:lnTo>
                    <a:pt x="1319" y="3200"/>
                  </a:lnTo>
                  <a:lnTo>
                    <a:pt x="1392" y="3273"/>
                  </a:lnTo>
                  <a:lnTo>
                    <a:pt x="1441" y="3346"/>
                  </a:lnTo>
                  <a:lnTo>
                    <a:pt x="1441" y="3444"/>
                  </a:lnTo>
                  <a:lnTo>
                    <a:pt x="1417" y="3542"/>
                  </a:lnTo>
                  <a:lnTo>
                    <a:pt x="1368" y="3590"/>
                  </a:lnTo>
                  <a:lnTo>
                    <a:pt x="1319" y="3639"/>
                  </a:lnTo>
                  <a:lnTo>
                    <a:pt x="1246" y="3664"/>
                  </a:lnTo>
                  <a:lnTo>
                    <a:pt x="1123" y="3664"/>
                  </a:lnTo>
                  <a:lnTo>
                    <a:pt x="1075" y="3639"/>
                  </a:lnTo>
                  <a:lnTo>
                    <a:pt x="757" y="3444"/>
                  </a:lnTo>
                  <a:lnTo>
                    <a:pt x="586" y="3761"/>
                  </a:lnTo>
                  <a:lnTo>
                    <a:pt x="464" y="4079"/>
                  </a:lnTo>
                  <a:lnTo>
                    <a:pt x="342" y="4421"/>
                  </a:lnTo>
                  <a:lnTo>
                    <a:pt x="220" y="4763"/>
                  </a:lnTo>
                  <a:lnTo>
                    <a:pt x="147" y="5129"/>
                  </a:lnTo>
                  <a:lnTo>
                    <a:pt x="73" y="5471"/>
                  </a:lnTo>
                  <a:lnTo>
                    <a:pt x="24" y="5837"/>
                  </a:lnTo>
                  <a:lnTo>
                    <a:pt x="0" y="6228"/>
                  </a:lnTo>
                  <a:lnTo>
                    <a:pt x="659" y="6228"/>
                  </a:lnTo>
                  <a:lnTo>
                    <a:pt x="757" y="6277"/>
                  </a:lnTo>
                  <a:lnTo>
                    <a:pt x="806" y="6375"/>
                  </a:lnTo>
                  <a:lnTo>
                    <a:pt x="806" y="6472"/>
                  </a:lnTo>
                  <a:lnTo>
                    <a:pt x="806" y="6546"/>
                  </a:lnTo>
                  <a:lnTo>
                    <a:pt x="757" y="6643"/>
                  </a:lnTo>
                  <a:lnTo>
                    <a:pt x="659" y="6692"/>
                  </a:lnTo>
                  <a:lnTo>
                    <a:pt x="562" y="6717"/>
                  </a:lnTo>
                  <a:lnTo>
                    <a:pt x="0" y="6717"/>
                  </a:lnTo>
                  <a:lnTo>
                    <a:pt x="24" y="7083"/>
                  </a:lnTo>
                  <a:lnTo>
                    <a:pt x="73" y="7449"/>
                  </a:lnTo>
                  <a:lnTo>
                    <a:pt x="147" y="7791"/>
                  </a:lnTo>
                  <a:lnTo>
                    <a:pt x="220" y="8158"/>
                  </a:lnTo>
                  <a:lnTo>
                    <a:pt x="342" y="8500"/>
                  </a:lnTo>
                  <a:lnTo>
                    <a:pt x="464" y="8841"/>
                  </a:lnTo>
                  <a:lnTo>
                    <a:pt x="586" y="9159"/>
                  </a:lnTo>
                  <a:lnTo>
                    <a:pt x="757" y="9476"/>
                  </a:lnTo>
                  <a:lnTo>
                    <a:pt x="1075" y="9305"/>
                  </a:lnTo>
                  <a:lnTo>
                    <a:pt x="1172" y="9257"/>
                  </a:lnTo>
                  <a:lnTo>
                    <a:pt x="1270" y="9281"/>
                  </a:lnTo>
                  <a:lnTo>
                    <a:pt x="1343" y="9305"/>
                  </a:lnTo>
                  <a:lnTo>
                    <a:pt x="1417" y="9379"/>
                  </a:lnTo>
                  <a:lnTo>
                    <a:pt x="1441" y="9476"/>
                  </a:lnTo>
                  <a:lnTo>
                    <a:pt x="1441" y="9574"/>
                  </a:lnTo>
                  <a:lnTo>
                    <a:pt x="1392" y="9647"/>
                  </a:lnTo>
                  <a:lnTo>
                    <a:pt x="1319" y="9721"/>
                  </a:lnTo>
                  <a:lnTo>
                    <a:pt x="1001" y="9892"/>
                  </a:lnTo>
                  <a:lnTo>
                    <a:pt x="1197" y="10209"/>
                  </a:lnTo>
                  <a:lnTo>
                    <a:pt x="1417" y="10502"/>
                  </a:lnTo>
                  <a:lnTo>
                    <a:pt x="1661" y="10771"/>
                  </a:lnTo>
                  <a:lnTo>
                    <a:pt x="1905" y="11040"/>
                  </a:lnTo>
                  <a:lnTo>
                    <a:pt x="2174" y="11284"/>
                  </a:lnTo>
                  <a:lnTo>
                    <a:pt x="2442" y="11504"/>
                  </a:lnTo>
                  <a:lnTo>
                    <a:pt x="2735" y="11723"/>
                  </a:lnTo>
                  <a:lnTo>
                    <a:pt x="3028" y="11943"/>
                  </a:lnTo>
                  <a:lnTo>
                    <a:pt x="3224" y="11626"/>
                  </a:lnTo>
                  <a:lnTo>
                    <a:pt x="3273" y="11552"/>
                  </a:lnTo>
                  <a:lnTo>
                    <a:pt x="3370" y="11504"/>
                  </a:lnTo>
                  <a:lnTo>
                    <a:pt x="3468" y="11504"/>
                  </a:lnTo>
                  <a:lnTo>
                    <a:pt x="3541" y="11528"/>
                  </a:lnTo>
                  <a:lnTo>
                    <a:pt x="3615" y="11601"/>
                  </a:lnTo>
                  <a:lnTo>
                    <a:pt x="3663" y="11675"/>
                  </a:lnTo>
                  <a:lnTo>
                    <a:pt x="3663" y="11772"/>
                  </a:lnTo>
                  <a:lnTo>
                    <a:pt x="3639" y="11870"/>
                  </a:lnTo>
                  <a:lnTo>
                    <a:pt x="3444" y="12187"/>
                  </a:lnTo>
                  <a:lnTo>
                    <a:pt x="3761" y="12334"/>
                  </a:lnTo>
                  <a:lnTo>
                    <a:pt x="4103" y="12480"/>
                  </a:lnTo>
                  <a:lnTo>
                    <a:pt x="4445" y="12603"/>
                  </a:lnTo>
                  <a:lnTo>
                    <a:pt x="4787" y="12700"/>
                  </a:lnTo>
                  <a:lnTo>
                    <a:pt x="5129" y="12798"/>
                  </a:lnTo>
                  <a:lnTo>
                    <a:pt x="5495" y="12847"/>
                  </a:lnTo>
                  <a:lnTo>
                    <a:pt x="5862" y="12896"/>
                  </a:lnTo>
                  <a:lnTo>
                    <a:pt x="6228" y="12920"/>
                  </a:lnTo>
                  <a:lnTo>
                    <a:pt x="6228" y="12358"/>
                  </a:lnTo>
                  <a:lnTo>
                    <a:pt x="6252" y="12261"/>
                  </a:lnTo>
                  <a:lnTo>
                    <a:pt x="6301" y="12187"/>
                  </a:lnTo>
                  <a:lnTo>
                    <a:pt x="6374" y="12139"/>
                  </a:lnTo>
                  <a:lnTo>
                    <a:pt x="6472" y="12114"/>
                  </a:lnTo>
                  <a:lnTo>
                    <a:pt x="6570" y="12139"/>
                  </a:lnTo>
                  <a:lnTo>
                    <a:pt x="6643" y="12187"/>
                  </a:lnTo>
                  <a:lnTo>
                    <a:pt x="6692" y="12261"/>
                  </a:lnTo>
                  <a:lnTo>
                    <a:pt x="6716" y="12358"/>
                  </a:lnTo>
                  <a:lnTo>
                    <a:pt x="6716" y="12920"/>
                  </a:lnTo>
                  <a:lnTo>
                    <a:pt x="7083" y="12896"/>
                  </a:lnTo>
                  <a:lnTo>
                    <a:pt x="7449" y="12847"/>
                  </a:lnTo>
                  <a:lnTo>
                    <a:pt x="7815" y="12798"/>
                  </a:lnTo>
                  <a:lnTo>
                    <a:pt x="8157" y="12700"/>
                  </a:lnTo>
                  <a:lnTo>
                    <a:pt x="8499" y="12603"/>
                  </a:lnTo>
                  <a:lnTo>
                    <a:pt x="8841" y="12480"/>
                  </a:lnTo>
                  <a:lnTo>
                    <a:pt x="9183" y="12334"/>
                  </a:lnTo>
                  <a:lnTo>
                    <a:pt x="9501" y="12187"/>
                  </a:lnTo>
                  <a:lnTo>
                    <a:pt x="9305" y="11870"/>
                  </a:lnTo>
                  <a:lnTo>
                    <a:pt x="9281" y="11772"/>
                  </a:lnTo>
                  <a:lnTo>
                    <a:pt x="9281" y="11675"/>
                  </a:lnTo>
                  <a:lnTo>
                    <a:pt x="9330" y="11601"/>
                  </a:lnTo>
                  <a:lnTo>
                    <a:pt x="9403" y="11528"/>
                  </a:lnTo>
                  <a:lnTo>
                    <a:pt x="9476" y="11504"/>
                  </a:lnTo>
                  <a:lnTo>
                    <a:pt x="9574" y="11504"/>
                  </a:lnTo>
                  <a:lnTo>
                    <a:pt x="9672" y="11552"/>
                  </a:lnTo>
                  <a:lnTo>
                    <a:pt x="9720" y="11626"/>
                  </a:lnTo>
                  <a:lnTo>
                    <a:pt x="9916" y="11943"/>
                  </a:lnTo>
                  <a:lnTo>
                    <a:pt x="10209" y="11723"/>
                  </a:lnTo>
                  <a:lnTo>
                    <a:pt x="10502" y="11504"/>
                  </a:lnTo>
                  <a:lnTo>
                    <a:pt x="10771" y="11284"/>
                  </a:lnTo>
                  <a:lnTo>
                    <a:pt x="11039" y="11040"/>
                  </a:lnTo>
                  <a:lnTo>
                    <a:pt x="11283" y="10771"/>
                  </a:lnTo>
                  <a:lnTo>
                    <a:pt x="11528" y="10502"/>
                  </a:lnTo>
                  <a:lnTo>
                    <a:pt x="11747" y="10209"/>
                  </a:lnTo>
                  <a:lnTo>
                    <a:pt x="11943" y="9892"/>
                  </a:lnTo>
                  <a:lnTo>
                    <a:pt x="11625" y="9721"/>
                  </a:lnTo>
                  <a:lnTo>
                    <a:pt x="11552" y="9647"/>
                  </a:lnTo>
                  <a:lnTo>
                    <a:pt x="11503" y="9574"/>
                  </a:lnTo>
                  <a:lnTo>
                    <a:pt x="11503" y="9476"/>
                  </a:lnTo>
                  <a:lnTo>
                    <a:pt x="11528" y="9379"/>
                  </a:lnTo>
                  <a:lnTo>
                    <a:pt x="11601" y="9305"/>
                  </a:lnTo>
                  <a:lnTo>
                    <a:pt x="11674" y="9281"/>
                  </a:lnTo>
                  <a:lnTo>
                    <a:pt x="11772" y="9257"/>
                  </a:lnTo>
                  <a:lnTo>
                    <a:pt x="11870" y="9305"/>
                  </a:lnTo>
                  <a:lnTo>
                    <a:pt x="12187" y="9476"/>
                  </a:lnTo>
                  <a:lnTo>
                    <a:pt x="12358" y="9159"/>
                  </a:lnTo>
                  <a:lnTo>
                    <a:pt x="12480" y="8841"/>
                  </a:lnTo>
                  <a:lnTo>
                    <a:pt x="12602" y="8500"/>
                  </a:lnTo>
                  <a:lnTo>
                    <a:pt x="12724" y="8158"/>
                  </a:lnTo>
                  <a:lnTo>
                    <a:pt x="12798" y="7791"/>
                  </a:lnTo>
                  <a:lnTo>
                    <a:pt x="12871" y="7449"/>
                  </a:lnTo>
                  <a:lnTo>
                    <a:pt x="12920" y="7083"/>
                  </a:lnTo>
                  <a:lnTo>
                    <a:pt x="12944" y="6717"/>
                  </a:lnTo>
                  <a:lnTo>
                    <a:pt x="12382" y="6717"/>
                  </a:lnTo>
                  <a:lnTo>
                    <a:pt x="12285" y="6692"/>
                  </a:lnTo>
                  <a:lnTo>
                    <a:pt x="12187" y="6643"/>
                  </a:lnTo>
                  <a:lnTo>
                    <a:pt x="12138" y="6546"/>
                  </a:lnTo>
                  <a:lnTo>
                    <a:pt x="12138" y="6472"/>
                  </a:lnTo>
                  <a:lnTo>
                    <a:pt x="12138" y="6375"/>
                  </a:lnTo>
                  <a:lnTo>
                    <a:pt x="12187" y="6277"/>
                  </a:lnTo>
                  <a:lnTo>
                    <a:pt x="12285" y="6228"/>
                  </a:lnTo>
                  <a:lnTo>
                    <a:pt x="12944" y="6228"/>
                  </a:lnTo>
                  <a:lnTo>
                    <a:pt x="12920" y="5837"/>
                  </a:lnTo>
                  <a:lnTo>
                    <a:pt x="12871" y="5471"/>
                  </a:lnTo>
                  <a:lnTo>
                    <a:pt x="12798" y="5129"/>
                  </a:lnTo>
                  <a:lnTo>
                    <a:pt x="12724" y="4763"/>
                  </a:lnTo>
                  <a:lnTo>
                    <a:pt x="12602" y="4421"/>
                  </a:lnTo>
                  <a:lnTo>
                    <a:pt x="12480" y="4079"/>
                  </a:lnTo>
                  <a:lnTo>
                    <a:pt x="12358" y="3761"/>
                  </a:lnTo>
                  <a:lnTo>
                    <a:pt x="12187" y="3444"/>
                  </a:lnTo>
                  <a:lnTo>
                    <a:pt x="11870" y="3639"/>
                  </a:lnTo>
                  <a:lnTo>
                    <a:pt x="11821" y="3664"/>
                  </a:lnTo>
                  <a:lnTo>
                    <a:pt x="11699" y="3664"/>
                  </a:lnTo>
                  <a:lnTo>
                    <a:pt x="11625" y="3639"/>
                  </a:lnTo>
                  <a:lnTo>
                    <a:pt x="11577" y="3590"/>
                  </a:lnTo>
                  <a:lnTo>
                    <a:pt x="11528" y="3542"/>
                  </a:lnTo>
                  <a:lnTo>
                    <a:pt x="11503" y="3444"/>
                  </a:lnTo>
                  <a:lnTo>
                    <a:pt x="11503" y="3346"/>
                  </a:lnTo>
                  <a:lnTo>
                    <a:pt x="11552" y="3273"/>
                  </a:lnTo>
                  <a:lnTo>
                    <a:pt x="11625" y="3200"/>
                  </a:lnTo>
                  <a:lnTo>
                    <a:pt x="11943" y="3029"/>
                  </a:lnTo>
                  <a:lnTo>
                    <a:pt x="11747" y="2711"/>
                  </a:lnTo>
                  <a:lnTo>
                    <a:pt x="11528" y="2418"/>
                  </a:lnTo>
                  <a:lnTo>
                    <a:pt x="11283" y="2150"/>
                  </a:lnTo>
                  <a:lnTo>
                    <a:pt x="11039" y="1881"/>
                  </a:lnTo>
                  <a:lnTo>
                    <a:pt x="10771" y="1637"/>
                  </a:lnTo>
                  <a:lnTo>
                    <a:pt x="10502" y="1417"/>
                  </a:lnTo>
                  <a:lnTo>
                    <a:pt x="10209" y="1197"/>
                  </a:lnTo>
                  <a:lnTo>
                    <a:pt x="9916" y="977"/>
                  </a:lnTo>
                  <a:lnTo>
                    <a:pt x="9720" y="1295"/>
                  </a:lnTo>
                  <a:lnTo>
                    <a:pt x="9696" y="1368"/>
                  </a:lnTo>
                  <a:lnTo>
                    <a:pt x="9647" y="1392"/>
                  </a:lnTo>
                  <a:lnTo>
                    <a:pt x="9574" y="1417"/>
                  </a:lnTo>
                  <a:lnTo>
                    <a:pt x="9452" y="1417"/>
                  </a:lnTo>
                  <a:lnTo>
                    <a:pt x="9403" y="1392"/>
                  </a:lnTo>
                  <a:lnTo>
                    <a:pt x="9330" y="1344"/>
                  </a:lnTo>
                  <a:lnTo>
                    <a:pt x="9281" y="1246"/>
                  </a:lnTo>
                  <a:lnTo>
                    <a:pt x="9281" y="1148"/>
                  </a:lnTo>
                  <a:lnTo>
                    <a:pt x="9305" y="1050"/>
                  </a:lnTo>
                  <a:lnTo>
                    <a:pt x="9501" y="733"/>
                  </a:lnTo>
                  <a:lnTo>
                    <a:pt x="9183" y="586"/>
                  </a:lnTo>
                  <a:lnTo>
                    <a:pt x="8841" y="440"/>
                  </a:lnTo>
                  <a:lnTo>
                    <a:pt x="8499" y="318"/>
                  </a:lnTo>
                  <a:lnTo>
                    <a:pt x="8157" y="220"/>
                  </a:lnTo>
                  <a:lnTo>
                    <a:pt x="7815" y="122"/>
                  </a:lnTo>
                  <a:lnTo>
                    <a:pt x="7449" y="74"/>
                  </a:lnTo>
                  <a:lnTo>
                    <a:pt x="7083" y="25"/>
                  </a:lnTo>
                  <a:lnTo>
                    <a:pt x="6716" y="0"/>
                  </a:lnTo>
                  <a:lnTo>
                    <a:pt x="6716" y="562"/>
                  </a:lnTo>
                  <a:lnTo>
                    <a:pt x="6692" y="660"/>
                  </a:lnTo>
                  <a:lnTo>
                    <a:pt x="6643" y="733"/>
                  </a:lnTo>
                  <a:lnTo>
                    <a:pt x="6570" y="782"/>
                  </a:lnTo>
                  <a:lnTo>
                    <a:pt x="6472" y="806"/>
                  </a:lnTo>
                  <a:lnTo>
                    <a:pt x="6374" y="782"/>
                  </a:lnTo>
                  <a:lnTo>
                    <a:pt x="6301" y="733"/>
                  </a:lnTo>
                  <a:lnTo>
                    <a:pt x="6252" y="660"/>
                  </a:lnTo>
                  <a:lnTo>
                    <a:pt x="6228" y="562"/>
                  </a:lnTo>
                  <a:lnTo>
                    <a:pt x="622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4458" name="Google Shape;4458;p39"/>
          <p:cNvGrpSpPr/>
          <p:nvPr/>
        </p:nvGrpSpPr>
        <p:grpSpPr>
          <a:xfrm>
            <a:off x="358968" y="914538"/>
            <a:ext cx="347107" cy="420111"/>
            <a:chOff x="584925" y="922575"/>
            <a:chExt cx="415200" cy="502525"/>
          </a:xfrm>
        </p:grpSpPr>
        <p:sp>
          <p:nvSpPr>
            <p:cNvPr id="4459" name="Google Shape;4459;p39"/>
            <p:cNvSpPr/>
            <p:nvPr/>
          </p:nvSpPr>
          <p:spPr>
            <a:xfrm>
              <a:off x="584925" y="961025"/>
              <a:ext cx="378575" cy="464075"/>
            </a:xfrm>
            <a:custGeom>
              <a:avLst/>
              <a:gdLst/>
              <a:ahLst/>
              <a:cxnLst/>
              <a:rect l="l" t="t" r="r" b="b"/>
              <a:pathLst>
                <a:path w="15143" h="18563" extrusionOk="0">
                  <a:moveTo>
                    <a:pt x="782" y="1"/>
                  </a:moveTo>
                  <a:lnTo>
                    <a:pt x="635" y="25"/>
                  </a:lnTo>
                  <a:lnTo>
                    <a:pt x="489" y="50"/>
                  </a:lnTo>
                  <a:lnTo>
                    <a:pt x="342" y="123"/>
                  </a:lnTo>
                  <a:lnTo>
                    <a:pt x="220" y="196"/>
                  </a:lnTo>
                  <a:lnTo>
                    <a:pt x="122" y="294"/>
                  </a:lnTo>
                  <a:lnTo>
                    <a:pt x="73" y="416"/>
                  </a:lnTo>
                  <a:lnTo>
                    <a:pt x="24" y="563"/>
                  </a:lnTo>
                  <a:lnTo>
                    <a:pt x="0" y="709"/>
                  </a:lnTo>
                  <a:lnTo>
                    <a:pt x="0" y="17708"/>
                  </a:lnTo>
                  <a:lnTo>
                    <a:pt x="24" y="17879"/>
                  </a:lnTo>
                  <a:lnTo>
                    <a:pt x="73" y="18025"/>
                  </a:lnTo>
                  <a:lnTo>
                    <a:pt x="122" y="18172"/>
                  </a:lnTo>
                  <a:lnTo>
                    <a:pt x="220" y="18294"/>
                  </a:lnTo>
                  <a:lnTo>
                    <a:pt x="342" y="18416"/>
                  </a:lnTo>
                  <a:lnTo>
                    <a:pt x="489" y="18489"/>
                  </a:lnTo>
                  <a:lnTo>
                    <a:pt x="635" y="18538"/>
                  </a:lnTo>
                  <a:lnTo>
                    <a:pt x="782" y="18562"/>
                  </a:lnTo>
                  <a:lnTo>
                    <a:pt x="14361" y="18562"/>
                  </a:lnTo>
                  <a:lnTo>
                    <a:pt x="14507" y="18538"/>
                  </a:lnTo>
                  <a:lnTo>
                    <a:pt x="14654" y="18489"/>
                  </a:lnTo>
                  <a:lnTo>
                    <a:pt x="14800" y="18416"/>
                  </a:lnTo>
                  <a:lnTo>
                    <a:pt x="14923" y="18294"/>
                  </a:lnTo>
                  <a:lnTo>
                    <a:pt x="15020" y="18172"/>
                  </a:lnTo>
                  <a:lnTo>
                    <a:pt x="15069" y="18025"/>
                  </a:lnTo>
                  <a:lnTo>
                    <a:pt x="15118" y="17879"/>
                  </a:lnTo>
                  <a:lnTo>
                    <a:pt x="15142" y="17708"/>
                  </a:lnTo>
                  <a:lnTo>
                    <a:pt x="15142" y="17586"/>
                  </a:lnTo>
                  <a:lnTo>
                    <a:pt x="1759" y="17586"/>
                  </a:lnTo>
                  <a:lnTo>
                    <a:pt x="1612" y="17561"/>
                  </a:lnTo>
                  <a:lnTo>
                    <a:pt x="1465" y="17512"/>
                  </a:lnTo>
                  <a:lnTo>
                    <a:pt x="1319" y="17439"/>
                  </a:lnTo>
                  <a:lnTo>
                    <a:pt x="1197" y="17317"/>
                  </a:lnTo>
                  <a:lnTo>
                    <a:pt x="1099" y="17195"/>
                  </a:lnTo>
                  <a:lnTo>
                    <a:pt x="1050" y="17048"/>
                  </a:lnTo>
                  <a:lnTo>
                    <a:pt x="1001" y="16902"/>
                  </a:lnTo>
                  <a:lnTo>
                    <a:pt x="977" y="16731"/>
                  </a:lnTo>
                  <a:lnTo>
                    <a:pt x="97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460" name="Google Shape;4460;p39"/>
            <p:cNvSpPr/>
            <p:nvPr/>
          </p:nvSpPr>
          <p:spPr>
            <a:xfrm>
              <a:off x="621550" y="922575"/>
              <a:ext cx="378575" cy="464050"/>
            </a:xfrm>
            <a:custGeom>
              <a:avLst/>
              <a:gdLst/>
              <a:ahLst/>
              <a:cxnLst/>
              <a:rect l="l" t="t" r="r" b="b"/>
              <a:pathLst>
                <a:path w="15143" h="18562" extrusionOk="0">
                  <a:moveTo>
                    <a:pt x="13140" y="6472"/>
                  </a:moveTo>
                  <a:lnTo>
                    <a:pt x="13238" y="6497"/>
                  </a:lnTo>
                  <a:lnTo>
                    <a:pt x="13311" y="6546"/>
                  </a:lnTo>
                  <a:lnTo>
                    <a:pt x="13360" y="6619"/>
                  </a:lnTo>
                  <a:lnTo>
                    <a:pt x="13384" y="6717"/>
                  </a:lnTo>
                  <a:lnTo>
                    <a:pt x="13360" y="6814"/>
                  </a:lnTo>
                  <a:lnTo>
                    <a:pt x="13311" y="6888"/>
                  </a:lnTo>
                  <a:lnTo>
                    <a:pt x="13238" y="6936"/>
                  </a:lnTo>
                  <a:lnTo>
                    <a:pt x="13140" y="6961"/>
                  </a:lnTo>
                  <a:lnTo>
                    <a:pt x="2003" y="6961"/>
                  </a:lnTo>
                  <a:lnTo>
                    <a:pt x="1905" y="6936"/>
                  </a:lnTo>
                  <a:lnTo>
                    <a:pt x="1832" y="6888"/>
                  </a:lnTo>
                  <a:lnTo>
                    <a:pt x="1783" y="6814"/>
                  </a:lnTo>
                  <a:lnTo>
                    <a:pt x="1759" y="6717"/>
                  </a:lnTo>
                  <a:lnTo>
                    <a:pt x="1783" y="6619"/>
                  </a:lnTo>
                  <a:lnTo>
                    <a:pt x="1832" y="6546"/>
                  </a:lnTo>
                  <a:lnTo>
                    <a:pt x="1905" y="6497"/>
                  </a:lnTo>
                  <a:lnTo>
                    <a:pt x="2003" y="6472"/>
                  </a:lnTo>
                  <a:close/>
                  <a:moveTo>
                    <a:pt x="13238" y="8793"/>
                  </a:moveTo>
                  <a:lnTo>
                    <a:pt x="13311" y="8866"/>
                  </a:lnTo>
                  <a:lnTo>
                    <a:pt x="13360" y="8939"/>
                  </a:lnTo>
                  <a:lnTo>
                    <a:pt x="13384" y="9037"/>
                  </a:lnTo>
                  <a:lnTo>
                    <a:pt x="13360" y="9135"/>
                  </a:lnTo>
                  <a:lnTo>
                    <a:pt x="13311" y="9208"/>
                  </a:lnTo>
                  <a:lnTo>
                    <a:pt x="13238" y="9257"/>
                  </a:lnTo>
                  <a:lnTo>
                    <a:pt x="13140" y="9281"/>
                  </a:lnTo>
                  <a:lnTo>
                    <a:pt x="2003" y="9281"/>
                  </a:lnTo>
                  <a:lnTo>
                    <a:pt x="1905" y="9257"/>
                  </a:lnTo>
                  <a:lnTo>
                    <a:pt x="1832" y="9208"/>
                  </a:lnTo>
                  <a:lnTo>
                    <a:pt x="1783" y="9135"/>
                  </a:lnTo>
                  <a:lnTo>
                    <a:pt x="1759" y="9037"/>
                  </a:lnTo>
                  <a:lnTo>
                    <a:pt x="1783" y="8939"/>
                  </a:lnTo>
                  <a:lnTo>
                    <a:pt x="1832" y="8866"/>
                  </a:lnTo>
                  <a:lnTo>
                    <a:pt x="1905" y="8793"/>
                  </a:lnTo>
                  <a:close/>
                  <a:moveTo>
                    <a:pt x="13140" y="11088"/>
                  </a:moveTo>
                  <a:lnTo>
                    <a:pt x="13238" y="11113"/>
                  </a:lnTo>
                  <a:lnTo>
                    <a:pt x="13311" y="11162"/>
                  </a:lnTo>
                  <a:lnTo>
                    <a:pt x="13360" y="11235"/>
                  </a:lnTo>
                  <a:lnTo>
                    <a:pt x="13384" y="11333"/>
                  </a:lnTo>
                  <a:lnTo>
                    <a:pt x="13360" y="11430"/>
                  </a:lnTo>
                  <a:lnTo>
                    <a:pt x="13311" y="11504"/>
                  </a:lnTo>
                  <a:lnTo>
                    <a:pt x="13238" y="11552"/>
                  </a:lnTo>
                  <a:lnTo>
                    <a:pt x="13140" y="11577"/>
                  </a:lnTo>
                  <a:lnTo>
                    <a:pt x="2003" y="11577"/>
                  </a:lnTo>
                  <a:lnTo>
                    <a:pt x="1905" y="11552"/>
                  </a:lnTo>
                  <a:lnTo>
                    <a:pt x="1832" y="11504"/>
                  </a:lnTo>
                  <a:lnTo>
                    <a:pt x="1783" y="11430"/>
                  </a:lnTo>
                  <a:lnTo>
                    <a:pt x="1759" y="11333"/>
                  </a:lnTo>
                  <a:lnTo>
                    <a:pt x="1783" y="11235"/>
                  </a:lnTo>
                  <a:lnTo>
                    <a:pt x="1832" y="11162"/>
                  </a:lnTo>
                  <a:lnTo>
                    <a:pt x="1905" y="11113"/>
                  </a:lnTo>
                  <a:lnTo>
                    <a:pt x="2003" y="11088"/>
                  </a:lnTo>
                  <a:close/>
                  <a:moveTo>
                    <a:pt x="8255" y="13409"/>
                  </a:moveTo>
                  <a:lnTo>
                    <a:pt x="8353" y="13433"/>
                  </a:lnTo>
                  <a:lnTo>
                    <a:pt x="8426" y="13482"/>
                  </a:lnTo>
                  <a:lnTo>
                    <a:pt x="8475" y="13555"/>
                  </a:lnTo>
                  <a:lnTo>
                    <a:pt x="8500" y="13653"/>
                  </a:lnTo>
                  <a:lnTo>
                    <a:pt x="8475" y="13750"/>
                  </a:lnTo>
                  <a:lnTo>
                    <a:pt x="8426" y="13824"/>
                  </a:lnTo>
                  <a:lnTo>
                    <a:pt x="8353" y="13873"/>
                  </a:lnTo>
                  <a:lnTo>
                    <a:pt x="8255" y="13897"/>
                  </a:lnTo>
                  <a:lnTo>
                    <a:pt x="2003" y="13897"/>
                  </a:lnTo>
                  <a:lnTo>
                    <a:pt x="1905" y="13873"/>
                  </a:lnTo>
                  <a:lnTo>
                    <a:pt x="1832" y="13824"/>
                  </a:lnTo>
                  <a:lnTo>
                    <a:pt x="1783" y="13750"/>
                  </a:lnTo>
                  <a:lnTo>
                    <a:pt x="1759" y="13653"/>
                  </a:lnTo>
                  <a:lnTo>
                    <a:pt x="1783" y="13555"/>
                  </a:lnTo>
                  <a:lnTo>
                    <a:pt x="1832" y="13482"/>
                  </a:lnTo>
                  <a:lnTo>
                    <a:pt x="1905" y="13433"/>
                  </a:lnTo>
                  <a:lnTo>
                    <a:pt x="2003" y="13409"/>
                  </a:lnTo>
                  <a:close/>
                  <a:moveTo>
                    <a:pt x="635" y="0"/>
                  </a:moveTo>
                  <a:lnTo>
                    <a:pt x="489" y="49"/>
                  </a:lnTo>
                  <a:lnTo>
                    <a:pt x="342" y="122"/>
                  </a:lnTo>
                  <a:lnTo>
                    <a:pt x="220" y="220"/>
                  </a:lnTo>
                  <a:lnTo>
                    <a:pt x="123" y="342"/>
                  </a:lnTo>
                  <a:lnTo>
                    <a:pt x="74" y="464"/>
                  </a:lnTo>
                  <a:lnTo>
                    <a:pt x="25" y="611"/>
                  </a:lnTo>
                  <a:lnTo>
                    <a:pt x="0" y="782"/>
                  </a:lnTo>
                  <a:lnTo>
                    <a:pt x="0" y="17780"/>
                  </a:lnTo>
                  <a:lnTo>
                    <a:pt x="25" y="17927"/>
                  </a:lnTo>
                  <a:lnTo>
                    <a:pt x="74" y="18073"/>
                  </a:lnTo>
                  <a:lnTo>
                    <a:pt x="123" y="18195"/>
                  </a:lnTo>
                  <a:lnTo>
                    <a:pt x="220" y="18318"/>
                  </a:lnTo>
                  <a:lnTo>
                    <a:pt x="342" y="18415"/>
                  </a:lnTo>
                  <a:lnTo>
                    <a:pt x="489" y="18489"/>
                  </a:lnTo>
                  <a:lnTo>
                    <a:pt x="635" y="18537"/>
                  </a:lnTo>
                  <a:lnTo>
                    <a:pt x="782" y="18562"/>
                  </a:lnTo>
                  <a:lnTo>
                    <a:pt x="14361" y="18562"/>
                  </a:lnTo>
                  <a:lnTo>
                    <a:pt x="14508" y="18537"/>
                  </a:lnTo>
                  <a:lnTo>
                    <a:pt x="14654" y="18489"/>
                  </a:lnTo>
                  <a:lnTo>
                    <a:pt x="14801" y="18415"/>
                  </a:lnTo>
                  <a:lnTo>
                    <a:pt x="14923" y="18318"/>
                  </a:lnTo>
                  <a:lnTo>
                    <a:pt x="15021" y="18195"/>
                  </a:lnTo>
                  <a:lnTo>
                    <a:pt x="15069" y="18073"/>
                  </a:lnTo>
                  <a:lnTo>
                    <a:pt x="15118" y="17927"/>
                  </a:lnTo>
                  <a:lnTo>
                    <a:pt x="15143" y="17780"/>
                  </a:lnTo>
                  <a:lnTo>
                    <a:pt x="15143" y="3859"/>
                  </a:lnTo>
                  <a:lnTo>
                    <a:pt x="12554" y="3859"/>
                  </a:lnTo>
                  <a:lnTo>
                    <a:pt x="12285" y="3835"/>
                  </a:lnTo>
                  <a:lnTo>
                    <a:pt x="12065" y="3761"/>
                  </a:lnTo>
                  <a:lnTo>
                    <a:pt x="11846" y="3639"/>
                  </a:lnTo>
                  <a:lnTo>
                    <a:pt x="11650" y="3468"/>
                  </a:lnTo>
                  <a:lnTo>
                    <a:pt x="11504" y="3297"/>
                  </a:lnTo>
                  <a:lnTo>
                    <a:pt x="11382" y="3078"/>
                  </a:lnTo>
                  <a:lnTo>
                    <a:pt x="11308" y="2833"/>
                  </a:lnTo>
                  <a:lnTo>
                    <a:pt x="11284" y="2589"/>
                  </a:lnTo>
                  <a:lnTo>
                    <a:pt x="1128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461" name="Google Shape;4461;p39"/>
            <p:cNvSpPr/>
            <p:nvPr/>
          </p:nvSpPr>
          <p:spPr>
            <a:xfrm>
              <a:off x="915850" y="922575"/>
              <a:ext cx="84275" cy="84275"/>
            </a:xfrm>
            <a:custGeom>
              <a:avLst/>
              <a:gdLst/>
              <a:ahLst/>
              <a:cxnLst/>
              <a:rect l="l" t="t" r="r" b="b"/>
              <a:pathLst>
                <a:path w="3371" h="3371" extrusionOk="0">
                  <a:moveTo>
                    <a:pt x="0" y="0"/>
                  </a:moveTo>
                  <a:lnTo>
                    <a:pt x="0" y="2589"/>
                  </a:lnTo>
                  <a:lnTo>
                    <a:pt x="0" y="2736"/>
                  </a:lnTo>
                  <a:lnTo>
                    <a:pt x="49" y="2882"/>
                  </a:lnTo>
                  <a:lnTo>
                    <a:pt x="122" y="3029"/>
                  </a:lnTo>
                  <a:lnTo>
                    <a:pt x="220" y="3126"/>
                  </a:lnTo>
                  <a:lnTo>
                    <a:pt x="342" y="3224"/>
                  </a:lnTo>
                  <a:lnTo>
                    <a:pt x="464" y="3297"/>
                  </a:lnTo>
                  <a:lnTo>
                    <a:pt x="611" y="3346"/>
                  </a:lnTo>
                  <a:lnTo>
                    <a:pt x="782" y="3371"/>
                  </a:lnTo>
                  <a:lnTo>
                    <a:pt x="3371" y="3371"/>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4462" name="Google Shape;4462;p39"/>
          <p:cNvGrpSpPr/>
          <p:nvPr/>
        </p:nvGrpSpPr>
        <p:grpSpPr>
          <a:xfrm>
            <a:off x="912275" y="904841"/>
            <a:ext cx="367547" cy="437980"/>
            <a:chOff x="1246775" y="910975"/>
            <a:chExt cx="439650" cy="523900"/>
          </a:xfrm>
        </p:grpSpPr>
        <p:sp>
          <p:nvSpPr>
            <p:cNvPr id="4463" name="Google Shape;4463;p39"/>
            <p:cNvSpPr/>
            <p:nvPr/>
          </p:nvSpPr>
          <p:spPr>
            <a:xfrm>
              <a:off x="1246775" y="970800"/>
              <a:ext cx="378575" cy="464075"/>
            </a:xfrm>
            <a:custGeom>
              <a:avLst/>
              <a:gdLst/>
              <a:ahLst/>
              <a:cxnLst/>
              <a:rect l="l" t="t" r="r" b="b"/>
              <a:pathLst>
                <a:path w="15143" h="18563" extrusionOk="0">
                  <a:moveTo>
                    <a:pt x="782" y="1"/>
                  </a:moveTo>
                  <a:lnTo>
                    <a:pt x="636" y="25"/>
                  </a:lnTo>
                  <a:lnTo>
                    <a:pt x="489" y="50"/>
                  </a:lnTo>
                  <a:lnTo>
                    <a:pt x="343" y="123"/>
                  </a:lnTo>
                  <a:lnTo>
                    <a:pt x="220" y="221"/>
                  </a:lnTo>
                  <a:lnTo>
                    <a:pt x="123" y="318"/>
                  </a:lnTo>
                  <a:lnTo>
                    <a:pt x="74" y="465"/>
                  </a:lnTo>
                  <a:lnTo>
                    <a:pt x="25" y="587"/>
                  </a:lnTo>
                  <a:lnTo>
                    <a:pt x="1" y="758"/>
                  </a:lnTo>
                  <a:lnTo>
                    <a:pt x="1" y="17756"/>
                  </a:lnTo>
                  <a:lnTo>
                    <a:pt x="25" y="17903"/>
                  </a:lnTo>
                  <a:lnTo>
                    <a:pt x="74" y="18049"/>
                  </a:lnTo>
                  <a:lnTo>
                    <a:pt x="123" y="18196"/>
                  </a:lnTo>
                  <a:lnTo>
                    <a:pt x="220" y="18318"/>
                  </a:lnTo>
                  <a:lnTo>
                    <a:pt x="343" y="18416"/>
                  </a:lnTo>
                  <a:lnTo>
                    <a:pt x="489" y="18489"/>
                  </a:lnTo>
                  <a:lnTo>
                    <a:pt x="636" y="18538"/>
                  </a:lnTo>
                  <a:lnTo>
                    <a:pt x="782" y="18562"/>
                  </a:lnTo>
                  <a:lnTo>
                    <a:pt x="14361" y="18562"/>
                  </a:lnTo>
                  <a:lnTo>
                    <a:pt x="14508" y="18538"/>
                  </a:lnTo>
                  <a:lnTo>
                    <a:pt x="14654" y="18489"/>
                  </a:lnTo>
                  <a:lnTo>
                    <a:pt x="14801" y="18416"/>
                  </a:lnTo>
                  <a:lnTo>
                    <a:pt x="14923" y="18318"/>
                  </a:lnTo>
                  <a:lnTo>
                    <a:pt x="15021" y="18196"/>
                  </a:lnTo>
                  <a:lnTo>
                    <a:pt x="15070" y="18049"/>
                  </a:lnTo>
                  <a:lnTo>
                    <a:pt x="15118" y="17903"/>
                  </a:lnTo>
                  <a:lnTo>
                    <a:pt x="15143" y="17756"/>
                  </a:lnTo>
                  <a:lnTo>
                    <a:pt x="15143" y="16608"/>
                  </a:lnTo>
                  <a:lnTo>
                    <a:pt x="2736" y="16608"/>
                  </a:lnTo>
                  <a:lnTo>
                    <a:pt x="2589" y="16584"/>
                  </a:lnTo>
                  <a:lnTo>
                    <a:pt x="2443" y="16535"/>
                  </a:lnTo>
                  <a:lnTo>
                    <a:pt x="2296" y="16462"/>
                  </a:lnTo>
                  <a:lnTo>
                    <a:pt x="2174" y="16364"/>
                  </a:lnTo>
                  <a:lnTo>
                    <a:pt x="2077" y="16242"/>
                  </a:lnTo>
                  <a:lnTo>
                    <a:pt x="2028" y="16096"/>
                  </a:lnTo>
                  <a:lnTo>
                    <a:pt x="1979" y="15949"/>
                  </a:lnTo>
                  <a:lnTo>
                    <a:pt x="1954" y="15802"/>
                  </a:lnTo>
                  <a:lnTo>
                    <a:pt x="195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464" name="Google Shape;4464;p39"/>
            <p:cNvSpPr/>
            <p:nvPr/>
          </p:nvSpPr>
          <p:spPr>
            <a:xfrm>
              <a:off x="1307825" y="910975"/>
              <a:ext cx="378600" cy="464050"/>
            </a:xfrm>
            <a:custGeom>
              <a:avLst/>
              <a:gdLst/>
              <a:ahLst/>
              <a:cxnLst/>
              <a:rect l="l" t="t" r="r" b="b"/>
              <a:pathLst>
                <a:path w="15144" h="18562" extrusionOk="0">
                  <a:moveTo>
                    <a:pt x="782" y="0"/>
                  </a:moveTo>
                  <a:lnTo>
                    <a:pt x="636" y="25"/>
                  </a:lnTo>
                  <a:lnTo>
                    <a:pt x="489" y="74"/>
                  </a:lnTo>
                  <a:lnTo>
                    <a:pt x="343" y="147"/>
                  </a:lnTo>
                  <a:lnTo>
                    <a:pt x="221" y="244"/>
                  </a:lnTo>
                  <a:lnTo>
                    <a:pt x="123" y="342"/>
                  </a:lnTo>
                  <a:lnTo>
                    <a:pt x="74" y="489"/>
                  </a:lnTo>
                  <a:lnTo>
                    <a:pt x="25" y="635"/>
                  </a:lnTo>
                  <a:lnTo>
                    <a:pt x="1" y="782"/>
                  </a:lnTo>
                  <a:lnTo>
                    <a:pt x="1" y="17780"/>
                  </a:lnTo>
                  <a:lnTo>
                    <a:pt x="25" y="17951"/>
                  </a:lnTo>
                  <a:lnTo>
                    <a:pt x="74" y="18098"/>
                  </a:lnTo>
                  <a:lnTo>
                    <a:pt x="123" y="18220"/>
                  </a:lnTo>
                  <a:lnTo>
                    <a:pt x="221" y="18342"/>
                  </a:lnTo>
                  <a:lnTo>
                    <a:pt x="343" y="18440"/>
                  </a:lnTo>
                  <a:lnTo>
                    <a:pt x="489" y="18513"/>
                  </a:lnTo>
                  <a:lnTo>
                    <a:pt x="636" y="18562"/>
                  </a:lnTo>
                  <a:lnTo>
                    <a:pt x="14508" y="18562"/>
                  </a:lnTo>
                  <a:lnTo>
                    <a:pt x="14655" y="18513"/>
                  </a:lnTo>
                  <a:lnTo>
                    <a:pt x="14801" y="18440"/>
                  </a:lnTo>
                  <a:lnTo>
                    <a:pt x="14923" y="18342"/>
                  </a:lnTo>
                  <a:lnTo>
                    <a:pt x="15021" y="18220"/>
                  </a:lnTo>
                  <a:lnTo>
                    <a:pt x="15070" y="18098"/>
                  </a:lnTo>
                  <a:lnTo>
                    <a:pt x="15119" y="17951"/>
                  </a:lnTo>
                  <a:lnTo>
                    <a:pt x="15143" y="17780"/>
                  </a:lnTo>
                  <a:lnTo>
                    <a:pt x="15143" y="3859"/>
                  </a:lnTo>
                  <a:lnTo>
                    <a:pt x="12554" y="3859"/>
                  </a:lnTo>
                  <a:lnTo>
                    <a:pt x="12286" y="3835"/>
                  </a:lnTo>
                  <a:lnTo>
                    <a:pt x="12066" y="3761"/>
                  </a:lnTo>
                  <a:lnTo>
                    <a:pt x="11846" y="3664"/>
                  </a:lnTo>
                  <a:lnTo>
                    <a:pt x="11651" y="3493"/>
                  </a:lnTo>
                  <a:lnTo>
                    <a:pt x="11504" y="3297"/>
                  </a:lnTo>
                  <a:lnTo>
                    <a:pt x="11382" y="3102"/>
                  </a:lnTo>
                  <a:lnTo>
                    <a:pt x="11309" y="2858"/>
                  </a:lnTo>
                  <a:lnTo>
                    <a:pt x="11284" y="2589"/>
                  </a:lnTo>
                  <a:lnTo>
                    <a:pt x="1128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465" name="Google Shape;4465;p39"/>
            <p:cNvSpPr/>
            <p:nvPr/>
          </p:nvSpPr>
          <p:spPr>
            <a:xfrm>
              <a:off x="1602125" y="910975"/>
              <a:ext cx="84300" cy="84275"/>
            </a:xfrm>
            <a:custGeom>
              <a:avLst/>
              <a:gdLst/>
              <a:ahLst/>
              <a:cxnLst/>
              <a:rect l="l" t="t" r="r" b="b"/>
              <a:pathLst>
                <a:path w="3372" h="3371" extrusionOk="0">
                  <a:moveTo>
                    <a:pt x="1" y="0"/>
                  </a:moveTo>
                  <a:lnTo>
                    <a:pt x="1" y="2589"/>
                  </a:lnTo>
                  <a:lnTo>
                    <a:pt x="1" y="2760"/>
                  </a:lnTo>
                  <a:lnTo>
                    <a:pt x="50" y="2907"/>
                  </a:lnTo>
                  <a:lnTo>
                    <a:pt x="123" y="3029"/>
                  </a:lnTo>
                  <a:lnTo>
                    <a:pt x="221" y="3151"/>
                  </a:lnTo>
                  <a:lnTo>
                    <a:pt x="343" y="3249"/>
                  </a:lnTo>
                  <a:lnTo>
                    <a:pt x="465" y="3322"/>
                  </a:lnTo>
                  <a:lnTo>
                    <a:pt x="611" y="3371"/>
                  </a:lnTo>
                  <a:lnTo>
                    <a:pt x="3371" y="3371"/>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4466" name="Google Shape;4466;p39"/>
          <p:cNvGrpSpPr/>
          <p:nvPr/>
        </p:nvGrpSpPr>
        <p:grpSpPr>
          <a:xfrm>
            <a:off x="1480400" y="975274"/>
            <a:ext cx="358351" cy="298118"/>
            <a:chOff x="1926350" y="995225"/>
            <a:chExt cx="428650" cy="356600"/>
          </a:xfrm>
        </p:grpSpPr>
        <p:sp>
          <p:nvSpPr>
            <p:cNvPr id="4467" name="Google Shape;4467;p39"/>
            <p:cNvSpPr/>
            <p:nvPr/>
          </p:nvSpPr>
          <p:spPr>
            <a:xfrm>
              <a:off x="1926350" y="1298075"/>
              <a:ext cx="208225" cy="53750"/>
            </a:xfrm>
            <a:custGeom>
              <a:avLst/>
              <a:gdLst/>
              <a:ahLst/>
              <a:cxnLst/>
              <a:rect l="l" t="t" r="r" b="b"/>
              <a:pathLst>
                <a:path w="8329" h="2150" extrusionOk="0">
                  <a:moveTo>
                    <a:pt x="0" y="0"/>
                  </a:moveTo>
                  <a:lnTo>
                    <a:pt x="0" y="489"/>
                  </a:lnTo>
                  <a:lnTo>
                    <a:pt x="25" y="635"/>
                  </a:lnTo>
                  <a:lnTo>
                    <a:pt x="74" y="758"/>
                  </a:lnTo>
                  <a:lnTo>
                    <a:pt x="147" y="855"/>
                  </a:lnTo>
                  <a:lnTo>
                    <a:pt x="245" y="953"/>
                  </a:lnTo>
                  <a:lnTo>
                    <a:pt x="391" y="1026"/>
                  </a:lnTo>
                  <a:lnTo>
                    <a:pt x="562" y="1051"/>
                  </a:lnTo>
                  <a:lnTo>
                    <a:pt x="733" y="1026"/>
                  </a:lnTo>
                  <a:lnTo>
                    <a:pt x="1295" y="855"/>
                  </a:lnTo>
                  <a:lnTo>
                    <a:pt x="1661" y="782"/>
                  </a:lnTo>
                  <a:lnTo>
                    <a:pt x="2076" y="684"/>
                  </a:lnTo>
                  <a:lnTo>
                    <a:pt x="2540" y="611"/>
                  </a:lnTo>
                  <a:lnTo>
                    <a:pt x="3029" y="562"/>
                  </a:lnTo>
                  <a:lnTo>
                    <a:pt x="3591" y="513"/>
                  </a:lnTo>
                  <a:lnTo>
                    <a:pt x="4177" y="489"/>
                  </a:lnTo>
                  <a:lnTo>
                    <a:pt x="4616" y="513"/>
                  </a:lnTo>
                  <a:lnTo>
                    <a:pt x="5032" y="538"/>
                  </a:lnTo>
                  <a:lnTo>
                    <a:pt x="5422" y="611"/>
                  </a:lnTo>
                  <a:lnTo>
                    <a:pt x="5789" y="684"/>
                  </a:lnTo>
                  <a:lnTo>
                    <a:pt x="6131" y="782"/>
                  </a:lnTo>
                  <a:lnTo>
                    <a:pt x="6448" y="880"/>
                  </a:lnTo>
                  <a:lnTo>
                    <a:pt x="6717" y="1002"/>
                  </a:lnTo>
                  <a:lnTo>
                    <a:pt x="6985" y="1124"/>
                  </a:lnTo>
                  <a:lnTo>
                    <a:pt x="7205" y="1246"/>
                  </a:lnTo>
                  <a:lnTo>
                    <a:pt x="7425" y="1393"/>
                  </a:lnTo>
                  <a:lnTo>
                    <a:pt x="7791" y="1661"/>
                  </a:lnTo>
                  <a:lnTo>
                    <a:pt x="8084" y="1930"/>
                  </a:lnTo>
                  <a:lnTo>
                    <a:pt x="8329" y="2150"/>
                  </a:lnTo>
                  <a:lnTo>
                    <a:pt x="8329" y="1661"/>
                  </a:lnTo>
                  <a:lnTo>
                    <a:pt x="8084" y="1441"/>
                  </a:lnTo>
                  <a:lnTo>
                    <a:pt x="7791" y="1173"/>
                  </a:lnTo>
                  <a:lnTo>
                    <a:pt x="7425" y="904"/>
                  </a:lnTo>
                  <a:lnTo>
                    <a:pt x="7205" y="758"/>
                  </a:lnTo>
                  <a:lnTo>
                    <a:pt x="6985" y="635"/>
                  </a:lnTo>
                  <a:lnTo>
                    <a:pt x="6717" y="513"/>
                  </a:lnTo>
                  <a:lnTo>
                    <a:pt x="6448" y="391"/>
                  </a:lnTo>
                  <a:lnTo>
                    <a:pt x="6131" y="294"/>
                  </a:lnTo>
                  <a:lnTo>
                    <a:pt x="5789" y="196"/>
                  </a:lnTo>
                  <a:lnTo>
                    <a:pt x="5422" y="123"/>
                  </a:lnTo>
                  <a:lnTo>
                    <a:pt x="5032" y="49"/>
                  </a:lnTo>
                  <a:lnTo>
                    <a:pt x="4616" y="25"/>
                  </a:lnTo>
                  <a:lnTo>
                    <a:pt x="4177" y="0"/>
                  </a:lnTo>
                  <a:lnTo>
                    <a:pt x="3591" y="25"/>
                  </a:lnTo>
                  <a:lnTo>
                    <a:pt x="3029" y="74"/>
                  </a:lnTo>
                  <a:lnTo>
                    <a:pt x="2540" y="123"/>
                  </a:lnTo>
                  <a:lnTo>
                    <a:pt x="2076" y="196"/>
                  </a:lnTo>
                  <a:lnTo>
                    <a:pt x="1661" y="294"/>
                  </a:lnTo>
                  <a:lnTo>
                    <a:pt x="1295" y="367"/>
                  </a:lnTo>
                  <a:lnTo>
                    <a:pt x="733" y="538"/>
                  </a:lnTo>
                  <a:lnTo>
                    <a:pt x="562" y="562"/>
                  </a:lnTo>
                  <a:lnTo>
                    <a:pt x="391" y="538"/>
                  </a:lnTo>
                  <a:lnTo>
                    <a:pt x="245" y="465"/>
                  </a:lnTo>
                  <a:lnTo>
                    <a:pt x="147" y="367"/>
                  </a:lnTo>
                  <a:lnTo>
                    <a:pt x="74" y="269"/>
                  </a:lnTo>
                  <a:lnTo>
                    <a:pt x="25" y="147"/>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468" name="Google Shape;4468;p39"/>
            <p:cNvSpPr/>
            <p:nvPr/>
          </p:nvSpPr>
          <p:spPr>
            <a:xfrm>
              <a:off x="2146775" y="1298075"/>
              <a:ext cx="208225" cy="53750"/>
            </a:xfrm>
            <a:custGeom>
              <a:avLst/>
              <a:gdLst/>
              <a:ahLst/>
              <a:cxnLst/>
              <a:rect l="l" t="t" r="r" b="b"/>
              <a:pathLst>
                <a:path w="8329" h="2150" extrusionOk="0">
                  <a:moveTo>
                    <a:pt x="4152" y="0"/>
                  </a:moveTo>
                  <a:lnTo>
                    <a:pt x="3712" y="25"/>
                  </a:lnTo>
                  <a:lnTo>
                    <a:pt x="3297" y="49"/>
                  </a:lnTo>
                  <a:lnTo>
                    <a:pt x="2907" y="123"/>
                  </a:lnTo>
                  <a:lnTo>
                    <a:pt x="2540" y="196"/>
                  </a:lnTo>
                  <a:lnTo>
                    <a:pt x="2198" y="294"/>
                  </a:lnTo>
                  <a:lnTo>
                    <a:pt x="1881" y="391"/>
                  </a:lnTo>
                  <a:lnTo>
                    <a:pt x="1612" y="513"/>
                  </a:lnTo>
                  <a:lnTo>
                    <a:pt x="1343" y="635"/>
                  </a:lnTo>
                  <a:lnTo>
                    <a:pt x="1124" y="758"/>
                  </a:lnTo>
                  <a:lnTo>
                    <a:pt x="904" y="904"/>
                  </a:lnTo>
                  <a:lnTo>
                    <a:pt x="537" y="1173"/>
                  </a:lnTo>
                  <a:lnTo>
                    <a:pt x="244" y="1441"/>
                  </a:lnTo>
                  <a:lnTo>
                    <a:pt x="0" y="1661"/>
                  </a:lnTo>
                  <a:lnTo>
                    <a:pt x="0" y="2150"/>
                  </a:lnTo>
                  <a:lnTo>
                    <a:pt x="244" y="1930"/>
                  </a:lnTo>
                  <a:lnTo>
                    <a:pt x="537" y="1661"/>
                  </a:lnTo>
                  <a:lnTo>
                    <a:pt x="904" y="1393"/>
                  </a:lnTo>
                  <a:lnTo>
                    <a:pt x="1124" y="1246"/>
                  </a:lnTo>
                  <a:lnTo>
                    <a:pt x="1343" y="1124"/>
                  </a:lnTo>
                  <a:lnTo>
                    <a:pt x="1612" y="1002"/>
                  </a:lnTo>
                  <a:lnTo>
                    <a:pt x="1881" y="880"/>
                  </a:lnTo>
                  <a:lnTo>
                    <a:pt x="2198" y="782"/>
                  </a:lnTo>
                  <a:lnTo>
                    <a:pt x="2540" y="684"/>
                  </a:lnTo>
                  <a:lnTo>
                    <a:pt x="2907" y="611"/>
                  </a:lnTo>
                  <a:lnTo>
                    <a:pt x="3297" y="538"/>
                  </a:lnTo>
                  <a:lnTo>
                    <a:pt x="3712" y="513"/>
                  </a:lnTo>
                  <a:lnTo>
                    <a:pt x="4152" y="489"/>
                  </a:lnTo>
                  <a:lnTo>
                    <a:pt x="4738" y="513"/>
                  </a:lnTo>
                  <a:lnTo>
                    <a:pt x="5300" y="562"/>
                  </a:lnTo>
                  <a:lnTo>
                    <a:pt x="5788" y="611"/>
                  </a:lnTo>
                  <a:lnTo>
                    <a:pt x="6252" y="684"/>
                  </a:lnTo>
                  <a:lnTo>
                    <a:pt x="6668" y="782"/>
                  </a:lnTo>
                  <a:lnTo>
                    <a:pt x="7034" y="855"/>
                  </a:lnTo>
                  <a:lnTo>
                    <a:pt x="7596" y="1026"/>
                  </a:lnTo>
                  <a:lnTo>
                    <a:pt x="7767" y="1051"/>
                  </a:lnTo>
                  <a:lnTo>
                    <a:pt x="7938" y="1026"/>
                  </a:lnTo>
                  <a:lnTo>
                    <a:pt x="8084" y="953"/>
                  </a:lnTo>
                  <a:lnTo>
                    <a:pt x="8182" y="855"/>
                  </a:lnTo>
                  <a:lnTo>
                    <a:pt x="8255" y="758"/>
                  </a:lnTo>
                  <a:lnTo>
                    <a:pt x="8304" y="635"/>
                  </a:lnTo>
                  <a:lnTo>
                    <a:pt x="8328" y="489"/>
                  </a:lnTo>
                  <a:lnTo>
                    <a:pt x="8328" y="0"/>
                  </a:lnTo>
                  <a:lnTo>
                    <a:pt x="8304" y="147"/>
                  </a:lnTo>
                  <a:lnTo>
                    <a:pt x="8255" y="269"/>
                  </a:lnTo>
                  <a:lnTo>
                    <a:pt x="8182" y="367"/>
                  </a:lnTo>
                  <a:lnTo>
                    <a:pt x="8084" y="465"/>
                  </a:lnTo>
                  <a:lnTo>
                    <a:pt x="7938" y="538"/>
                  </a:lnTo>
                  <a:lnTo>
                    <a:pt x="7767" y="562"/>
                  </a:lnTo>
                  <a:lnTo>
                    <a:pt x="7596" y="538"/>
                  </a:lnTo>
                  <a:lnTo>
                    <a:pt x="7034" y="367"/>
                  </a:lnTo>
                  <a:lnTo>
                    <a:pt x="6668" y="294"/>
                  </a:lnTo>
                  <a:lnTo>
                    <a:pt x="6252" y="196"/>
                  </a:lnTo>
                  <a:lnTo>
                    <a:pt x="5788" y="123"/>
                  </a:lnTo>
                  <a:lnTo>
                    <a:pt x="5300" y="74"/>
                  </a:lnTo>
                  <a:lnTo>
                    <a:pt x="4738" y="25"/>
                  </a:lnTo>
                  <a:lnTo>
                    <a:pt x="415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469" name="Google Shape;4469;p39"/>
            <p:cNvSpPr/>
            <p:nvPr/>
          </p:nvSpPr>
          <p:spPr>
            <a:xfrm>
              <a:off x="1926350" y="995225"/>
              <a:ext cx="208225" cy="332175"/>
            </a:xfrm>
            <a:custGeom>
              <a:avLst/>
              <a:gdLst/>
              <a:ahLst/>
              <a:cxnLst/>
              <a:rect l="l" t="t" r="r" b="b"/>
              <a:pathLst>
                <a:path w="8329" h="13287" extrusionOk="0">
                  <a:moveTo>
                    <a:pt x="4177" y="1"/>
                  </a:moveTo>
                  <a:lnTo>
                    <a:pt x="3591" y="25"/>
                  </a:lnTo>
                  <a:lnTo>
                    <a:pt x="3029" y="74"/>
                  </a:lnTo>
                  <a:lnTo>
                    <a:pt x="2467" y="196"/>
                  </a:lnTo>
                  <a:lnTo>
                    <a:pt x="1905" y="343"/>
                  </a:lnTo>
                  <a:lnTo>
                    <a:pt x="1393" y="538"/>
                  </a:lnTo>
                  <a:lnTo>
                    <a:pt x="929" y="758"/>
                  </a:lnTo>
                  <a:lnTo>
                    <a:pt x="513" y="978"/>
                  </a:lnTo>
                  <a:lnTo>
                    <a:pt x="342" y="1124"/>
                  </a:lnTo>
                  <a:lnTo>
                    <a:pt x="196" y="1246"/>
                  </a:lnTo>
                  <a:lnTo>
                    <a:pt x="123" y="1319"/>
                  </a:lnTo>
                  <a:lnTo>
                    <a:pt x="49" y="1442"/>
                  </a:lnTo>
                  <a:lnTo>
                    <a:pt x="25" y="1539"/>
                  </a:lnTo>
                  <a:lnTo>
                    <a:pt x="0" y="1661"/>
                  </a:lnTo>
                  <a:lnTo>
                    <a:pt x="0" y="11626"/>
                  </a:lnTo>
                  <a:lnTo>
                    <a:pt x="25" y="11773"/>
                  </a:lnTo>
                  <a:lnTo>
                    <a:pt x="74" y="11895"/>
                  </a:lnTo>
                  <a:lnTo>
                    <a:pt x="147" y="11992"/>
                  </a:lnTo>
                  <a:lnTo>
                    <a:pt x="245" y="12090"/>
                  </a:lnTo>
                  <a:lnTo>
                    <a:pt x="391" y="12163"/>
                  </a:lnTo>
                  <a:lnTo>
                    <a:pt x="562" y="12188"/>
                  </a:lnTo>
                  <a:lnTo>
                    <a:pt x="733" y="12163"/>
                  </a:lnTo>
                  <a:lnTo>
                    <a:pt x="1295" y="11992"/>
                  </a:lnTo>
                  <a:lnTo>
                    <a:pt x="1661" y="11919"/>
                  </a:lnTo>
                  <a:lnTo>
                    <a:pt x="2076" y="11821"/>
                  </a:lnTo>
                  <a:lnTo>
                    <a:pt x="2540" y="11748"/>
                  </a:lnTo>
                  <a:lnTo>
                    <a:pt x="3029" y="11699"/>
                  </a:lnTo>
                  <a:lnTo>
                    <a:pt x="3591" y="11650"/>
                  </a:lnTo>
                  <a:lnTo>
                    <a:pt x="4177" y="11626"/>
                  </a:lnTo>
                  <a:lnTo>
                    <a:pt x="4616" y="11650"/>
                  </a:lnTo>
                  <a:lnTo>
                    <a:pt x="5032" y="11675"/>
                  </a:lnTo>
                  <a:lnTo>
                    <a:pt x="5422" y="11748"/>
                  </a:lnTo>
                  <a:lnTo>
                    <a:pt x="5789" y="11821"/>
                  </a:lnTo>
                  <a:lnTo>
                    <a:pt x="6131" y="11919"/>
                  </a:lnTo>
                  <a:lnTo>
                    <a:pt x="6448" y="12017"/>
                  </a:lnTo>
                  <a:lnTo>
                    <a:pt x="6717" y="12139"/>
                  </a:lnTo>
                  <a:lnTo>
                    <a:pt x="6985" y="12261"/>
                  </a:lnTo>
                  <a:lnTo>
                    <a:pt x="7205" y="12383"/>
                  </a:lnTo>
                  <a:lnTo>
                    <a:pt x="7425" y="12530"/>
                  </a:lnTo>
                  <a:lnTo>
                    <a:pt x="7791" y="12798"/>
                  </a:lnTo>
                  <a:lnTo>
                    <a:pt x="8084" y="13067"/>
                  </a:lnTo>
                  <a:lnTo>
                    <a:pt x="8329" y="13287"/>
                  </a:lnTo>
                  <a:lnTo>
                    <a:pt x="8329" y="2199"/>
                  </a:lnTo>
                  <a:lnTo>
                    <a:pt x="8329" y="2101"/>
                  </a:lnTo>
                  <a:lnTo>
                    <a:pt x="8280" y="1979"/>
                  </a:lnTo>
                  <a:lnTo>
                    <a:pt x="8231" y="1881"/>
                  </a:lnTo>
                  <a:lnTo>
                    <a:pt x="8158" y="1808"/>
                  </a:lnTo>
                  <a:lnTo>
                    <a:pt x="8036" y="1686"/>
                  </a:lnTo>
                  <a:lnTo>
                    <a:pt x="7767" y="1442"/>
                  </a:lnTo>
                  <a:lnTo>
                    <a:pt x="7449" y="1173"/>
                  </a:lnTo>
                  <a:lnTo>
                    <a:pt x="7083" y="904"/>
                  </a:lnTo>
                  <a:lnTo>
                    <a:pt x="6644" y="611"/>
                  </a:lnTo>
                  <a:lnTo>
                    <a:pt x="6375" y="489"/>
                  </a:lnTo>
                  <a:lnTo>
                    <a:pt x="6131" y="367"/>
                  </a:lnTo>
                  <a:lnTo>
                    <a:pt x="5838" y="269"/>
                  </a:lnTo>
                  <a:lnTo>
                    <a:pt x="5544" y="172"/>
                  </a:lnTo>
                  <a:lnTo>
                    <a:pt x="5227" y="98"/>
                  </a:lnTo>
                  <a:lnTo>
                    <a:pt x="4885" y="49"/>
                  </a:lnTo>
                  <a:lnTo>
                    <a:pt x="45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470" name="Google Shape;4470;p39"/>
            <p:cNvSpPr/>
            <p:nvPr/>
          </p:nvSpPr>
          <p:spPr>
            <a:xfrm>
              <a:off x="2146775" y="995225"/>
              <a:ext cx="208225" cy="332175"/>
            </a:xfrm>
            <a:custGeom>
              <a:avLst/>
              <a:gdLst/>
              <a:ahLst/>
              <a:cxnLst/>
              <a:rect l="l" t="t" r="r" b="b"/>
              <a:pathLst>
                <a:path w="8329" h="13287" extrusionOk="0">
                  <a:moveTo>
                    <a:pt x="3786" y="1"/>
                  </a:moveTo>
                  <a:lnTo>
                    <a:pt x="3444" y="49"/>
                  </a:lnTo>
                  <a:lnTo>
                    <a:pt x="3102" y="98"/>
                  </a:lnTo>
                  <a:lnTo>
                    <a:pt x="2784" y="172"/>
                  </a:lnTo>
                  <a:lnTo>
                    <a:pt x="2491" y="269"/>
                  </a:lnTo>
                  <a:lnTo>
                    <a:pt x="2198" y="367"/>
                  </a:lnTo>
                  <a:lnTo>
                    <a:pt x="1954" y="489"/>
                  </a:lnTo>
                  <a:lnTo>
                    <a:pt x="1685" y="611"/>
                  </a:lnTo>
                  <a:lnTo>
                    <a:pt x="1246" y="904"/>
                  </a:lnTo>
                  <a:lnTo>
                    <a:pt x="879" y="1173"/>
                  </a:lnTo>
                  <a:lnTo>
                    <a:pt x="562" y="1442"/>
                  </a:lnTo>
                  <a:lnTo>
                    <a:pt x="293" y="1686"/>
                  </a:lnTo>
                  <a:lnTo>
                    <a:pt x="171" y="1808"/>
                  </a:lnTo>
                  <a:lnTo>
                    <a:pt x="98" y="1881"/>
                  </a:lnTo>
                  <a:lnTo>
                    <a:pt x="49" y="1979"/>
                  </a:lnTo>
                  <a:lnTo>
                    <a:pt x="0" y="2101"/>
                  </a:lnTo>
                  <a:lnTo>
                    <a:pt x="0" y="2199"/>
                  </a:lnTo>
                  <a:lnTo>
                    <a:pt x="0" y="13287"/>
                  </a:lnTo>
                  <a:lnTo>
                    <a:pt x="244" y="13067"/>
                  </a:lnTo>
                  <a:lnTo>
                    <a:pt x="537" y="12798"/>
                  </a:lnTo>
                  <a:lnTo>
                    <a:pt x="904" y="12530"/>
                  </a:lnTo>
                  <a:lnTo>
                    <a:pt x="1124" y="12383"/>
                  </a:lnTo>
                  <a:lnTo>
                    <a:pt x="1343" y="12261"/>
                  </a:lnTo>
                  <a:lnTo>
                    <a:pt x="1612" y="12139"/>
                  </a:lnTo>
                  <a:lnTo>
                    <a:pt x="1881" y="12017"/>
                  </a:lnTo>
                  <a:lnTo>
                    <a:pt x="2198" y="11919"/>
                  </a:lnTo>
                  <a:lnTo>
                    <a:pt x="2540" y="11821"/>
                  </a:lnTo>
                  <a:lnTo>
                    <a:pt x="2907" y="11748"/>
                  </a:lnTo>
                  <a:lnTo>
                    <a:pt x="3297" y="11675"/>
                  </a:lnTo>
                  <a:lnTo>
                    <a:pt x="3712" y="11650"/>
                  </a:lnTo>
                  <a:lnTo>
                    <a:pt x="4152" y="11626"/>
                  </a:lnTo>
                  <a:lnTo>
                    <a:pt x="4738" y="11650"/>
                  </a:lnTo>
                  <a:lnTo>
                    <a:pt x="5300" y="11699"/>
                  </a:lnTo>
                  <a:lnTo>
                    <a:pt x="5788" y="11748"/>
                  </a:lnTo>
                  <a:lnTo>
                    <a:pt x="6252" y="11821"/>
                  </a:lnTo>
                  <a:lnTo>
                    <a:pt x="6668" y="11919"/>
                  </a:lnTo>
                  <a:lnTo>
                    <a:pt x="7034" y="11992"/>
                  </a:lnTo>
                  <a:lnTo>
                    <a:pt x="7596" y="12163"/>
                  </a:lnTo>
                  <a:lnTo>
                    <a:pt x="7767" y="12188"/>
                  </a:lnTo>
                  <a:lnTo>
                    <a:pt x="7938" y="12163"/>
                  </a:lnTo>
                  <a:lnTo>
                    <a:pt x="8084" y="12090"/>
                  </a:lnTo>
                  <a:lnTo>
                    <a:pt x="8182" y="11992"/>
                  </a:lnTo>
                  <a:lnTo>
                    <a:pt x="8255" y="11895"/>
                  </a:lnTo>
                  <a:lnTo>
                    <a:pt x="8304" y="11773"/>
                  </a:lnTo>
                  <a:lnTo>
                    <a:pt x="8328" y="11626"/>
                  </a:lnTo>
                  <a:lnTo>
                    <a:pt x="8328" y="1661"/>
                  </a:lnTo>
                  <a:lnTo>
                    <a:pt x="8304" y="1539"/>
                  </a:lnTo>
                  <a:lnTo>
                    <a:pt x="8280" y="1442"/>
                  </a:lnTo>
                  <a:lnTo>
                    <a:pt x="8206" y="1319"/>
                  </a:lnTo>
                  <a:lnTo>
                    <a:pt x="8133" y="1246"/>
                  </a:lnTo>
                  <a:lnTo>
                    <a:pt x="7987" y="1124"/>
                  </a:lnTo>
                  <a:lnTo>
                    <a:pt x="7816" y="978"/>
                  </a:lnTo>
                  <a:lnTo>
                    <a:pt x="7400" y="758"/>
                  </a:lnTo>
                  <a:lnTo>
                    <a:pt x="6936" y="538"/>
                  </a:lnTo>
                  <a:lnTo>
                    <a:pt x="6423" y="343"/>
                  </a:lnTo>
                  <a:lnTo>
                    <a:pt x="5862" y="196"/>
                  </a:lnTo>
                  <a:lnTo>
                    <a:pt x="5300" y="74"/>
                  </a:lnTo>
                  <a:lnTo>
                    <a:pt x="4738" y="25"/>
                  </a:lnTo>
                  <a:lnTo>
                    <a:pt x="415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4471" name="Google Shape;4471;p39"/>
          <p:cNvSpPr/>
          <p:nvPr/>
        </p:nvSpPr>
        <p:spPr>
          <a:xfrm>
            <a:off x="2048085" y="950288"/>
            <a:ext cx="350200" cy="348152"/>
          </a:xfrm>
          <a:custGeom>
            <a:avLst/>
            <a:gdLst/>
            <a:ahLst/>
            <a:cxnLst/>
            <a:rect l="l" t="t" r="r" b="b"/>
            <a:pathLst>
              <a:path w="16756" h="16658" extrusionOk="0">
                <a:moveTo>
                  <a:pt x="13287" y="2565"/>
                </a:moveTo>
                <a:lnTo>
                  <a:pt x="13482" y="2590"/>
                </a:lnTo>
                <a:lnTo>
                  <a:pt x="13653" y="2663"/>
                </a:lnTo>
                <a:lnTo>
                  <a:pt x="13800" y="2736"/>
                </a:lnTo>
                <a:lnTo>
                  <a:pt x="13922" y="2858"/>
                </a:lnTo>
                <a:lnTo>
                  <a:pt x="14069" y="3005"/>
                </a:lnTo>
                <a:lnTo>
                  <a:pt x="14142" y="3176"/>
                </a:lnTo>
                <a:lnTo>
                  <a:pt x="14191" y="3371"/>
                </a:lnTo>
                <a:lnTo>
                  <a:pt x="14215" y="3567"/>
                </a:lnTo>
                <a:lnTo>
                  <a:pt x="14191" y="3738"/>
                </a:lnTo>
                <a:lnTo>
                  <a:pt x="14142" y="3884"/>
                </a:lnTo>
                <a:lnTo>
                  <a:pt x="14069" y="4055"/>
                </a:lnTo>
                <a:lnTo>
                  <a:pt x="13922" y="4202"/>
                </a:lnTo>
                <a:lnTo>
                  <a:pt x="13800" y="4348"/>
                </a:lnTo>
                <a:lnTo>
                  <a:pt x="13653" y="4446"/>
                </a:lnTo>
                <a:lnTo>
                  <a:pt x="13482" y="4495"/>
                </a:lnTo>
                <a:lnTo>
                  <a:pt x="13067" y="4495"/>
                </a:lnTo>
                <a:lnTo>
                  <a:pt x="12896" y="4446"/>
                </a:lnTo>
                <a:lnTo>
                  <a:pt x="12725" y="4348"/>
                </a:lnTo>
                <a:lnTo>
                  <a:pt x="12554" y="4202"/>
                </a:lnTo>
                <a:lnTo>
                  <a:pt x="12481" y="4055"/>
                </a:lnTo>
                <a:lnTo>
                  <a:pt x="12408" y="3884"/>
                </a:lnTo>
                <a:lnTo>
                  <a:pt x="12359" y="3738"/>
                </a:lnTo>
                <a:lnTo>
                  <a:pt x="12359" y="3567"/>
                </a:lnTo>
                <a:lnTo>
                  <a:pt x="12359" y="3371"/>
                </a:lnTo>
                <a:lnTo>
                  <a:pt x="12408" y="3176"/>
                </a:lnTo>
                <a:lnTo>
                  <a:pt x="12481" y="3005"/>
                </a:lnTo>
                <a:lnTo>
                  <a:pt x="12554" y="2858"/>
                </a:lnTo>
                <a:lnTo>
                  <a:pt x="12725" y="2736"/>
                </a:lnTo>
                <a:lnTo>
                  <a:pt x="12896" y="2663"/>
                </a:lnTo>
                <a:lnTo>
                  <a:pt x="13067" y="2590"/>
                </a:lnTo>
                <a:lnTo>
                  <a:pt x="13287" y="2565"/>
                </a:lnTo>
                <a:close/>
                <a:moveTo>
                  <a:pt x="10845" y="1"/>
                </a:moveTo>
                <a:lnTo>
                  <a:pt x="10527" y="25"/>
                </a:lnTo>
                <a:lnTo>
                  <a:pt x="10210" y="74"/>
                </a:lnTo>
                <a:lnTo>
                  <a:pt x="9868" y="172"/>
                </a:lnTo>
                <a:lnTo>
                  <a:pt x="9477" y="318"/>
                </a:lnTo>
                <a:lnTo>
                  <a:pt x="9184" y="489"/>
                </a:lnTo>
                <a:lnTo>
                  <a:pt x="8891" y="660"/>
                </a:lnTo>
                <a:lnTo>
                  <a:pt x="8622" y="831"/>
                </a:lnTo>
                <a:lnTo>
                  <a:pt x="8525" y="953"/>
                </a:lnTo>
                <a:lnTo>
                  <a:pt x="8427" y="1051"/>
                </a:lnTo>
                <a:lnTo>
                  <a:pt x="416" y="8866"/>
                </a:lnTo>
                <a:lnTo>
                  <a:pt x="270" y="9086"/>
                </a:lnTo>
                <a:lnTo>
                  <a:pt x="123" y="9355"/>
                </a:lnTo>
                <a:lnTo>
                  <a:pt x="25" y="9624"/>
                </a:lnTo>
                <a:lnTo>
                  <a:pt x="1" y="9746"/>
                </a:lnTo>
                <a:lnTo>
                  <a:pt x="1" y="9917"/>
                </a:lnTo>
                <a:lnTo>
                  <a:pt x="1" y="10039"/>
                </a:lnTo>
                <a:lnTo>
                  <a:pt x="25" y="10136"/>
                </a:lnTo>
                <a:lnTo>
                  <a:pt x="123" y="10381"/>
                </a:lnTo>
                <a:lnTo>
                  <a:pt x="270" y="10625"/>
                </a:lnTo>
                <a:lnTo>
                  <a:pt x="416" y="10869"/>
                </a:lnTo>
                <a:lnTo>
                  <a:pt x="5911" y="16242"/>
                </a:lnTo>
                <a:lnTo>
                  <a:pt x="6009" y="16340"/>
                </a:lnTo>
                <a:lnTo>
                  <a:pt x="6131" y="16438"/>
                </a:lnTo>
                <a:lnTo>
                  <a:pt x="6253" y="16511"/>
                </a:lnTo>
                <a:lnTo>
                  <a:pt x="6400" y="16560"/>
                </a:lnTo>
                <a:lnTo>
                  <a:pt x="6522" y="16609"/>
                </a:lnTo>
                <a:lnTo>
                  <a:pt x="6668" y="16633"/>
                </a:lnTo>
                <a:lnTo>
                  <a:pt x="6961" y="16657"/>
                </a:lnTo>
                <a:lnTo>
                  <a:pt x="7206" y="16633"/>
                </a:lnTo>
                <a:lnTo>
                  <a:pt x="7474" y="16560"/>
                </a:lnTo>
                <a:lnTo>
                  <a:pt x="7596" y="16511"/>
                </a:lnTo>
                <a:lnTo>
                  <a:pt x="7719" y="16438"/>
                </a:lnTo>
                <a:lnTo>
                  <a:pt x="7816" y="16340"/>
                </a:lnTo>
                <a:lnTo>
                  <a:pt x="7914" y="16242"/>
                </a:lnTo>
                <a:lnTo>
                  <a:pt x="15803" y="8427"/>
                </a:lnTo>
                <a:lnTo>
                  <a:pt x="15974" y="8183"/>
                </a:lnTo>
                <a:lnTo>
                  <a:pt x="16169" y="7938"/>
                </a:lnTo>
                <a:lnTo>
                  <a:pt x="16242" y="7792"/>
                </a:lnTo>
                <a:lnTo>
                  <a:pt x="16340" y="7645"/>
                </a:lnTo>
                <a:lnTo>
                  <a:pt x="16389" y="7474"/>
                </a:lnTo>
                <a:lnTo>
                  <a:pt x="16438" y="7279"/>
                </a:lnTo>
                <a:lnTo>
                  <a:pt x="16584" y="6961"/>
                </a:lnTo>
                <a:lnTo>
                  <a:pt x="16682" y="6644"/>
                </a:lnTo>
                <a:lnTo>
                  <a:pt x="16731" y="6326"/>
                </a:lnTo>
                <a:lnTo>
                  <a:pt x="16755" y="6009"/>
                </a:lnTo>
                <a:lnTo>
                  <a:pt x="16755" y="1491"/>
                </a:lnTo>
                <a:lnTo>
                  <a:pt x="16731" y="1173"/>
                </a:lnTo>
                <a:lnTo>
                  <a:pt x="16706" y="1051"/>
                </a:lnTo>
                <a:lnTo>
                  <a:pt x="16657" y="905"/>
                </a:lnTo>
                <a:lnTo>
                  <a:pt x="16609" y="782"/>
                </a:lnTo>
                <a:lnTo>
                  <a:pt x="16535" y="660"/>
                </a:lnTo>
                <a:lnTo>
                  <a:pt x="16438" y="538"/>
                </a:lnTo>
                <a:lnTo>
                  <a:pt x="16340" y="416"/>
                </a:lnTo>
                <a:lnTo>
                  <a:pt x="16144" y="270"/>
                </a:lnTo>
                <a:lnTo>
                  <a:pt x="15900" y="123"/>
                </a:lnTo>
                <a:lnTo>
                  <a:pt x="15632" y="50"/>
                </a:lnTo>
                <a:lnTo>
                  <a:pt x="155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472" name="Google Shape;4472;p39"/>
          <p:cNvSpPr/>
          <p:nvPr/>
        </p:nvSpPr>
        <p:spPr>
          <a:xfrm>
            <a:off x="2612156" y="967656"/>
            <a:ext cx="349155" cy="313437"/>
          </a:xfrm>
          <a:custGeom>
            <a:avLst/>
            <a:gdLst/>
            <a:ahLst/>
            <a:cxnLst/>
            <a:rect l="l" t="t" r="r" b="b"/>
            <a:pathLst>
              <a:path w="16706" h="14997" extrusionOk="0">
                <a:moveTo>
                  <a:pt x="4299" y="0"/>
                </a:moveTo>
                <a:lnTo>
                  <a:pt x="3859" y="25"/>
                </a:lnTo>
                <a:lnTo>
                  <a:pt x="3444" y="74"/>
                </a:lnTo>
                <a:lnTo>
                  <a:pt x="3029" y="196"/>
                </a:lnTo>
                <a:lnTo>
                  <a:pt x="2614" y="342"/>
                </a:lnTo>
                <a:lnTo>
                  <a:pt x="2247" y="513"/>
                </a:lnTo>
                <a:lnTo>
                  <a:pt x="1905" y="733"/>
                </a:lnTo>
                <a:lnTo>
                  <a:pt x="1563" y="977"/>
                </a:lnTo>
                <a:lnTo>
                  <a:pt x="1270" y="1246"/>
                </a:lnTo>
                <a:lnTo>
                  <a:pt x="977" y="1563"/>
                </a:lnTo>
                <a:lnTo>
                  <a:pt x="733" y="1881"/>
                </a:lnTo>
                <a:lnTo>
                  <a:pt x="513" y="2247"/>
                </a:lnTo>
                <a:lnTo>
                  <a:pt x="342" y="2614"/>
                </a:lnTo>
                <a:lnTo>
                  <a:pt x="196" y="3004"/>
                </a:lnTo>
                <a:lnTo>
                  <a:pt x="98" y="3420"/>
                </a:lnTo>
                <a:lnTo>
                  <a:pt x="25" y="3859"/>
                </a:lnTo>
                <a:lnTo>
                  <a:pt x="0" y="4299"/>
                </a:lnTo>
                <a:lnTo>
                  <a:pt x="0" y="4592"/>
                </a:lnTo>
                <a:lnTo>
                  <a:pt x="25" y="4885"/>
                </a:lnTo>
                <a:lnTo>
                  <a:pt x="122" y="5447"/>
                </a:lnTo>
                <a:lnTo>
                  <a:pt x="245" y="6008"/>
                </a:lnTo>
                <a:lnTo>
                  <a:pt x="440" y="6546"/>
                </a:lnTo>
                <a:lnTo>
                  <a:pt x="660" y="7059"/>
                </a:lnTo>
                <a:lnTo>
                  <a:pt x="928" y="7547"/>
                </a:lnTo>
                <a:lnTo>
                  <a:pt x="1197" y="8011"/>
                </a:lnTo>
                <a:lnTo>
                  <a:pt x="1515" y="8475"/>
                </a:lnTo>
                <a:lnTo>
                  <a:pt x="1856" y="8915"/>
                </a:lnTo>
                <a:lnTo>
                  <a:pt x="2198" y="9330"/>
                </a:lnTo>
                <a:lnTo>
                  <a:pt x="2565" y="9745"/>
                </a:lnTo>
                <a:lnTo>
                  <a:pt x="2931" y="10136"/>
                </a:lnTo>
                <a:lnTo>
                  <a:pt x="3639" y="10869"/>
                </a:lnTo>
                <a:lnTo>
                  <a:pt x="4299" y="11528"/>
                </a:lnTo>
                <a:lnTo>
                  <a:pt x="4861" y="12065"/>
                </a:lnTo>
                <a:lnTo>
                  <a:pt x="5496" y="12627"/>
                </a:lnTo>
                <a:lnTo>
                  <a:pt x="6839" y="13775"/>
                </a:lnTo>
                <a:lnTo>
                  <a:pt x="7913" y="14654"/>
                </a:lnTo>
                <a:lnTo>
                  <a:pt x="8353" y="14996"/>
                </a:lnTo>
                <a:lnTo>
                  <a:pt x="8793" y="14654"/>
                </a:lnTo>
                <a:lnTo>
                  <a:pt x="9843" y="13799"/>
                </a:lnTo>
                <a:lnTo>
                  <a:pt x="11186" y="12651"/>
                </a:lnTo>
                <a:lnTo>
                  <a:pt x="11821" y="12090"/>
                </a:lnTo>
                <a:lnTo>
                  <a:pt x="12407" y="11528"/>
                </a:lnTo>
                <a:lnTo>
                  <a:pt x="13067" y="10869"/>
                </a:lnTo>
                <a:lnTo>
                  <a:pt x="13775" y="10136"/>
                </a:lnTo>
                <a:lnTo>
                  <a:pt x="14141" y="9745"/>
                </a:lnTo>
                <a:lnTo>
                  <a:pt x="14508" y="9330"/>
                </a:lnTo>
                <a:lnTo>
                  <a:pt x="14850" y="8915"/>
                </a:lnTo>
                <a:lnTo>
                  <a:pt x="15191" y="8475"/>
                </a:lnTo>
                <a:lnTo>
                  <a:pt x="15509" y="8011"/>
                </a:lnTo>
                <a:lnTo>
                  <a:pt x="15778" y="7547"/>
                </a:lnTo>
                <a:lnTo>
                  <a:pt x="16046" y="7059"/>
                </a:lnTo>
                <a:lnTo>
                  <a:pt x="16266" y="6546"/>
                </a:lnTo>
                <a:lnTo>
                  <a:pt x="16461" y="6008"/>
                </a:lnTo>
                <a:lnTo>
                  <a:pt x="16584" y="5447"/>
                </a:lnTo>
                <a:lnTo>
                  <a:pt x="16681" y="4885"/>
                </a:lnTo>
                <a:lnTo>
                  <a:pt x="16706" y="4592"/>
                </a:lnTo>
                <a:lnTo>
                  <a:pt x="16706" y="4299"/>
                </a:lnTo>
                <a:lnTo>
                  <a:pt x="16681" y="3859"/>
                </a:lnTo>
                <a:lnTo>
                  <a:pt x="16608" y="3420"/>
                </a:lnTo>
                <a:lnTo>
                  <a:pt x="16510" y="3004"/>
                </a:lnTo>
                <a:lnTo>
                  <a:pt x="16364" y="2614"/>
                </a:lnTo>
                <a:lnTo>
                  <a:pt x="16193" y="2247"/>
                </a:lnTo>
                <a:lnTo>
                  <a:pt x="15973" y="1881"/>
                </a:lnTo>
                <a:lnTo>
                  <a:pt x="15729" y="1563"/>
                </a:lnTo>
                <a:lnTo>
                  <a:pt x="15436" y="1246"/>
                </a:lnTo>
                <a:lnTo>
                  <a:pt x="15143" y="977"/>
                </a:lnTo>
                <a:lnTo>
                  <a:pt x="14801" y="733"/>
                </a:lnTo>
                <a:lnTo>
                  <a:pt x="14459" y="513"/>
                </a:lnTo>
                <a:lnTo>
                  <a:pt x="14092" y="342"/>
                </a:lnTo>
                <a:lnTo>
                  <a:pt x="13677" y="196"/>
                </a:lnTo>
                <a:lnTo>
                  <a:pt x="13262" y="74"/>
                </a:lnTo>
                <a:lnTo>
                  <a:pt x="12847" y="25"/>
                </a:lnTo>
                <a:lnTo>
                  <a:pt x="12407" y="0"/>
                </a:lnTo>
                <a:lnTo>
                  <a:pt x="12065" y="0"/>
                </a:lnTo>
                <a:lnTo>
                  <a:pt x="11723" y="49"/>
                </a:lnTo>
                <a:lnTo>
                  <a:pt x="11381" y="122"/>
                </a:lnTo>
                <a:lnTo>
                  <a:pt x="11064" y="196"/>
                </a:lnTo>
                <a:lnTo>
                  <a:pt x="10746" y="318"/>
                </a:lnTo>
                <a:lnTo>
                  <a:pt x="10453" y="464"/>
                </a:lnTo>
                <a:lnTo>
                  <a:pt x="10160" y="611"/>
                </a:lnTo>
                <a:lnTo>
                  <a:pt x="9892" y="806"/>
                </a:lnTo>
                <a:lnTo>
                  <a:pt x="9647" y="1002"/>
                </a:lnTo>
                <a:lnTo>
                  <a:pt x="9403" y="1221"/>
                </a:lnTo>
                <a:lnTo>
                  <a:pt x="9183" y="1466"/>
                </a:lnTo>
                <a:lnTo>
                  <a:pt x="8964" y="1710"/>
                </a:lnTo>
                <a:lnTo>
                  <a:pt x="8793" y="1979"/>
                </a:lnTo>
                <a:lnTo>
                  <a:pt x="8622" y="2272"/>
                </a:lnTo>
                <a:lnTo>
                  <a:pt x="8475" y="2565"/>
                </a:lnTo>
                <a:lnTo>
                  <a:pt x="8353" y="2858"/>
                </a:lnTo>
                <a:lnTo>
                  <a:pt x="8231" y="2565"/>
                </a:lnTo>
                <a:lnTo>
                  <a:pt x="8084" y="2272"/>
                </a:lnTo>
                <a:lnTo>
                  <a:pt x="7913" y="1979"/>
                </a:lnTo>
                <a:lnTo>
                  <a:pt x="7742" y="1710"/>
                </a:lnTo>
                <a:lnTo>
                  <a:pt x="7523" y="1466"/>
                </a:lnTo>
                <a:lnTo>
                  <a:pt x="7303" y="1221"/>
                </a:lnTo>
                <a:lnTo>
                  <a:pt x="7059" y="1002"/>
                </a:lnTo>
                <a:lnTo>
                  <a:pt x="6814" y="806"/>
                </a:lnTo>
                <a:lnTo>
                  <a:pt x="6546" y="611"/>
                </a:lnTo>
                <a:lnTo>
                  <a:pt x="6253" y="464"/>
                </a:lnTo>
                <a:lnTo>
                  <a:pt x="5960" y="318"/>
                </a:lnTo>
                <a:lnTo>
                  <a:pt x="5642" y="196"/>
                </a:lnTo>
                <a:lnTo>
                  <a:pt x="5325" y="122"/>
                </a:lnTo>
                <a:lnTo>
                  <a:pt x="4983" y="49"/>
                </a:lnTo>
                <a:lnTo>
                  <a:pt x="464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473" name="Google Shape;4473;p39"/>
          <p:cNvSpPr/>
          <p:nvPr/>
        </p:nvSpPr>
        <p:spPr>
          <a:xfrm>
            <a:off x="3180804" y="970206"/>
            <a:ext cx="338956" cy="308317"/>
          </a:xfrm>
          <a:custGeom>
            <a:avLst/>
            <a:gdLst/>
            <a:ahLst/>
            <a:cxnLst/>
            <a:rect l="l" t="t" r="r" b="b"/>
            <a:pathLst>
              <a:path w="16218" h="14752" extrusionOk="0">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474" name="Google Shape;4474;p39"/>
          <p:cNvSpPr/>
          <p:nvPr/>
        </p:nvSpPr>
        <p:spPr>
          <a:xfrm>
            <a:off x="3755576" y="973258"/>
            <a:ext cx="316510" cy="302214"/>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nvGrpSpPr>
          <p:cNvPr id="4475" name="Google Shape;4475;p39"/>
          <p:cNvGrpSpPr/>
          <p:nvPr/>
        </p:nvGrpSpPr>
        <p:grpSpPr>
          <a:xfrm>
            <a:off x="4302631" y="952827"/>
            <a:ext cx="349155" cy="349657"/>
            <a:chOff x="5302225" y="968375"/>
            <a:chExt cx="417650" cy="418250"/>
          </a:xfrm>
        </p:grpSpPr>
        <p:sp>
          <p:nvSpPr>
            <p:cNvPr id="4476" name="Google Shape;4476;p39"/>
            <p:cNvSpPr/>
            <p:nvPr/>
          </p:nvSpPr>
          <p:spPr>
            <a:xfrm>
              <a:off x="5333350" y="991575"/>
              <a:ext cx="152075" cy="155100"/>
            </a:xfrm>
            <a:custGeom>
              <a:avLst/>
              <a:gdLst/>
              <a:ahLst/>
              <a:cxnLst/>
              <a:rect l="l" t="t" r="r" b="b"/>
              <a:pathLst>
                <a:path w="6083" h="6204" extrusionOk="0">
                  <a:moveTo>
                    <a:pt x="2541" y="0"/>
                  </a:moveTo>
                  <a:lnTo>
                    <a:pt x="2468" y="25"/>
                  </a:lnTo>
                  <a:lnTo>
                    <a:pt x="2443" y="147"/>
                  </a:lnTo>
                  <a:lnTo>
                    <a:pt x="2101" y="1807"/>
                  </a:lnTo>
                  <a:lnTo>
                    <a:pt x="2052" y="1930"/>
                  </a:lnTo>
                  <a:lnTo>
                    <a:pt x="1979" y="2052"/>
                  </a:lnTo>
                  <a:lnTo>
                    <a:pt x="1857" y="2174"/>
                  </a:lnTo>
                  <a:lnTo>
                    <a:pt x="1735" y="2223"/>
                  </a:lnTo>
                  <a:lnTo>
                    <a:pt x="123" y="2760"/>
                  </a:lnTo>
                  <a:lnTo>
                    <a:pt x="25" y="2833"/>
                  </a:lnTo>
                  <a:lnTo>
                    <a:pt x="1" y="2882"/>
                  </a:lnTo>
                  <a:lnTo>
                    <a:pt x="25" y="2955"/>
                  </a:lnTo>
                  <a:lnTo>
                    <a:pt x="99" y="3029"/>
                  </a:lnTo>
                  <a:lnTo>
                    <a:pt x="1588" y="3859"/>
                  </a:lnTo>
                  <a:lnTo>
                    <a:pt x="1711" y="3932"/>
                  </a:lnTo>
                  <a:lnTo>
                    <a:pt x="1808" y="4054"/>
                  </a:lnTo>
                  <a:lnTo>
                    <a:pt x="1857" y="4201"/>
                  </a:lnTo>
                  <a:lnTo>
                    <a:pt x="1882" y="4323"/>
                  </a:lnTo>
                  <a:lnTo>
                    <a:pt x="1906" y="6033"/>
                  </a:lnTo>
                  <a:lnTo>
                    <a:pt x="1930" y="6130"/>
                  </a:lnTo>
                  <a:lnTo>
                    <a:pt x="1979" y="6204"/>
                  </a:lnTo>
                  <a:lnTo>
                    <a:pt x="2052" y="6204"/>
                  </a:lnTo>
                  <a:lnTo>
                    <a:pt x="2126" y="6130"/>
                  </a:lnTo>
                  <a:lnTo>
                    <a:pt x="3371" y="4982"/>
                  </a:lnTo>
                  <a:lnTo>
                    <a:pt x="3493" y="4885"/>
                  </a:lnTo>
                  <a:lnTo>
                    <a:pt x="3640" y="4836"/>
                  </a:lnTo>
                  <a:lnTo>
                    <a:pt x="3787" y="4836"/>
                  </a:lnTo>
                  <a:lnTo>
                    <a:pt x="3933" y="4860"/>
                  </a:lnTo>
                  <a:lnTo>
                    <a:pt x="5545" y="5349"/>
                  </a:lnTo>
                  <a:lnTo>
                    <a:pt x="5667" y="5373"/>
                  </a:lnTo>
                  <a:lnTo>
                    <a:pt x="5716" y="5349"/>
                  </a:lnTo>
                  <a:lnTo>
                    <a:pt x="5740" y="5275"/>
                  </a:lnTo>
                  <a:lnTo>
                    <a:pt x="5716" y="5178"/>
                  </a:lnTo>
                  <a:lnTo>
                    <a:pt x="5008" y="3615"/>
                  </a:lnTo>
                  <a:lnTo>
                    <a:pt x="4959" y="3493"/>
                  </a:lnTo>
                  <a:lnTo>
                    <a:pt x="4959" y="3346"/>
                  </a:lnTo>
                  <a:lnTo>
                    <a:pt x="4983" y="3200"/>
                  </a:lnTo>
                  <a:lnTo>
                    <a:pt x="5057" y="3077"/>
                  </a:lnTo>
                  <a:lnTo>
                    <a:pt x="6033" y="1685"/>
                  </a:lnTo>
                  <a:lnTo>
                    <a:pt x="6082" y="1588"/>
                  </a:lnTo>
                  <a:lnTo>
                    <a:pt x="6082" y="1514"/>
                  </a:lnTo>
                  <a:lnTo>
                    <a:pt x="6009" y="1465"/>
                  </a:lnTo>
                  <a:lnTo>
                    <a:pt x="5911" y="1465"/>
                  </a:lnTo>
                  <a:lnTo>
                    <a:pt x="4202" y="1661"/>
                  </a:lnTo>
                  <a:lnTo>
                    <a:pt x="4080" y="1661"/>
                  </a:lnTo>
                  <a:lnTo>
                    <a:pt x="3933" y="1612"/>
                  </a:lnTo>
                  <a:lnTo>
                    <a:pt x="3811" y="1539"/>
                  </a:lnTo>
                  <a:lnTo>
                    <a:pt x="3713" y="1441"/>
                  </a:lnTo>
                  <a:lnTo>
                    <a:pt x="2687" y="73"/>
                  </a:lnTo>
                  <a:lnTo>
                    <a:pt x="261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477" name="Google Shape;4477;p39"/>
            <p:cNvSpPr/>
            <p:nvPr/>
          </p:nvSpPr>
          <p:spPr>
            <a:xfrm>
              <a:off x="5302225" y="968375"/>
              <a:ext cx="417650" cy="418250"/>
            </a:xfrm>
            <a:custGeom>
              <a:avLst/>
              <a:gdLst/>
              <a:ahLst/>
              <a:cxnLst/>
              <a:rect l="l" t="t" r="r" b="b"/>
              <a:pathLst>
                <a:path w="16706" h="16730" extrusionOk="0">
                  <a:moveTo>
                    <a:pt x="10331" y="0"/>
                  </a:moveTo>
                  <a:lnTo>
                    <a:pt x="10747" y="513"/>
                  </a:lnTo>
                  <a:lnTo>
                    <a:pt x="10942" y="782"/>
                  </a:lnTo>
                  <a:lnTo>
                    <a:pt x="11137" y="1050"/>
                  </a:lnTo>
                  <a:lnTo>
                    <a:pt x="11284" y="1343"/>
                  </a:lnTo>
                  <a:lnTo>
                    <a:pt x="11455" y="1636"/>
                  </a:lnTo>
                  <a:lnTo>
                    <a:pt x="11577" y="1929"/>
                  </a:lnTo>
                  <a:lnTo>
                    <a:pt x="11723" y="2223"/>
                  </a:lnTo>
                  <a:lnTo>
                    <a:pt x="11821" y="2540"/>
                  </a:lnTo>
                  <a:lnTo>
                    <a:pt x="11919" y="2858"/>
                  </a:lnTo>
                  <a:lnTo>
                    <a:pt x="12017" y="3199"/>
                  </a:lnTo>
                  <a:lnTo>
                    <a:pt x="12090" y="3517"/>
                  </a:lnTo>
                  <a:lnTo>
                    <a:pt x="12139" y="3859"/>
                  </a:lnTo>
                  <a:lnTo>
                    <a:pt x="12187" y="4201"/>
                  </a:lnTo>
                  <a:lnTo>
                    <a:pt x="12212" y="4543"/>
                  </a:lnTo>
                  <a:lnTo>
                    <a:pt x="12212" y="4909"/>
                  </a:lnTo>
                  <a:lnTo>
                    <a:pt x="12212" y="5275"/>
                  </a:lnTo>
                  <a:lnTo>
                    <a:pt x="12187" y="5642"/>
                  </a:lnTo>
                  <a:lnTo>
                    <a:pt x="12139" y="6008"/>
                  </a:lnTo>
                  <a:lnTo>
                    <a:pt x="12065" y="6374"/>
                  </a:lnTo>
                  <a:lnTo>
                    <a:pt x="11992" y="6741"/>
                  </a:lnTo>
                  <a:lnTo>
                    <a:pt x="11894" y="7083"/>
                  </a:lnTo>
                  <a:lnTo>
                    <a:pt x="11772" y="7425"/>
                  </a:lnTo>
                  <a:lnTo>
                    <a:pt x="11650" y="7742"/>
                  </a:lnTo>
                  <a:lnTo>
                    <a:pt x="11504" y="8084"/>
                  </a:lnTo>
                  <a:lnTo>
                    <a:pt x="11333" y="8402"/>
                  </a:lnTo>
                  <a:lnTo>
                    <a:pt x="11162" y="8695"/>
                  </a:lnTo>
                  <a:lnTo>
                    <a:pt x="10966" y="8988"/>
                  </a:lnTo>
                  <a:lnTo>
                    <a:pt x="10771" y="9281"/>
                  </a:lnTo>
                  <a:lnTo>
                    <a:pt x="10551" y="9549"/>
                  </a:lnTo>
                  <a:lnTo>
                    <a:pt x="10307" y="9818"/>
                  </a:lnTo>
                  <a:lnTo>
                    <a:pt x="10063" y="10087"/>
                  </a:lnTo>
                  <a:lnTo>
                    <a:pt x="9818" y="10331"/>
                  </a:lnTo>
                  <a:lnTo>
                    <a:pt x="9550" y="10551"/>
                  </a:lnTo>
                  <a:lnTo>
                    <a:pt x="9281" y="10771"/>
                  </a:lnTo>
                  <a:lnTo>
                    <a:pt x="8988" y="10966"/>
                  </a:lnTo>
                  <a:lnTo>
                    <a:pt x="8695" y="11161"/>
                  </a:lnTo>
                  <a:lnTo>
                    <a:pt x="8377" y="11332"/>
                  </a:lnTo>
                  <a:lnTo>
                    <a:pt x="8060" y="11503"/>
                  </a:lnTo>
                  <a:lnTo>
                    <a:pt x="7742" y="11650"/>
                  </a:lnTo>
                  <a:lnTo>
                    <a:pt x="7401" y="11772"/>
                  </a:lnTo>
                  <a:lnTo>
                    <a:pt x="7059" y="11894"/>
                  </a:lnTo>
                  <a:lnTo>
                    <a:pt x="6717" y="11992"/>
                  </a:lnTo>
                  <a:lnTo>
                    <a:pt x="6375" y="12065"/>
                  </a:lnTo>
                  <a:lnTo>
                    <a:pt x="6008" y="12138"/>
                  </a:lnTo>
                  <a:lnTo>
                    <a:pt x="5642" y="12187"/>
                  </a:lnTo>
                  <a:lnTo>
                    <a:pt x="5276" y="12212"/>
                  </a:lnTo>
                  <a:lnTo>
                    <a:pt x="4885" y="12236"/>
                  </a:lnTo>
                  <a:lnTo>
                    <a:pt x="4543" y="12212"/>
                  </a:lnTo>
                  <a:lnTo>
                    <a:pt x="4201" y="12187"/>
                  </a:lnTo>
                  <a:lnTo>
                    <a:pt x="3859" y="12163"/>
                  </a:lnTo>
                  <a:lnTo>
                    <a:pt x="3517" y="12089"/>
                  </a:lnTo>
                  <a:lnTo>
                    <a:pt x="3175" y="12016"/>
                  </a:lnTo>
                  <a:lnTo>
                    <a:pt x="2858" y="11943"/>
                  </a:lnTo>
                  <a:lnTo>
                    <a:pt x="2540" y="11845"/>
                  </a:lnTo>
                  <a:lnTo>
                    <a:pt x="2223" y="11723"/>
                  </a:lnTo>
                  <a:lnTo>
                    <a:pt x="1905" y="11601"/>
                  </a:lnTo>
                  <a:lnTo>
                    <a:pt x="1612" y="11454"/>
                  </a:lnTo>
                  <a:lnTo>
                    <a:pt x="1319" y="11308"/>
                  </a:lnTo>
                  <a:lnTo>
                    <a:pt x="1051" y="11137"/>
                  </a:lnTo>
                  <a:lnTo>
                    <a:pt x="757" y="10966"/>
                  </a:lnTo>
                  <a:lnTo>
                    <a:pt x="489" y="10771"/>
                  </a:lnTo>
                  <a:lnTo>
                    <a:pt x="0" y="10355"/>
                  </a:lnTo>
                  <a:lnTo>
                    <a:pt x="98" y="10697"/>
                  </a:lnTo>
                  <a:lnTo>
                    <a:pt x="196" y="11015"/>
                  </a:lnTo>
                  <a:lnTo>
                    <a:pt x="464" y="11674"/>
                  </a:lnTo>
                  <a:lnTo>
                    <a:pt x="757" y="12309"/>
                  </a:lnTo>
                  <a:lnTo>
                    <a:pt x="1124" y="12895"/>
                  </a:lnTo>
                  <a:lnTo>
                    <a:pt x="1515" y="13457"/>
                  </a:lnTo>
                  <a:lnTo>
                    <a:pt x="1979" y="13970"/>
                  </a:lnTo>
                  <a:lnTo>
                    <a:pt x="2443" y="14458"/>
                  </a:lnTo>
                  <a:lnTo>
                    <a:pt x="2980" y="14898"/>
                  </a:lnTo>
                  <a:lnTo>
                    <a:pt x="3542" y="15313"/>
                  </a:lnTo>
                  <a:lnTo>
                    <a:pt x="4128" y="15680"/>
                  </a:lnTo>
                  <a:lnTo>
                    <a:pt x="4738" y="15973"/>
                  </a:lnTo>
                  <a:lnTo>
                    <a:pt x="5398" y="16241"/>
                  </a:lnTo>
                  <a:lnTo>
                    <a:pt x="5740" y="16339"/>
                  </a:lnTo>
                  <a:lnTo>
                    <a:pt x="6082" y="16437"/>
                  </a:lnTo>
                  <a:lnTo>
                    <a:pt x="6424" y="16534"/>
                  </a:lnTo>
                  <a:lnTo>
                    <a:pt x="6766" y="16608"/>
                  </a:lnTo>
                  <a:lnTo>
                    <a:pt x="7132" y="16657"/>
                  </a:lnTo>
                  <a:lnTo>
                    <a:pt x="7474" y="16681"/>
                  </a:lnTo>
                  <a:lnTo>
                    <a:pt x="7840" y="16705"/>
                  </a:lnTo>
                  <a:lnTo>
                    <a:pt x="8231" y="16730"/>
                  </a:lnTo>
                  <a:lnTo>
                    <a:pt x="8646" y="16705"/>
                  </a:lnTo>
                  <a:lnTo>
                    <a:pt x="9086" y="16681"/>
                  </a:lnTo>
                  <a:lnTo>
                    <a:pt x="9501" y="16632"/>
                  </a:lnTo>
                  <a:lnTo>
                    <a:pt x="9941" y="16559"/>
                  </a:lnTo>
                  <a:lnTo>
                    <a:pt x="10331" y="16461"/>
                  </a:lnTo>
                  <a:lnTo>
                    <a:pt x="10747" y="16339"/>
                  </a:lnTo>
                  <a:lnTo>
                    <a:pt x="11137" y="16217"/>
                  </a:lnTo>
                  <a:lnTo>
                    <a:pt x="11528" y="16046"/>
                  </a:lnTo>
                  <a:lnTo>
                    <a:pt x="11894" y="15875"/>
                  </a:lnTo>
                  <a:lnTo>
                    <a:pt x="12261" y="15704"/>
                  </a:lnTo>
                  <a:lnTo>
                    <a:pt x="12627" y="15484"/>
                  </a:lnTo>
                  <a:lnTo>
                    <a:pt x="12969" y="15264"/>
                  </a:lnTo>
                  <a:lnTo>
                    <a:pt x="13311" y="15045"/>
                  </a:lnTo>
                  <a:lnTo>
                    <a:pt x="13628" y="14776"/>
                  </a:lnTo>
                  <a:lnTo>
                    <a:pt x="13922" y="14507"/>
                  </a:lnTo>
                  <a:lnTo>
                    <a:pt x="14215" y="14239"/>
                  </a:lnTo>
                  <a:lnTo>
                    <a:pt x="14508" y="13946"/>
                  </a:lnTo>
                  <a:lnTo>
                    <a:pt x="14776" y="13628"/>
                  </a:lnTo>
                  <a:lnTo>
                    <a:pt x="15021" y="13311"/>
                  </a:lnTo>
                  <a:lnTo>
                    <a:pt x="15265" y="12969"/>
                  </a:lnTo>
                  <a:lnTo>
                    <a:pt x="15485" y="12627"/>
                  </a:lnTo>
                  <a:lnTo>
                    <a:pt x="15680" y="12285"/>
                  </a:lnTo>
                  <a:lnTo>
                    <a:pt x="15875" y="11918"/>
                  </a:lnTo>
                  <a:lnTo>
                    <a:pt x="16046" y="11528"/>
                  </a:lnTo>
                  <a:lnTo>
                    <a:pt x="16193" y="11161"/>
                  </a:lnTo>
                  <a:lnTo>
                    <a:pt x="16339" y="10746"/>
                  </a:lnTo>
                  <a:lnTo>
                    <a:pt x="16437" y="10355"/>
                  </a:lnTo>
                  <a:lnTo>
                    <a:pt x="16535" y="9940"/>
                  </a:lnTo>
                  <a:lnTo>
                    <a:pt x="16608" y="9525"/>
                  </a:lnTo>
                  <a:lnTo>
                    <a:pt x="16657" y="9085"/>
                  </a:lnTo>
                  <a:lnTo>
                    <a:pt x="16706" y="8670"/>
                  </a:lnTo>
                  <a:lnTo>
                    <a:pt x="16706" y="8231"/>
                  </a:lnTo>
                  <a:lnTo>
                    <a:pt x="16706" y="7864"/>
                  </a:lnTo>
                  <a:lnTo>
                    <a:pt x="16681" y="7498"/>
                  </a:lnTo>
                  <a:lnTo>
                    <a:pt x="16632" y="7132"/>
                  </a:lnTo>
                  <a:lnTo>
                    <a:pt x="16584" y="6790"/>
                  </a:lnTo>
                  <a:lnTo>
                    <a:pt x="16510" y="6423"/>
                  </a:lnTo>
                  <a:lnTo>
                    <a:pt x="16437" y="6081"/>
                  </a:lnTo>
                  <a:lnTo>
                    <a:pt x="16339" y="5739"/>
                  </a:lnTo>
                  <a:lnTo>
                    <a:pt x="16242" y="5398"/>
                  </a:lnTo>
                  <a:lnTo>
                    <a:pt x="15973" y="4763"/>
                  </a:lnTo>
                  <a:lnTo>
                    <a:pt x="15656" y="4128"/>
                  </a:lnTo>
                  <a:lnTo>
                    <a:pt x="15314" y="3541"/>
                  </a:lnTo>
                  <a:lnTo>
                    <a:pt x="14898" y="2980"/>
                  </a:lnTo>
                  <a:lnTo>
                    <a:pt x="14459" y="2467"/>
                  </a:lnTo>
                  <a:lnTo>
                    <a:pt x="13970" y="1978"/>
                  </a:lnTo>
                  <a:lnTo>
                    <a:pt x="13433" y="1539"/>
                  </a:lnTo>
                  <a:lnTo>
                    <a:pt x="12871" y="1123"/>
                  </a:lnTo>
                  <a:lnTo>
                    <a:pt x="12285" y="782"/>
                  </a:lnTo>
                  <a:lnTo>
                    <a:pt x="11675" y="464"/>
                  </a:lnTo>
                  <a:lnTo>
                    <a:pt x="11015" y="220"/>
                  </a:lnTo>
                  <a:lnTo>
                    <a:pt x="10673" y="98"/>
                  </a:lnTo>
                  <a:lnTo>
                    <a:pt x="1033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4478" name="Google Shape;4478;p39"/>
          <p:cNvGrpSpPr/>
          <p:nvPr/>
        </p:nvGrpSpPr>
        <p:grpSpPr>
          <a:xfrm>
            <a:off x="4824295" y="913514"/>
            <a:ext cx="432881" cy="421637"/>
            <a:chOff x="5926225" y="921350"/>
            <a:chExt cx="517800" cy="504350"/>
          </a:xfrm>
        </p:grpSpPr>
        <p:sp>
          <p:nvSpPr>
            <p:cNvPr id="4479" name="Google Shape;4479;p39"/>
            <p:cNvSpPr/>
            <p:nvPr/>
          </p:nvSpPr>
          <p:spPr>
            <a:xfrm>
              <a:off x="5926225" y="921350"/>
              <a:ext cx="517800" cy="504350"/>
            </a:xfrm>
            <a:custGeom>
              <a:avLst/>
              <a:gdLst/>
              <a:ahLst/>
              <a:cxnLst/>
              <a:rect l="l" t="t" r="r" b="b"/>
              <a:pathLst>
                <a:path w="20712" h="20174" extrusionOk="0">
                  <a:moveTo>
                    <a:pt x="10356" y="2858"/>
                  </a:moveTo>
                  <a:lnTo>
                    <a:pt x="10722" y="2882"/>
                  </a:lnTo>
                  <a:lnTo>
                    <a:pt x="11089" y="2907"/>
                  </a:lnTo>
                  <a:lnTo>
                    <a:pt x="11455" y="2956"/>
                  </a:lnTo>
                  <a:lnTo>
                    <a:pt x="11821" y="3004"/>
                  </a:lnTo>
                  <a:lnTo>
                    <a:pt x="12163" y="3102"/>
                  </a:lnTo>
                  <a:lnTo>
                    <a:pt x="12505" y="3200"/>
                  </a:lnTo>
                  <a:lnTo>
                    <a:pt x="12847" y="3298"/>
                  </a:lnTo>
                  <a:lnTo>
                    <a:pt x="13165" y="3444"/>
                  </a:lnTo>
                  <a:lnTo>
                    <a:pt x="13482" y="3591"/>
                  </a:lnTo>
                  <a:lnTo>
                    <a:pt x="13800" y="3737"/>
                  </a:lnTo>
                  <a:lnTo>
                    <a:pt x="14093" y="3908"/>
                  </a:lnTo>
                  <a:lnTo>
                    <a:pt x="14386" y="4104"/>
                  </a:lnTo>
                  <a:lnTo>
                    <a:pt x="14679" y="4299"/>
                  </a:lnTo>
                  <a:lnTo>
                    <a:pt x="14948" y="4519"/>
                  </a:lnTo>
                  <a:lnTo>
                    <a:pt x="15216" y="4739"/>
                  </a:lnTo>
                  <a:lnTo>
                    <a:pt x="15460" y="4983"/>
                  </a:lnTo>
                  <a:lnTo>
                    <a:pt x="15705" y="5227"/>
                  </a:lnTo>
                  <a:lnTo>
                    <a:pt x="15925" y="5496"/>
                  </a:lnTo>
                  <a:lnTo>
                    <a:pt x="16144" y="5764"/>
                  </a:lnTo>
                  <a:lnTo>
                    <a:pt x="16340" y="6057"/>
                  </a:lnTo>
                  <a:lnTo>
                    <a:pt x="16535" y="6350"/>
                  </a:lnTo>
                  <a:lnTo>
                    <a:pt x="16706" y="6644"/>
                  </a:lnTo>
                  <a:lnTo>
                    <a:pt x="16853" y="6961"/>
                  </a:lnTo>
                  <a:lnTo>
                    <a:pt x="16999" y="7279"/>
                  </a:lnTo>
                  <a:lnTo>
                    <a:pt x="17146" y="7596"/>
                  </a:lnTo>
                  <a:lnTo>
                    <a:pt x="17243" y="7938"/>
                  </a:lnTo>
                  <a:lnTo>
                    <a:pt x="17341" y="8280"/>
                  </a:lnTo>
                  <a:lnTo>
                    <a:pt x="17439" y="8622"/>
                  </a:lnTo>
                  <a:lnTo>
                    <a:pt x="17488" y="8988"/>
                  </a:lnTo>
                  <a:lnTo>
                    <a:pt x="17536" y="9354"/>
                  </a:lnTo>
                  <a:lnTo>
                    <a:pt x="17561" y="9721"/>
                  </a:lnTo>
                  <a:lnTo>
                    <a:pt x="17585" y="10087"/>
                  </a:lnTo>
                  <a:lnTo>
                    <a:pt x="17561" y="10454"/>
                  </a:lnTo>
                  <a:lnTo>
                    <a:pt x="17536" y="10820"/>
                  </a:lnTo>
                  <a:lnTo>
                    <a:pt x="17488" y="11186"/>
                  </a:lnTo>
                  <a:lnTo>
                    <a:pt x="17439" y="11553"/>
                  </a:lnTo>
                  <a:lnTo>
                    <a:pt x="17341" y="11894"/>
                  </a:lnTo>
                  <a:lnTo>
                    <a:pt x="17243" y="12236"/>
                  </a:lnTo>
                  <a:lnTo>
                    <a:pt x="17146" y="12578"/>
                  </a:lnTo>
                  <a:lnTo>
                    <a:pt x="16999" y="12896"/>
                  </a:lnTo>
                  <a:lnTo>
                    <a:pt x="16853" y="13213"/>
                  </a:lnTo>
                  <a:lnTo>
                    <a:pt x="16706" y="13531"/>
                  </a:lnTo>
                  <a:lnTo>
                    <a:pt x="16535" y="13824"/>
                  </a:lnTo>
                  <a:lnTo>
                    <a:pt x="16340" y="14117"/>
                  </a:lnTo>
                  <a:lnTo>
                    <a:pt x="16144" y="14410"/>
                  </a:lnTo>
                  <a:lnTo>
                    <a:pt x="15925" y="14679"/>
                  </a:lnTo>
                  <a:lnTo>
                    <a:pt x="15705" y="14947"/>
                  </a:lnTo>
                  <a:lnTo>
                    <a:pt x="15460" y="15192"/>
                  </a:lnTo>
                  <a:lnTo>
                    <a:pt x="15216" y="15436"/>
                  </a:lnTo>
                  <a:lnTo>
                    <a:pt x="14948" y="15656"/>
                  </a:lnTo>
                  <a:lnTo>
                    <a:pt x="14679" y="15875"/>
                  </a:lnTo>
                  <a:lnTo>
                    <a:pt x="14386" y="16071"/>
                  </a:lnTo>
                  <a:lnTo>
                    <a:pt x="14093" y="16266"/>
                  </a:lnTo>
                  <a:lnTo>
                    <a:pt x="13800" y="16437"/>
                  </a:lnTo>
                  <a:lnTo>
                    <a:pt x="13482" y="16584"/>
                  </a:lnTo>
                  <a:lnTo>
                    <a:pt x="13165" y="16730"/>
                  </a:lnTo>
                  <a:lnTo>
                    <a:pt x="12847" y="16877"/>
                  </a:lnTo>
                  <a:lnTo>
                    <a:pt x="12505" y="16974"/>
                  </a:lnTo>
                  <a:lnTo>
                    <a:pt x="12163" y="17072"/>
                  </a:lnTo>
                  <a:lnTo>
                    <a:pt x="11821" y="17170"/>
                  </a:lnTo>
                  <a:lnTo>
                    <a:pt x="11455" y="17219"/>
                  </a:lnTo>
                  <a:lnTo>
                    <a:pt x="11089" y="17268"/>
                  </a:lnTo>
                  <a:lnTo>
                    <a:pt x="10722" y="17292"/>
                  </a:lnTo>
                  <a:lnTo>
                    <a:pt x="10356" y="17316"/>
                  </a:lnTo>
                  <a:lnTo>
                    <a:pt x="9990" y="17292"/>
                  </a:lnTo>
                  <a:lnTo>
                    <a:pt x="9623" y="17268"/>
                  </a:lnTo>
                  <a:lnTo>
                    <a:pt x="9257" y="17219"/>
                  </a:lnTo>
                  <a:lnTo>
                    <a:pt x="8891" y="17170"/>
                  </a:lnTo>
                  <a:lnTo>
                    <a:pt x="8549" y="17072"/>
                  </a:lnTo>
                  <a:lnTo>
                    <a:pt x="8207" y="16974"/>
                  </a:lnTo>
                  <a:lnTo>
                    <a:pt x="7865" y="16877"/>
                  </a:lnTo>
                  <a:lnTo>
                    <a:pt x="7547" y="16730"/>
                  </a:lnTo>
                  <a:lnTo>
                    <a:pt x="7230" y="16584"/>
                  </a:lnTo>
                  <a:lnTo>
                    <a:pt x="6912" y="16437"/>
                  </a:lnTo>
                  <a:lnTo>
                    <a:pt x="6619" y="16266"/>
                  </a:lnTo>
                  <a:lnTo>
                    <a:pt x="6326" y="16071"/>
                  </a:lnTo>
                  <a:lnTo>
                    <a:pt x="6033" y="15875"/>
                  </a:lnTo>
                  <a:lnTo>
                    <a:pt x="5765" y="15656"/>
                  </a:lnTo>
                  <a:lnTo>
                    <a:pt x="5496" y="15436"/>
                  </a:lnTo>
                  <a:lnTo>
                    <a:pt x="5252" y="15192"/>
                  </a:lnTo>
                  <a:lnTo>
                    <a:pt x="5007" y="14947"/>
                  </a:lnTo>
                  <a:lnTo>
                    <a:pt x="4788" y="14679"/>
                  </a:lnTo>
                  <a:lnTo>
                    <a:pt x="4568" y="14410"/>
                  </a:lnTo>
                  <a:lnTo>
                    <a:pt x="4372" y="14117"/>
                  </a:lnTo>
                  <a:lnTo>
                    <a:pt x="4177" y="13824"/>
                  </a:lnTo>
                  <a:lnTo>
                    <a:pt x="4006" y="13531"/>
                  </a:lnTo>
                  <a:lnTo>
                    <a:pt x="3860" y="13213"/>
                  </a:lnTo>
                  <a:lnTo>
                    <a:pt x="3713" y="12896"/>
                  </a:lnTo>
                  <a:lnTo>
                    <a:pt x="3566" y="12578"/>
                  </a:lnTo>
                  <a:lnTo>
                    <a:pt x="3469" y="12236"/>
                  </a:lnTo>
                  <a:lnTo>
                    <a:pt x="3371" y="11894"/>
                  </a:lnTo>
                  <a:lnTo>
                    <a:pt x="3273" y="11553"/>
                  </a:lnTo>
                  <a:lnTo>
                    <a:pt x="3225" y="11186"/>
                  </a:lnTo>
                  <a:lnTo>
                    <a:pt x="3176" y="10820"/>
                  </a:lnTo>
                  <a:lnTo>
                    <a:pt x="3151" y="10454"/>
                  </a:lnTo>
                  <a:lnTo>
                    <a:pt x="3127" y="10087"/>
                  </a:lnTo>
                  <a:lnTo>
                    <a:pt x="3151" y="9721"/>
                  </a:lnTo>
                  <a:lnTo>
                    <a:pt x="3176" y="9354"/>
                  </a:lnTo>
                  <a:lnTo>
                    <a:pt x="3225" y="8988"/>
                  </a:lnTo>
                  <a:lnTo>
                    <a:pt x="3273" y="8622"/>
                  </a:lnTo>
                  <a:lnTo>
                    <a:pt x="3371" y="8280"/>
                  </a:lnTo>
                  <a:lnTo>
                    <a:pt x="3469" y="7938"/>
                  </a:lnTo>
                  <a:lnTo>
                    <a:pt x="3566" y="7596"/>
                  </a:lnTo>
                  <a:lnTo>
                    <a:pt x="3713" y="7279"/>
                  </a:lnTo>
                  <a:lnTo>
                    <a:pt x="3860" y="6961"/>
                  </a:lnTo>
                  <a:lnTo>
                    <a:pt x="4006" y="6644"/>
                  </a:lnTo>
                  <a:lnTo>
                    <a:pt x="4177" y="6350"/>
                  </a:lnTo>
                  <a:lnTo>
                    <a:pt x="4372" y="6057"/>
                  </a:lnTo>
                  <a:lnTo>
                    <a:pt x="4568" y="5764"/>
                  </a:lnTo>
                  <a:lnTo>
                    <a:pt x="4788" y="5496"/>
                  </a:lnTo>
                  <a:lnTo>
                    <a:pt x="5007" y="5227"/>
                  </a:lnTo>
                  <a:lnTo>
                    <a:pt x="5252" y="4983"/>
                  </a:lnTo>
                  <a:lnTo>
                    <a:pt x="5496" y="4739"/>
                  </a:lnTo>
                  <a:lnTo>
                    <a:pt x="5765" y="4519"/>
                  </a:lnTo>
                  <a:lnTo>
                    <a:pt x="6033" y="4299"/>
                  </a:lnTo>
                  <a:lnTo>
                    <a:pt x="6326" y="4104"/>
                  </a:lnTo>
                  <a:lnTo>
                    <a:pt x="6619" y="3908"/>
                  </a:lnTo>
                  <a:lnTo>
                    <a:pt x="6912" y="3737"/>
                  </a:lnTo>
                  <a:lnTo>
                    <a:pt x="7230" y="3591"/>
                  </a:lnTo>
                  <a:lnTo>
                    <a:pt x="7547" y="3444"/>
                  </a:lnTo>
                  <a:lnTo>
                    <a:pt x="7865" y="3298"/>
                  </a:lnTo>
                  <a:lnTo>
                    <a:pt x="8207" y="3200"/>
                  </a:lnTo>
                  <a:lnTo>
                    <a:pt x="8549" y="3102"/>
                  </a:lnTo>
                  <a:lnTo>
                    <a:pt x="8891" y="3004"/>
                  </a:lnTo>
                  <a:lnTo>
                    <a:pt x="9257" y="2956"/>
                  </a:lnTo>
                  <a:lnTo>
                    <a:pt x="9623" y="2907"/>
                  </a:lnTo>
                  <a:lnTo>
                    <a:pt x="9990" y="2882"/>
                  </a:lnTo>
                  <a:lnTo>
                    <a:pt x="10356" y="2858"/>
                  </a:lnTo>
                  <a:close/>
                  <a:moveTo>
                    <a:pt x="8060" y="0"/>
                  </a:moveTo>
                  <a:lnTo>
                    <a:pt x="6717" y="2516"/>
                  </a:lnTo>
                  <a:lnTo>
                    <a:pt x="3908" y="2003"/>
                  </a:lnTo>
                  <a:lnTo>
                    <a:pt x="3786" y="4861"/>
                  </a:lnTo>
                  <a:lnTo>
                    <a:pt x="1026" y="5593"/>
                  </a:lnTo>
                  <a:lnTo>
                    <a:pt x="2174" y="8207"/>
                  </a:lnTo>
                  <a:lnTo>
                    <a:pt x="1" y="10087"/>
                  </a:lnTo>
                  <a:lnTo>
                    <a:pt x="2174" y="11968"/>
                  </a:lnTo>
                  <a:lnTo>
                    <a:pt x="1026" y="14581"/>
                  </a:lnTo>
                  <a:lnTo>
                    <a:pt x="3786" y="15314"/>
                  </a:lnTo>
                  <a:lnTo>
                    <a:pt x="3908" y="18171"/>
                  </a:lnTo>
                  <a:lnTo>
                    <a:pt x="6717" y="17658"/>
                  </a:lnTo>
                  <a:lnTo>
                    <a:pt x="8060" y="20174"/>
                  </a:lnTo>
                  <a:lnTo>
                    <a:pt x="10356" y="18489"/>
                  </a:lnTo>
                  <a:lnTo>
                    <a:pt x="12652" y="20174"/>
                  </a:lnTo>
                  <a:lnTo>
                    <a:pt x="13995" y="17658"/>
                  </a:lnTo>
                  <a:lnTo>
                    <a:pt x="16804" y="18171"/>
                  </a:lnTo>
                  <a:lnTo>
                    <a:pt x="16926" y="15314"/>
                  </a:lnTo>
                  <a:lnTo>
                    <a:pt x="19686" y="14581"/>
                  </a:lnTo>
                  <a:lnTo>
                    <a:pt x="18538" y="11968"/>
                  </a:lnTo>
                  <a:lnTo>
                    <a:pt x="20711" y="10087"/>
                  </a:lnTo>
                  <a:lnTo>
                    <a:pt x="18538" y="8207"/>
                  </a:lnTo>
                  <a:lnTo>
                    <a:pt x="19686" y="5593"/>
                  </a:lnTo>
                  <a:lnTo>
                    <a:pt x="16926" y="4861"/>
                  </a:lnTo>
                  <a:lnTo>
                    <a:pt x="16804" y="2003"/>
                  </a:lnTo>
                  <a:lnTo>
                    <a:pt x="13995" y="2516"/>
                  </a:lnTo>
                  <a:lnTo>
                    <a:pt x="12652" y="0"/>
                  </a:lnTo>
                  <a:lnTo>
                    <a:pt x="10356" y="1686"/>
                  </a:lnTo>
                  <a:lnTo>
                    <a:pt x="806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480" name="Google Shape;4480;p39"/>
            <p:cNvSpPr/>
            <p:nvPr/>
          </p:nvSpPr>
          <p:spPr>
            <a:xfrm>
              <a:off x="6016600" y="1005000"/>
              <a:ext cx="337050" cy="337050"/>
            </a:xfrm>
            <a:custGeom>
              <a:avLst/>
              <a:gdLst/>
              <a:ahLst/>
              <a:cxnLst/>
              <a:rect l="l" t="t" r="r" b="b"/>
              <a:pathLst>
                <a:path w="13482" h="13482" extrusionOk="0">
                  <a:moveTo>
                    <a:pt x="6741" y="0"/>
                  </a:moveTo>
                  <a:lnTo>
                    <a:pt x="6399" y="25"/>
                  </a:lnTo>
                  <a:lnTo>
                    <a:pt x="6057" y="49"/>
                  </a:lnTo>
                  <a:lnTo>
                    <a:pt x="5715" y="98"/>
                  </a:lnTo>
                  <a:lnTo>
                    <a:pt x="5398" y="147"/>
                  </a:lnTo>
                  <a:lnTo>
                    <a:pt x="5056" y="220"/>
                  </a:lnTo>
                  <a:lnTo>
                    <a:pt x="4738" y="318"/>
                  </a:lnTo>
                  <a:lnTo>
                    <a:pt x="4421" y="416"/>
                  </a:lnTo>
                  <a:lnTo>
                    <a:pt x="4128" y="538"/>
                  </a:lnTo>
                  <a:lnTo>
                    <a:pt x="3835" y="684"/>
                  </a:lnTo>
                  <a:lnTo>
                    <a:pt x="3542" y="831"/>
                  </a:lnTo>
                  <a:lnTo>
                    <a:pt x="3249" y="977"/>
                  </a:lnTo>
                  <a:lnTo>
                    <a:pt x="2980" y="1173"/>
                  </a:lnTo>
                  <a:lnTo>
                    <a:pt x="2711" y="1344"/>
                  </a:lnTo>
                  <a:lnTo>
                    <a:pt x="2467" y="1539"/>
                  </a:lnTo>
                  <a:lnTo>
                    <a:pt x="2223" y="1759"/>
                  </a:lnTo>
                  <a:lnTo>
                    <a:pt x="1979" y="1979"/>
                  </a:lnTo>
                  <a:lnTo>
                    <a:pt x="1759" y="2223"/>
                  </a:lnTo>
                  <a:lnTo>
                    <a:pt x="1539" y="2467"/>
                  </a:lnTo>
                  <a:lnTo>
                    <a:pt x="1344" y="2711"/>
                  </a:lnTo>
                  <a:lnTo>
                    <a:pt x="1173" y="2980"/>
                  </a:lnTo>
                  <a:lnTo>
                    <a:pt x="977" y="3249"/>
                  </a:lnTo>
                  <a:lnTo>
                    <a:pt x="831" y="3542"/>
                  </a:lnTo>
                  <a:lnTo>
                    <a:pt x="684" y="3835"/>
                  </a:lnTo>
                  <a:lnTo>
                    <a:pt x="538" y="4128"/>
                  </a:lnTo>
                  <a:lnTo>
                    <a:pt x="416" y="4421"/>
                  </a:lnTo>
                  <a:lnTo>
                    <a:pt x="318" y="4738"/>
                  </a:lnTo>
                  <a:lnTo>
                    <a:pt x="220" y="5056"/>
                  </a:lnTo>
                  <a:lnTo>
                    <a:pt x="147" y="5398"/>
                  </a:lnTo>
                  <a:lnTo>
                    <a:pt x="98" y="5715"/>
                  </a:lnTo>
                  <a:lnTo>
                    <a:pt x="49" y="6057"/>
                  </a:lnTo>
                  <a:lnTo>
                    <a:pt x="25" y="6399"/>
                  </a:lnTo>
                  <a:lnTo>
                    <a:pt x="0" y="6741"/>
                  </a:lnTo>
                  <a:lnTo>
                    <a:pt x="25" y="7083"/>
                  </a:lnTo>
                  <a:lnTo>
                    <a:pt x="49" y="7425"/>
                  </a:lnTo>
                  <a:lnTo>
                    <a:pt x="98" y="7767"/>
                  </a:lnTo>
                  <a:lnTo>
                    <a:pt x="147" y="8084"/>
                  </a:lnTo>
                  <a:lnTo>
                    <a:pt x="220" y="8426"/>
                  </a:lnTo>
                  <a:lnTo>
                    <a:pt x="318" y="8744"/>
                  </a:lnTo>
                  <a:lnTo>
                    <a:pt x="416" y="9061"/>
                  </a:lnTo>
                  <a:lnTo>
                    <a:pt x="538" y="9354"/>
                  </a:lnTo>
                  <a:lnTo>
                    <a:pt x="684" y="9648"/>
                  </a:lnTo>
                  <a:lnTo>
                    <a:pt x="831" y="9941"/>
                  </a:lnTo>
                  <a:lnTo>
                    <a:pt x="977" y="10234"/>
                  </a:lnTo>
                  <a:lnTo>
                    <a:pt x="1173" y="10502"/>
                  </a:lnTo>
                  <a:lnTo>
                    <a:pt x="1344" y="10771"/>
                  </a:lnTo>
                  <a:lnTo>
                    <a:pt x="1539" y="11015"/>
                  </a:lnTo>
                  <a:lnTo>
                    <a:pt x="1759" y="11259"/>
                  </a:lnTo>
                  <a:lnTo>
                    <a:pt x="1979" y="11504"/>
                  </a:lnTo>
                  <a:lnTo>
                    <a:pt x="2223" y="11723"/>
                  </a:lnTo>
                  <a:lnTo>
                    <a:pt x="2467" y="11943"/>
                  </a:lnTo>
                  <a:lnTo>
                    <a:pt x="2711" y="12139"/>
                  </a:lnTo>
                  <a:lnTo>
                    <a:pt x="2980" y="12310"/>
                  </a:lnTo>
                  <a:lnTo>
                    <a:pt x="3249" y="12505"/>
                  </a:lnTo>
                  <a:lnTo>
                    <a:pt x="3542" y="12652"/>
                  </a:lnTo>
                  <a:lnTo>
                    <a:pt x="3835" y="12798"/>
                  </a:lnTo>
                  <a:lnTo>
                    <a:pt x="4128" y="12945"/>
                  </a:lnTo>
                  <a:lnTo>
                    <a:pt x="4421" y="13067"/>
                  </a:lnTo>
                  <a:lnTo>
                    <a:pt x="4738" y="13164"/>
                  </a:lnTo>
                  <a:lnTo>
                    <a:pt x="5056" y="13262"/>
                  </a:lnTo>
                  <a:lnTo>
                    <a:pt x="5398" y="13335"/>
                  </a:lnTo>
                  <a:lnTo>
                    <a:pt x="5715" y="13384"/>
                  </a:lnTo>
                  <a:lnTo>
                    <a:pt x="6057" y="13433"/>
                  </a:lnTo>
                  <a:lnTo>
                    <a:pt x="6399" y="13458"/>
                  </a:lnTo>
                  <a:lnTo>
                    <a:pt x="6741" y="13482"/>
                  </a:lnTo>
                  <a:lnTo>
                    <a:pt x="7083" y="13458"/>
                  </a:lnTo>
                  <a:lnTo>
                    <a:pt x="7425" y="13433"/>
                  </a:lnTo>
                  <a:lnTo>
                    <a:pt x="7767" y="13384"/>
                  </a:lnTo>
                  <a:lnTo>
                    <a:pt x="8084" y="13335"/>
                  </a:lnTo>
                  <a:lnTo>
                    <a:pt x="8426" y="13262"/>
                  </a:lnTo>
                  <a:lnTo>
                    <a:pt x="8744" y="13164"/>
                  </a:lnTo>
                  <a:lnTo>
                    <a:pt x="9061" y="13067"/>
                  </a:lnTo>
                  <a:lnTo>
                    <a:pt x="9354" y="12945"/>
                  </a:lnTo>
                  <a:lnTo>
                    <a:pt x="9647" y="12798"/>
                  </a:lnTo>
                  <a:lnTo>
                    <a:pt x="9940" y="12652"/>
                  </a:lnTo>
                  <a:lnTo>
                    <a:pt x="10234" y="12505"/>
                  </a:lnTo>
                  <a:lnTo>
                    <a:pt x="10502" y="12310"/>
                  </a:lnTo>
                  <a:lnTo>
                    <a:pt x="10771" y="12139"/>
                  </a:lnTo>
                  <a:lnTo>
                    <a:pt x="11015" y="11943"/>
                  </a:lnTo>
                  <a:lnTo>
                    <a:pt x="11259" y="11723"/>
                  </a:lnTo>
                  <a:lnTo>
                    <a:pt x="11504" y="11504"/>
                  </a:lnTo>
                  <a:lnTo>
                    <a:pt x="11723" y="11259"/>
                  </a:lnTo>
                  <a:lnTo>
                    <a:pt x="11943" y="11015"/>
                  </a:lnTo>
                  <a:lnTo>
                    <a:pt x="12139" y="10771"/>
                  </a:lnTo>
                  <a:lnTo>
                    <a:pt x="12310" y="10502"/>
                  </a:lnTo>
                  <a:lnTo>
                    <a:pt x="12505" y="10234"/>
                  </a:lnTo>
                  <a:lnTo>
                    <a:pt x="12651" y="9941"/>
                  </a:lnTo>
                  <a:lnTo>
                    <a:pt x="12798" y="9648"/>
                  </a:lnTo>
                  <a:lnTo>
                    <a:pt x="12945" y="9354"/>
                  </a:lnTo>
                  <a:lnTo>
                    <a:pt x="13067" y="9061"/>
                  </a:lnTo>
                  <a:lnTo>
                    <a:pt x="13164" y="8744"/>
                  </a:lnTo>
                  <a:lnTo>
                    <a:pt x="13262" y="8426"/>
                  </a:lnTo>
                  <a:lnTo>
                    <a:pt x="13335" y="8084"/>
                  </a:lnTo>
                  <a:lnTo>
                    <a:pt x="13384" y="7767"/>
                  </a:lnTo>
                  <a:lnTo>
                    <a:pt x="13433" y="7425"/>
                  </a:lnTo>
                  <a:lnTo>
                    <a:pt x="13457" y="7083"/>
                  </a:lnTo>
                  <a:lnTo>
                    <a:pt x="13482" y="6741"/>
                  </a:lnTo>
                  <a:lnTo>
                    <a:pt x="13457" y="6399"/>
                  </a:lnTo>
                  <a:lnTo>
                    <a:pt x="13433" y="6057"/>
                  </a:lnTo>
                  <a:lnTo>
                    <a:pt x="13384" y="5715"/>
                  </a:lnTo>
                  <a:lnTo>
                    <a:pt x="13335" y="5398"/>
                  </a:lnTo>
                  <a:lnTo>
                    <a:pt x="13262" y="5056"/>
                  </a:lnTo>
                  <a:lnTo>
                    <a:pt x="13164" y="4738"/>
                  </a:lnTo>
                  <a:lnTo>
                    <a:pt x="13067" y="4421"/>
                  </a:lnTo>
                  <a:lnTo>
                    <a:pt x="12945" y="4128"/>
                  </a:lnTo>
                  <a:lnTo>
                    <a:pt x="12798" y="3835"/>
                  </a:lnTo>
                  <a:lnTo>
                    <a:pt x="12651" y="3542"/>
                  </a:lnTo>
                  <a:lnTo>
                    <a:pt x="12505" y="3249"/>
                  </a:lnTo>
                  <a:lnTo>
                    <a:pt x="12310" y="2980"/>
                  </a:lnTo>
                  <a:lnTo>
                    <a:pt x="12139" y="2711"/>
                  </a:lnTo>
                  <a:lnTo>
                    <a:pt x="11943" y="2467"/>
                  </a:lnTo>
                  <a:lnTo>
                    <a:pt x="11723" y="2223"/>
                  </a:lnTo>
                  <a:lnTo>
                    <a:pt x="11504" y="1979"/>
                  </a:lnTo>
                  <a:lnTo>
                    <a:pt x="11259" y="1759"/>
                  </a:lnTo>
                  <a:lnTo>
                    <a:pt x="11015" y="1539"/>
                  </a:lnTo>
                  <a:lnTo>
                    <a:pt x="10771" y="1344"/>
                  </a:lnTo>
                  <a:lnTo>
                    <a:pt x="10502" y="1173"/>
                  </a:lnTo>
                  <a:lnTo>
                    <a:pt x="10234" y="977"/>
                  </a:lnTo>
                  <a:lnTo>
                    <a:pt x="9940" y="831"/>
                  </a:lnTo>
                  <a:lnTo>
                    <a:pt x="9647" y="684"/>
                  </a:lnTo>
                  <a:lnTo>
                    <a:pt x="9354" y="538"/>
                  </a:lnTo>
                  <a:lnTo>
                    <a:pt x="9061" y="416"/>
                  </a:lnTo>
                  <a:lnTo>
                    <a:pt x="8744" y="318"/>
                  </a:lnTo>
                  <a:lnTo>
                    <a:pt x="8426" y="220"/>
                  </a:lnTo>
                  <a:lnTo>
                    <a:pt x="8084" y="147"/>
                  </a:lnTo>
                  <a:lnTo>
                    <a:pt x="7767" y="98"/>
                  </a:lnTo>
                  <a:lnTo>
                    <a:pt x="7425" y="49"/>
                  </a:lnTo>
                  <a:lnTo>
                    <a:pt x="7083" y="25"/>
                  </a:lnTo>
                  <a:lnTo>
                    <a:pt x="674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4481" name="Google Shape;4481;p39"/>
          <p:cNvGrpSpPr/>
          <p:nvPr/>
        </p:nvGrpSpPr>
        <p:grpSpPr>
          <a:xfrm>
            <a:off x="5402118" y="921686"/>
            <a:ext cx="404290" cy="405314"/>
            <a:chOff x="6617400" y="931125"/>
            <a:chExt cx="483600" cy="484825"/>
          </a:xfrm>
        </p:grpSpPr>
        <p:sp>
          <p:nvSpPr>
            <p:cNvPr id="4482" name="Google Shape;4482;p39"/>
            <p:cNvSpPr/>
            <p:nvPr/>
          </p:nvSpPr>
          <p:spPr>
            <a:xfrm>
              <a:off x="6843925" y="1183900"/>
              <a:ext cx="121525" cy="232050"/>
            </a:xfrm>
            <a:custGeom>
              <a:avLst/>
              <a:gdLst/>
              <a:ahLst/>
              <a:cxnLst/>
              <a:rect l="l" t="t" r="r" b="b"/>
              <a:pathLst>
                <a:path w="4861" h="9282" extrusionOk="0">
                  <a:moveTo>
                    <a:pt x="1" y="0"/>
                  </a:moveTo>
                  <a:lnTo>
                    <a:pt x="1" y="6863"/>
                  </a:lnTo>
                  <a:lnTo>
                    <a:pt x="25" y="7107"/>
                  </a:lnTo>
                  <a:lnTo>
                    <a:pt x="49" y="7327"/>
                  </a:lnTo>
                  <a:lnTo>
                    <a:pt x="123" y="7572"/>
                  </a:lnTo>
                  <a:lnTo>
                    <a:pt x="196" y="7791"/>
                  </a:lnTo>
                  <a:lnTo>
                    <a:pt x="294" y="8011"/>
                  </a:lnTo>
                  <a:lnTo>
                    <a:pt x="416" y="8207"/>
                  </a:lnTo>
                  <a:lnTo>
                    <a:pt x="562" y="8402"/>
                  </a:lnTo>
                  <a:lnTo>
                    <a:pt x="709" y="8573"/>
                  </a:lnTo>
                  <a:lnTo>
                    <a:pt x="880" y="8719"/>
                  </a:lnTo>
                  <a:lnTo>
                    <a:pt x="1075" y="8866"/>
                  </a:lnTo>
                  <a:lnTo>
                    <a:pt x="1271" y="8988"/>
                  </a:lnTo>
                  <a:lnTo>
                    <a:pt x="1490" y="9086"/>
                  </a:lnTo>
                  <a:lnTo>
                    <a:pt x="1710" y="9159"/>
                  </a:lnTo>
                  <a:lnTo>
                    <a:pt x="1930" y="9232"/>
                  </a:lnTo>
                  <a:lnTo>
                    <a:pt x="2174" y="9257"/>
                  </a:lnTo>
                  <a:lnTo>
                    <a:pt x="2418" y="9281"/>
                  </a:lnTo>
                  <a:lnTo>
                    <a:pt x="2663" y="9257"/>
                  </a:lnTo>
                  <a:lnTo>
                    <a:pt x="2907" y="9232"/>
                  </a:lnTo>
                  <a:lnTo>
                    <a:pt x="3151" y="9159"/>
                  </a:lnTo>
                  <a:lnTo>
                    <a:pt x="3371" y="9086"/>
                  </a:lnTo>
                  <a:lnTo>
                    <a:pt x="3591" y="8988"/>
                  </a:lnTo>
                  <a:lnTo>
                    <a:pt x="3786" y="8866"/>
                  </a:lnTo>
                  <a:lnTo>
                    <a:pt x="3957" y="8719"/>
                  </a:lnTo>
                  <a:lnTo>
                    <a:pt x="4128" y="8573"/>
                  </a:lnTo>
                  <a:lnTo>
                    <a:pt x="4299" y="8402"/>
                  </a:lnTo>
                  <a:lnTo>
                    <a:pt x="4446" y="8207"/>
                  </a:lnTo>
                  <a:lnTo>
                    <a:pt x="4568" y="8011"/>
                  </a:lnTo>
                  <a:lnTo>
                    <a:pt x="4665" y="7791"/>
                  </a:lnTo>
                  <a:lnTo>
                    <a:pt x="4739" y="7572"/>
                  </a:lnTo>
                  <a:lnTo>
                    <a:pt x="4812" y="7327"/>
                  </a:lnTo>
                  <a:lnTo>
                    <a:pt x="4836" y="7107"/>
                  </a:lnTo>
                  <a:lnTo>
                    <a:pt x="4861" y="6863"/>
                  </a:lnTo>
                  <a:lnTo>
                    <a:pt x="4836" y="6717"/>
                  </a:lnTo>
                  <a:lnTo>
                    <a:pt x="4812" y="6619"/>
                  </a:lnTo>
                  <a:lnTo>
                    <a:pt x="4739" y="6521"/>
                  </a:lnTo>
                  <a:lnTo>
                    <a:pt x="4665" y="6424"/>
                  </a:lnTo>
                  <a:lnTo>
                    <a:pt x="4592" y="6350"/>
                  </a:lnTo>
                  <a:lnTo>
                    <a:pt x="4470" y="6302"/>
                  </a:lnTo>
                  <a:lnTo>
                    <a:pt x="4372" y="6253"/>
                  </a:lnTo>
                  <a:lnTo>
                    <a:pt x="4128" y="6253"/>
                  </a:lnTo>
                  <a:lnTo>
                    <a:pt x="4006" y="6302"/>
                  </a:lnTo>
                  <a:lnTo>
                    <a:pt x="3908" y="6350"/>
                  </a:lnTo>
                  <a:lnTo>
                    <a:pt x="3811" y="6424"/>
                  </a:lnTo>
                  <a:lnTo>
                    <a:pt x="3737" y="6521"/>
                  </a:lnTo>
                  <a:lnTo>
                    <a:pt x="3688" y="6619"/>
                  </a:lnTo>
                  <a:lnTo>
                    <a:pt x="3640" y="6717"/>
                  </a:lnTo>
                  <a:lnTo>
                    <a:pt x="3640" y="6863"/>
                  </a:lnTo>
                  <a:lnTo>
                    <a:pt x="3615" y="7083"/>
                  </a:lnTo>
                  <a:lnTo>
                    <a:pt x="3542" y="7327"/>
                  </a:lnTo>
                  <a:lnTo>
                    <a:pt x="3420" y="7523"/>
                  </a:lnTo>
                  <a:lnTo>
                    <a:pt x="3273" y="7718"/>
                  </a:lnTo>
                  <a:lnTo>
                    <a:pt x="3102" y="7865"/>
                  </a:lnTo>
                  <a:lnTo>
                    <a:pt x="2907" y="7962"/>
                  </a:lnTo>
                  <a:lnTo>
                    <a:pt x="2663" y="8036"/>
                  </a:lnTo>
                  <a:lnTo>
                    <a:pt x="2418" y="8060"/>
                  </a:lnTo>
                  <a:lnTo>
                    <a:pt x="2174" y="8036"/>
                  </a:lnTo>
                  <a:lnTo>
                    <a:pt x="1954" y="7962"/>
                  </a:lnTo>
                  <a:lnTo>
                    <a:pt x="1759" y="7865"/>
                  </a:lnTo>
                  <a:lnTo>
                    <a:pt x="1564" y="7718"/>
                  </a:lnTo>
                  <a:lnTo>
                    <a:pt x="1417" y="7523"/>
                  </a:lnTo>
                  <a:lnTo>
                    <a:pt x="1319" y="7327"/>
                  </a:lnTo>
                  <a:lnTo>
                    <a:pt x="1246" y="7083"/>
                  </a:lnTo>
                  <a:lnTo>
                    <a:pt x="1222" y="6863"/>
                  </a:lnTo>
                  <a:lnTo>
                    <a:pt x="1222" y="0"/>
                  </a:lnTo>
                  <a:lnTo>
                    <a:pt x="953" y="220"/>
                  </a:lnTo>
                  <a:lnTo>
                    <a:pt x="880" y="293"/>
                  </a:lnTo>
                  <a:lnTo>
                    <a:pt x="806" y="342"/>
                  </a:lnTo>
                  <a:lnTo>
                    <a:pt x="709" y="367"/>
                  </a:lnTo>
                  <a:lnTo>
                    <a:pt x="513" y="367"/>
                  </a:lnTo>
                  <a:lnTo>
                    <a:pt x="416" y="342"/>
                  </a:lnTo>
                  <a:lnTo>
                    <a:pt x="342" y="293"/>
                  </a:lnTo>
                  <a:lnTo>
                    <a:pt x="269" y="22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483" name="Google Shape;4483;p39"/>
            <p:cNvSpPr/>
            <p:nvPr/>
          </p:nvSpPr>
          <p:spPr>
            <a:xfrm>
              <a:off x="6617400" y="931125"/>
              <a:ext cx="483600" cy="259500"/>
            </a:xfrm>
            <a:custGeom>
              <a:avLst/>
              <a:gdLst/>
              <a:ahLst/>
              <a:cxnLst/>
              <a:rect l="l" t="t" r="r" b="b"/>
              <a:pathLst>
                <a:path w="19344" h="10380" extrusionOk="0">
                  <a:moveTo>
                    <a:pt x="5252" y="9769"/>
                  </a:moveTo>
                  <a:lnTo>
                    <a:pt x="5252" y="9769"/>
                  </a:lnTo>
                  <a:lnTo>
                    <a:pt x="5252" y="9769"/>
                  </a:lnTo>
                  <a:close/>
                  <a:moveTo>
                    <a:pt x="9672" y="0"/>
                  </a:moveTo>
                  <a:lnTo>
                    <a:pt x="9550" y="25"/>
                  </a:lnTo>
                  <a:lnTo>
                    <a:pt x="9428" y="49"/>
                  </a:lnTo>
                  <a:lnTo>
                    <a:pt x="9330" y="122"/>
                  </a:lnTo>
                  <a:lnTo>
                    <a:pt x="9232" y="196"/>
                  </a:lnTo>
                  <a:lnTo>
                    <a:pt x="9159" y="269"/>
                  </a:lnTo>
                  <a:lnTo>
                    <a:pt x="9110" y="367"/>
                  </a:lnTo>
                  <a:lnTo>
                    <a:pt x="9086" y="489"/>
                  </a:lnTo>
                  <a:lnTo>
                    <a:pt x="9062" y="611"/>
                  </a:lnTo>
                  <a:lnTo>
                    <a:pt x="9062" y="1246"/>
                  </a:lnTo>
                  <a:lnTo>
                    <a:pt x="8622" y="1270"/>
                  </a:lnTo>
                  <a:lnTo>
                    <a:pt x="8182" y="1343"/>
                  </a:lnTo>
                  <a:lnTo>
                    <a:pt x="7767" y="1417"/>
                  </a:lnTo>
                  <a:lnTo>
                    <a:pt x="7328" y="1514"/>
                  </a:lnTo>
                  <a:lnTo>
                    <a:pt x="6912" y="1612"/>
                  </a:lnTo>
                  <a:lnTo>
                    <a:pt x="6497" y="1759"/>
                  </a:lnTo>
                  <a:lnTo>
                    <a:pt x="6082" y="1905"/>
                  </a:lnTo>
                  <a:lnTo>
                    <a:pt x="5691" y="2076"/>
                  </a:lnTo>
                  <a:lnTo>
                    <a:pt x="5300" y="2247"/>
                  </a:lnTo>
                  <a:lnTo>
                    <a:pt x="4910" y="2467"/>
                  </a:lnTo>
                  <a:lnTo>
                    <a:pt x="4543" y="2687"/>
                  </a:lnTo>
                  <a:lnTo>
                    <a:pt x="4177" y="2931"/>
                  </a:lnTo>
                  <a:lnTo>
                    <a:pt x="3811" y="3175"/>
                  </a:lnTo>
                  <a:lnTo>
                    <a:pt x="3469" y="3468"/>
                  </a:lnTo>
                  <a:lnTo>
                    <a:pt x="3151" y="3761"/>
                  </a:lnTo>
                  <a:lnTo>
                    <a:pt x="2834" y="4054"/>
                  </a:lnTo>
                  <a:lnTo>
                    <a:pt x="2516" y="4372"/>
                  </a:lnTo>
                  <a:lnTo>
                    <a:pt x="2223" y="4714"/>
                  </a:lnTo>
                  <a:lnTo>
                    <a:pt x="1930" y="5080"/>
                  </a:lnTo>
                  <a:lnTo>
                    <a:pt x="1686" y="5422"/>
                  </a:lnTo>
                  <a:lnTo>
                    <a:pt x="1442" y="5788"/>
                  </a:lnTo>
                  <a:lnTo>
                    <a:pt x="1222" y="6179"/>
                  </a:lnTo>
                  <a:lnTo>
                    <a:pt x="1002" y="6570"/>
                  </a:lnTo>
                  <a:lnTo>
                    <a:pt x="807" y="6961"/>
                  </a:lnTo>
                  <a:lnTo>
                    <a:pt x="660" y="7376"/>
                  </a:lnTo>
                  <a:lnTo>
                    <a:pt x="489" y="7791"/>
                  </a:lnTo>
                  <a:lnTo>
                    <a:pt x="367" y="8206"/>
                  </a:lnTo>
                  <a:lnTo>
                    <a:pt x="245" y="8622"/>
                  </a:lnTo>
                  <a:lnTo>
                    <a:pt x="172" y="9061"/>
                  </a:lnTo>
                  <a:lnTo>
                    <a:pt x="98" y="9501"/>
                  </a:lnTo>
                  <a:lnTo>
                    <a:pt x="25" y="9940"/>
                  </a:lnTo>
                  <a:lnTo>
                    <a:pt x="1" y="10380"/>
                  </a:lnTo>
                  <a:lnTo>
                    <a:pt x="196" y="10111"/>
                  </a:lnTo>
                  <a:lnTo>
                    <a:pt x="465" y="9867"/>
                  </a:lnTo>
                  <a:lnTo>
                    <a:pt x="758" y="9647"/>
                  </a:lnTo>
                  <a:lnTo>
                    <a:pt x="1075" y="9452"/>
                  </a:lnTo>
                  <a:lnTo>
                    <a:pt x="1442" y="9305"/>
                  </a:lnTo>
                  <a:lnTo>
                    <a:pt x="1808" y="9183"/>
                  </a:lnTo>
                  <a:lnTo>
                    <a:pt x="2223" y="9110"/>
                  </a:lnTo>
                  <a:lnTo>
                    <a:pt x="2638" y="9086"/>
                  </a:lnTo>
                  <a:lnTo>
                    <a:pt x="2956" y="9110"/>
                  </a:lnTo>
                  <a:lnTo>
                    <a:pt x="3249" y="9134"/>
                  </a:lnTo>
                  <a:lnTo>
                    <a:pt x="3542" y="9208"/>
                  </a:lnTo>
                  <a:lnTo>
                    <a:pt x="3811" y="9281"/>
                  </a:lnTo>
                  <a:lnTo>
                    <a:pt x="4079" y="9379"/>
                  </a:lnTo>
                  <a:lnTo>
                    <a:pt x="4323" y="9501"/>
                  </a:lnTo>
                  <a:lnTo>
                    <a:pt x="4543" y="9647"/>
                  </a:lnTo>
                  <a:lnTo>
                    <a:pt x="4763" y="9794"/>
                  </a:lnTo>
                  <a:lnTo>
                    <a:pt x="4812" y="9305"/>
                  </a:lnTo>
                  <a:lnTo>
                    <a:pt x="4934" y="8573"/>
                  </a:lnTo>
                  <a:lnTo>
                    <a:pt x="5007" y="8109"/>
                  </a:lnTo>
                  <a:lnTo>
                    <a:pt x="5129" y="7620"/>
                  </a:lnTo>
                  <a:lnTo>
                    <a:pt x="5276" y="7107"/>
                  </a:lnTo>
                  <a:lnTo>
                    <a:pt x="5447" y="6546"/>
                  </a:lnTo>
                  <a:lnTo>
                    <a:pt x="5642" y="5984"/>
                  </a:lnTo>
                  <a:lnTo>
                    <a:pt x="5887" y="5373"/>
                  </a:lnTo>
                  <a:lnTo>
                    <a:pt x="6180" y="4763"/>
                  </a:lnTo>
                  <a:lnTo>
                    <a:pt x="6522" y="4152"/>
                  </a:lnTo>
                  <a:lnTo>
                    <a:pt x="6888" y="3542"/>
                  </a:lnTo>
                  <a:lnTo>
                    <a:pt x="7303" y="2931"/>
                  </a:lnTo>
                  <a:lnTo>
                    <a:pt x="7792" y="2345"/>
                  </a:lnTo>
                  <a:lnTo>
                    <a:pt x="8329" y="1783"/>
                  </a:lnTo>
                  <a:lnTo>
                    <a:pt x="8402" y="1710"/>
                  </a:lnTo>
                  <a:lnTo>
                    <a:pt x="8597" y="1710"/>
                  </a:lnTo>
                  <a:lnTo>
                    <a:pt x="8671" y="1783"/>
                  </a:lnTo>
                  <a:lnTo>
                    <a:pt x="8720" y="1856"/>
                  </a:lnTo>
                  <a:lnTo>
                    <a:pt x="8744" y="1954"/>
                  </a:lnTo>
                  <a:lnTo>
                    <a:pt x="8720" y="2027"/>
                  </a:lnTo>
                  <a:lnTo>
                    <a:pt x="8671" y="2125"/>
                  </a:lnTo>
                  <a:lnTo>
                    <a:pt x="8182" y="2662"/>
                  </a:lnTo>
                  <a:lnTo>
                    <a:pt x="7718" y="3200"/>
                  </a:lnTo>
                  <a:lnTo>
                    <a:pt x="7328" y="3786"/>
                  </a:lnTo>
                  <a:lnTo>
                    <a:pt x="6961" y="4348"/>
                  </a:lnTo>
                  <a:lnTo>
                    <a:pt x="6668" y="4934"/>
                  </a:lnTo>
                  <a:lnTo>
                    <a:pt x="6375" y="5495"/>
                  </a:lnTo>
                  <a:lnTo>
                    <a:pt x="6155" y="6082"/>
                  </a:lnTo>
                  <a:lnTo>
                    <a:pt x="5960" y="6619"/>
                  </a:lnTo>
                  <a:lnTo>
                    <a:pt x="5789" y="7156"/>
                  </a:lnTo>
                  <a:lnTo>
                    <a:pt x="5642" y="7645"/>
                  </a:lnTo>
                  <a:lnTo>
                    <a:pt x="5520" y="8109"/>
                  </a:lnTo>
                  <a:lnTo>
                    <a:pt x="5423" y="8548"/>
                  </a:lnTo>
                  <a:lnTo>
                    <a:pt x="5300" y="9257"/>
                  </a:lnTo>
                  <a:lnTo>
                    <a:pt x="5252" y="9769"/>
                  </a:lnTo>
                  <a:lnTo>
                    <a:pt x="5471" y="9623"/>
                  </a:lnTo>
                  <a:lnTo>
                    <a:pt x="5691" y="9476"/>
                  </a:lnTo>
                  <a:lnTo>
                    <a:pt x="5935" y="9379"/>
                  </a:lnTo>
                  <a:lnTo>
                    <a:pt x="6180" y="9281"/>
                  </a:lnTo>
                  <a:lnTo>
                    <a:pt x="6448" y="9208"/>
                  </a:lnTo>
                  <a:lnTo>
                    <a:pt x="6741" y="9134"/>
                  </a:lnTo>
                  <a:lnTo>
                    <a:pt x="7034" y="9110"/>
                  </a:lnTo>
                  <a:lnTo>
                    <a:pt x="7328" y="9086"/>
                  </a:lnTo>
                  <a:lnTo>
                    <a:pt x="7645" y="9110"/>
                  </a:lnTo>
                  <a:lnTo>
                    <a:pt x="7938" y="9134"/>
                  </a:lnTo>
                  <a:lnTo>
                    <a:pt x="8207" y="9208"/>
                  </a:lnTo>
                  <a:lnTo>
                    <a:pt x="8475" y="9281"/>
                  </a:lnTo>
                  <a:lnTo>
                    <a:pt x="8744" y="9379"/>
                  </a:lnTo>
                  <a:lnTo>
                    <a:pt x="8988" y="9501"/>
                  </a:lnTo>
                  <a:lnTo>
                    <a:pt x="9208" y="9623"/>
                  </a:lnTo>
                  <a:lnTo>
                    <a:pt x="9428" y="9794"/>
                  </a:lnTo>
                  <a:lnTo>
                    <a:pt x="9428" y="1954"/>
                  </a:lnTo>
                  <a:lnTo>
                    <a:pt x="9452" y="1856"/>
                  </a:lnTo>
                  <a:lnTo>
                    <a:pt x="9501" y="1783"/>
                  </a:lnTo>
                  <a:lnTo>
                    <a:pt x="9574" y="1710"/>
                  </a:lnTo>
                  <a:lnTo>
                    <a:pt x="9770" y="1710"/>
                  </a:lnTo>
                  <a:lnTo>
                    <a:pt x="9843" y="1783"/>
                  </a:lnTo>
                  <a:lnTo>
                    <a:pt x="9892" y="1856"/>
                  </a:lnTo>
                  <a:lnTo>
                    <a:pt x="9916" y="1954"/>
                  </a:lnTo>
                  <a:lnTo>
                    <a:pt x="9916" y="9794"/>
                  </a:lnTo>
                  <a:lnTo>
                    <a:pt x="10136" y="9623"/>
                  </a:lnTo>
                  <a:lnTo>
                    <a:pt x="10356" y="9501"/>
                  </a:lnTo>
                  <a:lnTo>
                    <a:pt x="10600" y="9379"/>
                  </a:lnTo>
                  <a:lnTo>
                    <a:pt x="10869" y="9281"/>
                  </a:lnTo>
                  <a:lnTo>
                    <a:pt x="11137" y="9208"/>
                  </a:lnTo>
                  <a:lnTo>
                    <a:pt x="11406" y="9134"/>
                  </a:lnTo>
                  <a:lnTo>
                    <a:pt x="11699" y="9110"/>
                  </a:lnTo>
                  <a:lnTo>
                    <a:pt x="12017" y="9086"/>
                  </a:lnTo>
                  <a:lnTo>
                    <a:pt x="12310" y="9110"/>
                  </a:lnTo>
                  <a:lnTo>
                    <a:pt x="12603" y="9134"/>
                  </a:lnTo>
                  <a:lnTo>
                    <a:pt x="12896" y="9208"/>
                  </a:lnTo>
                  <a:lnTo>
                    <a:pt x="13165" y="9281"/>
                  </a:lnTo>
                  <a:lnTo>
                    <a:pt x="13409" y="9379"/>
                  </a:lnTo>
                  <a:lnTo>
                    <a:pt x="13653" y="9476"/>
                  </a:lnTo>
                  <a:lnTo>
                    <a:pt x="13873" y="9623"/>
                  </a:lnTo>
                  <a:lnTo>
                    <a:pt x="14093" y="9769"/>
                  </a:lnTo>
                  <a:lnTo>
                    <a:pt x="14019" y="9257"/>
                  </a:lnTo>
                  <a:lnTo>
                    <a:pt x="13897" y="8548"/>
                  </a:lnTo>
                  <a:lnTo>
                    <a:pt x="13824" y="8109"/>
                  </a:lnTo>
                  <a:lnTo>
                    <a:pt x="13702" y="7645"/>
                  </a:lnTo>
                  <a:lnTo>
                    <a:pt x="13555" y="7132"/>
                  </a:lnTo>
                  <a:lnTo>
                    <a:pt x="13384" y="6619"/>
                  </a:lnTo>
                  <a:lnTo>
                    <a:pt x="13189" y="6057"/>
                  </a:lnTo>
                  <a:lnTo>
                    <a:pt x="12945" y="5495"/>
                  </a:lnTo>
                  <a:lnTo>
                    <a:pt x="12676" y="4934"/>
                  </a:lnTo>
                  <a:lnTo>
                    <a:pt x="12359" y="4348"/>
                  </a:lnTo>
                  <a:lnTo>
                    <a:pt x="12017" y="3786"/>
                  </a:lnTo>
                  <a:lnTo>
                    <a:pt x="11626" y="3200"/>
                  </a:lnTo>
                  <a:lnTo>
                    <a:pt x="11162" y="2662"/>
                  </a:lnTo>
                  <a:lnTo>
                    <a:pt x="10673" y="2125"/>
                  </a:lnTo>
                  <a:lnTo>
                    <a:pt x="10625" y="2027"/>
                  </a:lnTo>
                  <a:lnTo>
                    <a:pt x="10600" y="1954"/>
                  </a:lnTo>
                  <a:lnTo>
                    <a:pt x="10625" y="1856"/>
                  </a:lnTo>
                  <a:lnTo>
                    <a:pt x="10673" y="1783"/>
                  </a:lnTo>
                  <a:lnTo>
                    <a:pt x="10747" y="1710"/>
                  </a:lnTo>
                  <a:lnTo>
                    <a:pt x="10942" y="1710"/>
                  </a:lnTo>
                  <a:lnTo>
                    <a:pt x="11015" y="1783"/>
                  </a:lnTo>
                  <a:lnTo>
                    <a:pt x="11553" y="2345"/>
                  </a:lnTo>
                  <a:lnTo>
                    <a:pt x="12017" y="2931"/>
                  </a:lnTo>
                  <a:lnTo>
                    <a:pt x="12456" y="3542"/>
                  </a:lnTo>
                  <a:lnTo>
                    <a:pt x="12823" y="4152"/>
                  </a:lnTo>
                  <a:lnTo>
                    <a:pt x="13165" y="4787"/>
                  </a:lnTo>
                  <a:lnTo>
                    <a:pt x="13458" y="5373"/>
                  </a:lnTo>
                  <a:lnTo>
                    <a:pt x="13702" y="5984"/>
                  </a:lnTo>
                  <a:lnTo>
                    <a:pt x="13897" y="6546"/>
                  </a:lnTo>
                  <a:lnTo>
                    <a:pt x="14068" y="7107"/>
                  </a:lnTo>
                  <a:lnTo>
                    <a:pt x="14215" y="7620"/>
                  </a:lnTo>
                  <a:lnTo>
                    <a:pt x="14337" y="8109"/>
                  </a:lnTo>
                  <a:lnTo>
                    <a:pt x="14410" y="8573"/>
                  </a:lnTo>
                  <a:lnTo>
                    <a:pt x="14532" y="9305"/>
                  </a:lnTo>
                  <a:lnTo>
                    <a:pt x="14581" y="9794"/>
                  </a:lnTo>
                  <a:lnTo>
                    <a:pt x="14801" y="9647"/>
                  </a:lnTo>
                  <a:lnTo>
                    <a:pt x="15021" y="9501"/>
                  </a:lnTo>
                  <a:lnTo>
                    <a:pt x="15265" y="9379"/>
                  </a:lnTo>
                  <a:lnTo>
                    <a:pt x="15534" y="9281"/>
                  </a:lnTo>
                  <a:lnTo>
                    <a:pt x="15802" y="9208"/>
                  </a:lnTo>
                  <a:lnTo>
                    <a:pt x="16095" y="9134"/>
                  </a:lnTo>
                  <a:lnTo>
                    <a:pt x="16388" y="9110"/>
                  </a:lnTo>
                  <a:lnTo>
                    <a:pt x="16706" y="9086"/>
                  </a:lnTo>
                  <a:lnTo>
                    <a:pt x="17121" y="9110"/>
                  </a:lnTo>
                  <a:lnTo>
                    <a:pt x="17536" y="9183"/>
                  </a:lnTo>
                  <a:lnTo>
                    <a:pt x="17903" y="9305"/>
                  </a:lnTo>
                  <a:lnTo>
                    <a:pt x="18269" y="9452"/>
                  </a:lnTo>
                  <a:lnTo>
                    <a:pt x="18587" y="9647"/>
                  </a:lnTo>
                  <a:lnTo>
                    <a:pt x="18880" y="9867"/>
                  </a:lnTo>
                  <a:lnTo>
                    <a:pt x="19148" y="10111"/>
                  </a:lnTo>
                  <a:lnTo>
                    <a:pt x="19344" y="10380"/>
                  </a:lnTo>
                  <a:lnTo>
                    <a:pt x="19319" y="9940"/>
                  </a:lnTo>
                  <a:lnTo>
                    <a:pt x="19246" y="9501"/>
                  </a:lnTo>
                  <a:lnTo>
                    <a:pt x="19173" y="9061"/>
                  </a:lnTo>
                  <a:lnTo>
                    <a:pt x="19099" y="8622"/>
                  </a:lnTo>
                  <a:lnTo>
                    <a:pt x="18977" y="8206"/>
                  </a:lnTo>
                  <a:lnTo>
                    <a:pt x="18855" y="7791"/>
                  </a:lnTo>
                  <a:lnTo>
                    <a:pt x="18684" y="7376"/>
                  </a:lnTo>
                  <a:lnTo>
                    <a:pt x="18538" y="6961"/>
                  </a:lnTo>
                  <a:lnTo>
                    <a:pt x="18342" y="6570"/>
                  </a:lnTo>
                  <a:lnTo>
                    <a:pt x="18122" y="6179"/>
                  </a:lnTo>
                  <a:lnTo>
                    <a:pt x="17903" y="5788"/>
                  </a:lnTo>
                  <a:lnTo>
                    <a:pt x="17658" y="5422"/>
                  </a:lnTo>
                  <a:lnTo>
                    <a:pt x="17414" y="5080"/>
                  </a:lnTo>
                  <a:lnTo>
                    <a:pt x="17121" y="4714"/>
                  </a:lnTo>
                  <a:lnTo>
                    <a:pt x="16828" y="4372"/>
                  </a:lnTo>
                  <a:lnTo>
                    <a:pt x="16511" y="4054"/>
                  </a:lnTo>
                  <a:lnTo>
                    <a:pt x="16193" y="3761"/>
                  </a:lnTo>
                  <a:lnTo>
                    <a:pt x="15876" y="3468"/>
                  </a:lnTo>
                  <a:lnTo>
                    <a:pt x="15534" y="3175"/>
                  </a:lnTo>
                  <a:lnTo>
                    <a:pt x="15167" y="2931"/>
                  </a:lnTo>
                  <a:lnTo>
                    <a:pt x="14801" y="2687"/>
                  </a:lnTo>
                  <a:lnTo>
                    <a:pt x="14435" y="2467"/>
                  </a:lnTo>
                  <a:lnTo>
                    <a:pt x="14044" y="2247"/>
                  </a:lnTo>
                  <a:lnTo>
                    <a:pt x="13653" y="2076"/>
                  </a:lnTo>
                  <a:lnTo>
                    <a:pt x="13262" y="1905"/>
                  </a:lnTo>
                  <a:lnTo>
                    <a:pt x="12847" y="1759"/>
                  </a:lnTo>
                  <a:lnTo>
                    <a:pt x="12432" y="1612"/>
                  </a:lnTo>
                  <a:lnTo>
                    <a:pt x="12017" y="1514"/>
                  </a:lnTo>
                  <a:lnTo>
                    <a:pt x="11577" y="1417"/>
                  </a:lnTo>
                  <a:lnTo>
                    <a:pt x="11162" y="1343"/>
                  </a:lnTo>
                  <a:lnTo>
                    <a:pt x="10722" y="1270"/>
                  </a:lnTo>
                  <a:lnTo>
                    <a:pt x="10283" y="1246"/>
                  </a:lnTo>
                  <a:lnTo>
                    <a:pt x="10283" y="611"/>
                  </a:lnTo>
                  <a:lnTo>
                    <a:pt x="10258" y="489"/>
                  </a:lnTo>
                  <a:lnTo>
                    <a:pt x="10234" y="367"/>
                  </a:lnTo>
                  <a:lnTo>
                    <a:pt x="10185" y="269"/>
                  </a:lnTo>
                  <a:lnTo>
                    <a:pt x="10112" y="196"/>
                  </a:lnTo>
                  <a:lnTo>
                    <a:pt x="10014" y="122"/>
                  </a:lnTo>
                  <a:lnTo>
                    <a:pt x="9916" y="49"/>
                  </a:lnTo>
                  <a:lnTo>
                    <a:pt x="9794" y="25"/>
                  </a:lnTo>
                  <a:lnTo>
                    <a:pt x="96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4484" name="Google Shape;4484;p39"/>
          <p:cNvGrpSpPr/>
          <p:nvPr/>
        </p:nvGrpSpPr>
        <p:grpSpPr>
          <a:xfrm>
            <a:off x="337525" y="1551048"/>
            <a:ext cx="389994" cy="273623"/>
            <a:chOff x="559275" y="1683950"/>
            <a:chExt cx="466500" cy="327300"/>
          </a:xfrm>
        </p:grpSpPr>
        <p:sp>
          <p:nvSpPr>
            <p:cNvPr id="4485" name="Google Shape;4485;p39"/>
            <p:cNvSpPr/>
            <p:nvPr/>
          </p:nvSpPr>
          <p:spPr>
            <a:xfrm>
              <a:off x="559275" y="1683950"/>
              <a:ext cx="466500" cy="197850"/>
            </a:xfrm>
            <a:custGeom>
              <a:avLst/>
              <a:gdLst/>
              <a:ahLst/>
              <a:cxnLst/>
              <a:rect l="l" t="t" r="r" b="b"/>
              <a:pathLst>
                <a:path w="18660" h="7914" extrusionOk="0">
                  <a:moveTo>
                    <a:pt x="391" y="1"/>
                  </a:moveTo>
                  <a:lnTo>
                    <a:pt x="293" y="50"/>
                  </a:lnTo>
                  <a:lnTo>
                    <a:pt x="220" y="74"/>
                  </a:lnTo>
                  <a:lnTo>
                    <a:pt x="147" y="147"/>
                  </a:lnTo>
                  <a:lnTo>
                    <a:pt x="74" y="221"/>
                  </a:lnTo>
                  <a:lnTo>
                    <a:pt x="49" y="294"/>
                  </a:lnTo>
                  <a:lnTo>
                    <a:pt x="0" y="392"/>
                  </a:lnTo>
                  <a:lnTo>
                    <a:pt x="0" y="489"/>
                  </a:lnTo>
                  <a:lnTo>
                    <a:pt x="0" y="1173"/>
                  </a:lnTo>
                  <a:lnTo>
                    <a:pt x="9330" y="7914"/>
                  </a:lnTo>
                  <a:lnTo>
                    <a:pt x="18659" y="1173"/>
                  </a:lnTo>
                  <a:lnTo>
                    <a:pt x="18659" y="489"/>
                  </a:lnTo>
                  <a:lnTo>
                    <a:pt x="18659" y="392"/>
                  </a:lnTo>
                  <a:lnTo>
                    <a:pt x="18611" y="294"/>
                  </a:lnTo>
                  <a:lnTo>
                    <a:pt x="18586" y="221"/>
                  </a:lnTo>
                  <a:lnTo>
                    <a:pt x="18513" y="147"/>
                  </a:lnTo>
                  <a:lnTo>
                    <a:pt x="18440" y="74"/>
                  </a:lnTo>
                  <a:lnTo>
                    <a:pt x="18366" y="50"/>
                  </a:lnTo>
                  <a:lnTo>
                    <a:pt x="1826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486" name="Google Shape;4486;p39"/>
            <p:cNvSpPr/>
            <p:nvPr/>
          </p:nvSpPr>
          <p:spPr>
            <a:xfrm>
              <a:off x="559275" y="1727925"/>
              <a:ext cx="466500" cy="283325"/>
            </a:xfrm>
            <a:custGeom>
              <a:avLst/>
              <a:gdLst/>
              <a:ahLst/>
              <a:cxnLst/>
              <a:rect l="l" t="t" r="r" b="b"/>
              <a:pathLst>
                <a:path w="18660" h="11333" extrusionOk="0">
                  <a:moveTo>
                    <a:pt x="0" y="0"/>
                  </a:moveTo>
                  <a:lnTo>
                    <a:pt x="0" y="10844"/>
                  </a:lnTo>
                  <a:lnTo>
                    <a:pt x="0" y="10917"/>
                  </a:lnTo>
                  <a:lnTo>
                    <a:pt x="5129" y="7230"/>
                  </a:lnTo>
                  <a:lnTo>
                    <a:pt x="5227" y="7181"/>
                  </a:lnTo>
                  <a:lnTo>
                    <a:pt x="5325" y="7181"/>
                  </a:lnTo>
                  <a:lnTo>
                    <a:pt x="5398" y="7205"/>
                  </a:lnTo>
                  <a:lnTo>
                    <a:pt x="5471" y="7278"/>
                  </a:lnTo>
                  <a:lnTo>
                    <a:pt x="5520" y="7376"/>
                  </a:lnTo>
                  <a:lnTo>
                    <a:pt x="5520" y="7474"/>
                  </a:lnTo>
                  <a:lnTo>
                    <a:pt x="5471" y="7547"/>
                  </a:lnTo>
                  <a:lnTo>
                    <a:pt x="5422" y="7620"/>
                  </a:lnTo>
                  <a:lnTo>
                    <a:pt x="318" y="11308"/>
                  </a:lnTo>
                  <a:lnTo>
                    <a:pt x="415" y="11333"/>
                  </a:lnTo>
                  <a:lnTo>
                    <a:pt x="18244" y="11333"/>
                  </a:lnTo>
                  <a:lnTo>
                    <a:pt x="18342" y="11308"/>
                  </a:lnTo>
                  <a:lnTo>
                    <a:pt x="13238" y="7620"/>
                  </a:lnTo>
                  <a:lnTo>
                    <a:pt x="13189" y="7547"/>
                  </a:lnTo>
                  <a:lnTo>
                    <a:pt x="13140" y="7474"/>
                  </a:lnTo>
                  <a:lnTo>
                    <a:pt x="13140" y="7376"/>
                  </a:lnTo>
                  <a:lnTo>
                    <a:pt x="13189" y="7278"/>
                  </a:lnTo>
                  <a:lnTo>
                    <a:pt x="13262" y="7205"/>
                  </a:lnTo>
                  <a:lnTo>
                    <a:pt x="13335" y="7181"/>
                  </a:lnTo>
                  <a:lnTo>
                    <a:pt x="13433" y="7181"/>
                  </a:lnTo>
                  <a:lnTo>
                    <a:pt x="13531" y="7230"/>
                  </a:lnTo>
                  <a:lnTo>
                    <a:pt x="18659" y="10917"/>
                  </a:lnTo>
                  <a:lnTo>
                    <a:pt x="18659" y="10844"/>
                  </a:lnTo>
                  <a:lnTo>
                    <a:pt x="18659" y="0"/>
                  </a:lnTo>
                  <a:lnTo>
                    <a:pt x="9476" y="6643"/>
                  </a:lnTo>
                  <a:lnTo>
                    <a:pt x="9403" y="6692"/>
                  </a:lnTo>
                  <a:lnTo>
                    <a:pt x="9257" y="6692"/>
                  </a:lnTo>
                  <a:lnTo>
                    <a:pt x="9183" y="6643"/>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4487" name="Google Shape;4487;p39"/>
          <p:cNvGrpSpPr/>
          <p:nvPr/>
        </p:nvGrpSpPr>
        <p:grpSpPr>
          <a:xfrm>
            <a:off x="901052" y="1496958"/>
            <a:ext cx="389994" cy="381822"/>
            <a:chOff x="1233350" y="1619250"/>
            <a:chExt cx="466500" cy="456725"/>
          </a:xfrm>
        </p:grpSpPr>
        <p:sp>
          <p:nvSpPr>
            <p:cNvPr id="4488" name="Google Shape;4488;p39"/>
            <p:cNvSpPr/>
            <p:nvPr/>
          </p:nvSpPr>
          <p:spPr>
            <a:xfrm>
              <a:off x="1233350" y="1619250"/>
              <a:ext cx="466500" cy="456725"/>
            </a:xfrm>
            <a:custGeom>
              <a:avLst/>
              <a:gdLst/>
              <a:ahLst/>
              <a:cxnLst/>
              <a:rect l="l" t="t" r="r" b="b"/>
              <a:pathLst>
                <a:path w="18660" h="18269" extrusionOk="0">
                  <a:moveTo>
                    <a:pt x="14923" y="5080"/>
                  </a:moveTo>
                  <a:lnTo>
                    <a:pt x="14923" y="9037"/>
                  </a:lnTo>
                  <a:lnTo>
                    <a:pt x="17316" y="7913"/>
                  </a:lnTo>
                  <a:lnTo>
                    <a:pt x="9476" y="13579"/>
                  </a:lnTo>
                  <a:lnTo>
                    <a:pt x="9403" y="13604"/>
                  </a:lnTo>
                  <a:lnTo>
                    <a:pt x="9330" y="13628"/>
                  </a:lnTo>
                  <a:lnTo>
                    <a:pt x="9257" y="13604"/>
                  </a:lnTo>
                  <a:lnTo>
                    <a:pt x="9183" y="13579"/>
                  </a:lnTo>
                  <a:lnTo>
                    <a:pt x="1344" y="7913"/>
                  </a:lnTo>
                  <a:lnTo>
                    <a:pt x="3737" y="9037"/>
                  </a:lnTo>
                  <a:lnTo>
                    <a:pt x="3737" y="5080"/>
                  </a:lnTo>
                  <a:close/>
                  <a:moveTo>
                    <a:pt x="9330" y="0"/>
                  </a:moveTo>
                  <a:lnTo>
                    <a:pt x="0" y="6741"/>
                  </a:lnTo>
                  <a:lnTo>
                    <a:pt x="0" y="17780"/>
                  </a:lnTo>
                  <a:lnTo>
                    <a:pt x="0" y="17853"/>
                  </a:lnTo>
                  <a:lnTo>
                    <a:pt x="5129" y="14165"/>
                  </a:lnTo>
                  <a:lnTo>
                    <a:pt x="5227" y="14117"/>
                  </a:lnTo>
                  <a:lnTo>
                    <a:pt x="5325" y="14117"/>
                  </a:lnTo>
                  <a:lnTo>
                    <a:pt x="5398" y="14141"/>
                  </a:lnTo>
                  <a:lnTo>
                    <a:pt x="5471" y="14214"/>
                  </a:lnTo>
                  <a:lnTo>
                    <a:pt x="5520" y="14312"/>
                  </a:lnTo>
                  <a:lnTo>
                    <a:pt x="5520" y="14385"/>
                  </a:lnTo>
                  <a:lnTo>
                    <a:pt x="5471" y="14483"/>
                  </a:lnTo>
                  <a:lnTo>
                    <a:pt x="5422" y="14556"/>
                  </a:lnTo>
                  <a:lnTo>
                    <a:pt x="318" y="18244"/>
                  </a:lnTo>
                  <a:lnTo>
                    <a:pt x="416" y="18244"/>
                  </a:lnTo>
                  <a:lnTo>
                    <a:pt x="489" y="18268"/>
                  </a:lnTo>
                  <a:lnTo>
                    <a:pt x="18171" y="18268"/>
                  </a:lnTo>
                  <a:lnTo>
                    <a:pt x="18244" y="18244"/>
                  </a:lnTo>
                  <a:lnTo>
                    <a:pt x="18342" y="18244"/>
                  </a:lnTo>
                  <a:lnTo>
                    <a:pt x="13238" y="14556"/>
                  </a:lnTo>
                  <a:lnTo>
                    <a:pt x="13189" y="14483"/>
                  </a:lnTo>
                  <a:lnTo>
                    <a:pt x="13140" y="14385"/>
                  </a:lnTo>
                  <a:lnTo>
                    <a:pt x="13140" y="14312"/>
                  </a:lnTo>
                  <a:lnTo>
                    <a:pt x="13189" y="14214"/>
                  </a:lnTo>
                  <a:lnTo>
                    <a:pt x="13262" y="14141"/>
                  </a:lnTo>
                  <a:lnTo>
                    <a:pt x="13335" y="14117"/>
                  </a:lnTo>
                  <a:lnTo>
                    <a:pt x="13433" y="14117"/>
                  </a:lnTo>
                  <a:lnTo>
                    <a:pt x="13531" y="14165"/>
                  </a:lnTo>
                  <a:lnTo>
                    <a:pt x="18660" y="17853"/>
                  </a:lnTo>
                  <a:lnTo>
                    <a:pt x="18660" y="17780"/>
                  </a:lnTo>
                  <a:lnTo>
                    <a:pt x="18660" y="6741"/>
                  </a:lnTo>
                  <a:lnTo>
                    <a:pt x="933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489" name="Google Shape;4489;p39"/>
            <p:cNvSpPr/>
            <p:nvPr/>
          </p:nvSpPr>
          <p:spPr>
            <a:xfrm>
              <a:off x="1382325" y="1792025"/>
              <a:ext cx="168550" cy="12250"/>
            </a:xfrm>
            <a:custGeom>
              <a:avLst/>
              <a:gdLst/>
              <a:ahLst/>
              <a:cxnLst/>
              <a:rect l="l" t="t" r="r" b="b"/>
              <a:pathLst>
                <a:path w="6742" h="490" extrusionOk="0">
                  <a:moveTo>
                    <a:pt x="147" y="1"/>
                  </a:moveTo>
                  <a:lnTo>
                    <a:pt x="74" y="74"/>
                  </a:lnTo>
                  <a:lnTo>
                    <a:pt x="25" y="147"/>
                  </a:lnTo>
                  <a:lnTo>
                    <a:pt x="1" y="245"/>
                  </a:lnTo>
                  <a:lnTo>
                    <a:pt x="25" y="343"/>
                  </a:lnTo>
                  <a:lnTo>
                    <a:pt x="74" y="416"/>
                  </a:lnTo>
                  <a:lnTo>
                    <a:pt x="147" y="465"/>
                  </a:lnTo>
                  <a:lnTo>
                    <a:pt x="245" y="489"/>
                  </a:lnTo>
                  <a:lnTo>
                    <a:pt x="6497" y="489"/>
                  </a:lnTo>
                  <a:lnTo>
                    <a:pt x="6595" y="465"/>
                  </a:lnTo>
                  <a:lnTo>
                    <a:pt x="6668" y="416"/>
                  </a:lnTo>
                  <a:lnTo>
                    <a:pt x="6717" y="343"/>
                  </a:lnTo>
                  <a:lnTo>
                    <a:pt x="6741" y="245"/>
                  </a:lnTo>
                  <a:lnTo>
                    <a:pt x="6717" y="147"/>
                  </a:lnTo>
                  <a:lnTo>
                    <a:pt x="6668" y="74"/>
                  </a:lnTo>
                  <a:lnTo>
                    <a:pt x="659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490" name="Google Shape;4490;p39"/>
            <p:cNvSpPr/>
            <p:nvPr/>
          </p:nvSpPr>
          <p:spPr>
            <a:xfrm>
              <a:off x="1382325" y="1825000"/>
              <a:ext cx="168550" cy="12250"/>
            </a:xfrm>
            <a:custGeom>
              <a:avLst/>
              <a:gdLst/>
              <a:ahLst/>
              <a:cxnLst/>
              <a:rect l="l" t="t" r="r" b="b"/>
              <a:pathLst>
                <a:path w="6742" h="490" extrusionOk="0">
                  <a:moveTo>
                    <a:pt x="245" y="1"/>
                  </a:moveTo>
                  <a:lnTo>
                    <a:pt x="147" y="25"/>
                  </a:lnTo>
                  <a:lnTo>
                    <a:pt x="74" y="74"/>
                  </a:lnTo>
                  <a:lnTo>
                    <a:pt x="25" y="147"/>
                  </a:lnTo>
                  <a:lnTo>
                    <a:pt x="1" y="245"/>
                  </a:lnTo>
                  <a:lnTo>
                    <a:pt x="25" y="343"/>
                  </a:lnTo>
                  <a:lnTo>
                    <a:pt x="74" y="416"/>
                  </a:lnTo>
                  <a:lnTo>
                    <a:pt x="147" y="465"/>
                  </a:lnTo>
                  <a:lnTo>
                    <a:pt x="245" y="489"/>
                  </a:lnTo>
                  <a:lnTo>
                    <a:pt x="6497" y="489"/>
                  </a:lnTo>
                  <a:lnTo>
                    <a:pt x="6595" y="465"/>
                  </a:lnTo>
                  <a:lnTo>
                    <a:pt x="6668" y="416"/>
                  </a:lnTo>
                  <a:lnTo>
                    <a:pt x="6717" y="343"/>
                  </a:lnTo>
                  <a:lnTo>
                    <a:pt x="6741" y="245"/>
                  </a:lnTo>
                  <a:lnTo>
                    <a:pt x="6717" y="147"/>
                  </a:lnTo>
                  <a:lnTo>
                    <a:pt x="6668" y="74"/>
                  </a:lnTo>
                  <a:lnTo>
                    <a:pt x="6595" y="25"/>
                  </a:lnTo>
                  <a:lnTo>
                    <a:pt x="649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491" name="Google Shape;4491;p39"/>
            <p:cNvSpPr/>
            <p:nvPr/>
          </p:nvSpPr>
          <p:spPr>
            <a:xfrm>
              <a:off x="1382325" y="1858575"/>
              <a:ext cx="70850" cy="12250"/>
            </a:xfrm>
            <a:custGeom>
              <a:avLst/>
              <a:gdLst/>
              <a:ahLst/>
              <a:cxnLst/>
              <a:rect l="l" t="t" r="r" b="b"/>
              <a:pathLst>
                <a:path w="2834" h="490" extrusionOk="0">
                  <a:moveTo>
                    <a:pt x="245" y="1"/>
                  </a:moveTo>
                  <a:lnTo>
                    <a:pt x="147" y="25"/>
                  </a:lnTo>
                  <a:lnTo>
                    <a:pt x="74" y="74"/>
                  </a:lnTo>
                  <a:lnTo>
                    <a:pt x="25" y="147"/>
                  </a:lnTo>
                  <a:lnTo>
                    <a:pt x="1" y="245"/>
                  </a:lnTo>
                  <a:lnTo>
                    <a:pt x="25" y="343"/>
                  </a:lnTo>
                  <a:lnTo>
                    <a:pt x="74" y="416"/>
                  </a:lnTo>
                  <a:lnTo>
                    <a:pt x="147" y="465"/>
                  </a:lnTo>
                  <a:lnTo>
                    <a:pt x="245" y="489"/>
                  </a:lnTo>
                  <a:lnTo>
                    <a:pt x="2589" y="489"/>
                  </a:lnTo>
                  <a:lnTo>
                    <a:pt x="2687" y="465"/>
                  </a:lnTo>
                  <a:lnTo>
                    <a:pt x="2760" y="416"/>
                  </a:lnTo>
                  <a:lnTo>
                    <a:pt x="2809" y="343"/>
                  </a:lnTo>
                  <a:lnTo>
                    <a:pt x="2834" y="245"/>
                  </a:lnTo>
                  <a:lnTo>
                    <a:pt x="2809" y="147"/>
                  </a:lnTo>
                  <a:lnTo>
                    <a:pt x="2760" y="74"/>
                  </a:lnTo>
                  <a:lnTo>
                    <a:pt x="2687" y="25"/>
                  </a:lnTo>
                  <a:lnTo>
                    <a:pt x="258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4492" name="Google Shape;4492;p39"/>
          <p:cNvGrpSpPr/>
          <p:nvPr/>
        </p:nvGrpSpPr>
        <p:grpSpPr>
          <a:xfrm>
            <a:off x="1476826" y="1505109"/>
            <a:ext cx="365499" cy="365499"/>
            <a:chOff x="1922075" y="1629000"/>
            <a:chExt cx="437200" cy="437200"/>
          </a:xfrm>
        </p:grpSpPr>
        <p:sp>
          <p:nvSpPr>
            <p:cNvPr id="4493" name="Google Shape;4493;p39"/>
            <p:cNvSpPr/>
            <p:nvPr/>
          </p:nvSpPr>
          <p:spPr>
            <a:xfrm>
              <a:off x="2208425" y="1629000"/>
              <a:ext cx="150850" cy="150850"/>
            </a:xfrm>
            <a:custGeom>
              <a:avLst/>
              <a:gdLst/>
              <a:ahLst/>
              <a:cxnLst/>
              <a:rect l="l" t="t" r="r" b="b"/>
              <a:pathLst>
                <a:path w="6034" h="6034" extrusionOk="0">
                  <a:moveTo>
                    <a:pt x="2004" y="1"/>
                  </a:moveTo>
                  <a:lnTo>
                    <a:pt x="1881" y="25"/>
                  </a:lnTo>
                  <a:lnTo>
                    <a:pt x="1784" y="50"/>
                  </a:lnTo>
                  <a:lnTo>
                    <a:pt x="1686" y="98"/>
                  </a:lnTo>
                  <a:lnTo>
                    <a:pt x="1588" y="172"/>
                  </a:lnTo>
                  <a:lnTo>
                    <a:pt x="1" y="1784"/>
                  </a:lnTo>
                  <a:lnTo>
                    <a:pt x="4251" y="6033"/>
                  </a:lnTo>
                  <a:lnTo>
                    <a:pt x="5862" y="4446"/>
                  </a:lnTo>
                  <a:lnTo>
                    <a:pt x="5936" y="4348"/>
                  </a:lnTo>
                  <a:lnTo>
                    <a:pt x="5985" y="4250"/>
                  </a:lnTo>
                  <a:lnTo>
                    <a:pt x="6009" y="4153"/>
                  </a:lnTo>
                  <a:lnTo>
                    <a:pt x="6033" y="4031"/>
                  </a:lnTo>
                  <a:lnTo>
                    <a:pt x="6009" y="3933"/>
                  </a:lnTo>
                  <a:lnTo>
                    <a:pt x="5985" y="3811"/>
                  </a:lnTo>
                  <a:lnTo>
                    <a:pt x="5936" y="3713"/>
                  </a:lnTo>
                  <a:lnTo>
                    <a:pt x="5862" y="3615"/>
                  </a:lnTo>
                  <a:lnTo>
                    <a:pt x="2419" y="172"/>
                  </a:lnTo>
                  <a:lnTo>
                    <a:pt x="2321" y="98"/>
                  </a:lnTo>
                  <a:lnTo>
                    <a:pt x="2223" y="50"/>
                  </a:lnTo>
                  <a:lnTo>
                    <a:pt x="2101" y="25"/>
                  </a:lnTo>
                  <a:lnTo>
                    <a:pt x="200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494" name="Google Shape;4494;p39"/>
            <p:cNvSpPr/>
            <p:nvPr/>
          </p:nvSpPr>
          <p:spPr>
            <a:xfrm>
              <a:off x="1922075" y="1686400"/>
              <a:ext cx="379800" cy="379800"/>
            </a:xfrm>
            <a:custGeom>
              <a:avLst/>
              <a:gdLst/>
              <a:ahLst/>
              <a:cxnLst/>
              <a:rect l="l" t="t" r="r" b="b"/>
              <a:pathLst>
                <a:path w="15192" h="15192" extrusionOk="0">
                  <a:moveTo>
                    <a:pt x="1100" y="10527"/>
                  </a:moveTo>
                  <a:lnTo>
                    <a:pt x="4665" y="14093"/>
                  </a:lnTo>
                  <a:lnTo>
                    <a:pt x="4616" y="14117"/>
                  </a:lnTo>
                  <a:lnTo>
                    <a:pt x="1979" y="14508"/>
                  </a:lnTo>
                  <a:lnTo>
                    <a:pt x="684" y="13213"/>
                  </a:lnTo>
                  <a:lnTo>
                    <a:pt x="1075" y="10576"/>
                  </a:lnTo>
                  <a:lnTo>
                    <a:pt x="1100" y="10527"/>
                  </a:lnTo>
                  <a:close/>
                  <a:moveTo>
                    <a:pt x="10918" y="1"/>
                  </a:moveTo>
                  <a:lnTo>
                    <a:pt x="758" y="10185"/>
                  </a:lnTo>
                  <a:lnTo>
                    <a:pt x="684" y="10258"/>
                  </a:lnTo>
                  <a:lnTo>
                    <a:pt x="636" y="10332"/>
                  </a:lnTo>
                  <a:lnTo>
                    <a:pt x="611" y="10405"/>
                  </a:lnTo>
                  <a:lnTo>
                    <a:pt x="587" y="10502"/>
                  </a:lnTo>
                  <a:lnTo>
                    <a:pt x="1" y="14532"/>
                  </a:lnTo>
                  <a:lnTo>
                    <a:pt x="1" y="14654"/>
                  </a:lnTo>
                  <a:lnTo>
                    <a:pt x="25" y="14801"/>
                  </a:lnTo>
                  <a:lnTo>
                    <a:pt x="98" y="14923"/>
                  </a:lnTo>
                  <a:lnTo>
                    <a:pt x="171" y="15021"/>
                  </a:lnTo>
                  <a:lnTo>
                    <a:pt x="269" y="15094"/>
                  </a:lnTo>
                  <a:lnTo>
                    <a:pt x="367" y="15143"/>
                  </a:lnTo>
                  <a:lnTo>
                    <a:pt x="465" y="15167"/>
                  </a:lnTo>
                  <a:lnTo>
                    <a:pt x="587" y="15192"/>
                  </a:lnTo>
                  <a:lnTo>
                    <a:pt x="660" y="15192"/>
                  </a:lnTo>
                  <a:lnTo>
                    <a:pt x="4690" y="14606"/>
                  </a:lnTo>
                  <a:lnTo>
                    <a:pt x="4861" y="14557"/>
                  </a:lnTo>
                  <a:lnTo>
                    <a:pt x="4934" y="14508"/>
                  </a:lnTo>
                  <a:lnTo>
                    <a:pt x="5007" y="14435"/>
                  </a:lnTo>
                  <a:lnTo>
                    <a:pt x="15192" y="4275"/>
                  </a:lnTo>
                  <a:lnTo>
                    <a:pt x="13970" y="3053"/>
                  </a:lnTo>
                  <a:lnTo>
                    <a:pt x="4152" y="12872"/>
                  </a:lnTo>
                  <a:lnTo>
                    <a:pt x="3810" y="12530"/>
                  </a:lnTo>
                  <a:lnTo>
                    <a:pt x="13629" y="2712"/>
                  </a:lnTo>
                  <a:lnTo>
                    <a:pt x="12481" y="1564"/>
                  </a:lnTo>
                  <a:lnTo>
                    <a:pt x="2663" y="11382"/>
                  </a:lnTo>
                  <a:lnTo>
                    <a:pt x="2321" y="11040"/>
                  </a:lnTo>
                  <a:lnTo>
                    <a:pt x="12139" y="1222"/>
                  </a:lnTo>
                  <a:lnTo>
                    <a:pt x="1091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4495" name="Google Shape;4495;p39"/>
          <p:cNvGrpSpPr/>
          <p:nvPr/>
        </p:nvGrpSpPr>
        <p:grpSpPr>
          <a:xfrm>
            <a:off x="2038827" y="1503584"/>
            <a:ext cx="368551" cy="368551"/>
            <a:chOff x="2594325" y="1627175"/>
            <a:chExt cx="440850" cy="440850"/>
          </a:xfrm>
        </p:grpSpPr>
        <p:sp>
          <p:nvSpPr>
            <p:cNvPr id="4496" name="Google Shape;4496;p39"/>
            <p:cNvSpPr/>
            <p:nvPr/>
          </p:nvSpPr>
          <p:spPr>
            <a:xfrm>
              <a:off x="2594325" y="1890950"/>
              <a:ext cx="177075" cy="177075"/>
            </a:xfrm>
            <a:custGeom>
              <a:avLst/>
              <a:gdLst/>
              <a:ahLst/>
              <a:cxnLst/>
              <a:rect l="l" t="t" r="r" b="b"/>
              <a:pathLst>
                <a:path w="7083" h="7083" extrusionOk="0">
                  <a:moveTo>
                    <a:pt x="5544" y="0"/>
                  </a:moveTo>
                  <a:lnTo>
                    <a:pt x="538" y="5984"/>
                  </a:lnTo>
                  <a:lnTo>
                    <a:pt x="0" y="7083"/>
                  </a:lnTo>
                  <a:lnTo>
                    <a:pt x="1099" y="6546"/>
                  </a:lnTo>
                  <a:lnTo>
                    <a:pt x="7083" y="1539"/>
                  </a:lnTo>
                  <a:lnTo>
                    <a:pt x="554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497" name="Google Shape;4497;p39"/>
            <p:cNvSpPr/>
            <p:nvPr/>
          </p:nvSpPr>
          <p:spPr>
            <a:xfrm>
              <a:off x="2858700" y="1627175"/>
              <a:ext cx="176475" cy="176475"/>
            </a:xfrm>
            <a:custGeom>
              <a:avLst/>
              <a:gdLst/>
              <a:ahLst/>
              <a:cxnLst/>
              <a:rect l="l" t="t" r="r" b="b"/>
              <a:pathLst>
                <a:path w="7059" h="7059" extrusionOk="0">
                  <a:moveTo>
                    <a:pt x="904" y="1"/>
                  </a:moveTo>
                  <a:lnTo>
                    <a:pt x="782" y="25"/>
                  </a:lnTo>
                  <a:lnTo>
                    <a:pt x="684" y="98"/>
                  </a:lnTo>
                  <a:lnTo>
                    <a:pt x="611" y="147"/>
                  </a:lnTo>
                  <a:lnTo>
                    <a:pt x="489" y="294"/>
                  </a:lnTo>
                  <a:lnTo>
                    <a:pt x="367" y="440"/>
                  </a:lnTo>
                  <a:lnTo>
                    <a:pt x="294" y="587"/>
                  </a:lnTo>
                  <a:lnTo>
                    <a:pt x="196" y="733"/>
                  </a:lnTo>
                  <a:lnTo>
                    <a:pt x="74" y="1051"/>
                  </a:lnTo>
                  <a:lnTo>
                    <a:pt x="0" y="1393"/>
                  </a:lnTo>
                  <a:lnTo>
                    <a:pt x="0" y="1735"/>
                  </a:lnTo>
                  <a:lnTo>
                    <a:pt x="25" y="2052"/>
                  </a:lnTo>
                  <a:lnTo>
                    <a:pt x="123" y="2394"/>
                  </a:lnTo>
                  <a:lnTo>
                    <a:pt x="269" y="2711"/>
                  </a:lnTo>
                  <a:lnTo>
                    <a:pt x="4348" y="6790"/>
                  </a:lnTo>
                  <a:lnTo>
                    <a:pt x="4665" y="6937"/>
                  </a:lnTo>
                  <a:lnTo>
                    <a:pt x="5007" y="7034"/>
                  </a:lnTo>
                  <a:lnTo>
                    <a:pt x="5325" y="7059"/>
                  </a:lnTo>
                  <a:lnTo>
                    <a:pt x="5667" y="7059"/>
                  </a:lnTo>
                  <a:lnTo>
                    <a:pt x="6008" y="6986"/>
                  </a:lnTo>
                  <a:lnTo>
                    <a:pt x="6326" y="6863"/>
                  </a:lnTo>
                  <a:lnTo>
                    <a:pt x="6473" y="6766"/>
                  </a:lnTo>
                  <a:lnTo>
                    <a:pt x="6619" y="6692"/>
                  </a:lnTo>
                  <a:lnTo>
                    <a:pt x="6766" y="6570"/>
                  </a:lnTo>
                  <a:lnTo>
                    <a:pt x="6912" y="6448"/>
                  </a:lnTo>
                  <a:lnTo>
                    <a:pt x="6961" y="6375"/>
                  </a:lnTo>
                  <a:lnTo>
                    <a:pt x="7034" y="6277"/>
                  </a:lnTo>
                  <a:lnTo>
                    <a:pt x="7059" y="6155"/>
                  </a:lnTo>
                  <a:lnTo>
                    <a:pt x="7059" y="6057"/>
                  </a:lnTo>
                  <a:lnTo>
                    <a:pt x="7059" y="5960"/>
                  </a:lnTo>
                  <a:lnTo>
                    <a:pt x="7034" y="5862"/>
                  </a:lnTo>
                  <a:lnTo>
                    <a:pt x="6961" y="5764"/>
                  </a:lnTo>
                  <a:lnTo>
                    <a:pt x="6912" y="5667"/>
                  </a:lnTo>
                  <a:lnTo>
                    <a:pt x="1393" y="147"/>
                  </a:lnTo>
                  <a:lnTo>
                    <a:pt x="1295" y="98"/>
                  </a:lnTo>
                  <a:lnTo>
                    <a:pt x="1197" y="25"/>
                  </a:lnTo>
                  <a:lnTo>
                    <a:pt x="109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498" name="Google Shape;4498;p39"/>
            <p:cNvSpPr/>
            <p:nvPr/>
          </p:nvSpPr>
          <p:spPr>
            <a:xfrm>
              <a:off x="2663325" y="1702275"/>
              <a:ext cx="296750" cy="296775"/>
            </a:xfrm>
            <a:custGeom>
              <a:avLst/>
              <a:gdLst/>
              <a:ahLst/>
              <a:cxnLst/>
              <a:rect l="l" t="t" r="r" b="b"/>
              <a:pathLst>
                <a:path w="11870" h="11871" extrusionOk="0">
                  <a:moveTo>
                    <a:pt x="7718" y="1295"/>
                  </a:moveTo>
                  <a:lnTo>
                    <a:pt x="7815" y="1319"/>
                  </a:lnTo>
                  <a:lnTo>
                    <a:pt x="7889" y="1368"/>
                  </a:lnTo>
                  <a:lnTo>
                    <a:pt x="7938" y="1442"/>
                  </a:lnTo>
                  <a:lnTo>
                    <a:pt x="7938" y="1515"/>
                  </a:lnTo>
                  <a:lnTo>
                    <a:pt x="7938" y="1588"/>
                  </a:lnTo>
                  <a:lnTo>
                    <a:pt x="7889" y="1661"/>
                  </a:lnTo>
                  <a:lnTo>
                    <a:pt x="5862" y="3664"/>
                  </a:lnTo>
                  <a:lnTo>
                    <a:pt x="5788" y="3713"/>
                  </a:lnTo>
                  <a:lnTo>
                    <a:pt x="5715" y="3737"/>
                  </a:lnTo>
                  <a:lnTo>
                    <a:pt x="5642" y="3713"/>
                  </a:lnTo>
                  <a:lnTo>
                    <a:pt x="5569" y="3664"/>
                  </a:lnTo>
                  <a:lnTo>
                    <a:pt x="5520" y="3591"/>
                  </a:lnTo>
                  <a:lnTo>
                    <a:pt x="5495" y="3517"/>
                  </a:lnTo>
                  <a:lnTo>
                    <a:pt x="5520" y="3444"/>
                  </a:lnTo>
                  <a:lnTo>
                    <a:pt x="5569" y="3371"/>
                  </a:lnTo>
                  <a:lnTo>
                    <a:pt x="7571" y="1368"/>
                  </a:lnTo>
                  <a:lnTo>
                    <a:pt x="7644" y="1319"/>
                  </a:lnTo>
                  <a:lnTo>
                    <a:pt x="7718" y="1295"/>
                  </a:lnTo>
                  <a:close/>
                  <a:moveTo>
                    <a:pt x="7767" y="1"/>
                  </a:moveTo>
                  <a:lnTo>
                    <a:pt x="4885" y="2907"/>
                  </a:lnTo>
                  <a:lnTo>
                    <a:pt x="4640" y="2809"/>
                  </a:lnTo>
                  <a:lnTo>
                    <a:pt x="4396" y="2712"/>
                  </a:lnTo>
                  <a:lnTo>
                    <a:pt x="4103" y="2614"/>
                  </a:lnTo>
                  <a:lnTo>
                    <a:pt x="3810" y="2565"/>
                  </a:lnTo>
                  <a:lnTo>
                    <a:pt x="3493" y="2492"/>
                  </a:lnTo>
                  <a:lnTo>
                    <a:pt x="3175" y="2443"/>
                  </a:lnTo>
                  <a:lnTo>
                    <a:pt x="2858" y="2418"/>
                  </a:lnTo>
                  <a:lnTo>
                    <a:pt x="2247" y="2418"/>
                  </a:lnTo>
                  <a:lnTo>
                    <a:pt x="1954" y="2443"/>
                  </a:lnTo>
                  <a:lnTo>
                    <a:pt x="1636" y="2492"/>
                  </a:lnTo>
                  <a:lnTo>
                    <a:pt x="1319" y="2565"/>
                  </a:lnTo>
                  <a:lnTo>
                    <a:pt x="1001" y="2687"/>
                  </a:lnTo>
                  <a:lnTo>
                    <a:pt x="708" y="2809"/>
                  </a:lnTo>
                  <a:lnTo>
                    <a:pt x="415" y="3005"/>
                  </a:lnTo>
                  <a:lnTo>
                    <a:pt x="147" y="3224"/>
                  </a:lnTo>
                  <a:lnTo>
                    <a:pt x="73" y="3298"/>
                  </a:lnTo>
                  <a:lnTo>
                    <a:pt x="24" y="3395"/>
                  </a:lnTo>
                  <a:lnTo>
                    <a:pt x="0" y="3493"/>
                  </a:lnTo>
                  <a:lnTo>
                    <a:pt x="0" y="3615"/>
                  </a:lnTo>
                  <a:lnTo>
                    <a:pt x="0" y="3713"/>
                  </a:lnTo>
                  <a:lnTo>
                    <a:pt x="24" y="3811"/>
                  </a:lnTo>
                  <a:lnTo>
                    <a:pt x="73" y="3908"/>
                  </a:lnTo>
                  <a:lnTo>
                    <a:pt x="147" y="4006"/>
                  </a:lnTo>
                  <a:lnTo>
                    <a:pt x="7864" y="11724"/>
                  </a:lnTo>
                  <a:lnTo>
                    <a:pt x="7962" y="11797"/>
                  </a:lnTo>
                  <a:lnTo>
                    <a:pt x="8060" y="11846"/>
                  </a:lnTo>
                  <a:lnTo>
                    <a:pt x="8157" y="11870"/>
                  </a:lnTo>
                  <a:lnTo>
                    <a:pt x="8377" y="11870"/>
                  </a:lnTo>
                  <a:lnTo>
                    <a:pt x="8475" y="11846"/>
                  </a:lnTo>
                  <a:lnTo>
                    <a:pt x="8573" y="11797"/>
                  </a:lnTo>
                  <a:lnTo>
                    <a:pt x="8646" y="11724"/>
                  </a:lnTo>
                  <a:lnTo>
                    <a:pt x="8866" y="11455"/>
                  </a:lnTo>
                  <a:lnTo>
                    <a:pt x="9061" y="11162"/>
                  </a:lnTo>
                  <a:lnTo>
                    <a:pt x="9183" y="10869"/>
                  </a:lnTo>
                  <a:lnTo>
                    <a:pt x="9305" y="10551"/>
                  </a:lnTo>
                  <a:lnTo>
                    <a:pt x="9379" y="10234"/>
                  </a:lnTo>
                  <a:lnTo>
                    <a:pt x="9427" y="9916"/>
                  </a:lnTo>
                  <a:lnTo>
                    <a:pt x="9452" y="9623"/>
                  </a:lnTo>
                  <a:lnTo>
                    <a:pt x="9452" y="9330"/>
                  </a:lnTo>
                  <a:lnTo>
                    <a:pt x="9452" y="9013"/>
                  </a:lnTo>
                  <a:lnTo>
                    <a:pt x="9427" y="8695"/>
                  </a:lnTo>
                  <a:lnTo>
                    <a:pt x="9379" y="8378"/>
                  </a:lnTo>
                  <a:lnTo>
                    <a:pt x="9305" y="8060"/>
                  </a:lnTo>
                  <a:lnTo>
                    <a:pt x="9256" y="7767"/>
                  </a:lnTo>
                  <a:lnTo>
                    <a:pt x="9159" y="7474"/>
                  </a:lnTo>
                  <a:lnTo>
                    <a:pt x="9061" y="7230"/>
                  </a:lnTo>
                  <a:lnTo>
                    <a:pt x="8963" y="6986"/>
                  </a:lnTo>
                  <a:lnTo>
                    <a:pt x="11870" y="4104"/>
                  </a:lnTo>
                  <a:lnTo>
                    <a:pt x="776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4499" name="Google Shape;4499;p39"/>
          <p:cNvSpPr/>
          <p:nvPr/>
        </p:nvSpPr>
        <p:spPr>
          <a:xfrm>
            <a:off x="2618782" y="1519981"/>
            <a:ext cx="335905" cy="335884"/>
          </a:xfrm>
          <a:custGeom>
            <a:avLst/>
            <a:gdLst/>
            <a:ahLst/>
            <a:cxnLst/>
            <a:rect l="l" t="t" r="r" b="b"/>
            <a:pathLst>
              <a:path w="16072" h="16071" extrusionOk="0">
                <a:moveTo>
                  <a:pt x="8036" y="0"/>
                </a:moveTo>
                <a:lnTo>
                  <a:pt x="7938" y="24"/>
                </a:lnTo>
                <a:lnTo>
                  <a:pt x="7792" y="98"/>
                </a:lnTo>
                <a:lnTo>
                  <a:pt x="7328" y="366"/>
                </a:lnTo>
                <a:lnTo>
                  <a:pt x="7059" y="537"/>
                </a:lnTo>
                <a:lnTo>
                  <a:pt x="6766" y="757"/>
                </a:lnTo>
                <a:lnTo>
                  <a:pt x="6448" y="977"/>
                </a:lnTo>
                <a:lnTo>
                  <a:pt x="6155" y="1246"/>
                </a:lnTo>
                <a:lnTo>
                  <a:pt x="5887" y="1514"/>
                </a:lnTo>
                <a:lnTo>
                  <a:pt x="5643" y="1807"/>
                </a:lnTo>
                <a:lnTo>
                  <a:pt x="5447" y="2100"/>
                </a:lnTo>
                <a:lnTo>
                  <a:pt x="5374" y="2247"/>
                </a:lnTo>
                <a:lnTo>
                  <a:pt x="5325" y="2418"/>
                </a:lnTo>
                <a:lnTo>
                  <a:pt x="5276" y="2564"/>
                </a:lnTo>
                <a:lnTo>
                  <a:pt x="5252" y="2711"/>
                </a:lnTo>
                <a:lnTo>
                  <a:pt x="5252" y="2858"/>
                </a:lnTo>
                <a:lnTo>
                  <a:pt x="5276" y="3029"/>
                </a:lnTo>
                <a:lnTo>
                  <a:pt x="5325" y="3175"/>
                </a:lnTo>
                <a:lnTo>
                  <a:pt x="5398" y="3322"/>
                </a:lnTo>
                <a:lnTo>
                  <a:pt x="5496" y="3468"/>
                </a:lnTo>
                <a:lnTo>
                  <a:pt x="5618" y="3615"/>
                </a:lnTo>
                <a:lnTo>
                  <a:pt x="5814" y="3761"/>
                </a:lnTo>
                <a:lnTo>
                  <a:pt x="6009" y="3859"/>
                </a:lnTo>
                <a:lnTo>
                  <a:pt x="6204" y="3957"/>
                </a:lnTo>
                <a:lnTo>
                  <a:pt x="6424" y="4005"/>
                </a:lnTo>
                <a:lnTo>
                  <a:pt x="6644" y="4054"/>
                </a:lnTo>
                <a:lnTo>
                  <a:pt x="6864" y="4152"/>
                </a:lnTo>
                <a:lnTo>
                  <a:pt x="7059" y="4250"/>
                </a:lnTo>
                <a:lnTo>
                  <a:pt x="7254" y="4421"/>
                </a:lnTo>
                <a:lnTo>
                  <a:pt x="7425" y="4616"/>
                </a:lnTo>
                <a:lnTo>
                  <a:pt x="7523" y="4836"/>
                </a:lnTo>
                <a:lnTo>
                  <a:pt x="7596" y="5080"/>
                </a:lnTo>
                <a:lnTo>
                  <a:pt x="7621" y="5373"/>
                </a:lnTo>
                <a:lnTo>
                  <a:pt x="7596" y="5569"/>
                </a:lnTo>
                <a:lnTo>
                  <a:pt x="7572" y="5788"/>
                </a:lnTo>
                <a:lnTo>
                  <a:pt x="7499" y="5984"/>
                </a:lnTo>
                <a:lnTo>
                  <a:pt x="7425" y="6179"/>
                </a:lnTo>
                <a:lnTo>
                  <a:pt x="7328" y="6374"/>
                </a:lnTo>
                <a:lnTo>
                  <a:pt x="7206" y="6570"/>
                </a:lnTo>
                <a:lnTo>
                  <a:pt x="7059" y="6741"/>
                </a:lnTo>
                <a:lnTo>
                  <a:pt x="6913" y="6912"/>
                </a:lnTo>
                <a:lnTo>
                  <a:pt x="6742" y="7058"/>
                </a:lnTo>
                <a:lnTo>
                  <a:pt x="6571" y="7205"/>
                </a:lnTo>
                <a:lnTo>
                  <a:pt x="6400" y="7303"/>
                </a:lnTo>
                <a:lnTo>
                  <a:pt x="6204" y="7425"/>
                </a:lnTo>
                <a:lnTo>
                  <a:pt x="6009" y="7498"/>
                </a:lnTo>
                <a:lnTo>
                  <a:pt x="5789" y="7571"/>
                </a:lnTo>
                <a:lnTo>
                  <a:pt x="5569" y="7596"/>
                </a:lnTo>
                <a:lnTo>
                  <a:pt x="5374" y="7620"/>
                </a:lnTo>
                <a:lnTo>
                  <a:pt x="5105" y="7596"/>
                </a:lnTo>
                <a:lnTo>
                  <a:pt x="4861" y="7522"/>
                </a:lnTo>
                <a:lnTo>
                  <a:pt x="4617" y="7425"/>
                </a:lnTo>
                <a:lnTo>
                  <a:pt x="4421" y="7254"/>
                </a:lnTo>
                <a:lnTo>
                  <a:pt x="4250" y="7058"/>
                </a:lnTo>
                <a:lnTo>
                  <a:pt x="4128" y="6839"/>
                </a:lnTo>
                <a:lnTo>
                  <a:pt x="4055" y="6619"/>
                </a:lnTo>
                <a:lnTo>
                  <a:pt x="3982" y="6399"/>
                </a:lnTo>
                <a:lnTo>
                  <a:pt x="3933" y="6204"/>
                </a:lnTo>
                <a:lnTo>
                  <a:pt x="3860" y="6008"/>
                </a:lnTo>
                <a:lnTo>
                  <a:pt x="3762" y="5813"/>
                </a:lnTo>
                <a:lnTo>
                  <a:pt x="3615" y="5617"/>
                </a:lnTo>
                <a:lnTo>
                  <a:pt x="3469" y="5495"/>
                </a:lnTo>
                <a:lnTo>
                  <a:pt x="3322" y="5398"/>
                </a:lnTo>
                <a:lnTo>
                  <a:pt x="3176" y="5324"/>
                </a:lnTo>
                <a:lnTo>
                  <a:pt x="3029" y="5275"/>
                </a:lnTo>
                <a:lnTo>
                  <a:pt x="2858" y="5251"/>
                </a:lnTo>
                <a:lnTo>
                  <a:pt x="2712" y="5251"/>
                </a:lnTo>
                <a:lnTo>
                  <a:pt x="2565" y="5275"/>
                </a:lnTo>
                <a:lnTo>
                  <a:pt x="2419" y="5324"/>
                </a:lnTo>
                <a:lnTo>
                  <a:pt x="2248" y="5373"/>
                </a:lnTo>
                <a:lnTo>
                  <a:pt x="2101" y="5446"/>
                </a:lnTo>
                <a:lnTo>
                  <a:pt x="1808" y="5642"/>
                </a:lnTo>
                <a:lnTo>
                  <a:pt x="1515" y="5886"/>
                </a:lnTo>
                <a:lnTo>
                  <a:pt x="1246" y="6155"/>
                </a:lnTo>
                <a:lnTo>
                  <a:pt x="978" y="6448"/>
                </a:lnTo>
                <a:lnTo>
                  <a:pt x="758" y="6765"/>
                </a:lnTo>
                <a:lnTo>
                  <a:pt x="538" y="7058"/>
                </a:lnTo>
                <a:lnTo>
                  <a:pt x="367" y="7327"/>
                </a:lnTo>
                <a:lnTo>
                  <a:pt x="99" y="7791"/>
                </a:lnTo>
                <a:lnTo>
                  <a:pt x="25" y="7938"/>
                </a:lnTo>
                <a:lnTo>
                  <a:pt x="1" y="8035"/>
                </a:lnTo>
                <a:lnTo>
                  <a:pt x="25" y="8231"/>
                </a:lnTo>
                <a:lnTo>
                  <a:pt x="74" y="8402"/>
                </a:lnTo>
                <a:lnTo>
                  <a:pt x="172" y="8597"/>
                </a:lnTo>
                <a:lnTo>
                  <a:pt x="294" y="8744"/>
                </a:lnTo>
                <a:lnTo>
                  <a:pt x="587" y="9012"/>
                </a:lnTo>
                <a:lnTo>
                  <a:pt x="880" y="9256"/>
                </a:lnTo>
                <a:lnTo>
                  <a:pt x="1417" y="9696"/>
                </a:lnTo>
                <a:lnTo>
                  <a:pt x="1906" y="10062"/>
                </a:lnTo>
                <a:lnTo>
                  <a:pt x="2101" y="10233"/>
                </a:lnTo>
                <a:lnTo>
                  <a:pt x="2297" y="10404"/>
                </a:lnTo>
                <a:lnTo>
                  <a:pt x="2419" y="10575"/>
                </a:lnTo>
                <a:lnTo>
                  <a:pt x="2541" y="10746"/>
                </a:lnTo>
                <a:lnTo>
                  <a:pt x="2590" y="10917"/>
                </a:lnTo>
                <a:lnTo>
                  <a:pt x="2590" y="11113"/>
                </a:lnTo>
                <a:lnTo>
                  <a:pt x="2541" y="11308"/>
                </a:lnTo>
                <a:lnTo>
                  <a:pt x="2443" y="11528"/>
                </a:lnTo>
                <a:lnTo>
                  <a:pt x="2272" y="11772"/>
                </a:lnTo>
                <a:lnTo>
                  <a:pt x="2004" y="12041"/>
                </a:lnTo>
                <a:lnTo>
                  <a:pt x="1833" y="12212"/>
                </a:lnTo>
                <a:lnTo>
                  <a:pt x="1637" y="12309"/>
                </a:lnTo>
                <a:lnTo>
                  <a:pt x="1417" y="12383"/>
                </a:lnTo>
                <a:lnTo>
                  <a:pt x="1222" y="12431"/>
                </a:lnTo>
                <a:lnTo>
                  <a:pt x="1002" y="12480"/>
                </a:lnTo>
                <a:lnTo>
                  <a:pt x="782" y="12578"/>
                </a:lnTo>
                <a:lnTo>
                  <a:pt x="587" y="12700"/>
                </a:lnTo>
                <a:lnTo>
                  <a:pt x="367" y="12871"/>
                </a:lnTo>
                <a:lnTo>
                  <a:pt x="196" y="13066"/>
                </a:lnTo>
                <a:lnTo>
                  <a:pt x="99" y="13286"/>
                </a:lnTo>
                <a:lnTo>
                  <a:pt x="25" y="13530"/>
                </a:lnTo>
                <a:lnTo>
                  <a:pt x="1" y="13799"/>
                </a:lnTo>
                <a:lnTo>
                  <a:pt x="25" y="14019"/>
                </a:lnTo>
                <a:lnTo>
                  <a:pt x="50" y="14239"/>
                </a:lnTo>
                <a:lnTo>
                  <a:pt x="123" y="14434"/>
                </a:lnTo>
                <a:lnTo>
                  <a:pt x="221" y="14654"/>
                </a:lnTo>
                <a:lnTo>
                  <a:pt x="318" y="14825"/>
                </a:lnTo>
                <a:lnTo>
                  <a:pt x="440" y="15020"/>
                </a:lnTo>
                <a:lnTo>
                  <a:pt x="563" y="15191"/>
                </a:lnTo>
                <a:lnTo>
                  <a:pt x="709" y="15362"/>
                </a:lnTo>
                <a:lnTo>
                  <a:pt x="880" y="15509"/>
                </a:lnTo>
                <a:lnTo>
                  <a:pt x="1051" y="15631"/>
                </a:lnTo>
                <a:lnTo>
                  <a:pt x="1246" y="15753"/>
                </a:lnTo>
                <a:lnTo>
                  <a:pt x="1442" y="15875"/>
                </a:lnTo>
                <a:lnTo>
                  <a:pt x="1637" y="15948"/>
                </a:lnTo>
                <a:lnTo>
                  <a:pt x="1857" y="16022"/>
                </a:lnTo>
                <a:lnTo>
                  <a:pt x="2052" y="16046"/>
                </a:lnTo>
                <a:lnTo>
                  <a:pt x="2272" y="16070"/>
                </a:lnTo>
                <a:lnTo>
                  <a:pt x="2541" y="16046"/>
                </a:lnTo>
                <a:lnTo>
                  <a:pt x="2785" y="15973"/>
                </a:lnTo>
                <a:lnTo>
                  <a:pt x="3005" y="15875"/>
                </a:lnTo>
                <a:lnTo>
                  <a:pt x="3200" y="15704"/>
                </a:lnTo>
                <a:lnTo>
                  <a:pt x="3371" y="15509"/>
                </a:lnTo>
                <a:lnTo>
                  <a:pt x="3493" y="15289"/>
                </a:lnTo>
                <a:lnTo>
                  <a:pt x="3567" y="15094"/>
                </a:lnTo>
                <a:lnTo>
                  <a:pt x="3615" y="14874"/>
                </a:lnTo>
                <a:lnTo>
                  <a:pt x="3689" y="14654"/>
                </a:lnTo>
                <a:lnTo>
                  <a:pt x="3762" y="14459"/>
                </a:lnTo>
                <a:lnTo>
                  <a:pt x="3860" y="14239"/>
                </a:lnTo>
                <a:lnTo>
                  <a:pt x="4031" y="14068"/>
                </a:lnTo>
                <a:lnTo>
                  <a:pt x="4299" y="13824"/>
                </a:lnTo>
                <a:lnTo>
                  <a:pt x="4544" y="13628"/>
                </a:lnTo>
                <a:lnTo>
                  <a:pt x="4763" y="13530"/>
                </a:lnTo>
                <a:lnTo>
                  <a:pt x="4959" y="13482"/>
                </a:lnTo>
                <a:lnTo>
                  <a:pt x="5154" y="13482"/>
                </a:lnTo>
                <a:lnTo>
                  <a:pt x="5325" y="13530"/>
                </a:lnTo>
                <a:lnTo>
                  <a:pt x="5496" y="13653"/>
                </a:lnTo>
                <a:lnTo>
                  <a:pt x="5667" y="13775"/>
                </a:lnTo>
                <a:lnTo>
                  <a:pt x="5838" y="13970"/>
                </a:lnTo>
                <a:lnTo>
                  <a:pt x="6009" y="14165"/>
                </a:lnTo>
                <a:lnTo>
                  <a:pt x="6375" y="14654"/>
                </a:lnTo>
                <a:lnTo>
                  <a:pt x="6815" y="15191"/>
                </a:lnTo>
                <a:lnTo>
                  <a:pt x="7059" y="15484"/>
                </a:lnTo>
                <a:lnTo>
                  <a:pt x="7328" y="15777"/>
                </a:lnTo>
                <a:lnTo>
                  <a:pt x="7474" y="15899"/>
                </a:lnTo>
                <a:lnTo>
                  <a:pt x="7670" y="15997"/>
                </a:lnTo>
                <a:lnTo>
                  <a:pt x="7841" y="16046"/>
                </a:lnTo>
                <a:lnTo>
                  <a:pt x="8036" y="16070"/>
                </a:lnTo>
                <a:lnTo>
                  <a:pt x="8134" y="16046"/>
                </a:lnTo>
                <a:lnTo>
                  <a:pt x="8280" y="15973"/>
                </a:lnTo>
                <a:lnTo>
                  <a:pt x="8744" y="15704"/>
                </a:lnTo>
                <a:lnTo>
                  <a:pt x="9013" y="15533"/>
                </a:lnTo>
                <a:lnTo>
                  <a:pt x="9306" y="15313"/>
                </a:lnTo>
                <a:lnTo>
                  <a:pt x="9623" y="15094"/>
                </a:lnTo>
                <a:lnTo>
                  <a:pt x="9917" y="14825"/>
                </a:lnTo>
                <a:lnTo>
                  <a:pt x="10185" y="14556"/>
                </a:lnTo>
                <a:lnTo>
                  <a:pt x="10429" y="14263"/>
                </a:lnTo>
                <a:lnTo>
                  <a:pt x="10625" y="13970"/>
                </a:lnTo>
                <a:lnTo>
                  <a:pt x="10698" y="13824"/>
                </a:lnTo>
                <a:lnTo>
                  <a:pt x="10747" y="13653"/>
                </a:lnTo>
                <a:lnTo>
                  <a:pt x="10796" y="13506"/>
                </a:lnTo>
                <a:lnTo>
                  <a:pt x="10820" y="13359"/>
                </a:lnTo>
                <a:lnTo>
                  <a:pt x="10820" y="13213"/>
                </a:lnTo>
                <a:lnTo>
                  <a:pt x="10796" y="13042"/>
                </a:lnTo>
                <a:lnTo>
                  <a:pt x="10747" y="12895"/>
                </a:lnTo>
                <a:lnTo>
                  <a:pt x="10674" y="12749"/>
                </a:lnTo>
                <a:lnTo>
                  <a:pt x="10576" y="12602"/>
                </a:lnTo>
                <a:lnTo>
                  <a:pt x="10454" y="12456"/>
                </a:lnTo>
                <a:lnTo>
                  <a:pt x="10258" y="12309"/>
                </a:lnTo>
                <a:lnTo>
                  <a:pt x="10063" y="12212"/>
                </a:lnTo>
                <a:lnTo>
                  <a:pt x="9868" y="12138"/>
                </a:lnTo>
                <a:lnTo>
                  <a:pt x="9648" y="12065"/>
                </a:lnTo>
                <a:lnTo>
                  <a:pt x="9428" y="12016"/>
                </a:lnTo>
                <a:lnTo>
                  <a:pt x="9208" y="11919"/>
                </a:lnTo>
                <a:lnTo>
                  <a:pt x="9013" y="11821"/>
                </a:lnTo>
                <a:lnTo>
                  <a:pt x="8818" y="11650"/>
                </a:lnTo>
                <a:lnTo>
                  <a:pt x="8647" y="11454"/>
                </a:lnTo>
                <a:lnTo>
                  <a:pt x="8549" y="11235"/>
                </a:lnTo>
                <a:lnTo>
                  <a:pt x="8476" y="10990"/>
                </a:lnTo>
                <a:lnTo>
                  <a:pt x="8451" y="10697"/>
                </a:lnTo>
                <a:lnTo>
                  <a:pt x="8476" y="10502"/>
                </a:lnTo>
                <a:lnTo>
                  <a:pt x="8500" y="10282"/>
                </a:lnTo>
                <a:lnTo>
                  <a:pt x="8573" y="10087"/>
                </a:lnTo>
                <a:lnTo>
                  <a:pt x="8647" y="9891"/>
                </a:lnTo>
                <a:lnTo>
                  <a:pt x="8744" y="9696"/>
                </a:lnTo>
                <a:lnTo>
                  <a:pt x="8866" y="9501"/>
                </a:lnTo>
                <a:lnTo>
                  <a:pt x="9013" y="9330"/>
                </a:lnTo>
                <a:lnTo>
                  <a:pt x="9159" y="9159"/>
                </a:lnTo>
                <a:lnTo>
                  <a:pt x="9330" y="9012"/>
                </a:lnTo>
                <a:lnTo>
                  <a:pt x="9501" y="8890"/>
                </a:lnTo>
                <a:lnTo>
                  <a:pt x="9672" y="8768"/>
                </a:lnTo>
                <a:lnTo>
                  <a:pt x="9868" y="8646"/>
                </a:lnTo>
                <a:lnTo>
                  <a:pt x="10063" y="8573"/>
                </a:lnTo>
                <a:lnTo>
                  <a:pt x="10283" y="8499"/>
                </a:lnTo>
                <a:lnTo>
                  <a:pt x="10503" y="8475"/>
                </a:lnTo>
                <a:lnTo>
                  <a:pt x="10698" y="8450"/>
                </a:lnTo>
                <a:lnTo>
                  <a:pt x="10967" y="8475"/>
                </a:lnTo>
                <a:lnTo>
                  <a:pt x="11211" y="8548"/>
                </a:lnTo>
                <a:lnTo>
                  <a:pt x="11455" y="8646"/>
                </a:lnTo>
                <a:lnTo>
                  <a:pt x="11651" y="8817"/>
                </a:lnTo>
                <a:lnTo>
                  <a:pt x="11822" y="9012"/>
                </a:lnTo>
                <a:lnTo>
                  <a:pt x="11944" y="9232"/>
                </a:lnTo>
                <a:lnTo>
                  <a:pt x="12017" y="9452"/>
                </a:lnTo>
                <a:lnTo>
                  <a:pt x="12090" y="9672"/>
                </a:lnTo>
                <a:lnTo>
                  <a:pt x="12139" y="9867"/>
                </a:lnTo>
                <a:lnTo>
                  <a:pt x="12212" y="10062"/>
                </a:lnTo>
                <a:lnTo>
                  <a:pt x="12310" y="10258"/>
                </a:lnTo>
                <a:lnTo>
                  <a:pt x="12457" y="10453"/>
                </a:lnTo>
                <a:lnTo>
                  <a:pt x="12603" y="10575"/>
                </a:lnTo>
                <a:lnTo>
                  <a:pt x="12750" y="10673"/>
                </a:lnTo>
                <a:lnTo>
                  <a:pt x="12896" y="10746"/>
                </a:lnTo>
                <a:lnTo>
                  <a:pt x="13043" y="10795"/>
                </a:lnTo>
                <a:lnTo>
                  <a:pt x="13214" y="10819"/>
                </a:lnTo>
                <a:lnTo>
                  <a:pt x="13360" y="10819"/>
                </a:lnTo>
                <a:lnTo>
                  <a:pt x="13507" y="10795"/>
                </a:lnTo>
                <a:lnTo>
                  <a:pt x="13653" y="10746"/>
                </a:lnTo>
                <a:lnTo>
                  <a:pt x="13824" y="10697"/>
                </a:lnTo>
                <a:lnTo>
                  <a:pt x="13971" y="10624"/>
                </a:lnTo>
                <a:lnTo>
                  <a:pt x="14264" y="10429"/>
                </a:lnTo>
                <a:lnTo>
                  <a:pt x="14557" y="10184"/>
                </a:lnTo>
                <a:lnTo>
                  <a:pt x="14826" y="9916"/>
                </a:lnTo>
                <a:lnTo>
                  <a:pt x="15094" y="9623"/>
                </a:lnTo>
                <a:lnTo>
                  <a:pt x="15314" y="9305"/>
                </a:lnTo>
                <a:lnTo>
                  <a:pt x="15534" y="9012"/>
                </a:lnTo>
                <a:lnTo>
                  <a:pt x="15705" y="8744"/>
                </a:lnTo>
                <a:lnTo>
                  <a:pt x="15973" y="8279"/>
                </a:lnTo>
                <a:lnTo>
                  <a:pt x="16047" y="8133"/>
                </a:lnTo>
                <a:lnTo>
                  <a:pt x="16071" y="8035"/>
                </a:lnTo>
                <a:lnTo>
                  <a:pt x="16047" y="7840"/>
                </a:lnTo>
                <a:lnTo>
                  <a:pt x="15998" y="7669"/>
                </a:lnTo>
                <a:lnTo>
                  <a:pt x="15900" y="7474"/>
                </a:lnTo>
                <a:lnTo>
                  <a:pt x="15778" y="7327"/>
                </a:lnTo>
                <a:lnTo>
                  <a:pt x="15485" y="7058"/>
                </a:lnTo>
                <a:lnTo>
                  <a:pt x="15192" y="6814"/>
                </a:lnTo>
                <a:lnTo>
                  <a:pt x="14655" y="6374"/>
                </a:lnTo>
                <a:lnTo>
                  <a:pt x="14166" y="6008"/>
                </a:lnTo>
                <a:lnTo>
                  <a:pt x="13971" y="5837"/>
                </a:lnTo>
                <a:lnTo>
                  <a:pt x="13775" y="5666"/>
                </a:lnTo>
                <a:lnTo>
                  <a:pt x="13653" y="5495"/>
                </a:lnTo>
                <a:lnTo>
                  <a:pt x="13531" y="5324"/>
                </a:lnTo>
                <a:lnTo>
                  <a:pt x="13482" y="5153"/>
                </a:lnTo>
                <a:lnTo>
                  <a:pt x="13482" y="4958"/>
                </a:lnTo>
                <a:lnTo>
                  <a:pt x="13531" y="4763"/>
                </a:lnTo>
                <a:lnTo>
                  <a:pt x="13629" y="4543"/>
                </a:lnTo>
                <a:lnTo>
                  <a:pt x="13800" y="4299"/>
                </a:lnTo>
                <a:lnTo>
                  <a:pt x="14068" y="4030"/>
                </a:lnTo>
                <a:lnTo>
                  <a:pt x="14239" y="3859"/>
                </a:lnTo>
                <a:lnTo>
                  <a:pt x="14435" y="3761"/>
                </a:lnTo>
                <a:lnTo>
                  <a:pt x="14655" y="3688"/>
                </a:lnTo>
                <a:lnTo>
                  <a:pt x="14850" y="3639"/>
                </a:lnTo>
                <a:lnTo>
                  <a:pt x="15070" y="3590"/>
                </a:lnTo>
                <a:lnTo>
                  <a:pt x="15290" y="3493"/>
                </a:lnTo>
                <a:lnTo>
                  <a:pt x="15485" y="3370"/>
                </a:lnTo>
                <a:lnTo>
                  <a:pt x="15705" y="3199"/>
                </a:lnTo>
                <a:lnTo>
                  <a:pt x="15876" y="3004"/>
                </a:lnTo>
                <a:lnTo>
                  <a:pt x="15973" y="2784"/>
                </a:lnTo>
                <a:lnTo>
                  <a:pt x="16047" y="2540"/>
                </a:lnTo>
                <a:lnTo>
                  <a:pt x="16071" y="2271"/>
                </a:lnTo>
                <a:lnTo>
                  <a:pt x="16047" y="2052"/>
                </a:lnTo>
                <a:lnTo>
                  <a:pt x="16022" y="1832"/>
                </a:lnTo>
                <a:lnTo>
                  <a:pt x="15949" y="1636"/>
                </a:lnTo>
                <a:lnTo>
                  <a:pt x="15851" y="1417"/>
                </a:lnTo>
                <a:lnTo>
                  <a:pt x="15754" y="1246"/>
                </a:lnTo>
                <a:lnTo>
                  <a:pt x="15632" y="1050"/>
                </a:lnTo>
                <a:lnTo>
                  <a:pt x="15509" y="879"/>
                </a:lnTo>
                <a:lnTo>
                  <a:pt x="15363" y="708"/>
                </a:lnTo>
                <a:lnTo>
                  <a:pt x="15192" y="562"/>
                </a:lnTo>
                <a:lnTo>
                  <a:pt x="15021" y="440"/>
                </a:lnTo>
                <a:lnTo>
                  <a:pt x="14826" y="318"/>
                </a:lnTo>
                <a:lnTo>
                  <a:pt x="14630" y="195"/>
                </a:lnTo>
                <a:lnTo>
                  <a:pt x="14435" y="122"/>
                </a:lnTo>
                <a:lnTo>
                  <a:pt x="14215" y="49"/>
                </a:lnTo>
                <a:lnTo>
                  <a:pt x="14020" y="24"/>
                </a:lnTo>
                <a:lnTo>
                  <a:pt x="13800" y="0"/>
                </a:lnTo>
                <a:lnTo>
                  <a:pt x="13531" y="24"/>
                </a:lnTo>
                <a:lnTo>
                  <a:pt x="13287" y="98"/>
                </a:lnTo>
                <a:lnTo>
                  <a:pt x="13067" y="195"/>
                </a:lnTo>
                <a:lnTo>
                  <a:pt x="12872" y="366"/>
                </a:lnTo>
                <a:lnTo>
                  <a:pt x="12701" y="562"/>
                </a:lnTo>
                <a:lnTo>
                  <a:pt x="12579" y="782"/>
                </a:lnTo>
                <a:lnTo>
                  <a:pt x="12505" y="977"/>
                </a:lnTo>
                <a:lnTo>
                  <a:pt x="12457" y="1197"/>
                </a:lnTo>
                <a:lnTo>
                  <a:pt x="12383" y="1417"/>
                </a:lnTo>
                <a:lnTo>
                  <a:pt x="12310" y="1612"/>
                </a:lnTo>
                <a:lnTo>
                  <a:pt x="12212" y="1832"/>
                </a:lnTo>
                <a:lnTo>
                  <a:pt x="12041" y="2003"/>
                </a:lnTo>
                <a:lnTo>
                  <a:pt x="11773" y="2271"/>
                </a:lnTo>
                <a:lnTo>
                  <a:pt x="11528" y="2442"/>
                </a:lnTo>
                <a:lnTo>
                  <a:pt x="11309" y="2540"/>
                </a:lnTo>
                <a:lnTo>
                  <a:pt x="11113" y="2589"/>
                </a:lnTo>
                <a:lnTo>
                  <a:pt x="10918" y="2589"/>
                </a:lnTo>
                <a:lnTo>
                  <a:pt x="10747" y="2540"/>
                </a:lnTo>
                <a:lnTo>
                  <a:pt x="10576" y="2418"/>
                </a:lnTo>
                <a:lnTo>
                  <a:pt x="10405" y="2296"/>
                </a:lnTo>
                <a:lnTo>
                  <a:pt x="10234" y="2100"/>
                </a:lnTo>
                <a:lnTo>
                  <a:pt x="10063" y="1905"/>
                </a:lnTo>
                <a:lnTo>
                  <a:pt x="9697" y="1417"/>
                </a:lnTo>
                <a:lnTo>
                  <a:pt x="9257" y="879"/>
                </a:lnTo>
                <a:lnTo>
                  <a:pt x="9013" y="586"/>
                </a:lnTo>
                <a:lnTo>
                  <a:pt x="8744" y="293"/>
                </a:lnTo>
                <a:lnTo>
                  <a:pt x="8598" y="171"/>
                </a:lnTo>
                <a:lnTo>
                  <a:pt x="8402" y="73"/>
                </a:lnTo>
                <a:lnTo>
                  <a:pt x="8231" y="24"/>
                </a:lnTo>
                <a:lnTo>
                  <a:pt x="803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nvGrpSpPr>
          <p:cNvPr id="4500" name="Google Shape;4500;p39"/>
          <p:cNvGrpSpPr/>
          <p:nvPr/>
        </p:nvGrpSpPr>
        <p:grpSpPr>
          <a:xfrm>
            <a:off x="3200595" y="1476017"/>
            <a:ext cx="299121" cy="423685"/>
            <a:chOff x="3984000" y="1594200"/>
            <a:chExt cx="357800" cy="506800"/>
          </a:xfrm>
        </p:grpSpPr>
        <p:sp>
          <p:nvSpPr>
            <p:cNvPr id="4501" name="Google Shape;4501;p39"/>
            <p:cNvSpPr/>
            <p:nvPr/>
          </p:nvSpPr>
          <p:spPr>
            <a:xfrm>
              <a:off x="3984000" y="1597875"/>
              <a:ext cx="44575" cy="503125"/>
            </a:xfrm>
            <a:custGeom>
              <a:avLst/>
              <a:gdLst/>
              <a:ahLst/>
              <a:cxnLst/>
              <a:rect l="l" t="t" r="r" b="b"/>
              <a:pathLst>
                <a:path w="1783" h="20125" extrusionOk="0">
                  <a:moveTo>
                    <a:pt x="391" y="0"/>
                  </a:moveTo>
                  <a:lnTo>
                    <a:pt x="293" y="25"/>
                  </a:lnTo>
                  <a:lnTo>
                    <a:pt x="220" y="73"/>
                  </a:lnTo>
                  <a:lnTo>
                    <a:pt x="147" y="147"/>
                  </a:lnTo>
                  <a:lnTo>
                    <a:pt x="98" y="220"/>
                  </a:lnTo>
                  <a:lnTo>
                    <a:pt x="49" y="293"/>
                  </a:lnTo>
                  <a:lnTo>
                    <a:pt x="24" y="391"/>
                  </a:lnTo>
                  <a:lnTo>
                    <a:pt x="0" y="489"/>
                  </a:lnTo>
                  <a:lnTo>
                    <a:pt x="0" y="20125"/>
                  </a:lnTo>
                  <a:lnTo>
                    <a:pt x="1783" y="20125"/>
                  </a:lnTo>
                  <a:lnTo>
                    <a:pt x="1783" y="489"/>
                  </a:lnTo>
                  <a:lnTo>
                    <a:pt x="1783" y="391"/>
                  </a:lnTo>
                  <a:lnTo>
                    <a:pt x="1734" y="293"/>
                  </a:lnTo>
                  <a:lnTo>
                    <a:pt x="1710" y="220"/>
                  </a:lnTo>
                  <a:lnTo>
                    <a:pt x="1636" y="147"/>
                  </a:lnTo>
                  <a:lnTo>
                    <a:pt x="1563" y="73"/>
                  </a:lnTo>
                  <a:lnTo>
                    <a:pt x="1490" y="25"/>
                  </a:lnTo>
                  <a:lnTo>
                    <a:pt x="139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502" name="Google Shape;4502;p39"/>
            <p:cNvSpPr/>
            <p:nvPr/>
          </p:nvSpPr>
          <p:spPr>
            <a:xfrm>
              <a:off x="4041375" y="1594200"/>
              <a:ext cx="300425" cy="229600"/>
            </a:xfrm>
            <a:custGeom>
              <a:avLst/>
              <a:gdLst/>
              <a:ahLst/>
              <a:cxnLst/>
              <a:rect l="l" t="t" r="r" b="b"/>
              <a:pathLst>
                <a:path w="12017" h="9184" extrusionOk="0">
                  <a:moveTo>
                    <a:pt x="2541" y="1"/>
                  </a:moveTo>
                  <a:lnTo>
                    <a:pt x="2174" y="25"/>
                  </a:lnTo>
                  <a:lnTo>
                    <a:pt x="1808" y="74"/>
                  </a:lnTo>
                  <a:lnTo>
                    <a:pt x="1442" y="123"/>
                  </a:lnTo>
                  <a:lnTo>
                    <a:pt x="1100" y="245"/>
                  </a:lnTo>
                  <a:lnTo>
                    <a:pt x="734" y="367"/>
                  </a:lnTo>
                  <a:lnTo>
                    <a:pt x="367" y="538"/>
                  </a:lnTo>
                  <a:lnTo>
                    <a:pt x="1" y="758"/>
                  </a:lnTo>
                  <a:lnTo>
                    <a:pt x="1" y="8427"/>
                  </a:lnTo>
                  <a:lnTo>
                    <a:pt x="367" y="8207"/>
                  </a:lnTo>
                  <a:lnTo>
                    <a:pt x="734" y="8036"/>
                  </a:lnTo>
                  <a:lnTo>
                    <a:pt x="1100" y="7889"/>
                  </a:lnTo>
                  <a:lnTo>
                    <a:pt x="1442" y="7792"/>
                  </a:lnTo>
                  <a:lnTo>
                    <a:pt x="1808" y="7718"/>
                  </a:lnTo>
                  <a:lnTo>
                    <a:pt x="2174" y="7694"/>
                  </a:lnTo>
                  <a:lnTo>
                    <a:pt x="2541" y="7670"/>
                  </a:lnTo>
                  <a:lnTo>
                    <a:pt x="2883" y="7694"/>
                  </a:lnTo>
                  <a:lnTo>
                    <a:pt x="3249" y="7718"/>
                  </a:lnTo>
                  <a:lnTo>
                    <a:pt x="3615" y="7767"/>
                  </a:lnTo>
                  <a:lnTo>
                    <a:pt x="3982" y="7840"/>
                  </a:lnTo>
                  <a:lnTo>
                    <a:pt x="4324" y="7914"/>
                  </a:lnTo>
                  <a:lnTo>
                    <a:pt x="5056" y="8134"/>
                  </a:lnTo>
                  <a:lnTo>
                    <a:pt x="5765" y="8353"/>
                  </a:lnTo>
                  <a:lnTo>
                    <a:pt x="6497" y="8573"/>
                  </a:lnTo>
                  <a:lnTo>
                    <a:pt x="7206" y="8793"/>
                  </a:lnTo>
                  <a:lnTo>
                    <a:pt x="7938" y="8988"/>
                  </a:lnTo>
                  <a:lnTo>
                    <a:pt x="8305" y="9062"/>
                  </a:lnTo>
                  <a:lnTo>
                    <a:pt x="8647" y="9110"/>
                  </a:lnTo>
                  <a:lnTo>
                    <a:pt x="9013" y="9159"/>
                  </a:lnTo>
                  <a:lnTo>
                    <a:pt x="9379" y="9184"/>
                  </a:lnTo>
                  <a:lnTo>
                    <a:pt x="9746" y="9159"/>
                  </a:lnTo>
                  <a:lnTo>
                    <a:pt x="10088" y="9135"/>
                  </a:lnTo>
                  <a:lnTo>
                    <a:pt x="10454" y="9086"/>
                  </a:lnTo>
                  <a:lnTo>
                    <a:pt x="10820" y="8988"/>
                  </a:lnTo>
                  <a:lnTo>
                    <a:pt x="11187" y="8866"/>
                  </a:lnTo>
                  <a:lnTo>
                    <a:pt x="11529" y="8695"/>
                  </a:lnTo>
                  <a:lnTo>
                    <a:pt x="11699" y="8598"/>
                  </a:lnTo>
                  <a:lnTo>
                    <a:pt x="11822" y="8500"/>
                  </a:lnTo>
                  <a:lnTo>
                    <a:pt x="11895" y="8378"/>
                  </a:lnTo>
                  <a:lnTo>
                    <a:pt x="11968" y="8256"/>
                  </a:lnTo>
                  <a:lnTo>
                    <a:pt x="12017" y="8134"/>
                  </a:lnTo>
                  <a:lnTo>
                    <a:pt x="12017" y="8011"/>
                  </a:lnTo>
                  <a:lnTo>
                    <a:pt x="11968" y="7914"/>
                  </a:lnTo>
                  <a:lnTo>
                    <a:pt x="11919" y="7816"/>
                  </a:lnTo>
                  <a:lnTo>
                    <a:pt x="11529" y="7425"/>
                  </a:lnTo>
                  <a:lnTo>
                    <a:pt x="11138" y="6961"/>
                  </a:lnTo>
                  <a:lnTo>
                    <a:pt x="10771" y="6473"/>
                  </a:lnTo>
                  <a:lnTo>
                    <a:pt x="10381" y="5960"/>
                  </a:lnTo>
                  <a:lnTo>
                    <a:pt x="10307" y="5813"/>
                  </a:lnTo>
                  <a:lnTo>
                    <a:pt x="10259" y="5667"/>
                  </a:lnTo>
                  <a:lnTo>
                    <a:pt x="10234" y="5496"/>
                  </a:lnTo>
                  <a:lnTo>
                    <a:pt x="10210" y="5300"/>
                  </a:lnTo>
                  <a:lnTo>
                    <a:pt x="10234" y="5130"/>
                  </a:lnTo>
                  <a:lnTo>
                    <a:pt x="10259" y="4959"/>
                  </a:lnTo>
                  <a:lnTo>
                    <a:pt x="10307" y="4788"/>
                  </a:lnTo>
                  <a:lnTo>
                    <a:pt x="10381" y="4617"/>
                  </a:lnTo>
                  <a:lnTo>
                    <a:pt x="10771" y="3884"/>
                  </a:lnTo>
                  <a:lnTo>
                    <a:pt x="11138" y="3127"/>
                  </a:lnTo>
                  <a:lnTo>
                    <a:pt x="11529" y="2345"/>
                  </a:lnTo>
                  <a:lnTo>
                    <a:pt x="11919" y="1490"/>
                  </a:lnTo>
                  <a:lnTo>
                    <a:pt x="11993" y="1320"/>
                  </a:lnTo>
                  <a:lnTo>
                    <a:pt x="12017" y="1173"/>
                  </a:lnTo>
                  <a:lnTo>
                    <a:pt x="12017" y="1051"/>
                  </a:lnTo>
                  <a:lnTo>
                    <a:pt x="11968" y="978"/>
                  </a:lnTo>
                  <a:lnTo>
                    <a:pt x="11895" y="953"/>
                  </a:lnTo>
                  <a:lnTo>
                    <a:pt x="11822" y="929"/>
                  </a:lnTo>
                  <a:lnTo>
                    <a:pt x="11699" y="978"/>
                  </a:lnTo>
                  <a:lnTo>
                    <a:pt x="11529" y="1026"/>
                  </a:lnTo>
                  <a:lnTo>
                    <a:pt x="11187" y="1197"/>
                  </a:lnTo>
                  <a:lnTo>
                    <a:pt x="10820" y="1320"/>
                  </a:lnTo>
                  <a:lnTo>
                    <a:pt x="10454" y="1417"/>
                  </a:lnTo>
                  <a:lnTo>
                    <a:pt x="10088" y="1466"/>
                  </a:lnTo>
                  <a:lnTo>
                    <a:pt x="9746" y="1515"/>
                  </a:lnTo>
                  <a:lnTo>
                    <a:pt x="9379" y="1515"/>
                  </a:lnTo>
                  <a:lnTo>
                    <a:pt x="9013" y="1490"/>
                  </a:lnTo>
                  <a:lnTo>
                    <a:pt x="8647" y="1466"/>
                  </a:lnTo>
                  <a:lnTo>
                    <a:pt x="8305" y="1393"/>
                  </a:lnTo>
                  <a:lnTo>
                    <a:pt x="7938" y="1320"/>
                  </a:lnTo>
                  <a:lnTo>
                    <a:pt x="7206" y="1149"/>
                  </a:lnTo>
                  <a:lnTo>
                    <a:pt x="6497" y="929"/>
                  </a:lnTo>
                  <a:lnTo>
                    <a:pt x="5765" y="685"/>
                  </a:lnTo>
                  <a:lnTo>
                    <a:pt x="5056" y="465"/>
                  </a:lnTo>
                  <a:lnTo>
                    <a:pt x="4324" y="269"/>
                  </a:lnTo>
                  <a:lnTo>
                    <a:pt x="3982" y="172"/>
                  </a:lnTo>
                  <a:lnTo>
                    <a:pt x="3615" y="98"/>
                  </a:lnTo>
                  <a:lnTo>
                    <a:pt x="3249" y="50"/>
                  </a:lnTo>
                  <a:lnTo>
                    <a:pt x="2883" y="25"/>
                  </a:lnTo>
                  <a:lnTo>
                    <a:pt x="254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4503" name="Google Shape;4503;p39"/>
          <p:cNvGrpSpPr/>
          <p:nvPr/>
        </p:nvGrpSpPr>
        <p:grpSpPr>
          <a:xfrm>
            <a:off x="3716637" y="1566869"/>
            <a:ext cx="394090" cy="241980"/>
            <a:chOff x="4601275" y="1702875"/>
            <a:chExt cx="471400" cy="289450"/>
          </a:xfrm>
        </p:grpSpPr>
        <p:sp>
          <p:nvSpPr>
            <p:cNvPr id="4504" name="Google Shape;4504;p39"/>
            <p:cNvSpPr/>
            <p:nvPr/>
          </p:nvSpPr>
          <p:spPr>
            <a:xfrm>
              <a:off x="4816200" y="1702875"/>
              <a:ext cx="41550" cy="41550"/>
            </a:xfrm>
            <a:custGeom>
              <a:avLst/>
              <a:gdLst/>
              <a:ahLst/>
              <a:cxnLst/>
              <a:rect l="l" t="t" r="r" b="b"/>
              <a:pathLst>
                <a:path w="1662" h="1662" extrusionOk="0">
                  <a:moveTo>
                    <a:pt x="831" y="1"/>
                  </a:moveTo>
                  <a:lnTo>
                    <a:pt x="660" y="25"/>
                  </a:lnTo>
                  <a:lnTo>
                    <a:pt x="514" y="74"/>
                  </a:lnTo>
                  <a:lnTo>
                    <a:pt x="367" y="148"/>
                  </a:lnTo>
                  <a:lnTo>
                    <a:pt x="245" y="245"/>
                  </a:lnTo>
                  <a:lnTo>
                    <a:pt x="147" y="367"/>
                  </a:lnTo>
                  <a:lnTo>
                    <a:pt x="74" y="514"/>
                  </a:lnTo>
                  <a:lnTo>
                    <a:pt x="25" y="660"/>
                  </a:lnTo>
                  <a:lnTo>
                    <a:pt x="1" y="831"/>
                  </a:lnTo>
                  <a:lnTo>
                    <a:pt x="25" y="1002"/>
                  </a:lnTo>
                  <a:lnTo>
                    <a:pt x="74" y="1173"/>
                  </a:lnTo>
                  <a:lnTo>
                    <a:pt x="147" y="1295"/>
                  </a:lnTo>
                  <a:lnTo>
                    <a:pt x="245" y="1418"/>
                  </a:lnTo>
                  <a:lnTo>
                    <a:pt x="367" y="1540"/>
                  </a:lnTo>
                  <a:lnTo>
                    <a:pt x="514" y="1613"/>
                  </a:lnTo>
                  <a:lnTo>
                    <a:pt x="660" y="1662"/>
                  </a:lnTo>
                  <a:lnTo>
                    <a:pt x="1002" y="1662"/>
                  </a:lnTo>
                  <a:lnTo>
                    <a:pt x="1149" y="1613"/>
                  </a:lnTo>
                  <a:lnTo>
                    <a:pt x="1295" y="1540"/>
                  </a:lnTo>
                  <a:lnTo>
                    <a:pt x="1417" y="1418"/>
                  </a:lnTo>
                  <a:lnTo>
                    <a:pt x="1515" y="1295"/>
                  </a:lnTo>
                  <a:lnTo>
                    <a:pt x="1588" y="1173"/>
                  </a:lnTo>
                  <a:lnTo>
                    <a:pt x="1637" y="1002"/>
                  </a:lnTo>
                  <a:lnTo>
                    <a:pt x="1661" y="831"/>
                  </a:lnTo>
                  <a:lnTo>
                    <a:pt x="1637" y="660"/>
                  </a:lnTo>
                  <a:lnTo>
                    <a:pt x="1588" y="514"/>
                  </a:lnTo>
                  <a:lnTo>
                    <a:pt x="1515" y="367"/>
                  </a:lnTo>
                  <a:lnTo>
                    <a:pt x="1417" y="245"/>
                  </a:lnTo>
                  <a:lnTo>
                    <a:pt x="1295" y="148"/>
                  </a:lnTo>
                  <a:lnTo>
                    <a:pt x="1149" y="74"/>
                  </a:lnTo>
                  <a:lnTo>
                    <a:pt x="1002" y="25"/>
                  </a:lnTo>
                  <a:lnTo>
                    <a:pt x="83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505" name="Google Shape;4505;p39"/>
            <p:cNvSpPr/>
            <p:nvPr/>
          </p:nvSpPr>
          <p:spPr>
            <a:xfrm>
              <a:off x="5031125" y="1757225"/>
              <a:ext cx="41550" cy="41550"/>
            </a:xfrm>
            <a:custGeom>
              <a:avLst/>
              <a:gdLst/>
              <a:ahLst/>
              <a:cxnLst/>
              <a:rect l="l" t="t" r="r" b="b"/>
              <a:pathLst>
                <a:path w="1662" h="1662" extrusionOk="0">
                  <a:moveTo>
                    <a:pt x="831" y="1"/>
                  </a:moveTo>
                  <a:lnTo>
                    <a:pt x="660" y="25"/>
                  </a:lnTo>
                  <a:lnTo>
                    <a:pt x="513" y="74"/>
                  </a:lnTo>
                  <a:lnTo>
                    <a:pt x="367" y="147"/>
                  </a:lnTo>
                  <a:lnTo>
                    <a:pt x="245" y="245"/>
                  </a:lnTo>
                  <a:lnTo>
                    <a:pt x="147" y="367"/>
                  </a:lnTo>
                  <a:lnTo>
                    <a:pt x="74" y="514"/>
                  </a:lnTo>
                  <a:lnTo>
                    <a:pt x="25" y="684"/>
                  </a:lnTo>
                  <a:lnTo>
                    <a:pt x="1" y="831"/>
                  </a:lnTo>
                  <a:lnTo>
                    <a:pt x="25" y="1002"/>
                  </a:lnTo>
                  <a:lnTo>
                    <a:pt x="74" y="1173"/>
                  </a:lnTo>
                  <a:lnTo>
                    <a:pt x="147" y="1295"/>
                  </a:lnTo>
                  <a:lnTo>
                    <a:pt x="245" y="1417"/>
                  </a:lnTo>
                  <a:lnTo>
                    <a:pt x="367" y="1539"/>
                  </a:lnTo>
                  <a:lnTo>
                    <a:pt x="513" y="1613"/>
                  </a:lnTo>
                  <a:lnTo>
                    <a:pt x="660" y="1661"/>
                  </a:lnTo>
                  <a:lnTo>
                    <a:pt x="1002" y="1661"/>
                  </a:lnTo>
                  <a:lnTo>
                    <a:pt x="1148" y="1613"/>
                  </a:lnTo>
                  <a:lnTo>
                    <a:pt x="1295" y="1539"/>
                  </a:lnTo>
                  <a:lnTo>
                    <a:pt x="1417" y="1417"/>
                  </a:lnTo>
                  <a:lnTo>
                    <a:pt x="1515" y="1295"/>
                  </a:lnTo>
                  <a:lnTo>
                    <a:pt x="1588" y="1173"/>
                  </a:lnTo>
                  <a:lnTo>
                    <a:pt x="1637" y="1002"/>
                  </a:lnTo>
                  <a:lnTo>
                    <a:pt x="1661" y="831"/>
                  </a:lnTo>
                  <a:lnTo>
                    <a:pt x="1637" y="684"/>
                  </a:lnTo>
                  <a:lnTo>
                    <a:pt x="1588" y="514"/>
                  </a:lnTo>
                  <a:lnTo>
                    <a:pt x="1515" y="367"/>
                  </a:lnTo>
                  <a:lnTo>
                    <a:pt x="1417" y="245"/>
                  </a:lnTo>
                  <a:lnTo>
                    <a:pt x="1295" y="147"/>
                  </a:lnTo>
                  <a:lnTo>
                    <a:pt x="1148" y="74"/>
                  </a:lnTo>
                  <a:lnTo>
                    <a:pt x="1002" y="25"/>
                  </a:lnTo>
                  <a:lnTo>
                    <a:pt x="83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506" name="Google Shape;4506;p39"/>
            <p:cNvSpPr/>
            <p:nvPr/>
          </p:nvSpPr>
          <p:spPr>
            <a:xfrm>
              <a:off x="4634875" y="1756000"/>
              <a:ext cx="404225" cy="178325"/>
            </a:xfrm>
            <a:custGeom>
              <a:avLst/>
              <a:gdLst/>
              <a:ahLst/>
              <a:cxnLst/>
              <a:rect l="l" t="t" r="r" b="b"/>
              <a:pathLst>
                <a:path w="16169" h="7133" extrusionOk="0">
                  <a:moveTo>
                    <a:pt x="7742" y="1"/>
                  </a:moveTo>
                  <a:lnTo>
                    <a:pt x="5007" y="3444"/>
                  </a:lnTo>
                  <a:lnTo>
                    <a:pt x="464" y="1784"/>
                  </a:lnTo>
                  <a:lnTo>
                    <a:pt x="366" y="1881"/>
                  </a:lnTo>
                  <a:lnTo>
                    <a:pt x="244" y="1979"/>
                  </a:lnTo>
                  <a:lnTo>
                    <a:pt x="122" y="2052"/>
                  </a:lnTo>
                  <a:lnTo>
                    <a:pt x="0" y="2101"/>
                  </a:lnTo>
                  <a:lnTo>
                    <a:pt x="1465" y="7132"/>
                  </a:lnTo>
                  <a:lnTo>
                    <a:pt x="14703" y="7132"/>
                  </a:lnTo>
                  <a:lnTo>
                    <a:pt x="16168" y="2101"/>
                  </a:lnTo>
                  <a:lnTo>
                    <a:pt x="16046" y="2052"/>
                  </a:lnTo>
                  <a:lnTo>
                    <a:pt x="15924" y="1979"/>
                  </a:lnTo>
                  <a:lnTo>
                    <a:pt x="15802" y="1881"/>
                  </a:lnTo>
                  <a:lnTo>
                    <a:pt x="15704" y="1784"/>
                  </a:lnTo>
                  <a:lnTo>
                    <a:pt x="11161" y="3444"/>
                  </a:lnTo>
                  <a:lnTo>
                    <a:pt x="8426" y="1"/>
                  </a:lnTo>
                  <a:lnTo>
                    <a:pt x="8255" y="25"/>
                  </a:lnTo>
                  <a:lnTo>
                    <a:pt x="7913" y="25"/>
                  </a:lnTo>
                  <a:lnTo>
                    <a:pt x="774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507" name="Google Shape;4507;p39"/>
            <p:cNvSpPr/>
            <p:nvPr/>
          </p:nvSpPr>
          <p:spPr>
            <a:xfrm>
              <a:off x="4601275" y="1757225"/>
              <a:ext cx="41550" cy="41550"/>
            </a:xfrm>
            <a:custGeom>
              <a:avLst/>
              <a:gdLst/>
              <a:ahLst/>
              <a:cxnLst/>
              <a:rect l="l" t="t" r="r" b="b"/>
              <a:pathLst>
                <a:path w="1662" h="1662" extrusionOk="0">
                  <a:moveTo>
                    <a:pt x="831" y="1"/>
                  </a:moveTo>
                  <a:lnTo>
                    <a:pt x="660" y="25"/>
                  </a:lnTo>
                  <a:lnTo>
                    <a:pt x="514" y="74"/>
                  </a:lnTo>
                  <a:lnTo>
                    <a:pt x="367" y="147"/>
                  </a:lnTo>
                  <a:lnTo>
                    <a:pt x="245" y="245"/>
                  </a:lnTo>
                  <a:lnTo>
                    <a:pt x="147" y="367"/>
                  </a:lnTo>
                  <a:lnTo>
                    <a:pt x="74" y="514"/>
                  </a:lnTo>
                  <a:lnTo>
                    <a:pt x="25" y="684"/>
                  </a:lnTo>
                  <a:lnTo>
                    <a:pt x="1" y="831"/>
                  </a:lnTo>
                  <a:lnTo>
                    <a:pt x="25" y="1002"/>
                  </a:lnTo>
                  <a:lnTo>
                    <a:pt x="74" y="1173"/>
                  </a:lnTo>
                  <a:lnTo>
                    <a:pt x="147" y="1295"/>
                  </a:lnTo>
                  <a:lnTo>
                    <a:pt x="245" y="1417"/>
                  </a:lnTo>
                  <a:lnTo>
                    <a:pt x="367" y="1539"/>
                  </a:lnTo>
                  <a:lnTo>
                    <a:pt x="514" y="1613"/>
                  </a:lnTo>
                  <a:lnTo>
                    <a:pt x="660" y="1661"/>
                  </a:lnTo>
                  <a:lnTo>
                    <a:pt x="1002" y="1661"/>
                  </a:lnTo>
                  <a:lnTo>
                    <a:pt x="1149" y="1613"/>
                  </a:lnTo>
                  <a:lnTo>
                    <a:pt x="1295" y="1539"/>
                  </a:lnTo>
                  <a:lnTo>
                    <a:pt x="1417" y="1417"/>
                  </a:lnTo>
                  <a:lnTo>
                    <a:pt x="1515" y="1295"/>
                  </a:lnTo>
                  <a:lnTo>
                    <a:pt x="1588" y="1173"/>
                  </a:lnTo>
                  <a:lnTo>
                    <a:pt x="1637" y="1002"/>
                  </a:lnTo>
                  <a:lnTo>
                    <a:pt x="1662" y="831"/>
                  </a:lnTo>
                  <a:lnTo>
                    <a:pt x="1637" y="684"/>
                  </a:lnTo>
                  <a:lnTo>
                    <a:pt x="1588" y="514"/>
                  </a:lnTo>
                  <a:lnTo>
                    <a:pt x="1515" y="367"/>
                  </a:lnTo>
                  <a:lnTo>
                    <a:pt x="1417" y="245"/>
                  </a:lnTo>
                  <a:lnTo>
                    <a:pt x="1295" y="147"/>
                  </a:lnTo>
                  <a:lnTo>
                    <a:pt x="1149" y="74"/>
                  </a:lnTo>
                  <a:lnTo>
                    <a:pt x="1002" y="25"/>
                  </a:lnTo>
                  <a:lnTo>
                    <a:pt x="83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508" name="Google Shape;4508;p39"/>
            <p:cNvSpPr/>
            <p:nvPr/>
          </p:nvSpPr>
          <p:spPr>
            <a:xfrm>
              <a:off x="4673325" y="1947725"/>
              <a:ext cx="327300" cy="44600"/>
            </a:xfrm>
            <a:custGeom>
              <a:avLst/>
              <a:gdLst/>
              <a:ahLst/>
              <a:cxnLst/>
              <a:rect l="l" t="t" r="r" b="b"/>
              <a:pathLst>
                <a:path w="13092" h="1784" extrusionOk="0">
                  <a:moveTo>
                    <a:pt x="1" y="1"/>
                  </a:moveTo>
                  <a:lnTo>
                    <a:pt x="514" y="1784"/>
                  </a:lnTo>
                  <a:lnTo>
                    <a:pt x="1808" y="1686"/>
                  </a:lnTo>
                  <a:lnTo>
                    <a:pt x="3249" y="1588"/>
                  </a:lnTo>
                  <a:lnTo>
                    <a:pt x="4836" y="1539"/>
                  </a:lnTo>
                  <a:lnTo>
                    <a:pt x="8256" y="1539"/>
                  </a:lnTo>
                  <a:lnTo>
                    <a:pt x="9843" y="1588"/>
                  </a:lnTo>
                  <a:lnTo>
                    <a:pt x="11284" y="1661"/>
                  </a:lnTo>
                  <a:lnTo>
                    <a:pt x="12579" y="1784"/>
                  </a:lnTo>
                  <a:lnTo>
                    <a:pt x="1309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4509" name="Google Shape;4509;p39"/>
          <p:cNvGrpSpPr/>
          <p:nvPr/>
        </p:nvGrpSpPr>
        <p:grpSpPr>
          <a:xfrm>
            <a:off x="4299057" y="1507659"/>
            <a:ext cx="356303" cy="360400"/>
            <a:chOff x="5297950" y="1632050"/>
            <a:chExt cx="426200" cy="431100"/>
          </a:xfrm>
        </p:grpSpPr>
        <p:sp>
          <p:nvSpPr>
            <p:cNvPr id="4510" name="Google Shape;4510;p39"/>
            <p:cNvSpPr/>
            <p:nvPr/>
          </p:nvSpPr>
          <p:spPr>
            <a:xfrm>
              <a:off x="5404800" y="1936125"/>
              <a:ext cx="212500" cy="127025"/>
            </a:xfrm>
            <a:custGeom>
              <a:avLst/>
              <a:gdLst/>
              <a:ahLst/>
              <a:cxnLst/>
              <a:rect l="l" t="t" r="r" b="b"/>
              <a:pathLst>
                <a:path w="8500" h="5081" extrusionOk="0">
                  <a:moveTo>
                    <a:pt x="3175" y="1"/>
                  </a:moveTo>
                  <a:lnTo>
                    <a:pt x="3175" y="2834"/>
                  </a:lnTo>
                  <a:lnTo>
                    <a:pt x="2614" y="2956"/>
                  </a:lnTo>
                  <a:lnTo>
                    <a:pt x="2076" y="3102"/>
                  </a:lnTo>
                  <a:lnTo>
                    <a:pt x="1588" y="3298"/>
                  </a:lnTo>
                  <a:lnTo>
                    <a:pt x="1148" y="3493"/>
                  </a:lnTo>
                  <a:lnTo>
                    <a:pt x="782" y="3713"/>
                  </a:lnTo>
                  <a:lnTo>
                    <a:pt x="611" y="3859"/>
                  </a:lnTo>
                  <a:lnTo>
                    <a:pt x="464" y="3982"/>
                  </a:lnTo>
                  <a:lnTo>
                    <a:pt x="318" y="4128"/>
                  </a:lnTo>
                  <a:lnTo>
                    <a:pt x="196" y="4275"/>
                  </a:lnTo>
                  <a:lnTo>
                    <a:pt x="74" y="4421"/>
                  </a:lnTo>
                  <a:lnTo>
                    <a:pt x="0" y="4592"/>
                  </a:lnTo>
                  <a:lnTo>
                    <a:pt x="171" y="4665"/>
                  </a:lnTo>
                  <a:lnTo>
                    <a:pt x="416" y="4739"/>
                  </a:lnTo>
                  <a:lnTo>
                    <a:pt x="782" y="4836"/>
                  </a:lnTo>
                  <a:lnTo>
                    <a:pt x="1344" y="4910"/>
                  </a:lnTo>
                  <a:lnTo>
                    <a:pt x="2101" y="5007"/>
                  </a:lnTo>
                  <a:lnTo>
                    <a:pt x="3053" y="5056"/>
                  </a:lnTo>
                  <a:lnTo>
                    <a:pt x="4250" y="5081"/>
                  </a:lnTo>
                  <a:lnTo>
                    <a:pt x="5447" y="5056"/>
                  </a:lnTo>
                  <a:lnTo>
                    <a:pt x="6399" y="5007"/>
                  </a:lnTo>
                  <a:lnTo>
                    <a:pt x="7156" y="4910"/>
                  </a:lnTo>
                  <a:lnTo>
                    <a:pt x="7718" y="4836"/>
                  </a:lnTo>
                  <a:lnTo>
                    <a:pt x="8084" y="4739"/>
                  </a:lnTo>
                  <a:lnTo>
                    <a:pt x="8329" y="4665"/>
                  </a:lnTo>
                  <a:lnTo>
                    <a:pt x="8500" y="4592"/>
                  </a:lnTo>
                  <a:lnTo>
                    <a:pt x="8426" y="4421"/>
                  </a:lnTo>
                  <a:lnTo>
                    <a:pt x="8304" y="4275"/>
                  </a:lnTo>
                  <a:lnTo>
                    <a:pt x="8182" y="4128"/>
                  </a:lnTo>
                  <a:lnTo>
                    <a:pt x="8036" y="3982"/>
                  </a:lnTo>
                  <a:lnTo>
                    <a:pt x="7889" y="3859"/>
                  </a:lnTo>
                  <a:lnTo>
                    <a:pt x="7718" y="3713"/>
                  </a:lnTo>
                  <a:lnTo>
                    <a:pt x="7352" y="3493"/>
                  </a:lnTo>
                  <a:lnTo>
                    <a:pt x="6912" y="3298"/>
                  </a:lnTo>
                  <a:lnTo>
                    <a:pt x="6424" y="3102"/>
                  </a:lnTo>
                  <a:lnTo>
                    <a:pt x="5886" y="2956"/>
                  </a:lnTo>
                  <a:lnTo>
                    <a:pt x="5325" y="2834"/>
                  </a:lnTo>
                  <a:lnTo>
                    <a:pt x="5325" y="1"/>
                  </a:lnTo>
                  <a:lnTo>
                    <a:pt x="5032" y="49"/>
                  </a:lnTo>
                  <a:lnTo>
                    <a:pt x="4763" y="98"/>
                  </a:lnTo>
                  <a:lnTo>
                    <a:pt x="4250" y="123"/>
                  </a:lnTo>
                  <a:lnTo>
                    <a:pt x="3737" y="98"/>
                  </a:lnTo>
                  <a:lnTo>
                    <a:pt x="3469" y="49"/>
                  </a:lnTo>
                  <a:lnTo>
                    <a:pt x="317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511" name="Google Shape;4511;p39"/>
            <p:cNvSpPr/>
            <p:nvPr/>
          </p:nvSpPr>
          <p:spPr>
            <a:xfrm>
              <a:off x="5297950" y="1632050"/>
              <a:ext cx="426200" cy="294950"/>
            </a:xfrm>
            <a:custGeom>
              <a:avLst/>
              <a:gdLst/>
              <a:ahLst/>
              <a:cxnLst/>
              <a:rect l="l" t="t" r="r" b="b"/>
              <a:pathLst>
                <a:path w="17048" h="11798" extrusionOk="0">
                  <a:moveTo>
                    <a:pt x="8524" y="2956"/>
                  </a:moveTo>
                  <a:lnTo>
                    <a:pt x="8573" y="2981"/>
                  </a:lnTo>
                  <a:lnTo>
                    <a:pt x="8622" y="3054"/>
                  </a:lnTo>
                  <a:lnTo>
                    <a:pt x="9086" y="4128"/>
                  </a:lnTo>
                  <a:lnTo>
                    <a:pt x="9135" y="4202"/>
                  </a:lnTo>
                  <a:lnTo>
                    <a:pt x="9208" y="4275"/>
                  </a:lnTo>
                  <a:lnTo>
                    <a:pt x="9306" y="4324"/>
                  </a:lnTo>
                  <a:lnTo>
                    <a:pt x="9403" y="4348"/>
                  </a:lnTo>
                  <a:lnTo>
                    <a:pt x="10576" y="4470"/>
                  </a:lnTo>
                  <a:lnTo>
                    <a:pt x="10649" y="4495"/>
                  </a:lnTo>
                  <a:lnTo>
                    <a:pt x="10698" y="4519"/>
                  </a:lnTo>
                  <a:lnTo>
                    <a:pt x="10673" y="4592"/>
                  </a:lnTo>
                  <a:lnTo>
                    <a:pt x="10624" y="4641"/>
                  </a:lnTo>
                  <a:lnTo>
                    <a:pt x="9745" y="5423"/>
                  </a:lnTo>
                  <a:lnTo>
                    <a:pt x="9696" y="5496"/>
                  </a:lnTo>
                  <a:lnTo>
                    <a:pt x="9648" y="5594"/>
                  </a:lnTo>
                  <a:lnTo>
                    <a:pt x="9623" y="5691"/>
                  </a:lnTo>
                  <a:lnTo>
                    <a:pt x="9623" y="5789"/>
                  </a:lnTo>
                  <a:lnTo>
                    <a:pt x="9892" y="6961"/>
                  </a:lnTo>
                  <a:lnTo>
                    <a:pt x="9892" y="7035"/>
                  </a:lnTo>
                  <a:lnTo>
                    <a:pt x="9867" y="7084"/>
                  </a:lnTo>
                  <a:lnTo>
                    <a:pt x="9818" y="7084"/>
                  </a:lnTo>
                  <a:lnTo>
                    <a:pt x="9745" y="7059"/>
                  </a:lnTo>
                  <a:lnTo>
                    <a:pt x="8719" y="6473"/>
                  </a:lnTo>
                  <a:lnTo>
                    <a:pt x="8622" y="6424"/>
                  </a:lnTo>
                  <a:lnTo>
                    <a:pt x="8426" y="6424"/>
                  </a:lnTo>
                  <a:lnTo>
                    <a:pt x="8329" y="6473"/>
                  </a:lnTo>
                  <a:lnTo>
                    <a:pt x="7303" y="7059"/>
                  </a:lnTo>
                  <a:lnTo>
                    <a:pt x="7230" y="7084"/>
                  </a:lnTo>
                  <a:lnTo>
                    <a:pt x="7181" y="7084"/>
                  </a:lnTo>
                  <a:lnTo>
                    <a:pt x="7156" y="7035"/>
                  </a:lnTo>
                  <a:lnTo>
                    <a:pt x="7156" y="6961"/>
                  </a:lnTo>
                  <a:lnTo>
                    <a:pt x="7425" y="5789"/>
                  </a:lnTo>
                  <a:lnTo>
                    <a:pt x="7425" y="5691"/>
                  </a:lnTo>
                  <a:lnTo>
                    <a:pt x="7401" y="5594"/>
                  </a:lnTo>
                  <a:lnTo>
                    <a:pt x="7352" y="5496"/>
                  </a:lnTo>
                  <a:lnTo>
                    <a:pt x="7303" y="5423"/>
                  </a:lnTo>
                  <a:lnTo>
                    <a:pt x="6424" y="4641"/>
                  </a:lnTo>
                  <a:lnTo>
                    <a:pt x="6375" y="4592"/>
                  </a:lnTo>
                  <a:lnTo>
                    <a:pt x="6350" y="4519"/>
                  </a:lnTo>
                  <a:lnTo>
                    <a:pt x="6399" y="4495"/>
                  </a:lnTo>
                  <a:lnTo>
                    <a:pt x="6473" y="4470"/>
                  </a:lnTo>
                  <a:lnTo>
                    <a:pt x="7645" y="4348"/>
                  </a:lnTo>
                  <a:lnTo>
                    <a:pt x="7743" y="4324"/>
                  </a:lnTo>
                  <a:lnTo>
                    <a:pt x="7840" y="4275"/>
                  </a:lnTo>
                  <a:lnTo>
                    <a:pt x="7913" y="4202"/>
                  </a:lnTo>
                  <a:lnTo>
                    <a:pt x="7962" y="4128"/>
                  </a:lnTo>
                  <a:lnTo>
                    <a:pt x="8426" y="3054"/>
                  </a:lnTo>
                  <a:lnTo>
                    <a:pt x="8475" y="2981"/>
                  </a:lnTo>
                  <a:lnTo>
                    <a:pt x="8524" y="2956"/>
                  </a:lnTo>
                  <a:close/>
                  <a:moveTo>
                    <a:pt x="15973" y="2150"/>
                  </a:moveTo>
                  <a:lnTo>
                    <a:pt x="15973" y="2516"/>
                  </a:lnTo>
                  <a:lnTo>
                    <a:pt x="15924" y="2932"/>
                  </a:lnTo>
                  <a:lnTo>
                    <a:pt x="15875" y="3371"/>
                  </a:lnTo>
                  <a:lnTo>
                    <a:pt x="15802" y="3835"/>
                  </a:lnTo>
                  <a:lnTo>
                    <a:pt x="15704" y="4299"/>
                  </a:lnTo>
                  <a:lnTo>
                    <a:pt x="15558" y="4788"/>
                  </a:lnTo>
                  <a:lnTo>
                    <a:pt x="15411" y="5252"/>
                  </a:lnTo>
                  <a:lnTo>
                    <a:pt x="15216" y="5740"/>
                  </a:lnTo>
                  <a:lnTo>
                    <a:pt x="14996" y="6204"/>
                  </a:lnTo>
                  <a:lnTo>
                    <a:pt x="14752" y="6620"/>
                  </a:lnTo>
                  <a:lnTo>
                    <a:pt x="14459" y="7035"/>
                  </a:lnTo>
                  <a:lnTo>
                    <a:pt x="14141" y="7426"/>
                  </a:lnTo>
                  <a:lnTo>
                    <a:pt x="13799" y="7767"/>
                  </a:lnTo>
                  <a:lnTo>
                    <a:pt x="13604" y="7914"/>
                  </a:lnTo>
                  <a:lnTo>
                    <a:pt x="13409" y="8061"/>
                  </a:lnTo>
                  <a:lnTo>
                    <a:pt x="13213" y="8183"/>
                  </a:lnTo>
                  <a:lnTo>
                    <a:pt x="12993" y="8305"/>
                  </a:lnTo>
                  <a:lnTo>
                    <a:pt x="12774" y="8402"/>
                  </a:lnTo>
                  <a:lnTo>
                    <a:pt x="12529" y="8476"/>
                  </a:lnTo>
                  <a:lnTo>
                    <a:pt x="12529" y="8476"/>
                  </a:lnTo>
                  <a:lnTo>
                    <a:pt x="12823" y="7767"/>
                  </a:lnTo>
                  <a:lnTo>
                    <a:pt x="13042" y="7059"/>
                  </a:lnTo>
                  <a:lnTo>
                    <a:pt x="13262" y="6351"/>
                  </a:lnTo>
                  <a:lnTo>
                    <a:pt x="13433" y="5618"/>
                  </a:lnTo>
                  <a:lnTo>
                    <a:pt x="13555" y="4837"/>
                  </a:lnTo>
                  <a:lnTo>
                    <a:pt x="13677" y="4031"/>
                  </a:lnTo>
                  <a:lnTo>
                    <a:pt x="13751" y="3127"/>
                  </a:lnTo>
                  <a:lnTo>
                    <a:pt x="13799" y="2150"/>
                  </a:lnTo>
                  <a:close/>
                  <a:moveTo>
                    <a:pt x="3249" y="2150"/>
                  </a:moveTo>
                  <a:lnTo>
                    <a:pt x="3298" y="3127"/>
                  </a:lnTo>
                  <a:lnTo>
                    <a:pt x="3371" y="4031"/>
                  </a:lnTo>
                  <a:lnTo>
                    <a:pt x="3493" y="4837"/>
                  </a:lnTo>
                  <a:lnTo>
                    <a:pt x="3615" y="5618"/>
                  </a:lnTo>
                  <a:lnTo>
                    <a:pt x="3786" y="6351"/>
                  </a:lnTo>
                  <a:lnTo>
                    <a:pt x="4006" y="7059"/>
                  </a:lnTo>
                  <a:lnTo>
                    <a:pt x="4226" y="7767"/>
                  </a:lnTo>
                  <a:lnTo>
                    <a:pt x="4519" y="8476"/>
                  </a:lnTo>
                  <a:lnTo>
                    <a:pt x="4274" y="8402"/>
                  </a:lnTo>
                  <a:lnTo>
                    <a:pt x="4055" y="8305"/>
                  </a:lnTo>
                  <a:lnTo>
                    <a:pt x="3835" y="8183"/>
                  </a:lnTo>
                  <a:lnTo>
                    <a:pt x="3639" y="8061"/>
                  </a:lnTo>
                  <a:lnTo>
                    <a:pt x="3444" y="7914"/>
                  </a:lnTo>
                  <a:lnTo>
                    <a:pt x="3249" y="7767"/>
                  </a:lnTo>
                  <a:lnTo>
                    <a:pt x="2907" y="7426"/>
                  </a:lnTo>
                  <a:lnTo>
                    <a:pt x="2589" y="7035"/>
                  </a:lnTo>
                  <a:lnTo>
                    <a:pt x="2296" y="6620"/>
                  </a:lnTo>
                  <a:lnTo>
                    <a:pt x="2052" y="6204"/>
                  </a:lnTo>
                  <a:lnTo>
                    <a:pt x="1832" y="5740"/>
                  </a:lnTo>
                  <a:lnTo>
                    <a:pt x="1637" y="5252"/>
                  </a:lnTo>
                  <a:lnTo>
                    <a:pt x="1490" y="4788"/>
                  </a:lnTo>
                  <a:lnTo>
                    <a:pt x="1344" y="4299"/>
                  </a:lnTo>
                  <a:lnTo>
                    <a:pt x="1246" y="3835"/>
                  </a:lnTo>
                  <a:lnTo>
                    <a:pt x="1173" y="3371"/>
                  </a:lnTo>
                  <a:lnTo>
                    <a:pt x="1124" y="2932"/>
                  </a:lnTo>
                  <a:lnTo>
                    <a:pt x="1075" y="2516"/>
                  </a:lnTo>
                  <a:lnTo>
                    <a:pt x="1075" y="2150"/>
                  </a:lnTo>
                  <a:close/>
                  <a:moveTo>
                    <a:pt x="3737" y="1"/>
                  </a:moveTo>
                  <a:lnTo>
                    <a:pt x="3639" y="25"/>
                  </a:lnTo>
                  <a:lnTo>
                    <a:pt x="3542" y="50"/>
                  </a:lnTo>
                  <a:lnTo>
                    <a:pt x="3444" y="99"/>
                  </a:lnTo>
                  <a:lnTo>
                    <a:pt x="3371" y="147"/>
                  </a:lnTo>
                  <a:lnTo>
                    <a:pt x="3322" y="221"/>
                  </a:lnTo>
                  <a:lnTo>
                    <a:pt x="3249" y="294"/>
                  </a:lnTo>
                  <a:lnTo>
                    <a:pt x="3224" y="392"/>
                  </a:lnTo>
                  <a:lnTo>
                    <a:pt x="3200" y="489"/>
                  </a:lnTo>
                  <a:lnTo>
                    <a:pt x="3224" y="1076"/>
                  </a:lnTo>
                  <a:lnTo>
                    <a:pt x="1075" y="1076"/>
                  </a:lnTo>
                  <a:lnTo>
                    <a:pt x="855" y="1100"/>
                  </a:lnTo>
                  <a:lnTo>
                    <a:pt x="660" y="1149"/>
                  </a:lnTo>
                  <a:lnTo>
                    <a:pt x="489" y="1246"/>
                  </a:lnTo>
                  <a:lnTo>
                    <a:pt x="318" y="1393"/>
                  </a:lnTo>
                  <a:lnTo>
                    <a:pt x="196" y="1540"/>
                  </a:lnTo>
                  <a:lnTo>
                    <a:pt x="98" y="1735"/>
                  </a:lnTo>
                  <a:lnTo>
                    <a:pt x="25" y="1930"/>
                  </a:lnTo>
                  <a:lnTo>
                    <a:pt x="0" y="2150"/>
                  </a:lnTo>
                  <a:lnTo>
                    <a:pt x="25" y="2614"/>
                  </a:lnTo>
                  <a:lnTo>
                    <a:pt x="49" y="3078"/>
                  </a:lnTo>
                  <a:lnTo>
                    <a:pt x="98" y="3518"/>
                  </a:lnTo>
                  <a:lnTo>
                    <a:pt x="171" y="3957"/>
                  </a:lnTo>
                  <a:lnTo>
                    <a:pt x="269" y="4348"/>
                  </a:lnTo>
                  <a:lnTo>
                    <a:pt x="367" y="4739"/>
                  </a:lnTo>
                  <a:lnTo>
                    <a:pt x="489" y="5130"/>
                  </a:lnTo>
                  <a:lnTo>
                    <a:pt x="635" y="5496"/>
                  </a:lnTo>
                  <a:lnTo>
                    <a:pt x="782" y="5838"/>
                  </a:lnTo>
                  <a:lnTo>
                    <a:pt x="928" y="6156"/>
                  </a:lnTo>
                  <a:lnTo>
                    <a:pt x="1099" y="6473"/>
                  </a:lnTo>
                  <a:lnTo>
                    <a:pt x="1295" y="6766"/>
                  </a:lnTo>
                  <a:lnTo>
                    <a:pt x="1466" y="7059"/>
                  </a:lnTo>
                  <a:lnTo>
                    <a:pt x="1661" y="7328"/>
                  </a:lnTo>
                  <a:lnTo>
                    <a:pt x="2076" y="7816"/>
                  </a:lnTo>
                  <a:lnTo>
                    <a:pt x="2516" y="8256"/>
                  </a:lnTo>
                  <a:lnTo>
                    <a:pt x="2931" y="8622"/>
                  </a:lnTo>
                  <a:lnTo>
                    <a:pt x="3346" y="8940"/>
                  </a:lnTo>
                  <a:lnTo>
                    <a:pt x="3762" y="9184"/>
                  </a:lnTo>
                  <a:lnTo>
                    <a:pt x="4152" y="9379"/>
                  </a:lnTo>
                  <a:lnTo>
                    <a:pt x="4519" y="9526"/>
                  </a:lnTo>
                  <a:lnTo>
                    <a:pt x="4836" y="9624"/>
                  </a:lnTo>
                  <a:lnTo>
                    <a:pt x="5105" y="9672"/>
                  </a:lnTo>
                  <a:lnTo>
                    <a:pt x="5422" y="10136"/>
                  </a:lnTo>
                  <a:lnTo>
                    <a:pt x="5764" y="10576"/>
                  </a:lnTo>
                  <a:lnTo>
                    <a:pt x="5935" y="10747"/>
                  </a:lnTo>
                  <a:lnTo>
                    <a:pt x="6131" y="10918"/>
                  </a:lnTo>
                  <a:lnTo>
                    <a:pt x="6326" y="11089"/>
                  </a:lnTo>
                  <a:lnTo>
                    <a:pt x="6546" y="11236"/>
                  </a:lnTo>
                  <a:lnTo>
                    <a:pt x="6766" y="11358"/>
                  </a:lnTo>
                  <a:lnTo>
                    <a:pt x="6985" y="11480"/>
                  </a:lnTo>
                  <a:lnTo>
                    <a:pt x="7230" y="11577"/>
                  </a:lnTo>
                  <a:lnTo>
                    <a:pt x="7474" y="11651"/>
                  </a:lnTo>
                  <a:lnTo>
                    <a:pt x="7718" y="11724"/>
                  </a:lnTo>
                  <a:lnTo>
                    <a:pt x="7987" y="11773"/>
                  </a:lnTo>
                  <a:lnTo>
                    <a:pt x="8255" y="11797"/>
                  </a:lnTo>
                  <a:lnTo>
                    <a:pt x="8793" y="11797"/>
                  </a:lnTo>
                  <a:lnTo>
                    <a:pt x="9061" y="11773"/>
                  </a:lnTo>
                  <a:lnTo>
                    <a:pt x="9330" y="11724"/>
                  </a:lnTo>
                  <a:lnTo>
                    <a:pt x="9574" y="11651"/>
                  </a:lnTo>
                  <a:lnTo>
                    <a:pt x="9818" y="11577"/>
                  </a:lnTo>
                  <a:lnTo>
                    <a:pt x="10063" y="11480"/>
                  </a:lnTo>
                  <a:lnTo>
                    <a:pt x="10283" y="11358"/>
                  </a:lnTo>
                  <a:lnTo>
                    <a:pt x="10502" y="11236"/>
                  </a:lnTo>
                  <a:lnTo>
                    <a:pt x="10722" y="11089"/>
                  </a:lnTo>
                  <a:lnTo>
                    <a:pt x="10918" y="10918"/>
                  </a:lnTo>
                  <a:lnTo>
                    <a:pt x="11113" y="10747"/>
                  </a:lnTo>
                  <a:lnTo>
                    <a:pt x="11284" y="10576"/>
                  </a:lnTo>
                  <a:lnTo>
                    <a:pt x="11626" y="10136"/>
                  </a:lnTo>
                  <a:lnTo>
                    <a:pt x="11943" y="9672"/>
                  </a:lnTo>
                  <a:lnTo>
                    <a:pt x="12212" y="9624"/>
                  </a:lnTo>
                  <a:lnTo>
                    <a:pt x="12529" y="9550"/>
                  </a:lnTo>
                  <a:lnTo>
                    <a:pt x="12896" y="9404"/>
                  </a:lnTo>
                  <a:lnTo>
                    <a:pt x="13287" y="9208"/>
                  </a:lnTo>
                  <a:lnTo>
                    <a:pt x="13702" y="8964"/>
                  </a:lnTo>
                  <a:lnTo>
                    <a:pt x="14117" y="8647"/>
                  </a:lnTo>
                  <a:lnTo>
                    <a:pt x="14557" y="8280"/>
                  </a:lnTo>
                  <a:lnTo>
                    <a:pt x="14972" y="7865"/>
                  </a:lnTo>
                  <a:lnTo>
                    <a:pt x="15387" y="7377"/>
                  </a:lnTo>
                  <a:lnTo>
                    <a:pt x="15582" y="7108"/>
                  </a:lnTo>
                  <a:lnTo>
                    <a:pt x="15753" y="6815"/>
                  </a:lnTo>
                  <a:lnTo>
                    <a:pt x="15949" y="6522"/>
                  </a:lnTo>
                  <a:lnTo>
                    <a:pt x="16120" y="6204"/>
                  </a:lnTo>
                  <a:lnTo>
                    <a:pt x="16266" y="5887"/>
                  </a:lnTo>
                  <a:lnTo>
                    <a:pt x="16413" y="5521"/>
                  </a:lnTo>
                  <a:lnTo>
                    <a:pt x="16559" y="5179"/>
                  </a:lnTo>
                  <a:lnTo>
                    <a:pt x="16681" y="4788"/>
                  </a:lnTo>
                  <a:lnTo>
                    <a:pt x="16779" y="4397"/>
                  </a:lnTo>
                  <a:lnTo>
                    <a:pt x="16877" y="3982"/>
                  </a:lnTo>
                  <a:lnTo>
                    <a:pt x="16950" y="3542"/>
                  </a:lnTo>
                  <a:lnTo>
                    <a:pt x="16999" y="3103"/>
                  </a:lnTo>
                  <a:lnTo>
                    <a:pt x="17023" y="2614"/>
                  </a:lnTo>
                  <a:lnTo>
                    <a:pt x="17048" y="2150"/>
                  </a:lnTo>
                  <a:lnTo>
                    <a:pt x="17023" y="1930"/>
                  </a:lnTo>
                  <a:lnTo>
                    <a:pt x="16950" y="1735"/>
                  </a:lnTo>
                  <a:lnTo>
                    <a:pt x="16852" y="1540"/>
                  </a:lnTo>
                  <a:lnTo>
                    <a:pt x="16730" y="1393"/>
                  </a:lnTo>
                  <a:lnTo>
                    <a:pt x="16559" y="1246"/>
                  </a:lnTo>
                  <a:lnTo>
                    <a:pt x="16388" y="1149"/>
                  </a:lnTo>
                  <a:lnTo>
                    <a:pt x="16193" y="1100"/>
                  </a:lnTo>
                  <a:lnTo>
                    <a:pt x="15973" y="1076"/>
                  </a:lnTo>
                  <a:lnTo>
                    <a:pt x="13824" y="1076"/>
                  </a:lnTo>
                  <a:lnTo>
                    <a:pt x="13848" y="489"/>
                  </a:lnTo>
                  <a:lnTo>
                    <a:pt x="13824" y="392"/>
                  </a:lnTo>
                  <a:lnTo>
                    <a:pt x="13799" y="294"/>
                  </a:lnTo>
                  <a:lnTo>
                    <a:pt x="13726" y="221"/>
                  </a:lnTo>
                  <a:lnTo>
                    <a:pt x="13677" y="147"/>
                  </a:lnTo>
                  <a:lnTo>
                    <a:pt x="13604" y="99"/>
                  </a:lnTo>
                  <a:lnTo>
                    <a:pt x="13506" y="50"/>
                  </a:lnTo>
                  <a:lnTo>
                    <a:pt x="13409" y="25"/>
                  </a:lnTo>
                  <a:lnTo>
                    <a:pt x="1331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4512" name="Google Shape;4512;p39"/>
          <p:cNvGrpSpPr/>
          <p:nvPr/>
        </p:nvGrpSpPr>
        <p:grpSpPr>
          <a:xfrm>
            <a:off x="4861560" y="1496958"/>
            <a:ext cx="358351" cy="381822"/>
            <a:chOff x="5970800" y="1619250"/>
            <a:chExt cx="428650" cy="456725"/>
          </a:xfrm>
        </p:grpSpPr>
        <p:sp>
          <p:nvSpPr>
            <p:cNvPr id="4513" name="Google Shape;4513;p39"/>
            <p:cNvSpPr/>
            <p:nvPr/>
          </p:nvSpPr>
          <p:spPr>
            <a:xfrm>
              <a:off x="5970800" y="1674200"/>
              <a:ext cx="377975" cy="377950"/>
            </a:xfrm>
            <a:custGeom>
              <a:avLst/>
              <a:gdLst/>
              <a:ahLst/>
              <a:cxnLst/>
              <a:rect l="l" t="t" r="r" b="b"/>
              <a:pathLst>
                <a:path w="15119" h="15118" extrusionOk="0">
                  <a:moveTo>
                    <a:pt x="7181" y="0"/>
                  </a:moveTo>
                  <a:lnTo>
                    <a:pt x="6790" y="49"/>
                  </a:lnTo>
                  <a:lnTo>
                    <a:pt x="6424" y="98"/>
                  </a:lnTo>
                  <a:lnTo>
                    <a:pt x="6058" y="147"/>
                  </a:lnTo>
                  <a:lnTo>
                    <a:pt x="5691" y="244"/>
                  </a:lnTo>
                  <a:lnTo>
                    <a:pt x="5325" y="342"/>
                  </a:lnTo>
                  <a:lnTo>
                    <a:pt x="4983" y="464"/>
                  </a:lnTo>
                  <a:lnTo>
                    <a:pt x="4641" y="586"/>
                  </a:lnTo>
                  <a:lnTo>
                    <a:pt x="4299" y="733"/>
                  </a:lnTo>
                  <a:lnTo>
                    <a:pt x="3982" y="904"/>
                  </a:lnTo>
                  <a:lnTo>
                    <a:pt x="3664" y="1099"/>
                  </a:lnTo>
                  <a:lnTo>
                    <a:pt x="3347" y="1295"/>
                  </a:lnTo>
                  <a:lnTo>
                    <a:pt x="3053" y="1490"/>
                  </a:lnTo>
                  <a:lnTo>
                    <a:pt x="2760" y="1734"/>
                  </a:lnTo>
                  <a:lnTo>
                    <a:pt x="2492" y="1954"/>
                  </a:lnTo>
                  <a:lnTo>
                    <a:pt x="2223" y="2223"/>
                  </a:lnTo>
                  <a:lnTo>
                    <a:pt x="1979" y="2467"/>
                  </a:lnTo>
                  <a:lnTo>
                    <a:pt x="1735" y="2760"/>
                  </a:lnTo>
                  <a:lnTo>
                    <a:pt x="1515" y="3029"/>
                  </a:lnTo>
                  <a:lnTo>
                    <a:pt x="1295" y="3322"/>
                  </a:lnTo>
                  <a:lnTo>
                    <a:pt x="1100" y="3639"/>
                  </a:lnTo>
                  <a:lnTo>
                    <a:pt x="929" y="3957"/>
                  </a:lnTo>
                  <a:lnTo>
                    <a:pt x="758" y="4274"/>
                  </a:lnTo>
                  <a:lnTo>
                    <a:pt x="611" y="4616"/>
                  </a:lnTo>
                  <a:lnTo>
                    <a:pt x="465" y="4958"/>
                  </a:lnTo>
                  <a:lnTo>
                    <a:pt x="343" y="5300"/>
                  </a:lnTo>
                  <a:lnTo>
                    <a:pt x="245" y="5666"/>
                  </a:lnTo>
                  <a:lnTo>
                    <a:pt x="172" y="6033"/>
                  </a:lnTo>
                  <a:lnTo>
                    <a:pt x="98" y="6399"/>
                  </a:lnTo>
                  <a:lnTo>
                    <a:pt x="49" y="6790"/>
                  </a:lnTo>
                  <a:lnTo>
                    <a:pt x="25" y="7156"/>
                  </a:lnTo>
                  <a:lnTo>
                    <a:pt x="1" y="7547"/>
                  </a:lnTo>
                  <a:lnTo>
                    <a:pt x="25" y="7938"/>
                  </a:lnTo>
                  <a:lnTo>
                    <a:pt x="49" y="8328"/>
                  </a:lnTo>
                  <a:lnTo>
                    <a:pt x="98" y="8695"/>
                  </a:lnTo>
                  <a:lnTo>
                    <a:pt x="172" y="9085"/>
                  </a:lnTo>
                  <a:lnTo>
                    <a:pt x="245" y="9452"/>
                  </a:lnTo>
                  <a:lnTo>
                    <a:pt x="343" y="9794"/>
                  </a:lnTo>
                  <a:lnTo>
                    <a:pt x="465" y="10160"/>
                  </a:lnTo>
                  <a:lnTo>
                    <a:pt x="611" y="10502"/>
                  </a:lnTo>
                  <a:lnTo>
                    <a:pt x="758" y="10820"/>
                  </a:lnTo>
                  <a:lnTo>
                    <a:pt x="929" y="11161"/>
                  </a:lnTo>
                  <a:lnTo>
                    <a:pt x="1100" y="11479"/>
                  </a:lnTo>
                  <a:lnTo>
                    <a:pt x="1295" y="11772"/>
                  </a:lnTo>
                  <a:lnTo>
                    <a:pt x="1515" y="12065"/>
                  </a:lnTo>
                  <a:lnTo>
                    <a:pt x="1735" y="12358"/>
                  </a:lnTo>
                  <a:lnTo>
                    <a:pt x="1979" y="12627"/>
                  </a:lnTo>
                  <a:lnTo>
                    <a:pt x="2223" y="12895"/>
                  </a:lnTo>
                  <a:lnTo>
                    <a:pt x="2492" y="13140"/>
                  </a:lnTo>
                  <a:lnTo>
                    <a:pt x="2760" y="13384"/>
                  </a:lnTo>
                  <a:lnTo>
                    <a:pt x="3053" y="13604"/>
                  </a:lnTo>
                  <a:lnTo>
                    <a:pt x="3347" y="13824"/>
                  </a:lnTo>
                  <a:lnTo>
                    <a:pt x="3664" y="14019"/>
                  </a:lnTo>
                  <a:lnTo>
                    <a:pt x="3982" y="14190"/>
                  </a:lnTo>
                  <a:lnTo>
                    <a:pt x="4299" y="14361"/>
                  </a:lnTo>
                  <a:lnTo>
                    <a:pt x="4641" y="14507"/>
                  </a:lnTo>
                  <a:lnTo>
                    <a:pt x="4983" y="14654"/>
                  </a:lnTo>
                  <a:lnTo>
                    <a:pt x="5325" y="14776"/>
                  </a:lnTo>
                  <a:lnTo>
                    <a:pt x="5691" y="14874"/>
                  </a:lnTo>
                  <a:lnTo>
                    <a:pt x="6058" y="14947"/>
                  </a:lnTo>
                  <a:lnTo>
                    <a:pt x="6424" y="15020"/>
                  </a:lnTo>
                  <a:lnTo>
                    <a:pt x="6790" y="15069"/>
                  </a:lnTo>
                  <a:lnTo>
                    <a:pt x="7181" y="15094"/>
                  </a:lnTo>
                  <a:lnTo>
                    <a:pt x="7572" y="15118"/>
                  </a:lnTo>
                  <a:lnTo>
                    <a:pt x="7963" y="15094"/>
                  </a:lnTo>
                  <a:lnTo>
                    <a:pt x="8329" y="15069"/>
                  </a:lnTo>
                  <a:lnTo>
                    <a:pt x="8720" y="15020"/>
                  </a:lnTo>
                  <a:lnTo>
                    <a:pt x="9086" y="14947"/>
                  </a:lnTo>
                  <a:lnTo>
                    <a:pt x="9452" y="14874"/>
                  </a:lnTo>
                  <a:lnTo>
                    <a:pt x="9819" y="14776"/>
                  </a:lnTo>
                  <a:lnTo>
                    <a:pt x="10161" y="14654"/>
                  </a:lnTo>
                  <a:lnTo>
                    <a:pt x="10503" y="14507"/>
                  </a:lnTo>
                  <a:lnTo>
                    <a:pt x="10844" y="14361"/>
                  </a:lnTo>
                  <a:lnTo>
                    <a:pt x="11162" y="14190"/>
                  </a:lnTo>
                  <a:lnTo>
                    <a:pt x="11479" y="14019"/>
                  </a:lnTo>
                  <a:lnTo>
                    <a:pt x="11797" y="13824"/>
                  </a:lnTo>
                  <a:lnTo>
                    <a:pt x="12090" y="13604"/>
                  </a:lnTo>
                  <a:lnTo>
                    <a:pt x="12383" y="13384"/>
                  </a:lnTo>
                  <a:lnTo>
                    <a:pt x="12652" y="13140"/>
                  </a:lnTo>
                  <a:lnTo>
                    <a:pt x="12920" y="12895"/>
                  </a:lnTo>
                  <a:lnTo>
                    <a:pt x="13165" y="12627"/>
                  </a:lnTo>
                  <a:lnTo>
                    <a:pt x="13409" y="12358"/>
                  </a:lnTo>
                  <a:lnTo>
                    <a:pt x="13629" y="12065"/>
                  </a:lnTo>
                  <a:lnTo>
                    <a:pt x="13824" y="11772"/>
                  </a:lnTo>
                  <a:lnTo>
                    <a:pt x="14019" y="11479"/>
                  </a:lnTo>
                  <a:lnTo>
                    <a:pt x="14215" y="11161"/>
                  </a:lnTo>
                  <a:lnTo>
                    <a:pt x="14386" y="10820"/>
                  </a:lnTo>
                  <a:lnTo>
                    <a:pt x="14532" y="10502"/>
                  </a:lnTo>
                  <a:lnTo>
                    <a:pt x="14654" y="10160"/>
                  </a:lnTo>
                  <a:lnTo>
                    <a:pt x="14777" y="9794"/>
                  </a:lnTo>
                  <a:lnTo>
                    <a:pt x="14899" y="9452"/>
                  </a:lnTo>
                  <a:lnTo>
                    <a:pt x="14972" y="9085"/>
                  </a:lnTo>
                  <a:lnTo>
                    <a:pt x="15045" y="8695"/>
                  </a:lnTo>
                  <a:lnTo>
                    <a:pt x="15094" y="8328"/>
                  </a:lnTo>
                  <a:lnTo>
                    <a:pt x="15118" y="7938"/>
                  </a:lnTo>
                  <a:lnTo>
                    <a:pt x="15118" y="7547"/>
                  </a:lnTo>
                  <a:lnTo>
                    <a:pt x="15094" y="6936"/>
                  </a:lnTo>
                  <a:lnTo>
                    <a:pt x="15021" y="6326"/>
                  </a:lnTo>
                  <a:lnTo>
                    <a:pt x="14899" y="5740"/>
                  </a:lnTo>
                  <a:lnTo>
                    <a:pt x="14728" y="5178"/>
                  </a:lnTo>
                  <a:lnTo>
                    <a:pt x="14532" y="4616"/>
                  </a:lnTo>
                  <a:lnTo>
                    <a:pt x="14288" y="4079"/>
                  </a:lnTo>
                  <a:lnTo>
                    <a:pt x="13995" y="3590"/>
                  </a:lnTo>
                  <a:lnTo>
                    <a:pt x="13653" y="3102"/>
                  </a:lnTo>
                  <a:lnTo>
                    <a:pt x="13458" y="3053"/>
                  </a:lnTo>
                  <a:lnTo>
                    <a:pt x="12163" y="4347"/>
                  </a:lnTo>
                  <a:lnTo>
                    <a:pt x="12383" y="4689"/>
                  </a:lnTo>
                  <a:lnTo>
                    <a:pt x="12578" y="5056"/>
                  </a:lnTo>
                  <a:lnTo>
                    <a:pt x="12749" y="5446"/>
                  </a:lnTo>
                  <a:lnTo>
                    <a:pt x="12896" y="5837"/>
                  </a:lnTo>
                  <a:lnTo>
                    <a:pt x="13018" y="6252"/>
                  </a:lnTo>
                  <a:lnTo>
                    <a:pt x="13091" y="6668"/>
                  </a:lnTo>
                  <a:lnTo>
                    <a:pt x="13165" y="7107"/>
                  </a:lnTo>
                  <a:lnTo>
                    <a:pt x="13165" y="7547"/>
                  </a:lnTo>
                  <a:lnTo>
                    <a:pt x="13140" y="8133"/>
                  </a:lnTo>
                  <a:lnTo>
                    <a:pt x="13067" y="8695"/>
                  </a:lnTo>
                  <a:lnTo>
                    <a:pt x="12920" y="9208"/>
                  </a:lnTo>
                  <a:lnTo>
                    <a:pt x="12725" y="9745"/>
                  </a:lnTo>
                  <a:lnTo>
                    <a:pt x="12505" y="10233"/>
                  </a:lnTo>
                  <a:lnTo>
                    <a:pt x="12212" y="10673"/>
                  </a:lnTo>
                  <a:lnTo>
                    <a:pt x="11895" y="11113"/>
                  </a:lnTo>
                  <a:lnTo>
                    <a:pt x="11528" y="11503"/>
                  </a:lnTo>
                  <a:lnTo>
                    <a:pt x="11138" y="11870"/>
                  </a:lnTo>
                  <a:lnTo>
                    <a:pt x="10698" y="12187"/>
                  </a:lnTo>
                  <a:lnTo>
                    <a:pt x="10234" y="12480"/>
                  </a:lnTo>
                  <a:lnTo>
                    <a:pt x="9745" y="12725"/>
                  </a:lnTo>
                  <a:lnTo>
                    <a:pt x="9233" y="12895"/>
                  </a:lnTo>
                  <a:lnTo>
                    <a:pt x="8695" y="13042"/>
                  </a:lnTo>
                  <a:lnTo>
                    <a:pt x="8133" y="13140"/>
                  </a:lnTo>
                  <a:lnTo>
                    <a:pt x="7572" y="13164"/>
                  </a:lnTo>
                  <a:lnTo>
                    <a:pt x="6986" y="13140"/>
                  </a:lnTo>
                  <a:lnTo>
                    <a:pt x="6448" y="13042"/>
                  </a:lnTo>
                  <a:lnTo>
                    <a:pt x="5911" y="12895"/>
                  </a:lnTo>
                  <a:lnTo>
                    <a:pt x="5398" y="12725"/>
                  </a:lnTo>
                  <a:lnTo>
                    <a:pt x="4910" y="12480"/>
                  </a:lnTo>
                  <a:lnTo>
                    <a:pt x="4446" y="12187"/>
                  </a:lnTo>
                  <a:lnTo>
                    <a:pt x="4006" y="11870"/>
                  </a:lnTo>
                  <a:lnTo>
                    <a:pt x="3615" y="11503"/>
                  </a:lnTo>
                  <a:lnTo>
                    <a:pt x="3249" y="11113"/>
                  </a:lnTo>
                  <a:lnTo>
                    <a:pt x="2931" y="10673"/>
                  </a:lnTo>
                  <a:lnTo>
                    <a:pt x="2638" y="10233"/>
                  </a:lnTo>
                  <a:lnTo>
                    <a:pt x="2418" y="9745"/>
                  </a:lnTo>
                  <a:lnTo>
                    <a:pt x="2223" y="9208"/>
                  </a:lnTo>
                  <a:lnTo>
                    <a:pt x="2077" y="8695"/>
                  </a:lnTo>
                  <a:lnTo>
                    <a:pt x="2003" y="8133"/>
                  </a:lnTo>
                  <a:lnTo>
                    <a:pt x="1954" y="7547"/>
                  </a:lnTo>
                  <a:lnTo>
                    <a:pt x="2003" y="6985"/>
                  </a:lnTo>
                  <a:lnTo>
                    <a:pt x="2077" y="6423"/>
                  </a:lnTo>
                  <a:lnTo>
                    <a:pt x="2223" y="5886"/>
                  </a:lnTo>
                  <a:lnTo>
                    <a:pt x="2418" y="5373"/>
                  </a:lnTo>
                  <a:lnTo>
                    <a:pt x="2638" y="4885"/>
                  </a:lnTo>
                  <a:lnTo>
                    <a:pt x="2931" y="4421"/>
                  </a:lnTo>
                  <a:lnTo>
                    <a:pt x="3249" y="4005"/>
                  </a:lnTo>
                  <a:lnTo>
                    <a:pt x="3615" y="3590"/>
                  </a:lnTo>
                  <a:lnTo>
                    <a:pt x="4006" y="3224"/>
                  </a:lnTo>
                  <a:lnTo>
                    <a:pt x="4446" y="2906"/>
                  </a:lnTo>
                  <a:lnTo>
                    <a:pt x="4910" y="2638"/>
                  </a:lnTo>
                  <a:lnTo>
                    <a:pt x="5398" y="2394"/>
                  </a:lnTo>
                  <a:lnTo>
                    <a:pt x="5911" y="2198"/>
                  </a:lnTo>
                  <a:lnTo>
                    <a:pt x="6448" y="2076"/>
                  </a:lnTo>
                  <a:lnTo>
                    <a:pt x="6986" y="1978"/>
                  </a:lnTo>
                  <a:lnTo>
                    <a:pt x="7572" y="1954"/>
                  </a:lnTo>
                  <a:lnTo>
                    <a:pt x="8011" y="1978"/>
                  </a:lnTo>
                  <a:lnTo>
                    <a:pt x="8451" y="2027"/>
                  </a:lnTo>
                  <a:lnTo>
                    <a:pt x="8866" y="2100"/>
                  </a:lnTo>
                  <a:lnTo>
                    <a:pt x="9281" y="2223"/>
                  </a:lnTo>
                  <a:lnTo>
                    <a:pt x="9672" y="2369"/>
                  </a:lnTo>
                  <a:lnTo>
                    <a:pt x="10063" y="2540"/>
                  </a:lnTo>
                  <a:lnTo>
                    <a:pt x="10429" y="2735"/>
                  </a:lnTo>
                  <a:lnTo>
                    <a:pt x="10771" y="2955"/>
                  </a:lnTo>
                  <a:lnTo>
                    <a:pt x="11943" y="1807"/>
                  </a:lnTo>
                  <a:lnTo>
                    <a:pt x="11846" y="1343"/>
                  </a:lnTo>
                  <a:lnTo>
                    <a:pt x="11382" y="1026"/>
                  </a:lnTo>
                  <a:lnTo>
                    <a:pt x="10893" y="782"/>
                  </a:lnTo>
                  <a:lnTo>
                    <a:pt x="10380" y="537"/>
                  </a:lnTo>
                  <a:lnTo>
                    <a:pt x="9843" y="342"/>
                  </a:lnTo>
                  <a:lnTo>
                    <a:pt x="9306" y="195"/>
                  </a:lnTo>
                  <a:lnTo>
                    <a:pt x="8744" y="98"/>
                  </a:lnTo>
                  <a:lnTo>
                    <a:pt x="8158" y="25"/>
                  </a:lnTo>
                  <a:lnTo>
                    <a:pt x="75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514" name="Google Shape;4514;p39"/>
            <p:cNvSpPr/>
            <p:nvPr/>
          </p:nvSpPr>
          <p:spPr>
            <a:xfrm>
              <a:off x="6068500" y="1771875"/>
              <a:ext cx="182575" cy="182600"/>
            </a:xfrm>
            <a:custGeom>
              <a:avLst/>
              <a:gdLst/>
              <a:ahLst/>
              <a:cxnLst/>
              <a:rect l="l" t="t" r="r" b="b"/>
              <a:pathLst>
                <a:path w="7303" h="7304" extrusionOk="0">
                  <a:moveTo>
                    <a:pt x="3664" y="1"/>
                  </a:moveTo>
                  <a:lnTo>
                    <a:pt x="3297" y="25"/>
                  </a:lnTo>
                  <a:lnTo>
                    <a:pt x="2931" y="74"/>
                  </a:lnTo>
                  <a:lnTo>
                    <a:pt x="2565" y="147"/>
                  </a:lnTo>
                  <a:lnTo>
                    <a:pt x="2247" y="294"/>
                  </a:lnTo>
                  <a:lnTo>
                    <a:pt x="1930" y="440"/>
                  </a:lnTo>
                  <a:lnTo>
                    <a:pt x="1612" y="611"/>
                  </a:lnTo>
                  <a:lnTo>
                    <a:pt x="1344" y="831"/>
                  </a:lnTo>
                  <a:lnTo>
                    <a:pt x="1075" y="1075"/>
                  </a:lnTo>
                  <a:lnTo>
                    <a:pt x="831" y="1320"/>
                  </a:lnTo>
                  <a:lnTo>
                    <a:pt x="635" y="1613"/>
                  </a:lnTo>
                  <a:lnTo>
                    <a:pt x="440" y="1906"/>
                  </a:lnTo>
                  <a:lnTo>
                    <a:pt x="293" y="2223"/>
                  </a:lnTo>
                  <a:lnTo>
                    <a:pt x="171" y="2565"/>
                  </a:lnTo>
                  <a:lnTo>
                    <a:pt x="74" y="2907"/>
                  </a:lnTo>
                  <a:lnTo>
                    <a:pt x="25" y="3273"/>
                  </a:lnTo>
                  <a:lnTo>
                    <a:pt x="0" y="3640"/>
                  </a:lnTo>
                  <a:lnTo>
                    <a:pt x="25" y="4031"/>
                  </a:lnTo>
                  <a:lnTo>
                    <a:pt x="74" y="4373"/>
                  </a:lnTo>
                  <a:lnTo>
                    <a:pt x="171" y="4739"/>
                  </a:lnTo>
                  <a:lnTo>
                    <a:pt x="293" y="5081"/>
                  </a:lnTo>
                  <a:lnTo>
                    <a:pt x="440" y="5398"/>
                  </a:lnTo>
                  <a:lnTo>
                    <a:pt x="635" y="5691"/>
                  </a:lnTo>
                  <a:lnTo>
                    <a:pt x="831" y="5960"/>
                  </a:lnTo>
                  <a:lnTo>
                    <a:pt x="1075" y="6229"/>
                  </a:lnTo>
                  <a:lnTo>
                    <a:pt x="1344" y="6473"/>
                  </a:lnTo>
                  <a:lnTo>
                    <a:pt x="1612" y="6668"/>
                  </a:lnTo>
                  <a:lnTo>
                    <a:pt x="1930" y="6864"/>
                  </a:lnTo>
                  <a:lnTo>
                    <a:pt x="2247" y="7010"/>
                  </a:lnTo>
                  <a:lnTo>
                    <a:pt x="2565" y="7132"/>
                  </a:lnTo>
                  <a:lnTo>
                    <a:pt x="2931" y="7230"/>
                  </a:lnTo>
                  <a:lnTo>
                    <a:pt x="3297" y="7279"/>
                  </a:lnTo>
                  <a:lnTo>
                    <a:pt x="3664" y="7303"/>
                  </a:lnTo>
                  <a:lnTo>
                    <a:pt x="4030" y="7279"/>
                  </a:lnTo>
                  <a:lnTo>
                    <a:pt x="4396" y="7230"/>
                  </a:lnTo>
                  <a:lnTo>
                    <a:pt x="4738" y="7132"/>
                  </a:lnTo>
                  <a:lnTo>
                    <a:pt x="5080" y="7010"/>
                  </a:lnTo>
                  <a:lnTo>
                    <a:pt x="5398" y="6864"/>
                  </a:lnTo>
                  <a:lnTo>
                    <a:pt x="5691" y="6668"/>
                  </a:lnTo>
                  <a:lnTo>
                    <a:pt x="5984" y="6473"/>
                  </a:lnTo>
                  <a:lnTo>
                    <a:pt x="6253" y="6229"/>
                  </a:lnTo>
                  <a:lnTo>
                    <a:pt x="6472" y="5960"/>
                  </a:lnTo>
                  <a:lnTo>
                    <a:pt x="6692" y="5691"/>
                  </a:lnTo>
                  <a:lnTo>
                    <a:pt x="6863" y="5398"/>
                  </a:lnTo>
                  <a:lnTo>
                    <a:pt x="7034" y="5081"/>
                  </a:lnTo>
                  <a:lnTo>
                    <a:pt x="7156" y="4739"/>
                  </a:lnTo>
                  <a:lnTo>
                    <a:pt x="7230" y="4373"/>
                  </a:lnTo>
                  <a:lnTo>
                    <a:pt x="7303" y="4031"/>
                  </a:lnTo>
                  <a:lnTo>
                    <a:pt x="7303" y="3640"/>
                  </a:lnTo>
                  <a:lnTo>
                    <a:pt x="7303" y="3396"/>
                  </a:lnTo>
                  <a:lnTo>
                    <a:pt x="7278" y="3176"/>
                  </a:lnTo>
                  <a:lnTo>
                    <a:pt x="7254" y="2932"/>
                  </a:lnTo>
                  <a:lnTo>
                    <a:pt x="7181" y="2712"/>
                  </a:lnTo>
                  <a:lnTo>
                    <a:pt x="7132" y="2492"/>
                  </a:lnTo>
                  <a:lnTo>
                    <a:pt x="7034" y="2272"/>
                  </a:lnTo>
                  <a:lnTo>
                    <a:pt x="6839" y="1857"/>
                  </a:lnTo>
                  <a:lnTo>
                    <a:pt x="5325" y="3347"/>
                  </a:lnTo>
                  <a:lnTo>
                    <a:pt x="5349" y="3640"/>
                  </a:lnTo>
                  <a:lnTo>
                    <a:pt x="5349" y="3811"/>
                  </a:lnTo>
                  <a:lnTo>
                    <a:pt x="5325" y="3982"/>
                  </a:lnTo>
                  <a:lnTo>
                    <a:pt x="5276" y="4153"/>
                  </a:lnTo>
                  <a:lnTo>
                    <a:pt x="5227" y="4299"/>
                  </a:lnTo>
                  <a:lnTo>
                    <a:pt x="5154" y="4446"/>
                  </a:lnTo>
                  <a:lnTo>
                    <a:pt x="5080" y="4592"/>
                  </a:lnTo>
                  <a:lnTo>
                    <a:pt x="4983" y="4739"/>
                  </a:lnTo>
                  <a:lnTo>
                    <a:pt x="4860" y="4861"/>
                  </a:lnTo>
                  <a:lnTo>
                    <a:pt x="4738" y="4959"/>
                  </a:lnTo>
                  <a:lnTo>
                    <a:pt x="4616" y="5056"/>
                  </a:lnTo>
                  <a:lnTo>
                    <a:pt x="4470" y="5154"/>
                  </a:lnTo>
                  <a:lnTo>
                    <a:pt x="4323" y="5203"/>
                  </a:lnTo>
                  <a:lnTo>
                    <a:pt x="4177" y="5276"/>
                  </a:lnTo>
                  <a:lnTo>
                    <a:pt x="4006" y="5301"/>
                  </a:lnTo>
                  <a:lnTo>
                    <a:pt x="3835" y="5349"/>
                  </a:lnTo>
                  <a:lnTo>
                    <a:pt x="3493" y="5349"/>
                  </a:lnTo>
                  <a:lnTo>
                    <a:pt x="3322" y="5301"/>
                  </a:lnTo>
                  <a:lnTo>
                    <a:pt x="3151" y="5276"/>
                  </a:lnTo>
                  <a:lnTo>
                    <a:pt x="3004" y="5203"/>
                  </a:lnTo>
                  <a:lnTo>
                    <a:pt x="2858" y="5154"/>
                  </a:lnTo>
                  <a:lnTo>
                    <a:pt x="2711" y="5056"/>
                  </a:lnTo>
                  <a:lnTo>
                    <a:pt x="2589" y="4959"/>
                  </a:lnTo>
                  <a:lnTo>
                    <a:pt x="2467" y="4861"/>
                  </a:lnTo>
                  <a:lnTo>
                    <a:pt x="2345" y="4739"/>
                  </a:lnTo>
                  <a:lnTo>
                    <a:pt x="2247" y="4592"/>
                  </a:lnTo>
                  <a:lnTo>
                    <a:pt x="2174" y="4446"/>
                  </a:lnTo>
                  <a:lnTo>
                    <a:pt x="2101" y="4299"/>
                  </a:lnTo>
                  <a:lnTo>
                    <a:pt x="2027" y="4153"/>
                  </a:lnTo>
                  <a:lnTo>
                    <a:pt x="2003" y="3982"/>
                  </a:lnTo>
                  <a:lnTo>
                    <a:pt x="1979" y="3811"/>
                  </a:lnTo>
                  <a:lnTo>
                    <a:pt x="1954" y="3640"/>
                  </a:lnTo>
                  <a:lnTo>
                    <a:pt x="1979" y="3469"/>
                  </a:lnTo>
                  <a:lnTo>
                    <a:pt x="2003" y="3298"/>
                  </a:lnTo>
                  <a:lnTo>
                    <a:pt x="2027" y="3151"/>
                  </a:lnTo>
                  <a:lnTo>
                    <a:pt x="2101" y="2980"/>
                  </a:lnTo>
                  <a:lnTo>
                    <a:pt x="2174" y="2834"/>
                  </a:lnTo>
                  <a:lnTo>
                    <a:pt x="2247" y="2687"/>
                  </a:lnTo>
                  <a:lnTo>
                    <a:pt x="2345" y="2565"/>
                  </a:lnTo>
                  <a:lnTo>
                    <a:pt x="2467" y="2443"/>
                  </a:lnTo>
                  <a:lnTo>
                    <a:pt x="2589" y="2345"/>
                  </a:lnTo>
                  <a:lnTo>
                    <a:pt x="2711" y="2248"/>
                  </a:lnTo>
                  <a:lnTo>
                    <a:pt x="2858" y="2150"/>
                  </a:lnTo>
                  <a:lnTo>
                    <a:pt x="3004" y="2077"/>
                  </a:lnTo>
                  <a:lnTo>
                    <a:pt x="3151" y="2028"/>
                  </a:lnTo>
                  <a:lnTo>
                    <a:pt x="3322" y="1979"/>
                  </a:lnTo>
                  <a:lnTo>
                    <a:pt x="3493" y="1955"/>
                  </a:lnTo>
                  <a:lnTo>
                    <a:pt x="3664" y="1955"/>
                  </a:lnTo>
                  <a:lnTo>
                    <a:pt x="3957" y="1979"/>
                  </a:lnTo>
                  <a:lnTo>
                    <a:pt x="5447" y="465"/>
                  </a:lnTo>
                  <a:lnTo>
                    <a:pt x="5056" y="269"/>
                  </a:lnTo>
                  <a:lnTo>
                    <a:pt x="4836" y="196"/>
                  </a:lnTo>
                  <a:lnTo>
                    <a:pt x="4616" y="123"/>
                  </a:lnTo>
                  <a:lnTo>
                    <a:pt x="4372" y="74"/>
                  </a:lnTo>
                  <a:lnTo>
                    <a:pt x="4152" y="25"/>
                  </a:lnTo>
                  <a:lnTo>
                    <a:pt x="390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515" name="Google Shape;4515;p39"/>
            <p:cNvSpPr/>
            <p:nvPr/>
          </p:nvSpPr>
          <p:spPr>
            <a:xfrm>
              <a:off x="5981175" y="2005125"/>
              <a:ext cx="75125" cy="70850"/>
            </a:xfrm>
            <a:custGeom>
              <a:avLst/>
              <a:gdLst/>
              <a:ahLst/>
              <a:cxnLst/>
              <a:rect l="l" t="t" r="r" b="b"/>
              <a:pathLst>
                <a:path w="3005" h="2834" extrusionOk="0">
                  <a:moveTo>
                    <a:pt x="1466" y="0"/>
                  </a:moveTo>
                  <a:lnTo>
                    <a:pt x="294" y="1173"/>
                  </a:lnTo>
                  <a:lnTo>
                    <a:pt x="172" y="1319"/>
                  </a:lnTo>
                  <a:lnTo>
                    <a:pt x="74" y="1490"/>
                  </a:lnTo>
                  <a:lnTo>
                    <a:pt x="25" y="1661"/>
                  </a:lnTo>
                  <a:lnTo>
                    <a:pt x="1" y="1857"/>
                  </a:lnTo>
                  <a:lnTo>
                    <a:pt x="25" y="2052"/>
                  </a:lnTo>
                  <a:lnTo>
                    <a:pt x="74" y="2223"/>
                  </a:lnTo>
                  <a:lnTo>
                    <a:pt x="172" y="2394"/>
                  </a:lnTo>
                  <a:lnTo>
                    <a:pt x="294" y="2540"/>
                  </a:lnTo>
                  <a:lnTo>
                    <a:pt x="440" y="2663"/>
                  </a:lnTo>
                  <a:lnTo>
                    <a:pt x="611" y="2760"/>
                  </a:lnTo>
                  <a:lnTo>
                    <a:pt x="807" y="2809"/>
                  </a:lnTo>
                  <a:lnTo>
                    <a:pt x="978" y="2833"/>
                  </a:lnTo>
                  <a:lnTo>
                    <a:pt x="1173" y="2809"/>
                  </a:lnTo>
                  <a:lnTo>
                    <a:pt x="1344" y="2760"/>
                  </a:lnTo>
                  <a:lnTo>
                    <a:pt x="1515" y="2663"/>
                  </a:lnTo>
                  <a:lnTo>
                    <a:pt x="1686" y="2540"/>
                  </a:lnTo>
                  <a:lnTo>
                    <a:pt x="2858" y="1368"/>
                  </a:lnTo>
                  <a:lnTo>
                    <a:pt x="3005" y="1197"/>
                  </a:lnTo>
                  <a:lnTo>
                    <a:pt x="2590" y="928"/>
                  </a:lnTo>
                  <a:lnTo>
                    <a:pt x="2199" y="635"/>
                  </a:lnTo>
                  <a:lnTo>
                    <a:pt x="1808" y="342"/>
                  </a:lnTo>
                  <a:lnTo>
                    <a:pt x="146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516" name="Google Shape;4516;p39"/>
            <p:cNvSpPr/>
            <p:nvPr/>
          </p:nvSpPr>
          <p:spPr>
            <a:xfrm>
              <a:off x="6263875" y="2005125"/>
              <a:ext cx="74525" cy="70850"/>
            </a:xfrm>
            <a:custGeom>
              <a:avLst/>
              <a:gdLst/>
              <a:ahLst/>
              <a:cxnLst/>
              <a:rect l="l" t="t" r="r" b="b"/>
              <a:pathLst>
                <a:path w="2981" h="2834" extrusionOk="0">
                  <a:moveTo>
                    <a:pt x="1539" y="0"/>
                  </a:moveTo>
                  <a:lnTo>
                    <a:pt x="1173" y="342"/>
                  </a:lnTo>
                  <a:lnTo>
                    <a:pt x="807" y="635"/>
                  </a:lnTo>
                  <a:lnTo>
                    <a:pt x="416" y="928"/>
                  </a:lnTo>
                  <a:lnTo>
                    <a:pt x="1" y="1197"/>
                  </a:lnTo>
                  <a:lnTo>
                    <a:pt x="123" y="1368"/>
                  </a:lnTo>
                  <a:lnTo>
                    <a:pt x="1319" y="2540"/>
                  </a:lnTo>
                  <a:lnTo>
                    <a:pt x="1466" y="2663"/>
                  </a:lnTo>
                  <a:lnTo>
                    <a:pt x="1637" y="2760"/>
                  </a:lnTo>
                  <a:lnTo>
                    <a:pt x="1832" y="2809"/>
                  </a:lnTo>
                  <a:lnTo>
                    <a:pt x="2003" y="2833"/>
                  </a:lnTo>
                  <a:lnTo>
                    <a:pt x="2199" y="2809"/>
                  </a:lnTo>
                  <a:lnTo>
                    <a:pt x="2370" y="2760"/>
                  </a:lnTo>
                  <a:lnTo>
                    <a:pt x="2541" y="2663"/>
                  </a:lnTo>
                  <a:lnTo>
                    <a:pt x="2712" y="2540"/>
                  </a:lnTo>
                  <a:lnTo>
                    <a:pt x="2834" y="2394"/>
                  </a:lnTo>
                  <a:lnTo>
                    <a:pt x="2931" y="2223"/>
                  </a:lnTo>
                  <a:lnTo>
                    <a:pt x="2980" y="2052"/>
                  </a:lnTo>
                  <a:lnTo>
                    <a:pt x="2980" y="1857"/>
                  </a:lnTo>
                  <a:lnTo>
                    <a:pt x="2980" y="1661"/>
                  </a:lnTo>
                  <a:lnTo>
                    <a:pt x="2931" y="1490"/>
                  </a:lnTo>
                  <a:lnTo>
                    <a:pt x="2834" y="1319"/>
                  </a:lnTo>
                  <a:lnTo>
                    <a:pt x="2712" y="1173"/>
                  </a:lnTo>
                  <a:lnTo>
                    <a:pt x="15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517" name="Google Shape;4517;p39"/>
            <p:cNvSpPr/>
            <p:nvPr/>
          </p:nvSpPr>
          <p:spPr>
            <a:xfrm>
              <a:off x="6147875" y="1619250"/>
              <a:ext cx="251575" cy="255850"/>
            </a:xfrm>
            <a:custGeom>
              <a:avLst/>
              <a:gdLst/>
              <a:ahLst/>
              <a:cxnLst/>
              <a:rect l="l" t="t" r="r" b="b"/>
              <a:pathLst>
                <a:path w="10063" h="10234" extrusionOk="0">
                  <a:moveTo>
                    <a:pt x="7352" y="0"/>
                  </a:moveTo>
                  <a:lnTo>
                    <a:pt x="7254" y="24"/>
                  </a:lnTo>
                  <a:lnTo>
                    <a:pt x="7181" y="73"/>
                  </a:lnTo>
                  <a:lnTo>
                    <a:pt x="7083" y="147"/>
                  </a:lnTo>
                  <a:lnTo>
                    <a:pt x="5447" y="1758"/>
                  </a:lnTo>
                  <a:lnTo>
                    <a:pt x="5373" y="1856"/>
                  </a:lnTo>
                  <a:lnTo>
                    <a:pt x="5300" y="1978"/>
                  </a:lnTo>
                  <a:lnTo>
                    <a:pt x="5227" y="2125"/>
                  </a:lnTo>
                  <a:lnTo>
                    <a:pt x="5178" y="2247"/>
                  </a:lnTo>
                  <a:lnTo>
                    <a:pt x="5154" y="2393"/>
                  </a:lnTo>
                  <a:lnTo>
                    <a:pt x="5129" y="2540"/>
                  </a:lnTo>
                  <a:lnTo>
                    <a:pt x="5129" y="2687"/>
                  </a:lnTo>
                  <a:lnTo>
                    <a:pt x="5129" y="2809"/>
                  </a:lnTo>
                  <a:lnTo>
                    <a:pt x="5349" y="3981"/>
                  </a:lnTo>
                  <a:lnTo>
                    <a:pt x="5398" y="4152"/>
                  </a:lnTo>
                  <a:lnTo>
                    <a:pt x="147" y="9403"/>
                  </a:lnTo>
                  <a:lnTo>
                    <a:pt x="74" y="9476"/>
                  </a:lnTo>
                  <a:lnTo>
                    <a:pt x="25" y="9574"/>
                  </a:lnTo>
                  <a:lnTo>
                    <a:pt x="0" y="9672"/>
                  </a:lnTo>
                  <a:lnTo>
                    <a:pt x="0" y="9745"/>
                  </a:lnTo>
                  <a:lnTo>
                    <a:pt x="0" y="9843"/>
                  </a:lnTo>
                  <a:lnTo>
                    <a:pt x="25" y="9940"/>
                  </a:lnTo>
                  <a:lnTo>
                    <a:pt x="74" y="10013"/>
                  </a:lnTo>
                  <a:lnTo>
                    <a:pt x="147" y="10087"/>
                  </a:lnTo>
                  <a:lnTo>
                    <a:pt x="220" y="10160"/>
                  </a:lnTo>
                  <a:lnTo>
                    <a:pt x="293" y="10209"/>
                  </a:lnTo>
                  <a:lnTo>
                    <a:pt x="391" y="10233"/>
                  </a:lnTo>
                  <a:lnTo>
                    <a:pt x="586" y="10233"/>
                  </a:lnTo>
                  <a:lnTo>
                    <a:pt x="660" y="10209"/>
                  </a:lnTo>
                  <a:lnTo>
                    <a:pt x="757" y="10160"/>
                  </a:lnTo>
                  <a:lnTo>
                    <a:pt x="831" y="10087"/>
                  </a:lnTo>
                  <a:lnTo>
                    <a:pt x="6204" y="4738"/>
                  </a:lnTo>
                  <a:lnTo>
                    <a:pt x="7254" y="4909"/>
                  </a:lnTo>
                  <a:lnTo>
                    <a:pt x="7376" y="4933"/>
                  </a:lnTo>
                  <a:lnTo>
                    <a:pt x="7523" y="4933"/>
                  </a:lnTo>
                  <a:lnTo>
                    <a:pt x="7645" y="4909"/>
                  </a:lnTo>
                  <a:lnTo>
                    <a:pt x="7791" y="4860"/>
                  </a:lnTo>
                  <a:lnTo>
                    <a:pt x="7938" y="4811"/>
                  </a:lnTo>
                  <a:lnTo>
                    <a:pt x="8060" y="4763"/>
                  </a:lnTo>
                  <a:lnTo>
                    <a:pt x="8182" y="4689"/>
                  </a:lnTo>
                  <a:lnTo>
                    <a:pt x="8280" y="4592"/>
                  </a:lnTo>
                  <a:lnTo>
                    <a:pt x="9916" y="2955"/>
                  </a:lnTo>
                  <a:lnTo>
                    <a:pt x="9989" y="2882"/>
                  </a:lnTo>
                  <a:lnTo>
                    <a:pt x="10038" y="2784"/>
                  </a:lnTo>
                  <a:lnTo>
                    <a:pt x="10063" y="2711"/>
                  </a:lnTo>
                  <a:lnTo>
                    <a:pt x="10038" y="2613"/>
                  </a:lnTo>
                  <a:lnTo>
                    <a:pt x="10014" y="2564"/>
                  </a:lnTo>
                  <a:lnTo>
                    <a:pt x="9940" y="2491"/>
                  </a:lnTo>
                  <a:lnTo>
                    <a:pt x="9843" y="2442"/>
                  </a:lnTo>
                  <a:lnTo>
                    <a:pt x="9745" y="2418"/>
                  </a:lnTo>
                  <a:lnTo>
                    <a:pt x="8695" y="2223"/>
                  </a:lnTo>
                  <a:lnTo>
                    <a:pt x="9721" y="1197"/>
                  </a:lnTo>
                  <a:lnTo>
                    <a:pt x="9794" y="1123"/>
                  </a:lnTo>
                  <a:lnTo>
                    <a:pt x="9843" y="1026"/>
                  </a:lnTo>
                  <a:lnTo>
                    <a:pt x="9867" y="953"/>
                  </a:lnTo>
                  <a:lnTo>
                    <a:pt x="9867" y="855"/>
                  </a:lnTo>
                  <a:lnTo>
                    <a:pt x="9867" y="757"/>
                  </a:lnTo>
                  <a:lnTo>
                    <a:pt x="9843" y="659"/>
                  </a:lnTo>
                  <a:lnTo>
                    <a:pt x="9794" y="586"/>
                  </a:lnTo>
                  <a:lnTo>
                    <a:pt x="9721" y="513"/>
                  </a:lnTo>
                  <a:lnTo>
                    <a:pt x="9647" y="440"/>
                  </a:lnTo>
                  <a:lnTo>
                    <a:pt x="9574" y="391"/>
                  </a:lnTo>
                  <a:lnTo>
                    <a:pt x="9476" y="366"/>
                  </a:lnTo>
                  <a:lnTo>
                    <a:pt x="9281" y="366"/>
                  </a:lnTo>
                  <a:lnTo>
                    <a:pt x="9208" y="391"/>
                  </a:lnTo>
                  <a:lnTo>
                    <a:pt x="9110" y="440"/>
                  </a:lnTo>
                  <a:lnTo>
                    <a:pt x="9037" y="513"/>
                  </a:lnTo>
                  <a:lnTo>
                    <a:pt x="7889" y="1661"/>
                  </a:lnTo>
                  <a:lnTo>
                    <a:pt x="7840" y="1490"/>
                  </a:lnTo>
                  <a:lnTo>
                    <a:pt x="7620" y="318"/>
                  </a:lnTo>
                  <a:lnTo>
                    <a:pt x="7596" y="195"/>
                  </a:lnTo>
                  <a:lnTo>
                    <a:pt x="7547" y="98"/>
                  </a:lnTo>
                  <a:lnTo>
                    <a:pt x="7498" y="49"/>
                  </a:lnTo>
                  <a:lnTo>
                    <a:pt x="74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4518" name="Google Shape;4518;p39"/>
          <p:cNvGrpSpPr/>
          <p:nvPr/>
        </p:nvGrpSpPr>
        <p:grpSpPr>
          <a:xfrm>
            <a:off x="5408764" y="1492360"/>
            <a:ext cx="401719" cy="366502"/>
            <a:chOff x="6625350" y="1613750"/>
            <a:chExt cx="480525" cy="438400"/>
          </a:xfrm>
        </p:grpSpPr>
        <p:sp>
          <p:nvSpPr>
            <p:cNvPr id="4519" name="Google Shape;4519;p39"/>
            <p:cNvSpPr/>
            <p:nvPr/>
          </p:nvSpPr>
          <p:spPr>
            <a:xfrm>
              <a:off x="6670525" y="1887275"/>
              <a:ext cx="117875" cy="164875"/>
            </a:xfrm>
            <a:custGeom>
              <a:avLst/>
              <a:gdLst/>
              <a:ahLst/>
              <a:cxnLst/>
              <a:rect l="l" t="t" r="r" b="b"/>
              <a:pathLst>
                <a:path w="4715" h="6595" extrusionOk="0">
                  <a:moveTo>
                    <a:pt x="0" y="1"/>
                  </a:moveTo>
                  <a:lnTo>
                    <a:pt x="538" y="6058"/>
                  </a:lnTo>
                  <a:lnTo>
                    <a:pt x="562" y="6180"/>
                  </a:lnTo>
                  <a:lnTo>
                    <a:pt x="587" y="6277"/>
                  </a:lnTo>
                  <a:lnTo>
                    <a:pt x="660" y="6351"/>
                  </a:lnTo>
                  <a:lnTo>
                    <a:pt x="733" y="6448"/>
                  </a:lnTo>
                  <a:lnTo>
                    <a:pt x="806" y="6497"/>
                  </a:lnTo>
                  <a:lnTo>
                    <a:pt x="904" y="6546"/>
                  </a:lnTo>
                  <a:lnTo>
                    <a:pt x="1002" y="6571"/>
                  </a:lnTo>
                  <a:lnTo>
                    <a:pt x="1124" y="6595"/>
                  </a:lnTo>
                  <a:lnTo>
                    <a:pt x="4128" y="6595"/>
                  </a:lnTo>
                  <a:lnTo>
                    <a:pt x="4274" y="6571"/>
                  </a:lnTo>
                  <a:lnTo>
                    <a:pt x="4397" y="6522"/>
                  </a:lnTo>
                  <a:lnTo>
                    <a:pt x="4494" y="6473"/>
                  </a:lnTo>
                  <a:lnTo>
                    <a:pt x="4592" y="6375"/>
                  </a:lnTo>
                  <a:lnTo>
                    <a:pt x="4665" y="6253"/>
                  </a:lnTo>
                  <a:lnTo>
                    <a:pt x="4714" y="6155"/>
                  </a:lnTo>
                  <a:lnTo>
                    <a:pt x="4714" y="6009"/>
                  </a:lnTo>
                  <a:lnTo>
                    <a:pt x="4714" y="5887"/>
                  </a:lnTo>
                  <a:lnTo>
                    <a:pt x="3713" y="123"/>
                  </a:lnTo>
                  <a:lnTo>
                    <a:pt x="2589" y="50"/>
                  </a:lnTo>
                  <a:lnTo>
                    <a:pt x="1637" y="25"/>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520" name="Google Shape;4520;p39"/>
            <p:cNvSpPr/>
            <p:nvPr/>
          </p:nvSpPr>
          <p:spPr>
            <a:xfrm>
              <a:off x="7075950" y="1754175"/>
              <a:ext cx="29925" cy="99550"/>
            </a:xfrm>
            <a:custGeom>
              <a:avLst/>
              <a:gdLst/>
              <a:ahLst/>
              <a:cxnLst/>
              <a:rect l="l" t="t" r="r" b="b"/>
              <a:pathLst>
                <a:path w="1197" h="3982" extrusionOk="0">
                  <a:moveTo>
                    <a:pt x="0" y="1"/>
                  </a:moveTo>
                  <a:lnTo>
                    <a:pt x="0" y="3981"/>
                  </a:lnTo>
                  <a:lnTo>
                    <a:pt x="269" y="3811"/>
                  </a:lnTo>
                  <a:lnTo>
                    <a:pt x="489" y="3615"/>
                  </a:lnTo>
                  <a:lnTo>
                    <a:pt x="684" y="3420"/>
                  </a:lnTo>
                  <a:lnTo>
                    <a:pt x="855" y="3176"/>
                  </a:lnTo>
                  <a:lnTo>
                    <a:pt x="1002" y="2907"/>
                  </a:lnTo>
                  <a:lnTo>
                    <a:pt x="1099" y="2614"/>
                  </a:lnTo>
                  <a:lnTo>
                    <a:pt x="1173" y="2296"/>
                  </a:lnTo>
                  <a:lnTo>
                    <a:pt x="1197" y="1979"/>
                  </a:lnTo>
                  <a:lnTo>
                    <a:pt x="1173" y="1661"/>
                  </a:lnTo>
                  <a:lnTo>
                    <a:pt x="1099" y="1368"/>
                  </a:lnTo>
                  <a:lnTo>
                    <a:pt x="1002" y="1075"/>
                  </a:lnTo>
                  <a:lnTo>
                    <a:pt x="855" y="806"/>
                  </a:lnTo>
                  <a:lnTo>
                    <a:pt x="684" y="562"/>
                  </a:lnTo>
                  <a:lnTo>
                    <a:pt x="489" y="342"/>
                  </a:lnTo>
                  <a:lnTo>
                    <a:pt x="269" y="17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521" name="Google Shape;4521;p39"/>
            <p:cNvSpPr/>
            <p:nvPr/>
          </p:nvSpPr>
          <p:spPr>
            <a:xfrm>
              <a:off x="6625350" y="1729750"/>
              <a:ext cx="97700" cy="147175"/>
            </a:xfrm>
            <a:custGeom>
              <a:avLst/>
              <a:gdLst/>
              <a:ahLst/>
              <a:cxnLst/>
              <a:rect l="l" t="t" r="r" b="b"/>
              <a:pathLst>
                <a:path w="3908" h="5887" extrusionOk="0">
                  <a:moveTo>
                    <a:pt x="3908" y="1"/>
                  </a:moveTo>
                  <a:lnTo>
                    <a:pt x="2711" y="25"/>
                  </a:lnTo>
                  <a:lnTo>
                    <a:pt x="1759" y="25"/>
                  </a:lnTo>
                  <a:lnTo>
                    <a:pt x="1588" y="49"/>
                  </a:lnTo>
                  <a:lnTo>
                    <a:pt x="1417" y="74"/>
                  </a:lnTo>
                  <a:lnTo>
                    <a:pt x="1246" y="123"/>
                  </a:lnTo>
                  <a:lnTo>
                    <a:pt x="1099" y="172"/>
                  </a:lnTo>
                  <a:lnTo>
                    <a:pt x="953" y="245"/>
                  </a:lnTo>
                  <a:lnTo>
                    <a:pt x="806" y="343"/>
                  </a:lnTo>
                  <a:lnTo>
                    <a:pt x="660" y="440"/>
                  </a:lnTo>
                  <a:lnTo>
                    <a:pt x="537" y="562"/>
                  </a:lnTo>
                  <a:lnTo>
                    <a:pt x="415" y="684"/>
                  </a:lnTo>
                  <a:lnTo>
                    <a:pt x="318" y="831"/>
                  </a:lnTo>
                  <a:lnTo>
                    <a:pt x="220" y="978"/>
                  </a:lnTo>
                  <a:lnTo>
                    <a:pt x="147" y="1124"/>
                  </a:lnTo>
                  <a:lnTo>
                    <a:pt x="73" y="1295"/>
                  </a:lnTo>
                  <a:lnTo>
                    <a:pt x="49" y="1442"/>
                  </a:lnTo>
                  <a:lnTo>
                    <a:pt x="0" y="1613"/>
                  </a:lnTo>
                  <a:lnTo>
                    <a:pt x="0" y="1783"/>
                  </a:lnTo>
                  <a:lnTo>
                    <a:pt x="0" y="4128"/>
                  </a:lnTo>
                  <a:lnTo>
                    <a:pt x="0" y="4299"/>
                  </a:lnTo>
                  <a:lnTo>
                    <a:pt x="49" y="4446"/>
                  </a:lnTo>
                  <a:lnTo>
                    <a:pt x="73" y="4617"/>
                  </a:lnTo>
                  <a:lnTo>
                    <a:pt x="147" y="4763"/>
                  </a:lnTo>
                  <a:lnTo>
                    <a:pt x="220" y="4934"/>
                  </a:lnTo>
                  <a:lnTo>
                    <a:pt x="318" y="5081"/>
                  </a:lnTo>
                  <a:lnTo>
                    <a:pt x="415" y="5203"/>
                  </a:lnTo>
                  <a:lnTo>
                    <a:pt x="537" y="5325"/>
                  </a:lnTo>
                  <a:lnTo>
                    <a:pt x="660" y="5447"/>
                  </a:lnTo>
                  <a:lnTo>
                    <a:pt x="806" y="5545"/>
                  </a:lnTo>
                  <a:lnTo>
                    <a:pt x="953" y="5642"/>
                  </a:lnTo>
                  <a:lnTo>
                    <a:pt x="1099" y="5716"/>
                  </a:lnTo>
                  <a:lnTo>
                    <a:pt x="1246" y="5789"/>
                  </a:lnTo>
                  <a:lnTo>
                    <a:pt x="1417" y="5838"/>
                  </a:lnTo>
                  <a:lnTo>
                    <a:pt x="1588" y="5862"/>
                  </a:lnTo>
                  <a:lnTo>
                    <a:pt x="1759" y="5862"/>
                  </a:lnTo>
                  <a:lnTo>
                    <a:pt x="2711" y="5887"/>
                  </a:lnTo>
                  <a:lnTo>
                    <a:pt x="3908" y="5887"/>
                  </a:lnTo>
                  <a:lnTo>
                    <a:pt x="390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522" name="Google Shape;4522;p39"/>
            <p:cNvSpPr/>
            <p:nvPr/>
          </p:nvSpPr>
          <p:spPr>
            <a:xfrm>
              <a:off x="6736475" y="1638175"/>
              <a:ext cx="279650" cy="330325"/>
            </a:xfrm>
            <a:custGeom>
              <a:avLst/>
              <a:gdLst/>
              <a:ahLst/>
              <a:cxnLst/>
              <a:rect l="l" t="t" r="r" b="b"/>
              <a:pathLst>
                <a:path w="11186" h="13213" extrusionOk="0">
                  <a:moveTo>
                    <a:pt x="11186" y="0"/>
                  </a:moveTo>
                  <a:lnTo>
                    <a:pt x="10771" y="342"/>
                  </a:lnTo>
                  <a:lnTo>
                    <a:pt x="10380" y="635"/>
                  </a:lnTo>
                  <a:lnTo>
                    <a:pt x="9940" y="904"/>
                  </a:lnTo>
                  <a:lnTo>
                    <a:pt x="9525" y="1172"/>
                  </a:lnTo>
                  <a:lnTo>
                    <a:pt x="9110" y="1417"/>
                  </a:lnTo>
                  <a:lnTo>
                    <a:pt x="8695" y="1661"/>
                  </a:lnTo>
                  <a:lnTo>
                    <a:pt x="7840" y="2052"/>
                  </a:lnTo>
                  <a:lnTo>
                    <a:pt x="7034" y="2418"/>
                  </a:lnTo>
                  <a:lnTo>
                    <a:pt x="6228" y="2687"/>
                  </a:lnTo>
                  <a:lnTo>
                    <a:pt x="5471" y="2931"/>
                  </a:lnTo>
                  <a:lnTo>
                    <a:pt x="4763" y="3126"/>
                  </a:lnTo>
                  <a:lnTo>
                    <a:pt x="4225" y="3248"/>
                  </a:lnTo>
                  <a:lnTo>
                    <a:pt x="3664" y="3346"/>
                  </a:lnTo>
                  <a:lnTo>
                    <a:pt x="3077" y="3419"/>
                  </a:lnTo>
                  <a:lnTo>
                    <a:pt x="2467" y="3493"/>
                  </a:lnTo>
                  <a:lnTo>
                    <a:pt x="1221" y="3590"/>
                  </a:lnTo>
                  <a:lnTo>
                    <a:pt x="0" y="3664"/>
                  </a:lnTo>
                  <a:lnTo>
                    <a:pt x="0" y="9574"/>
                  </a:lnTo>
                  <a:lnTo>
                    <a:pt x="1221" y="9623"/>
                  </a:lnTo>
                  <a:lnTo>
                    <a:pt x="2467" y="9721"/>
                  </a:lnTo>
                  <a:lnTo>
                    <a:pt x="3077" y="9794"/>
                  </a:lnTo>
                  <a:lnTo>
                    <a:pt x="3664" y="9891"/>
                  </a:lnTo>
                  <a:lnTo>
                    <a:pt x="4225" y="9989"/>
                  </a:lnTo>
                  <a:lnTo>
                    <a:pt x="4763" y="10111"/>
                  </a:lnTo>
                  <a:lnTo>
                    <a:pt x="5471" y="10307"/>
                  </a:lnTo>
                  <a:lnTo>
                    <a:pt x="6228" y="10526"/>
                  </a:lnTo>
                  <a:lnTo>
                    <a:pt x="7034" y="10820"/>
                  </a:lnTo>
                  <a:lnTo>
                    <a:pt x="7840" y="11161"/>
                  </a:lnTo>
                  <a:lnTo>
                    <a:pt x="8695" y="11577"/>
                  </a:lnTo>
                  <a:lnTo>
                    <a:pt x="9110" y="11796"/>
                  </a:lnTo>
                  <a:lnTo>
                    <a:pt x="9525" y="12041"/>
                  </a:lnTo>
                  <a:lnTo>
                    <a:pt x="9940" y="12309"/>
                  </a:lnTo>
                  <a:lnTo>
                    <a:pt x="10380" y="12602"/>
                  </a:lnTo>
                  <a:lnTo>
                    <a:pt x="10771" y="12896"/>
                  </a:lnTo>
                  <a:lnTo>
                    <a:pt x="11186" y="13213"/>
                  </a:lnTo>
                  <a:lnTo>
                    <a:pt x="1118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523" name="Google Shape;4523;p39"/>
            <p:cNvSpPr/>
            <p:nvPr/>
          </p:nvSpPr>
          <p:spPr>
            <a:xfrm>
              <a:off x="7029550" y="1613750"/>
              <a:ext cx="34200" cy="379800"/>
            </a:xfrm>
            <a:custGeom>
              <a:avLst/>
              <a:gdLst/>
              <a:ahLst/>
              <a:cxnLst/>
              <a:rect l="l" t="t" r="r" b="b"/>
              <a:pathLst>
                <a:path w="1368" h="15192" extrusionOk="0">
                  <a:moveTo>
                    <a:pt x="684" y="0"/>
                  </a:moveTo>
                  <a:lnTo>
                    <a:pt x="562" y="25"/>
                  </a:lnTo>
                  <a:lnTo>
                    <a:pt x="464" y="98"/>
                  </a:lnTo>
                  <a:lnTo>
                    <a:pt x="366" y="171"/>
                  </a:lnTo>
                  <a:lnTo>
                    <a:pt x="0" y="513"/>
                  </a:lnTo>
                  <a:lnTo>
                    <a:pt x="0" y="14654"/>
                  </a:lnTo>
                  <a:lnTo>
                    <a:pt x="366" y="15020"/>
                  </a:lnTo>
                  <a:lnTo>
                    <a:pt x="464" y="15094"/>
                  </a:lnTo>
                  <a:lnTo>
                    <a:pt x="562" y="15143"/>
                  </a:lnTo>
                  <a:lnTo>
                    <a:pt x="684" y="15191"/>
                  </a:lnTo>
                  <a:lnTo>
                    <a:pt x="904" y="15191"/>
                  </a:lnTo>
                  <a:lnTo>
                    <a:pt x="1001" y="15143"/>
                  </a:lnTo>
                  <a:lnTo>
                    <a:pt x="1148" y="15045"/>
                  </a:lnTo>
                  <a:lnTo>
                    <a:pt x="1270" y="14923"/>
                  </a:lnTo>
                  <a:lnTo>
                    <a:pt x="1343" y="14776"/>
                  </a:lnTo>
                  <a:lnTo>
                    <a:pt x="1368" y="14605"/>
                  </a:lnTo>
                  <a:lnTo>
                    <a:pt x="1368" y="586"/>
                  </a:lnTo>
                  <a:lnTo>
                    <a:pt x="1343" y="415"/>
                  </a:lnTo>
                  <a:lnTo>
                    <a:pt x="1270" y="244"/>
                  </a:lnTo>
                  <a:lnTo>
                    <a:pt x="1148" y="122"/>
                  </a:lnTo>
                  <a:lnTo>
                    <a:pt x="1001" y="25"/>
                  </a:lnTo>
                  <a:lnTo>
                    <a:pt x="90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4524" name="Google Shape;4524;p39"/>
          <p:cNvGrpSpPr/>
          <p:nvPr/>
        </p:nvGrpSpPr>
        <p:grpSpPr>
          <a:xfrm>
            <a:off x="380913" y="2088554"/>
            <a:ext cx="303217" cy="325685"/>
            <a:chOff x="611175" y="2326900"/>
            <a:chExt cx="362700" cy="389575"/>
          </a:xfrm>
        </p:grpSpPr>
        <p:sp>
          <p:nvSpPr>
            <p:cNvPr id="4525" name="Google Shape;4525;p39"/>
            <p:cNvSpPr/>
            <p:nvPr/>
          </p:nvSpPr>
          <p:spPr>
            <a:xfrm>
              <a:off x="611175" y="2326900"/>
              <a:ext cx="362700" cy="389575"/>
            </a:xfrm>
            <a:custGeom>
              <a:avLst/>
              <a:gdLst/>
              <a:ahLst/>
              <a:cxnLst/>
              <a:rect l="l" t="t" r="r" b="b"/>
              <a:pathLst>
                <a:path w="14508" h="15583" extrusionOk="0">
                  <a:moveTo>
                    <a:pt x="9647" y="489"/>
                  </a:moveTo>
                  <a:lnTo>
                    <a:pt x="9769" y="513"/>
                  </a:lnTo>
                  <a:lnTo>
                    <a:pt x="9916" y="562"/>
                  </a:lnTo>
                  <a:lnTo>
                    <a:pt x="10014" y="660"/>
                  </a:lnTo>
                  <a:lnTo>
                    <a:pt x="10087" y="782"/>
                  </a:lnTo>
                  <a:lnTo>
                    <a:pt x="10111" y="928"/>
                  </a:lnTo>
                  <a:lnTo>
                    <a:pt x="10111" y="1075"/>
                  </a:lnTo>
                  <a:lnTo>
                    <a:pt x="10063" y="1197"/>
                  </a:lnTo>
                  <a:lnTo>
                    <a:pt x="9989" y="1319"/>
                  </a:lnTo>
                  <a:lnTo>
                    <a:pt x="9281" y="2003"/>
                  </a:lnTo>
                  <a:lnTo>
                    <a:pt x="9232" y="2076"/>
                  </a:lnTo>
                  <a:lnTo>
                    <a:pt x="9183" y="2174"/>
                  </a:lnTo>
                  <a:lnTo>
                    <a:pt x="9159" y="2247"/>
                  </a:lnTo>
                  <a:lnTo>
                    <a:pt x="9159" y="2345"/>
                  </a:lnTo>
                  <a:lnTo>
                    <a:pt x="9159" y="6497"/>
                  </a:lnTo>
                  <a:lnTo>
                    <a:pt x="9183" y="6643"/>
                  </a:lnTo>
                  <a:lnTo>
                    <a:pt x="9232" y="6790"/>
                  </a:lnTo>
                  <a:lnTo>
                    <a:pt x="10575" y="8671"/>
                  </a:lnTo>
                  <a:lnTo>
                    <a:pt x="3932" y="8671"/>
                  </a:lnTo>
                  <a:lnTo>
                    <a:pt x="5276" y="6790"/>
                  </a:lnTo>
                  <a:lnTo>
                    <a:pt x="5324" y="6643"/>
                  </a:lnTo>
                  <a:lnTo>
                    <a:pt x="5349" y="6497"/>
                  </a:lnTo>
                  <a:lnTo>
                    <a:pt x="5349" y="2345"/>
                  </a:lnTo>
                  <a:lnTo>
                    <a:pt x="5349" y="2247"/>
                  </a:lnTo>
                  <a:lnTo>
                    <a:pt x="5324" y="2174"/>
                  </a:lnTo>
                  <a:lnTo>
                    <a:pt x="5276" y="2076"/>
                  </a:lnTo>
                  <a:lnTo>
                    <a:pt x="5227" y="2003"/>
                  </a:lnTo>
                  <a:lnTo>
                    <a:pt x="4519" y="1319"/>
                  </a:lnTo>
                  <a:lnTo>
                    <a:pt x="4445" y="1197"/>
                  </a:lnTo>
                  <a:lnTo>
                    <a:pt x="4396" y="1075"/>
                  </a:lnTo>
                  <a:lnTo>
                    <a:pt x="4396" y="928"/>
                  </a:lnTo>
                  <a:lnTo>
                    <a:pt x="4421" y="782"/>
                  </a:lnTo>
                  <a:lnTo>
                    <a:pt x="4494" y="660"/>
                  </a:lnTo>
                  <a:lnTo>
                    <a:pt x="4592" y="562"/>
                  </a:lnTo>
                  <a:lnTo>
                    <a:pt x="4738" y="513"/>
                  </a:lnTo>
                  <a:lnTo>
                    <a:pt x="4860" y="489"/>
                  </a:lnTo>
                  <a:close/>
                  <a:moveTo>
                    <a:pt x="6717" y="9574"/>
                  </a:moveTo>
                  <a:lnTo>
                    <a:pt x="6912" y="9647"/>
                  </a:lnTo>
                  <a:lnTo>
                    <a:pt x="7083" y="9745"/>
                  </a:lnTo>
                  <a:lnTo>
                    <a:pt x="7254" y="9892"/>
                  </a:lnTo>
                  <a:lnTo>
                    <a:pt x="7376" y="10038"/>
                  </a:lnTo>
                  <a:lnTo>
                    <a:pt x="7474" y="10234"/>
                  </a:lnTo>
                  <a:lnTo>
                    <a:pt x="7547" y="10429"/>
                  </a:lnTo>
                  <a:lnTo>
                    <a:pt x="7571" y="10649"/>
                  </a:lnTo>
                  <a:lnTo>
                    <a:pt x="7547" y="10869"/>
                  </a:lnTo>
                  <a:lnTo>
                    <a:pt x="7474" y="11064"/>
                  </a:lnTo>
                  <a:lnTo>
                    <a:pt x="7376" y="11259"/>
                  </a:lnTo>
                  <a:lnTo>
                    <a:pt x="7254" y="11406"/>
                  </a:lnTo>
                  <a:lnTo>
                    <a:pt x="7083" y="11552"/>
                  </a:lnTo>
                  <a:lnTo>
                    <a:pt x="6912" y="11650"/>
                  </a:lnTo>
                  <a:lnTo>
                    <a:pt x="6717" y="11699"/>
                  </a:lnTo>
                  <a:lnTo>
                    <a:pt x="6497" y="11723"/>
                  </a:lnTo>
                  <a:lnTo>
                    <a:pt x="6277" y="11699"/>
                  </a:lnTo>
                  <a:lnTo>
                    <a:pt x="6057" y="11650"/>
                  </a:lnTo>
                  <a:lnTo>
                    <a:pt x="5886" y="11552"/>
                  </a:lnTo>
                  <a:lnTo>
                    <a:pt x="5715" y="11406"/>
                  </a:lnTo>
                  <a:lnTo>
                    <a:pt x="5593" y="11259"/>
                  </a:lnTo>
                  <a:lnTo>
                    <a:pt x="5495" y="11064"/>
                  </a:lnTo>
                  <a:lnTo>
                    <a:pt x="5422" y="10869"/>
                  </a:lnTo>
                  <a:lnTo>
                    <a:pt x="5398" y="10649"/>
                  </a:lnTo>
                  <a:lnTo>
                    <a:pt x="5422" y="10429"/>
                  </a:lnTo>
                  <a:lnTo>
                    <a:pt x="5495" y="10234"/>
                  </a:lnTo>
                  <a:lnTo>
                    <a:pt x="5593" y="10038"/>
                  </a:lnTo>
                  <a:lnTo>
                    <a:pt x="5715" y="9892"/>
                  </a:lnTo>
                  <a:lnTo>
                    <a:pt x="5886" y="9745"/>
                  </a:lnTo>
                  <a:lnTo>
                    <a:pt x="6057" y="9647"/>
                  </a:lnTo>
                  <a:lnTo>
                    <a:pt x="6277" y="9574"/>
                  </a:lnTo>
                  <a:close/>
                  <a:moveTo>
                    <a:pt x="8475" y="11894"/>
                  </a:moveTo>
                  <a:lnTo>
                    <a:pt x="8597" y="11919"/>
                  </a:lnTo>
                  <a:lnTo>
                    <a:pt x="8695" y="11943"/>
                  </a:lnTo>
                  <a:lnTo>
                    <a:pt x="8817" y="11992"/>
                  </a:lnTo>
                  <a:lnTo>
                    <a:pt x="8915" y="12065"/>
                  </a:lnTo>
                  <a:lnTo>
                    <a:pt x="8988" y="12163"/>
                  </a:lnTo>
                  <a:lnTo>
                    <a:pt x="9037" y="12285"/>
                  </a:lnTo>
                  <a:lnTo>
                    <a:pt x="9086" y="12383"/>
                  </a:lnTo>
                  <a:lnTo>
                    <a:pt x="9086" y="12529"/>
                  </a:lnTo>
                  <a:lnTo>
                    <a:pt x="9086" y="12652"/>
                  </a:lnTo>
                  <a:lnTo>
                    <a:pt x="9037" y="12749"/>
                  </a:lnTo>
                  <a:lnTo>
                    <a:pt x="8988" y="12871"/>
                  </a:lnTo>
                  <a:lnTo>
                    <a:pt x="8915" y="12969"/>
                  </a:lnTo>
                  <a:lnTo>
                    <a:pt x="8817" y="13042"/>
                  </a:lnTo>
                  <a:lnTo>
                    <a:pt x="8695" y="13091"/>
                  </a:lnTo>
                  <a:lnTo>
                    <a:pt x="8597" y="13140"/>
                  </a:lnTo>
                  <a:lnTo>
                    <a:pt x="8329" y="13140"/>
                  </a:lnTo>
                  <a:lnTo>
                    <a:pt x="8231" y="13091"/>
                  </a:lnTo>
                  <a:lnTo>
                    <a:pt x="8109" y="13042"/>
                  </a:lnTo>
                  <a:lnTo>
                    <a:pt x="8011" y="12969"/>
                  </a:lnTo>
                  <a:lnTo>
                    <a:pt x="7938" y="12871"/>
                  </a:lnTo>
                  <a:lnTo>
                    <a:pt x="7889" y="12749"/>
                  </a:lnTo>
                  <a:lnTo>
                    <a:pt x="7864" y="12652"/>
                  </a:lnTo>
                  <a:lnTo>
                    <a:pt x="7840" y="12529"/>
                  </a:lnTo>
                  <a:lnTo>
                    <a:pt x="7864" y="12383"/>
                  </a:lnTo>
                  <a:lnTo>
                    <a:pt x="7889" y="12285"/>
                  </a:lnTo>
                  <a:lnTo>
                    <a:pt x="7938" y="12163"/>
                  </a:lnTo>
                  <a:lnTo>
                    <a:pt x="8011" y="12065"/>
                  </a:lnTo>
                  <a:lnTo>
                    <a:pt x="8109" y="11992"/>
                  </a:lnTo>
                  <a:lnTo>
                    <a:pt x="8231" y="11943"/>
                  </a:lnTo>
                  <a:lnTo>
                    <a:pt x="8329" y="11919"/>
                  </a:lnTo>
                  <a:lnTo>
                    <a:pt x="8475" y="11894"/>
                  </a:lnTo>
                  <a:close/>
                  <a:moveTo>
                    <a:pt x="6741" y="13360"/>
                  </a:moveTo>
                  <a:lnTo>
                    <a:pt x="6814" y="13384"/>
                  </a:lnTo>
                  <a:lnTo>
                    <a:pt x="6912" y="13433"/>
                  </a:lnTo>
                  <a:lnTo>
                    <a:pt x="6985" y="13482"/>
                  </a:lnTo>
                  <a:lnTo>
                    <a:pt x="7034" y="13555"/>
                  </a:lnTo>
                  <a:lnTo>
                    <a:pt x="7083" y="13653"/>
                  </a:lnTo>
                  <a:lnTo>
                    <a:pt x="7107" y="13726"/>
                  </a:lnTo>
                  <a:lnTo>
                    <a:pt x="7107" y="13824"/>
                  </a:lnTo>
                  <a:lnTo>
                    <a:pt x="7107" y="13922"/>
                  </a:lnTo>
                  <a:lnTo>
                    <a:pt x="7083" y="14019"/>
                  </a:lnTo>
                  <a:lnTo>
                    <a:pt x="7034" y="14117"/>
                  </a:lnTo>
                  <a:lnTo>
                    <a:pt x="6985" y="14166"/>
                  </a:lnTo>
                  <a:lnTo>
                    <a:pt x="6912" y="14239"/>
                  </a:lnTo>
                  <a:lnTo>
                    <a:pt x="6814" y="14288"/>
                  </a:lnTo>
                  <a:lnTo>
                    <a:pt x="6741" y="14312"/>
                  </a:lnTo>
                  <a:lnTo>
                    <a:pt x="6546" y="14312"/>
                  </a:lnTo>
                  <a:lnTo>
                    <a:pt x="6448" y="14288"/>
                  </a:lnTo>
                  <a:lnTo>
                    <a:pt x="6375" y="14239"/>
                  </a:lnTo>
                  <a:lnTo>
                    <a:pt x="6301" y="14166"/>
                  </a:lnTo>
                  <a:lnTo>
                    <a:pt x="6228" y="14117"/>
                  </a:lnTo>
                  <a:lnTo>
                    <a:pt x="6179" y="14019"/>
                  </a:lnTo>
                  <a:lnTo>
                    <a:pt x="6155" y="13922"/>
                  </a:lnTo>
                  <a:lnTo>
                    <a:pt x="6155" y="13824"/>
                  </a:lnTo>
                  <a:lnTo>
                    <a:pt x="6155" y="13726"/>
                  </a:lnTo>
                  <a:lnTo>
                    <a:pt x="6179" y="13653"/>
                  </a:lnTo>
                  <a:lnTo>
                    <a:pt x="6228" y="13555"/>
                  </a:lnTo>
                  <a:lnTo>
                    <a:pt x="6301" y="13482"/>
                  </a:lnTo>
                  <a:lnTo>
                    <a:pt x="6375" y="13433"/>
                  </a:lnTo>
                  <a:lnTo>
                    <a:pt x="6448" y="13384"/>
                  </a:lnTo>
                  <a:lnTo>
                    <a:pt x="6546" y="13360"/>
                  </a:lnTo>
                  <a:close/>
                  <a:moveTo>
                    <a:pt x="4860" y="0"/>
                  </a:moveTo>
                  <a:lnTo>
                    <a:pt x="4714" y="25"/>
                  </a:lnTo>
                  <a:lnTo>
                    <a:pt x="4592" y="49"/>
                  </a:lnTo>
                  <a:lnTo>
                    <a:pt x="4445" y="98"/>
                  </a:lnTo>
                  <a:lnTo>
                    <a:pt x="4323" y="171"/>
                  </a:lnTo>
                  <a:lnTo>
                    <a:pt x="4225" y="245"/>
                  </a:lnTo>
                  <a:lnTo>
                    <a:pt x="4128" y="367"/>
                  </a:lnTo>
                  <a:lnTo>
                    <a:pt x="4030" y="464"/>
                  </a:lnTo>
                  <a:lnTo>
                    <a:pt x="3981" y="611"/>
                  </a:lnTo>
                  <a:lnTo>
                    <a:pt x="3932" y="733"/>
                  </a:lnTo>
                  <a:lnTo>
                    <a:pt x="3908" y="880"/>
                  </a:lnTo>
                  <a:lnTo>
                    <a:pt x="3908" y="1026"/>
                  </a:lnTo>
                  <a:lnTo>
                    <a:pt x="3908" y="1173"/>
                  </a:lnTo>
                  <a:lnTo>
                    <a:pt x="3957" y="1295"/>
                  </a:lnTo>
                  <a:lnTo>
                    <a:pt x="4006" y="1441"/>
                  </a:lnTo>
                  <a:lnTo>
                    <a:pt x="4079" y="1563"/>
                  </a:lnTo>
                  <a:lnTo>
                    <a:pt x="4177" y="1661"/>
                  </a:lnTo>
                  <a:lnTo>
                    <a:pt x="4860" y="2345"/>
                  </a:lnTo>
                  <a:lnTo>
                    <a:pt x="4860" y="6497"/>
                  </a:lnTo>
                  <a:lnTo>
                    <a:pt x="196" y="13067"/>
                  </a:lnTo>
                  <a:lnTo>
                    <a:pt x="122" y="13189"/>
                  </a:lnTo>
                  <a:lnTo>
                    <a:pt x="49" y="13311"/>
                  </a:lnTo>
                  <a:lnTo>
                    <a:pt x="25" y="13433"/>
                  </a:lnTo>
                  <a:lnTo>
                    <a:pt x="0" y="13555"/>
                  </a:lnTo>
                  <a:lnTo>
                    <a:pt x="0" y="13677"/>
                  </a:lnTo>
                  <a:lnTo>
                    <a:pt x="25" y="13824"/>
                  </a:lnTo>
                  <a:lnTo>
                    <a:pt x="49" y="13946"/>
                  </a:lnTo>
                  <a:lnTo>
                    <a:pt x="98" y="14068"/>
                  </a:lnTo>
                  <a:lnTo>
                    <a:pt x="586" y="15045"/>
                  </a:lnTo>
                  <a:lnTo>
                    <a:pt x="660" y="15167"/>
                  </a:lnTo>
                  <a:lnTo>
                    <a:pt x="757" y="15265"/>
                  </a:lnTo>
                  <a:lnTo>
                    <a:pt x="831" y="15362"/>
                  </a:lnTo>
                  <a:lnTo>
                    <a:pt x="953" y="15436"/>
                  </a:lnTo>
                  <a:lnTo>
                    <a:pt x="1075" y="15485"/>
                  </a:lnTo>
                  <a:lnTo>
                    <a:pt x="1197" y="15533"/>
                  </a:lnTo>
                  <a:lnTo>
                    <a:pt x="1319" y="15582"/>
                  </a:lnTo>
                  <a:lnTo>
                    <a:pt x="13189" y="15582"/>
                  </a:lnTo>
                  <a:lnTo>
                    <a:pt x="13311" y="15533"/>
                  </a:lnTo>
                  <a:lnTo>
                    <a:pt x="13433" y="15485"/>
                  </a:lnTo>
                  <a:lnTo>
                    <a:pt x="13555" y="15436"/>
                  </a:lnTo>
                  <a:lnTo>
                    <a:pt x="13677" y="15362"/>
                  </a:lnTo>
                  <a:lnTo>
                    <a:pt x="13750" y="15265"/>
                  </a:lnTo>
                  <a:lnTo>
                    <a:pt x="13848" y="15167"/>
                  </a:lnTo>
                  <a:lnTo>
                    <a:pt x="13921" y="15045"/>
                  </a:lnTo>
                  <a:lnTo>
                    <a:pt x="14410" y="14068"/>
                  </a:lnTo>
                  <a:lnTo>
                    <a:pt x="14459" y="13946"/>
                  </a:lnTo>
                  <a:lnTo>
                    <a:pt x="14483" y="13824"/>
                  </a:lnTo>
                  <a:lnTo>
                    <a:pt x="14508" y="13677"/>
                  </a:lnTo>
                  <a:lnTo>
                    <a:pt x="14508" y="13555"/>
                  </a:lnTo>
                  <a:lnTo>
                    <a:pt x="14483" y="13433"/>
                  </a:lnTo>
                  <a:lnTo>
                    <a:pt x="14459" y="13311"/>
                  </a:lnTo>
                  <a:lnTo>
                    <a:pt x="14385" y="13189"/>
                  </a:lnTo>
                  <a:lnTo>
                    <a:pt x="14312" y="13067"/>
                  </a:lnTo>
                  <a:lnTo>
                    <a:pt x="9647" y="6497"/>
                  </a:lnTo>
                  <a:lnTo>
                    <a:pt x="9647" y="2345"/>
                  </a:lnTo>
                  <a:lnTo>
                    <a:pt x="10331" y="1661"/>
                  </a:lnTo>
                  <a:lnTo>
                    <a:pt x="10429" y="1563"/>
                  </a:lnTo>
                  <a:lnTo>
                    <a:pt x="10502" y="1441"/>
                  </a:lnTo>
                  <a:lnTo>
                    <a:pt x="10551" y="1295"/>
                  </a:lnTo>
                  <a:lnTo>
                    <a:pt x="10600" y="1173"/>
                  </a:lnTo>
                  <a:lnTo>
                    <a:pt x="10600" y="1026"/>
                  </a:lnTo>
                  <a:lnTo>
                    <a:pt x="10600" y="880"/>
                  </a:lnTo>
                  <a:lnTo>
                    <a:pt x="10575" y="733"/>
                  </a:lnTo>
                  <a:lnTo>
                    <a:pt x="10527" y="611"/>
                  </a:lnTo>
                  <a:lnTo>
                    <a:pt x="10478" y="464"/>
                  </a:lnTo>
                  <a:lnTo>
                    <a:pt x="10380" y="367"/>
                  </a:lnTo>
                  <a:lnTo>
                    <a:pt x="10282" y="245"/>
                  </a:lnTo>
                  <a:lnTo>
                    <a:pt x="10185" y="171"/>
                  </a:lnTo>
                  <a:lnTo>
                    <a:pt x="10063" y="98"/>
                  </a:lnTo>
                  <a:lnTo>
                    <a:pt x="9916" y="49"/>
                  </a:lnTo>
                  <a:lnTo>
                    <a:pt x="9794" y="25"/>
                  </a:lnTo>
                  <a:lnTo>
                    <a:pt x="96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526" name="Google Shape;4526;p39"/>
            <p:cNvSpPr/>
            <p:nvPr/>
          </p:nvSpPr>
          <p:spPr>
            <a:xfrm>
              <a:off x="794950" y="2500900"/>
              <a:ext cx="24450" cy="23850"/>
            </a:xfrm>
            <a:custGeom>
              <a:avLst/>
              <a:gdLst/>
              <a:ahLst/>
              <a:cxnLst/>
              <a:rect l="l" t="t" r="r" b="b"/>
              <a:pathLst>
                <a:path w="978" h="954" extrusionOk="0">
                  <a:moveTo>
                    <a:pt x="391" y="1"/>
                  </a:moveTo>
                  <a:lnTo>
                    <a:pt x="294" y="25"/>
                  </a:lnTo>
                  <a:lnTo>
                    <a:pt x="220" y="74"/>
                  </a:lnTo>
                  <a:lnTo>
                    <a:pt x="147" y="123"/>
                  </a:lnTo>
                  <a:lnTo>
                    <a:pt x="98" y="196"/>
                  </a:lnTo>
                  <a:lnTo>
                    <a:pt x="49" y="294"/>
                  </a:lnTo>
                  <a:lnTo>
                    <a:pt x="25" y="367"/>
                  </a:lnTo>
                  <a:lnTo>
                    <a:pt x="1" y="465"/>
                  </a:lnTo>
                  <a:lnTo>
                    <a:pt x="25" y="563"/>
                  </a:lnTo>
                  <a:lnTo>
                    <a:pt x="49" y="660"/>
                  </a:lnTo>
                  <a:lnTo>
                    <a:pt x="98" y="734"/>
                  </a:lnTo>
                  <a:lnTo>
                    <a:pt x="147" y="807"/>
                  </a:lnTo>
                  <a:lnTo>
                    <a:pt x="220" y="880"/>
                  </a:lnTo>
                  <a:lnTo>
                    <a:pt x="294" y="905"/>
                  </a:lnTo>
                  <a:lnTo>
                    <a:pt x="391" y="953"/>
                  </a:lnTo>
                  <a:lnTo>
                    <a:pt x="587" y="953"/>
                  </a:lnTo>
                  <a:lnTo>
                    <a:pt x="684" y="905"/>
                  </a:lnTo>
                  <a:lnTo>
                    <a:pt x="758" y="880"/>
                  </a:lnTo>
                  <a:lnTo>
                    <a:pt x="831" y="807"/>
                  </a:lnTo>
                  <a:lnTo>
                    <a:pt x="880" y="734"/>
                  </a:lnTo>
                  <a:lnTo>
                    <a:pt x="929" y="660"/>
                  </a:lnTo>
                  <a:lnTo>
                    <a:pt x="953" y="563"/>
                  </a:lnTo>
                  <a:lnTo>
                    <a:pt x="978" y="465"/>
                  </a:lnTo>
                  <a:lnTo>
                    <a:pt x="953" y="367"/>
                  </a:lnTo>
                  <a:lnTo>
                    <a:pt x="929" y="294"/>
                  </a:lnTo>
                  <a:lnTo>
                    <a:pt x="880" y="196"/>
                  </a:lnTo>
                  <a:lnTo>
                    <a:pt x="831" y="123"/>
                  </a:lnTo>
                  <a:lnTo>
                    <a:pt x="758" y="74"/>
                  </a:lnTo>
                  <a:lnTo>
                    <a:pt x="684" y="25"/>
                  </a:lnTo>
                  <a:lnTo>
                    <a:pt x="58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527" name="Google Shape;4527;p39"/>
            <p:cNvSpPr/>
            <p:nvPr/>
          </p:nvSpPr>
          <p:spPr>
            <a:xfrm>
              <a:off x="754650" y="2381250"/>
              <a:ext cx="75750" cy="14050"/>
            </a:xfrm>
            <a:custGeom>
              <a:avLst/>
              <a:gdLst/>
              <a:ahLst/>
              <a:cxnLst/>
              <a:rect l="l" t="t" r="r" b="b"/>
              <a:pathLst>
                <a:path w="3030" h="562" extrusionOk="0">
                  <a:moveTo>
                    <a:pt x="294" y="0"/>
                  </a:moveTo>
                  <a:lnTo>
                    <a:pt x="172" y="24"/>
                  </a:lnTo>
                  <a:lnTo>
                    <a:pt x="74" y="73"/>
                  </a:lnTo>
                  <a:lnTo>
                    <a:pt x="25" y="171"/>
                  </a:lnTo>
                  <a:lnTo>
                    <a:pt x="1" y="269"/>
                  </a:lnTo>
                  <a:lnTo>
                    <a:pt x="25" y="391"/>
                  </a:lnTo>
                  <a:lnTo>
                    <a:pt x="74" y="488"/>
                  </a:lnTo>
                  <a:lnTo>
                    <a:pt x="172" y="537"/>
                  </a:lnTo>
                  <a:lnTo>
                    <a:pt x="294" y="562"/>
                  </a:lnTo>
                  <a:lnTo>
                    <a:pt x="2736" y="562"/>
                  </a:lnTo>
                  <a:lnTo>
                    <a:pt x="2858" y="537"/>
                  </a:lnTo>
                  <a:lnTo>
                    <a:pt x="2956" y="488"/>
                  </a:lnTo>
                  <a:lnTo>
                    <a:pt x="3005" y="391"/>
                  </a:lnTo>
                  <a:lnTo>
                    <a:pt x="3029" y="269"/>
                  </a:lnTo>
                  <a:lnTo>
                    <a:pt x="3005" y="171"/>
                  </a:lnTo>
                  <a:lnTo>
                    <a:pt x="2956" y="73"/>
                  </a:lnTo>
                  <a:lnTo>
                    <a:pt x="2858" y="24"/>
                  </a:lnTo>
                  <a:lnTo>
                    <a:pt x="273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528" name="Google Shape;4528;p39"/>
            <p:cNvSpPr/>
            <p:nvPr/>
          </p:nvSpPr>
          <p:spPr>
            <a:xfrm>
              <a:off x="765025" y="2453900"/>
              <a:ext cx="31175" cy="31150"/>
            </a:xfrm>
            <a:custGeom>
              <a:avLst/>
              <a:gdLst/>
              <a:ahLst/>
              <a:cxnLst/>
              <a:rect l="l" t="t" r="r" b="b"/>
              <a:pathLst>
                <a:path w="1247" h="1246" extrusionOk="0">
                  <a:moveTo>
                    <a:pt x="611" y="0"/>
                  </a:moveTo>
                  <a:lnTo>
                    <a:pt x="489" y="25"/>
                  </a:lnTo>
                  <a:lnTo>
                    <a:pt x="367" y="49"/>
                  </a:lnTo>
                  <a:lnTo>
                    <a:pt x="270" y="122"/>
                  </a:lnTo>
                  <a:lnTo>
                    <a:pt x="172" y="196"/>
                  </a:lnTo>
                  <a:lnTo>
                    <a:pt x="99" y="269"/>
                  </a:lnTo>
                  <a:lnTo>
                    <a:pt x="50" y="391"/>
                  </a:lnTo>
                  <a:lnTo>
                    <a:pt x="1" y="513"/>
                  </a:lnTo>
                  <a:lnTo>
                    <a:pt x="1" y="635"/>
                  </a:lnTo>
                  <a:lnTo>
                    <a:pt x="1" y="757"/>
                  </a:lnTo>
                  <a:lnTo>
                    <a:pt x="50" y="880"/>
                  </a:lnTo>
                  <a:lnTo>
                    <a:pt x="99" y="977"/>
                  </a:lnTo>
                  <a:lnTo>
                    <a:pt x="172" y="1075"/>
                  </a:lnTo>
                  <a:lnTo>
                    <a:pt x="270" y="1148"/>
                  </a:lnTo>
                  <a:lnTo>
                    <a:pt x="367" y="1197"/>
                  </a:lnTo>
                  <a:lnTo>
                    <a:pt x="489" y="1246"/>
                  </a:lnTo>
                  <a:lnTo>
                    <a:pt x="734" y="1246"/>
                  </a:lnTo>
                  <a:lnTo>
                    <a:pt x="856" y="1197"/>
                  </a:lnTo>
                  <a:lnTo>
                    <a:pt x="978" y="1148"/>
                  </a:lnTo>
                  <a:lnTo>
                    <a:pt x="1051" y="1075"/>
                  </a:lnTo>
                  <a:lnTo>
                    <a:pt x="1149" y="977"/>
                  </a:lnTo>
                  <a:lnTo>
                    <a:pt x="1198" y="880"/>
                  </a:lnTo>
                  <a:lnTo>
                    <a:pt x="1222" y="757"/>
                  </a:lnTo>
                  <a:lnTo>
                    <a:pt x="1246" y="635"/>
                  </a:lnTo>
                  <a:lnTo>
                    <a:pt x="1222" y="513"/>
                  </a:lnTo>
                  <a:lnTo>
                    <a:pt x="1198" y="391"/>
                  </a:lnTo>
                  <a:lnTo>
                    <a:pt x="1149" y="269"/>
                  </a:lnTo>
                  <a:lnTo>
                    <a:pt x="1051" y="196"/>
                  </a:lnTo>
                  <a:lnTo>
                    <a:pt x="978" y="122"/>
                  </a:lnTo>
                  <a:lnTo>
                    <a:pt x="856" y="49"/>
                  </a:lnTo>
                  <a:lnTo>
                    <a:pt x="734" y="25"/>
                  </a:lnTo>
                  <a:lnTo>
                    <a:pt x="61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4529" name="Google Shape;4529;p39"/>
          <p:cNvSpPr/>
          <p:nvPr/>
        </p:nvSpPr>
        <p:spPr>
          <a:xfrm>
            <a:off x="936309" y="2091681"/>
            <a:ext cx="319561" cy="319561"/>
          </a:xfrm>
          <a:custGeom>
            <a:avLst/>
            <a:gdLst/>
            <a:ahLst/>
            <a:cxnLst/>
            <a:rect l="l" t="t" r="r" b="b"/>
            <a:pathLst>
              <a:path w="15290" h="15290" extrusionOk="0">
                <a:moveTo>
                  <a:pt x="4519" y="6815"/>
                </a:moveTo>
                <a:lnTo>
                  <a:pt x="4690" y="6839"/>
                </a:lnTo>
                <a:lnTo>
                  <a:pt x="4861" y="6888"/>
                </a:lnTo>
                <a:lnTo>
                  <a:pt x="5007" y="6986"/>
                </a:lnTo>
                <a:lnTo>
                  <a:pt x="5154" y="7084"/>
                </a:lnTo>
                <a:lnTo>
                  <a:pt x="5251" y="7230"/>
                </a:lnTo>
                <a:lnTo>
                  <a:pt x="5325" y="7401"/>
                </a:lnTo>
                <a:lnTo>
                  <a:pt x="5374" y="7572"/>
                </a:lnTo>
                <a:lnTo>
                  <a:pt x="5398" y="7767"/>
                </a:lnTo>
                <a:lnTo>
                  <a:pt x="5374" y="7963"/>
                </a:lnTo>
                <a:lnTo>
                  <a:pt x="5325" y="8134"/>
                </a:lnTo>
                <a:lnTo>
                  <a:pt x="5251" y="8305"/>
                </a:lnTo>
                <a:lnTo>
                  <a:pt x="5154" y="8451"/>
                </a:lnTo>
                <a:lnTo>
                  <a:pt x="5007" y="8549"/>
                </a:lnTo>
                <a:lnTo>
                  <a:pt x="4861" y="8647"/>
                </a:lnTo>
                <a:lnTo>
                  <a:pt x="4690" y="8696"/>
                </a:lnTo>
                <a:lnTo>
                  <a:pt x="4519" y="8720"/>
                </a:lnTo>
                <a:lnTo>
                  <a:pt x="4348" y="8696"/>
                </a:lnTo>
                <a:lnTo>
                  <a:pt x="4177" y="8647"/>
                </a:lnTo>
                <a:lnTo>
                  <a:pt x="4030" y="8549"/>
                </a:lnTo>
                <a:lnTo>
                  <a:pt x="3884" y="8451"/>
                </a:lnTo>
                <a:lnTo>
                  <a:pt x="3786" y="8305"/>
                </a:lnTo>
                <a:lnTo>
                  <a:pt x="3713" y="8134"/>
                </a:lnTo>
                <a:lnTo>
                  <a:pt x="3664" y="7963"/>
                </a:lnTo>
                <a:lnTo>
                  <a:pt x="3640" y="7767"/>
                </a:lnTo>
                <a:lnTo>
                  <a:pt x="3664" y="7572"/>
                </a:lnTo>
                <a:lnTo>
                  <a:pt x="3713" y="7401"/>
                </a:lnTo>
                <a:lnTo>
                  <a:pt x="3786" y="7230"/>
                </a:lnTo>
                <a:lnTo>
                  <a:pt x="3884" y="7084"/>
                </a:lnTo>
                <a:lnTo>
                  <a:pt x="4030" y="6986"/>
                </a:lnTo>
                <a:lnTo>
                  <a:pt x="4177" y="6888"/>
                </a:lnTo>
                <a:lnTo>
                  <a:pt x="4348" y="6839"/>
                </a:lnTo>
                <a:lnTo>
                  <a:pt x="4519" y="6815"/>
                </a:lnTo>
                <a:close/>
                <a:moveTo>
                  <a:pt x="10771" y="6815"/>
                </a:moveTo>
                <a:lnTo>
                  <a:pt x="10942" y="6839"/>
                </a:lnTo>
                <a:lnTo>
                  <a:pt x="11113" y="6888"/>
                </a:lnTo>
                <a:lnTo>
                  <a:pt x="11260" y="6986"/>
                </a:lnTo>
                <a:lnTo>
                  <a:pt x="11406" y="7084"/>
                </a:lnTo>
                <a:lnTo>
                  <a:pt x="11504" y="7230"/>
                </a:lnTo>
                <a:lnTo>
                  <a:pt x="11577" y="7401"/>
                </a:lnTo>
                <a:lnTo>
                  <a:pt x="11626" y="7572"/>
                </a:lnTo>
                <a:lnTo>
                  <a:pt x="11650" y="7767"/>
                </a:lnTo>
                <a:lnTo>
                  <a:pt x="11626" y="7963"/>
                </a:lnTo>
                <a:lnTo>
                  <a:pt x="11577" y="8134"/>
                </a:lnTo>
                <a:lnTo>
                  <a:pt x="11504" y="8305"/>
                </a:lnTo>
                <a:lnTo>
                  <a:pt x="11406" y="8451"/>
                </a:lnTo>
                <a:lnTo>
                  <a:pt x="11260" y="8549"/>
                </a:lnTo>
                <a:lnTo>
                  <a:pt x="11113" y="8647"/>
                </a:lnTo>
                <a:lnTo>
                  <a:pt x="10942" y="8696"/>
                </a:lnTo>
                <a:lnTo>
                  <a:pt x="10771" y="8720"/>
                </a:lnTo>
                <a:lnTo>
                  <a:pt x="10600" y="8696"/>
                </a:lnTo>
                <a:lnTo>
                  <a:pt x="10429" y="8647"/>
                </a:lnTo>
                <a:lnTo>
                  <a:pt x="10283" y="8549"/>
                </a:lnTo>
                <a:lnTo>
                  <a:pt x="10136" y="8451"/>
                </a:lnTo>
                <a:lnTo>
                  <a:pt x="10038" y="8305"/>
                </a:lnTo>
                <a:lnTo>
                  <a:pt x="9965" y="8134"/>
                </a:lnTo>
                <a:lnTo>
                  <a:pt x="9916" y="7963"/>
                </a:lnTo>
                <a:lnTo>
                  <a:pt x="9892" y="7767"/>
                </a:lnTo>
                <a:lnTo>
                  <a:pt x="9916" y="7572"/>
                </a:lnTo>
                <a:lnTo>
                  <a:pt x="9965" y="7401"/>
                </a:lnTo>
                <a:lnTo>
                  <a:pt x="10038" y="7230"/>
                </a:lnTo>
                <a:lnTo>
                  <a:pt x="10136" y="7084"/>
                </a:lnTo>
                <a:lnTo>
                  <a:pt x="10283" y="6986"/>
                </a:lnTo>
                <a:lnTo>
                  <a:pt x="10429" y="6888"/>
                </a:lnTo>
                <a:lnTo>
                  <a:pt x="10600" y="6839"/>
                </a:lnTo>
                <a:lnTo>
                  <a:pt x="10771" y="6815"/>
                </a:lnTo>
                <a:close/>
                <a:moveTo>
                  <a:pt x="11308" y="10210"/>
                </a:moveTo>
                <a:lnTo>
                  <a:pt x="11406" y="10234"/>
                </a:lnTo>
                <a:lnTo>
                  <a:pt x="11479" y="10259"/>
                </a:lnTo>
                <a:lnTo>
                  <a:pt x="11577" y="10307"/>
                </a:lnTo>
                <a:lnTo>
                  <a:pt x="11650" y="10356"/>
                </a:lnTo>
                <a:lnTo>
                  <a:pt x="11699" y="10430"/>
                </a:lnTo>
                <a:lnTo>
                  <a:pt x="11748" y="10527"/>
                </a:lnTo>
                <a:lnTo>
                  <a:pt x="11772" y="10625"/>
                </a:lnTo>
                <a:lnTo>
                  <a:pt x="11797" y="10698"/>
                </a:lnTo>
                <a:lnTo>
                  <a:pt x="11772" y="10796"/>
                </a:lnTo>
                <a:lnTo>
                  <a:pt x="11748" y="10894"/>
                </a:lnTo>
                <a:lnTo>
                  <a:pt x="11699" y="10967"/>
                </a:lnTo>
                <a:lnTo>
                  <a:pt x="11650" y="11065"/>
                </a:lnTo>
                <a:lnTo>
                  <a:pt x="11235" y="11431"/>
                </a:lnTo>
                <a:lnTo>
                  <a:pt x="10795" y="11773"/>
                </a:lnTo>
                <a:lnTo>
                  <a:pt x="10307" y="12041"/>
                </a:lnTo>
                <a:lnTo>
                  <a:pt x="9819" y="12286"/>
                </a:lnTo>
                <a:lnTo>
                  <a:pt x="9281" y="12457"/>
                </a:lnTo>
                <a:lnTo>
                  <a:pt x="8768" y="12603"/>
                </a:lnTo>
                <a:lnTo>
                  <a:pt x="8207" y="12676"/>
                </a:lnTo>
                <a:lnTo>
                  <a:pt x="7645" y="12701"/>
                </a:lnTo>
                <a:lnTo>
                  <a:pt x="7083" y="12676"/>
                </a:lnTo>
                <a:lnTo>
                  <a:pt x="6521" y="12603"/>
                </a:lnTo>
                <a:lnTo>
                  <a:pt x="6009" y="12457"/>
                </a:lnTo>
                <a:lnTo>
                  <a:pt x="5471" y="12286"/>
                </a:lnTo>
                <a:lnTo>
                  <a:pt x="4983" y="12041"/>
                </a:lnTo>
                <a:lnTo>
                  <a:pt x="4494" y="11773"/>
                </a:lnTo>
                <a:lnTo>
                  <a:pt x="4055" y="11431"/>
                </a:lnTo>
                <a:lnTo>
                  <a:pt x="3640" y="11065"/>
                </a:lnTo>
                <a:lnTo>
                  <a:pt x="3591" y="10967"/>
                </a:lnTo>
                <a:lnTo>
                  <a:pt x="3542" y="10894"/>
                </a:lnTo>
                <a:lnTo>
                  <a:pt x="3517" y="10796"/>
                </a:lnTo>
                <a:lnTo>
                  <a:pt x="3493" y="10698"/>
                </a:lnTo>
                <a:lnTo>
                  <a:pt x="3517" y="10625"/>
                </a:lnTo>
                <a:lnTo>
                  <a:pt x="3542" y="10527"/>
                </a:lnTo>
                <a:lnTo>
                  <a:pt x="3591" y="10430"/>
                </a:lnTo>
                <a:lnTo>
                  <a:pt x="3640" y="10356"/>
                </a:lnTo>
                <a:lnTo>
                  <a:pt x="3713" y="10307"/>
                </a:lnTo>
                <a:lnTo>
                  <a:pt x="3811" y="10259"/>
                </a:lnTo>
                <a:lnTo>
                  <a:pt x="3884" y="10234"/>
                </a:lnTo>
                <a:lnTo>
                  <a:pt x="3981" y="10210"/>
                </a:lnTo>
                <a:lnTo>
                  <a:pt x="4079" y="10234"/>
                </a:lnTo>
                <a:lnTo>
                  <a:pt x="4177" y="10259"/>
                </a:lnTo>
                <a:lnTo>
                  <a:pt x="4250" y="10307"/>
                </a:lnTo>
                <a:lnTo>
                  <a:pt x="4323" y="10356"/>
                </a:lnTo>
                <a:lnTo>
                  <a:pt x="4690" y="10674"/>
                </a:lnTo>
                <a:lnTo>
                  <a:pt x="5056" y="10942"/>
                </a:lnTo>
                <a:lnTo>
                  <a:pt x="5447" y="11187"/>
                </a:lnTo>
                <a:lnTo>
                  <a:pt x="5862" y="11382"/>
                </a:lnTo>
                <a:lnTo>
                  <a:pt x="6277" y="11529"/>
                </a:lnTo>
                <a:lnTo>
                  <a:pt x="6717" y="11651"/>
                </a:lnTo>
                <a:lnTo>
                  <a:pt x="7181" y="11700"/>
                </a:lnTo>
                <a:lnTo>
                  <a:pt x="7645" y="11724"/>
                </a:lnTo>
                <a:lnTo>
                  <a:pt x="8109" y="11700"/>
                </a:lnTo>
                <a:lnTo>
                  <a:pt x="8573" y="11651"/>
                </a:lnTo>
                <a:lnTo>
                  <a:pt x="9013" y="11529"/>
                </a:lnTo>
                <a:lnTo>
                  <a:pt x="9428" y="11382"/>
                </a:lnTo>
                <a:lnTo>
                  <a:pt x="9843" y="11187"/>
                </a:lnTo>
                <a:lnTo>
                  <a:pt x="10234" y="10942"/>
                </a:lnTo>
                <a:lnTo>
                  <a:pt x="10600" y="10674"/>
                </a:lnTo>
                <a:lnTo>
                  <a:pt x="10966" y="10356"/>
                </a:lnTo>
                <a:lnTo>
                  <a:pt x="11040" y="10307"/>
                </a:lnTo>
                <a:lnTo>
                  <a:pt x="11113" y="10259"/>
                </a:lnTo>
                <a:lnTo>
                  <a:pt x="11211" y="10234"/>
                </a:lnTo>
                <a:lnTo>
                  <a:pt x="11308" y="10210"/>
                </a:lnTo>
                <a:close/>
                <a:moveTo>
                  <a:pt x="7254" y="1"/>
                </a:moveTo>
                <a:lnTo>
                  <a:pt x="6863" y="50"/>
                </a:lnTo>
                <a:lnTo>
                  <a:pt x="6473" y="99"/>
                </a:lnTo>
                <a:lnTo>
                  <a:pt x="6106" y="147"/>
                </a:lnTo>
                <a:lnTo>
                  <a:pt x="5740" y="245"/>
                </a:lnTo>
                <a:lnTo>
                  <a:pt x="5374" y="343"/>
                </a:lnTo>
                <a:lnTo>
                  <a:pt x="5007" y="465"/>
                </a:lnTo>
                <a:lnTo>
                  <a:pt x="4665" y="611"/>
                </a:lnTo>
                <a:lnTo>
                  <a:pt x="4323" y="758"/>
                </a:lnTo>
                <a:lnTo>
                  <a:pt x="4006" y="929"/>
                </a:lnTo>
                <a:lnTo>
                  <a:pt x="3688" y="1100"/>
                </a:lnTo>
                <a:lnTo>
                  <a:pt x="3371" y="1295"/>
                </a:lnTo>
                <a:lnTo>
                  <a:pt x="3078" y="1515"/>
                </a:lnTo>
                <a:lnTo>
                  <a:pt x="2785" y="1735"/>
                </a:lnTo>
                <a:lnTo>
                  <a:pt x="2516" y="1979"/>
                </a:lnTo>
                <a:lnTo>
                  <a:pt x="2247" y="2248"/>
                </a:lnTo>
                <a:lnTo>
                  <a:pt x="1979" y="2516"/>
                </a:lnTo>
                <a:lnTo>
                  <a:pt x="1735" y="2785"/>
                </a:lnTo>
                <a:lnTo>
                  <a:pt x="1515" y="3078"/>
                </a:lnTo>
                <a:lnTo>
                  <a:pt x="1295" y="3371"/>
                </a:lnTo>
                <a:lnTo>
                  <a:pt x="1100" y="3689"/>
                </a:lnTo>
                <a:lnTo>
                  <a:pt x="929" y="4006"/>
                </a:lnTo>
                <a:lnTo>
                  <a:pt x="758" y="4324"/>
                </a:lnTo>
                <a:lnTo>
                  <a:pt x="611" y="4666"/>
                </a:lnTo>
                <a:lnTo>
                  <a:pt x="465" y="5008"/>
                </a:lnTo>
                <a:lnTo>
                  <a:pt x="342" y="5374"/>
                </a:lnTo>
                <a:lnTo>
                  <a:pt x="245" y="5740"/>
                </a:lnTo>
                <a:lnTo>
                  <a:pt x="147" y="6107"/>
                </a:lnTo>
                <a:lnTo>
                  <a:pt x="98" y="6473"/>
                </a:lnTo>
                <a:lnTo>
                  <a:pt x="49" y="6864"/>
                </a:lnTo>
                <a:lnTo>
                  <a:pt x="1" y="7255"/>
                </a:lnTo>
                <a:lnTo>
                  <a:pt x="1" y="7645"/>
                </a:lnTo>
                <a:lnTo>
                  <a:pt x="1" y="8036"/>
                </a:lnTo>
                <a:lnTo>
                  <a:pt x="49" y="8427"/>
                </a:lnTo>
                <a:lnTo>
                  <a:pt x="98" y="8818"/>
                </a:lnTo>
                <a:lnTo>
                  <a:pt x="147" y="9184"/>
                </a:lnTo>
                <a:lnTo>
                  <a:pt x="245" y="9550"/>
                </a:lnTo>
                <a:lnTo>
                  <a:pt x="342" y="9917"/>
                </a:lnTo>
                <a:lnTo>
                  <a:pt x="465" y="10283"/>
                </a:lnTo>
                <a:lnTo>
                  <a:pt x="611" y="10625"/>
                </a:lnTo>
                <a:lnTo>
                  <a:pt x="758" y="10967"/>
                </a:lnTo>
                <a:lnTo>
                  <a:pt x="929" y="11284"/>
                </a:lnTo>
                <a:lnTo>
                  <a:pt x="1100" y="11602"/>
                </a:lnTo>
                <a:lnTo>
                  <a:pt x="1295" y="11919"/>
                </a:lnTo>
                <a:lnTo>
                  <a:pt x="1515" y="12212"/>
                </a:lnTo>
                <a:lnTo>
                  <a:pt x="1735" y="12506"/>
                </a:lnTo>
                <a:lnTo>
                  <a:pt x="1979" y="12774"/>
                </a:lnTo>
                <a:lnTo>
                  <a:pt x="2247" y="13043"/>
                </a:lnTo>
                <a:lnTo>
                  <a:pt x="2516" y="13311"/>
                </a:lnTo>
                <a:lnTo>
                  <a:pt x="2785" y="13556"/>
                </a:lnTo>
                <a:lnTo>
                  <a:pt x="3078" y="13776"/>
                </a:lnTo>
                <a:lnTo>
                  <a:pt x="3371" y="13995"/>
                </a:lnTo>
                <a:lnTo>
                  <a:pt x="3688" y="14191"/>
                </a:lnTo>
                <a:lnTo>
                  <a:pt x="4006" y="14362"/>
                </a:lnTo>
                <a:lnTo>
                  <a:pt x="4323" y="14533"/>
                </a:lnTo>
                <a:lnTo>
                  <a:pt x="4665" y="14679"/>
                </a:lnTo>
                <a:lnTo>
                  <a:pt x="5007" y="14826"/>
                </a:lnTo>
                <a:lnTo>
                  <a:pt x="5374" y="14948"/>
                </a:lnTo>
                <a:lnTo>
                  <a:pt x="5740" y="15046"/>
                </a:lnTo>
                <a:lnTo>
                  <a:pt x="6106" y="15143"/>
                </a:lnTo>
                <a:lnTo>
                  <a:pt x="6473" y="15192"/>
                </a:lnTo>
                <a:lnTo>
                  <a:pt x="6863" y="15241"/>
                </a:lnTo>
                <a:lnTo>
                  <a:pt x="7254" y="15290"/>
                </a:lnTo>
                <a:lnTo>
                  <a:pt x="8036" y="15290"/>
                </a:lnTo>
                <a:lnTo>
                  <a:pt x="8426" y="15241"/>
                </a:lnTo>
                <a:lnTo>
                  <a:pt x="8817" y="15192"/>
                </a:lnTo>
                <a:lnTo>
                  <a:pt x="9184" y="15143"/>
                </a:lnTo>
                <a:lnTo>
                  <a:pt x="9550" y="15046"/>
                </a:lnTo>
                <a:lnTo>
                  <a:pt x="9916" y="14948"/>
                </a:lnTo>
                <a:lnTo>
                  <a:pt x="10283" y="14826"/>
                </a:lnTo>
                <a:lnTo>
                  <a:pt x="10625" y="14679"/>
                </a:lnTo>
                <a:lnTo>
                  <a:pt x="10966" y="14533"/>
                </a:lnTo>
                <a:lnTo>
                  <a:pt x="11284" y="14362"/>
                </a:lnTo>
                <a:lnTo>
                  <a:pt x="11601" y="14191"/>
                </a:lnTo>
                <a:lnTo>
                  <a:pt x="11919" y="13995"/>
                </a:lnTo>
                <a:lnTo>
                  <a:pt x="12212" y="13776"/>
                </a:lnTo>
                <a:lnTo>
                  <a:pt x="12505" y="13556"/>
                </a:lnTo>
                <a:lnTo>
                  <a:pt x="12774" y="13311"/>
                </a:lnTo>
                <a:lnTo>
                  <a:pt x="13042" y="13043"/>
                </a:lnTo>
                <a:lnTo>
                  <a:pt x="13311" y="12774"/>
                </a:lnTo>
                <a:lnTo>
                  <a:pt x="13555" y="12506"/>
                </a:lnTo>
                <a:lnTo>
                  <a:pt x="13775" y="12212"/>
                </a:lnTo>
                <a:lnTo>
                  <a:pt x="13995" y="11919"/>
                </a:lnTo>
                <a:lnTo>
                  <a:pt x="14190" y="11602"/>
                </a:lnTo>
                <a:lnTo>
                  <a:pt x="14361" y="11284"/>
                </a:lnTo>
                <a:lnTo>
                  <a:pt x="14532" y="10967"/>
                </a:lnTo>
                <a:lnTo>
                  <a:pt x="14679" y="10625"/>
                </a:lnTo>
                <a:lnTo>
                  <a:pt x="14825" y="10283"/>
                </a:lnTo>
                <a:lnTo>
                  <a:pt x="14947" y="9917"/>
                </a:lnTo>
                <a:lnTo>
                  <a:pt x="15045" y="9550"/>
                </a:lnTo>
                <a:lnTo>
                  <a:pt x="15143" y="9184"/>
                </a:lnTo>
                <a:lnTo>
                  <a:pt x="15192" y="8818"/>
                </a:lnTo>
                <a:lnTo>
                  <a:pt x="15240" y="8427"/>
                </a:lnTo>
                <a:lnTo>
                  <a:pt x="15289" y="8036"/>
                </a:lnTo>
                <a:lnTo>
                  <a:pt x="15289" y="7645"/>
                </a:lnTo>
                <a:lnTo>
                  <a:pt x="15289" y="7255"/>
                </a:lnTo>
                <a:lnTo>
                  <a:pt x="15240" y="6864"/>
                </a:lnTo>
                <a:lnTo>
                  <a:pt x="15192" y="6473"/>
                </a:lnTo>
                <a:lnTo>
                  <a:pt x="15143" y="6107"/>
                </a:lnTo>
                <a:lnTo>
                  <a:pt x="15045" y="5740"/>
                </a:lnTo>
                <a:lnTo>
                  <a:pt x="14947" y="5374"/>
                </a:lnTo>
                <a:lnTo>
                  <a:pt x="14825" y="5008"/>
                </a:lnTo>
                <a:lnTo>
                  <a:pt x="14679" y="4666"/>
                </a:lnTo>
                <a:lnTo>
                  <a:pt x="14532" y="4324"/>
                </a:lnTo>
                <a:lnTo>
                  <a:pt x="14361" y="4006"/>
                </a:lnTo>
                <a:lnTo>
                  <a:pt x="14190" y="3689"/>
                </a:lnTo>
                <a:lnTo>
                  <a:pt x="13995" y="3371"/>
                </a:lnTo>
                <a:lnTo>
                  <a:pt x="13775" y="3078"/>
                </a:lnTo>
                <a:lnTo>
                  <a:pt x="13555" y="2785"/>
                </a:lnTo>
                <a:lnTo>
                  <a:pt x="13311" y="2516"/>
                </a:lnTo>
                <a:lnTo>
                  <a:pt x="13042" y="2248"/>
                </a:lnTo>
                <a:lnTo>
                  <a:pt x="12774" y="1979"/>
                </a:lnTo>
                <a:lnTo>
                  <a:pt x="12505" y="1735"/>
                </a:lnTo>
                <a:lnTo>
                  <a:pt x="12212" y="1515"/>
                </a:lnTo>
                <a:lnTo>
                  <a:pt x="11919" y="1295"/>
                </a:lnTo>
                <a:lnTo>
                  <a:pt x="11601" y="1100"/>
                </a:lnTo>
                <a:lnTo>
                  <a:pt x="11284" y="929"/>
                </a:lnTo>
                <a:lnTo>
                  <a:pt x="10966" y="758"/>
                </a:lnTo>
                <a:lnTo>
                  <a:pt x="10625" y="611"/>
                </a:lnTo>
                <a:lnTo>
                  <a:pt x="10283" y="465"/>
                </a:lnTo>
                <a:lnTo>
                  <a:pt x="9916" y="343"/>
                </a:lnTo>
                <a:lnTo>
                  <a:pt x="9550" y="245"/>
                </a:lnTo>
                <a:lnTo>
                  <a:pt x="9184" y="147"/>
                </a:lnTo>
                <a:lnTo>
                  <a:pt x="8817" y="99"/>
                </a:lnTo>
                <a:lnTo>
                  <a:pt x="8426" y="50"/>
                </a:lnTo>
                <a:lnTo>
                  <a:pt x="803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530" name="Google Shape;4530;p39"/>
          <p:cNvSpPr/>
          <p:nvPr/>
        </p:nvSpPr>
        <p:spPr>
          <a:xfrm>
            <a:off x="1499857" y="2091681"/>
            <a:ext cx="319561" cy="319561"/>
          </a:xfrm>
          <a:custGeom>
            <a:avLst/>
            <a:gdLst/>
            <a:ahLst/>
            <a:cxnLst/>
            <a:rect l="l" t="t" r="r" b="b"/>
            <a:pathLst>
              <a:path w="15290" h="15290" extrusionOk="0">
                <a:moveTo>
                  <a:pt x="4519" y="6815"/>
                </a:moveTo>
                <a:lnTo>
                  <a:pt x="4690" y="6839"/>
                </a:lnTo>
                <a:lnTo>
                  <a:pt x="4861" y="6888"/>
                </a:lnTo>
                <a:lnTo>
                  <a:pt x="5007" y="6986"/>
                </a:lnTo>
                <a:lnTo>
                  <a:pt x="5154" y="7084"/>
                </a:lnTo>
                <a:lnTo>
                  <a:pt x="5251" y="7230"/>
                </a:lnTo>
                <a:lnTo>
                  <a:pt x="5325" y="7401"/>
                </a:lnTo>
                <a:lnTo>
                  <a:pt x="5374" y="7572"/>
                </a:lnTo>
                <a:lnTo>
                  <a:pt x="5398" y="7767"/>
                </a:lnTo>
                <a:lnTo>
                  <a:pt x="5374" y="7963"/>
                </a:lnTo>
                <a:lnTo>
                  <a:pt x="5325" y="8134"/>
                </a:lnTo>
                <a:lnTo>
                  <a:pt x="5251" y="8305"/>
                </a:lnTo>
                <a:lnTo>
                  <a:pt x="5154" y="8451"/>
                </a:lnTo>
                <a:lnTo>
                  <a:pt x="5007" y="8549"/>
                </a:lnTo>
                <a:lnTo>
                  <a:pt x="4861" y="8647"/>
                </a:lnTo>
                <a:lnTo>
                  <a:pt x="4690" y="8696"/>
                </a:lnTo>
                <a:lnTo>
                  <a:pt x="4519" y="8720"/>
                </a:lnTo>
                <a:lnTo>
                  <a:pt x="4348" y="8696"/>
                </a:lnTo>
                <a:lnTo>
                  <a:pt x="4177" y="8647"/>
                </a:lnTo>
                <a:lnTo>
                  <a:pt x="4030" y="8549"/>
                </a:lnTo>
                <a:lnTo>
                  <a:pt x="3884" y="8451"/>
                </a:lnTo>
                <a:lnTo>
                  <a:pt x="3786" y="8305"/>
                </a:lnTo>
                <a:lnTo>
                  <a:pt x="3713" y="8134"/>
                </a:lnTo>
                <a:lnTo>
                  <a:pt x="3664" y="7963"/>
                </a:lnTo>
                <a:lnTo>
                  <a:pt x="3640" y="7767"/>
                </a:lnTo>
                <a:lnTo>
                  <a:pt x="3664" y="7572"/>
                </a:lnTo>
                <a:lnTo>
                  <a:pt x="3713" y="7401"/>
                </a:lnTo>
                <a:lnTo>
                  <a:pt x="3786" y="7230"/>
                </a:lnTo>
                <a:lnTo>
                  <a:pt x="3884" y="7084"/>
                </a:lnTo>
                <a:lnTo>
                  <a:pt x="4030" y="6986"/>
                </a:lnTo>
                <a:lnTo>
                  <a:pt x="4177" y="6888"/>
                </a:lnTo>
                <a:lnTo>
                  <a:pt x="4348" y="6839"/>
                </a:lnTo>
                <a:lnTo>
                  <a:pt x="4519" y="6815"/>
                </a:lnTo>
                <a:close/>
                <a:moveTo>
                  <a:pt x="10771" y="6815"/>
                </a:moveTo>
                <a:lnTo>
                  <a:pt x="10942" y="6839"/>
                </a:lnTo>
                <a:lnTo>
                  <a:pt x="11113" y="6888"/>
                </a:lnTo>
                <a:lnTo>
                  <a:pt x="11260" y="6986"/>
                </a:lnTo>
                <a:lnTo>
                  <a:pt x="11406" y="7084"/>
                </a:lnTo>
                <a:lnTo>
                  <a:pt x="11504" y="7230"/>
                </a:lnTo>
                <a:lnTo>
                  <a:pt x="11577" y="7401"/>
                </a:lnTo>
                <a:lnTo>
                  <a:pt x="11626" y="7572"/>
                </a:lnTo>
                <a:lnTo>
                  <a:pt x="11650" y="7767"/>
                </a:lnTo>
                <a:lnTo>
                  <a:pt x="11626" y="7963"/>
                </a:lnTo>
                <a:lnTo>
                  <a:pt x="11577" y="8134"/>
                </a:lnTo>
                <a:lnTo>
                  <a:pt x="11504" y="8305"/>
                </a:lnTo>
                <a:lnTo>
                  <a:pt x="11406" y="8451"/>
                </a:lnTo>
                <a:lnTo>
                  <a:pt x="11260" y="8549"/>
                </a:lnTo>
                <a:lnTo>
                  <a:pt x="11113" y="8647"/>
                </a:lnTo>
                <a:lnTo>
                  <a:pt x="10942" y="8696"/>
                </a:lnTo>
                <a:lnTo>
                  <a:pt x="10771" y="8720"/>
                </a:lnTo>
                <a:lnTo>
                  <a:pt x="10600" y="8696"/>
                </a:lnTo>
                <a:lnTo>
                  <a:pt x="10429" y="8647"/>
                </a:lnTo>
                <a:lnTo>
                  <a:pt x="10283" y="8549"/>
                </a:lnTo>
                <a:lnTo>
                  <a:pt x="10136" y="8451"/>
                </a:lnTo>
                <a:lnTo>
                  <a:pt x="10038" y="8305"/>
                </a:lnTo>
                <a:lnTo>
                  <a:pt x="9965" y="8134"/>
                </a:lnTo>
                <a:lnTo>
                  <a:pt x="9916" y="7963"/>
                </a:lnTo>
                <a:lnTo>
                  <a:pt x="9892" y="7767"/>
                </a:lnTo>
                <a:lnTo>
                  <a:pt x="9916" y="7572"/>
                </a:lnTo>
                <a:lnTo>
                  <a:pt x="9965" y="7401"/>
                </a:lnTo>
                <a:lnTo>
                  <a:pt x="10038" y="7230"/>
                </a:lnTo>
                <a:lnTo>
                  <a:pt x="10136" y="7084"/>
                </a:lnTo>
                <a:lnTo>
                  <a:pt x="10283" y="6986"/>
                </a:lnTo>
                <a:lnTo>
                  <a:pt x="10429" y="6888"/>
                </a:lnTo>
                <a:lnTo>
                  <a:pt x="10600" y="6839"/>
                </a:lnTo>
                <a:lnTo>
                  <a:pt x="10771" y="6815"/>
                </a:lnTo>
                <a:close/>
                <a:moveTo>
                  <a:pt x="7645" y="10063"/>
                </a:moveTo>
                <a:lnTo>
                  <a:pt x="8207" y="10112"/>
                </a:lnTo>
                <a:lnTo>
                  <a:pt x="8768" y="10185"/>
                </a:lnTo>
                <a:lnTo>
                  <a:pt x="9281" y="10307"/>
                </a:lnTo>
                <a:lnTo>
                  <a:pt x="9819" y="10503"/>
                </a:lnTo>
                <a:lnTo>
                  <a:pt x="10307" y="10747"/>
                </a:lnTo>
                <a:lnTo>
                  <a:pt x="10796" y="11016"/>
                </a:lnTo>
                <a:lnTo>
                  <a:pt x="11235" y="11358"/>
                </a:lnTo>
                <a:lnTo>
                  <a:pt x="11650" y="11724"/>
                </a:lnTo>
                <a:lnTo>
                  <a:pt x="11699" y="11797"/>
                </a:lnTo>
                <a:lnTo>
                  <a:pt x="11748" y="11895"/>
                </a:lnTo>
                <a:lnTo>
                  <a:pt x="11772" y="11993"/>
                </a:lnTo>
                <a:lnTo>
                  <a:pt x="11797" y="12066"/>
                </a:lnTo>
                <a:lnTo>
                  <a:pt x="11772" y="12164"/>
                </a:lnTo>
                <a:lnTo>
                  <a:pt x="11748" y="12261"/>
                </a:lnTo>
                <a:lnTo>
                  <a:pt x="11699" y="12335"/>
                </a:lnTo>
                <a:lnTo>
                  <a:pt x="11650" y="12432"/>
                </a:lnTo>
                <a:lnTo>
                  <a:pt x="11577" y="12481"/>
                </a:lnTo>
                <a:lnTo>
                  <a:pt x="11479" y="12530"/>
                </a:lnTo>
                <a:lnTo>
                  <a:pt x="11406" y="12554"/>
                </a:lnTo>
                <a:lnTo>
                  <a:pt x="11211" y="12554"/>
                </a:lnTo>
                <a:lnTo>
                  <a:pt x="11113" y="12530"/>
                </a:lnTo>
                <a:lnTo>
                  <a:pt x="11040" y="12481"/>
                </a:lnTo>
                <a:lnTo>
                  <a:pt x="10966" y="12432"/>
                </a:lnTo>
                <a:lnTo>
                  <a:pt x="10600" y="12115"/>
                </a:lnTo>
                <a:lnTo>
                  <a:pt x="10234" y="11846"/>
                </a:lnTo>
                <a:lnTo>
                  <a:pt x="9843" y="11602"/>
                </a:lnTo>
                <a:lnTo>
                  <a:pt x="9428" y="11406"/>
                </a:lnTo>
                <a:lnTo>
                  <a:pt x="9013" y="11260"/>
                </a:lnTo>
                <a:lnTo>
                  <a:pt x="8573" y="11138"/>
                </a:lnTo>
                <a:lnTo>
                  <a:pt x="8109" y="11065"/>
                </a:lnTo>
                <a:lnTo>
                  <a:pt x="7645" y="11040"/>
                </a:lnTo>
                <a:lnTo>
                  <a:pt x="7181" y="11065"/>
                </a:lnTo>
                <a:lnTo>
                  <a:pt x="6717" y="11138"/>
                </a:lnTo>
                <a:lnTo>
                  <a:pt x="6277" y="11260"/>
                </a:lnTo>
                <a:lnTo>
                  <a:pt x="5862" y="11406"/>
                </a:lnTo>
                <a:lnTo>
                  <a:pt x="5447" y="11602"/>
                </a:lnTo>
                <a:lnTo>
                  <a:pt x="5056" y="11846"/>
                </a:lnTo>
                <a:lnTo>
                  <a:pt x="4690" y="12115"/>
                </a:lnTo>
                <a:lnTo>
                  <a:pt x="4323" y="12432"/>
                </a:lnTo>
                <a:lnTo>
                  <a:pt x="4250" y="12481"/>
                </a:lnTo>
                <a:lnTo>
                  <a:pt x="4177" y="12530"/>
                </a:lnTo>
                <a:lnTo>
                  <a:pt x="4079" y="12554"/>
                </a:lnTo>
                <a:lnTo>
                  <a:pt x="3884" y="12554"/>
                </a:lnTo>
                <a:lnTo>
                  <a:pt x="3811" y="12530"/>
                </a:lnTo>
                <a:lnTo>
                  <a:pt x="3713" y="12481"/>
                </a:lnTo>
                <a:lnTo>
                  <a:pt x="3640" y="12432"/>
                </a:lnTo>
                <a:lnTo>
                  <a:pt x="3591" y="12335"/>
                </a:lnTo>
                <a:lnTo>
                  <a:pt x="3542" y="12261"/>
                </a:lnTo>
                <a:lnTo>
                  <a:pt x="3517" y="12164"/>
                </a:lnTo>
                <a:lnTo>
                  <a:pt x="3493" y="12066"/>
                </a:lnTo>
                <a:lnTo>
                  <a:pt x="3517" y="11993"/>
                </a:lnTo>
                <a:lnTo>
                  <a:pt x="3542" y="11895"/>
                </a:lnTo>
                <a:lnTo>
                  <a:pt x="3591" y="11797"/>
                </a:lnTo>
                <a:lnTo>
                  <a:pt x="3640" y="11724"/>
                </a:lnTo>
                <a:lnTo>
                  <a:pt x="4055" y="11358"/>
                </a:lnTo>
                <a:lnTo>
                  <a:pt x="4494" y="11016"/>
                </a:lnTo>
                <a:lnTo>
                  <a:pt x="4983" y="10747"/>
                </a:lnTo>
                <a:lnTo>
                  <a:pt x="5471" y="10503"/>
                </a:lnTo>
                <a:lnTo>
                  <a:pt x="6009" y="10307"/>
                </a:lnTo>
                <a:lnTo>
                  <a:pt x="6521" y="10185"/>
                </a:lnTo>
                <a:lnTo>
                  <a:pt x="7083" y="10112"/>
                </a:lnTo>
                <a:lnTo>
                  <a:pt x="7645" y="10063"/>
                </a:lnTo>
                <a:close/>
                <a:moveTo>
                  <a:pt x="7254" y="1"/>
                </a:moveTo>
                <a:lnTo>
                  <a:pt x="6863" y="50"/>
                </a:lnTo>
                <a:lnTo>
                  <a:pt x="6473" y="99"/>
                </a:lnTo>
                <a:lnTo>
                  <a:pt x="6106" y="147"/>
                </a:lnTo>
                <a:lnTo>
                  <a:pt x="5740" y="245"/>
                </a:lnTo>
                <a:lnTo>
                  <a:pt x="5374" y="343"/>
                </a:lnTo>
                <a:lnTo>
                  <a:pt x="5007" y="465"/>
                </a:lnTo>
                <a:lnTo>
                  <a:pt x="4665" y="611"/>
                </a:lnTo>
                <a:lnTo>
                  <a:pt x="4323" y="758"/>
                </a:lnTo>
                <a:lnTo>
                  <a:pt x="4006" y="929"/>
                </a:lnTo>
                <a:lnTo>
                  <a:pt x="3688" y="1100"/>
                </a:lnTo>
                <a:lnTo>
                  <a:pt x="3371" y="1295"/>
                </a:lnTo>
                <a:lnTo>
                  <a:pt x="3078" y="1515"/>
                </a:lnTo>
                <a:lnTo>
                  <a:pt x="2785" y="1735"/>
                </a:lnTo>
                <a:lnTo>
                  <a:pt x="2516" y="1979"/>
                </a:lnTo>
                <a:lnTo>
                  <a:pt x="2247" y="2248"/>
                </a:lnTo>
                <a:lnTo>
                  <a:pt x="1979" y="2516"/>
                </a:lnTo>
                <a:lnTo>
                  <a:pt x="1735" y="2785"/>
                </a:lnTo>
                <a:lnTo>
                  <a:pt x="1515" y="3078"/>
                </a:lnTo>
                <a:lnTo>
                  <a:pt x="1295" y="3371"/>
                </a:lnTo>
                <a:lnTo>
                  <a:pt x="1100" y="3689"/>
                </a:lnTo>
                <a:lnTo>
                  <a:pt x="929" y="4006"/>
                </a:lnTo>
                <a:lnTo>
                  <a:pt x="758" y="4324"/>
                </a:lnTo>
                <a:lnTo>
                  <a:pt x="611" y="4666"/>
                </a:lnTo>
                <a:lnTo>
                  <a:pt x="465" y="5008"/>
                </a:lnTo>
                <a:lnTo>
                  <a:pt x="342" y="5374"/>
                </a:lnTo>
                <a:lnTo>
                  <a:pt x="245" y="5740"/>
                </a:lnTo>
                <a:lnTo>
                  <a:pt x="147" y="6107"/>
                </a:lnTo>
                <a:lnTo>
                  <a:pt x="98" y="6473"/>
                </a:lnTo>
                <a:lnTo>
                  <a:pt x="49" y="6864"/>
                </a:lnTo>
                <a:lnTo>
                  <a:pt x="1" y="7255"/>
                </a:lnTo>
                <a:lnTo>
                  <a:pt x="1" y="7645"/>
                </a:lnTo>
                <a:lnTo>
                  <a:pt x="1" y="8036"/>
                </a:lnTo>
                <a:lnTo>
                  <a:pt x="49" y="8427"/>
                </a:lnTo>
                <a:lnTo>
                  <a:pt x="98" y="8818"/>
                </a:lnTo>
                <a:lnTo>
                  <a:pt x="147" y="9184"/>
                </a:lnTo>
                <a:lnTo>
                  <a:pt x="245" y="9550"/>
                </a:lnTo>
                <a:lnTo>
                  <a:pt x="342" y="9917"/>
                </a:lnTo>
                <a:lnTo>
                  <a:pt x="465" y="10283"/>
                </a:lnTo>
                <a:lnTo>
                  <a:pt x="611" y="10625"/>
                </a:lnTo>
                <a:lnTo>
                  <a:pt x="758" y="10967"/>
                </a:lnTo>
                <a:lnTo>
                  <a:pt x="929" y="11284"/>
                </a:lnTo>
                <a:lnTo>
                  <a:pt x="1100" y="11602"/>
                </a:lnTo>
                <a:lnTo>
                  <a:pt x="1295" y="11919"/>
                </a:lnTo>
                <a:lnTo>
                  <a:pt x="1515" y="12212"/>
                </a:lnTo>
                <a:lnTo>
                  <a:pt x="1735" y="12506"/>
                </a:lnTo>
                <a:lnTo>
                  <a:pt x="1979" y="12774"/>
                </a:lnTo>
                <a:lnTo>
                  <a:pt x="2247" y="13043"/>
                </a:lnTo>
                <a:lnTo>
                  <a:pt x="2516" y="13311"/>
                </a:lnTo>
                <a:lnTo>
                  <a:pt x="2785" y="13556"/>
                </a:lnTo>
                <a:lnTo>
                  <a:pt x="3078" y="13776"/>
                </a:lnTo>
                <a:lnTo>
                  <a:pt x="3371" y="13995"/>
                </a:lnTo>
                <a:lnTo>
                  <a:pt x="3688" y="14191"/>
                </a:lnTo>
                <a:lnTo>
                  <a:pt x="4006" y="14362"/>
                </a:lnTo>
                <a:lnTo>
                  <a:pt x="4323" y="14533"/>
                </a:lnTo>
                <a:lnTo>
                  <a:pt x="4665" y="14679"/>
                </a:lnTo>
                <a:lnTo>
                  <a:pt x="5007" y="14826"/>
                </a:lnTo>
                <a:lnTo>
                  <a:pt x="5374" y="14948"/>
                </a:lnTo>
                <a:lnTo>
                  <a:pt x="5740" y="15046"/>
                </a:lnTo>
                <a:lnTo>
                  <a:pt x="6106" y="15143"/>
                </a:lnTo>
                <a:lnTo>
                  <a:pt x="6473" y="15192"/>
                </a:lnTo>
                <a:lnTo>
                  <a:pt x="6863" y="15241"/>
                </a:lnTo>
                <a:lnTo>
                  <a:pt x="7254" y="15290"/>
                </a:lnTo>
                <a:lnTo>
                  <a:pt x="8036" y="15290"/>
                </a:lnTo>
                <a:lnTo>
                  <a:pt x="8426" y="15241"/>
                </a:lnTo>
                <a:lnTo>
                  <a:pt x="8817" y="15192"/>
                </a:lnTo>
                <a:lnTo>
                  <a:pt x="9184" y="15143"/>
                </a:lnTo>
                <a:lnTo>
                  <a:pt x="9550" y="15046"/>
                </a:lnTo>
                <a:lnTo>
                  <a:pt x="9916" y="14948"/>
                </a:lnTo>
                <a:lnTo>
                  <a:pt x="10283" y="14826"/>
                </a:lnTo>
                <a:lnTo>
                  <a:pt x="10625" y="14679"/>
                </a:lnTo>
                <a:lnTo>
                  <a:pt x="10966" y="14533"/>
                </a:lnTo>
                <a:lnTo>
                  <a:pt x="11284" y="14362"/>
                </a:lnTo>
                <a:lnTo>
                  <a:pt x="11601" y="14191"/>
                </a:lnTo>
                <a:lnTo>
                  <a:pt x="11919" y="13995"/>
                </a:lnTo>
                <a:lnTo>
                  <a:pt x="12212" y="13776"/>
                </a:lnTo>
                <a:lnTo>
                  <a:pt x="12505" y="13556"/>
                </a:lnTo>
                <a:lnTo>
                  <a:pt x="12774" y="13311"/>
                </a:lnTo>
                <a:lnTo>
                  <a:pt x="13042" y="13043"/>
                </a:lnTo>
                <a:lnTo>
                  <a:pt x="13311" y="12774"/>
                </a:lnTo>
                <a:lnTo>
                  <a:pt x="13555" y="12506"/>
                </a:lnTo>
                <a:lnTo>
                  <a:pt x="13775" y="12212"/>
                </a:lnTo>
                <a:lnTo>
                  <a:pt x="13995" y="11919"/>
                </a:lnTo>
                <a:lnTo>
                  <a:pt x="14190" y="11602"/>
                </a:lnTo>
                <a:lnTo>
                  <a:pt x="14361" y="11284"/>
                </a:lnTo>
                <a:lnTo>
                  <a:pt x="14532" y="10967"/>
                </a:lnTo>
                <a:lnTo>
                  <a:pt x="14679" y="10625"/>
                </a:lnTo>
                <a:lnTo>
                  <a:pt x="14825" y="10283"/>
                </a:lnTo>
                <a:lnTo>
                  <a:pt x="14947" y="9917"/>
                </a:lnTo>
                <a:lnTo>
                  <a:pt x="15045" y="9550"/>
                </a:lnTo>
                <a:lnTo>
                  <a:pt x="15143" y="9184"/>
                </a:lnTo>
                <a:lnTo>
                  <a:pt x="15192" y="8818"/>
                </a:lnTo>
                <a:lnTo>
                  <a:pt x="15241" y="8427"/>
                </a:lnTo>
                <a:lnTo>
                  <a:pt x="15289" y="8036"/>
                </a:lnTo>
                <a:lnTo>
                  <a:pt x="15289" y="7645"/>
                </a:lnTo>
                <a:lnTo>
                  <a:pt x="15289" y="7255"/>
                </a:lnTo>
                <a:lnTo>
                  <a:pt x="15241" y="6864"/>
                </a:lnTo>
                <a:lnTo>
                  <a:pt x="15192" y="6473"/>
                </a:lnTo>
                <a:lnTo>
                  <a:pt x="15143" y="6107"/>
                </a:lnTo>
                <a:lnTo>
                  <a:pt x="15045" y="5740"/>
                </a:lnTo>
                <a:lnTo>
                  <a:pt x="14947" y="5374"/>
                </a:lnTo>
                <a:lnTo>
                  <a:pt x="14825" y="5008"/>
                </a:lnTo>
                <a:lnTo>
                  <a:pt x="14679" y="4666"/>
                </a:lnTo>
                <a:lnTo>
                  <a:pt x="14532" y="4324"/>
                </a:lnTo>
                <a:lnTo>
                  <a:pt x="14361" y="4006"/>
                </a:lnTo>
                <a:lnTo>
                  <a:pt x="14190" y="3689"/>
                </a:lnTo>
                <a:lnTo>
                  <a:pt x="13995" y="3371"/>
                </a:lnTo>
                <a:lnTo>
                  <a:pt x="13775" y="3078"/>
                </a:lnTo>
                <a:lnTo>
                  <a:pt x="13555" y="2785"/>
                </a:lnTo>
                <a:lnTo>
                  <a:pt x="13311" y="2516"/>
                </a:lnTo>
                <a:lnTo>
                  <a:pt x="13042" y="2248"/>
                </a:lnTo>
                <a:lnTo>
                  <a:pt x="12774" y="1979"/>
                </a:lnTo>
                <a:lnTo>
                  <a:pt x="12505" y="1735"/>
                </a:lnTo>
                <a:lnTo>
                  <a:pt x="12212" y="1515"/>
                </a:lnTo>
                <a:lnTo>
                  <a:pt x="11919" y="1295"/>
                </a:lnTo>
                <a:lnTo>
                  <a:pt x="11601" y="1100"/>
                </a:lnTo>
                <a:lnTo>
                  <a:pt x="11284" y="929"/>
                </a:lnTo>
                <a:lnTo>
                  <a:pt x="10966" y="758"/>
                </a:lnTo>
                <a:lnTo>
                  <a:pt x="10625" y="611"/>
                </a:lnTo>
                <a:lnTo>
                  <a:pt x="10283" y="465"/>
                </a:lnTo>
                <a:lnTo>
                  <a:pt x="9916" y="343"/>
                </a:lnTo>
                <a:lnTo>
                  <a:pt x="9550" y="245"/>
                </a:lnTo>
                <a:lnTo>
                  <a:pt x="9184" y="147"/>
                </a:lnTo>
                <a:lnTo>
                  <a:pt x="8817" y="99"/>
                </a:lnTo>
                <a:lnTo>
                  <a:pt x="8426" y="50"/>
                </a:lnTo>
                <a:lnTo>
                  <a:pt x="803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531" name="Google Shape;4531;p39"/>
          <p:cNvSpPr/>
          <p:nvPr/>
        </p:nvSpPr>
        <p:spPr>
          <a:xfrm>
            <a:off x="2063406" y="2091681"/>
            <a:ext cx="319561" cy="319561"/>
          </a:xfrm>
          <a:custGeom>
            <a:avLst/>
            <a:gdLst/>
            <a:ahLst/>
            <a:cxnLst/>
            <a:rect l="l" t="t" r="r" b="b"/>
            <a:pathLst>
              <a:path w="15290" h="15290" extrusionOk="0">
                <a:moveTo>
                  <a:pt x="4519" y="6815"/>
                </a:moveTo>
                <a:lnTo>
                  <a:pt x="4690" y="6839"/>
                </a:lnTo>
                <a:lnTo>
                  <a:pt x="4861" y="6888"/>
                </a:lnTo>
                <a:lnTo>
                  <a:pt x="5007" y="6986"/>
                </a:lnTo>
                <a:lnTo>
                  <a:pt x="5154" y="7084"/>
                </a:lnTo>
                <a:lnTo>
                  <a:pt x="5252" y="7230"/>
                </a:lnTo>
                <a:lnTo>
                  <a:pt x="5325" y="7401"/>
                </a:lnTo>
                <a:lnTo>
                  <a:pt x="5374" y="7572"/>
                </a:lnTo>
                <a:lnTo>
                  <a:pt x="5398" y="7767"/>
                </a:lnTo>
                <a:lnTo>
                  <a:pt x="5374" y="7963"/>
                </a:lnTo>
                <a:lnTo>
                  <a:pt x="5325" y="8134"/>
                </a:lnTo>
                <a:lnTo>
                  <a:pt x="5252" y="8305"/>
                </a:lnTo>
                <a:lnTo>
                  <a:pt x="5154" y="8451"/>
                </a:lnTo>
                <a:lnTo>
                  <a:pt x="5007" y="8549"/>
                </a:lnTo>
                <a:lnTo>
                  <a:pt x="4861" y="8647"/>
                </a:lnTo>
                <a:lnTo>
                  <a:pt x="4690" y="8696"/>
                </a:lnTo>
                <a:lnTo>
                  <a:pt x="4519" y="8720"/>
                </a:lnTo>
                <a:lnTo>
                  <a:pt x="4348" y="8696"/>
                </a:lnTo>
                <a:lnTo>
                  <a:pt x="4177" y="8647"/>
                </a:lnTo>
                <a:lnTo>
                  <a:pt x="4030" y="8549"/>
                </a:lnTo>
                <a:lnTo>
                  <a:pt x="3884" y="8451"/>
                </a:lnTo>
                <a:lnTo>
                  <a:pt x="3786" y="8305"/>
                </a:lnTo>
                <a:lnTo>
                  <a:pt x="3713" y="8134"/>
                </a:lnTo>
                <a:lnTo>
                  <a:pt x="3664" y="7963"/>
                </a:lnTo>
                <a:lnTo>
                  <a:pt x="3640" y="7767"/>
                </a:lnTo>
                <a:lnTo>
                  <a:pt x="3664" y="7572"/>
                </a:lnTo>
                <a:lnTo>
                  <a:pt x="3713" y="7401"/>
                </a:lnTo>
                <a:lnTo>
                  <a:pt x="3786" y="7230"/>
                </a:lnTo>
                <a:lnTo>
                  <a:pt x="3884" y="7084"/>
                </a:lnTo>
                <a:lnTo>
                  <a:pt x="4030" y="6986"/>
                </a:lnTo>
                <a:lnTo>
                  <a:pt x="4177" y="6888"/>
                </a:lnTo>
                <a:lnTo>
                  <a:pt x="4348" y="6839"/>
                </a:lnTo>
                <a:lnTo>
                  <a:pt x="4519" y="6815"/>
                </a:lnTo>
                <a:close/>
                <a:moveTo>
                  <a:pt x="10771" y="6815"/>
                </a:moveTo>
                <a:lnTo>
                  <a:pt x="10942" y="6839"/>
                </a:lnTo>
                <a:lnTo>
                  <a:pt x="11113" y="6888"/>
                </a:lnTo>
                <a:lnTo>
                  <a:pt x="11260" y="6986"/>
                </a:lnTo>
                <a:lnTo>
                  <a:pt x="11406" y="7084"/>
                </a:lnTo>
                <a:lnTo>
                  <a:pt x="11504" y="7230"/>
                </a:lnTo>
                <a:lnTo>
                  <a:pt x="11577" y="7401"/>
                </a:lnTo>
                <a:lnTo>
                  <a:pt x="11626" y="7572"/>
                </a:lnTo>
                <a:lnTo>
                  <a:pt x="11650" y="7767"/>
                </a:lnTo>
                <a:lnTo>
                  <a:pt x="11626" y="7963"/>
                </a:lnTo>
                <a:lnTo>
                  <a:pt x="11577" y="8134"/>
                </a:lnTo>
                <a:lnTo>
                  <a:pt x="11504" y="8305"/>
                </a:lnTo>
                <a:lnTo>
                  <a:pt x="11406" y="8451"/>
                </a:lnTo>
                <a:lnTo>
                  <a:pt x="11260" y="8549"/>
                </a:lnTo>
                <a:lnTo>
                  <a:pt x="11113" y="8647"/>
                </a:lnTo>
                <a:lnTo>
                  <a:pt x="10942" y="8696"/>
                </a:lnTo>
                <a:lnTo>
                  <a:pt x="10771" y="8720"/>
                </a:lnTo>
                <a:lnTo>
                  <a:pt x="10600" y="8696"/>
                </a:lnTo>
                <a:lnTo>
                  <a:pt x="10429" y="8647"/>
                </a:lnTo>
                <a:lnTo>
                  <a:pt x="10283" y="8549"/>
                </a:lnTo>
                <a:lnTo>
                  <a:pt x="10136" y="8451"/>
                </a:lnTo>
                <a:lnTo>
                  <a:pt x="10038" y="8305"/>
                </a:lnTo>
                <a:lnTo>
                  <a:pt x="9965" y="8134"/>
                </a:lnTo>
                <a:lnTo>
                  <a:pt x="9916" y="7963"/>
                </a:lnTo>
                <a:lnTo>
                  <a:pt x="9892" y="7767"/>
                </a:lnTo>
                <a:lnTo>
                  <a:pt x="9916" y="7572"/>
                </a:lnTo>
                <a:lnTo>
                  <a:pt x="9965" y="7401"/>
                </a:lnTo>
                <a:lnTo>
                  <a:pt x="10038" y="7230"/>
                </a:lnTo>
                <a:lnTo>
                  <a:pt x="10136" y="7084"/>
                </a:lnTo>
                <a:lnTo>
                  <a:pt x="10283" y="6986"/>
                </a:lnTo>
                <a:lnTo>
                  <a:pt x="10429" y="6888"/>
                </a:lnTo>
                <a:lnTo>
                  <a:pt x="10600" y="6839"/>
                </a:lnTo>
                <a:lnTo>
                  <a:pt x="10771" y="6815"/>
                </a:lnTo>
                <a:close/>
                <a:moveTo>
                  <a:pt x="11699" y="10503"/>
                </a:moveTo>
                <a:lnTo>
                  <a:pt x="11797" y="10527"/>
                </a:lnTo>
                <a:lnTo>
                  <a:pt x="11895" y="10576"/>
                </a:lnTo>
                <a:lnTo>
                  <a:pt x="11968" y="10625"/>
                </a:lnTo>
                <a:lnTo>
                  <a:pt x="12041" y="10674"/>
                </a:lnTo>
                <a:lnTo>
                  <a:pt x="12090" y="10771"/>
                </a:lnTo>
                <a:lnTo>
                  <a:pt x="12114" y="10845"/>
                </a:lnTo>
                <a:lnTo>
                  <a:pt x="12139" y="10942"/>
                </a:lnTo>
                <a:lnTo>
                  <a:pt x="12139" y="11040"/>
                </a:lnTo>
                <a:lnTo>
                  <a:pt x="12114" y="11138"/>
                </a:lnTo>
                <a:lnTo>
                  <a:pt x="12090" y="11236"/>
                </a:lnTo>
                <a:lnTo>
                  <a:pt x="12041" y="11309"/>
                </a:lnTo>
                <a:lnTo>
                  <a:pt x="11968" y="11382"/>
                </a:lnTo>
                <a:lnTo>
                  <a:pt x="11895" y="11431"/>
                </a:lnTo>
                <a:lnTo>
                  <a:pt x="11797" y="11455"/>
                </a:lnTo>
                <a:lnTo>
                  <a:pt x="7792" y="12701"/>
                </a:lnTo>
                <a:lnTo>
                  <a:pt x="7645" y="12725"/>
                </a:lnTo>
                <a:lnTo>
                  <a:pt x="7498" y="12701"/>
                </a:lnTo>
                <a:lnTo>
                  <a:pt x="7352" y="12628"/>
                </a:lnTo>
                <a:lnTo>
                  <a:pt x="7254" y="12530"/>
                </a:lnTo>
                <a:lnTo>
                  <a:pt x="7181" y="12383"/>
                </a:lnTo>
                <a:lnTo>
                  <a:pt x="7157" y="12286"/>
                </a:lnTo>
                <a:lnTo>
                  <a:pt x="7157" y="12188"/>
                </a:lnTo>
                <a:lnTo>
                  <a:pt x="7181" y="12090"/>
                </a:lnTo>
                <a:lnTo>
                  <a:pt x="7205" y="12017"/>
                </a:lnTo>
                <a:lnTo>
                  <a:pt x="7254" y="11919"/>
                </a:lnTo>
                <a:lnTo>
                  <a:pt x="7327" y="11871"/>
                </a:lnTo>
                <a:lnTo>
                  <a:pt x="7401" y="11797"/>
                </a:lnTo>
                <a:lnTo>
                  <a:pt x="7498" y="11773"/>
                </a:lnTo>
                <a:lnTo>
                  <a:pt x="11504" y="10527"/>
                </a:lnTo>
                <a:lnTo>
                  <a:pt x="11602" y="10503"/>
                </a:lnTo>
                <a:close/>
                <a:moveTo>
                  <a:pt x="7254" y="1"/>
                </a:moveTo>
                <a:lnTo>
                  <a:pt x="6863" y="50"/>
                </a:lnTo>
                <a:lnTo>
                  <a:pt x="6473" y="99"/>
                </a:lnTo>
                <a:lnTo>
                  <a:pt x="6106" y="147"/>
                </a:lnTo>
                <a:lnTo>
                  <a:pt x="5740" y="245"/>
                </a:lnTo>
                <a:lnTo>
                  <a:pt x="5374" y="343"/>
                </a:lnTo>
                <a:lnTo>
                  <a:pt x="5007" y="465"/>
                </a:lnTo>
                <a:lnTo>
                  <a:pt x="4665" y="611"/>
                </a:lnTo>
                <a:lnTo>
                  <a:pt x="4323" y="758"/>
                </a:lnTo>
                <a:lnTo>
                  <a:pt x="4006" y="929"/>
                </a:lnTo>
                <a:lnTo>
                  <a:pt x="3688" y="1100"/>
                </a:lnTo>
                <a:lnTo>
                  <a:pt x="3371" y="1295"/>
                </a:lnTo>
                <a:lnTo>
                  <a:pt x="3078" y="1515"/>
                </a:lnTo>
                <a:lnTo>
                  <a:pt x="2785" y="1735"/>
                </a:lnTo>
                <a:lnTo>
                  <a:pt x="2516" y="1979"/>
                </a:lnTo>
                <a:lnTo>
                  <a:pt x="2247" y="2248"/>
                </a:lnTo>
                <a:lnTo>
                  <a:pt x="1979" y="2516"/>
                </a:lnTo>
                <a:lnTo>
                  <a:pt x="1735" y="2785"/>
                </a:lnTo>
                <a:lnTo>
                  <a:pt x="1515" y="3078"/>
                </a:lnTo>
                <a:lnTo>
                  <a:pt x="1295" y="3371"/>
                </a:lnTo>
                <a:lnTo>
                  <a:pt x="1100" y="3689"/>
                </a:lnTo>
                <a:lnTo>
                  <a:pt x="929" y="4006"/>
                </a:lnTo>
                <a:lnTo>
                  <a:pt x="758" y="4324"/>
                </a:lnTo>
                <a:lnTo>
                  <a:pt x="611" y="4666"/>
                </a:lnTo>
                <a:lnTo>
                  <a:pt x="465" y="5008"/>
                </a:lnTo>
                <a:lnTo>
                  <a:pt x="342" y="5374"/>
                </a:lnTo>
                <a:lnTo>
                  <a:pt x="245" y="5740"/>
                </a:lnTo>
                <a:lnTo>
                  <a:pt x="147" y="6107"/>
                </a:lnTo>
                <a:lnTo>
                  <a:pt x="98" y="6473"/>
                </a:lnTo>
                <a:lnTo>
                  <a:pt x="49" y="6864"/>
                </a:lnTo>
                <a:lnTo>
                  <a:pt x="1" y="7255"/>
                </a:lnTo>
                <a:lnTo>
                  <a:pt x="1" y="7645"/>
                </a:lnTo>
                <a:lnTo>
                  <a:pt x="1" y="8036"/>
                </a:lnTo>
                <a:lnTo>
                  <a:pt x="49" y="8427"/>
                </a:lnTo>
                <a:lnTo>
                  <a:pt x="98" y="8818"/>
                </a:lnTo>
                <a:lnTo>
                  <a:pt x="147" y="9184"/>
                </a:lnTo>
                <a:lnTo>
                  <a:pt x="245" y="9550"/>
                </a:lnTo>
                <a:lnTo>
                  <a:pt x="342" y="9917"/>
                </a:lnTo>
                <a:lnTo>
                  <a:pt x="465" y="10283"/>
                </a:lnTo>
                <a:lnTo>
                  <a:pt x="611" y="10625"/>
                </a:lnTo>
                <a:lnTo>
                  <a:pt x="758" y="10967"/>
                </a:lnTo>
                <a:lnTo>
                  <a:pt x="929" y="11284"/>
                </a:lnTo>
                <a:lnTo>
                  <a:pt x="1100" y="11602"/>
                </a:lnTo>
                <a:lnTo>
                  <a:pt x="1295" y="11919"/>
                </a:lnTo>
                <a:lnTo>
                  <a:pt x="1515" y="12212"/>
                </a:lnTo>
                <a:lnTo>
                  <a:pt x="1735" y="12506"/>
                </a:lnTo>
                <a:lnTo>
                  <a:pt x="1979" y="12774"/>
                </a:lnTo>
                <a:lnTo>
                  <a:pt x="2247" y="13043"/>
                </a:lnTo>
                <a:lnTo>
                  <a:pt x="2516" y="13311"/>
                </a:lnTo>
                <a:lnTo>
                  <a:pt x="2785" y="13556"/>
                </a:lnTo>
                <a:lnTo>
                  <a:pt x="3078" y="13776"/>
                </a:lnTo>
                <a:lnTo>
                  <a:pt x="3371" y="13995"/>
                </a:lnTo>
                <a:lnTo>
                  <a:pt x="3688" y="14191"/>
                </a:lnTo>
                <a:lnTo>
                  <a:pt x="4006" y="14362"/>
                </a:lnTo>
                <a:lnTo>
                  <a:pt x="4323" y="14533"/>
                </a:lnTo>
                <a:lnTo>
                  <a:pt x="4665" y="14679"/>
                </a:lnTo>
                <a:lnTo>
                  <a:pt x="5007" y="14826"/>
                </a:lnTo>
                <a:lnTo>
                  <a:pt x="5374" y="14948"/>
                </a:lnTo>
                <a:lnTo>
                  <a:pt x="5740" y="15046"/>
                </a:lnTo>
                <a:lnTo>
                  <a:pt x="6106" y="15143"/>
                </a:lnTo>
                <a:lnTo>
                  <a:pt x="6473" y="15192"/>
                </a:lnTo>
                <a:lnTo>
                  <a:pt x="6863" y="15241"/>
                </a:lnTo>
                <a:lnTo>
                  <a:pt x="7254" y="15290"/>
                </a:lnTo>
                <a:lnTo>
                  <a:pt x="8036" y="15290"/>
                </a:lnTo>
                <a:lnTo>
                  <a:pt x="8427" y="15241"/>
                </a:lnTo>
                <a:lnTo>
                  <a:pt x="8817" y="15192"/>
                </a:lnTo>
                <a:lnTo>
                  <a:pt x="9184" y="15143"/>
                </a:lnTo>
                <a:lnTo>
                  <a:pt x="9550" y="15046"/>
                </a:lnTo>
                <a:lnTo>
                  <a:pt x="9916" y="14948"/>
                </a:lnTo>
                <a:lnTo>
                  <a:pt x="10283" y="14826"/>
                </a:lnTo>
                <a:lnTo>
                  <a:pt x="10625" y="14679"/>
                </a:lnTo>
                <a:lnTo>
                  <a:pt x="10967" y="14533"/>
                </a:lnTo>
                <a:lnTo>
                  <a:pt x="11284" y="14362"/>
                </a:lnTo>
                <a:lnTo>
                  <a:pt x="11602" y="14191"/>
                </a:lnTo>
                <a:lnTo>
                  <a:pt x="11919" y="13995"/>
                </a:lnTo>
                <a:lnTo>
                  <a:pt x="12212" y="13776"/>
                </a:lnTo>
                <a:lnTo>
                  <a:pt x="12505" y="13556"/>
                </a:lnTo>
                <a:lnTo>
                  <a:pt x="12774" y="13311"/>
                </a:lnTo>
                <a:lnTo>
                  <a:pt x="13042" y="13043"/>
                </a:lnTo>
                <a:lnTo>
                  <a:pt x="13311" y="12774"/>
                </a:lnTo>
                <a:lnTo>
                  <a:pt x="13555" y="12506"/>
                </a:lnTo>
                <a:lnTo>
                  <a:pt x="13775" y="12212"/>
                </a:lnTo>
                <a:lnTo>
                  <a:pt x="13995" y="11919"/>
                </a:lnTo>
                <a:lnTo>
                  <a:pt x="14190" y="11602"/>
                </a:lnTo>
                <a:lnTo>
                  <a:pt x="14361" y="11284"/>
                </a:lnTo>
                <a:lnTo>
                  <a:pt x="14532" y="10967"/>
                </a:lnTo>
                <a:lnTo>
                  <a:pt x="14679" y="10625"/>
                </a:lnTo>
                <a:lnTo>
                  <a:pt x="14825" y="10283"/>
                </a:lnTo>
                <a:lnTo>
                  <a:pt x="14947" y="9917"/>
                </a:lnTo>
                <a:lnTo>
                  <a:pt x="15045" y="9550"/>
                </a:lnTo>
                <a:lnTo>
                  <a:pt x="15143" y="9184"/>
                </a:lnTo>
                <a:lnTo>
                  <a:pt x="15192" y="8818"/>
                </a:lnTo>
                <a:lnTo>
                  <a:pt x="15241" y="8427"/>
                </a:lnTo>
                <a:lnTo>
                  <a:pt x="15289" y="8036"/>
                </a:lnTo>
                <a:lnTo>
                  <a:pt x="15289" y="7645"/>
                </a:lnTo>
                <a:lnTo>
                  <a:pt x="15289" y="7255"/>
                </a:lnTo>
                <a:lnTo>
                  <a:pt x="15241" y="6864"/>
                </a:lnTo>
                <a:lnTo>
                  <a:pt x="15192" y="6473"/>
                </a:lnTo>
                <a:lnTo>
                  <a:pt x="15143" y="6107"/>
                </a:lnTo>
                <a:lnTo>
                  <a:pt x="15045" y="5740"/>
                </a:lnTo>
                <a:lnTo>
                  <a:pt x="14947" y="5374"/>
                </a:lnTo>
                <a:lnTo>
                  <a:pt x="14825" y="5008"/>
                </a:lnTo>
                <a:lnTo>
                  <a:pt x="14679" y="4666"/>
                </a:lnTo>
                <a:lnTo>
                  <a:pt x="14532" y="4324"/>
                </a:lnTo>
                <a:lnTo>
                  <a:pt x="14361" y="4006"/>
                </a:lnTo>
                <a:lnTo>
                  <a:pt x="14190" y="3689"/>
                </a:lnTo>
                <a:lnTo>
                  <a:pt x="13995" y="3371"/>
                </a:lnTo>
                <a:lnTo>
                  <a:pt x="13775" y="3078"/>
                </a:lnTo>
                <a:lnTo>
                  <a:pt x="13555" y="2785"/>
                </a:lnTo>
                <a:lnTo>
                  <a:pt x="13311" y="2516"/>
                </a:lnTo>
                <a:lnTo>
                  <a:pt x="13042" y="2248"/>
                </a:lnTo>
                <a:lnTo>
                  <a:pt x="12774" y="1979"/>
                </a:lnTo>
                <a:lnTo>
                  <a:pt x="12505" y="1735"/>
                </a:lnTo>
                <a:lnTo>
                  <a:pt x="12212" y="1515"/>
                </a:lnTo>
                <a:lnTo>
                  <a:pt x="11919" y="1295"/>
                </a:lnTo>
                <a:lnTo>
                  <a:pt x="11602" y="1100"/>
                </a:lnTo>
                <a:lnTo>
                  <a:pt x="11284" y="929"/>
                </a:lnTo>
                <a:lnTo>
                  <a:pt x="10967" y="758"/>
                </a:lnTo>
                <a:lnTo>
                  <a:pt x="10625" y="611"/>
                </a:lnTo>
                <a:lnTo>
                  <a:pt x="10283" y="465"/>
                </a:lnTo>
                <a:lnTo>
                  <a:pt x="9916" y="343"/>
                </a:lnTo>
                <a:lnTo>
                  <a:pt x="9550" y="245"/>
                </a:lnTo>
                <a:lnTo>
                  <a:pt x="9184" y="147"/>
                </a:lnTo>
                <a:lnTo>
                  <a:pt x="8817" y="99"/>
                </a:lnTo>
                <a:lnTo>
                  <a:pt x="8427" y="50"/>
                </a:lnTo>
                <a:lnTo>
                  <a:pt x="803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nvGrpSpPr>
          <p:cNvPr id="4532" name="Google Shape;4532;p39"/>
          <p:cNvGrpSpPr/>
          <p:nvPr/>
        </p:nvGrpSpPr>
        <p:grpSpPr>
          <a:xfrm>
            <a:off x="2701378" y="2036492"/>
            <a:ext cx="170502" cy="425733"/>
            <a:chOff x="3386850" y="2264625"/>
            <a:chExt cx="203950" cy="509250"/>
          </a:xfrm>
        </p:grpSpPr>
        <p:sp>
          <p:nvSpPr>
            <p:cNvPr id="4533" name="Google Shape;4533;p39"/>
            <p:cNvSpPr/>
            <p:nvPr/>
          </p:nvSpPr>
          <p:spPr>
            <a:xfrm>
              <a:off x="3386850" y="2370850"/>
              <a:ext cx="203950" cy="403025"/>
            </a:xfrm>
            <a:custGeom>
              <a:avLst/>
              <a:gdLst/>
              <a:ahLst/>
              <a:cxnLst/>
              <a:rect l="l" t="t" r="r" b="b"/>
              <a:pathLst>
                <a:path w="8158" h="16121" extrusionOk="0">
                  <a:moveTo>
                    <a:pt x="3249" y="1"/>
                  </a:moveTo>
                  <a:lnTo>
                    <a:pt x="3004" y="50"/>
                  </a:lnTo>
                  <a:lnTo>
                    <a:pt x="2785" y="99"/>
                  </a:lnTo>
                  <a:lnTo>
                    <a:pt x="2565" y="172"/>
                  </a:lnTo>
                  <a:lnTo>
                    <a:pt x="2369" y="269"/>
                  </a:lnTo>
                  <a:lnTo>
                    <a:pt x="2174" y="367"/>
                  </a:lnTo>
                  <a:lnTo>
                    <a:pt x="1979" y="465"/>
                  </a:lnTo>
                  <a:lnTo>
                    <a:pt x="1808" y="587"/>
                  </a:lnTo>
                  <a:lnTo>
                    <a:pt x="1637" y="734"/>
                  </a:lnTo>
                  <a:lnTo>
                    <a:pt x="1490" y="880"/>
                  </a:lnTo>
                  <a:lnTo>
                    <a:pt x="1344" y="1027"/>
                  </a:lnTo>
                  <a:lnTo>
                    <a:pt x="1075" y="1369"/>
                  </a:lnTo>
                  <a:lnTo>
                    <a:pt x="855" y="1784"/>
                  </a:lnTo>
                  <a:lnTo>
                    <a:pt x="660" y="2199"/>
                  </a:lnTo>
                  <a:lnTo>
                    <a:pt x="489" y="2687"/>
                  </a:lnTo>
                  <a:lnTo>
                    <a:pt x="342" y="3176"/>
                  </a:lnTo>
                  <a:lnTo>
                    <a:pt x="245" y="3738"/>
                  </a:lnTo>
                  <a:lnTo>
                    <a:pt x="147" y="4299"/>
                  </a:lnTo>
                  <a:lnTo>
                    <a:pt x="74" y="4910"/>
                  </a:lnTo>
                  <a:lnTo>
                    <a:pt x="49" y="5545"/>
                  </a:lnTo>
                  <a:lnTo>
                    <a:pt x="25" y="6204"/>
                  </a:lnTo>
                  <a:lnTo>
                    <a:pt x="0" y="6888"/>
                  </a:lnTo>
                  <a:lnTo>
                    <a:pt x="25" y="7035"/>
                  </a:lnTo>
                  <a:lnTo>
                    <a:pt x="49" y="7181"/>
                  </a:lnTo>
                  <a:lnTo>
                    <a:pt x="98" y="7328"/>
                  </a:lnTo>
                  <a:lnTo>
                    <a:pt x="171" y="7425"/>
                  </a:lnTo>
                  <a:lnTo>
                    <a:pt x="269" y="7523"/>
                  </a:lnTo>
                  <a:lnTo>
                    <a:pt x="391" y="7596"/>
                  </a:lnTo>
                  <a:lnTo>
                    <a:pt x="513" y="7645"/>
                  </a:lnTo>
                  <a:lnTo>
                    <a:pt x="660" y="7670"/>
                  </a:lnTo>
                  <a:lnTo>
                    <a:pt x="806" y="7645"/>
                  </a:lnTo>
                  <a:lnTo>
                    <a:pt x="928" y="7596"/>
                  </a:lnTo>
                  <a:lnTo>
                    <a:pt x="1051" y="7523"/>
                  </a:lnTo>
                  <a:lnTo>
                    <a:pt x="1148" y="7425"/>
                  </a:lnTo>
                  <a:lnTo>
                    <a:pt x="1222" y="7328"/>
                  </a:lnTo>
                  <a:lnTo>
                    <a:pt x="1270" y="7181"/>
                  </a:lnTo>
                  <a:lnTo>
                    <a:pt x="1295" y="7035"/>
                  </a:lnTo>
                  <a:lnTo>
                    <a:pt x="1319" y="6888"/>
                  </a:lnTo>
                  <a:lnTo>
                    <a:pt x="1344" y="6278"/>
                  </a:lnTo>
                  <a:lnTo>
                    <a:pt x="1417" y="5569"/>
                  </a:lnTo>
                  <a:lnTo>
                    <a:pt x="1515" y="4861"/>
                  </a:lnTo>
                  <a:lnTo>
                    <a:pt x="1637" y="4153"/>
                  </a:lnTo>
                  <a:lnTo>
                    <a:pt x="1759" y="3542"/>
                  </a:lnTo>
                  <a:lnTo>
                    <a:pt x="1881" y="3029"/>
                  </a:lnTo>
                  <a:lnTo>
                    <a:pt x="2003" y="2687"/>
                  </a:lnTo>
                  <a:lnTo>
                    <a:pt x="2052" y="2614"/>
                  </a:lnTo>
                  <a:lnTo>
                    <a:pt x="2101" y="2590"/>
                  </a:lnTo>
                  <a:lnTo>
                    <a:pt x="2101" y="2639"/>
                  </a:lnTo>
                  <a:lnTo>
                    <a:pt x="2125" y="2736"/>
                  </a:lnTo>
                  <a:lnTo>
                    <a:pt x="2125" y="3151"/>
                  </a:lnTo>
                  <a:lnTo>
                    <a:pt x="2076" y="4568"/>
                  </a:lnTo>
                  <a:lnTo>
                    <a:pt x="1954" y="6595"/>
                  </a:lnTo>
                  <a:lnTo>
                    <a:pt x="1832" y="8866"/>
                  </a:lnTo>
                  <a:lnTo>
                    <a:pt x="1539" y="13165"/>
                  </a:lnTo>
                  <a:lnTo>
                    <a:pt x="1392" y="15119"/>
                  </a:lnTo>
                  <a:lnTo>
                    <a:pt x="1392" y="15290"/>
                  </a:lnTo>
                  <a:lnTo>
                    <a:pt x="1417" y="15461"/>
                  </a:lnTo>
                  <a:lnTo>
                    <a:pt x="1466" y="15607"/>
                  </a:lnTo>
                  <a:lnTo>
                    <a:pt x="1563" y="15754"/>
                  </a:lnTo>
                  <a:lnTo>
                    <a:pt x="1661" y="15900"/>
                  </a:lnTo>
                  <a:lnTo>
                    <a:pt x="1783" y="15998"/>
                  </a:lnTo>
                  <a:lnTo>
                    <a:pt x="1930" y="16071"/>
                  </a:lnTo>
                  <a:lnTo>
                    <a:pt x="2101" y="16120"/>
                  </a:lnTo>
                  <a:lnTo>
                    <a:pt x="2394" y="16120"/>
                  </a:lnTo>
                  <a:lnTo>
                    <a:pt x="2516" y="16071"/>
                  </a:lnTo>
                  <a:lnTo>
                    <a:pt x="2662" y="15998"/>
                  </a:lnTo>
                  <a:lnTo>
                    <a:pt x="2785" y="15925"/>
                  </a:lnTo>
                  <a:lnTo>
                    <a:pt x="2882" y="15803"/>
                  </a:lnTo>
                  <a:lnTo>
                    <a:pt x="2956" y="15680"/>
                  </a:lnTo>
                  <a:lnTo>
                    <a:pt x="3029" y="15534"/>
                  </a:lnTo>
                  <a:lnTo>
                    <a:pt x="3053" y="15387"/>
                  </a:lnTo>
                  <a:lnTo>
                    <a:pt x="3713" y="8549"/>
                  </a:lnTo>
                  <a:lnTo>
                    <a:pt x="3737" y="8476"/>
                  </a:lnTo>
                  <a:lnTo>
                    <a:pt x="3786" y="8354"/>
                  </a:lnTo>
                  <a:lnTo>
                    <a:pt x="3835" y="8305"/>
                  </a:lnTo>
                  <a:lnTo>
                    <a:pt x="3884" y="8231"/>
                  </a:lnTo>
                  <a:lnTo>
                    <a:pt x="3981" y="8207"/>
                  </a:lnTo>
                  <a:lnTo>
                    <a:pt x="4079" y="8183"/>
                  </a:lnTo>
                  <a:lnTo>
                    <a:pt x="4177" y="8207"/>
                  </a:lnTo>
                  <a:lnTo>
                    <a:pt x="4274" y="8231"/>
                  </a:lnTo>
                  <a:lnTo>
                    <a:pt x="4323" y="8305"/>
                  </a:lnTo>
                  <a:lnTo>
                    <a:pt x="4372" y="8354"/>
                  </a:lnTo>
                  <a:lnTo>
                    <a:pt x="4421" y="8476"/>
                  </a:lnTo>
                  <a:lnTo>
                    <a:pt x="4445" y="8549"/>
                  </a:lnTo>
                  <a:lnTo>
                    <a:pt x="5105" y="15387"/>
                  </a:lnTo>
                  <a:lnTo>
                    <a:pt x="5129" y="15534"/>
                  </a:lnTo>
                  <a:lnTo>
                    <a:pt x="5202" y="15680"/>
                  </a:lnTo>
                  <a:lnTo>
                    <a:pt x="5276" y="15803"/>
                  </a:lnTo>
                  <a:lnTo>
                    <a:pt x="5373" y="15925"/>
                  </a:lnTo>
                  <a:lnTo>
                    <a:pt x="5496" y="15998"/>
                  </a:lnTo>
                  <a:lnTo>
                    <a:pt x="5642" y="16071"/>
                  </a:lnTo>
                  <a:lnTo>
                    <a:pt x="5764" y="16120"/>
                  </a:lnTo>
                  <a:lnTo>
                    <a:pt x="6057" y="16120"/>
                  </a:lnTo>
                  <a:lnTo>
                    <a:pt x="6228" y="16071"/>
                  </a:lnTo>
                  <a:lnTo>
                    <a:pt x="6375" y="15998"/>
                  </a:lnTo>
                  <a:lnTo>
                    <a:pt x="6497" y="15900"/>
                  </a:lnTo>
                  <a:lnTo>
                    <a:pt x="6595" y="15754"/>
                  </a:lnTo>
                  <a:lnTo>
                    <a:pt x="6692" y="15607"/>
                  </a:lnTo>
                  <a:lnTo>
                    <a:pt x="6741" y="15461"/>
                  </a:lnTo>
                  <a:lnTo>
                    <a:pt x="6766" y="15290"/>
                  </a:lnTo>
                  <a:lnTo>
                    <a:pt x="6766" y="15119"/>
                  </a:lnTo>
                  <a:lnTo>
                    <a:pt x="6619" y="13165"/>
                  </a:lnTo>
                  <a:lnTo>
                    <a:pt x="6350" y="8915"/>
                  </a:lnTo>
                  <a:lnTo>
                    <a:pt x="6204" y="6619"/>
                  </a:lnTo>
                  <a:lnTo>
                    <a:pt x="6106" y="4617"/>
                  </a:lnTo>
                  <a:lnTo>
                    <a:pt x="6057" y="3176"/>
                  </a:lnTo>
                  <a:lnTo>
                    <a:pt x="6057" y="2761"/>
                  </a:lnTo>
                  <a:lnTo>
                    <a:pt x="6057" y="2590"/>
                  </a:lnTo>
                  <a:lnTo>
                    <a:pt x="6106" y="2590"/>
                  </a:lnTo>
                  <a:lnTo>
                    <a:pt x="6155" y="2687"/>
                  </a:lnTo>
                  <a:lnTo>
                    <a:pt x="6253" y="3005"/>
                  </a:lnTo>
                  <a:lnTo>
                    <a:pt x="6399" y="3493"/>
                  </a:lnTo>
                  <a:lnTo>
                    <a:pt x="6521" y="4128"/>
                  </a:lnTo>
                  <a:lnTo>
                    <a:pt x="6643" y="4837"/>
                  </a:lnTo>
                  <a:lnTo>
                    <a:pt x="6741" y="5569"/>
                  </a:lnTo>
                  <a:lnTo>
                    <a:pt x="6814" y="6278"/>
                  </a:lnTo>
                  <a:lnTo>
                    <a:pt x="6839" y="6888"/>
                  </a:lnTo>
                  <a:lnTo>
                    <a:pt x="6863" y="7035"/>
                  </a:lnTo>
                  <a:lnTo>
                    <a:pt x="6888" y="7181"/>
                  </a:lnTo>
                  <a:lnTo>
                    <a:pt x="6936" y="7328"/>
                  </a:lnTo>
                  <a:lnTo>
                    <a:pt x="7010" y="7425"/>
                  </a:lnTo>
                  <a:lnTo>
                    <a:pt x="7107" y="7523"/>
                  </a:lnTo>
                  <a:lnTo>
                    <a:pt x="7230" y="7596"/>
                  </a:lnTo>
                  <a:lnTo>
                    <a:pt x="7352" y="7645"/>
                  </a:lnTo>
                  <a:lnTo>
                    <a:pt x="7498" y="7670"/>
                  </a:lnTo>
                  <a:lnTo>
                    <a:pt x="7645" y="7645"/>
                  </a:lnTo>
                  <a:lnTo>
                    <a:pt x="7767" y="7596"/>
                  </a:lnTo>
                  <a:lnTo>
                    <a:pt x="7889" y="7523"/>
                  </a:lnTo>
                  <a:lnTo>
                    <a:pt x="7987" y="7425"/>
                  </a:lnTo>
                  <a:lnTo>
                    <a:pt x="8060" y="7328"/>
                  </a:lnTo>
                  <a:lnTo>
                    <a:pt x="8109" y="7181"/>
                  </a:lnTo>
                  <a:lnTo>
                    <a:pt x="8133" y="7035"/>
                  </a:lnTo>
                  <a:lnTo>
                    <a:pt x="8158" y="6888"/>
                  </a:lnTo>
                  <a:lnTo>
                    <a:pt x="8133" y="5520"/>
                  </a:lnTo>
                  <a:lnTo>
                    <a:pt x="8109" y="4885"/>
                  </a:lnTo>
                  <a:lnTo>
                    <a:pt x="8060" y="4299"/>
                  </a:lnTo>
                  <a:lnTo>
                    <a:pt x="7987" y="3713"/>
                  </a:lnTo>
                  <a:lnTo>
                    <a:pt x="7889" y="3176"/>
                  </a:lnTo>
                  <a:lnTo>
                    <a:pt x="7767" y="2663"/>
                  </a:lnTo>
                  <a:lnTo>
                    <a:pt x="7620" y="2174"/>
                  </a:lnTo>
                  <a:lnTo>
                    <a:pt x="7425" y="1759"/>
                  </a:lnTo>
                  <a:lnTo>
                    <a:pt x="7205" y="1369"/>
                  </a:lnTo>
                  <a:lnTo>
                    <a:pt x="7083" y="1173"/>
                  </a:lnTo>
                  <a:lnTo>
                    <a:pt x="6936" y="1002"/>
                  </a:lnTo>
                  <a:lnTo>
                    <a:pt x="6790" y="856"/>
                  </a:lnTo>
                  <a:lnTo>
                    <a:pt x="6643" y="709"/>
                  </a:lnTo>
                  <a:lnTo>
                    <a:pt x="6472" y="563"/>
                  </a:lnTo>
                  <a:lnTo>
                    <a:pt x="6277" y="440"/>
                  </a:lnTo>
                  <a:lnTo>
                    <a:pt x="6082" y="343"/>
                  </a:lnTo>
                  <a:lnTo>
                    <a:pt x="5886" y="245"/>
                  </a:lnTo>
                  <a:lnTo>
                    <a:pt x="5666" y="172"/>
                  </a:lnTo>
                  <a:lnTo>
                    <a:pt x="5422" y="99"/>
                  </a:lnTo>
                  <a:lnTo>
                    <a:pt x="5178" y="50"/>
                  </a:lnTo>
                  <a:lnTo>
                    <a:pt x="4909" y="1"/>
                  </a:lnTo>
                  <a:lnTo>
                    <a:pt x="4714" y="74"/>
                  </a:lnTo>
                  <a:lnTo>
                    <a:pt x="4519" y="147"/>
                  </a:lnTo>
                  <a:lnTo>
                    <a:pt x="4299" y="196"/>
                  </a:lnTo>
                  <a:lnTo>
                    <a:pt x="3859" y="196"/>
                  </a:lnTo>
                  <a:lnTo>
                    <a:pt x="3664" y="147"/>
                  </a:lnTo>
                  <a:lnTo>
                    <a:pt x="3444" y="99"/>
                  </a:lnTo>
                  <a:lnTo>
                    <a:pt x="32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534" name="Google Shape;4534;p39"/>
            <p:cNvSpPr/>
            <p:nvPr/>
          </p:nvSpPr>
          <p:spPr>
            <a:xfrm>
              <a:off x="3446075" y="2264625"/>
              <a:ext cx="85500" cy="94050"/>
            </a:xfrm>
            <a:custGeom>
              <a:avLst/>
              <a:gdLst/>
              <a:ahLst/>
              <a:cxnLst/>
              <a:rect l="l" t="t" r="r" b="b"/>
              <a:pathLst>
                <a:path w="3420" h="3762" extrusionOk="0">
                  <a:moveTo>
                    <a:pt x="1539" y="0"/>
                  </a:moveTo>
                  <a:lnTo>
                    <a:pt x="1368" y="25"/>
                  </a:lnTo>
                  <a:lnTo>
                    <a:pt x="1197" y="49"/>
                  </a:lnTo>
                  <a:lnTo>
                    <a:pt x="1051" y="122"/>
                  </a:lnTo>
                  <a:lnTo>
                    <a:pt x="904" y="171"/>
                  </a:lnTo>
                  <a:lnTo>
                    <a:pt x="757" y="269"/>
                  </a:lnTo>
                  <a:lnTo>
                    <a:pt x="611" y="342"/>
                  </a:lnTo>
                  <a:lnTo>
                    <a:pt x="489" y="464"/>
                  </a:lnTo>
                  <a:lnTo>
                    <a:pt x="391" y="586"/>
                  </a:lnTo>
                  <a:lnTo>
                    <a:pt x="293" y="708"/>
                  </a:lnTo>
                  <a:lnTo>
                    <a:pt x="196" y="855"/>
                  </a:lnTo>
                  <a:lnTo>
                    <a:pt x="122" y="1002"/>
                  </a:lnTo>
                  <a:lnTo>
                    <a:pt x="74" y="1148"/>
                  </a:lnTo>
                  <a:lnTo>
                    <a:pt x="25" y="1319"/>
                  </a:lnTo>
                  <a:lnTo>
                    <a:pt x="0" y="1514"/>
                  </a:lnTo>
                  <a:lnTo>
                    <a:pt x="0" y="1710"/>
                  </a:lnTo>
                  <a:lnTo>
                    <a:pt x="0" y="1905"/>
                  </a:lnTo>
                  <a:lnTo>
                    <a:pt x="25" y="2101"/>
                  </a:lnTo>
                  <a:lnTo>
                    <a:pt x="74" y="2272"/>
                  </a:lnTo>
                  <a:lnTo>
                    <a:pt x="122" y="2467"/>
                  </a:lnTo>
                  <a:lnTo>
                    <a:pt x="196" y="2638"/>
                  </a:lnTo>
                  <a:lnTo>
                    <a:pt x="293" y="2809"/>
                  </a:lnTo>
                  <a:lnTo>
                    <a:pt x="391" y="2980"/>
                  </a:lnTo>
                  <a:lnTo>
                    <a:pt x="489" y="3126"/>
                  </a:lnTo>
                  <a:lnTo>
                    <a:pt x="611" y="3273"/>
                  </a:lnTo>
                  <a:lnTo>
                    <a:pt x="757" y="3395"/>
                  </a:lnTo>
                  <a:lnTo>
                    <a:pt x="904" y="3493"/>
                  </a:lnTo>
                  <a:lnTo>
                    <a:pt x="1051" y="3590"/>
                  </a:lnTo>
                  <a:lnTo>
                    <a:pt x="1197" y="3664"/>
                  </a:lnTo>
                  <a:lnTo>
                    <a:pt x="1368" y="3713"/>
                  </a:lnTo>
                  <a:lnTo>
                    <a:pt x="1539" y="3761"/>
                  </a:lnTo>
                  <a:lnTo>
                    <a:pt x="1881" y="3761"/>
                  </a:lnTo>
                  <a:lnTo>
                    <a:pt x="2052" y="3713"/>
                  </a:lnTo>
                  <a:lnTo>
                    <a:pt x="2223" y="3664"/>
                  </a:lnTo>
                  <a:lnTo>
                    <a:pt x="2369" y="3590"/>
                  </a:lnTo>
                  <a:lnTo>
                    <a:pt x="2516" y="3493"/>
                  </a:lnTo>
                  <a:lnTo>
                    <a:pt x="2662" y="3395"/>
                  </a:lnTo>
                  <a:lnTo>
                    <a:pt x="2809" y="3273"/>
                  </a:lnTo>
                  <a:lnTo>
                    <a:pt x="2931" y="3126"/>
                  </a:lnTo>
                  <a:lnTo>
                    <a:pt x="3029" y="2980"/>
                  </a:lnTo>
                  <a:lnTo>
                    <a:pt x="3127" y="2809"/>
                  </a:lnTo>
                  <a:lnTo>
                    <a:pt x="3224" y="2638"/>
                  </a:lnTo>
                  <a:lnTo>
                    <a:pt x="3297" y="2467"/>
                  </a:lnTo>
                  <a:lnTo>
                    <a:pt x="3346" y="2272"/>
                  </a:lnTo>
                  <a:lnTo>
                    <a:pt x="3395" y="2101"/>
                  </a:lnTo>
                  <a:lnTo>
                    <a:pt x="3420" y="1905"/>
                  </a:lnTo>
                  <a:lnTo>
                    <a:pt x="3420" y="1710"/>
                  </a:lnTo>
                  <a:lnTo>
                    <a:pt x="3420" y="1514"/>
                  </a:lnTo>
                  <a:lnTo>
                    <a:pt x="3395" y="1319"/>
                  </a:lnTo>
                  <a:lnTo>
                    <a:pt x="3346" y="1148"/>
                  </a:lnTo>
                  <a:lnTo>
                    <a:pt x="3297" y="1002"/>
                  </a:lnTo>
                  <a:lnTo>
                    <a:pt x="3224" y="855"/>
                  </a:lnTo>
                  <a:lnTo>
                    <a:pt x="3127" y="708"/>
                  </a:lnTo>
                  <a:lnTo>
                    <a:pt x="3029" y="586"/>
                  </a:lnTo>
                  <a:lnTo>
                    <a:pt x="2931" y="464"/>
                  </a:lnTo>
                  <a:lnTo>
                    <a:pt x="2809" y="342"/>
                  </a:lnTo>
                  <a:lnTo>
                    <a:pt x="2662" y="269"/>
                  </a:lnTo>
                  <a:lnTo>
                    <a:pt x="2516" y="171"/>
                  </a:lnTo>
                  <a:lnTo>
                    <a:pt x="2369" y="122"/>
                  </a:lnTo>
                  <a:lnTo>
                    <a:pt x="2223" y="49"/>
                  </a:lnTo>
                  <a:lnTo>
                    <a:pt x="2052" y="25"/>
                  </a:lnTo>
                  <a:lnTo>
                    <a:pt x="188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4535" name="Google Shape;4535;p39"/>
          <p:cNvGrpSpPr/>
          <p:nvPr/>
        </p:nvGrpSpPr>
        <p:grpSpPr>
          <a:xfrm>
            <a:off x="3843751" y="2090602"/>
            <a:ext cx="139863" cy="317513"/>
            <a:chOff x="4753325" y="2329350"/>
            <a:chExt cx="167300" cy="379800"/>
          </a:xfrm>
        </p:grpSpPr>
        <p:sp>
          <p:nvSpPr>
            <p:cNvPr id="4536" name="Google Shape;4536;p39"/>
            <p:cNvSpPr/>
            <p:nvPr/>
          </p:nvSpPr>
          <p:spPr>
            <a:xfrm>
              <a:off x="4753325" y="2424600"/>
              <a:ext cx="167300" cy="284550"/>
            </a:xfrm>
            <a:custGeom>
              <a:avLst/>
              <a:gdLst/>
              <a:ahLst/>
              <a:cxnLst/>
              <a:rect l="l" t="t" r="r" b="b"/>
              <a:pathLst>
                <a:path w="6692" h="11382" extrusionOk="0">
                  <a:moveTo>
                    <a:pt x="4030" y="0"/>
                  </a:moveTo>
                  <a:lnTo>
                    <a:pt x="3883" y="73"/>
                  </a:lnTo>
                  <a:lnTo>
                    <a:pt x="3712" y="122"/>
                  </a:lnTo>
                  <a:lnTo>
                    <a:pt x="3517" y="171"/>
                  </a:lnTo>
                  <a:lnTo>
                    <a:pt x="3175" y="171"/>
                  </a:lnTo>
                  <a:lnTo>
                    <a:pt x="3004" y="147"/>
                  </a:lnTo>
                  <a:lnTo>
                    <a:pt x="2833" y="73"/>
                  </a:lnTo>
                  <a:lnTo>
                    <a:pt x="2662" y="24"/>
                  </a:lnTo>
                  <a:lnTo>
                    <a:pt x="2418" y="24"/>
                  </a:lnTo>
                  <a:lnTo>
                    <a:pt x="2174" y="98"/>
                  </a:lnTo>
                  <a:lnTo>
                    <a:pt x="1954" y="171"/>
                  </a:lnTo>
                  <a:lnTo>
                    <a:pt x="1710" y="318"/>
                  </a:lnTo>
                  <a:lnTo>
                    <a:pt x="1490" y="489"/>
                  </a:lnTo>
                  <a:lnTo>
                    <a:pt x="1246" y="684"/>
                  </a:lnTo>
                  <a:lnTo>
                    <a:pt x="1050" y="928"/>
                  </a:lnTo>
                  <a:lnTo>
                    <a:pt x="855" y="1197"/>
                  </a:lnTo>
                  <a:lnTo>
                    <a:pt x="660" y="1514"/>
                  </a:lnTo>
                  <a:lnTo>
                    <a:pt x="513" y="1856"/>
                  </a:lnTo>
                  <a:lnTo>
                    <a:pt x="366" y="2223"/>
                  </a:lnTo>
                  <a:lnTo>
                    <a:pt x="244" y="2638"/>
                  </a:lnTo>
                  <a:lnTo>
                    <a:pt x="122" y="3102"/>
                  </a:lnTo>
                  <a:lnTo>
                    <a:pt x="49" y="3590"/>
                  </a:lnTo>
                  <a:lnTo>
                    <a:pt x="0" y="4103"/>
                  </a:lnTo>
                  <a:lnTo>
                    <a:pt x="0" y="4665"/>
                  </a:lnTo>
                  <a:lnTo>
                    <a:pt x="0" y="4787"/>
                  </a:lnTo>
                  <a:lnTo>
                    <a:pt x="25" y="4909"/>
                  </a:lnTo>
                  <a:lnTo>
                    <a:pt x="73" y="5007"/>
                  </a:lnTo>
                  <a:lnTo>
                    <a:pt x="147" y="5104"/>
                  </a:lnTo>
                  <a:lnTo>
                    <a:pt x="220" y="5178"/>
                  </a:lnTo>
                  <a:lnTo>
                    <a:pt x="318" y="5251"/>
                  </a:lnTo>
                  <a:lnTo>
                    <a:pt x="415" y="5275"/>
                  </a:lnTo>
                  <a:lnTo>
                    <a:pt x="537" y="5300"/>
                  </a:lnTo>
                  <a:lnTo>
                    <a:pt x="660" y="5275"/>
                  </a:lnTo>
                  <a:lnTo>
                    <a:pt x="757" y="5251"/>
                  </a:lnTo>
                  <a:lnTo>
                    <a:pt x="855" y="5178"/>
                  </a:lnTo>
                  <a:lnTo>
                    <a:pt x="928" y="5104"/>
                  </a:lnTo>
                  <a:lnTo>
                    <a:pt x="1001" y="5007"/>
                  </a:lnTo>
                  <a:lnTo>
                    <a:pt x="1026" y="4909"/>
                  </a:lnTo>
                  <a:lnTo>
                    <a:pt x="1050" y="4787"/>
                  </a:lnTo>
                  <a:lnTo>
                    <a:pt x="1075" y="4665"/>
                  </a:lnTo>
                  <a:lnTo>
                    <a:pt x="1099" y="4201"/>
                  </a:lnTo>
                  <a:lnTo>
                    <a:pt x="1148" y="3737"/>
                  </a:lnTo>
                  <a:lnTo>
                    <a:pt x="1221" y="3322"/>
                  </a:lnTo>
                  <a:lnTo>
                    <a:pt x="1319" y="2931"/>
                  </a:lnTo>
                  <a:lnTo>
                    <a:pt x="1441" y="2589"/>
                  </a:lnTo>
                  <a:lnTo>
                    <a:pt x="1539" y="2345"/>
                  </a:lnTo>
                  <a:lnTo>
                    <a:pt x="1636" y="2174"/>
                  </a:lnTo>
                  <a:lnTo>
                    <a:pt x="1685" y="2149"/>
                  </a:lnTo>
                  <a:lnTo>
                    <a:pt x="1710" y="2149"/>
                  </a:lnTo>
                  <a:lnTo>
                    <a:pt x="1734" y="2247"/>
                  </a:lnTo>
                  <a:lnTo>
                    <a:pt x="1734" y="2516"/>
                  </a:lnTo>
                  <a:lnTo>
                    <a:pt x="1685" y="3493"/>
                  </a:lnTo>
                  <a:lnTo>
                    <a:pt x="1612" y="4836"/>
                  </a:lnTo>
                  <a:lnTo>
                    <a:pt x="1490" y="6374"/>
                  </a:lnTo>
                  <a:lnTo>
                    <a:pt x="1246" y="9256"/>
                  </a:lnTo>
                  <a:lnTo>
                    <a:pt x="1148" y="10551"/>
                  </a:lnTo>
                  <a:lnTo>
                    <a:pt x="1148" y="10697"/>
                  </a:lnTo>
                  <a:lnTo>
                    <a:pt x="1148" y="10844"/>
                  </a:lnTo>
                  <a:lnTo>
                    <a:pt x="1197" y="10966"/>
                  </a:lnTo>
                  <a:lnTo>
                    <a:pt x="1270" y="11088"/>
                  </a:lnTo>
                  <a:lnTo>
                    <a:pt x="1343" y="11186"/>
                  </a:lnTo>
                  <a:lnTo>
                    <a:pt x="1465" y="11284"/>
                  </a:lnTo>
                  <a:lnTo>
                    <a:pt x="1588" y="11357"/>
                  </a:lnTo>
                  <a:lnTo>
                    <a:pt x="1710" y="11381"/>
                  </a:lnTo>
                  <a:lnTo>
                    <a:pt x="1954" y="11381"/>
                  </a:lnTo>
                  <a:lnTo>
                    <a:pt x="2076" y="11357"/>
                  </a:lnTo>
                  <a:lnTo>
                    <a:pt x="2174" y="11284"/>
                  </a:lnTo>
                  <a:lnTo>
                    <a:pt x="2271" y="11210"/>
                  </a:lnTo>
                  <a:lnTo>
                    <a:pt x="2345" y="11137"/>
                  </a:lnTo>
                  <a:lnTo>
                    <a:pt x="2418" y="11039"/>
                  </a:lnTo>
                  <a:lnTo>
                    <a:pt x="2467" y="10917"/>
                  </a:lnTo>
                  <a:lnTo>
                    <a:pt x="2516" y="10795"/>
                  </a:lnTo>
                  <a:lnTo>
                    <a:pt x="3053" y="7034"/>
                  </a:lnTo>
                  <a:lnTo>
                    <a:pt x="3053" y="6985"/>
                  </a:lnTo>
                  <a:lnTo>
                    <a:pt x="3102" y="6887"/>
                  </a:lnTo>
                  <a:lnTo>
                    <a:pt x="3151" y="6839"/>
                  </a:lnTo>
                  <a:lnTo>
                    <a:pt x="3200" y="6790"/>
                  </a:lnTo>
                  <a:lnTo>
                    <a:pt x="3273" y="6765"/>
                  </a:lnTo>
                  <a:lnTo>
                    <a:pt x="3346" y="6741"/>
                  </a:lnTo>
                  <a:lnTo>
                    <a:pt x="3419" y="6765"/>
                  </a:lnTo>
                  <a:lnTo>
                    <a:pt x="3493" y="6790"/>
                  </a:lnTo>
                  <a:lnTo>
                    <a:pt x="3541" y="6839"/>
                  </a:lnTo>
                  <a:lnTo>
                    <a:pt x="3590" y="6887"/>
                  </a:lnTo>
                  <a:lnTo>
                    <a:pt x="3639" y="6985"/>
                  </a:lnTo>
                  <a:lnTo>
                    <a:pt x="3639" y="7034"/>
                  </a:lnTo>
                  <a:lnTo>
                    <a:pt x="4176" y="10795"/>
                  </a:lnTo>
                  <a:lnTo>
                    <a:pt x="4225" y="10917"/>
                  </a:lnTo>
                  <a:lnTo>
                    <a:pt x="4274" y="11039"/>
                  </a:lnTo>
                  <a:lnTo>
                    <a:pt x="4347" y="11137"/>
                  </a:lnTo>
                  <a:lnTo>
                    <a:pt x="4421" y="11210"/>
                  </a:lnTo>
                  <a:lnTo>
                    <a:pt x="4518" y="11284"/>
                  </a:lnTo>
                  <a:lnTo>
                    <a:pt x="4616" y="11357"/>
                  </a:lnTo>
                  <a:lnTo>
                    <a:pt x="4738" y="11381"/>
                  </a:lnTo>
                  <a:lnTo>
                    <a:pt x="4982" y="11381"/>
                  </a:lnTo>
                  <a:lnTo>
                    <a:pt x="5104" y="11357"/>
                  </a:lnTo>
                  <a:lnTo>
                    <a:pt x="5227" y="11284"/>
                  </a:lnTo>
                  <a:lnTo>
                    <a:pt x="5349" y="11186"/>
                  </a:lnTo>
                  <a:lnTo>
                    <a:pt x="5422" y="11088"/>
                  </a:lnTo>
                  <a:lnTo>
                    <a:pt x="5495" y="10966"/>
                  </a:lnTo>
                  <a:lnTo>
                    <a:pt x="5544" y="10844"/>
                  </a:lnTo>
                  <a:lnTo>
                    <a:pt x="5544" y="10697"/>
                  </a:lnTo>
                  <a:lnTo>
                    <a:pt x="5544" y="10551"/>
                  </a:lnTo>
                  <a:lnTo>
                    <a:pt x="5202" y="6399"/>
                  </a:lnTo>
                  <a:lnTo>
                    <a:pt x="5007" y="3517"/>
                  </a:lnTo>
                  <a:lnTo>
                    <a:pt x="4958" y="2540"/>
                  </a:lnTo>
                  <a:lnTo>
                    <a:pt x="4958" y="2247"/>
                  </a:lnTo>
                  <a:lnTo>
                    <a:pt x="4982" y="2149"/>
                  </a:lnTo>
                  <a:lnTo>
                    <a:pt x="5007" y="2149"/>
                  </a:lnTo>
                  <a:lnTo>
                    <a:pt x="5056" y="2174"/>
                  </a:lnTo>
                  <a:lnTo>
                    <a:pt x="5153" y="2320"/>
                  </a:lnTo>
                  <a:lnTo>
                    <a:pt x="5251" y="2564"/>
                  </a:lnTo>
                  <a:lnTo>
                    <a:pt x="5349" y="2906"/>
                  </a:lnTo>
                  <a:lnTo>
                    <a:pt x="5446" y="3297"/>
                  </a:lnTo>
                  <a:lnTo>
                    <a:pt x="5544" y="3737"/>
                  </a:lnTo>
                  <a:lnTo>
                    <a:pt x="5593" y="4201"/>
                  </a:lnTo>
                  <a:lnTo>
                    <a:pt x="5617" y="4665"/>
                  </a:lnTo>
                  <a:lnTo>
                    <a:pt x="5642" y="4787"/>
                  </a:lnTo>
                  <a:lnTo>
                    <a:pt x="5666" y="4909"/>
                  </a:lnTo>
                  <a:lnTo>
                    <a:pt x="5691" y="5007"/>
                  </a:lnTo>
                  <a:lnTo>
                    <a:pt x="5764" y="5104"/>
                  </a:lnTo>
                  <a:lnTo>
                    <a:pt x="5837" y="5178"/>
                  </a:lnTo>
                  <a:lnTo>
                    <a:pt x="5935" y="5251"/>
                  </a:lnTo>
                  <a:lnTo>
                    <a:pt x="6033" y="5275"/>
                  </a:lnTo>
                  <a:lnTo>
                    <a:pt x="6155" y="5300"/>
                  </a:lnTo>
                  <a:lnTo>
                    <a:pt x="6277" y="5275"/>
                  </a:lnTo>
                  <a:lnTo>
                    <a:pt x="6374" y="5251"/>
                  </a:lnTo>
                  <a:lnTo>
                    <a:pt x="6472" y="5178"/>
                  </a:lnTo>
                  <a:lnTo>
                    <a:pt x="6545" y="5104"/>
                  </a:lnTo>
                  <a:lnTo>
                    <a:pt x="6619" y="5007"/>
                  </a:lnTo>
                  <a:lnTo>
                    <a:pt x="6668" y="4909"/>
                  </a:lnTo>
                  <a:lnTo>
                    <a:pt x="6692" y="4787"/>
                  </a:lnTo>
                  <a:lnTo>
                    <a:pt x="6692" y="4665"/>
                  </a:lnTo>
                  <a:lnTo>
                    <a:pt x="6692" y="4103"/>
                  </a:lnTo>
                  <a:lnTo>
                    <a:pt x="6643" y="3566"/>
                  </a:lnTo>
                  <a:lnTo>
                    <a:pt x="6570" y="3077"/>
                  </a:lnTo>
                  <a:lnTo>
                    <a:pt x="6472" y="2638"/>
                  </a:lnTo>
                  <a:lnTo>
                    <a:pt x="6374" y="2223"/>
                  </a:lnTo>
                  <a:lnTo>
                    <a:pt x="6228" y="1832"/>
                  </a:lnTo>
                  <a:lnTo>
                    <a:pt x="6081" y="1490"/>
                  </a:lnTo>
                  <a:lnTo>
                    <a:pt x="5910" y="1172"/>
                  </a:lnTo>
                  <a:lnTo>
                    <a:pt x="5715" y="904"/>
                  </a:lnTo>
                  <a:lnTo>
                    <a:pt x="5520" y="659"/>
                  </a:lnTo>
                  <a:lnTo>
                    <a:pt x="5300" y="464"/>
                  </a:lnTo>
                  <a:lnTo>
                    <a:pt x="5056" y="293"/>
                  </a:lnTo>
                  <a:lnTo>
                    <a:pt x="4811" y="171"/>
                  </a:lnTo>
                  <a:lnTo>
                    <a:pt x="4567" y="73"/>
                  </a:lnTo>
                  <a:lnTo>
                    <a:pt x="4299" y="24"/>
                  </a:lnTo>
                  <a:lnTo>
                    <a:pt x="403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537" name="Google Shape;4537;p39"/>
            <p:cNvSpPr/>
            <p:nvPr/>
          </p:nvSpPr>
          <p:spPr>
            <a:xfrm>
              <a:off x="4798500" y="2329350"/>
              <a:ext cx="76950" cy="84275"/>
            </a:xfrm>
            <a:custGeom>
              <a:avLst/>
              <a:gdLst/>
              <a:ahLst/>
              <a:cxnLst/>
              <a:rect l="l" t="t" r="r" b="b"/>
              <a:pathLst>
                <a:path w="3078" h="3371" extrusionOk="0">
                  <a:moveTo>
                    <a:pt x="1539" y="0"/>
                  </a:moveTo>
                  <a:lnTo>
                    <a:pt x="1222" y="24"/>
                  </a:lnTo>
                  <a:lnTo>
                    <a:pt x="953" y="98"/>
                  </a:lnTo>
                  <a:lnTo>
                    <a:pt x="684" y="220"/>
                  </a:lnTo>
                  <a:lnTo>
                    <a:pt x="464" y="415"/>
                  </a:lnTo>
                  <a:lnTo>
                    <a:pt x="367" y="513"/>
                  </a:lnTo>
                  <a:lnTo>
                    <a:pt x="269" y="635"/>
                  </a:lnTo>
                  <a:lnTo>
                    <a:pt x="196" y="757"/>
                  </a:lnTo>
                  <a:lnTo>
                    <a:pt x="123" y="879"/>
                  </a:lnTo>
                  <a:lnTo>
                    <a:pt x="74" y="1026"/>
                  </a:lnTo>
                  <a:lnTo>
                    <a:pt x="49" y="1172"/>
                  </a:lnTo>
                  <a:lnTo>
                    <a:pt x="25" y="1343"/>
                  </a:lnTo>
                  <a:lnTo>
                    <a:pt x="0" y="1514"/>
                  </a:lnTo>
                  <a:lnTo>
                    <a:pt x="25" y="1685"/>
                  </a:lnTo>
                  <a:lnTo>
                    <a:pt x="49" y="1856"/>
                  </a:lnTo>
                  <a:lnTo>
                    <a:pt x="123" y="2198"/>
                  </a:lnTo>
                  <a:lnTo>
                    <a:pt x="269" y="2516"/>
                  </a:lnTo>
                  <a:lnTo>
                    <a:pt x="464" y="2784"/>
                  </a:lnTo>
                  <a:lnTo>
                    <a:pt x="562" y="2906"/>
                  </a:lnTo>
                  <a:lnTo>
                    <a:pt x="684" y="3029"/>
                  </a:lnTo>
                  <a:lnTo>
                    <a:pt x="806" y="3126"/>
                  </a:lnTo>
                  <a:lnTo>
                    <a:pt x="953" y="3199"/>
                  </a:lnTo>
                  <a:lnTo>
                    <a:pt x="1075" y="3273"/>
                  </a:lnTo>
                  <a:lnTo>
                    <a:pt x="1222" y="3322"/>
                  </a:lnTo>
                  <a:lnTo>
                    <a:pt x="1393" y="3346"/>
                  </a:lnTo>
                  <a:lnTo>
                    <a:pt x="1539" y="3370"/>
                  </a:lnTo>
                  <a:lnTo>
                    <a:pt x="1686" y="3346"/>
                  </a:lnTo>
                  <a:lnTo>
                    <a:pt x="1857" y="3322"/>
                  </a:lnTo>
                  <a:lnTo>
                    <a:pt x="2003" y="3273"/>
                  </a:lnTo>
                  <a:lnTo>
                    <a:pt x="2125" y="3199"/>
                  </a:lnTo>
                  <a:lnTo>
                    <a:pt x="2272" y="3126"/>
                  </a:lnTo>
                  <a:lnTo>
                    <a:pt x="2394" y="3029"/>
                  </a:lnTo>
                  <a:lnTo>
                    <a:pt x="2516" y="2906"/>
                  </a:lnTo>
                  <a:lnTo>
                    <a:pt x="2614" y="2784"/>
                  </a:lnTo>
                  <a:lnTo>
                    <a:pt x="2809" y="2516"/>
                  </a:lnTo>
                  <a:lnTo>
                    <a:pt x="2956" y="2198"/>
                  </a:lnTo>
                  <a:lnTo>
                    <a:pt x="3029" y="1856"/>
                  </a:lnTo>
                  <a:lnTo>
                    <a:pt x="3053" y="1685"/>
                  </a:lnTo>
                  <a:lnTo>
                    <a:pt x="3078" y="1514"/>
                  </a:lnTo>
                  <a:lnTo>
                    <a:pt x="3053" y="1343"/>
                  </a:lnTo>
                  <a:lnTo>
                    <a:pt x="3029" y="1172"/>
                  </a:lnTo>
                  <a:lnTo>
                    <a:pt x="3004" y="1026"/>
                  </a:lnTo>
                  <a:lnTo>
                    <a:pt x="2956" y="879"/>
                  </a:lnTo>
                  <a:lnTo>
                    <a:pt x="2882" y="757"/>
                  </a:lnTo>
                  <a:lnTo>
                    <a:pt x="2809" y="635"/>
                  </a:lnTo>
                  <a:lnTo>
                    <a:pt x="2711" y="513"/>
                  </a:lnTo>
                  <a:lnTo>
                    <a:pt x="2614" y="415"/>
                  </a:lnTo>
                  <a:lnTo>
                    <a:pt x="2394" y="220"/>
                  </a:lnTo>
                  <a:lnTo>
                    <a:pt x="2125" y="98"/>
                  </a:lnTo>
                  <a:lnTo>
                    <a:pt x="1857" y="24"/>
                  </a:lnTo>
                  <a:lnTo>
                    <a:pt x="15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4538" name="Google Shape;4538;p39"/>
          <p:cNvGrpSpPr/>
          <p:nvPr/>
        </p:nvGrpSpPr>
        <p:grpSpPr>
          <a:xfrm>
            <a:off x="3277654" y="2038519"/>
            <a:ext cx="145004" cy="421658"/>
            <a:chOff x="4076175" y="2267050"/>
            <a:chExt cx="173450" cy="504375"/>
          </a:xfrm>
        </p:grpSpPr>
        <p:sp>
          <p:nvSpPr>
            <p:cNvPr id="4539" name="Google Shape;4539;p39"/>
            <p:cNvSpPr/>
            <p:nvPr/>
          </p:nvSpPr>
          <p:spPr>
            <a:xfrm>
              <a:off x="4122600" y="2267050"/>
              <a:ext cx="80600" cy="91625"/>
            </a:xfrm>
            <a:custGeom>
              <a:avLst/>
              <a:gdLst/>
              <a:ahLst/>
              <a:cxnLst/>
              <a:rect l="l" t="t" r="r" b="b"/>
              <a:pathLst>
                <a:path w="3224" h="3665" extrusionOk="0">
                  <a:moveTo>
                    <a:pt x="1441" y="1"/>
                  </a:moveTo>
                  <a:lnTo>
                    <a:pt x="1295" y="25"/>
                  </a:lnTo>
                  <a:lnTo>
                    <a:pt x="1124" y="74"/>
                  </a:lnTo>
                  <a:lnTo>
                    <a:pt x="977" y="123"/>
                  </a:lnTo>
                  <a:lnTo>
                    <a:pt x="855" y="172"/>
                  </a:lnTo>
                  <a:lnTo>
                    <a:pt x="708" y="245"/>
                  </a:lnTo>
                  <a:lnTo>
                    <a:pt x="586" y="343"/>
                  </a:lnTo>
                  <a:lnTo>
                    <a:pt x="464" y="441"/>
                  </a:lnTo>
                  <a:lnTo>
                    <a:pt x="366" y="563"/>
                  </a:lnTo>
                  <a:lnTo>
                    <a:pt x="269" y="685"/>
                  </a:lnTo>
                  <a:lnTo>
                    <a:pt x="195" y="831"/>
                  </a:lnTo>
                  <a:lnTo>
                    <a:pt x="122" y="978"/>
                  </a:lnTo>
                  <a:lnTo>
                    <a:pt x="73" y="1124"/>
                  </a:lnTo>
                  <a:lnTo>
                    <a:pt x="25" y="1295"/>
                  </a:lnTo>
                  <a:lnTo>
                    <a:pt x="0" y="1466"/>
                  </a:lnTo>
                  <a:lnTo>
                    <a:pt x="0" y="1662"/>
                  </a:lnTo>
                  <a:lnTo>
                    <a:pt x="0" y="1833"/>
                  </a:lnTo>
                  <a:lnTo>
                    <a:pt x="25" y="2028"/>
                  </a:lnTo>
                  <a:lnTo>
                    <a:pt x="73" y="2223"/>
                  </a:lnTo>
                  <a:lnTo>
                    <a:pt x="122" y="2394"/>
                  </a:lnTo>
                  <a:lnTo>
                    <a:pt x="195" y="2565"/>
                  </a:lnTo>
                  <a:lnTo>
                    <a:pt x="269" y="2736"/>
                  </a:lnTo>
                  <a:lnTo>
                    <a:pt x="366" y="2883"/>
                  </a:lnTo>
                  <a:lnTo>
                    <a:pt x="464" y="3029"/>
                  </a:lnTo>
                  <a:lnTo>
                    <a:pt x="586" y="3176"/>
                  </a:lnTo>
                  <a:lnTo>
                    <a:pt x="708" y="3298"/>
                  </a:lnTo>
                  <a:lnTo>
                    <a:pt x="855" y="3396"/>
                  </a:lnTo>
                  <a:lnTo>
                    <a:pt x="977" y="3493"/>
                  </a:lnTo>
                  <a:lnTo>
                    <a:pt x="1124" y="3567"/>
                  </a:lnTo>
                  <a:lnTo>
                    <a:pt x="1295" y="3616"/>
                  </a:lnTo>
                  <a:lnTo>
                    <a:pt x="1441" y="3640"/>
                  </a:lnTo>
                  <a:lnTo>
                    <a:pt x="1612" y="3664"/>
                  </a:lnTo>
                  <a:lnTo>
                    <a:pt x="1783" y="3640"/>
                  </a:lnTo>
                  <a:lnTo>
                    <a:pt x="1930" y="3616"/>
                  </a:lnTo>
                  <a:lnTo>
                    <a:pt x="2100" y="3567"/>
                  </a:lnTo>
                  <a:lnTo>
                    <a:pt x="2247" y="3493"/>
                  </a:lnTo>
                  <a:lnTo>
                    <a:pt x="2369" y="3396"/>
                  </a:lnTo>
                  <a:lnTo>
                    <a:pt x="2516" y="3298"/>
                  </a:lnTo>
                  <a:lnTo>
                    <a:pt x="2638" y="3176"/>
                  </a:lnTo>
                  <a:lnTo>
                    <a:pt x="2760" y="3029"/>
                  </a:lnTo>
                  <a:lnTo>
                    <a:pt x="2858" y="2883"/>
                  </a:lnTo>
                  <a:lnTo>
                    <a:pt x="2955" y="2736"/>
                  </a:lnTo>
                  <a:lnTo>
                    <a:pt x="3029" y="2565"/>
                  </a:lnTo>
                  <a:lnTo>
                    <a:pt x="3102" y="2394"/>
                  </a:lnTo>
                  <a:lnTo>
                    <a:pt x="3151" y="2223"/>
                  </a:lnTo>
                  <a:lnTo>
                    <a:pt x="3200" y="2028"/>
                  </a:lnTo>
                  <a:lnTo>
                    <a:pt x="3224" y="1833"/>
                  </a:lnTo>
                  <a:lnTo>
                    <a:pt x="3224" y="1662"/>
                  </a:lnTo>
                  <a:lnTo>
                    <a:pt x="3224" y="1466"/>
                  </a:lnTo>
                  <a:lnTo>
                    <a:pt x="3200" y="1295"/>
                  </a:lnTo>
                  <a:lnTo>
                    <a:pt x="3151" y="1124"/>
                  </a:lnTo>
                  <a:lnTo>
                    <a:pt x="3102" y="978"/>
                  </a:lnTo>
                  <a:lnTo>
                    <a:pt x="3029" y="831"/>
                  </a:lnTo>
                  <a:lnTo>
                    <a:pt x="2955" y="685"/>
                  </a:lnTo>
                  <a:lnTo>
                    <a:pt x="2858" y="563"/>
                  </a:lnTo>
                  <a:lnTo>
                    <a:pt x="2760" y="441"/>
                  </a:lnTo>
                  <a:lnTo>
                    <a:pt x="2638" y="343"/>
                  </a:lnTo>
                  <a:lnTo>
                    <a:pt x="2516" y="245"/>
                  </a:lnTo>
                  <a:lnTo>
                    <a:pt x="2369" y="172"/>
                  </a:lnTo>
                  <a:lnTo>
                    <a:pt x="2247" y="123"/>
                  </a:lnTo>
                  <a:lnTo>
                    <a:pt x="2100" y="74"/>
                  </a:lnTo>
                  <a:lnTo>
                    <a:pt x="1930" y="25"/>
                  </a:lnTo>
                  <a:lnTo>
                    <a:pt x="178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540" name="Google Shape;4540;p39"/>
            <p:cNvSpPr/>
            <p:nvPr/>
          </p:nvSpPr>
          <p:spPr>
            <a:xfrm>
              <a:off x="4076175" y="2370250"/>
              <a:ext cx="173450" cy="401175"/>
            </a:xfrm>
            <a:custGeom>
              <a:avLst/>
              <a:gdLst/>
              <a:ahLst/>
              <a:cxnLst/>
              <a:rect l="l" t="t" r="r" b="b"/>
              <a:pathLst>
                <a:path w="6938" h="16047" extrusionOk="0">
                  <a:moveTo>
                    <a:pt x="2736" y="0"/>
                  </a:moveTo>
                  <a:lnTo>
                    <a:pt x="2541" y="49"/>
                  </a:lnTo>
                  <a:lnTo>
                    <a:pt x="2346" y="123"/>
                  </a:lnTo>
                  <a:lnTo>
                    <a:pt x="2175" y="196"/>
                  </a:lnTo>
                  <a:lnTo>
                    <a:pt x="2028" y="293"/>
                  </a:lnTo>
                  <a:lnTo>
                    <a:pt x="1711" y="489"/>
                  </a:lnTo>
                  <a:lnTo>
                    <a:pt x="1442" y="758"/>
                  </a:lnTo>
                  <a:lnTo>
                    <a:pt x="1173" y="1075"/>
                  </a:lnTo>
                  <a:lnTo>
                    <a:pt x="953" y="1417"/>
                  </a:lnTo>
                  <a:lnTo>
                    <a:pt x="758" y="1808"/>
                  </a:lnTo>
                  <a:lnTo>
                    <a:pt x="587" y="2223"/>
                  </a:lnTo>
                  <a:lnTo>
                    <a:pt x="441" y="2711"/>
                  </a:lnTo>
                  <a:lnTo>
                    <a:pt x="318" y="3200"/>
                  </a:lnTo>
                  <a:lnTo>
                    <a:pt x="221" y="3737"/>
                  </a:lnTo>
                  <a:lnTo>
                    <a:pt x="147" y="4323"/>
                  </a:lnTo>
                  <a:lnTo>
                    <a:pt x="74" y="4909"/>
                  </a:lnTo>
                  <a:lnTo>
                    <a:pt x="25" y="5544"/>
                  </a:lnTo>
                  <a:lnTo>
                    <a:pt x="1" y="6204"/>
                  </a:lnTo>
                  <a:lnTo>
                    <a:pt x="1" y="6888"/>
                  </a:lnTo>
                  <a:lnTo>
                    <a:pt x="25" y="7034"/>
                  </a:lnTo>
                  <a:lnTo>
                    <a:pt x="50" y="7181"/>
                  </a:lnTo>
                  <a:lnTo>
                    <a:pt x="99" y="7327"/>
                  </a:lnTo>
                  <a:lnTo>
                    <a:pt x="172" y="7425"/>
                  </a:lnTo>
                  <a:lnTo>
                    <a:pt x="245" y="7523"/>
                  </a:lnTo>
                  <a:lnTo>
                    <a:pt x="318" y="7596"/>
                  </a:lnTo>
                  <a:lnTo>
                    <a:pt x="416" y="7645"/>
                  </a:lnTo>
                  <a:lnTo>
                    <a:pt x="636" y="7645"/>
                  </a:lnTo>
                  <a:lnTo>
                    <a:pt x="734" y="7596"/>
                  </a:lnTo>
                  <a:lnTo>
                    <a:pt x="807" y="7523"/>
                  </a:lnTo>
                  <a:lnTo>
                    <a:pt x="880" y="7425"/>
                  </a:lnTo>
                  <a:lnTo>
                    <a:pt x="929" y="7327"/>
                  </a:lnTo>
                  <a:lnTo>
                    <a:pt x="953" y="7181"/>
                  </a:lnTo>
                  <a:lnTo>
                    <a:pt x="978" y="6888"/>
                  </a:lnTo>
                  <a:lnTo>
                    <a:pt x="1002" y="6521"/>
                  </a:lnTo>
                  <a:lnTo>
                    <a:pt x="1027" y="6106"/>
                  </a:lnTo>
                  <a:lnTo>
                    <a:pt x="1149" y="5105"/>
                  </a:lnTo>
                  <a:lnTo>
                    <a:pt x="1295" y="4103"/>
                  </a:lnTo>
                  <a:lnTo>
                    <a:pt x="1369" y="3664"/>
                  </a:lnTo>
                  <a:lnTo>
                    <a:pt x="1466" y="3298"/>
                  </a:lnTo>
                  <a:lnTo>
                    <a:pt x="1417" y="3102"/>
                  </a:lnTo>
                  <a:lnTo>
                    <a:pt x="1393" y="2907"/>
                  </a:lnTo>
                  <a:lnTo>
                    <a:pt x="1393" y="2711"/>
                  </a:lnTo>
                  <a:lnTo>
                    <a:pt x="1417" y="2540"/>
                  </a:lnTo>
                  <a:lnTo>
                    <a:pt x="1442" y="2394"/>
                  </a:lnTo>
                  <a:lnTo>
                    <a:pt x="1515" y="2247"/>
                  </a:lnTo>
                  <a:lnTo>
                    <a:pt x="1588" y="2125"/>
                  </a:lnTo>
                  <a:lnTo>
                    <a:pt x="1662" y="2052"/>
                  </a:lnTo>
                  <a:lnTo>
                    <a:pt x="1588" y="2150"/>
                  </a:lnTo>
                  <a:lnTo>
                    <a:pt x="1540" y="2296"/>
                  </a:lnTo>
                  <a:lnTo>
                    <a:pt x="1491" y="2492"/>
                  </a:lnTo>
                  <a:lnTo>
                    <a:pt x="1491" y="2687"/>
                  </a:lnTo>
                  <a:lnTo>
                    <a:pt x="1515" y="2882"/>
                  </a:lnTo>
                  <a:lnTo>
                    <a:pt x="1564" y="3078"/>
                  </a:lnTo>
                  <a:lnTo>
                    <a:pt x="1613" y="3175"/>
                  </a:lnTo>
                  <a:lnTo>
                    <a:pt x="1686" y="3273"/>
                  </a:lnTo>
                  <a:lnTo>
                    <a:pt x="1759" y="3346"/>
                  </a:lnTo>
                  <a:lnTo>
                    <a:pt x="1857" y="3420"/>
                  </a:lnTo>
                  <a:lnTo>
                    <a:pt x="1906" y="3786"/>
                  </a:lnTo>
                  <a:lnTo>
                    <a:pt x="1930" y="3981"/>
                  </a:lnTo>
                  <a:lnTo>
                    <a:pt x="1955" y="4201"/>
                  </a:lnTo>
                  <a:lnTo>
                    <a:pt x="1930" y="4445"/>
                  </a:lnTo>
                  <a:lnTo>
                    <a:pt x="1906" y="4738"/>
                  </a:lnTo>
                  <a:lnTo>
                    <a:pt x="1833" y="5032"/>
                  </a:lnTo>
                  <a:lnTo>
                    <a:pt x="1711" y="5398"/>
                  </a:lnTo>
                  <a:lnTo>
                    <a:pt x="1515" y="5911"/>
                  </a:lnTo>
                  <a:lnTo>
                    <a:pt x="1369" y="6399"/>
                  </a:lnTo>
                  <a:lnTo>
                    <a:pt x="1271" y="6839"/>
                  </a:lnTo>
                  <a:lnTo>
                    <a:pt x="1222" y="7230"/>
                  </a:lnTo>
                  <a:lnTo>
                    <a:pt x="1173" y="7620"/>
                  </a:lnTo>
                  <a:lnTo>
                    <a:pt x="1173" y="8011"/>
                  </a:lnTo>
                  <a:lnTo>
                    <a:pt x="1198" y="8817"/>
                  </a:lnTo>
                  <a:lnTo>
                    <a:pt x="1247" y="9989"/>
                  </a:lnTo>
                  <a:lnTo>
                    <a:pt x="1295" y="11162"/>
                  </a:lnTo>
                  <a:lnTo>
                    <a:pt x="1320" y="13238"/>
                  </a:lnTo>
                  <a:lnTo>
                    <a:pt x="1344" y="14728"/>
                  </a:lnTo>
                  <a:lnTo>
                    <a:pt x="1344" y="15314"/>
                  </a:lnTo>
                  <a:lnTo>
                    <a:pt x="1369" y="15533"/>
                  </a:lnTo>
                  <a:lnTo>
                    <a:pt x="1417" y="15704"/>
                  </a:lnTo>
                  <a:lnTo>
                    <a:pt x="1491" y="15827"/>
                  </a:lnTo>
                  <a:lnTo>
                    <a:pt x="1588" y="15924"/>
                  </a:lnTo>
                  <a:lnTo>
                    <a:pt x="1662" y="15998"/>
                  </a:lnTo>
                  <a:lnTo>
                    <a:pt x="1735" y="16022"/>
                  </a:lnTo>
                  <a:lnTo>
                    <a:pt x="1833" y="16046"/>
                  </a:lnTo>
                  <a:lnTo>
                    <a:pt x="1955" y="16046"/>
                  </a:lnTo>
                  <a:lnTo>
                    <a:pt x="2077" y="15998"/>
                  </a:lnTo>
                  <a:lnTo>
                    <a:pt x="2175" y="15949"/>
                  </a:lnTo>
                  <a:lnTo>
                    <a:pt x="2248" y="15875"/>
                  </a:lnTo>
                  <a:lnTo>
                    <a:pt x="2321" y="15802"/>
                  </a:lnTo>
                  <a:lnTo>
                    <a:pt x="2394" y="15680"/>
                  </a:lnTo>
                  <a:lnTo>
                    <a:pt x="2419" y="15533"/>
                  </a:lnTo>
                  <a:lnTo>
                    <a:pt x="2468" y="15387"/>
                  </a:lnTo>
                  <a:lnTo>
                    <a:pt x="3152" y="8548"/>
                  </a:lnTo>
                  <a:lnTo>
                    <a:pt x="3152" y="8451"/>
                  </a:lnTo>
                  <a:lnTo>
                    <a:pt x="3200" y="8280"/>
                  </a:lnTo>
                  <a:lnTo>
                    <a:pt x="3249" y="8182"/>
                  </a:lnTo>
                  <a:lnTo>
                    <a:pt x="3298" y="8084"/>
                  </a:lnTo>
                  <a:lnTo>
                    <a:pt x="3371" y="8011"/>
                  </a:lnTo>
                  <a:lnTo>
                    <a:pt x="3469" y="7987"/>
                  </a:lnTo>
                  <a:lnTo>
                    <a:pt x="3567" y="8011"/>
                  </a:lnTo>
                  <a:lnTo>
                    <a:pt x="3640" y="8084"/>
                  </a:lnTo>
                  <a:lnTo>
                    <a:pt x="3689" y="8182"/>
                  </a:lnTo>
                  <a:lnTo>
                    <a:pt x="3738" y="8280"/>
                  </a:lnTo>
                  <a:lnTo>
                    <a:pt x="3787" y="8451"/>
                  </a:lnTo>
                  <a:lnTo>
                    <a:pt x="3787" y="8548"/>
                  </a:lnTo>
                  <a:lnTo>
                    <a:pt x="4470" y="15387"/>
                  </a:lnTo>
                  <a:lnTo>
                    <a:pt x="4519" y="15533"/>
                  </a:lnTo>
                  <a:lnTo>
                    <a:pt x="4544" y="15680"/>
                  </a:lnTo>
                  <a:lnTo>
                    <a:pt x="4617" y="15802"/>
                  </a:lnTo>
                  <a:lnTo>
                    <a:pt x="4690" y="15875"/>
                  </a:lnTo>
                  <a:lnTo>
                    <a:pt x="4763" y="15949"/>
                  </a:lnTo>
                  <a:lnTo>
                    <a:pt x="4861" y="15998"/>
                  </a:lnTo>
                  <a:lnTo>
                    <a:pt x="4983" y="16046"/>
                  </a:lnTo>
                  <a:lnTo>
                    <a:pt x="5105" y="16046"/>
                  </a:lnTo>
                  <a:lnTo>
                    <a:pt x="5203" y="16022"/>
                  </a:lnTo>
                  <a:lnTo>
                    <a:pt x="5276" y="15998"/>
                  </a:lnTo>
                  <a:lnTo>
                    <a:pt x="5350" y="15924"/>
                  </a:lnTo>
                  <a:lnTo>
                    <a:pt x="5447" y="15827"/>
                  </a:lnTo>
                  <a:lnTo>
                    <a:pt x="5521" y="15704"/>
                  </a:lnTo>
                  <a:lnTo>
                    <a:pt x="5569" y="15533"/>
                  </a:lnTo>
                  <a:lnTo>
                    <a:pt x="5594" y="15314"/>
                  </a:lnTo>
                  <a:lnTo>
                    <a:pt x="5594" y="14728"/>
                  </a:lnTo>
                  <a:lnTo>
                    <a:pt x="5618" y="13238"/>
                  </a:lnTo>
                  <a:lnTo>
                    <a:pt x="5643" y="11162"/>
                  </a:lnTo>
                  <a:lnTo>
                    <a:pt x="5692" y="9989"/>
                  </a:lnTo>
                  <a:lnTo>
                    <a:pt x="5740" y="8817"/>
                  </a:lnTo>
                  <a:lnTo>
                    <a:pt x="5765" y="8011"/>
                  </a:lnTo>
                  <a:lnTo>
                    <a:pt x="5765" y="7620"/>
                  </a:lnTo>
                  <a:lnTo>
                    <a:pt x="5716" y="7230"/>
                  </a:lnTo>
                  <a:lnTo>
                    <a:pt x="5667" y="6839"/>
                  </a:lnTo>
                  <a:lnTo>
                    <a:pt x="5569" y="6399"/>
                  </a:lnTo>
                  <a:lnTo>
                    <a:pt x="5423" y="5911"/>
                  </a:lnTo>
                  <a:lnTo>
                    <a:pt x="5227" y="5398"/>
                  </a:lnTo>
                  <a:lnTo>
                    <a:pt x="5105" y="5032"/>
                  </a:lnTo>
                  <a:lnTo>
                    <a:pt x="5032" y="4738"/>
                  </a:lnTo>
                  <a:lnTo>
                    <a:pt x="5008" y="4445"/>
                  </a:lnTo>
                  <a:lnTo>
                    <a:pt x="4983" y="4201"/>
                  </a:lnTo>
                  <a:lnTo>
                    <a:pt x="5008" y="3981"/>
                  </a:lnTo>
                  <a:lnTo>
                    <a:pt x="5032" y="3786"/>
                  </a:lnTo>
                  <a:lnTo>
                    <a:pt x="5081" y="3420"/>
                  </a:lnTo>
                  <a:lnTo>
                    <a:pt x="5179" y="3346"/>
                  </a:lnTo>
                  <a:lnTo>
                    <a:pt x="5252" y="3273"/>
                  </a:lnTo>
                  <a:lnTo>
                    <a:pt x="5325" y="3175"/>
                  </a:lnTo>
                  <a:lnTo>
                    <a:pt x="5374" y="3078"/>
                  </a:lnTo>
                  <a:lnTo>
                    <a:pt x="5423" y="2882"/>
                  </a:lnTo>
                  <a:lnTo>
                    <a:pt x="5447" y="2687"/>
                  </a:lnTo>
                  <a:lnTo>
                    <a:pt x="5447" y="2492"/>
                  </a:lnTo>
                  <a:lnTo>
                    <a:pt x="5398" y="2296"/>
                  </a:lnTo>
                  <a:lnTo>
                    <a:pt x="5350" y="2150"/>
                  </a:lnTo>
                  <a:lnTo>
                    <a:pt x="5276" y="2052"/>
                  </a:lnTo>
                  <a:lnTo>
                    <a:pt x="5350" y="2125"/>
                  </a:lnTo>
                  <a:lnTo>
                    <a:pt x="5423" y="2247"/>
                  </a:lnTo>
                  <a:lnTo>
                    <a:pt x="5496" y="2394"/>
                  </a:lnTo>
                  <a:lnTo>
                    <a:pt x="5521" y="2540"/>
                  </a:lnTo>
                  <a:lnTo>
                    <a:pt x="5545" y="2711"/>
                  </a:lnTo>
                  <a:lnTo>
                    <a:pt x="5545" y="2907"/>
                  </a:lnTo>
                  <a:lnTo>
                    <a:pt x="5521" y="3102"/>
                  </a:lnTo>
                  <a:lnTo>
                    <a:pt x="5472" y="3298"/>
                  </a:lnTo>
                  <a:lnTo>
                    <a:pt x="5569" y="3664"/>
                  </a:lnTo>
                  <a:lnTo>
                    <a:pt x="5643" y="4103"/>
                  </a:lnTo>
                  <a:lnTo>
                    <a:pt x="5789" y="5105"/>
                  </a:lnTo>
                  <a:lnTo>
                    <a:pt x="5911" y="6106"/>
                  </a:lnTo>
                  <a:lnTo>
                    <a:pt x="5936" y="6521"/>
                  </a:lnTo>
                  <a:lnTo>
                    <a:pt x="5960" y="6888"/>
                  </a:lnTo>
                  <a:lnTo>
                    <a:pt x="5985" y="7181"/>
                  </a:lnTo>
                  <a:lnTo>
                    <a:pt x="6009" y="7327"/>
                  </a:lnTo>
                  <a:lnTo>
                    <a:pt x="6058" y="7425"/>
                  </a:lnTo>
                  <a:lnTo>
                    <a:pt x="6131" y="7523"/>
                  </a:lnTo>
                  <a:lnTo>
                    <a:pt x="6204" y="7596"/>
                  </a:lnTo>
                  <a:lnTo>
                    <a:pt x="6302" y="7645"/>
                  </a:lnTo>
                  <a:lnTo>
                    <a:pt x="6522" y="7645"/>
                  </a:lnTo>
                  <a:lnTo>
                    <a:pt x="6620" y="7596"/>
                  </a:lnTo>
                  <a:lnTo>
                    <a:pt x="6693" y="7523"/>
                  </a:lnTo>
                  <a:lnTo>
                    <a:pt x="6766" y="7425"/>
                  </a:lnTo>
                  <a:lnTo>
                    <a:pt x="6839" y="7327"/>
                  </a:lnTo>
                  <a:lnTo>
                    <a:pt x="6888" y="7181"/>
                  </a:lnTo>
                  <a:lnTo>
                    <a:pt x="6913" y="7034"/>
                  </a:lnTo>
                  <a:lnTo>
                    <a:pt x="6937" y="6888"/>
                  </a:lnTo>
                  <a:lnTo>
                    <a:pt x="6937" y="6204"/>
                  </a:lnTo>
                  <a:lnTo>
                    <a:pt x="6913" y="5544"/>
                  </a:lnTo>
                  <a:lnTo>
                    <a:pt x="6864" y="4909"/>
                  </a:lnTo>
                  <a:lnTo>
                    <a:pt x="6791" y="4323"/>
                  </a:lnTo>
                  <a:lnTo>
                    <a:pt x="6717" y="3737"/>
                  </a:lnTo>
                  <a:lnTo>
                    <a:pt x="6620" y="3200"/>
                  </a:lnTo>
                  <a:lnTo>
                    <a:pt x="6497" y="2711"/>
                  </a:lnTo>
                  <a:lnTo>
                    <a:pt x="6351" y="2223"/>
                  </a:lnTo>
                  <a:lnTo>
                    <a:pt x="6180" y="1808"/>
                  </a:lnTo>
                  <a:lnTo>
                    <a:pt x="5985" y="1417"/>
                  </a:lnTo>
                  <a:lnTo>
                    <a:pt x="5765" y="1075"/>
                  </a:lnTo>
                  <a:lnTo>
                    <a:pt x="5496" y="758"/>
                  </a:lnTo>
                  <a:lnTo>
                    <a:pt x="5227" y="489"/>
                  </a:lnTo>
                  <a:lnTo>
                    <a:pt x="4910" y="293"/>
                  </a:lnTo>
                  <a:lnTo>
                    <a:pt x="4763" y="196"/>
                  </a:lnTo>
                  <a:lnTo>
                    <a:pt x="4592" y="123"/>
                  </a:lnTo>
                  <a:lnTo>
                    <a:pt x="4397" y="49"/>
                  </a:lnTo>
                  <a:lnTo>
                    <a:pt x="4202" y="0"/>
                  </a:lnTo>
                  <a:lnTo>
                    <a:pt x="4031" y="98"/>
                  </a:lnTo>
                  <a:lnTo>
                    <a:pt x="3860" y="147"/>
                  </a:lnTo>
                  <a:lnTo>
                    <a:pt x="3664" y="196"/>
                  </a:lnTo>
                  <a:lnTo>
                    <a:pt x="3469" y="220"/>
                  </a:lnTo>
                  <a:lnTo>
                    <a:pt x="3274" y="196"/>
                  </a:lnTo>
                  <a:lnTo>
                    <a:pt x="3078" y="147"/>
                  </a:lnTo>
                  <a:lnTo>
                    <a:pt x="2907" y="98"/>
                  </a:lnTo>
                  <a:lnTo>
                    <a:pt x="273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4541" name="Google Shape;4541;p39"/>
          <p:cNvSpPr/>
          <p:nvPr/>
        </p:nvSpPr>
        <p:spPr>
          <a:xfrm>
            <a:off x="4317599" y="2083007"/>
            <a:ext cx="319561" cy="336908"/>
          </a:xfrm>
          <a:custGeom>
            <a:avLst/>
            <a:gdLst/>
            <a:ahLst/>
            <a:cxnLst/>
            <a:rect l="l" t="t" r="r" b="b"/>
            <a:pathLst>
              <a:path w="15290" h="16120" extrusionOk="0">
                <a:moveTo>
                  <a:pt x="7645" y="1"/>
                </a:moveTo>
                <a:lnTo>
                  <a:pt x="7303" y="25"/>
                </a:lnTo>
                <a:lnTo>
                  <a:pt x="7010" y="98"/>
                </a:lnTo>
                <a:lnTo>
                  <a:pt x="6766" y="172"/>
                </a:lnTo>
                <a:lnTo>
                  <a:pt x="6546" y="294"/>
                </a:lnTo>
                <a:lnTo>
                  <a:pt x="6351" y="391"/>
                </a:lnTo>
                <a:lnTo>
                  <a:pt x="6204" y="538"/>
                </a:lnTo>
                <a:lnTo>
                  <a:pt x="6058" y="660"/>
                </a:lnTo>
                <a:lnTo>
                  <a:pt x="5960" y="782"/>
                </a:lnTo>
                <a:lnTo>
                  <a:pt x="5569" y="856"/>
                </a:lnTo>
                <a:lnTo>
                  <a:pt x="5203" y="978"/>
                </a:lnTo>
                <a:lnTo>
                  <a:pt x="4885" y="1149"/>
                </a:lnTo>
                <a:lnTo>
                  <a:pt x="4617" y="1320"/>
                </a:lnTo>
                <a:lnTo>
                  <a:pt x="4372" y="1539"/>
                </a:lnTo>
                <a:lnTo>
                  <a:pt x="4177" y="1759"/>
                </a:lnTo>
                <a:lnTo>
                  <a:pt x="4030" y="2028"/>
                </a:lnTo>
                <a:lnTo>
                  <a:pt x="3908" y="2296"/>
                </a:lnTo>
                <a:lnTo>
                  <a:pt x="3811" y="2565"/>
                </a:lnTo>
                <a:lnTo>
                  <a:pt x="3737" y="2834"/>
                </a:lnTo>
                <a:lnTo>
                  <a:pt x="3689" y="3127"/>
                </a:lnTo>
                <a:lnTo>
                  <a:pt x="3640" y="3420"/>
                </a:lnTo>
                <a:lnTo>
                  <a:pt x="3640" y="3713"/>
                </a:lnTo>
                <a:lnTo>
                  <a:pt x="3640" y="3982"/>
                </a:lnTo>
                <a:lnTo>
                  <a:pt x="3689" y="4495"/>
                </a:lnTo>
                <a:lnTo>
                  <a:pt x="3689" y="4519"/>
                </a:lnTo>
                <a:lnTo>
                  <a:pt x="3566" y="4568"/>
                </a:lnTo>
                <a:lnTo>
                  <a:pt x="3469" y="4666"/>
                </a:lnTo>
                <a:lnTo>
                  <a:pt x="3395" y="4812"/>
                </a:lnTo>
                <a:lnTo>
                  <a:pt x="3322" y="4983"/>
                </a:lnTo>
                <a:lnTo>
                  <a:pt x="3273" y="5178"/>
                </a:lnTo>
                <a:lnTo>
                  <a:pt x="3249" y="5398"/>
                </a:lnTo>
                <a:lnTo>
                  <a:pt x="3224" y="5642"/>
                </a:lnTo>
                <a:lnTo>
                  <a:pt x="3249" y="5887"/>
                </a:lnTo>
                <a:lnTo>
                  <a:pt x="3298" y="6155"/>
                </a:lnTo>
                <a:lnTo>
                  <a:pt x="3347" y="6400"/>
                </a:lnTo>
                <a:lnTo>
                  <a:pt x="3444" y="6619"/>
                </a:lnTo>
                <a:lnTo>
                  <a:pt x="3542" y="6790"/>
                </a:lnTo>
                <a:lnTo>
                  <a:pt x="3640" y="6961"/>
                </a:lnTo>
                <a:lnTo>
                  <a:pt x="3762" y="7059"/>
                </a:lnTo>
                <a:lnTo>
                  <a:pt x="3884" y="7132"/>
                </a:lnTo>
                <a:lnTo>
                  <a:pt x="4030" y="7132"/>
                </a:lnTo>
                <a:lnTo>
                  <a:pt x="4104" y="7108"/>
                </a:lnTo>
                <a:lnTo>
                  <a:pt x="4275" y="7523"/>
                </a:lnTo>
                <a:lnTo>
                  <a:pt x="4494" y="7889"/>
                </a:lnTo>
                <a:lnTo>
                  <a:pt x="4714" y="8256"/>
                </a:lnTo>
                <a:lnTo>
                  <a:pt x="4983" y="8598"/>
                </a:lnTo>
                <a:lnTo>
                  <a:pt x="5252" y="8891"/>
                </a:lnTo>
                <a:lnTo>
                  <a:pt x="5545" y="9159"/>
                </a:lnTo>
                <a:lnTo>
                  <a:pt x="5862" y="9404"/>
                </a:lnTo>
                <a:lnTo>
                  <a:pt x="6180" y="9623"/>
                </a:lnTo>
                <a:lnTo>
                  <a:pt x="6180" y="10698"/>
                </a:lnTo>
                <a:lnTo>
                  <a:pt x="5667" y="10747"/>
                </a:lnTo>
                <a:lnTo>
                  <a:pt x="5081" y="10845"/>
                </a:lnTo>
                <a:lnTo>
                  <a:pt x="4519" y="10967"/>
                </a:lnTo>
                <a:lnTo>
                  <a:pt x="3957" y="11089"/>
                </a:lnTo>
                <a:lnTo>
                  <a:pt x="3420" y="11260"/>
                </a:lnTo>
                <a:lnTo>
                  <a:pt x="2931" y="11455"/>
                </a:lnTo>
                <a:lnTo>
                  <a:pt x="2467" y="11675"/>
                </a:lnTo>
                <a:lnTo>
                  <a:pt x="2028" y="11919"/>
                </a:lnTo>
                <a:lnTo>
                  <a:pt x="1637" y="12188"/>
                </a:lnTo>
                <a:lnTo>
                  <a:pt x="1271" y="12456"/>
                </a:lnTo>
                <a:lnTo>
                  <a:pt x="953" y="12774"/>
                </a:lnTo>
                <a:lnTo>
                  <a:pt x="684" y="13116"/>
                </a:lnTo>
                <a:lnTo>
                  <a:pt x="440" y="13458"/>
                </a:lnTo>
                <a:lnTo>
                  <a:pt x="269" y="13849"/>
                </a:lnTo>
                <a:lnTo>
                  <a:pt x="123" y="14239"/>
                </a:lnTo>
                <a:lnTo>
                  <a:pt x="49" y="14679"/>
                </a:lnTo>
                <a:lnTo>
                  <a:pt x="1" y="15119"/>
                </a:lnTo>
                <a:lnTo>
                  <a:pt x="49" y="15167"/>
                </a:lnTo>
                <a:lnTo>
                  <a:pt x="245" y="15265"/>
                </a:lnTo>
                <a:lnTo>
                  <a:pt x="416" y="15338"/>
                </a:lnTo>
                <a:lnTo>
                  <a:pt x="636" y="15436"/>
                </a:lnTo>
                <a:lnTo>
                  <a:pt x="904" y="15534"/>
                </a:lnTo>
                <a:lnTo>
                  <a:pt x="1271" y="15607"/>
                </a:lnTo>
                <a:lnTo>
                  <a:pt x="1710" y="15705"/>
                </a:lnTo>
                <a:lnTo>
                  <a:pt x="2223" y="15802"/>
                </a:lnTo>
                <a:lnTo>
                  <a:pt x="2834" y="15876"/>
                </a:lnTo>
                <a:lnTo>
                  <a:pt x="3566" y="15973"/>
                </a:lnTo>
                <a:lnTo>
                  <a:pt x="4397" y="16022"/>
                </a:lnTo>
                <a:lnTo>
                  <a:pt x="5325" y="16071"/>
                </a:lnTo>
                <a:lnTo>
                  <a:pt x="6399" y="16096"/>
                </a:lnTo>
                <a:lnTo>
                  <a:pt x="7621" y="16120"/>
                </a:lnTo>
                <a:lnTo>
                  <a:pt x="8817" y="16096"/>
                </a:lnTo>
                <a:lnTo>
                  <a:pt x="9892" y="16071"/>
                </a:lnTo>
                <a:lnTo>
                  <a:pt x="10844" y="16022"/>
                </a:lnTo>
                <a:lnTo>
                  <a:pt x="11675" y="15973"/>
                </a:lnTo>
                <a:lnTo>
                  <a:pt x="12408" y="15876"/>
                </a:lnTo>
                <a:lnTo>
                  <a:pt x="13018" y="15802"/>
                </a:lnTo>
                <a:lnTo>
                  <a:pt x="13555" y="15705"/>
                </a:lnTo>
                <a:lnTo>
                  <a:pt x="13995" y="15607"/>
                </a:lnTo>
                <a:lnTo>
                  <a:pt x="14361" y="15534"/>
                </a:lnTo>
                <a:lnTo>
                  <a:pt x="14654" y="15436"/>
                </a:lnTo>
                <a:lnTo>
                  <a:pt x="14874" y="15338"/>
                </a:lnTo>
                <a:lnTo>
                  <a:pt x="15045" y="15265"/>
                </a:lnTo>
                <a:lnTo>
                  <a:pt x="15216" y="15167"/>
                </a:lnTo>
                <a:lnTo>
                  <a:pt x="15289" y="15119"/>
                </a:lnTo>
                <a:lnTo>
                  <a:pt x="15241" y="14655"/>
                </a:lnTo>
                <a:lnTo>
                  <a:pt x="15167" y="14215"/>
                </a:lnTo>
                <a:lnTo>
                  <a:pt x="15045" y="13800"/>
                </a:lnTo>
                <a:lnTo>
                  <a:pt x="14874" y="13409"/>
                </a:lnTo>
                <a:lnTo>
                  <a:pt x="14630" y="13043"/>
                </a:lnTo>
                <a:lnTo>
                  <a:pt x="14361" y="12701"/>
                </a:lnTo>
                <a:lnTo>
                  <a:pt x="14044" y="12408"/>
                </a:lnTo>
                <a:lnTo>
                  <a:pt x="13678" y="12115"/>
                </a:lnTo>
                <a:lnTo>
                  <a:pt x="13287" y="11846"/>
                </a:lnTo>
                <a:lnTo>
                  <a:pt x="12847" y="11626"/>
                </a:lnTo>
                <a:lnTo>
                  <a:pt x="12359" y="11406"/>
                </a:lnTo>
                <a:lnTo>
                  <a:pt x="11846" y="11235"/>
                </a:lnTo>
                <a:lnTo>
                  <a:pt x="11284" y="11064"/>
                </a:lnTo>
                <a:lnTo>
                  <a:pt x="10698" y="10942"/>
                </a:lnTo>
                <a:lnTo>
                  <a:pt x="10063" y="10820"/>
                </a:lnTo>
                <a:lnTo>
                  <a:pt x="9428" y="10747"/>
                </a:lnTo>
                <a:lnTo>
                  <a:pt x="9110" y="10722"/>
                </a:lnTo>
                <a:lnTo>
                  <a:pt x="9110" y="9623"/>
                </a:lnTo>
                <a:lnTo>
                  <a:pt x="9428" y="9404"/>
                </a:lnTo>
                <a:lnTo>
                  <a:pt x="9745" y="9159"/>
                </a:lnTo>
                <a:lnTo>
                  <a:pt x="10039" y="8891"/>
                </a:lnTo>
                <a:lnTo>
                  <a:pt x="10332" y="8598"/>
                </a:lnTo>
                <a:lnTo>
                  <a:pt x="10576" y="8256"/>
                </a:lnTo>
                <a:lnTo>
                  <a:pt x="10796" y="7889"/>
                </a:lnTo>
                <a:lnTo>
                  <a:pt x="11015" y="7523"/>
                </a:lnTo>
                <a:lnTo>
                  <a:pt x="11186" y="7108"/>
                </a:lnTo>
                <a:lnTo>
                  <a:pt x="11260" y="7132"/>
                </a:lnTo>
                <a:lnTo>
                  <a:pt x="11406" y="7132"/>
                </a:lnTo>
                <a:lnTo>
                  <a:pt x="11528" y="7059"/>
                </a:lnTo>
                <a:lnTo>
                  <a:pt x="11650" y="6961"/>
                </a:lnTo>
                <a:lnTo>
                  <a:pt x="11748" y="6790"/>
                </a:lnTo>
                <a:lnTo>
                  <a:pt x="11846" y="6619"/>
                </a:lnTo>
                <a:lnTo>
                  <a:pt x="11944" y="6400"/>
                </a:lnTo>
                <a:lnTo>
                  <a:pt x="11992" y="6155"/>
                </a:lnTo>
                <a:lnTo>
                  <a:pt x="12041" y="5887"/>
                </a:lnTo>
                <a:lnTo>
                  <a:pt x="12066" y="5642"/>
                </a:lnTo>
                <a:lnTo>
                  <a:pt x="12041" y="5398"/>
                </a:lnTo>
                <a:lnTo>
                  <a:pt x="12017" y="5203"/>
                </a:lnTo>
                <a:lnTo>
                  <a:pt x="11968" y="5007"/>
                </a:lnTo>
                <a:lnTo>
                  <a:pt x="11919" y="4836"/>
                </a:lnTo>
                <a:lnTo>
                  <a:pt x="11846" y="4690"/>
                </a:lnTo>
                <a:lnTo>
                  <a:pt x="11748" y="4592"/>
                </a:lnTo>
                <a:lnTo>
                  <a:pt x="11626" y="4519"/>
                </a:lnTo>
                <a:lnTo>
                  <a:pt x="11699" y="4153"/>
                </a:lnTo>
                <a:lnTo>
                  <a:pt x="11724" y="3811"/>
                </a:lnTo>
                <a:lnTo>
                  <a:pt x="11724" y="3493"/>
                </a:lnTo>
                <a:lnTo>
                  <a:pt x="11724" y="3200"/>
                </a:lnTo>
                <a:lnTo>
                  <a:pt x="11699" y="2907"/>
                </a:lnTo>
                <a:lnTo>
                  <a:pt x="11650" y="2638"/>
                </a:lnTo>
                <a:lnTo>
                  <a:pt x="11577" y="2394"/>
                </a:lnTo>
                <a:lnTo>
                  <a:pt x="11504" y="2150"/>
                </a:lnTo>
                <a:lnTo>
                  <a:pt x="11406" y="1930"/>
                </a:lnTo>
                <a:lnTo>
                  <a:pt x="11309" y="1710"/>
                </a:lnTo>
                <a:lnTo>
                  <a:pt x="11186" y="1515"/>
                </a:lnTo>
                <a:lnTo>
                  <a:pt x="11040" y="1344"/>
                </a:lnTo>
                <a:lnTo>
                  <a:pt x="10893" y="1173"/>
                </a:lnTo>
                <a:lnTo>
                  <a:pt x="10747" y="1026"/>
                </a:lnTo>
                <a:lnTo>
                  <a:pt x="10429" y="758"/>
                </a:lnTo>
                <a:lnTo>
                  <a:pt x="10063" y="562"/>
                </a:lnTo>
                <a:lnTo>
                  <a:pt x="9697" y="367"/>
                </a:lnTo>
                <a:lnTo>
                  <a:pt x="9330" y="245"/>
                </a:lnTo>
                <a:lnTo>
                  <a:pt x="8964" y="147"/>
                </a:lnTo>
                <a:lnTo>
                  <a:pt x="8598" y="74"/>
                </a:lnTo>
                <a:lnTo>
                  <a:pt x="8256" y="25"/>
                </a:lnTo>
                <a:lnTo>
                  <a:pt x="793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nvGrpSpPr>
          <p:cNvPr id="4542" name="Google Shape;4542;p39"/>
          <p:cNvGrpSpPr/>
          <p:nvPr/>
        </p:nvGrpSpPr>
        <p:grpSpPr>
          <a:xfrm>
            <a:off x="4865134" y="2089056"/>
            <a:ext cx="351204" cy="324661"/>
            <a:chOff x="5975075" y="2327500"/>
            <a:chExt cx="420100" cy="388350"/>
          </a:xfrm>
        </p:grpSpPr>
        <p:sp>
          <p:nvSpPr>
            <p:cNvPr id="4543" name="Google Shape;4543;p39"/>
            <p:cNvSpPr/>
            <p:nvPr/>
          </p:nvSpPr>
          <p:spPr>
            <a:xfrm>
              <a:off x="5975075" y="2474650"/>
              <a:ext cx="98325" cy="220450"/>
            </a:xfrm>
            <a:custGeom>
              <a:avLst/>
              <a:gdLst/>
              <a:ahLst/>
              <a:cxnLst/>
              <a:rect l="l" t="t"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544" name="Google Shape;4544;p39"/>
            <p:cNvSpPr/>
            <p:nvPr/>
          </p:nvSpPr>
          <p:spPr>
            <a:xfrm>
              <a:off x="6088025" y="2327500"/>
              <a:ext cx="307150" cy="388350"/>
            </a:xfrm>
            <a:custGeom>
              <a:avLst/>
              <a:gdLst/>
              <a:ahLst/>
              <a:cxnLst/>
              <a:rect l="l" t="t"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4545" name="Google Shape;4545;p39"/>
          <p:cNvGrpSpPr/>
          <p:nvPr/>
        </p:nvGrpSpPr>
        <p:grpSpPr>
          <a:xfrm>
            <a:off x="5496544" y="2079358"/>
            <a:ext cx="215437" cy="351204"/>
            <a:chOff x="6730350" y="2315900"/>
            <a:chExt cx="257700" cy="420100"/>
          </a:xfrm>
        </p:grpSpPr>
        <p:sp>
          <p:nvSpPr>
            <p:cNvPr id="4546" name="Google Shape;4546;p39"/>
            <p:cNvSpPr/>
            <p:nvPr/>
          </p:nvSpPr>
          <p:spPr>
            <a:xfrm>
              <a:off x="6807900" y="2671250"/>
              <a:ext cx="102600" cy="22625"/>
            </a:xfrm>
            <a:custGeom>
              <a:avLst/>
              <a:gdLst/>
              <a:ahLst/>
              <a:cxnLst/>
              <a:rect l="l" t="t" r="r" b="b"/>
              <a:pathLst>
                <a:path w="4104" h="905" extrusionOk="0">
                  <a:moveTo>
                    <a:pt x="1" y="1"/>
                  </a:moveTo>
                  <a:lnTo>
                    <a:pt x="1" y="905"/>
                  </a:lnTo>
                  <a:lnTo>
                    <a:pt x="4104" y="905"/>
                  </a:lnTo>
                  <a:lnTo>
                    <a:pt x="410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547" name="Google Shape;4547;p39"/>
            <p:cNvSpPr/>
            <p:nvPr/>
          </p:nvSpPr>
          <p:spPr>
            <a:xfrm>
              <a:off x="6807900" y="2636450"/>
              <a:ext cx="102600" cy="22625"/>
            </a:xfrm>
            <a:custGeom>
              <a:avLst/>
              <a:gdLst/>
              <a:ahLst/>
              <a:cxnLst/>
              <a:rect l="l" t="t" r="r" b="b"/>
              <a:pathLst>
                <a:path w="4104" h="905" extrusionOk="0">
                  <a:moveTo>
                    <a:pt x="1" y="1"/>
                  </a:moveTo>
                  <a:lnTo>
                    <a:pt x="1" y="905"/>
                  </a:lnTo>
                  <a:lnTo>
                    <a:pt x="4104" y="905"/>
                  </a:lnTo>
                  <a:lnTo>
                    <a:pt x="410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548" name="Google Shape;4548;p39"/>
            <p:cNvSpPr/>
            <p:nvPr/>
          </p:nvSpPr>
          <p:spPr>
            <a:xfrm>
              <a:off x="6807900" y="2706075"/>
              <a:ext cx="102600" cy="29925"/>
            </a:xfrm>
            <a:custGeom>
              <a:avLst/>
              <a:gdLst/>
              <a:ahLst/>
              <a:cxnLst/>
              <a:rect l="l" t="t" r="r" b="b"/>
              <a:pathLst>
                <a:path w="4104" h="1197" extrusionOk="0">
                  <a:moveTo>
                    <a:pt x="1" y="0"/>
                  </a:moveTo>
                  <a:lnTo>
                    <a:pt x="1" y="171"/>
                  </a:lnTo>
                  <a:lnTo>
                    <a:pt x="25" y="318"/>
                  </a:lnTo>
                  <a:lnTo>
                    <a:pt x="98" y="464"/>
                  </a:lnTo>
                  <a:lnTo>
                    <a:pt x="196" y="586"/>
                  </a:lnTo>
                  <a:lnTo>
                    <a:pt x="343" y="660"/>
                  </a:lnTo>
                  <a:lnTo>
                    <a:pt x="1881" y="1172"/>
                  </a:lnTo>
                  <a:lnTo>
                    <a:pt x="2052" y="1197"/>
                  </a:lnTo>
                  <a:lnTo>
                    <a:pt x="2223" y="1172"/>
                  </a:lnTo>
                  <a:lnTo>
                    <a:pt x="3762" y="660"/>
                  </a:lnTo>
                  <a:lnTo>
                    <a:pt x="3908" y="586"/>
                  </a:lnTo>
                  <a:lnTo>
                    <a:pt x="4006" y="464"/>
                  </a:lnTo>
                  <a:lnTo>
                    <a:pt x="4079" y="318"/>
                  </a:lnTo>
                  <a:lnTo>
                    <a:pt x="4104" y="171"/>
                  </a:lnTo>
                  <a:lnTo>
                    <a:pt x="410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549" name="Google Shape;4549;p39"/>
            <p:cNvSpPr/>
            <p:nvPr/>
          </p:nvSpPr>
          <p:spPr>
            <a:xfrm>
              <a:off x="6811575" y="2463675"/>
              <a:ext cx="95275" cy="160600"/>
            </a:xfrm>
            <a:custGeom>
              <a:avLst/>
              <a:gdLst/>
              <a:ahLst/>
              <a:cxnLst/>
              <a:rect l="l" t="t" r="r" b="b"/>
              <a:pathLst>
                <a:path w="3811" h="6424" extrusionOk="0">
                  <a:moveTo>
                    <a:pt x="1905" y="0"/>
                  </a:moveTo>
                  <a:lnTo>
                    <a:pt x="928" y="831"/>
                  </a:lnTo>
                  <a:lnTo>
                    <a:pt x="855" y="879"/>
                  </a:lnTo>
                  <a:lnTo>
                    <a:pt x="782" y="904"/>
                  </a:lnTo>
                  <a:lnTo>
                    <a:pt x="684" y="879"/>
                  </a:lnTo>
                  <a:lnTo>
                    <a:pt x="611" y="831"/>
                  </a:lnTo>
                  <a:lnTo>
                    <a:pt x="0" y="318"/>
                  </a:lnTo>
                  <a:lnTo>
                    <a:pt x="1319" y="6423"/>
                  </a:lnTo>
                  <a:lnTo>
                    <a:pt x="2491" y="6423"/>
                  </a:lnTo>
                  <a:lnTo>
                    <a:pt x="3810" y="318"/>
                  </a:lnTo>
                  <a:lnTo>
                    <a:pt x="3200" y="831"/>
                  </a:lnTo>
                  <a:lnTo>
                    <a:pt x="3126" y="879"/>
                  </a:lnTo>
                  <a:lnTo>
                    <a:pt x="3029" y="904"/>
                  </a:lnTo>
                  <a:lnTo>
                    <a:pt x="2955" y="879"/>
                  </a:lnTo>
                  <a:lnTo>
                    <a:pt x="2882" y="831"/>
                  </a:lnTo>
                  <a:lnTo>
                    <a:pt x="190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550" name="Google Shape;4550;p39"/>
            <p:cNvSpPr/>
            <p:nvPr/>
          </p:nvSpPr>
          <p:spPr>
            <a:xfrm>
              <a:off x="6730350" y="2315900"/>
              <a:ext cx="257700" cy="308375"/>
            </a:xfrm>
            <a:custGeom>
              <a:avLst/>
              <a:gdLst/>
              <a:ahLst/>
              <a:cxnLst/>
              <a:rect l="l" t="t" r="r" b="b"/>
              <a:pathLst>
                <a:path w="10308" h="12335" extrusionOk="0">
                  <a:moveTo>
                    <a:pt x="5154" y="1"/>
                  </a:moveTo>
                  <a:lnTo>
                    <a:pt x="4617" y="25"/>
                  </a:lnTo>
                  <a:lnTo>
                    <a:pt x="4128" y="98"/>
                  </a:lnTo>
                  <a:lnTo>
                    <a:pt x="3615" y="245"/>
                  </a:lnTo>
                  <a:lnTo>
                    <a:pt x="3151" y="416"/>
                  </a:lnTo>
                  <a:lnTo>
                    <a:pt x="2712" y="636"/>
                  </a:lnTo>
                  <a:lnTo>
                    <a:pt x="2272" y="880"/>
                  </a:lnTo>
                  <a:lnTo>
                    <a:pt x="1881" y="1173"/>
                  </a:lnTo>
                  <a:lnTo>
                    <a:pt x="1515" y="1515"/>
                  </a:lnTo>
                  <a:lnTo>
                    <a:pt x="1198" y="1881"/>
                  </a:lnTo>
                  <a:lnTo>
                    <a:pt x="880" y="2272"/>
                  </a:lnTo>
                  <a:lnTo>
                    <a:pt x="636" y="2687"/>
                  </a:lnTo>
                  <a:lnTo>
                    <a:pt x="416" y="3151"/>
                  </a:lnTo>
                  <a:lnTo>
                    <a:pt x="245" y="3615"/>
                  </a:lnTo>
                  <a:lnTo>
                    <a:pt x="123" y="4104"/>
                  </a:lnTo>
                  <a:lnTo>
                    <a:pt x="50" y="4617"/>
                  </a:lnTo>
                  <a:lnTo>
                    <a:pt x="1" y="5154"/>
                  </a:lnTo>
                  <a:lnTo>
                    <a:pt x="25" y="5423"/>
                  </a:lnTo>
                  <a:lnTo>
                    <a:pt x="50" y="5691"/>
                  </a:lnTo>
                  <a:lnTo>
                    <a:pt x="123" y="6204"/>
                  </a:lnTo>
                  <a:lnTo>
                    <a:pt x="245" y="6693"/>
                  </a:lnTo>
                  <a:lnTo>
                    <a:pt x="416" y="7132"/>
                  </a:lnTo>
                  <a:lnTo>
                    <a:pt x="636" y="7572"/>
                  </a:lnTo>
                  <a:lnTo>
                    <a:pt x="856" y="7963"/>
                  </a:lnTo>
                  <a:lnTo>
                    <a:pt x="1100" y="8353"/>
                  </a:lnTo>
                  <a:lnTo>
                    <a:pt x="1369" y="8744"/>
                  </a:lnTo>
                  <a:lnTo>
                    <a:pt x="1906" y="9526"/>
                  </a:lnTo>
                  <a:lnTo>
                    <a:pt x="2150" y="9941"/>
                  </a:lnTo>
                  <a:lnTo>
                    <a:pt x="2394" y="10356"/>
                  </a:lnTo>
                  <a:lnTo>
                    <a:pt x="2614" y="10796"/>
                  </a:lnTo>
                  <a:lnTo>
                    <a:pt x="2810" y="11284"/>
                  </a:lnTo>
                  <a:lnTo>
                    <a:pt x="2980" y="11797"/>
                  </a:lnTo>
                  <a:lnTo>
                    <a:pt x="3103" y="12334"/>
                  </a:lnTo>
                  <a:lnTo>
                    <a:pt x="4079" y="12334"/>
                  </a:lnTo>
                  <a:lnTo>
                    <a:pt x="3249" y="8500"/>
                  </a:lnTo>
                  <a:lnTo>
                    <a:pt x="2663" y="5642"/>
                  </a:lnTo>
                  <a:lnTo>
                    <a:pt x="2663" y="5520"/>
                  </a:lnTo>
                  <a:lnTo>
                    <a:pt x="2712" y="5423"/>
                  </a:lnTo>
                  <a:lnTo>
                    <a:pt x="2785" y="5374"/>
                  </a:lnTo>
                  <a:lnTo>
                    <a:pt x="2883" y="5349"/>
                  </a:lnTo>
                  <a:lnTo>
                    <a:pt x="2956" y="5349"/>
                  </a:lnTo>
                  <a:lnTo>
                    <a:pt x="3054" y="5398"/>
                  </a:lnTo>
                  <a:lnTo>
                    <a:pt x="4031" y="6253"/>
                  </a:lnTo>
                  <a:lnTo>
                    <a:pt x="4983" y="5398"/>
                  </a:lnTo>
                  <a:lnTo>
                    <a:pt x="5081" y="5349"/>
                  </a:lnTo>
                  <a:lnTo>
                    <a:pt x="5227" y="5349"/>
                  </a:lnTo>
                  <a:lnTo>
                    <a:pt x="5325" y="5398"/>
                  </a:lnTo>
                  <a:lnTo>
                    <a:pt x="6278" y="6253"/>
                  </a:lnTo>
                  <a:lnTo>
                    <a:pt x="7254" y="5398"/>
                  </a:lnTo>
                  <a:lnTo>
                    <a:pt x="7352" y="5349"/>
                  </a:lnTo>
                  <a:lnTo>
                    <a:pt x="7425" y="5349"/>
                  </a:lnTo>
                  <a:lnTo>
                    <a:pt x="7523" y="5374"/>
                  </a:lnTo>
                  <a:lnTo>
                    <a:pt x="7596" y="5423"/>
                  </a:lnTo>
                  <a:lnTo>
                    <a:pt x="7645" y="5520"/>
                  </a:lnTo>
                  <a:lnTo>
                    <a:pt x="7645" y="5642"/>
                  </a:lnTo>
                  <a:lnTo>
                    <a:pt x="7059" y="8500"/>
                  </a:lnTo>
                  <a:lnTo>
                    <a:pt x="6229" y="12334"/>
                  </a:lnTo>
                  <a:lnTo>
                    <a:pt x="7206" y="12334"/>
                  </a:lnTo>
                  <a:lnTo>
                    <a:pt x="7328" y="11797"/>
                  </a:lnTo>
                  <a:lnTo>
                    <a:pt x="7499" y="11284"/>
                  </a:lnTo>
                  <a:lnTo>
                    <a:pt x="7694" y="10796"/>
                  </a:lnTo>
                  <a:lnTo>
                    <a:pt x="7914" y="10356"/>
                  </a:lnTo>
                  <a:lnTo>
                    <a:pt x="8158" y="9941"/>
                  </a:lnTo>
                  <a:lnTo>
                    <a:pt x="8402" y="9526"/>
                  </a:lnTo>
                  <a:lnTo>
                    <a:pt x="8940" y="8744"/>
                  </a:lnTo>
                  <a:lnTo>
                    <a:pt x="9208" y="8353"/>
                  </a:lnTo>
                  <a:lnTo>
                    <a:pt x="9453" y="7963"/>
                  </a:lnTo>
                  <a:lnTo>
                    <a:pt x="9672" y="7572"/>
                  </a:lnTo>
                  <a:lnTo>
                    <a:pt x="9892" y="7132"/>
                  </a:lnTo>
                  <a:lnTo>
                    <a:pt x="10063" y="6693"/>
                  </a:lnTo>
                  <a:lnTo>
                    <a:pt x="10185" y="6204"/>
                  </a:lnTo>
                  <a:lnTo>
                    <a:pt x="10259" y="5691"/>
                  </a:lnTo>
                  <a:lnTo>
                    <a:pt x="10283" y="5423"/>
                  </a:lnTo>
                  <a:lnTo>
                    <a:pt x="10307" y="5154"/>
                  </a:lnTo>
                  <a:lnTo>
                    <a:pt x="10259" y="4617"/>
                  </a:lnTo>
                  <a:lnTo>
                    <a:pt x="10185" y="4104"/>
                  </a:lnTo>
                  <a:lnTo>
                    <a:pt x="10063" y="3615"/>
                  </a:lnTo>
                  <a:lnTo>
                    <a:pt x="9892" y="3151"/>
                  </a:lnTo>
                  <a:lnTo>
                    <a:pt x="9672" y="2687"/>
                  </a:lnTo>
                  <a:lnTo>
                    <a:pt x="9428" y="2272"/>
                  </a:lnTo>
                  <a:lnTo>
                    <a:pt x="9111" y="1881"/>
                  </a:lnTo>
                  <a:lnTo>
                    <a:pt x="8793" y="1515"/>
                  </a:lnTo>
                  <a:lnTo>
                    <a:pt x="8427" y="1173"/>
                  </a:lnTo>
                  <a:lnTo>
                    <a:pt x="8036" y="880"/>
                  </a:lnTo>
                  <a:lnTo>
                    <a:pt x="7596" y="636"/>
                  </a:lnTo>
                  <a:lnTo>
                    <a:pt x="7157" y="416"/>
                  </a:lnTo>
                  <a:lnTo>
                    <a:pt x="6693" y="245"/>
                  </a:lnTo>
                  <a:lnTo>
                    <a:pt x="6180" y="98"/>
                  </a:lnTo>
                  <a:lnTo>
                    <a:pt x="5691" y="25"/>
                  </a:lnTo>
                  <a:lnTo>
                    <a:pt x="515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4551" name="Google Shape;4551;p39"/>
          <p:cNvGrpSpPr/>
          <p:nvPr/>
        </p:nvGrpSpPr>
        <p:grpSpPr>
          <a:xfrm>
            <a:off x="477889" y="2615840"/>
            <a:ext cx="109265" cy="398166"/>
            <a:chOff x="727175" y="2957625"/>
            <a:chExt cx="130700" cy="476275"/>
          </a:xfrm>
        </p:grpSpPr>
        <p:sp>
          <p:nvSpPr>
            <p:cNvPr id="4552" name="Google Shape;4552;p39"/>
            <p:cNvSpPr/>
            <p:nvPr/>
          </p:nvSpPr>
          <p:spPr>
            <a:xfrm>
              <a:off x="727175" y="2957625"/>
              <a:ext cx="130700" cy="476275"/>
            </a:xfrm>
            <a:custGeom>
              <a:avLst/>
              <a:gdLst/>
              <a:ahLst/>
              <a:cxnLst/>
              <a:rect l="l" t="t" r="r" b="b"/>
              <a:pathLst>
                <a:path w="5228" h="19051" extrusionOk="0">
                  <a:moveTo>
                    <a:pt x="2614" y="489"/>
                  </a:moveTo>
                  <a:lnTo>
                    <a:pt x="2858" y="538"/>
                  </a:lnTo>
                  <a:lnTo>
                    <a:pt x="3102" y="611"/>
                  </a:lnTo>
                  <a:lnTo>
                    <a:pt x="3322" y="709"/>
                  </a:lnTo>
                  <a:lnTo>
                    <a:pt x="3493" y="880"/>
                  </a:lnTo>
                  <a:lnTo>
                    <a:pt x="3664" y="1051"/>
                  </a:lnTo>
                  <a:lnTo>
                    <a:pt x="3762" y="1270"/>
                  </a:lnTo>
                  <a:lnTo>
                    <a:pt x="3835" y="1490"/>
                  </a:lnTo>
                  <a:lnTo>
                    <a:pt x="3859" y="1759"/>
                  </a:lnTo>
                  <a:lnTo>
                    <a:pt x="3859" y="14483"/>
                  </a:lnTo>
                  <a:lnTo>
                    <a:pt x="3884" y="14581"/>
                  </a:lnTo>
                  <a:lnTo>
                    <a:pt x="3908" y="14679"/>
                  </a:lnTo>
                  <a:lnTo>
                    <a:pt x="3957" y="14776"/>
                  </a:lnTo>
                  <a:lnTo>
                    <a:pt x="4030" y="14850"/>
                  </a:lnTo>
                  <a:lnTo>
                    <a:pt x="4177" y="14996"/>
                  </a:lnTo>
                  <a:lnTo>
                    <a:pt x="4324" y="15167"/>
                  </a:lnTo>
                  <a:lnTo>
                    <a:pt x="4446" y="15363"/>
                  </a:lnTo>
                  <a:lnTo>
                    <a:pt x="4543" y="15558"/>
                  </a:lnTo>
                  <a:lnTo>
                    <a:pt x="4641" y="15778"/>
                  </a:lnTo>
                  <a:lnTo>
                    <a:pt x="4690" y="15973"/>
                  </a:lnTo>
                  <a:lnTo>
                    <a:pt x="4714" y="16193"/>
                  </a:lnTo>
                  <a:lnTo>
                    <a:pt x="4739" y="16437"/>
                  </a:lnTo>
                  <a:lnTo>
                    <a:pt x="4714" y="16633"/>
                  </a:lnTo>
                  <a:lnTo>
                    <a:pt x="4690" y="16852"/>
                  </a:lnTo>
                  <a:lnTo>
                    <a:pt x="4641" y="17048"/>
                  </a:lnTo>
                  <a:lnTo>
                    <a:pt x="4568" y="17243"/>
                  </a:lnTo>
                  <a:lnTo>
                    <a:pt x="4470" y="17438"/>
                  </a:lnTo>
                  <a:lnTo>
                    <a:pt x="4372" y="17609"/>
                  </a:lnTo>
                  <a:lnTo>
                    <a:pt x="4250" y="17780"/>
                  </a:lnTo>
                  <a:lnTo>
                    <a:pt x="4104" y="17927"/>
                  </a:lnTo>
                  <a:lnTo>
                    <a:pt x="3957" y="18073"/>
                  </a:lnTo>
                  <a:lnTo>
                    <a:pt x="3811" y="18196"/>
                  </a:lnTo>
                  <a:lnTo>
                    <a:pt x="3615" y="18293"/>
                  </a:lnTo>
                  <a:lnTo>
                    <a:pt x="3444" y="18391"/>
                  </a:lnTo>
                  <a:lnTo>
                    <a:pt x="3249" y="18464"/>
                  </a:lnTo>
                  <a:lnTo>
                    <a:pt x="3029" y="18513"/>
                  </a:lnTo>
                  <a:lnTo>
                    <a:pt x="2834" y="18538"/>
                  </a:lnTo>
                  <a:lnTo>
                    <a:pt x="2614" y="18562"/>
                  </a:lnTo>
                  <a:lnTo>
                    <a:pt x="2394" y="18538"/>
                  </a:lnTo>
                  <a:lnTo>
                    <a:pt x="2174" y="18513"/>
                  </a:lnTo>
                  <a:lnTo>
                    <a:pt x="1979" y="18464"/>
                  </a:lnTo>
                  <a:lnTo>
                    <a:pt x="1784" y="18391"/>
                  </a:lnTo>
                  <a:lnTo>
                    <a:pt x="1613" y="18293"/>
                  </a:lnTo>
                  <a:lnTo>
                    <a:pt x="1417" y="18196"/>
                  </a:lnTo>
                  <a:lnTo>
                    <a:pt x="1271" y="18073"/>
                  </a:lnTo>
                  <a:lnTo>
                    <a:pt x="1124" y="17927"/>
                  </a:lnTo>
                  <a:lnTo>
                    <a:pt x="978" y="17780"/>
                  </a:lnTo>
                  <a:lnTo>
                    <a:pt x="855" y="17609"/>
                  </a:lnTo>
                  <a:lnTo>
                    <a:pt x="758" y="17438"/>
                  </a:lnTo>
                  <a:lnTo>
                    <a:pt x="660" y="17243"/>
                  </a:lnTo>
                  <a:lnTo>
                    <a:pt x="587" y="17048"/>
                  </a:lnTo>
                  <a:lnTo>
                    <a:pt x="538" y="16852"/>
                  </a:lnTo>
                  <a:lnTo>
                    <a:pt x="514" y="16633"/>
                  </a:lnTo>
                  <a:lnTo>
                    <a:pt x="489" y="16437"/>
                  </a:lnTo>
                  <a:lnTo>
                    <a:pt x="514" y="16193"/>
                  </a:lnTo>
                  <a:lnTo>
                    <a:pt x="538" y="15973"/>
                  </a:lnTo>
                  <a:lnTo>
                    <a:pt x="587" y="15778"/>
                  </a:lnTo>
                  <a:lnTo>
                    <a:pt x="684" y="15558"/>
                  </a:lnTo>
                  <a:lnTo>
                    <a:pt x="782" y="15363"/>
                  </a:lnTo>
                  <a:lnTo>
                    <a:pt x="904" y="15167"/>
                  </a:lnTo>
                  <a:lnTo>
                    <a:pt x="1051" y="14996"/>
                  </a:lnTo>
                  <a:lnTo>
                    <a:pt x="1197" y="14850"/>
                  </a:lnTo>
                  <a:lnTo>
                    <a:pt x="1271" y="14776"/>
                  </a:lnTo>
                  <a:lnTo>
                    <a:pt x="1319" y="14679"/>
                  </a:lnTo>
                  <a:lnTo>
                    <a:pt x="1344" y="14581"/>
                  </a:lnTo>
                  <a:lnTo>
                    <a:pt x="1368" y="14483"/>
                  </a:lnTo>
                  <a:lnTo>
                    <a:pt x="1368" y="1759"/>
                  </a:lnTo>
                  <a:lnTo>
                    <a:pt x="1393" y="1490"/>
                  </a:lnTo>
                  <a:lnTo>
                    <a:pt x="1466" y="1270"/>
                  </a:lnTo>
                  <a:lnTo>
                    <a:pt x="1564" y="1051"/>
                  </a:lnTo>
                  <a:lnTo>
                    <a:pt x="1735" y="880"/>
                  </a:lnTo>
                  <a:lnTo>
                    <a:pt x="1906" y="709"/>
                  </a:lnTo>
                  <a:lnTo>
                    <a:pt x="2125" y="611"/>
                  </a:lnTo>
                  <a:lnTo>
                    <a:pt x="2370" y="538"/>
                  </a:lnTo>
                  <a:lnTo>
                    <a:pt x="2614" y="489"/>
                  </a:lnTo>
                  <a:close/>
                  <a:moveTo>
                    <a:pt x="2614" y="0"/>
                  </a:moveTo>
                  <a:lnTo>
                    <a:pt x="2443" y="25"/>
                  </a:lnTo>
                  <a:lnTo>
                    <a:pt x="2272" y="49"/>
                  </a:lnTo>
                  <a:lnTo>
                    <a:pt x="2101" y="98"/>
                  </a:lnTo>
                  <a:lnTo>
                    <a:pt x="1930" y="147"/>
                  </a:lnTo>
                  <a:lnTo>
                    <a:pt x="1784" y="220"/>
                  </a:lnTo>
                  <a:lnTo>
                    <a:pt x="1637" y="318"/>
                  </a:lnTo>
                  <a:lnTo>
                    <a:pt x="1515" y="416"/>
                  </a:lnTo>
                  <a:lnTo>
                    <a:pt x="1393" y="513"/>
                  </a:lnTo>
                  <a:lnTo>
                    <a:pt x="1271" y="635"/>
                  </a:lnTo>
                  <a:lnTo>
                    <a:pt x="1173" y="782"/>
                  </a:lnTo>
                  <a:lnTo>
                    <a:pt x="1075" y="928"/>
                  </a:lnTo>
                  <a:lnTo>
                    <a:pt x="1002" y="1075"/>
                  </a:lnTo>
                  <a:lnTo>
                    <a:pt x="953" y="1246"/>
                  </a:lnTo>
                  <a:lnTo>
                    <a:pt x="904" y="1393"/>
                  </a:lnTo>
                  <a:lnTo>
                    <a:pt x="880" y="1588"/>
                  </a:lnTo>
                  <a:lnTo>
                    <a:pt x="880" y="1759"/>
                  </a:lnTo>
                  <a:lnTo>
                    <a:pt x="880" y="14483"/>
                  </a:lnTo>
                  <a:lnTo>
                    <a:pt x="684" y="14679"/>
                  </a:lnTo>
                  <a:lnTo>
                    <a:pt x="514" y="14874"/>
                  </a:lnTo>
                  <a:lnTo>
                    <a:pt x="367" y="15094"/>
                  </a:lnTo>
                  <a:lnTo>
                    <a:pt x="245" y="15338"/>
                  </a:lnTo>
                  <a:lnTo>
                    <a:pt x="147" y="15607"/>
                  </a:lnTo>
                  <a:lnTo>
                    <a:pt x="74" y="15875"/>
                  </a:lnTo>
                  <a:lnTo>
                    <a:pt x="25" y="16144"/>
                  </a:lnTo>
                  <a:lnTo>
                    <a:pt x="1" y="16437"/>
                  </a:lnTo>
                  <a:lnTo>
                    <a:pt x="25" y="16681"/>
                  </a:lnTo>
                  <a:lnTo>
                    <a:pt x="49" y="16950"/>
                  </a:lnTo>
                  <a:lnTo>
                    <a:pt x="123" y="17194"/>
                  </a:lnTo>
                  <a:lnTo>
                    <a:pt x="196" y="17438"/>
                  </a:lnTo>
                  <a:lnTo>
                    <a:pt x="318" y="17683"/>
                  </a:lnTo>
                  <a:lnTo>
                    <a:pt x="440" y="17878"/>
                  </a:lnTo>
                  <a:lnTo>
                    <a:pt x="611" y="18098"/>
                  </a:lnTo>
                  <a:lnTo>
                    <a:pt x="758" y="18269"/>
                  </a:lnTo>
                  <a:lnTo>
                    <a:pt x="953" y="18440"/>
                  </a:lnTo>
                  <a:lnTo>
                    <a:pt x="1149" y="18586"/>
                  </a:lnTo>
                  <a:lnTo>
                    <a:pt x="1368" y="18733"/>
                  </a:lnTo>
                  <a:lnTo>
                    <a:pt x="1588" y="18831"/>
                  </a:lnTo>
                  <a:lnTo>
                    <a:pt x="1832" y="18928"/>
                  </a:lnTo>
                  <a:lnTo>
                    <a:pt x="2077" y="18977"/>
                  </a:lnTo>
                  <a:lnTo>
                    <a:pt x="2345" y="19026"/>
                  </a:lnTo>
                  <a:lnTo>
                    <a:pt x="2614" y="19050"/>
                  </a:lnTo>
                  <a:lnTo>
                    <a:pt x="2883" y="19026"/>
                  </a:lnTo>
                  <a:lnTo>
                    <a:pt x="3151" y="18977"/>
                  </a:lnTo>
                  <a:lnTo>
                    <a:pt x="3395" y="18928"/>
                  </a:lnTo>
                  <a:lnTo>
                    <a:pt x="3640" y="18831"/>
                  </a:lnTo>
                  <a:lnTo>
                    <a:pt x="3859" y="18733"/>
                  </a:lnTo>
                  <a:lnTo>
                    <a:pt x="4079" y="18586"/>
                  </a:lnTo>
                  <a:lnTo>
                    <a:pt x="4275" y="18440"/>
                  </a:lnTo>
                  <a:lnTo>
                    <a:pt x="4470" y="18269"/>
                  </a:lnTo>
                  <a:lnTo>
                    <a:pt x="4617" y="18098"/>
                  </a:lnTo>
                  <a:lnTo>
                    <a:pt x="4788" y="17878"/>
                  </a:lnTo>
                  <a:lnTo>
                    <a:pt x="4910" y="17683"/>
                  </a:lnTo>
                  <a:lnTo>
                    <a:pt x="5032" y="17438"/>
                  </a:lnTo>
                  <a:lnTo>
                    <a:pt x="5105" y="17194"/>
                  </a:lnTo>
                  <a:lnTo>
                    <a:pt x="5178" y="16950"/>
                  </a:lnTo>
                  <a:lnTo>
                    <a:pt x="5203" y="16681"/>
                  </a:lnTo>
                  <a:lnTo>
                    <a:pt x="5227" y="16437"/>
                  </a:lnTo>
                  <a:lnTo>
                    <a:pt x="5203" y="16144"/>
                  </a:lnTo>
                  <a:lnTo>
                    <a:pt x="5154" y="15875"/>
                  </a:lnTo>
                  <a:lnTo>
                    <a:pt x="5081" y="15607"/>
                  </a:lnTo>
                  <a:lnTo>
                    <a:pt x="4983" y="15338"/>
                  </a:lnTo>
                  <a:lnTo>
                    <a:pt x="4861" y="15094"/>
                  </a:lnTo>
                  <a:lnTo>
                    <a:pt x="4714" y="14874"/>
                  </a:lnTo>
                  <a:lnTo>
                    <a:pt x="4543" y="14679"/>
                  </a:lnTo>
                  <a:lnTo>
                    <a:pt x="4348" y="14483"/>
                  </a:lnTo>
                  <a:lnTo>
                    <a:pt x="4348" y="1759"/>
                  </a:lnTo>
                  <a:lnTo>
                    <a:pt x="4348" y="1588"/>
                  </a:lnTo>
                  <a:lnTo>
                    <a:pt x="4324" y="1393"/>
                  </a:lnTo>
                  <a:lnTo>
                    <a:pt x="4275" y="1246"/>
                  </a:lnTo>
                  <a:lnTo>
                    <a:pt x="4226" y="1075"/>
                  </a:lnTo>
                  <a:lnTo>
                    <a:pt x="4153" y="928"/>
                  </a:lnTo>
                  <a:lnTo>
                    <a:pt x="4055" y="782"/>
                  </a:lnTo>
                  <a:lnTo>
                    <a:pt x="3957" y="635"/>
                  </a:lnTo>
                  <a:lnTo>
                    <a:pt x="3835" y="513"/>
                  </a:lnTo>
                  <a:lnTo>
                    <a:pt x="3713" y="416"/>
                  </a:lnTo>
                  <a:lnTo>
                    <a:pt x="3591" y="318"/>
                  </a:lnTo>
                  <a:lnTo>
                    <a:pt x="3444" y="220"/>
                  </a:lnTo>
                  <a:lnTo>
                    <a:pt x="3298" y="147"/>
                  </a:lnTo>
                  <a:lnTo>
                    <a:pt x="3127" y="98"/>
                  </a:lnTo>
                  <a:lnTo>
                    <a:pt x="2956" y="49"/>
                  </a:lnTo>
                  <a:lnTo>
                    <a:pt x="2785" y="25"/>
                  </a:lnTo>
                  <a:lnTo>
                    <a:pt x="261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553" name="Google Shape;4553;p39"/>
            <p:cNvSpPr/>
            <p:nvPr/>
          </p:nvSpPr>
          <p:spPr>
            <a:xfrm>
              <a:off x="751600" y="3090125"/>
              <a:ext cx="81850" cy="319350"/>
            </a:xfrm>
            <a:custGeom>
              <a:avLst/>
              <a:gdLst/>
              <a:ahLst/>
              <a:cxnLst/>
              <a:rect l="l" t="t" r="r" b="b"/>
              <a:pathLst>
                <a:path w="3274" h="12774" extrusionOk="0">
                  <a:moveTo>
                    <a:pt x="880" y="0"/>
                  </a:moveTo>
                  <a:lnTo>
                    <a:pt x="880" y="9183"/>
                  </a:lnTo>
                  <a:lnTo>
                    <a:pt x="855" y="9379"/>
                  </a:lnTo>
                  <a:lnTo>
                    <a:pt x="782" y="9574"/>
                  </a:lnTo>
                  <a:lnTo>
                    <a:pt x="684" y="9745"/>
                  </a:lnTo>
                  <a:lnTo>
                    <a:pt x="538" y="9916"/>
                  </a:lnTo>
                  <a:lnTo>
                    <a:pt x="416" y="10038"/>
                  </a:lnTo>
                  <a:lnTo>
                    <a:pt x="318" y="10160"/>
                  </a:lnTo>
                  <a:lnTo>
                    <a:pt x="220" y="10307"/>
                  </a:lnTo>
                  <a:lnTo>
                    <a:pt x="147" y="10453"/>
                  </a:lnTo>
                  <a:lnTo>
                    <a:pt x="74" y="10624"/>
                  </a:lnTo>
                  <a:lnTo>
                    <a:pt x="49" y="10795"/>
                  </a:lnTo>
                  <a:lnTo>
                    <a:pt x="1" y="10966"/>
                  </a:lnTo>
                  <a:lnTo>
                    <a:pt x="1" y="11137"/>
                  </a:lnTo>
                  <a:lnTo>
                    <a:pt x="1" y="11284"/>
                  </a:lnTo>
                  <a:lnTo>
                    <a:pt x="25" y="11455"/>
                  </a:lnTo>
                  <a:lnTo>
                    <a:pt x="74" y="11601"/>
                  </a:lnTo>
                  <a:lnTo>
                    <a:pt x="123" y="11772"/>
                  </a:lnTo>
                  <a:lnTo>
                    <a:pt x="196" y="11894"/>
                  </a:lnTo>
                  <a:lnTo>
                    <a:pt x="294" y="12041"/>
                  </a:lnTo>
                  <a:lnTo>
                    <a:pt x="367" y="12163"/>
                  </a:lnTo>
                  <a:lnTo>
                    <a:pt x="489" y="12285"/>
                  </a:lnTo>
                  <a:lnTo>
                    <a:pt x="587" y="12383"/>
                  </a:lnTo>
                  <a:lnTo>
                    <a:pt x="733" y="12480"/>
                  </a:lnTo>
                  <a:lnTo>
                    <a:pt x="855" y="12554"/>
                  </a:lnTo>
                  <a:lnTo>
                    <a:pt x="1002" y="12627"/>
                  </a:lnTo>
                  <a:lnTo>
                    <a:pt x="1148" y="12700"/>
                  </a:lnTo>
                  <a:lnTo>
                    <a:pt x="1319" y="12725"/>
                  </a:lnTo>
                  <a:lnTo>
                    <a:pt x="1466" y="12749"/>
                  </a:lnTo>
                  <a:lnTo>
                    <a:pt x="1637" y="12773"/>
                  </a:lnTo>
                  <a:lnTo>
                    <a:pt x="1808" y="12749"/>
                  </a:lnTo>
                  <a:lnTo>
                    <a:pt x="1954" y="12725"/>
                  </a:lnTo>
                  <a:lnTo>
                    <a:pt x="2125" y="12700"/>
                  </a:lnTo>
                  <a:lnTo>
                    <a:pt x="2272" y="12627"/>
                  </a:lnTo>
                  <a:lnTo>
                    <a:pt x="2418" y="12554"/>
                  </a:lnTo>
                  <a:lnTo>
                    <a:pt x="2541" y="12480"/>
                  </a:lnTo>
                  <a:lnTo>
                    <a:pt x="2687" y="12383"/>
                  </a:lnTo>
                  <a:lnTo>
                    <a:pt x="2785" y="12285"/>
                  </a:lnTo>
                  <a:lnTo>
                    <a:pt x="2907" y="12163"/>
                  </a:lnTo>
                  <a:lnTo>
                    <a:pt x="2980" y="12041"/>
                  </a:lnTo>
                  <a:lnTo>
                    <a:pt x="3078" y="11894"/>
                  </a:lnTo>
                  <a:lnTo>
                    <a:pt x="3151" y="11772"/>
                  </a:lnTo>
                  <a:lnTo>
                    <a:pt x="3200" y="11601"/>
                  </a:lnTo>
                  <a:lnTo>
                    <a:pt x="3249" y="11455"/>
                  </a:lnTo>
                  <a:lnTo>
                    <a:pt x="3273" y="11284"/>
                  </a:lnTo>
                  <a:lnTo>
                    <a:pt x="3273" y="11137"/>
                  </a:lnTo>
                  <a:lnTo>
                    <a:pt x="3273" y="10966"/>
                  </a:lnTo>
                  <a:lnTo>
                    <a:pt x="3224" y="10795"/>
                  </a:lnTo>
                  <a:lnTo>
                    <a:pt x="3200" y="10624"/>
                  </a:lnTo>
                  <a:lnTo>
                    <a:pt x="3127" y="10453"/>
                  </a:lnTo>
                  <a:lnTo>
                    <a:pt x="3053" y="10307"/>
                  </a:lnTo>
                  <a:lnTo>
                    <a:pt x="2956" y="10160"/>
                  </a:lnTo>
                  <a:lnTo>
                    <a:pt x="2858" y="10038"/>
                  </a:lnTo>
                  <a:lnTo>
                    <a:pt x="2736" y="9916"/>
                  </a:lnTo>
                  <a:lnTo>
                    <a:pt x="2589" y="9745"/>
                  </a:lnTo>
                  <a:lnTo>
                    <a:pt x="2492" y="9574"/>
                  </a:lnTo>
                  <a:lnTo>
                    <a:pt x="2418" y="9379"/>
                  </a:lnTo>
                  <a:lnTo>
                    <a:pt x="2394" y="9183"/>
                  </a:lnTo>
                  <a:lnTo>
                    <a:pt x="2394" y="8255"/>
                  </a:lnTo>
                  <a:lnTo>
                    <a:pt x="2052" y="8255"/>
                  </a:lnTo>
                  <a:lnTo>
                    <a:pt x="1954" y="8231"/>
                  </a:lnTo>
                  <a:lnTo>
                    <a:pt x="1881" y="8182"/>
                  </a:lnTo>
                  <a:lnTo>
                    <a:pt x="1832" y="8109"/>
                  </a:lnTo>
                  <a:lnTo>
                    <a:pt x="1808" y="8011"/>
                  </a:lnTo>
                  <a:lnTo>
                    <a:pt x="1832" y="7913"/>
                  </a:lnTo>
                  <a:lnTo>
                    <a:pt x="1881" y="7840"/>
                  </a:lnTo>
                  <a:lnTo>
                    <a:pt x="1954" y="7791"/>
                  </a:lnTo>
                  <a:lnTo>
                    <a:pt x="2052" y="7767"/>
                  </a:lnTo>
                  <a:lnTo>
                    <a:pt x="2394" y="7767"/>
                  </a:lnTo>
                  <a:lnTo>
                    <a:pt x="2394" y="6912"/>
                  </a:lnTo>
                  <a:lnTo>
                    <a:pt x="2052" y="6912"/>
                  </a:lnTo>
                  <a:lnTo>
                    <a:pt x="1954" y="6888"/>
                  </a:lnTo>
                  <a:lnTo>
                    <a:pt x="1881" y="6839"/>
                  </a:lnTo>
                  <a:lnTo>
                    <a:pt x="1832" y="6765"/>
                  </a:lnTo>
                  <a:lnTo>
                    <a:pt x="1808" y="6668"/>
                  </a:lnTo>
                  <a:lnTo>
                    <a:pt x="1832" y="6570"/>
                  </a:lnTo>
                  <a:lnTo>
                    <a:pt x="1881" y="6497"/>
                  </a:lnTo>
                  <a:lnTo>
                    <a:pt x="1954" y="6448"/>
                  </a:lnTo>
                  <a:lnTo>
                    <a:pt x="2052" y="6423"/>
                  </a:lnTo>
                  <a:lnTo>
                    <a:pt x="2394" y="6423"/>
                  </a:lnTo>
                  <a:lnTo>
                    <a:pt x="2394" y="5569"/>
                  </a:lnTo>
                  <a:lnTo>
                    <a:pt x="2052" y="5569"/>
                  </a:lnTo>
                  <a:lnTo>
                    <a:pt x="1954" y="5544"/>
                  </a:lnTo>
                  <a:lnTo>
                    <a:pt x="1881" y="5495"/>
                  </a:lnTo>
                  <a:lnTo>
                    <a:pt x="1832" y="5422"/>
                  </a:lnTo>
                  <a:lnTo>
                    <a:pt x="1808" y="5324"/>
                  </a:lnTo>
                  <a:lnTo>
                    <a:pt x="1832" y="5227"/>
                  </a:lnTo>
                  <a:lnTo>
                    <a:pt x="1881" y="5153"/>
                  </a:lnTo>
                  <a:lnTo>
                    <a:pt x="1954" y="5105"/>
                  </a:lnTo>
                  <a:lnTo>
                    <a:pt x="2052" y="5080"/>
                  </a:lnTo>
                  <a:lnTo>
                    <a:pt x="2394" y="5080"/>
                  </a:lnTo>
                  <a:lnTo>
                    <a:pt x="2394" y="4225"/>
                  </a:lnTo>
                  <a:lnTo>
                    <a:pt x="2052" y="4225"/>
                  </a:lnTo>
                  <a:lnTo>
                    <a:pt x="1954" y="4201"/>
                  </a:lnTo>
                  <a:lnTo>
                    <a:pt x="1881" y="4152"/>
                  </a:lnTo>
                  <a:lnTo>
                    <a:pt x="1832" y="4079"/>
                  </a:lnTo>
                  <a:lnTo>
                    <a:pt x="1808" y="3981"/>
                  </a:lnTo>
                  <a:lnTo>
                    <a:pt x="1832" y="3883"/>
                  </a:lnTo>
                  <a:lnTo>
                    <a:pt x="1881" y="3810"/>
                  </a:lnTo>
                  <a:lnTo>
                    <a:pt x="1954" y="3761"/>
                  </a:lnTo>
                  <a:lnTo>
                    <a:pt x="2052" y="3737"/>
                  </a:lnTo>
                  <a:lnTo>
                    <a:pt x="2394" y="3737"/>
                  </a:lnTo>
                  <a:lnTo>
                    <a:pt x="2394" y="2882"/>
                  </a:lnTo>
                  <a:lnTo>
                    <a:pt x="2052" y="2882"/>
                  </a:lnTo>
                  <a:lnTo>
                    <a:pt x="1954" y="2858"/>
                  </a:lnTo>
                  <a:lnTo>
                    <a:pt x="1881" y="2809"/>
                  </a:lnTo>
                  <a:lnTo>
                    <a:pt x="1832" y="2736"/>
                  </a:lnTo>
                  <a:lnTo>
                    <a:pt x="1808" y="2638"/>
                  </a:lnTo>
                  <a:lnTo>
                    <a:pt x="1832" y="2540"/>
                  </a:lnTo>
                  <a:lnTo>
                    <a:pt x="1881" y="2467"/>
                  </a:lnTo>
                  <a:lnTo>
                    <a:pt x="1954" y="2418"/>
                  </a:lnTo>
                  <a:lnTo>
                    <a:pt x="2052" y="2394"/>
                  </a:lnTo>
                  <a:lnTo>
                    <a:pt x="2394" y="2394"/>
                  </a:lnTo>
                  <a:lnTo>
                    <a:pt x="2394" y="1539"/>
                  </a:lnTo>
                  <a:lnTo>
                    <a:pt x="2052" y="1539"/>
                  </a:lnTo>
                  <a:lnTo>
                    <a:pt x="1954" y="1514"/>
                  </a:lnTo>
                  <a:lnTo>
                    <a:pt x="1881" y="1466"/>
                  </a:lnTo>
                  <a:lnTo>
                    <a:pt x="1832" y="1392"/>
                  </a:lnTo>
                  <a:lnTo>
                    <a:pt x="1808" y="1295"/>
                  </a:lnTo>
                  <a:lnTo>
                    <a:pt x="1832" y="1197"/>
                  </a:lnTo>
                  <a:lnTo>
                    <a:pt x="1881" y="1124"/>
                  </a:lnTo>
                  <a:lnTo>
                    <a:pt x="1954" y="1075"/>
                  </a:lnTo>
                  <a:lnTo>
                    <a:pt x="2052" y="1050"/>
                  </a:lnTo>
                  <a:lnTo>
                    <a:pt x="2394" y="1050"/>
                  </a:lnTo>
                  <a:lnTo>
                    <a:pt x="239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4554" name="Google Shape;4554;p39"/>
          <p:cNvSpPr/>
          <p:nvPr/>
        </p:nvSpPr>
        <p:spPr>
          <a:xfrm>
            <a:off x="1492208" y="2600114"/>
            <a:ext cx="334860" cy="429809"/>
          </a:xfrm>
          <a:custGeom>
            <a:avLst/>
            <a:gdLst/>
            <a:ahLst/>
            <a:cxnLst/>
            <a:rect l="l" t="t" r="r" b="b"/>
            <a:pathLst>
              <a:path w="16022" h="20565" extrusionOk="0">
                <a:moveTo>
                  <a:pt x="14434" y="1588"/>
                </a:moveTo>
                <a:lnTo>
                  <a:pt x="14434" y="17683"/>
                </a:lnTo>
                <a:lnTo>
                  <a:pt x="1588" y="17683"/>
                </a:lnTo>
                <a:lnTo>
                  <a:pt x="1588" y="1588"/>
                </a:lnTo>
                <a:close/>
                <a:moveTo>
                  <a:pt x="8011" y="18293"/>
                </a:moveTo>
                <a:lnTo>
                  <a:pt x="8182" y="18318"/>
                </a:lnTo>
                <a:lnTo>
                  <a:pt x="8328" y="18366"/>
                </a:lnTo>
                <a:lnTo>
                  <a:pt x="8475" y="18440"/>
                </a:lnTo>
                <a:lnTo>
                  <a:pt x="8597" y="18537"/>
                </a:lnTo>
                <a:lnTo>
                  <a:pt x="8695" y="18660"/>
                </a:lnTo>
                <a:lnTo>
                  <a:pt x="8768" y="18806"/>
                </a:lnTo>
                <a:lnTo>
                  <a:pt x="8817" y="18953"/>
                </a:lnTo>
                <a:lnTo>
                  <a:pt x="8841" y="19124"/>
                </a:lnTo>
                <a:lnTo>
                  <a:pt x="8817" y="19295"/>
                </a:lnTo>
                <a:lnTo>
                  <a:pt x="8768" y="19441"/>
                </a:lnTo>
                <a:lnTo>
                  <a:pt x="8695" y="19588"/>
                </a:lnTo>
                <a:lnTo>
                  <a:pt x="8597" y="19710"/>
                </a:lnTo>
                <a:lnTo>
                  <a:pt x="8475" y="19807"/>
                </a:lnTo>
                <a:lnTo>
                  <a:pt x="8328" y="19881"/>
                </a:lnTo>
                <a:lnTo>
                  <a:pt x="8182" y="19930"/>
                </a:lnTo>
                <a:lnTo>
                  <a:pt x="8011" y="19954"/>
                </a:lnTo>
                <a:lnTo>
                  <a:pt x="7840" y="19930"/>
                </a:lnTo>
                <a:lnTo>
                  <a:pt x="7693" y="19881"/>
                </a:lnTo>
                <a:lnTo>
                  <a:pt x="7547" y="19807"/>
                </a:lnTo>
                <a:lnTo>
                  <a:pt x="7425" y="19710"/>
                </a:lnTo>
                <a:lnTo>
                  <a:pt x="7327" y="19588"/>
                </a:lnTo>
                <a:lnTo>
                  <a:pt x="7254" y="19441"/>
                </a:lnTo>
                <a:lnTo>
                  <a:pt x="7205" y="19295"/>
                </a:lnTo>
                <a:lnTo>
                  <a:pt x="7181" y="19124"/>
                </a:lnTo>
                <a:lnTo>
                  <a:pt x="7205" y="18953"/>
                </a:lnTo>
                <a:lnTo>
                  <a:pt x="7254" y="18806"/>
                </a:lnTo>
                <a:lnTo>
                  <a:pt x="7327" y="18660"/>
                </a:lnTo>
                <a:lnTo>
                  <a:pt x="7425" y="18537"/>
                </a:lnTo>
                <a:lnTo>
                  <a:pt x="7547" y="18440"/>
                </a:lnTo>
                <a:lnTo>
                  <a:pt x="7693" y="18366"/>
                </a:lnTo>
                <a:lnTo>
                  <a:pt x="7840" y="18318"/>
                </a:lnTo>
                <a:lnTo>
                  <a:pt x="8011" y="18293"/>
                </a:lnTo>
                <a:close/>
                <a:moveTo>
                  <a:pt x="1270" y="0"/>
                </a:moveTo>
                <a:lnTo>
                  <a:pt x="1026" y="25"/>
                </a:lnTo>
                <a:lnTo>
                  <a:pt x="782" y="98"/>
                </a:lnTo>
                <a:lnTo>
                  <a:pt x="562" y="220"/>
                </a:lnTo>
                <a:lnTo>
                  <a:pt x="367" y="367"/>
                </a:lnTo>
                <a:lnTo>
                  <a:pt x="220" y="562"/>
                </a:lnTo>
                <a:lnTo>
                  <a:pt x="98" y="782"/>
                </a:lnTo>
                <a:lnTo>
                  <a:pt x="25" y="1026"/>
                </a:lnTo>
                <a:lnTo>
                  <a:pt x="0" y="1295"/>
                </a:lnTo>
                <a:lnTo>
                  <a:pt x="0" y="19270"/>
                </a:lnTo>
                <a:lnTo>
                  <a:pt x="25" y="19539"/>
                </a:lnTo>
                <a:lnTo>
                  <a:pt x="98" y="19783"/>
                </a:lnTo>
                <a:lnTo>
                  <a:pt x="220" y="20003"/>
                </a:lnTo>
                <a:lnTo>
                  <a:pt x="367" y="20198"/>
                </a:lnTo>
                <a:lnTo>
                  <a:pt x="562" y="20345"/>
                </a:lnTo>
                <a:lnTo>
                  <a:pt x="782" y="20467"/>
                </a:lnTo>
                <a:lnTo>
                  <a:pt x="1026" y="20540"/>
                </a:lnTo>
                <a:lnTo>
                  <a:pt x="1270" y="20565"/>
                </a:lnTo>
                <a:lnTo>
                  <a:pt x="14752" y="20565"/>
                </a:lnTo>
                <a:lnTo>
                  <a:pt x="14996" y="20540"/>
                </a:lnTo>
                <a:lnTo>
                  <a:pt x="15240" y="20467"/>
                </a:lnTo>
                <a:lnTo>
                  <a:pt x="15460" y="20345"/>
                </a:lnTo>
                <a:lnTo>
                  <a:pt x="15655" y="20198"/>
                </a:lnTo>
                <a:lnTo>
                  <a:pt x="15802" y="20003"/>
                </a:lnTo>
                <a:lnTo>
                  <a:pt x="15924" y="19783"/>
                </a:lnTo>
                <a:lnTo>
                  <a:pt x="15997" y="19539"/>
                </a:lnTo>
                <a:lnTo>
                  <a:pt x="16022" y="19270"/>
                </a:lnTo>
                <a:lnTo>
                  <a:pt x="16022" y="1295"/>
                </a:lnTo>
                <a:lnTo>
                  <a:pt x="15997" y="1026"/>
                </a:lnTo>
                <a:lnTo>
                  <a:pt x="15924" y="782"/>
                </a:lnTo>
                <a:lnTo>
                  <a:pt x="15802" y="562"/>
                </a:lnTo>
                <a:lnTo>
                  <a:pt x="15655" y="367"/>
                </a:lnTo>
                <a:lnTo>
                  <a:pt x="15460" y="220"/>
                </a:lnTo>
                <a:lnTo>
                  <a:pt x="15240" y="98"/>
                </a:lnTo>
                <a:lnTo>
                  <a:pt x="14996" y="25"/>
                </a:lnTo>
                <a:lnTo>
                  <a:pt x="1475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555" name="Google Shape;4555;p39"/>
          <p:cNvSpPr/>
          <p:nvPr/>
        </p:nvSpPr>
        <p:spPr>
          <a:xfrm>
            <a:off x="972049" y="2600114"/>
            <a:ext cx="248083" cy="429809"/>
          </a:xfrm>
          <a:custGeom>
            <a:avLst/>
            <a:gdLst/>
            <a:ahLst/>
            <a:cxnLst/>
            <a:rect l="l" t="t" r="r" b="b"/>
            <a:pathLst>
              <a:path w="11870" h="20565" extrusionOk="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nvGrpSpPr>
          <p:cNvPr id="4556" name="Google Shape;4556;p39"/>
          <p:cNvGrpSpPr/>
          <p:nvPr/>
        </p:nvGrpSpPr>
        <p:grpSpPr>
          <a:xfrm>
            <a:off x="2029631" y="2628589"/>
            <a:ext cx="386943" cy="372647"/>
            <a:chOff x="2583325" y="2972875"/>
            <a:chExt cx="462850" cy="445750"/>
          </a:xfrm>
        </p:grpSpPr>
        <p:sp>
          <p:nvSpPr>
            <p:cNvPr id="4557" name="Google Shape;4557;p39"/>
            <p:cNvSpPr/>
            <p:nvPr/>
          </p:nvSpPr>
          <p:spPr>
            <a:xfrm>
              <a:off x="2701775" y="3323350"/>
              <a:ext cx="225950" cy="95275"/>
            </a:xfrm>
            <a:custGeom>
              <a:avLst/>
              <a:gdLst/>
              <a:ahLst/>
              <a:cxnLst/>
              <a:rect l="l" t="t" r="r" b="b"/>
              <a:pathLst>
                <a:path w="9038" h="3811" extrusionOk="0">
                  <a:moveTo>
                    <a:pt x="2956" y="1"/>
                  </a:moveTo>
                  <a:lnTo>
                    <a:pt x="2956" y="2956"/>
                  </a:lnTo>
                  <a:lnTo>
                    <a:pt x="685" y="2956"/>
                  </a:lnTo>
                  <a:lnTo>
                    <a:pt x="514" y="3005"/>
                  </a:lnTo>
                  <a:lnTo>
                    <a:pt x="367" y="3103"/>
                  </a:lnTo>
                  <a:lnTo>
                    <a:pt x="245" y="3200"/>
                  </a:lnTo>
                  <a:lnTo>
                    <a:pt x="147" y="3322"/>
                  </a:lnTo>
                  <a:lnTo>
                    <a:pt x="50" y="3469"/>
                  </a:lnTo>
                  <a:lnTo>
                    <a:pt x="1" y="3640"/>
                  </a:lnTo>
                  <a:lnTo>
                    <a:pt x="1" y="3811"/>
                  </a:lnTo>
                  <a:lnTo>
                    <a:pt x="9037" y="3811"/>
                  </a:lnTo>
                  <a:lnTo>
                    <a:pt x="9037" y="3640"/>
                  </a:lnTo>
                  <a:lnTo>
                    <a:pt x="8988" y="3469"/>
                  </a:lnTo>
                  <a:lnTo>
                    <a:pt x="8891" y="3322"/>
                  </a:lnTo>
                  <a:lnTo>
                    <a:pt x="8793" y="3200"/>
                  </a:lnTo>
                  <a:lnTo>
                    <a:pt x="8671" y="3103"/>
                  </a:lnTo>
                  <a:lnTo>
                    <a:pt x="8524" y="3005"/>
                  </a:lnTo>
                  <a:lnTo>
                    <a:pt x="8353" y="2956"/>
                  </a:lnTo>
                  <a:lnTo>
                    <a:pt x="6082" y="2956"/>
                  </a:lnTo>
                  <a:lnTo>
                    <a:pt x="608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558" name="Google Shape;4558;p39"/>
            <p:cNvSpPr/>
            <p:nvPr/>
          </p:nvSpPr>
          <p:spPr>
            <a:xfrm>
              <a:off x="2583325" y="2972875"/>
              <a:ext cx="462850" cy="337075"/>
            </a:xfrm>
            <a:custGeom>
              <a:avLst/>
              <a:gdLst/>
              <a:ahLst/>
              <a:cxnLst/>
              <a:rect l="l" t="t" r="r" b="b"/>
              <a:pathLst>
                <a:path w="18514" h="13483" extrusionOk="0">
                  <a:moveTo>
                    <a:pt x="17048" y="1466"/>
                  </a:moveTo>
                  <a:lnTo>
                    <a:pt x="17048" y="12017"/>
                  </a:lnTo>
                  <a:lnTo>
                    <a:pt x="1466" y="12017"/>
                  </a:lnTo>
                  <a:lnTo>
                    <a:pt x="1466" y="1466"/>
                  </a:lnTo>
                  <a:close/>
                  <a:moveTo>
                    <a:pt x="391" y="1"/>
                  </a:moveTo>
                  <a:lnTo>
                    <a:pt x="318" y="50"/>
                  </a:lnTo>
                  <a:lnTo>
                    <a:pt x="220" y="74"/>
                  </a:lnTo>
                  <a:lnTo>
                    <a:pt x="147" y="148"/>
                  </a:lnTo>
                  <a:lnTo>
                    <a:pt x="98" y="221"/>
                  </a:lnTo>
                  <a:lnTo>
                    <a:pt x="49" y="294"/>
                  </a:lnTo>
                  <a:lnTo>
                    <a:pt x="25" y="392"/>
                  </a:lnTo>
                  <a:lnTo>
                    <a:pt x="1" y="489"/>
                  </a:lnTo>
                  <a:lnTo>
                    <a:pt x="1" y="12994"/>
                  </a:lnTo>
                  <a:lnTo>
                    <a:pt x="25" y="13092"/>
                  </a:lnTo>
                  <a:lnTo>
                    <a:pt x="49" y="13189"/>
                  </a:lnTo>
                  <a:lnTo>
                    <a:pt x="98" y="13263"/>
                  </a:lnTo>
                  <a:lnTo>
                    <a:pt x="147" y="13336"/>
                  </a:lnTo>
                  <a:lnTo>
                    <a:pt x="220" y="13409"/>
                  </a:lnTo>
                  <a:lnTo>
                    <a:pt x="318" y="13434"/>
                  </a:lnTo>
                  <a:lnTo>
                    <a:pt x="391" y="13483"/>
                  </a:lnTo>
                  <a:lnTo>
                    <a:pt x="18123" y="13483"/>
                  </a:lnTo>
                  <a:lnTo>
                    <a:pt x="18196" y="13434"/>
                  </a:lnTo>
                  <a:lnTo>
                    <a:pt x="18293" y="13409"/>
                  </a:lnTo>
                  <a:lnTo>
                    <a:pt x="18367" y="13336"/>
                  </a:lnTo>
                  <a:lnTo>
                    <a:pt x="18416" y="13263"/>
                  </a:lnTo>
                  <a:lnTo>
                    <a:pt x="18464" y="13189"/>
                  </a:lnTo>
                  <a:lnTo>
                    <a:pt x="18489" y="13092"/>
                  </a:lnTo>
                  <a:lnTo>
                    <a:pt x="18513" y="12994"/>
                  </a:lnTo>
                  <a:lnTo>
                    <a:pt x="18513" y="489"/>
                  </a:lnTo>
                  <a:lnTo>
                    <a:pt x="18489" y="392"/>
                  </a:lnTo>
                  <a:lnTo>
                    <a:pt x="18464" y="294"/>
                  </a:lnTo>
                  <a:lnTo>
                    <a:pt x="18416" y="221"/>
                  </a:lnTo>
                  <a:lnTo>
                    <a:pt x="18367" y="148"/>
                  </a:lnTo>
                  <a:lnTo>
                    <a:pt x="18293" y="74"/>
                  </a:lnTo>
                  <a:lnTo>
                    <a:pt x="18196" y="50"/>
                  </a:lnTo>
                  <a:lnTo>
                    <a:pt x="1812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4559" name="Google Shape;4559;p39"/>
          <p:cNvGrpSpPr/>
          <p:nvPr/>
        </p:nvGrpSpPr>
        <p:grpSpPr>
          <a:xfrm>
            <a:off x="2579886" y="2684246"/>
            <a:ext cx="413486" cy="261355"/>
            <a:chOff x="3241525" y="3039450"/>
            <a:chExt cx="494600" cy="312625"/>
          </a:xfrm>
        </p:grpSpPr>
        <p:sp>
          <p:nvSpPr>
            <p:cNvPr id="4560" name="Google Shape;4560;p39"/>
            <p:cNvSpPr/>
            <p:nvPr/>
          </p:nvSpPr>
          <p:spPr>
            <a:xfrm>
              <a:off x="3241525" y="3039450"/>
              <a:ext cx="494600" cy="312625"/>
            </a:xfrm>
            <a:custGeom>
              <a:avLst/>
              <a:gdLst/>
              <a:ahLst/>
              <a:cxnLst/>
              <a:rect l="l" t="t" r="r" b="b"/>
              <a:pathLst>
                <a:path w="19784" h="12505" extrusionOk="0">
                  <a:moveTo>
                    <a:pt x="9892" y="977"/>
                  </a:moveTo>
                  <a:lnTo>
                    <a:pt x="10356" y="1001"/>
                  </a:lnTo>
                  <a:lnTo>
                    <a:pt x="10796" y="1050"/>
                  </a:lnTo>
                  <a:lnTo>
                    <a:pt x="11235" y="1124"/>
                  </a:lnTo>
                  <a:lnTo>
                    <a:pt x="11675" y="1221"/>
                  </a:lnTo>
                  <a:lnTo>
                    <a:pt x="12090" y="1343"/>
                  </a:lnTo>
                  <a:lnTo>
                    <a:pt x="12505" y="1490"/>
                  </a:lnTo>
                  <a:lnTo>
                    <a:pt x="12920" y="1661"/>
                  </a:lnTo>
                  <a:lnTo>
                    <a:pt x="13311" y="1832"/>
                  </a:lnTo>
                  <a:lnTo>
                    <a:pt x="13702" y="2027"/>
                  </a:lnTo>
                  <a:lnTo>
                    <a:pt x="14068" y="2223"/>
                  </a:lnTo>
                  <a:lnTo>
                    <a:pt x="14752" y="2662"/>
                  </a:lnTo>
                  <a:lnTo>
                    <a:pt x="15412" y="3126"/>
                  </a:lnTo>
                  <a:lnTo>
                    <a:pt x="15973" y="3590"/>
                  </a:lnTo>
                  <a:lnTo>
                    <a:pt x="16462" y="4005"/>
                  </a:lnTo>
                  <a:lnTo>
                    <a:pt x="16901" y="4421"/>
                  </a:lnTo>
                  <a:lnTo>
                    <a:pt x="17292" y="4811"/>
                  </a:lnTo>
                  <a:lnTo>
                    <a:pt x="17634" y="5178"/>
                  </a:lnTo>
                  <a:lnTo>
                    <a:pt x="18196" y="5813"/>
                  </a:lnTo>
                  <a:lnTo>
                    <a:pt x="18562" y="6252"/>
                  </a:lnTo>
                  <a:lnTo>
                    <a:pt x="18196" y="6692"/>
                  </a:lnTo>
                  <a:lnTo>
                    <a:pt x="17634" y="7327"/>
                  </a:lnTo>
                  <a:lnTo>
                    <a:pt x="17292" y="7693"/>
                  </a:lnTo>
                  <a:lnTo>
                    <a:pt x="16901" y="8084"/>
                  </a:lnTo>
                  <a:lnTo>
                    <a:pt x="16462" y="8499"/>
                  </a:lnTo>
                  <a:lnTo>
                    <a:pt x="15973" y="8915"/>
                  </a:lnTo>
                  <a:lnTo>
                    <a:pt x="15412" y="9379"/>
                  </a:lnTo>
                  <a:lnTo>
                    <a:pt x="14752" y="9843"/>
                  </a:lnTo>
                  <a:lnTo>
                    <a:pt x="14068" y="10282"/>
                  </a:lnTo>
                  <a:lnTo>
                    <a:pt x="13702" y="10478"/>
                  </a:lnTo>
                  <a:lnTo>
                    <a:pt x="13311" y="10673"/>
                  </a:lnTo>
                  <a:lnTo>
                    <a:pt x="12920" y="10844"/>
                  </a:lnTo>
                  <a:lnTo>
                    <a:pt x="12505" y="11015"/>
                  </a:lnTo>
                  <a:lnTo>
                    <a:pt x="12090" y="11161"/>
                  </a:lnTo>
                  <a:lnTo>
                    <a:pt x="11675" y="11284"/>
                  </a:lnTo>
                  <a:lnTo>
                    <a:pt x="11235" y="11381"/>
                  </a:lnTo>
                  <a:lnTo>
                    <a:pt x="10796" y="11455"/>
                  </a:lnTo>
                  <a:lnTo>
                    <a:pt x="10356" y="11503"/>
                  </a:lnTo>
                  <a:lnTo>
                    <a:pt x="9892" y="11528"/>
                  </a:lnTo>
                  <a:lnTo>
                    <a:pt x="9477" y="11528"/>
                  </a:lnTo>
                  <a:lnTo>
                    <a:pt x="9086" y="11479"/>
                  </a:lnTo>
                  <a:lnTo>
                    <a:pt x="8695" y="11430"/>
                  </a:lnTo>
                  <a:lnTo>
                    <a:pt x="8304" y="11332"/>
                  </a:lnTo>
                  <a:lnTo>
                    <a:pt x="7914" y="11235"/>
                  </a:lnTo>
                  <a:lnTo>
                    <a:pt x="7523" y="11113"/>
                  </a:lnTo>
                  <a:lnTo>
                    <a:pt x="7157" y="10990"/>
                  </a:lnTo>
                  <a:lnTo>
                    <a:pt x="6790" y="10844"/>
                  </a:lnTo>
                  <a:lnTo>
                    <a:pt x="6448" y="10673"/>
                  </a:lnTo>
                  <a:lnTo>
                    <a:pt x="6082" y="10502"/>
                  </a:lnTo>
                  <a:lnTo>
                    <a:pt x="5423" y="10111"/>
                  </a:lnTo>
                  <a:lnTo>
                    <a:pt x="4788" y="9696"/>
                  </a:lnTo>
                  <a:lnTo>
                    <a:pt x="4201" y="9232"/>
                  </a:lnTo>
                  <a:lnTo>
                    <a:pt x="3640" y="8792"/>
                  </a:lnTo>
                  <a:lnTo>
                    <a:pt x="3127" y="8328"/>
                  </a:lnTo>
                  <a:lnTo>
                    <a:pt x="2663" y="7889"/>
                  </a:lnTo>
                  <a:lnTo>
                    <a:pt x="2272" y="7474"/>
                  </a:lnTo>
                  <a:lnTo>
                    <a:pt x="1613" y="6741"/>
                  </a:lnTo>
                  <a:lnTo>
                    <a:pt x="1222" y="6252"/>
                  </a:lnTo>
                  <a:lnTo>
                    <a:pt x="1613" y="5764"/>
                  </a:lnTo>
                  <a:lnTo>
                    <a:pt x="2272" y="5031"/>
                  </a:lnTo>
                  <a:lnTo>
                    <a:pt x="2663" y="4616"/>
                  </a:lnTo>
                  <a:lnTo>
                    <a:pt x="3127" y="4176"/>
                  </a:lnTo>
                  <a:lnTo>
                    <a:pt x="3640" y="3712"/>
                  </a:lnTo>
                  <a:lnTo>
                    <a:pt x="4201" y="3273"/>
                  </a:lnTo>
                  <a:lnTo>
                    <a:pt x="4788" y="2833"/>
                  </a:lnTo>
                  <a:lnTo>
                    <a:pt x="5423" y="2394"/>
                  </a:lnTo>
                  <a:lnTo>
                    <a:pt x="6082" y="2003"/>
                  </a:lnTo>
                  <a:lnTo>
                    <a:pt x="6448" y="1832"/>
                  </a:lnTo>
                  <a:lnTo>
                    <a:pt x="6790" y="1661"/>
                  </a:lnTo>
                  <a:lnTo>
                    <a:pt x="7157" y="1514"/>
                  </a:lnTo>
                  <a:lnTo>
                    <a:pt x="7523" y="1392"/>
                  </a:lnTo>
                  <a:lnTo>
                    <a:pt x="7914" y="1270"/>
                  </a:lnTo>
                  <a:lnTo>
                    <a:pt x="8304" y="1172"/>
                  </a:lnTo>
                  <a:lnTo>
                    <a:pt x="8695" y="1075"/>
                  </a:lnTo>
                  <a:lnTo>
                    <a:pt x="9086" y="1026"/>
                  </a:lnTo>
                  <a:lnTo>
                    <a:pt x="9477" y="977"/>
                  </a:lnTo>
                  <a:close/>
                  <a:moveTo>
                    <a:pt x="9892" y="0"/>
                  </a:moveTo>
                  <a:lnTo>
                    <a:pt x="9404" y="25"/>
                  </a:lnTo>
                  <a:lnTo>
                    <a:pt x="8915" y="73"/>
                  </a:lnTo>
                  <a:lnTo>
                    <a:pt x="8451" y="147"/>
                  </a:lnTo>
                  <a:lnTo>
                    <a:pt x="7963" y="244"/>
                  </a:lnTo>
                  <a:lnTo>
                    <a:pt x="7523" y="366"/>
                  </a:lnTo>
                  <a:lnTo>
                    <a:pt x="7059" y="513"/>
                  </a:lnTo>
                  <a:lnTo>
                    <a:pt x="6619" y="684"/>
                  </a:lnTo>
                  <a:lnTo>
                    <a:pt x="6204" y="879"/>
                  </a:lnTo>
                  <a:lnTo>
                    <a:pt x="5765" y="1075"/>
                  </a:lnTo>
                  <a:lnTo>
                    <a:pt x="5374" y="1295"/>
                  </a:lnTo>
                  <a:lnTo>
                    <a:pt x="4959" y="1539"/>
                  </a:lnTo>
                  <a:lnTo>
                    <a:pt x="4592" y="1783"/>
                  </a:lnTo>
                  <a:lnTo>
                    <a:pt x="3860" y="2296"/>
                  </a:lnTo>
                  <a:lnTo>
                    <a:pt x="3176" y="2833"/>
                  </a:lnTo>
                  <a:lnTo>
                    <a:pt x="2565" y="3370"/>
                  </a:lnTo>
                  <a:lnTo>
                    <a:pt x="2028" y="3883"/>
                  </a:lnTo>
                  <a:lnTo>
                    <a:pt x="1539" y="4372"/>
                  </a:lnTo>
                  <a:lnTo>
                    <a:pt x="1149" y="4836"/>
                  </a:lnTo>
                  <a:lnTo>
                    <a:pt x="562" y="5520"/>
                  </a:lnTo>
                  <a:lnTo>
                    <a:pt x="318" y="5837"/>
                  </a:lnTo>
                  <a:lnTo>
                    <a:pt x="1" y="6252"/>
                  </a:lnTo>
                  <a:lnTo>
                    <a:pt x="318" y="6668"/>
                  </a:lnTo>
                  <a:lnTo>
                    <a:pt x="562" y="6985"/>
                  </a:lnTo>
                  <a:lnTo>
                    <a:pt x="1149" y="7669"/>
                  </a:lnTo>
                  <a:lnTo>
                    <a:pt x="1539" y="8133"/>
                  </a:lnTo>
                  <a:lnTo>
                    <a:pt x="2028" y="8621"/>
                  </a:lnTo>
                  <a:lnTo>
                    <a:pt x="2565" y="9134"/>
                  </a:lnTo>
                  <a:lnTo>
                    <a:pt x="3176" y="9672"/>
                  </a:lnTo>
                  <a:lnTo>
                    <a:pt x="3860" y="10209"/>
                  </a:lnTo>
                  <a:lnTo>
                    <a:pt x="4592" y="10722"/>
                  </a:lnTo>
                  <a:lnTo>
                    <a:pt x="4959" y="10966"/>
                  </a:lnTo>
                  <a:lnTo>
                    <a:pt x="5374" y="11210"/>
                  </a:lnTo>
                  <a:lnTo>
                    <a:pt x="5765" y="11430"/>
                  </a:lnTo>
                  <a:lnTo>
                    <a:pt x="6204" y="11625"/>
                  </a:lnTo>
                  <a:lnTo>
                    <a:pt x="6619" y="11821"/>
                  </a:lnTo>
                  <a:lnTo>
                    <a:pt x="7059" y="11992"/>
                  </a:lnTo>
                  <a:lnTo>
                    <a:pt x="7523" y="12138"/>
                  </a:lnTo>
                  <a:lnTo>
                    <a:pt x="7963" y="12260"/>
                  </a:lnTo>
                  <a:lnTo>
                    <a:pt x="8451" y="12358"/>
                  </a:lnTo>
                  <a:lnTo>
                    <a:pt x="8915" y="12431"/>
                  </a:lnTo>
                  <a:lnTo>
                    <a:pt x="9404" y="12480"/>
                  </a:lnTo>
                  <a:lnTo>
                    <a:pt x="9892" y="12505"/>
                  </a:lnTo>
                  <a:lnTo>
                    <a:pt x="10380" y="12480"/>
                  </a:lnTo>
                  <a:lnTo>
                    <a:pt x="10869" y="12431"/>
                  </a:lnTo>
                  <a:lnTo>
                    <a:pt x="11333" y="12358"/>
                  </a:lnTo>
                  <a:lnTo>
                    <a:pt x="11821" y="12260"/>
                  </a:lnTo>
                  <a:lnTo>
                    <a:pt x="12261" y="12138"/>
                  </a:lnTo>
                  <a:lnTo>
                    <a:pt x="12725" y="11992"/>
                  </a:lnTo>
                  <a:lnTo>
                    <a:pt x="13165" y="11821"/>
                  </a:lnTo>
                  <a:lnTo>
                    <a:pt x="13580" y="11625"/>
                  </a:lnTo>
                  <a:lnTo>
                    <a:pt x="14019" y="11430"/>
                  </a:lnTo>
                  <a:lnTo>
                    <a:pt x="14410" y="11210"/>
                  </a:lnTo>
                  <a:lnTo>
                    <a:pt x="14825" y="10966"/>
                  </a:lnTo>
                  <a:lnTo>
                    <a:pt x="15192" y="10722"/>
                  </a:lnTo>
                  <a:lnTo>
                    <a:pt x="15924" y="10209"/>
                  </a:lnTo>
                  <a:lnTo>
                    <a:pt x="16608" y="9672"/>
                  </a:lnTo>
                  <a:lnTo>
                    <a:pt x="17219" y="9134"/>
                  </a:lnTo>
                  <a:lnTo>
                    <a:pt x="17756" y="8621"/>
                  </a:lnTo>
                  <a:lnTo>
                    <a:pt x="18245" y="8133"/>
                  </a:lnTo>
                  <a:lnTo>
                    <a:pt x="18635" y="7669"/>
                  </a:lnTo>
                  <a:lnTo>
                    <a:pt x="19222" y="6985"/>
                  </a:lnTo>
                  <a:lnTo>
                    <a:pt x="19466" y="6668"/>
                  </a:lnTo>
                  <a:lnTo>
                    <a:pt x="19783" y="6252"/>
                  </a:lnTo>
                  <a:lnTo>
                    <a:pt x="19466" y="5837"/>
                  </a:lnTo>
                  <a:lnTo>
                    <a:pt x="19222" y="5520"/>
                  </a:lnTo>
                  <a:lnTo>
                    <a:pt x="18635" y="4836"/>
                  </a:lnTo>
                  <a:lnTo>
                    <a:pt x="18245" y="4372"/>
                  </a:lnTo>
                  <a:lnTo>
                    <a:pt x="17756" y="3883"/>
                  </a:lnTo>
                  <a:lnTo>
                    <a:pt x="17219" y="3370"/>
                  </a:lnTo>
                  <a:lnTo>
                    <a:pt x="16608" y="2833"/>
                  </a:lnTo>
                  <a:lnTo>
                    <a:pt x="15924" y="2296"/>
                  </a:lnTo>
                  <a:lnTo>
                    <a:pt x="15192" y="1783"/>
                  </a:lnTo>
                  <a:lnTo>
                    <a:pt x="14825" y="1539"/>
                  </a:lnTo>
                  <a:lnTo>
                    <a:pt x="14410" y="1295"/>
                  </a:lnTo>
                  <a:lnTo>
                    <a:pt x="14019" y="1075"/>
                  </a:lnTo>
                  <a:lnTo>
                    <a:pt x="13580" y="879"/>
                  </a:lnTo>
                  <a:lnTo>
                    <a:pt x="13165" y="684"/>
                  </a:lnTo>
                  <a:lnTo>
                    <a:pt x="12725" y="513"/>
                  </a:lnTo>
                  <a:lnTo>
                    <a:pt x="12261" y="366"/>
                  </a:lnTo>
                  <a:lnTo>
                    <a:pt x="11821" y="244"/>
                  </a:lnTo>
                  <a:lnTo>
                    <a:pt x="11333" y="147"/>
                  </a:lnTo>
                  <a:lnTo>
                    <a:pt x="10869" y="73"/>
                  </a:lnTo>
                  <a:lnTo>
                    <a:pt x="10380" y="25"/>
                  </a:lnTo>
                  <a:lnTo>
                    <a:pt x="989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561" name="Google Shape;4561;p39"/>
            <p:cNvSpPr/>
            <p:nvPr/>
          </p:nvSpPr>
          <p:spPr>
            <a:xfrm>
              <a:off x="3384400" y="3091350"/>
              <a:ext cx="208850" cy="208825"/>
            </a:xfrm>
            <a:custGeom>
              <a:avLst/>
              <a:gdLst/>
              <a:ahLst/>
              <a:cxnLst/>
              <a:rect l="l" t="t" r="r" b="b"/>
              <a:pathLst>
                <a:path w="8354" h="8353" extrusionOk="0">
                  <a:moveTo>
                    <a:pt x="4177" y="0"/>
                  </a:moveTo>
                  <a:lnTo>
                    <a:pt x="3762" y="24"/>
                  </a:lnTo>
                  <a:lnTo>
                    <a:pt x="3347" y="73"/>
                  </a:lnTo>
                  <a:lnTo>
                    <a:pt x="2931" y="195"/>
                  </a:lnTo>
                  <a:lnTo>
                    <a:pt x="2541" y="318"/>
                  </a:lnTo>
                  <a:lnTo>
                    <a:pt x="2174" y="513"/>
                  </a:lnTo>
                  <a:lnTo>
                    <a:pt x="1832" y="708"/>
                  </a:lnTo>
                  <a:lnTo>
                    <a:pt x="1515" y="953"/>
                  </a:lnTo>
                  <a:lnTo>
                    <a:pt x="1222" y="1221"/>
                  </a:lnTo>
                  <a:lnTo>
                    <a:pt x="953" y="1514"/>
                  </a:lnTo>
                  <a:lnTo>
                    <a:pt x="709" y="1832"/>
                  </a:lnTo>
                  <a:lnTo>
                    <a:pt x="514" y="2174"/>
                  </a:lnTo>
                  <a:lnTo>
                    <a:pt x="318" y="2540"/>
                  </a:lnTo>
                  <a:lnTo>
                    <a:pt x="196" y="2931"/>
                  </a:lnTo>
                  <a:lnTo>
                    <a:pt x="74" y="3346"/>
                  </a:lnTo>
                  <a:lnTo>
                    <a:pt x="25" y="3761"/>
                  </a:lnTo>
                  <a:lnTo>
                    <a:pt x="1" y="4176"/>
                  </a:lnTo>
                  <a:lnTo>
                    <a:pt x="25" y="4592"/>
                  </a:lnTo>
                  <a:lnTo>
                    <a:pt x="74" y="5007"/>
                  </a:lnTo>
                  <a:lnTo>
                    <a:pt x="196" y="5422"/>
                  </a:lnTo>
                  <a:lnTo>
                    <a:pt x="318" y="5813"/>
                  </a:lnTo>
                  <a:lnTo>
                    <a:pt x="514" y="6179"/>
                  </a:lnTo>
                  <a:lnTo>
                    <a:pt x="709" y="6521"/>
                  </a:lnTo>
                  <a:lnTo>
                    <a:pt x="953" y="6839"/>
                  </a:lnTo>
                  <a:lnTo>
                    <a:pt x="1222" y="7132"/>
                  </a:lnTo>
                  <a:lnTo>
                    <a:pt x="1515" y="7400"/>
                  </a:lnTo>
                  <a:lnTo>
                    <a:pt x="1832" y="7644"/>
                  </a:lnTo>
                  <a:lnTo>
                    <a:pt x="2174" y="7840"/>
                  </a:lnTo>
                  <a:lnTo>
                    <a:pt x="2541" y="8035"/>
                  </a:lnTo>
                  <a:lnTo>
                    <a:pt x="2931" y="8157"/>
                  </a:lnTo>
                  <a:lnTo>
                    <a:pt x="3347" y="8279"/>
                  </a:lnTo>
                  <a:lnTo>
                    <a:pt x="3762" y="8328"/>
                  </a:lnTo>
                  <a:lnTo>
                    <a:pt x="4177" y="8353"/>
                  </a:lnTo>
                  <a:lnTo>
                    <a:pt x="4592" y="8328"/>
                  </a:lnTo>
                  <a:lnTo>
                    <a:pt x="5007" y="8279"/>
                  </a:lnTo>
                  <a:lnTo>
                    <a:pt x="5423" y="8157"/>
                  </a:lnTo>
                  <a:lnTo>
                    <a:pt x="5813" y="8035"/>
                  </a:lnTo>
                  <a:lnTo>
                    <a:pt x="6180" y="7840"/>
                  </a:lnTo>
                  <a:lnTo>
                    <a:pt x="6522" y="7644"/>
                  </a:lnTo>
                  <a:lnTo>
                    <a:pt x="6839" y="7400"/>
                  </a:lnTo>
                  <a:lnTo>
                    <a:pt x="7132" y="7132"/>
                  </a:lnTo>
                  <a:lnTo>
                    <a:pt x="7401" y="6839"/>
                  </a:lnTo>
                  <a:lnTo>
                    <a:pt x="7645" y="6521"/>
                  </a:lnTo>
                  <a:lnTo>
                    <a:pt x="7840" y="6179"/>
                  </a:lnTo>
                  <a:lnTo>
                    <a:pt x="8036" y="5813"/>
                  </a:lnTo>
                  <a:lnTo>
                    <a:pt x="8158" y="5422"/>
                  </a:lnTo>
                  <a:lnTo>
                    <a:pt x="8280" y="5007"/>
                  </a:lnTo>
                  <a:lnTo>
                    <a:pt x="8329" y="4592"/>
                  </a:lnTo>
                  <a:lnTo>
                    <a:pt x="8353" y="4176"/>
                  </a:lnTo>
                  <a:lnTo>
                    <a:pt x="8329" y="3737"/>
                  </a:lnTo>
                  <a:lnTo>
                    <a:pt x="8256" y="3297"/>
                  </a:lnTo>
                  <a:lnTo>
                    <a:pt x="8134" y="3517"/>
                  </a:lnTo>
                  <a:lnTo>
                    <a:pt x="8011" y="3688"/>
                  </a:lnTo>
                  <a:lnTo>
                    <a:pt x="7840" y="3859"/>
                  </a:lnTo>
                  <a:lnTo>
                    <a:pt x="7645" y="4005"/>
                  </a:lnTo>
                  <a:lnTo>
                    <a:pt x="7425" y="4128"/>
                  </a:lnTo>
                  <a:lnTo>
                    <a:pt x="7205" y="4201"/>
                  </a:lnTo>
                  <a:lnTo>
                    <a:pt x="6961" y="4250"/>
                  </a:lnTo>
                  <a:lnTo>
                    <a:pt x="6717" y="4274"/>
                  </a:lnTo>
                  <a:lnTo>
                    <a:pt x="6546" y="4274"/>
                  </a:lnTo>
                  <a:lnTo>
                    <a:pt x="6375" y="4250"/>
                  </a:lnTo>
                  <a:lnTo>
                    <a:pt x="6204" y="4201"/>
                  </a:lnTo>
                  <a:lnTo>
                    <a:pt x="6058" y="4152"/>
                  </a:lnTo>
                  <a:lnTo>
                    <a:pt x="5887" y="4079"/>
                  </a:lnTo>
                  <a:lnTo>
                    <a:pt x="5764" y="3981"/>
                  </a:lnTo>
                  <a:lnTo>
                    <a:pt x="5618" y="3883"/>
                  </a:lnTo>
                  <a:lnTo>
                    <a:pt x="5496" y="3786"/>
                  </a:lnTo>
                  <a:lnTo>
                    <a:pt x="5398" y="3664"/>
                  </a:lnTo>
                  <a:lnTo>
                    <a:pt x="5300" y="3517"/>
                  </a:lnTo>
                  <a:lnTo>
                    <a:pt x="5203" y="3395"/>
                  </a:lnTo>
                  <a:lnTo>
                    <a:pt x="5129" y="3224"/>
                  </a:lnTo>
                  <a:lnTo>
                    <a:pt x="5081" y="3077"/>
                  </a:lnTo>
                  <a:lnTo>
                    <a:pt x="5032" y="2906"/>
                  </a:lnTo>
                  <a:lnTo>
                    <a:pt x="5007" y="2735"/>
                  </a:lnTo>
                  <a:lnTo>
                    <a:pt x="5007" y="2564"/>
                  </a:lnTo>
                  <a:lnTo>
                    <a:pt x="5007" y="2394"/>
                  </a:lnTo>
                  <a:lnTo>
                    <a:pt x="5032" y="2223"/>
                  </a:lnTo>
                  <a:lnTo>
                    <a:pt x="5081" y="2052"/>
                  </a:lnTo>
                  <a:lnTo>
                    <a:pt x="5129" y="1905"/>
                  </a:lnTo>
                  <a:lnTo>
                    <a:pt x="5203" y="1759"/>
                  </a:lnTo>
                  <a:lnTo>
                    <a:pt x="5300" y="1612"/>
                  </a:lnTo>
                  <a:lnTo>
                    <a:pt x="5398" y="1490"/>
                  </a:lnTo>
                  <a:lnTo>
                    <a:pt x="5496" y="1368"/>
                  </a:lnTo>
                  <a:lnTo>
                    <a:pt x="5618" y="1246"/>
                  </a:lnTo>
                  <a:lnTo>
                    <a:pt x="5764" y="1148"/>
                  </a:lnTo>
                  <a:lnTo>
                    <a:pt x="5887" y="1075"/>
                  </a:lnTo>
                  <a:lnTo>
                    <a:pt x="6033" y="1001"/>
                  </a:lnTo>
                  <a:lnTo>
                    <a:pt x="6204" y="928"/>
                  </a:lnTo>
                  <a:lnTo>
                    <a:pt x="6375" y="879"/>
                  </a:lnTo>
                  <a:lnTo>
                    <a:pt x="6522" y="855"/>
                  </a:lnTo>
                  <a:lnTo>
                    <a:pt x="6717" y="855"/>
                  </a:lnTo>
                  <a:lnTo>
                    <a:pt x="6448" y="659"/>
                  </a:lnTo>
                  <a:lnTo>
                    <a:pt x="6155" y="489"/>
                  </a:lnTo>
                  <a:lnTo>
                    <a:pt x="5838" y="342"/>
                  </a:lnTo>
                  <a:lnTo>
                    <a:pt x="5545" y="220"/>
                  </a:lnTo>
                  <a:lnTo>
                    <a:pt x="5203" y="122"/>
                  </a:lnTo>
                  <a:lnTo>
                    <a:pt x="4885" y="49"/>
                  </a:lnTo>
                  <a:lnTo>
                    <a:pt x="4519" y="24"/>
                  </a:lnTo>
                  <a:lnTo>
                    <a:pt x="41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4562" name="Google Shape;4562;p39"/>
          <p:cNvSpPr/>
          <p:nvPr/>
        </p:nvSpPr>
        <p:spPr>
          <a:xfrm>
            <a:off x="3736180" y="2637380"/>
            <a:ext cx="355300" cy="355279"/>
          </a:xfrm>
          <a:custGeom>
            <a:avLst/>
            <a:gdLst/>
            <a:ahLst/>
            <a:cxnLst/>
            <a:rect l="l" t="t" r="r" b="b"/>
            <a:pathLst>
              <a:path w="17000" h="16999" extrusionOk="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nvGrpSpPr>
          <p:cNvPr id="4563" name="Google Shape;4563;p39"/>
          <p:cNvGrpSpPr/>
          <p:nvPr/>
        </p:nvGrpSpPr>
        <p:grpSpPr>
          <a:xfrm>
            <a:off x="4263318" y="2656679"/>
            <a:ext cx="427781" cy="316489"/>
            <a:chOff x="5255200" y="3006475"/>
            <a:chExt cx="511700" cy="378575"/>
          </a:xfrm>
        </p:grpSpPr>
        <p:sp>
          <p:nvSpPr>
            <p:cNvPr id="4564" name="Google Shape;4564;p39"/>
            <p:cNvSpPr/>
            <p:nvPr/>
          </p:nvSpPr>
          <p:spPr>
            <a:xfrm>
              <a:off x="5255200" y="3006475"/>
              <a:ext cx="349900" cy="349875"/>
            </a:xfrm>
            <a:custGeom>
              <a:avLst/>
              <a:gdLst/>
              <a:ahLst/>
              <a:cxnLst/>
              <a:rect l="l" t="t" r="r" b="b"/>
              <a:pathLst>
                <a:path w="13996" h="13995" extrusionOk="0">
                  <a:moveTo>
                    <a:pt x="6986" y="4714"/>
                  </a:moveTo>
                  <a:lnTo>
                    <a:pt x="7206" y="4738"/>
                  </a:lnTo>
                  <a:lnTo>
                    <a:pt x="7425" y="4763"/>
                  </a:lnTo>
                  <a:lnTo>
                    <a:pt x="7645" y="4812"/>
                  </a:lnTo>
                  <a:lnTo>
                    <a:pt x="7841" y="4885"/>
                  </a:lnTo>
                  <a:lnTo>
                    <a:pt x="8060" y="4983"/>
                  </a:lnTo>
                  <a:lnTo>
                    <a:pt x="8256" y="5105"/>
                  </a:lnTo>
                  <a:lnTo>
                    <a:pt x="8427" y="5227"/>
                  </a:lnTo>
                  <a:lnTo>
                    <a:pt x="8598" y="5398"/>
                  </a:lnTo>
                  <a:lnTo>
                    <a:pt x="8769" y="5569"/>
                  </a:lnTo>
                  <a:lnTo>
                    <a:pt x="8891" y="5740"/>
                  </a:lnTo>
                  <a:lnTo>
                    <a:pt x="9013" y="5935"/>
                  </a:lnTo>
                  <a:lnTo>
                    <a:pt x="9111" y="6155"/>
                  </a:lnTo>
                  <a:lnTo>
                    <a:pt x="9184" y="6350"/>
                  </a:lnTo>
                  <a:lnTo>
                    <a:pt x="9233" y="6570"/>
                  </a:lnTo>
                  <a:lnTo>
                    <a:pt x="9257" y="6790"/>
                  </a:lnTo>
                  <a:lnTo>
                    <a:pt x="9257" y="7010"/>
                  </a:lnTo>
                  <a:lnTo>
                    <a:pt x="9257" y="7229"/>
                  </a:lnTo>
                  <a:lnTo>
                    <a:pt x="9233" y="7425"/>
                  </a:lnTo>
                  <a:lnTo>
                    <a:pt x="9184" y="7645"/>
                  </a:lnTo>
                  <a:lnTo>
                    <a:pt x="9111" y="7864"/>
                  </a:lnTo>
                  <a:lnTo>
                    <a:pt x="9013" y="8060"/>
                  </a:lnTo>
                  <a:lnTo>
                    <a:pt x="8891" y="8255"/>
                  </a:lnTo>
                  <a:lnTo>
                    <a:pt x="8769" y="8451"/>
                  </a:lnTo>
                  <a:lnTo>
                    <a:pt x="8598" y="8622"/>
                  </a:lnTo>
                  <a:lnTo>
                    <a:pt x="8427" y="8768"/>
                  </a:lnTo>
                  <a:lnTo>
                    <a:pt x="8256" y="8915"/>
                  </a:lnTo>
                  <a:lnTo>
                    <a:pt x="8060" y="9012"/>
                  </a:lnTo>
                  <a:lnTo>
                    <a:pt x="7841" y="9110"/>
                  </a:lnTo>
                  <a:lnTo>
                    <a:pt x="7645" y="9183"/>
                  </a:lnTo>
                  <a:lnTo>
                    <a:pt x="7425" y="9232"/>
                  </a:lnTo>
                  <a:lnTo>
                    <a:pt x="7206" y="9257"/>
                  </a:lnTo>
                  <a:lnTo>
                    <a:pt x="6986" y="9281"/>
                  </a:lnTo>
                  <a:lnTo>
                    <a:pt x="6766" y="9257"/>
                  </a:lnTo>
                  <a:lnTo>
                    <a:pt x="6546" y="9232"/>
                  </a:lnTo>
                  <a:lnTo>
                    <a:pt x="6351" y="9183"/>
                  </a:lnTo>
                  <a:lnTo>
                    <a:pt x="6131" y="9110"/>
                  </a:lnTo>
                  <a:lnTo>
                    <a:pt x="5936" y="9012"/>
                  </a:lnTo>
                  <a:lnTo>
                    <a:pt x="5740" y="8915"/>
                  </a:lnTo>
                  <a:lnTo>
                    <a:pt x="5545" y="8768"/>
                  </a:lnTo>
                  <a:lnTo>
                    <a:pt x="5374" y="8622"/>
                  </a:lnTo>
                  <a:lnTo>
                    <a:pt x="5227" y="8451"/>
                  </a:lnTo>
                  <a:lnTo>
                    <a:pt x="5081" y="8255"/>
                  </a:lnTo>
                  <a:lnTo>
                    <a:pt x="4983" y="8060"/>
                  </a:lnTo>
                  <a:lnTo>
                    <a:pt x="4885" y="7864"/>
                  </a:lnTo>
                  <a:lnTo>
                    <a:pt x="4812" y="7645"/>
                  </a:lnTo>
                  <a:lnTo>
                    <a:pt x="4763" y="7425"/>
                  </a:lnTo>
                  <a:lnTo>
                    <a:pt x="4714" y="7229"/>
                  </a:lnTo>
                  <a:lnTo>
                    <a:pt x="4714" y="7010"/>
                  </a:lnTo>
                  <a:lnTo>
                    <a:pt x="4714" y="6790"/>
                  </a:lnTo>
                  <a:lnTo>
                    <a:pt x="4763" y="6570"/>
                  </a:lnTo>
                  <a:lnTo>
                    <a:pt x="4812" y="6350"/>
                  </a:lnTo>
                  <a:lnTo>
                    <a:pt x="4885" y="6155"/>
                  </a:lnTo>
                  <a:lnTo>
                    <a:pt x="4983" y="5935"/>
                  </a:lnTo>
                  <a:lnTo>
                    <a:pt x="5081" y="5740"/>
                  </a:lnTo>
                  <a:lnTo>
                    <a:pt x="5227" y="5569"/>
                  </a:lnTo>
                  <a:lnTo>
                    <a:pt x="5374" y="5398"/>
                  </a:lnTo>
                  <a:lnTo>
                    <a:pt x="5545" y="5227"/>
                  </a:lnTo>
                  <a:lnTo>
                    <a:pt x="5740" y="5105"/>
                  </a:lnTo>
                  <a:lnTo>
                    <a:pt x="5936" y="4983"/>
                  </a:lnTo>
                  <a:lnTo>
                    <a:pt x="6131" y="4885"/>
                  </a:lnTo>
                  <a:lnTo>
                    <a:pt x="6351" y="4812"/>
                  </a:lnTo>
                  <a:lnTo>
                    <a:pt x="6546" y="4763"/>
                  </a:lnTo>
                  <a:lnTo>
                    <a:pt x="6766" y="4738"/>
                  </a:lnTo>
                  <a:lnTo>
                    <a:pt x="6986" y="4714"/>
                  </a:lnTo>
                  <a:close/>
                  <a:moveTo>
                    <a:pt x="6497" y="0"/>
                  </a:moveTo>
                  <a:lnTo>
                    <a:pt x="6375" y="25"/>
                  </a:lnTo>
                  <a:lnTo>
                    <a:pt x="6253" y="49"/>
                  </a:lnTo>
                  <a:lnTo>
                    <a:pt x="6131" y="122"/>
                  </a:lnTo>
                  <a:lnTo>
                    <a:pt x="6033" y="196"/>
                  </a:lnTo>
                  <a:lnTo>
                    <a:pt x="5936" y="293"/>
                  </a:lnTo>
                  <a:lnTo>
                    <a:pt x="5862" y="391"/>
                  </a:lnTo>
                  <a:lnTo>
                    <a:pt x="5813" y="513"/>
                  </a:lnTo>
                  <a:lnTo>
                    <a:pt x="5789" y="635"/>
                  </a:lnTo>
                  <a:lnTo>
                    <a:pt x="5618" y="2076"/>
                  </a:lnTo>
                  <a:lnTo>
                    <a:pt x="5325" y="2174"/>
                  </a:lnTo>
                  <a:lnTo>
                    <a:pt x="5032" y="2296"/>
                  </a:lnTo>
                  <a:lnTo>
                    <a:pt x="4763" y="2418"/>
                  </a:lnTo>
                  <a:lnTo>
                    <a:pt x="4495" y="2565"/>
                  </a:lnTo>
                  <a:lnTo>
                    <a:pt x="3347" y="1661"/>
                  </a:lnTo>
                  <a:lnTo>
                    <a:pt x="3225" y="1588"/>
                  </a:lnTo>
                  <a:lnTo>
                    <a:pt x="3103" y="1539"/>
                  </a:lnTo>
                  <a:lnTo>
                    <a:pt x="2980" y="1514"/>
                  </a:lnTo>
                  <a:lnTo>
                    <a:pt x="2736" y="1514"/>
                  </a:lnTo>
                  <a:lnTo>
                    <a:pt x="2590" y="1563"/>
                  </a:lnTo>
                  <a:lnTo>
                    <a:pt x="2492" y="1637"/>
                  </a:lnTo>
                  <a:lnTo>
                    <a:pt x="2394" y="1710"/>
                  </a:lnTo>
                  <a:lnTo>
                    <a:pt x="1710" y="2394"/>
                  </a:lnTo>
                  <a:lnTo>
                    <a:pt x="1613" y="2491"/>
                  </a:lnTo>
                  <a:lnTo>
                    <a:pt x="1564" y="2614"/>
                  </a:lnTo>
                  <a:lnTo>
                    <a:pt x="1515" y="2736"/>
                  </a:lnTo>
                  <a:lnTo>
                    <a:pt x="1491" y="2858"/>
                  </a:lnTo>
                  <a:lnTo>
                    <a:pt x="1491" y="3004"/>
                  </a:lnTo>
                  <a:lnTo>
                    <a:pt x="1515" y="3126"/>
                  </a:lnTo>
                  <a:lnTo>
                    <a:pt x="1564" y="3249"/>
                  </a:lnTo>
                  <a:lnTo>
                    <a:pt x="1637" y="3346"/>
                  </a:lnTo>
                  <a:lnTo>
                    <a:pt x="2541" y="4494"/>
                  </a:lnTo>
                  <a:lnTo>
                    <a:pt x="2394" y="4763"/>
                  </a:lnTo>
                  <a:lnTo>
                    <a:pt x="2272" y="5056"/>
                  </a:lnTo>
                  <a:lnTo>
                    <a:pt x="2174" y="5349"/>
                  </a:lnTo>
                  <a:lnTo>
                    <a:pt x="2077" y="5642"/>
                  </a:lnTo>
                  <a:lnTo>
                    <a:pt x="636" y="5789"/>
                  </a:lnTo>
                  <a:lnTo>
                    <a:pt x="514" y="5837"/>
                  </a:lnTo>
                  <a:lnTo>
                    <a:pt x="392" y="5886"/>
                  </a:lnTo>
                  <a:lnTo>
                    <a:pt x="269" y="5959"/>
                  </a:lnTo>
                  <a:lnTo>
                    <a:pt x="172" y="6033"/>
                  </a:lnTo>
                  <a:lnTo>
                    <a:pt x="99" y="6155"/>
                  </a:lnTo>
                  <a:lnTo>
                    <a:pt x="50" y="6253"/>
                  </a:lnTo>
                  <a:lnTo>
                    <a:pt x="1" y="6399"/>
                  </a:lnTo>
                  <a:lnTo>
                    <a:pt x="1" y="6521"/>
                  </a:lnTo>
                  <a:lnTo>
                    <a:pt x="1" y="7474"/>
                  </a:lnTo>
                  <a:lnTo>
                    <a:pt x="1" y="7620"/>
                  </a:lnTo>
                  <a:lnTo>
                    <a:pt x="50" y="7742"/>
                  </a:lnTo>
                  <a:lnTo>
                    <a:pt x="99" y="7864"/>
                  </a:lnTo>
                  <a:lnTo>
                    <a:pt x="172" y="7962"/>
                  </a:lnTo>
                  <a:lnTo>
                    <a:pt x="269" y="8060"/>
                  </a:lnTo>
                  <a:lnTo>
                    <a:pt x="392" y="8133"/>
                  </a:lnTo>
                  <a:lnTo>
                    <a:pt x="514" y="8182"/>
                  </a:lnTo>
                  <a:lnTo>
                    <a:pt x="636" y="8206"/>
                  </a:lnTo>
                  <a:lnTo>
                    <a:pt x="2077" y="8377"/>
                  </a:lnTo>
                  <a:lnTo>
                    <a:pt x="2174" y="8670"/>
                  </a:lnTo>
                  <a:lnTo>
                    <a:pt x="2272" y="8939"/>
                  </a:lnTo>
                  <a:lnTo>
                    <a:pt x="2394" y="9232"/>
                  </a:lnTo>
                  <a:lnTo>
                    <a:pt x="2541" y="9501"/>
                  </a:lnTo>
                  <a:lnTo>
                    <a:pt x="1637" y="10649"/>
                  </a:lnTo>
                  <a:lnTo>
                    <a:pt x="1564" y="10771"/>
                  </a:lnTo>
                  <a:lnTo>
                    <a:pt x="1515" y="10893"/>
                  </a:lnTo>
                  <a:lnTo>
                    <a:pt x="1491" y="11015"/>
                  </a:lnTo>
                  <a:lnTo>
                    <a:pt x="1491" y="11137"/>
                  </a:lnTo>
                  <a:lnTo>
                    <a:pt x="1515" y="11259"/>
                  </a:lnTo>
                  <a:lnTo>
                    <a:pt x="1564" y="11381"/>
                  </a:lnTo>
                  <a:lnTo>
                    <a:pt x="1613" y="11504"/>
                  </a:lnTo>
                  <a:lnTo>
                    <a:pt x="1710" y="11601"/>
                  </a:lnTo>
                  <a:lnTo>
                    <a:pt x="2394" y="12285"/>
                  </a:lnTo>
                  <a:lnTo>
                    <a:pt x="2492" y="12383"/>
                  </a:lnTo>
                  <a:lnTo>
                    <a:pt x="2590" y="12432"/>
                  </a:lnTo>
                  <a:lnTo>
                    <a:pt x="2736" y="12480"/>
                  </a:lnTo>
                  <a:lnTo>
                    <a:pt x="2858" y="12505"/>
                  </a:lnTo>
                  <a:lnTo>
                    <a:pt x="2980" y="12505"/>
                  </a:lnTo>
                  <a:lnTo>
                    <a:pt x="3103" y="12456"/>
                  </a:lnTo>
                  <a:lnTo>
                    <a:pt x="3225" y="12407"/>
                  </a:lnTo>
                  <a:lnTo>
                    <a:pt x="3347" y="12358"/>
                  </a:lnTo>
                  <a:lnTo>
                    <a:pt x="4495" y="11455"/>
                  </a:lnTo>
                  <a:lnTo>
                    <a:pt x="4763" y="11577"/>
                  </a:lnTo>
                  <a:lnTo>
                    <a:pt x="5032" y="11723"/>
                  </a:lnTo>
                  <a:lnTo>
                    <a:pt x="5325" y="11821"/>
                  </a:lnTo>
                  <a:lnTo>
                    <a:pt x="5618" y="11919"/>
                  </a:lnTo>
                  <a:lnTo>
                    <a:pt x="5789" y="13360"/>
                  </a:lnTo>
                  <a:lnTo>
                    <a:pt x="5813" y="13482"/>
                  </a:lnTo>
                  <a:lnTo>
                    <a:pt x="5862" y="13604"/>
                  </a:lnTo>
                  <a:lnTo>
                    <a:pt x="5936" y="13726"/>
                  </a:lnTo>
                  <a:lnTo>
                    <a:pt x="6033" y="13824"/>
                  </a:lnTo>
                  <a:lnTo>
                    <a:pt x="6131" y="13897"/>
                  </a:lnTo>
                  <a:lnTo>
                    <a:pt x="6253" y="13946"/>
                  </a:lnTo>
                  <a:lnTo>
                    <a:pt x="6375" y="13995"/>
                  </a:lnTo>
                  <a:lnTo>
                    <a:pt x="7596" y="13995"/>
                  </a:lnTo>
                  <a:lnTo>
                    <a:pt x="7743" y="13946"/>
                  </a:lnTo>
                  <a:lnTo>
                    <a:pt x="7841" y="13897"/>
                  </a:lnTo>
                  <a:lnTo>
                    <a:pt x="7963" y="13824"/>
                  </a:lnTo>
                  <a:lnTo>
                    <a:pt x="8036" y="13726"/>
                  </a:lnTo>
                  <a:lnTo>
                    <a:pt x="8109" y="13604"/>
                  </a:lnTo>
                  <a:lnTo>
                    <a:pt x="8158" y="13482"/>
                  </a:lnTo>
                  <a:lnTo>
                    <a:pt x="8183" y="13360"/>
                  </a:lnTo>
                  <a:lnTo>
                    <a:pt x="8353" y="11919"/>
                  </a:lnTo>
                  <a:lnTo>
                    <a:pt x="8647" y="11821"/>
                  </a:lnTo>
                  <a:lnTo>
                    <a:pt x="8940" y="11723"/>
                  </a:lnTo>
                  <a:lnTo>
                    <a:pt x="9233" y="11577"/>
                  </a:lnTo>
                  <a:lnTo>
                    <a:pt x="9501" y="11455"/>
                  </a:lnTo>
                  <a:lnTo>
                    <a:pt x="10649" y="12358"/>
                  </a:lnTo>
                  <a:lnTo>
                    <a:pt x="10747" y="12407"/>
                  </a:lnTo>
                  <a:lnTo>
                    <a:pt x="10869" y="12456"/>
                  </a:lnTo>
                  <a:lnTo>
                    <a:pt x="10991" y="12505"/>
                  </a:lnTo>
                  <a:lnTo>
                    <a:pt x="11138" y="12505"/>
                  </a:lnTo>
                  <a:lnTo>
                    <a:pt x="11260" y="12480"/>
                  </a:lnTo>
                  <a:lnTo>
                    <a:pt x="11382" y="12432"/>
                  </a:lnTo>
                  <a:lnTo>
                    <a:pt x="11504" y="12383"/>
                  </a:lnTo>
                  <a:lnTo>
                    <a:pt x="11602" y="12285"/>
                  </a:lnTo>
                  <a:lnTo>
                    <a:pt x="12286" y="11601"/>
                  </a:lnTo>
                  <a:lnTo>
                    <a:pt x="12359" y="11504"/>
                  </a:lnTo>
                  <a:lnTo>
                    <a:pt x="12432" y="11381"/>
                  </a:lnTo>
                  <a:lnTo>
                    <a:pt x="12457" y="11259"/>
                  </a:lnTo>
                  <a:lnTo>
                    <a:pt x="12481" y="11137"/>
                  </a:lnTo>
                  <a:lnTo>
                    <a:pt x="12481" y="11015"/>
                  </a:lnTo>
                  <a:lnTo>
                    <a:pt x="12457" y="10893"/>
                  </a:lnTo>
                  <a:lnTo>
                    <a:pt x="12408" y="10771"/>
                  </a:lnTo>
                  <a:lnTo>
                    <a:pt x="12334" y="10649"/>
                  </a:lnTo>
                  <a:lnTo>
                    <a:pt x="11431" y="9501"/>
                  </a:lnTo>
                  <a:lnTo>
                    <a:pt x="11577" y="9232"/>
                  </a:lnTo>
                  <a:lnTo>
                    <a:pt x="11699" y="8939"/>
                  </a:lnTo>
                  <a:lnTo>
                    <a:pt x="11822" y="8670"/>
                  </a:lnTo>
                  <a:lnTo>
                    <a:pt x="11895" y="8377"/>
                  </a:lnTo>
                  <a:lnTo>
                    <a:pt x="13360" y="8206"/>
                  </a:lnTo>
                  <a:lnTo>
                    <a:pt x="13482" y="8182"/>
                  </a:lnTo>
                  <a:lnTo>
                    <a:pt x="13604" y="8133"/>
                  </a:lnTo>
                  <a:lnTo>
                    <a:pt x="13702" y="8060"/>
                  </a:lnTo>
                  <a:lnTo>
                    <a:pt x="13800" y="7962"/>
                  </a:lnTo>
                  <a:lnTo>
                    <a:pt x="13873" y="7864"/>
                  </a:lnTo>
                  <a:lnTo>
                    <a:pt x="13946" y="7742"/>
                  </a:lnTo>
                  <a:lnTo>
                    <a:pt x="13971" y="7620"/>
                  </a:lnTo>
                  <a:lnTo>
                    <a:pt x="13995" y="7474"/>
                  </a:lnTo>
                  <a:lnTo>
                    <a:pt x="13995" y="6521"/>
                  </a:lnTo>
                  <a:lnTo>
                    <a:pt x="13971" y="6399"/>
                  </a:lnTo>
                  <a:lnTo>
                    <a:pt x="13946" y="6253"/>
                  </a:lnTo>
                  <a:lnTo>
                    <a:pt x="13873" y="6155"/>
                  </a:lnTo>
                  <a:lnTo>
                    <a:pt x="13800" y="6033"/>
                  </a:lnTo>
                  <a:lnTo>
                    <a:pt x="13702" y="5959"/>
                  </a:lnTo>
                  <a:lnTo>
                    <a:pt x="13604" y="5886"/>
                  </a:lnTo>
                  <a:lnTo>
                    <a:pt x="13482" y="5837"/>
                  </a:lnTo>
                  <a:lnTo>
                    <a:pt x="13360" y="5789"/>
                  </a:lnTo>
                  <a:lnTo>
                    <a:pt x="11895" y="5642"/>
                  </a:lnTo>
                  <a:lnTo>
                    <a:pt x="11822" y="5349"/>
                  </a:lnTo>
                  <a:lnTo>
                    <a:pt x="11699" y="5056"/>
                  </a:lnTo>
                  <a:lnTo>
                    <a:pt x="11577" y="4763"/>
                  </a:lnTo>
                  <a:lnTo>
                    <a:pt x="11431" y="4494"/>
                  </a:lnTo>
                  <a:lnTo>
                    <a:pt x="12334" y="3346"/>
                  </a:lnTo>
                  <a:lnTo>
                    <a:pt x="12408" y="3249"/>
                  </a:lnTo>
                  <a:lnTo>
                    <a:pt x="12457" y="3126"/>
                  </a:lnTo>
                  <a:lnTo>
                    <a:pt x="12481" y="3004"/>
                  </a:lnTo>
                  <a:lnTo>
                    <a:pt x="12481" y="2858"/>
                  </a:lnTo>
                  <a:lnTo>
                    <a:pt x="12457" y="2736"/>
                  </a:lnTo>
                  <a:lnTo>
                    <a:pt x="12432" y="2614"/>
                  </a:lnTo>
                  <a:lnTo>
                    <a:pt x="12359" y="2491"/>
                  </a:lnTo>
                  <a:lnTo>
                    <a:pt x="12286" y="2394"/>
                  </a:lnTo>
                  <a:lnTo>
                    <a:pt x="11602" y="1710"/>
                  </a:lnTo>
                  <a:lnTo>
                    <a:pt x="11504" y="1637"/>
                  </a:lnTo>
                  <a:lnTo>
                    <a:pt x="11382" y="1563"/>
                  </a:lnTo>
                  <a:lnTo>
                    <a:pt x="11260" y="1514"/>
                  </a:lnTo>
                  <a:lnTo>
                    <a:pt x="10991" y="1514"/>
                  </a:lnTo>
                  <a:lnTo>
                    <a:pt x="10869" y="1539"/>
                  </a:lnTo>
                  <a:lnTo>
                    <a:pt x="10747" y="1588"/>
                  </a:lnTo>
                  <a:lnTo>
                    <a:pt x="10649" y="1661"/>
                  </a:lnTo>
                  <a:lnTo>
                    <a:pt x="9501" y="2565"/>
                  </a:lnTo>
                  <a:lnTo>
                    <a:pt x="9233" y="2418"/>
                  </a:lnTo>
                  <a:lnTo>
                    <a:pt x="8940" y="2296"/>
                  </a:lnTo>
                  <a:lnTo>
                    <a:pt x="8647" y="2174"/>
                  </a:lnTo>
                  <a:lnTo>
                    <a:pt x="8353" y="2076"/>
                  </a:lnTo>
                  <a:lnTo>
                    <a:pt x="8183" y="635"/>
                  </a:lnTo>
                  <a:lnTo>
                    <a:pt x="8158" y="513"/>
                  </a:lnTo>
                  <a:lnTo>
                    <a:pt x="8109" y="391"/>
                  </a:lnTo>
                  <a:lnTo>
                    <a:pt x="8036" y="293"/>
                  </a:lnTo>
                  <a:lnTo>
                    <a:pt x="7963" y="196"/>
                  </a:lnTo>
                  <a:lnTo>
                    <a:pt x="7841" y="122"/>
                  </a:lnTo>
                  <a:lnTo>
                    <a:pt x="7743" y="49"/>
                  </a:lnTo>
                  <a:lnTo>
                    <a:pt x="7596" y="25"/>
                  </a:lnTo>
                  <a:lnTo>
                    <a:pt x="747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565" name="Google Shape;4565;p39"/>
            <p:cNvSpPr/>
            <p:nvPr/>
          </p:nvSpPr>
          <p:spPr>
            <a:xfrm>
              <a:off x="5567825" y="3185975"/>
              <a:ext cx="199075" cy="199075"/>
            </a:xfrm>
            <a:custGeom>
              <a:avLst/>
              <a:gdLst/>
              <a:ahLst/>
              <a:cxnLst/>
              <a:rect l="l" t="t" r="r" b="b"/>
              <a:pathLst>
                <a:path w="7963" h="7963" extrusionOk="0">
                  <a:moveTo>
                    <a:pt x="3933" y="2296"/>
                  </a:moveTo>
                  <a:lnTo>
                    <a:pt x="4103" y="2321"/>
                  </a:lnTo>
                  <a:lnTo>
                    <a:pt x="4274" y="2321"/>
                  </a:lnTo>
                  <a:lnTo>
                    <a:pt x="4421" y="2370"/>
                  </a:lnTo>
                  <a:lnTo>
                    <a:pt x="4592" y="2419"/>
                  </a:lnTo>
                  <a:lnTo>
                    <a:pt x="4738" y="2492"/>
                  </a:lnTo>
                  <a:lnTo>
                    <a:pt x="4885" y="2565"/>
                  </a:lnTo>
                  <a:lnTo>
                    <a:pt x="5032" y="2663"/>
                  </a:lnTo>
                  <a:lnTo>
                    <a:pt x="5154" y="2785"/>
                  </a:lnTo>
                  <a:lnTo>
                    <a:pt x="5276" y="2883"/>
                  </a:lnTo>
                  <a:lnTo>
                    <a:pt x="5373" y="3029"/>
                  </a:lnTo>
                  <a:lnTo>
                    <a:pt x="5447" y="3151"/>
                  </a:lnTo>
                  <a:lnTo>
                    <a:pt x="5520" y="3298"/>
                  </a:lnTo>
                  <a:lnTo>
                    <a:pt x="5593" y="3444"/>
                  </a:lnTo>
                  <a:lnTo>
                    <a:pt x="5618" y="3615"/>
                  </a:lnTo>
                  <a:lnTo>
                    <a:pt x="5642" y="3762"/>
                  </a:lnTo>
                  <a:lnTo>
                    <a:pt x="5667" y="3933"/>
                  </a:lnTo>
                  <a:lnTo>
                    <a:pt x="5667" y="4079"/>
                  </a:lnTo>
                  <a:lnTo>
                    <a:pt x="5642" y="4250"/>
                  </a:lnTo>
                  <a:lnTo>
                    <a:pt x="5618" y="4421"/>
                  </a:lnTo>
                  <a:lnTo>
                    <a:pt x="5569" y="4568"/>
                  </a:lnTo>
                  <a:lnTo>
                    <a:pt x="5496" y="4739"/>
                  </a:lnTo>
                  <a:lnTo>
                    <a:pt x="5398" y="4885"/>
                  </a:lnTo>
                  <a:lnTo>
                    <a:pt x="5300" y="5007"/>
                  </a:lnTo>
                  <a:lnTo>
                    <a:pt x="5203" y="5154"/>
                  </a:lnTo>
                  <a:lnTo>
                    <a:pt x="5080" y="5252"/>
                  </a:lnTo>
                  <a:lnTo>
                    <a:pt x="4958" y="5349"/>
                  </a:lnTo>
                  <a:lnTo>
                    <a:pt x="4812" y="5447"/>
                  </a:lnTo>
                  <a:lnTo>
                    <a:pt x="4665" y="5520"/>
                  </a:lnTo>
                  <a:lnTo>
                    <a:pt x="4519" y="5569"/>
                  </a:lnTo>
                  <a:lnTo>
                    <a:pt x="4372" y="5618"/>
                  </a:lnTo>
                  <a:lnTo>
                    <a:pt x="4201" y="5642"/>
                  </a:lnTo>
                  <a:lnTo>
                    <a:pt x="4055" y="5667"/>
                  </a:lnTo>
                  <a:lnTo>
                    <a:pt x="3884" y="5642"/>
                  </a:lnTo>
                  <a:lnTo>
                    <a:pt x="3713" y="5642"/>
                  </a:lnTo>
                  <a:lnTo>
                    <a:pt x="3566" y="5594"/>
                  </a:lnTo>
                  <a:lnTo>
                    <a:pt x="3395" y="5545"/>
                  </a:lnTo>
                  <a:lnTo>
                    <a:pt x="3249" y="5471"/>
                  </a:lnTo>
                  <a:lnTo>
                    <a:pt x="3102" y="5398"/>
                  </a:lnTo>
                  <a:lnTo>
                    <a:pt x="2956" y="5300"/>
                  </a:lnTo>
                  <a:lnTo>
                    <a:pt x="2833" y="5178"/>
                  </a:lnTo>
                  <a:lnTo>
                    <a:pt x="2711" y="5081"/>
                  </a:lnTo>
                  <a:lnTo>
                    <a:pt x="2614" y="4934"/>
                  </a:lnTo>
                  <a:lnTo>
                    <a:pt x="2540" y="4812"/>
                  </a:lnTo>
                  <a:lnTo>
                    <a:pt x="2467" y="4665"/>
                  </a:lnTo>
                  <a:lnTo>
                    <a:pt x="2394" y="4519"/>
                  </a:lnTo>
                  <a:lnTo>
                    <a:pt x="2369" y="4348"/>
                  </a:lnTo>
                  <a:lnTo>
                    <a:pt x="2321" y="4201"/>
                  </a:lnTo>
                  <a:lnTo>
                    <a:pt x="2321" y="4030"/>
                  </a:lnTo>
                  <a:lnTo>
                    <a:pt x="2321" y="3884"/>
                  </a:lnTo>
                  <a:lnTo>
                    <a:pt x="2345" y="3713"/>
                  </a:lnTo>
                  <a:lnTo>
                    <a:pt x="2369" y="3542"/>
                  </a:lnTo>
                  <a:lnTo>
                    <a:pt x="2418" y="3395"/>
                  </a:lnTo>
                  <a:lnTo>
                    <a:pt x="2492" y="3224"/>
                  </a:lnTo>
                  <a:lnTo>
                    <a:pt x="2589" y="3078"/>
                  </a:lnTo>
                  <a:lnTo>
                    <a:pt x="2687" y="2956"/>
                  </a:lnTo>
                  <a:lnTo>
                    <a:pt x="2785" y="2809"/>
                  </a:lnTo>
                  <a:lnTo>
                    <a:pt x="2907" y="2712"/>
                  </a:lnTo>
                  <a:lnTo>
                    <a:pt x="3029" y="2614"/>
                  </a:lnTo>
                  <a:lnTo>
                    <a:pt x="3175" y="2516"/>
                  </a:lnTo>
                  <a:lnTo>
                    <a:pt x="3322" y="2443"/>
                  </a:lnTo>
                  <a:lnTo>
                    <a:pt x="3468" y="2394"/>
                  </a:lnTo>
                  <a:lnTo>
                    <a:pt x="3615" y="2345"/>
                  </a:lnTo>
                  <a:lnTo>
                    <a:pt x="3786" y="2321"/>
                  </a:lnTo>
                  <a:lnTo>
                    <a:pt x="3933" y="2296"/>
                  </a:lnTo>
                  <a:close/>
                  <a:moveTo>
                    <a:pt x="3053" y="1"/>
                  </a:moveTo>
                  <a:lnTo>
                    <a:pt x="2980" y="25"/>
                  </a:lnTo>
                  <a:lnTo>
                    <a:pt x="2443" y="196"/>
                  </a:lnTo>
                  <a:lnTo>
                    <a:pt x="2369" y="220"/>
                  </a:lnTo>
                  <a:lnTo>
                    <a:pt x="2296" y="269"/>
                  </a:lnTo>
                  <a:lnTo>
                    <a:pt x="2198" y="391"/>
                  </a:lnTo>
                  <a:lnTo>
                    <a:pt x="2150" y="538"/>
                  </a:lnTo>
                  <a:lnTo>
                    <a:pt x="2150" y="611"/>
                  </a:lnTo>
                  <a:lnTo>
                    <a:pt x="2150" y="684"/>
                  </a:lnTo>
                  <a:lnTo>
                    <a:pt x="2394" y="1832"/>
                  </a:lnTo>
                  <a:lnTo>
                    <a:pt x="2223" y="1954"/>
                  </a:lnTo>
                  <a:lnTo>
                    <a:pt x="2076" y="2101"/>
                  </a:lnTo>
                  <a:lnTo>
                    <a:pt x="1002" y="1686"/>
                  </a:lnTo>
                  <a:lnTo>
                    <a:pt x="928" y="1686"/>
                  </a:lnTo>
                  <a:lnTo>
                    <a:pt x="831" y="1661"/>
                  </a:lnTo>
                  <a:lnTo>
                    <a:pt x="684" y="1710"/>
                  </a:lnTo>
                  <a:lnTo>
                    <a:pt x="562" y="1784"/>
                  </a:lnTo>
                  <a:lnTo>
                    <a:pt x="513" y="1832"/>
                  </a:lnTo>
                  <a:lnTo>
                    <a:pt x="464" y="1906"/>
                  </a:lnTo>
                  <a:lnTo>
                    <a:pt x="220" y="2394"/>
                  </a:lnTo>
                  <a:lnTo>
                    <a:pt x="196" y="2467"/>
                  </a:lnTo>
                  <a:lnTo>
                    <a:pt x="171" y="2541"/>
                  </a:lnTo>
                  <a:lnTo>
                    <a:pt x="196" y="2712"/>
                  </a:lnTo>
                  <a:lnTo>
                    <a:pt x="245" y="2834"/>
                  </a:lnTo>
                  <a:lnTo>
                    <a:pt x="293" y="2907"/>
                  </a:lnTo>
                  <a:lnTo>
                    <a:pt x="367" y="2956"/>
                  </a:lnTo>
                  <a:lnTo>
                    <a:pt x="1344" y="3591"/>
                  </a:lnTo>
                  <a:lnTo>
                    <a:pt x="1319" y="3786"/>
                  </a:lnTo>
                  <a:lnTo>
                    <a:pt x="1295" y="4006"/>
                  </a:lnTo>
                  <a:lnTo>
                    <a:pt x="245" y="4494"/>
                  </a:lnTo>
                  <a:lnTo>
                    <a:pt x="196" y="4519"/>
                  </a:lnTo>
                  <a:lnTo>
                    <a:pt x="123" y="4568"/>
                  </a:lnTo>
                  <a:lnTo>
                    <a:pt x="49" y="4714"/>
                  </a:lnTo>
                  <a:lnTo>
                    <a:pt x="0" y="4861"/>
                  </a:lnTo>
                  <a:lnTo>
                    <a:pt x="25" y="4934"/>
                  </a:lnTo>
                  <a:lnTo>
                    <a:pt x="25" y="5007"/>
                  </a:lnTo>
                  <a:lnTo>
                    <a:pt x="220" y="5545"/>
                  </a:lnTo>
                  <a:lnTo>
                    <a:pt x="245" y="5594"/>
                  </a:lnTo>
                  <a:lnTo>
                    <a:pt x="293" y="5667"/>
                  </a:lnTo>
                  <a:lnTo>
                    <a:pt x="391" y="5764"/>
                  </a:lnTo>
                  <a:lnTo>
                    <a:pt x="538" y="5813"/>
                  </a:lnTo>
                  <a:lnTo>
                    <a:pt x="684" y="5813"/>
                  </a:lnTo>
                  <a:lnTo>
                    <a:pt x="1832" y="5569"/>
                  </a:lnTo>
                  <a:lnTo>
                    <a:pt x="1954" y="5740"/>
                  </a:lnTo>
                  <a:lnTo>
                    <a:pt x="2101" y="5887"/>
                  </a:lnTo>
                  <a:lnTo>
                    <a:pt x="1710" y="6986"/>
                  </a:lnTo>
                  <a:lnTo>
                    <a:pt x="1686" y="7059"/>
                  </a:lnTo>
                  <a:lnTo>
                    <a:pt x="1686" y="7132"/>
                  </a:lnTo>
                  <a:lnTo>
                    <a:pt x="1710" y="7279"/>
                  </a:lnTo>
                  <a:lnTo>
                    <a:pt x="1783" y="7401"/>
                  </a:lnTo>
                  <a:lnTo>
                    <a:pt x="1857" y="7450"/>
                  </a:lnTo>
                  <a:lnTo>
                    <a:pt x="1905" y="7499"/>
                  </a:lnTo>
                  <a:lnTo>
                    <a:pt x="2418" y="7743"/>
                  </a:lnTo>
                  <a:lnTo>
                    <a:pt x="2492" y="7792"/>
                  </a:lnTo>
                  <a:lnTo>
                    <a:pt x="2711" y="7792"/>
                  </a:lnTo>
                  <a:lnTo>
                    <a:pt x="2858" y="7718"/>
                  </a:lnTo>
                  <a:lnTo>
                    <a:pt x="2907" y="7669"/>
                  </a:lnTo>
                  <a:lnTo>
                    <a:pt x="2956" y="7621"/>
                  </a:lnTo>
                  <a:lnTo>
                    <a:pt x="3591" y="6644"/>
                  </a:lnTo>
                  <a:lnTo>
                    <a:pt x="3810" y="6668"/>
                  </a:lnTo>
                  <a:lnTo>
                    <a:pt x="4006" y="6668"/>
                  </a:lnTo>
                  <a:lnTo>
                    <a:pt x="4494" y="7718"/>
                  </a:lnTo>
                  <a:lnTo>
                    <a:pt x="4543" y="7792"/>
                  </a:lnTo>
                  <a:lnTo>
                    <a:pt x="4592" y="7840"/>
                  </a:lnTo>
                  <a:lnTo>
                    <a:pt x="4714" y="7914"/>
                  </a:lnTo>
                  <a:lnTo>
                    <a:pt x="4861" y="7963"/>
                  </a:lnTo>
                  <a:lnTo>
                    <a:pt x="4934" y="7963"/>
                  </a:lnTo>
                  <a:lnTo>
                    <a:pt x="5007" y="7938"/>
                  </a:lnTo>
                  <a:lnTo>
                    <a:pt x="5544" y="7767"/>
                  </a:lnTo>
                  <a:lnTo>
                    <a:pt x="5618" y="7743"/>
                  </a:lnTo>
                  <a:lnTo>
                    <a:pt x="5667" y="7694"/>
                  </a:lnTo>
                  <a:lnTo>
                    <a:pt x="5764" y="7572"/>
                  </a:lnTo>
                  <a:lnTo>
                    <a:pt x="5838" y="7425"/>
                  </a:lnTo>
                  <a:lnTo>
                    <a:pt x="5838" y="7352"/>
                  </a:lnTo>
                  <a:lnTo>
                    <a:pt x="5838" y="7279"/>
                  </a:lnTo>
                  <a:lnTo>
                    <a:pt x="5593" y="6131"/>
                  </a:lnTo>
                  <a:lnTo>
                    <a:pt x="5740" y="6009"/>
                  </a:lnTo>
                  <a:lnTo>
                    <a:pt x="5911" y="5862"/>
                  </a:lnTo>
                  <a:lnTo>
                    <a:pt x="6985" y="6277"/>
                  </a:lnTo>
                  <a:lnTo>
                    <a:pt x="7059" y="6277"/>
                  </a:lnTo>
                  <a:lnTo>
                    <a:pt x="7132" y="6302"/>
                  </a:lnTo>
                  <a:lnTo>
                    <a:pt x="7278" y="6253"/>
                  </a:lnTo>
                  <a:lnTo>
                    <a:pt x="7425" y="6180"/>
                  </a:lnTo>
                  <a:lnTo>
                    <a:pt x="7474" y="6131"/>
                  </a:lnTo>
                  <a:lnTo>
                    <a:pt x="7523" y="6058"/>
                  </a:lnTo>
                  <a:lnTo>
                    <a:pt x="7767" y="5545"/>
                  </a:lnTo>
                  <a:lnTo>
                    <a:pt x="7791" y="5496"/>
                  </a:lnTo>
                  <a:lnTo>
                    <a:pt x="7816" y="5398"/>
                  </a:lnTo>
                  <a:lnTo>
                    <a:pt x="7791" y="5252"/>
                  </a:lnTo>
                  <a:lnTo>
                    <a:pt x="7718" y="5129"/>
                  </a:lnTo>
                  <a:lnTo>
                    <a:pt x="7669" y="5056"/>
                  </a:lnTo>
                  <a:lnTo>
                    <a:pt x="7620" y="5007"/>
                  </a:lnTo>
                  <a:lnTo>
                    <a:pt x="6643" y="4372"/>
                  </a:lnTo>
                  <a:lnTo>
                    <a:pt x="6668" y="4177"/>
                  </a:lnTo>
                  <a:lnTo>
                    <a:pt x="6668" y="3957"/>
                  </a:lnTo>
                  <a:lnTo>
                    <a:pt x="7718" y="3469"/>
                  </a:lnTo>
                  <a:lnTo>
                    <a:pt x="7791" y="3444"/>
                  </a:lnTo>
                  <a:lnTo>
                    <a:pt x="7865" y="3395"/>
                  </a:lnTo>
                  <a:lnTo>
                    <a:pt x="7938" y="3249"/>
                  </a:lnTo>
                  <a:lnTo>
                    <a:pt x="7962" y="3102"/>
                  </a:lnTo>
                  <a:lnTo>
                    <a:pt x="7962" y="3029"/>
                  </a:lnTo>
                  <a:lnTo>
                    <a:pt x="7962" y="2956"/>
                  </a:lnTo>
                  <a:lnTo>
                    <a:pt x="7767" y="2419"/>
                  </a:lnTo>
                  <a:lnTo>
                    <a:pt x="7743" y="2345"/>
                  </a:lnTo>
                  <a:lnTo>
                    <a:pt x="7694" y="2296"/>
                  </a:lnTo>
                  <a:lnTo>
                    <a:pt x="7572" y="2199"/>
                  </a:lnTo>
                  <a:lnTo>
                    <a:pt x="7449" y="2150"/>
                  </a:lnTo>
                  <a:lnTo>
                    <a:pt x="7278" y="2150"/>
                  </a:lnTo>
                  <a:lnTo>
                    <a:pt x="6155" y="2394"/>
                  </a:lnTo>
                  <a:lnTo>
                    <a:pt x="6033" y="2223"/>
                  </a:lnTo>
                  <a:lnTo>
                    <a:pt x="5886" y="2077"/>
                  </a:lnTo>
                  <a:lnTo>
                    <a:pt x="6277" y="978"/>
                  </a:lnTo>
                  <a:lnTo>
                    <a:pt x="6302" y="904"/>
                  </a:lnTo>
                  <a:lnTo>
                    <a:pt x="6302" y="831"/>
                  </a:lnTo>
                  <a:lnTo>
                    <a:pt x="6277" y="684"/>
                  </a:lnTo>
                  <a:lnTo>
                    <a:pt x="6179" y="562"/>
                  </a:lnTo>
                  <a:lnTo>
                    <a:pt x="6131" y="489"/>
                  </a:lnTo>
                  <a:lnTo>
                    <a:pt x="6082" y="465"/>
                  </a:lnTo>
                  <a:lnTo>
                    <a:pt x="5569" y="196"/>
                  </a:lnTo>
                  <a:lnTo>
                    <a:pt x="5496" y="172"/>
                  </a:lnTo>
                  <a:lnTo>
                    <a:pt x="5276" y="172"/>
                  </a:lnTo>
                  <a:lnTo>
                    <a:pt x="5129" y="245"/>
                  </a:lnTo>
                  <a:lnTo>
                    <a:pt x="5080" y="294"/>
                  </a:lnTo>
                  <a:lnTo>
                    <a:pt x="5032" y="343"/>
                  </a:lnTo>
                  <a:lnTo>
                    <a:pt x="4397" y="1319"/>
                  </a:lnTo>
                  <a:lnTo>
                    <a:pt x="4177" y="1295"/>
                  </a:lnTo>
                  <a:lnTo>
                    <a:pt x="3981" y="1295"/>
                  </a:lnTo>
                  <a:lnTo>
                    <a:pt x="3493" y="245"/>
                  </a:lnTo>
                  <a:lnTo>
                    <a:pt x="3444" y="172"/>
                  </a:lnTo>
                  <a:lnTo>
                    <a:pt x="3395" y="123"/>
                  </a:lnTo>
                  <a:lnTo>
                    <a:pt x="3273" y="49"/>
                  </a:lnTo>
                  <a:lnTo>
                    <a:pt x="312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4566" name="Google Shape;4566;p39"/>
          <p:cNvGrpSpPr/>
          <p:nvPr/>
        </p:nvGrpSpPr>
        <p:grpSpPr>
          <a:xfrm>
            <a:off x="3177104" y="2638308"/>
            <a:ext cx="346104" cy="353231"/>
            <a:chOff x="3955900" y="2984500"/>
            <a:chExt cx="414000" cy="422525"/>
          </a:xfrm>
        </p:grpSpPr>
        <p:sp>
          <p:nvSpPr>
            <p:cNvPr id="4567" name="Google Shape;4567;p39"/>
            <p:cNvSpPr/>
            <p:nvPr/>
          </p:nvSpPr>
          <p:spPr>
            <a:xfrm>
              <a:off x="3955900" y="2984500"/>
              <a:ext cx="315700" cy="315675"/>
            </a:xfrm>
            <a:custGeom>
              <a:avLst/>
              <a:gdLst/>
              <a:ahLst/>
              <a:cxnLst/>
              <a:rect l="l" t="t" r="r" b="b"/>
              <a:pathLst>
                <a:path w="12628" h="12627" extrusionOk="0">
                  <a:moveTo>
                    <a:pt x="6302" y="977"/>
                  </a:moveTo>
                  <a:lnTo>
                    <a:pt x="6863" y="1026"/>
                  </a:lnTo>
                  <a:lnTo>
                    <a:pt x="7376" y="1099"/>
                  </a:lnTo>
                  <a:lnTo>
                    <a:pt x="7889" y="1221"/>
                  </a:lnTo>
                  <a:lnTo>
                    <a:pt x="8378" y="1417"/>
                  </a:lnTo>
                  <a:lnTo>
                    <a:pt x="8842" y="1636"/>
                  </a:lnTo>
                  <a:lnTo>
                    <a:pt x="9281" y="1905"/>
                  </a:lnTo>
                  <a:lnTo>
                    <a:pt x="9697" y="2198"/>
                  </a:lnTo>
                  <a:lnTo>
                    <a:pt x="10087" y="2540"/>
                  </a:lnTo>
                  <a:lnTo>
                    <a:pt x="10429" y="2931"/>
                  </a:lnTo>
                  <a:lnTo>
                    <a:pt x="10722" y="3346"/>
                  </a:lnTo>
                  <a:lnTo>
                    <a:pt x="10991" y="3786"/>
                  </a:lnTo>
                  <a:lnTo>
                    <a:pt x="11211" y="4250"/>
                  </a:lnTo>
                  <a:lnTo>
                    <a:pt x="11406" y="4738"/>
                  </a:lnTo>
                  <a:lnTo>
                    <a:pt x="11528" y="5251"/>
                  </a:lnTo>
                  <a:lnTo>
                    <a:pt x="11626" y="5764"/>
                  </a:lnTo>
                  <a:lnTo>
                    <a:pt x="11650" y="6326"/>
                  </a:lnTo>
                  <a:lnTo>
                    <a:pt x="11626" y="6863"/>
                  </a:lnTo>
                  <a:lnTo>
                    <a:pt x="11528" y="7400"/>
                  </a:lnTo>
                  <a:lnTo>
                    <a:pt x="11406" y="7913"/>
                  </a:lnTo>
                  <a:lnTo>
                    <a:pt x="11211" y="8402"/>
                  </a:lnTo>
                  <a:lnTo>
                    <a:pt x="10991" y="8866"/>
                  </a:lnTo>
                  <a:lnTo>
                    <a:pt x="10722" y="9305"/>
                  </a:lnTo>
                  <a:lnTo>
                    <a:pt x="10429" y="9696"/>
                  </a:lnTo>
                  <a:lnTo>
                    <a:pt x="10087" y="10087"/>
                  </a:lnTo>
                  <a:lnTo>
                    <a:pt x="9697" y="10429"/>
                  </a:lnTo>
                  <a:lnTo>
                    <a:pt x="9281" y="10746"/>
                  </a:lnTo>
                  <a:lnTo>
                    <a:pt x="8842" y="11015"/>
                  </a:lnTo>
                  <a:lnTo>
                    <a:pt x="8378" y="11235"/>
                  </a:lnTo>
                  <a:lnTo>
                    <a:pt x="7889" y="11406"/>
                  </a:lnTo>
                  <a:lnTo>
                    <a:pt x="7376" y="11552"/>
                  </a:lnTo>
                  <a:lnTo>
                    <a:pt x="6863" y="11625"/>
                  </a:lnTo>
                  <a:lnTo>
                    <a:pt x="6302" y="11650"/>
                  </a:lnTo>
                  <a:lnTo>
                    <a:pt x="5764" y="11625"/>
                  </a:lnTo>
                  <a:lnTo>
                    <a:pt x="5227" y="11552"/>
                  </a:lnTo>
                  <a:lnTo>
                    <a:pt x="4714" y="11406"/>
                  </a:lnTo>
                  <a:lnTo>
                    <a:pt x="4226" y="11235"/>
                  </a:lnTo>
                  <a:lnTo>
                    <a:pt x="3762" y="11015"/>
                  </a:lnTo>
                  <a:lnTo>
                    <a:pt x="3322" y="10746"/>
                  </a:lnTo>
                  <a:lnTo>
                    <a:pt x="2931" y="10429"/>
                  </a:lnTo>
                  <a:lnTo>
                    <a:pt x="2541" y="10087"/>
                  </a:lnTo>
                  <a:lnTo>
                    <a:pt x="2199" y="9696"/>
                  </a:lnTo>
                  <a:lnTo>
                    <a:pt x="1881" y="9305"/>
                  </a:lnTo>
                  <a:lnTo>
                    <a:pt x="1613" y="8866"/>
                  </a:lnTo>
                  <a:lnTo>
                    <a:pt x="1393" y="8402"/>
                  </a:lnTo>
                  <a:lnTo>
                    <a:pt x="1222" y="7913"/>
                  </a:lnTo>
                  <a:lnTo>
                    <a:pt x="1075" y="7400"/>
                  </a:lnTo>
                  <a:lnTo>
                    <a:pt x="1002" y="6863"/>
                  </a:lnTo>
                  <a:lnTo>
                    <a:pt x="978" y="6326"/>
                  </a:lnTo>
                  <a:lnTo>
                    <a:pt x="1002" y="5764"/>
                  </a:lnTo>
                  <a:lnTo>
                    <a:pt x="1075" y="5251"/>
                  </a:lnTo>
                  <a:lnTo>
                    <a:pt x="1222" y="4738"/>
                  </a:lnTo>
                  <a:lnTo>
                    <a:pt x="1393" y="4250"/>
                  </a:lnTo>
                  <a:lnTo>
                    <a:pt x="1613" y="3786"/>
                  </a:lnTo>
                  <a:lnTo>
                    <a:pt x="1881" y="3346"/>
                  </a:lnTo>
                  <a:lnTo>
                    <a:pt x="2199" y="2931"/>
                  </a:lnTo>
                  <a:lnTo>
                    <a:pt x="2541" y="2540"/>
                  </a:lnTo>
                  <a:lnTo>
                    <a:pt x="2931" y="2198"/>
                  </a:lnTo>
                  <a:lnTo>
                    <a:pt x="3322" y="1905"/>
                  </a:lnTo>
                  <a:lnTo>
                    <a:pt x="3762" y="1636"/>
                  </a:lnTo>
                  <a:lnTo>
                    <a:pt x="4226" y="1417"/>
                  </a:lnTo>
                  <a:lnTo>
                    <a:pt x="4714" y="1221"/>
                  </a:lnTo>
                  <a:lnTo>
                    <a:pt x="5227" y="1099"/>
                  </a:lnTo>
                  <a:lnTo>
                    <a:pt x="5764" y="1026"/>
                  </a:lnTo>
                  <a:lnTo>
                    <a:pt x="6302" y="977"/>
                  </a:lnTo>
                  <a:close/>
                  <a:moveTo>
                    <a:pt x="6302" y="0"/>
                  </a:moveTo>
                  <a:lnTo>
                    <a:pt x="5984" y="24"/>
                  </a:lnTo>
                  <a:lnTo>
                    <a:pt x="5667" y="49"/>
                  </a:lnTo>
                  <a:lnTo>
                    <a:pt x="5349" y="73"/>
                  </a:lnTo>
                  <a:lnTo>
                    <a:pt x="5032" y="147"/>
                  </a:lnTo>
                  <a:lnTo>
                    <a:pt x="4739" y="220"/>
                  </a:lnTo>
                  <a:lnTo>
                    <a:pt x="4446" y="293"/>
                  </a:lnTo>
                  <a:lnTo>
                    <a:pt x="4153" y="391"/>
                  </a:lnTo>
                  <a:lnTo>
                    <a:pt x="3859" y="513"/>
                  </a:lnTo>
                  <a:lnTo>
                    <a:pt x="3566" y="635"/>
                  </a:lnTo>
                  <a:lnTo>
                    <a:pt x="3298" y="782"/>
                  </a:lnTo>
                  <a:lnTo>
                    <a:pt x="3029" y="928"/>
                  </a:lnTo>
                  <a:lnTo>
                    <a:pt x="2785" y="1075"/>
                  </a:lnTo>
                  <a:lnTo>
                    <a:pt x="2296" y="1441"/>
                  </a:lnTo>
                  <a:lnTo>
                    <a:pt x="1857" y="1856"/>
                  </a:lnTo>
                  <a:lnTo>
                    <a:pt x="1442" y="2296"/>
                  </a:lnTo>
                  <a:lnTo>
                    <a:pt x="1075" y="2784"/>
                  </a:lnTo>
                  <a:lnTo>
                    <a:pt x="904" y="3053"/>
                  </a:lnTo>
                  <a:lnTo>
                    <a:pt x="758" y="3322"/>
                  </a:lnTo>
                  <a:lnTo>
                    <a:pt x="611" y="3590"/>
                  </a:lnTo>
                  <a:lnTo>
                    <a:pt x="489" y="3859"/>
                  </a:lnTo>
                  <a:lnTo>
                    <a:pt x="391" y="4152"/>
                  </a:lnTo>
                  <a:lnTo>
                    <a:pt x="294" y="4445"/>
                  </a:lnTo>
                  <a:lnTo>
                    <a:pt x="196" y="4738"/>
                  </a:lnTo>
                  <a:lnTo>
                    <a:pt x="123" y="5056"/>
                  </a:lnTo>
                  <a:lnTo>
                    <a:pt x="74" y="5349"/>
                  </a:lnTo>
                  <a:lnTo>
                    <a:pt x="25" y="5666"/>
                  </a:lnTo>
                  <a:lnTo>
                    <a:pt x="1" y="5984"/>
                  </a:lnTo>
                  <a:lnTo>
                    <a:pt x="1" y="6326"/>
                  </a:lnTo>
                  <a:lnTo>
                    <a:pt x="1" y="6643"/>
                  </a:lnTo>
                  <a:lnTo>
                    <a:pt x="25" y="6961"/>
                  </a:lnTo>
                  <a:lnTo>
                    <a:pt x="74" y="7278"/>
                  </a:lnTo>
                  <a:lnTo>
                    <a:pt x="123" y="7596"/>
                  </a:lnTo>
                  <a:lnTo>
                    <a:pt x="196" y="7889"/>
                  </a:lnTo>
                  <a:lnTo>
                    <a:pt x="294" y="8206"/>
                  </a:lnTo>
                  <a:lnTo>
                    <a:pt x="391" y="8499"/>
                  </a:lnTo>
                  <a:lnTo>
                    <a:pt x="489" y="8768"/>
                  </a:lnTo>
                  <a:lnTo>
                    <a:pt x="611" y="9061"/>
                  </a:lnTo>
                  <a:lnTo>
                    <a:pt x="758" y="9330"/>
                  </a:lnTo>
                  <a:lnTo>
                    <a:pt x="904" y="9598"/>
                  </a:lnTo>
                  <a:lnTo>
                    <a:pt x="1075" y="9843"/>
                  </a:lnTo>
                  <a:lnTo>
                    <a:pt x="1442" y="10331"/>
                  </a:lnTo>
                  <a:lnTo>
                    <a:pt x="1857" y="10771"/>
                  </a:lnTo>
                  <a:lnTo>
                    <a:pt x="2296" y="11186"/>
                  </a:lnTo>
                  <a:lnTo>
                    <a:pt x="2785" y="11552"/>
                  </a:lnTo>
                  <a:lnTo>
                    <a:pt x="3029" y="11723"/>
                  </a:lnTo>
                  <a:lnTo>
                    <a:pt x="3298" y="11870"/>
                  </a:lnTo>
                  <a:lnTo>
                    <a:pt x="3566" y="12016"/>
                  </a:lnTo>
                  <a:lnTo>
                    <a:pt x="3859" y="12138"/>
                  </a:lnTo>
                  <a:lnTo>
                    <a:pt x="4153" y="12236"/>
                  </a:lnTo>
                  <a:lnTo>
                    <a:pt x="4446" y="12334"/>
                  </a:lnTo>
                  <a:lnTo>
                    <a:pt x="4739" y="12431"/>
                  </a:lnTo>
                  <a:lnTo>
                    <a:pt x="5032" y="12505"/>
                  </a:lnTo>
                  <a:lnTo>
                    <a:pt x="5349" y="12553"/>
                  </a:lnTo>
                  <a:lnTo>
                    <a:pt x="5667" y="12602"/>
                  </a:lnTo>
                  <a:lnTo>
                    <a:pt x="5984" y="12627"/>
                  </a:lnTo>
                  <a:lnTo>
                    <a:pt x="6644" y="12627"/>
                  </a:lnTo>
                  <a:lnTo>
                    <a:pt x="6961" y="12602"/>
                  </a:lnTo>
                  <a:lnTo>
                    <a:pt x="7279" y="12553"/>
                  </a:lnTo>
                  <a:lnTo>
                    <a:pt x="7572" y="12505"/>
                  </a:lnTo>
                  <a:lnTo>
                    <a:pt x="7889" y="12431"/>
                  </a:lnTo>
                  <a:lnTo>
                    <a:pt x="8182" y="12334"/>
                  </a:lnTo>
                  <a:lnTo>
                    <a:pt x="8475" y="12236"/>
                  </a:lnTo>
                  <a:lnTo>
                    <a:pt x="8768" y="12138"/>
                  </a:lnTo>
                  <a:lnTo>
                    <a:pt x="9037" y="12016"/>
                  </a:lnTo>
                  <a:lnTo>
                    <a:pt x="9306" y="11870"/>
                  </a:lnTo>
                  <a:lnTo>
                    <a:pt x="9574" y="11723"/>
                  </a:lnTo>
                  <a:lnTo>
                    <a:pt x="9843" y="11552"/>
                  </a:lnTo>
                  <a:lnTo>
                    <a:pt x="10332" y="11186"/>
                  </a:lnTo>
                  <a:lnTo>
                    <a:pt x="10771" y="10771"/>
                  </a:lnTo>
                  <a:lnTo>
                    <a:pt x="11186" y="10331"/>
                  </a:lnTo>
                  <a:lnTo>
                    <a:pt x="11553" y="9843"/>
                  </a:lnTo>
                  <a:lnTo>
                    <a:pt x="11699" y="9598"/>
                  </a:lnTo>
                  <a:lnTo>
                    <a:pt x="11846" y="9330"/>
                  </a:lnTo>
                  <a:lnTo>
                    <a:pt x="11992" y="9061"/>
                  </a:lnTo>
                  <a:lnTo>
                    <a:pt x="12114" y="8768"/>
                  </a:lnTo>
                  <a:lnTo>
                    <a:pt x="12237" y="8499"/>
                  </a:lnTo>
                  <a:lnTo>
                    <a:pt x="12334" y="8206"/>
                  </a:lnTo>
                  <a:lnTo>
                    <a:pt x="12432" y="7889"/>
                  </a:lnTo>
                  <a:lnTo>
                    <a:pt x="12481" y="7596"/>
                  </a:lnTo>
                  <a:lnTo>
                    <a:pt x="12554" y="7278"/>
                  </a:lnTo>
                  <a:lnTo>
                    <a:pt x="12578" y="6961"/>
                  </a:lnTo>
                  <a:lnTo>
                    <a:pt x="12603" y="6643"/>
                  </a:lnTo>
                  <a:lnTo>
                    <a:pt x="12627" y="6326"/>
                  </a:lnTo>
                  <a:lnTo>
                    <a:pt x="12603" y="5984"/>
                  </a:lnTo>
                  <a:lnTo>
                    <a:pt x="12578" y="5666"/>
                  </a:lnTo>
                  <a:lnTo>
                    <a:pt x="12554" y="5349"/>
                  </a:lnTo>
                  <a:lnTo>
                    <a:pt x="12481" y="5056"/>
                  </a:lnTo>
                  <a:lnTo>
                    <a:pt x="12432" y="4738"/>
                  </a:lnTo>
                  <a:lnTo>
                    <a:pt x="12334" y="4445"/>
                  </a:lnTo>
                  <a:lnTo>
                    <a:pt x="12237" y="4152"/>
                  </a:lnTo>
                  <a:lnTo>
                    <a:pt x="12114" y="3859"/>
                  </a:lnTo>
                  <a:lnTo>
                    <a:pt x="11992" y="3590"/>
                  </a:lnTo>
                  <a:lnTo>
                    <a:pt x="11846" y="3322"/>
                  </a:lnTo>
                  <a:lnTo>
                    <a:pt x="11699" y="3053"/>
                  </a:lnTo>
                  <a:lnTo>
                    <a:pt x="11553" y="2784"/>
                  </a:lnTo>
                  <a:lnTo>
                    <a:pt x="11186" y="2296"/>
                  </a:lnTo>
                  <a:lnTo>
                    <a:pt x="10771" y="1856"/>
                  </a:lnTo>
                  <a:lnTo>
                    <a:pt x="10332" y="1441"/>
                  </a:lnTo>
                  <a:lnTo>
                    <a:pt x="9843" y="1075"/>
                  </a:lnTo>
                  <a:lnTo>
                    <a:pt x="9574" y="928"/>
                  </a:lnTo>
                  <a:lnTo>
                    <a:pt x="9306" y="782"/>
                  </a:lnTo>
                  <a:lnTo>
                    <a:pt x="9037" y="635"/>
                  </a:lnTo>
                  <a:lnTo>
                    <a:pt x="8768" y="513"/>
                  </a:lnTo>
                  <a:lnTo>
                    <a:pt x="8475" y="391"/>
                  </a:lnTo>
                  <a:lnTo>
                    <a:pt x="8182" y="293"/>
                  </a:lnTo>
                  <a:lnTo>
                    <a:pt x="7889" y="220"/>
                  </a:lnTo>
                  <a:lnTo>
                    <a:pt x="7572" y="147"/>
                  </a:lnTo>
                  <a:lnTo>
                    <a:pt x="7279" y="73"/>
                  </a:lnTo>
                  <a:lnTo>
                    <a:pt x="6961" y="49"/>
                  </a:lnTo>
                  <a:lnTo>
                    <a:pt x="6644" y="24"/>
                  </a:lnTo>
                  <a:lnTo>
                    <a:pt x="63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568" name="Google Shape;4568;p39"/>
            <p:cNvSpPr/>
            <p:nvPr/>
          </p:nvSpPr>
          <p:spPr>
            <a:xfrm>
              <a:off x="3992525" y="3021125"/>
              <a:ext cx="242425" cy="242425"/>
            </a:xfrm>
            <a:custGeom>
              <a:avLst/>
              <a:gdLst/>
              <a:ahLst/>
              <a:cxnLst/>
              <a:rect l="l" t="t" r="r" b="b"/>
              <a:pathLst>
                <a:path w="9697" h="9697" extrusionOk="0">
                  <a:moveTo>
                    <a:pt x="4934" y="1466"/>
                  </a:moveTo>
                  <a:lnTo>
                    <a:pt x="5008" y="1490"/>
                  </a:lnTo>
                  <a:lnTo>
                    <a:pt x="5081" y="1539"/>
                  </a:lnTo>
                  <a:lnTo>
                    <a:pt x="5154" y="1588"/>
                  </a:lnTo>
                  <a:lnTo>
                    <a:pt x="5203" y="1637"/>
                  </a:lnTo>
                  <a:lnTo>
                    <a:pt x="5252" y="1734"/>
                  </a:lnTo>
                  <a:lnTo>
                    <a:pt x="5276" y="1808"/>
                  </a:lnTo>
                  <a:lnTo>
                    <a:pt x="5276" y="1905"/>
                  </a:lnTo>
                  <a:lnTo>
                    <a:pt x="5276" y="1979"/>
                  </a:lnTo>
                  <a:lnTo>
                    <a:pt x="5252" y="2076"/>
                  </a:lnTo>
                  <a:lnTo>
                    <a:pt x="5203" y="2150"/>
                  </a:lnTo>
                  <a:lnTo>
                    <a:pt x="5154" y="2198"/>
                  </a:lnTo>
                  <a:lnTo>
                    <a:pt x="5081" y="2247"/>
                  </a:lnTo>
                  <a:lnTo>
                    <a:pt x="5008" y="2296"/>
                  </a:lnTo>
                  <a:lnTo>
                    <a:pt x="4934" y="2321"/>
                  </a:lnTo>
                  <a:lnTo>
                    <a:pt x="4837" y="2345"/>
                  </a:lnTo>
                  <a:lnTo>
                    <a:pt x="4593" y="2345"/>
                  </a:lnTo>
                  <a:lnTo>
                    <a:pt x="4348" y="2394"/>
                  </a:lnTo>
                  <a:lnTo>
                    <a:pt x="4104" y="2443"/>
                  </a:lnTo>
                  <a:lnTo>
                    <a:pt x="3860" y="2540"/>
                  </a:lnTo>
                  <a:lnTo>
                    <a:pt x="3640" y="2638"/>
                  </a:lnTo>
                  <a:lnTo>
                    <a:pt x="3445" y="2760"/>
                  </a:lnTo>
                  <a:lnTo>
                    <a:pt x="3249" y="2907"/>
                  </a:lnTo>
                  <a:lnTo>
                    <a:pt x="3054" y="3078"/>
                  </a:lnTo>
                  <a:lnTo>
                    <a:pt x="2907" y="3249"/>
                  </a:lnTo>
                  <a:lnTo>
                    <a:pt x="2761" y="3444"/>
                  </a:lnTo>
                  <a:lnTo>
                    <a:pt x="2639" y="3664"/>
                  </a:lnTo>
                  <a:lnTo>
                    <a:pt x="2517" y="3884"/>
                  </a:lnTo>
                  <a:lnTo>
                    <a:pt x="2443" y="4103"/>
                  </a:lnTo>
                  <a:lnTo>
                    <a:pt x="2370" y="4348"/>
                  </a:lnTo>
                  <a:lnTo>
                    <a:pt x="2346" y="4592"/>
                  </a:lnTo>
                  <a:lnTo>
                    <a:pt x="2321" y="4861"/>
                  </a:lnTo>
                  <a:lnTo>
                    <a:pt x="2321" y="4934"/>
                  </a:lnTo>
                  <a:lnTo>
                    <a:pt x="2297" y="5032"/>
                  </a:lnTo>
                  <a:lnTo>
                    <a:pt x="2248" y="5105"/>
                  </a:lnTo>
                  <a:lnTo>
                    <a:pt x="2199" y="5154"/>
                  </a:lnTo>
                  <a:lnTo>
                    <a:pt x="2126" y="5227"/>
                  </a:lnTo>
                  <a:lnTo>
                    <a:pt x="2053" y="5251"/>
                  </a:lnTo>
                  <a:lnTo>
                    <a:pt x="1979" y="5276"/>
                  </a:lnTo>
                  <a:lnTo>
                    <a:pt x="1882" y="5300"/>
                  </a:lnTo>
                  <a:lnTo>
                    <a:pt x="1808" y="5276"/>
                  </a:lnTo>
                  <a:lnTo>
                    <a:pt x="1711" y="5251"/>
                  </a:lnTo>
                  <a:lnTo>
                    <a:pt x="1637" y="5227"/>
                  </a:lnTo>
                  <a:lnTo>
                    <a:pt x="1564" y="5154"/>
                  </a:lnTo>
                  <a:lnTo>
                    <a:pt x="1515" y="5105"/>
                  </a:lnTo>
                  <a:lnTo>
                    <a:pt x="1491" y="5032"/>
                  </a:lnTo>
                  <a:lnTo>
                    <a:pt x="1466" y="4934"/>
                  </a:lnTo>
                  <a:lnTo>
                    <a:pt x="1442" y="4861"/>
                  </a:lnTo>
                  <a:lnTo>
                    <a:pt x="1466" y="4494"/>
                  </a:lnTo>
                  <a:lnTo>
                    <a:pt x="1515" y="4177"/>
                  </a:lnTo>
                  <a:lnTo>
                    <a:pt x="1588" y="3835"/>
                  </a:lnTo>
                  <a:lnTo>
                    <a:pt x="1711" y="3542"/>
                  </a:lnTo>
                  <a:lnTo>
                    <a:pt x="1857" y="3224"/>
                  </a:lnTo>
                  <a:lnTo>
                    <a:pt x="2028" y="2956"/>
                  </a:lnTo>
                  <a:lnTo>
                    <a:pt x="2223" y="2687"/>
                  </a:lnTo>
                  <a:lnTo>
                    <a:pt x="2443" y="2443"/>
                  </a:lnTo>
                  <a:lnTo>
                    <a:pt x="2688" y="2223"/>
                  </a:lnTo>
                  <a:lnTo>
                    <a:pt x="2956" y="2028"/>
                  </a:lnTo>
                  <a:lnTo>
                    <a:pt x="3225" y="1857"/>
                  </a:lnTo>
                  <a:lnTo>
                    <a:pt x="3518" y="1710"/>
                  </a:lnTo>
                  <a:lnTo>
                    <a:pt x="3835" y="1612"/>
                  </a:lnTo>
                  <a:lnTo>
                    <a:pt x="4153" y="1515"/>
                  </a:lnTo>
                  <a:lnTo>
                    <a:pt x="4495" y="1466"/>
                  </a:lnTo>
                  <a:close/>
                  <a:moveTo>
                    <a:pt x="4837" y="0"/>
                  </a:moveTo>
                  <a:lnTo>
                    <a:pt x="4348" y="25"/>
                  </a:lnTo>
                  <a:lnTo>
                    <a:pt x="3860" y="98"/>
                  </a:lnTo>
                  <a:lnTo>
                    <a:pt x="3396" y="220"/>
                  </a:lnTo>
                  <a:lnTo>
                    <a:pt x="2956" y="391"/>
                  </a:lnTo>
                  <a:lnTo>
                    <a:pt x="2541" y="587"/>
                  </a:lnTo>
                  <a:lnTo>
                    <a:pt x="2150" y="831"/>
                  </a:lnTo>
                  <a:lnTo>
                    <a:pt x="1759" y="1124"/>
                  </a:lnTo>
                  <a:lnTo>
                    <a:pt x="1418" y="1441"/>
                  </a:lnTo>
                  <a:lnTo>
                    <a:pt x="1100" y="1783"/>
                  </a:lnTo>
                  <a:lnTo>
                    <a:pt x="831" y="2150"/>
                  </a:lnTo>
                  <a:lnTo>
                    <a:pt x="587" y="2540"/>
                  </a:lnTo>
                  <a:lnTo>
                    <a:pt x="392" y="2980"/>
                  </a:lnTo>
                  <a:lnTo>
                    <a:pt x="221" y="3420"/>
                  </a:lnTo>
                  <a:lnTo>
                    <a:pt x="99" y="3884"/>
                  </a:lnTo>
                  <a:lnTo>
                    <a:pt x="25" y="4348"/>
                  </a:lnTo>
                  <a:lnTo>
                    <a:pt x="1" y="4861"/>
                  </a:lnTo>
                  <a:lnTo>
                    <a:pt x="25" y="5349"/>
                  </a:lnTo>
                  <a:lnTo>
                    <a:pt x="99" y="5838"/>
                  </a:lnTo>
                  <a:lnTo>
                    <a:pt x="221" y="6302"/>
                  </a:lnTo>
                  <a:lnTo>
                    <a:pt x="392" y="6741"/>
                  </a:lnTo>
                  <a:lnTo>
                    <a:pt x="587" y="7156"/>
                  </a:lnTo>
                  <a:lnTo>
                    <a:pt x="831" y="7547"/>
                  </a:lnTo>
                  <a:lnTo>
                    <a:pt x="1100" y="7938"/>
                  </a:lnTo>
                  <a:lnTo>
                    <a:pt x="1418" y="8280"/>
                  </a:lnTo>
                  <a:lnTo>
                    <a:pt x="1759" y="8597"/>
                  </a:lnTo>
                  <a:lnTo>
                    <a:pt x="2150" y="8866"/>
                  </a:lnTo>
                  <a:lnTo>
                    <a:pt x="2541" y="9110"/>
                  </a:lnTo>
                  <a:lnTo>
                    <a:pt x="2956" y="9306"/>
                  </a:lnTo>
                  <a:lnTo>
                    <a:pt x="3396" y="9477"/>
                  </a:lnTo>
                  <a:lnTo>
                    <a:pt x="3860" y="9599"/>
                  </a:lnTo>
                  <a:lnTo>
                    <a:pt x="4348" y="9672"/>
                  </a:lnTo>
                  <a:lnTo>
                    <a:pt x="4837" y="9696"/>
                  </a:lnTo>
                  <a:lnTo>
                    <a:pt x="5350" y="9672"/>
                  </a:lnTo>
                  <a:lnTo>
                    <a:pt x="5814" y="9599"/>
                  </a:lnTo>
                  <a:lnTo>
                    <a:pt x="6278" y="9477"/>
                  </a:lnTo>
                  <a:lnTo>
                    <a:pt x="6717" y="9306"/>
                  </a:lnTo>
                  <a:lnTo>
                    <a:pt x="7157" y="9110"/>
                  </a:lnTo>
                  <a:lnTo>
                    <a:pt x="7548" y="8866"/>
                  </a:lnTo>
                  <a:lnTo>
                    <a:pt x="7914" y="8597"/>
                  </a:lnTo>
                  <a:lnTo>
                    <a:pt x="8256" y="8280"/>
                  </a:lnTo>
                  <a:lnTo>
                    <a:pt x="8573" y="7938"/>
                  </a:lnTo>
                  <a:lnTo>
                    <a:pt x="8867" y="7547"/>
                  </a:lnTo>
                  <a:lnTo>
                    <a:pt x="9111" y="7156"/>
                  </a:lnTo>
                  <a:lnTo>
                    <a:pt x="9306" y="6741"/>
                  </a:lnTo>
                  <a:lnTo>
                    <a:pt x="9477" y="6302"/>
                  </a:lnTo>
                  <a:lnTo>
                    <a:pt x="9599" y="5838"/>
                  </a:lnTo>
                  <a:lnTo>
                    <a:pt x="9673" y="5349"/>
                  </a:lnTo>
                  <a:lnTo>
                    <a:pt x="9697" y="4861"/>
                  </a:lnTo>
                  <a:lnTo>
                    <a:pt x="9673" y="4348"/>
                  </a:lnTo>
                  <a:lnTo>
                    <a:pt x="9599" y="3884"/>
                  </a:lnTo>
                  <a:lnTo>
                    <a:pt x="9477" y="3420"/>
                  </a:lnTo>
                  <a:lnTo>
                    <a:pt x="9306" y="2980"/>
                  </a:lnTo>
                  <a:lnTo>
                    <a:pt x="9111" y="2540"/>
                  </a:lnTo>
                  <a:lnTo>
                    <a:pt x="8867" y="2150"/>
                  </a:lnTo>
                  <a:lnTo>
                    <a:pt x="8573" y="1783"/>
                  </a:lnTo>
                  <a:lnTo>
                    <a:pt x="8256" y="1441"/>
                  </a:lnTo>
                  <a:lnTo>
                    <a:pt x="7914" y="1124"/>
                  </a:lnTo>
                  <a:lnTo>
                    <a:pt x="7548" y="831"/>
                  </a:lnTo>
                  <a:lnTo>
                    <a:pt x="7157" y="587"/>
                  </a:lnTo>
                  <a:lnTo>
                    <a:pt x="6717" y="391"/>
                  </a:lnTo>
                  <a:lnTo>
                    <a:pt x="6278" y="220"/>
                  </a:lnTo>
                  <a:lnTo>
                    <a:pt x="5814" y="98"/>
                  </a:lnTo>
                  <a:lnTo>
                    <a:pt x="5350" y="25"/>
                  </a:lnTo>
                  <a:lnTo>
                    <a:pt x="483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569" name="Google Shape;4569;p39"/>
            <p:cNvSpPr/>
            <p:nvPr/>
          </p:nvSpPr>
          <p:spPr>
            <a:xfrm>
              <a:off x="4215400" y="3253150"/>
              <a:ext cx="154500" cy="153875"/>
            </a:xfrm>
            <a:custGeom>
              <a:avLst/>
              <a:gdLst/>
              <a:ahLst/>
              <a:cxnLst/>
              <a:rect l="l" t="t" r="r" b="b"/>
              <a:pathLst>
                <a:path w="6180" h="6155" extrusionOk="0">
                  <a:moveTo>
                    <a:pt x="1075" y="0"/>
                  </a:moveTo>
                  <a:lnTo>
                    <a:pt x="831" y="269"/>
                  </a:lnTo>
                  <a:lnTo>
                    <a:pt x="562" y="537"/>
                  </a:lnTo>
                  <a:lnTo>
                    <a:pt x="293" y="782"/>
                  </a:lnTo>
                  <a:lnTo>
                    <a:pt x="0" y="1026"/>
                  </a:lnTo>
                  <a:lnTo>
                    <a:pt x="4983" y="6008"/>
                  </a:lnTo>
                  <a:lnTo>
                    <a:pt x="5056" y="6057"/>
                  </a:lnTo>
                  <a:lnTo>
                    <a:pt x="5129" y="6106"/>
                  </a:lnTo>
                  <a:lnTo>
                    <a:pt x="5227" y="6130"/>
                  </a:lnTo>
                  <a:lnTo>
                    <a:pt x="5325" y="6155"/>
                  </a:lnTo>
                  <a:lnTo>
                    <a:pt x="5422" y="6130"/>
                  </a:lnTo>
                  <a:lnTo>
                    <a:pt x="5496" y="6106"/>
                  </a:lnTo>
                  <a:lnTo>
                    <a:pt x="5593" y="6057"/>
                  </a:lnTo>
                  <a:lnTo>
                    <a:pt x="5667" y="6008"/>
                  </a:lnTo>
                  <a:lnTo>
                    <a:pt x="6033" y="5642"/>
                  </a:lnTo>
                  <a:lnTo>
                    <a:pt x="6106" y="5569"/>
                  </a:lnTo>
                  <a:lnTo>
                    <a:pt x="6155" y="5471"/>
                  </a:lnTo>
                  <a:lnTo>
                    <a:pt x="6179" y="5373"/>
                  </a:lnTo>
                  <a:lnTo>
                    <a:pt x="6179" y="5300"/>
                  </a:lnTo>
                  <a:lnTo>
                    <a:pt x="6179" y="5202"/>
                  </a:lnTo>
                  <a:lnTo>
                    <a:pt x="6155" y="5105"/>
                  </a:lnTo>
                  <a:lnTo>
                    <a:pt x="6106" y="5031"/>
                  </a:lnTo>
                  <a:lnTo>
                    <a:pt x="6033" y="4934"/>
                  </a:lnTo>
                  <a:lnTo>
                    <a:pt x="10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4570" name="Google Shape;4570;p39"/>
          <p:cNvSpPr/>
          <p:nvPr/>
        </p:nvSpPr>
        <p:spPr>
          <a:xfrm>
            <a:off x="341117" y="3226449"/>
            <a:ext cx="386922" cy="304241"/>
          </a:xfrm>
          <a:custGeom>
            <a:avLst/>
            <a:gdLst/>
            <a:ahLst/>
            <a:cxnLst/>
            <a:rect l="l" t="t" r="r" b="b"/>
            <a:pathLst>
              <a:path w="18513" h="14557" extrusionOk="0">
                <a:moveTo>
                  <a:pt x="9159" y="2125"/>
                </a:moveTo>
                <a:lnTo>
                  <a:pt x="9403" y="2150"/>
                </a:lnTo>
                <a:lnTo>
                  <a:pt x="9672" y="2198"/>
                </a:lnTo>
                <a:lnTo>
                  <a:pt x="9916" y="2272"/>
                </a:lnTo>
                <a:lnTo>
                  <a:pt x="10160" y="2345"/>
                </a:lnTo>
                <a:lnTo>
                  <a:pt x="10404" y="2443"/>
                </a:lnTo>
                <a:lnTo>
                  <a:pt x="10624" y="2565"/>
                </a:lnTo>
                <a:lnTo>
                  <a:pt x="10820" y="2687"/>
                </a:lnTo>
                <a:lnTo>
                  <a:pt x="10893" y="2760"/>
                </a:lnTo>
                <a:lnTo>
                  <a:pt x="10942" y="2858"/>
                </a:lnTo>
                <a:lnTo>
                  <a:pt x="10942" y="2956"/>
                </a:lnTo>
                <a:lnTo>
                  <a:pt x="10917" y="3078"/>
                </a:lnTo>
                <a:lnTo>
                  <a:pt x="10844" y="3151"/>
                </a:lnTo>
                <a:lnTo>
                  <a:pt x="10771" y="3200"/>
                </a:lnTo>
                <a:lnTo>
                  <a:pt x="10698" y="3224"/>
                </a:lnTo>
                <a:lnTo>
                  <a:pt x="10600" y="3175"/>
                </a:lnTo>
                <a:lnTo>
                  <a:pt x="10404" y="3053"/>
                </a:lnTo>
                <a:lnTo>
                  <a:pt x="10209" y="2956"/>
                </a:lnTo>
                <a:lnTo>
                  <a:pt x="10014" y="2882"/>
                </a:lnTo>
                <a:lnTo>
                  <a:pt x="9794" y="2809"/>
                </a:lnTo>
                <a:lnTo>
                  <a:pt x="9574" y="2760"/>
                </a:lnTo>
                <a:lnTo>
                  <a:pt x="9354" y="2711"/>
                </a:lnTo>
                <a:lnTo>
                  <a:pt x="9110" y="2687"/>
                </a:lnTo>
                <a:lnTo>
                  <a:pt x="8646" y="2687"/>
                </a:lnTo>
                <a:lnTo>
                  <a:pt x="8426" y="2711"/>
                </a:lnTo>
                <a:lnTo>
                  <a:pt x="8206" y="2760"/>
                </a:lnTo>
                <a:lnTo>
                  <a:pt x="7987" y="2809"/>
                </a:lnTo>
                <a:lnTo>
                  <a:pt x="7767" y="2882"/>
                </a:lnTo>
                <a:lnTo>
                  <a:pt x="7547" y="2956"/>
                </a:lnTo>
                <a:lnTo>
                  <a:pt x="7352" y="3053"/>
                </a:lnTo>
                <a:lnTo>
                  <a:pt x="7181" y="3175"/>
                </a:lnTo>
                <a:lnTo>
                  <a:pt x="7107" y="3200"/>
                </a:lnTo>
                <a:lnTo>
                  <a:pt x="7059" y="3224"/>
                </a:lnTo>
                <a:lnTo>
                  <a:pt x="7010" y="3200"/>
                </a:lnTo>
                <a:lnTo>
                  <a:pt x="6936" y="3175"/>
                </a:lnTo>
                <a:lnTo>
                  <a:pt x="6888" y="3127"/>
                </a:lnTo>
                <a:lnTo>
                  <a:pt x="6863" y="3078"/>
                </a:lnTo>
                <a:lnTo>
                  <a:pt x="6839" y="2956"/>
                </a:lnTo>
                <a:lnTo>
                  <a:pt x="6839" y="2858"/>
                </a:lnTo>
                <a:lnTo>
                  <a:pt x="6888" y="2760"/>
                </a:lnTo>
                <a:lnTo>
                  <a:pt x="6936" y="2687"/>
                </a:lnTo>
                <a:lnTo>
                  <a:pt x="7156" y="2565"/>
                </a:lnTo>
                <a:lnTo>
                  <a:pt x="7376" y="2443"/>
                </a:lnTo>
                <a:lnTo>
                  <a:pt x="7620" y="2345"/>
                </a:lnTo>
                <a:lnTo>
                  <a:pt x="7864" y="2272"/>
                </a:lnTo>
                <a:lnTo>
                  <a:pt x="8109" y="2198"/>
                </a:lnTo>
                <a:lnTo>
                  <a:pt x="8377" y="2150"/>
                </a:lnTo>
                <a:lnTo>
                  <a:pt x="8622" y="2125"/>
                </a:lnTo>
                <a:close/>
                <a:moveTo>
                  <a:pt x="3761" y="5373"/>
                </a:moveTo>
                <a:lnTo>
                  <a:pt x="3884" y="5398"/>
                </a:lnTo>
                <a:lnTo>
                  <a:pt x="4030" y="5447"/>
                </a:lnTo>
                <a:lnTo>
                  <a:pt x="4128" y="5496"/>
                </a:lnTo>
                <a:lnTo>
                  <a:pt x="4250" y="5569"/>
                </a:lnTo>
                <a:lnTo>
                  <a:pt x="4323" y="5691"/>
                </a:lnTo>
                <a:lnTo>
                  <a:pt x="4372" y="5789"/>
                </a:lnTo>
                <a:lnTo>
                  <a:pt x="4421" y="5911"/>
                </a:lnTo>
                <a:lnTo>
                  <a:pt x="4445" y="6057"/>
                </a:lnTo>
                <a:lnTo>
                  <a:pt x="4421" y="6204"/>
                </a:lnTo>
                <a:lnTo>
                  <a:pt x="4372" y="6326"/>
                </a:lnTo>
                <a:lnTo>
                  <a:pt x="4323" y="6448"/>
                </a:lnTo>
                <a:lnTo>
                  <a:pt x="4250" y="6546"/>
                </a:lnTo>
                <a:lnTo>
                  <a:pt x="4128" y="6619"/>
                </a:lnTo>
                <a:lnTo>
                  <a:pt x="4030" y="6692"/>
                </a:lnTo>
                <a:lnTo>
                  <a:pt x="3884" y="6717"/>
                </a:lnTo>
                <a:lnTo>
                  <a:pt x="3761" y="6741"/>
                </a:lnTo>
                <a:lnTo>
                  <a:pt x="3615" y="6717"/>
                </a:lnTo>
                <a:lnTo>
                  <a:pt x="3493" y="6692"/>
                </a:lnTo>
                <a:lnTo>
                  <a:pt x="3371" y="6619"/>
                </a:lnTo>
                <a:lnTo>
                  <a:pt x="3273" y="6546"/>
                </a:lnTo>
                <a:lnTo>
                  <a:pt x="3200" y="6448"/>
                </a:lnTo>
                <a:lnTo>
                  <a:pt x="3126" y="6326"/>
                </a:lnTo>
                <a:lnTo>
                  <a:pt x="3102" y="6204"/>
                </a:lnTo>
                <a:lnTo>
                  <a:pt x="3078" y="6057"/>
                </a:lnTo>
                <a:lnTo>
                  <a:pt x="3102" y="5911"/>
                </a:lnTo>
                <a:lnTo>
                  <a:pt x="3126" y="5789"/>
                </a:lnTo>
                <a:lnTo>
                  <a:pt x="3200" y="5691"/>
                </a:lnTo>
                <a:lnTo>
                  <a:pt x="3273" y="5569"/>
                </a:lnTo>
                <a:lnTo>
                  <a:pt x="3371" y="5496"/>
                </a:lnTo>
                <a:lnTo>
                  <a:pt x="3493" y="5447"/>
                </a:lnTo>
                <a:lnTo>
                  <a:pt x="3615" y="5398"/>
                </a:lnTo>
                <a:lnTo>
                  <a:pt x="3761" y="5373"/>
                </a:lnTo>
                <a:close/>
                <a:moveTo>
                  <a:pt x="17609" y="6741"/>
                </a:moveTo>
                <a:lnTo>
                  <a:pt x="17609" y="6790"/>
                </a:lnTo>
                <a:lnTo>
                  <a:pt x="17585" y="6888"/>
                </a:lnTo>
                <a:lnTo>
                  <a:pt x="17560" y="6937"/>
                </a:lnTo>
                <a:lnTo>
                  <a:pt x="17512" y="7010"/>
                </a:lnTo>
                <a:lnTo>
                  <a:pt x="17365" y="7132"/>
                </a:lnTo>
                <a:lnTo>
                  <a:pt x="17365" y="7132"/>
                </a:lnTo>
                <a:lnTo>
                  <a:pt x="17389" y="7010"/>
                </a:lnTo>
                <a:lnTo>
                  <a:pt x="17414" y="6863"/>
                </a:lnTo>
                <a:lnTo>
                  <a:pt x="17463" y="6790"/>
                </a:lnTo>
                <a:lnTo>
                  <a:pt x="17512" y="6766"/>
                </a:lnTo>
                <a:lnTo>
                  <a:pt x="17560" y="6741"/>
                </a:lnTo>
                <a:close/>
                <a:moveTo>
                  <a:pt x="4836" y="0"/>
                </a:moveTo>
                <a:lnTo>
                  <a:pt x="4738" y="196"/>
                </a:lnTo>
                <a:lnTo>
                  <a:pt x="4641" y="391"/>
                </a:lnTo>
                <a:lnTo>
                  <a:pt x="4543" y="684"/>
                </a:lnTo>
                <a:lnTo>
                  <a:pt x="4445" y="1002"/>
                </a:lnTo>
                <a:lnTo>
                  <a:pt x="4396" y="1393"/>
                </a:lnTo>
                <a:lnTo>
                  <a:pt x="4372" y="1783"/>
                </a:lnTo>
                <a:lnTo>
                  <a:pt x="4372" y="2003"/>
                </a:lnTo>
                <a:lnTo>
                  <a:pt x="4421" y="2223"/>
                </a:lnTo>
                <a:lnTo>
                  <a:pt x="4079" y="2443"/>
                </a:lnTo>
                <a:lnTo>
                  <a:pt x="3688" y="2736"/>
                </a:lnTo>
                <a:lnTo>
                  <a:pt x="3273" y="3151"/>
                </a:lnTo>
                <a:lnTo>
                  <a:pt x="2833" y="3615"/>
                </a:lnTo>
                <a:lnTo>
                  <a:pt x="2418" y="4128"/>
                </a:lnTo>
                <a:lnTo>
                  <a:pt x="2027" y="4665"/>
                </a:lnTo>
                <a:lnTo>
                  <a:pt x="1856" y="4958"/>
                </a:lnTo>
                <a:lnTo>
                  <a:pt x="1710" y="5251"/>
                </a:lnTo>
                <a:lnTo>
                  <a:pt x="1563" y="5544"/>
                </a:lnTo>
                <a:lnTo>
                  <a:pt x="1466" y="5813"/>
                </a:lnTo>
                <a:lnTo>
                  <a:pt x="562" y="5813"/>
                </a:lnTo>
                <a:lnTo>
                  <a:pt x="464" y="5838"/>
                </a:lnTo>
                <a:lnTo>
                  <a:pt x="342" y="5862"/>
                </a:lnTo>
                <a:lnTo>
                  <a:pt x="244" y="5911"/>
                </a:lnTo>
                <a:lnTo>
                  <a:pt x="171" y="5984"/>
                </a:lnTo>
                <a:lnTo>
                  <a:pt x="98" y="6057"/>
                </a:lnTo>
                <a:lnTo>
                  <a:pt x="49" y="6155"/>
                </a:lnTo>
                <a:lnTo>
                  <a:pt x="25" y="6277"/>
                </a:lnTo>
                <a:lnTo>
                  <a:pt x="0" y="6375"/>
                </a:lnTo>
                <a:lnTo>
                  <a:pt x="0" y="8622"/>
                </a:lnTo>
                <a:lnTo>
                  <a:pt x="25" y="8744"/>
                </a:lnTo>
                <a:lnTo>
                  <a:pt x="49" y="8842"/>
                </a:lnTo>
                <a:lnTo>
                  <a:pt x="98" y="8939"/>
                </a:lnTo>
                <a:lnTo>
                  <a:pt x="171" y="9013"/>
                </a:lnTo>
                <a:lnTo>
                  <a:pt x="244" y="9086"/>
                </a:lnTo>
                <a:lnTo>
                  <a:pt x="342" y="9135"/>
                </a:lnTo>
                <a:lnTo>
                  <a:pt x="464" y="9183"/>
                </a:lnTo>
                <a:lnTo>
                  <a:pt x="1514" y="9183"/>
                </a:lnTo>
                <a:lnTo>
                  <a:pt x="1588" y="9379"/>
                </a:lnTo>
                <a:lnTo>
                  <a:pt x="1685" y="9599"/>
                </a:lnTo>
                <a:lnTo>
                  <a:pt x="1930" y="10014"/>
                </a:lnTo>
                <a:lnTo>
                  <a:pt x="2223" y="10405"/>
                </a:lnTo>
                <a:lnTo>
                  <a:pt x="2589" y="10795"/>
                </a:lnTo>
                <a:lnTo>
                  <a:pt x="2980" y="11162"/>
                </a:lnTo>
                <a:lnTo>
                  <a:pt x="3419" y="11504"/>
                </a:lnTo>
                <a:lnTo>
                  <a:pt x="3908" y="11821"/>
                </a:lnTo>
                <a:lnTo>
                  <a:pt x="4421" y="12065"/>
                </a:lnTo>
                <a:lnTo>
                  <a:pt x="4421" y="14557"/>
                </a:lnTo>
                <a:lnTo>
                  <a:pt x="5105" y="14557"/>
                </a:lnTo>
                <a:lnTo>
                  <a:pt x="6326" y="12896"/>
                </a:lnTo>
                <a:lnTo>
                  <a:pt x="6936" y="13067"/>
                </a:lnTo>
                <a:lnTo>
                  <a:pt x="7571" y="13164"/>
                </a:lnTo>
                <a:lnTo>
                  <a:pt x="8231" y="13238"/>
                </a:lnTo>
                <a:lnTo>
                  <a:pt x="8890" y="13262"/>
                </a:lnTo>
                <a:lnTo>
                  <a:pt x="9550" y="13238"/>
                </a:lnTo>
                <a:lnTo>
                  <a:pt x="10209" y="13164"/>
                </a:lnTo>
                <a:lnTo>
                  <a:pt x="10844" y="13067"/>
                </a:lnTo>
                <a:lnTo>
                  <a:pt x="11455" y="12896"/>
                </a:lnTo>
                <a:lnTo>
                  <a:pt x="12627" y="14557"/>
                </a:lnTo>
                <a:lnTo>
                  <a:pt x="13384" y="14557"/>
                </a:lnTo>
                <a:lnTo>
                  <a:pt x="13384" y="12065"/>
                </a:lnTo>
                <a:lnTo>
                  <a:pt x="13726" y="11919"/>
                </a:lnTo>
                <a:lnTo>
                  <a:pt x="14044" y="11748"/>
                </a:lnTo>
                <a:lnTo>
                  <a:pt x="14337" y="11577"/>
                </a:lnTo>
                <a:lnTo>
                  <a:pt x="14630" y="11382"/>
                </a:lnTo>
                <a:lnTo>
                  <a:pt x="14898" y="11162"/>
                </a:lnTo>
                <a:lnTo>
                  <a:pt x="15143" y="10942"/>
                </a:lnTo>
                <a:lnTo>
                  <a:pt x="15387" y="10698"/>
                </a:lnTo>
                <a:lnTo>
                  <a:pt x="15607" y="10429"/>
                </a:lnTo>
                <a:lnTo>
                  <a:pt x="15778" y="10160"/>
                </a:lnTo>
                <a:lnTo>
                  <a:pt x="15949" y="9892"/>
                </a:lnTo>
                <a:lnTo>
                  <a:pt x="16119" y="9599"/>
                </a:lnTo>
                <a:lnTo>
                  <a:pt x="16242" y="9281"/>
                </a:lnTo>
                <a:lnTo>
                  <a:pt x="16364" y="8964"/>
                </a:lnTo>
                <a:lnTo>
                  <a:pt x="16437" y="8622"/>
                </a:lnTo>
                <a:lnTo>
                  <a:pt x="16510" y="8280"/>
                </a:lnTo>
                <a:lnTo>
                  <a:pt x="16559" y="7938"/>
                </a:lnTo>
                <a:lnTo>
                  <a:pt x="16974" y="7938"/>
                </a:lnTo>
                <a:lnTo>
                  <a:pt x="17096" y="7913"/>
                </a:lnTo>
                <a:lnTo>
                  <a:pt x="17316" y="8109"/>
                </a:lnTo>
                <a:lnTo>
                  <a:pt x="17536" y="8231"/>
                </a:lnTo>
                <a:lnTo>
                  <a:pt x="17780" y="8329"/>
                </a:lnTo>
                <a:lnTo>
                  <a:pt x="18024" y="8353"/>
                </a:lnTo>
                <a:lnTo>
                  <a:pt x="18171" y="8353"/>
                </a:lnTo>
                <a:lnTo>
                  <a:pt x="18318" y="8304"/>
                </a:lnTo>
                <a:lnTo>
                  <a:pt x="18415" y="8255"/>
                </a:lnTo>
                <a:lnTo>
                  <a:pt x="18464" y="8158"/>
                </a:lnTo>
                <a:lnTo>
                  <a:pt x="18513" y="8060"/>
                </a:lnTo>
                <a:lnTo>
                  <a:pt x="18488" y="7962"/>
                </a:lnTo>
                <a:lnTo>
                  <a:pt x="18440" y="7865"/>
                </a:lnTo>
                <a:lnTo>
                  <a:pt x="18342" y="7791"/>
                </a:lnTo>
                <a:lnTo>
                  <a:pt x="18244" y="7767"/>
                </a:lnTo>
                <a:lnTo>
                  <a:pt x="18147" y="7767"/>
                </a:lnTo>
                <a:lnTo>
                  <a:pt x="18024" y="7791"/>
                </a:lnTo>
                <a:lnTo>
                  <a:pt x="17902" y="7767"/>
                </a:lnTo>
                <a:lnTo>
                  <a:pt x="17756" y="7718"/>
                </a:lnTo>
                <a:lnTo>
                  <a:pt x="17634" y="7645"/>
                </a:lnTo>
                <a:lnTo>
                  <a:pt x="17780" y="7523"/>
                </a:lnTo>
                <a:lnTo>
                  <a:pt x="17927" y="7376"/>
                </a:lnTo>
                <a:lnTo>
                  <a:pt x="18049" y="7230"/>
                </a:lnTo>
                <a:lnTo>
                  <a:pt x="18122" y="7059"/>
                </a:lnTo>
                <a:lnTo>
                  <a:pt x="18171" y="6888"/>
                </a:lnTo>
                <a:lnTo>
                  <a:pt x="18171" y="6717"/>
                </a:lnTo>
                <a:lnTo>
                  <a:pt x="18147" y="6546"/>
                </a:lnTo>
                <a:lnTo>
                  <a:pt x="18073" y="6424"/>
                </a:lnTo>
                <a:lnTo>
                  <a:pt x="18000" y="6326"/>
                </a:lnTo>
                <a:lnTo>
                  <a:pt x="17902" y="6253"/>
                </a:lnTo>
                <a:lnTo>
                  <a:pt x="17805" y="6204"/>
                </a:lnTo>
                <a:lnTo>
                  <a:pt x="17683" y="6179"/>
                </a:lnTo>
                <a:lnTo>
                  <a:pt x="17560" y="6179"/>
                </a:lnTo>
                <a:lnTo>
                  <a:pt x="17438" y="6204"/>
                </a:lnTo>
                <a:lnTo>
                  <a:pt x="17341" y="6228"/>
                </a:lnTo>
                <a:lnTo>
                  <a:pt x="17243" y="6277"/>
                </a:lnTo>
                <a:lnTo>
                  <a:pt x="17145" y="6326"/>
                </a:lnTo>
                <a:lnTo>
                  <a:pt x="17048" y="6424"/>
                </a:lnTo>
                <a:lnTo>
                  <a:pt x="16974" y="6497"/>
                </a:lnTo>
                <a:lnTo>
                  <a:pt x="16925" y="6619"/>
                </a:lnTo>
                <a:lnTo>
                  <a:pt x="16852" y="6790"/>
                </a:lnTo>
                <a:lnTo>
                  <a:pt x="16803" y="6985"/>
                </a:lnTo>
                <a:lnTo>
                  <a:pt x="16803" y="7181"/>
                </a:lnTo>
                <a:lnTo>
                  <a:pt x="16828" y="7376"/>
                </a:lnTo>
                <a:lnTo>
                  <a:pt x="16706" y="7376"/>
                </a:lnTo>
                <a:lnTo>
                  <a:pt x="16584" y="7352"/>
                </a:lnTo>
                <a:lnTo>
                  <a:pt x="16559" y="7034"/>
                </a:lnTo>
                <a:lnTo>
                  <a:pt x="16535" y="6717"/>
                </a:lnTo>
                <a:lnTo>
                  <a:pt x="16486" y="6399"/>
                </a:lnTo>
                <a:lnTo>
                  <a:pt x="16413" y="6082"/>
                </a:lnTo>
                <a:lnTo>
                  <a:pt x="16315" y="5764"/>
                </a:lnTo>
                <a:lnTo>
                  <a:pt x="16217" y="5471"/>
                </a:lnTo>
                <a:lnTo>
                  <a:pt x="16095" y="5178"/>
                </a:lnTo>
                <a:lnTo>
                  <a:pt x="15949" y="4885"/>
                </a:lnTo>
                <a:lnTo>
                  <a:pt x="15802" y="4616"/>
                </a:lnTo>
                <a:lnTo>
                  <a:pt x="15631" y="4323"/>
                </a:lnTo>
                <a:lnTo>
                  <a:pt x="15436" y="4079"/>
                </a:lnTo>
                <a:lnTo>
                  <a:pt x="15240" y="3810"/>
                </a:lnTo>
                <a:lnTo>
                  <a:pt x="15020" y="3566"/>
                </a:lnTo>
                <a:lnTo>
                  <a:pt x="14801" y="3322"/>
                </a:lnTo>
                <a:lnTo>
                  <a:pt x="14556" y="3102"/>
                </a:lnTo>
                <a:lnTo>
                  <a:pt x="14312" y="2882"/>
                </a:lnTo>
                <a:lnTo>
                  <a:pt x="14044" y="2663"/>
                </a:lnTo>
                <a:lnTo>
                  <a:pt x="13750" y="2467"/>
                </a:lnTo>
                <a:lnTo>
                  <a:pt x="13457" y="2272"/>
                </a:lnTo>
                <a:lnTo>
                  <a:pt x="13164" y="2101"/>
                </a:lnTo>
                <a:lnTo>
                  <a:pt x="12847" y="1930"/>
                </a:lnTo>
                <a:lnTo>
                  <a:pt x="12529" y="1783"/>
                </a:lnTo>
                <a:lnTo>
                  <a:pt x="12212" y="1637"/>
                </a:lnTo>
                <a:lnTo>
                  <a:pt x="11870" y="1515"/>
                </a:lnTo>
                <a:lnTo>
                  <a:pt x="11528" y="1393"/>
                </a:lnTo>
                <a:lnTo>
                  <a:pt x="11162" y="1295"/>
                </a:lnTo>
                <a:lnTo>
                  <a:pt x="10795" y="1222"/>
                </a:lnTo>
                <a:lnTo>
                  <a:pt x="10429" y="1148"/>
                </a:lnTo>
                <a:lnTo>
                  <a:pt x="10063" y="1099"/>
                </a:lnTo>
                <a:lnTo>
                  <a:pt x="9672" y="1051"/>
                </a:lnTo>
                <a:lnTo>
                  <a:pt x="9281" y="1026"/>
                </a:lnTo>
                <a:lnTo>
                  <a:pt x="8353" y="1026"/>
                </a:lnTo>
                <a:lnTo>
                  <a:pt x="7816" y="1075"/>
                </a:lnTo>
                <a:lnTo>
                  <a:pt x="7278" y="1148"/>
                </a:lnTo>
                <a:lnTo>
                  <a:pt x="6765" y="1270"/>
                </a:lnTo>
                <a:lnTo>
                  <a:pt x="6619" y="1051"/>
                </a:lnTo>
                <a:lnTo>
                  <a:pt x="6472" y="880"/>
                </a:lnTo>
                <a:lnTo>
                  <a:pt x="6301" y="709"/>
                </a:lnTo>
                <a:lnTo>
                  <a:pt x="6155" y="562"/>
                </a:lnTo>
                <a:lnTo>
                  <a:pt x="5984" y="440"/>
                </a:lnTo>
                <a:lnTo>
                  <a:pt x="5837" y="342"/>
                </a:lnTo>
                <a:lnTo>
                  <a:pt x="5520" y="196"/>
                </a:lnTo>
                <a:lnTo>
                  <a:pt x="5251" y="98"/>
                </a:lnTo>
                <a:lnTo>
                  <a:pt x="5031" y="49"/>
                </a:lnTo>
                <a:lnTo>
                  <a:pt x="483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571" name="Google Shape;4571;p39"/>
          <p:cNvSpPr/>
          <p:nvPr/>
        </p:nvSpPr>
        <p:spPr>
          <a:xfrm>
            <a:off x="4906165" y="2621036"/>
            <a:ext cx="269526" cy="387967"/>
          </a:xfrm>
          <a:custGeom>
            <a:avLst/>
            <a:gdLst/>
            <a:ahLst/>
            <a:cxnLst/>
            <a:rect l="l" t="t" r="r" b="b"/>
            <a:pathLst>
              <a:path w="12896" h="18563" extrusionOk="0">
                <a:moveTo>
                  <a:pt x="6448" y="1564"/>
                </a:moveTo>
                <a:lnTo>
                  <a:pt x="6814" y="1588"/>
                </a:lnTo>
                <a:lnTo>
                  <a:pt x="7181" y="1637"/>
                </a:lnTo>
                <a:lnTo>
                  <a:pt x="7523" y="1735"/>
                </a:lnTo>
                <a:lnTo>
                  <a:pt x="7865" y="1857"/>
                </a:lnTo>
                <a:lnTo>
                  <a:pt x="8182" y="2003"/>
                </a:lnTo>
                <a:lnTo>
                  <a:pt x="8475" y="2199"/>
                </a:lnTo>
                <a:lnTo>
                  <a:pt x="8768" y="2394"/>
                </a:lnTo>
                <a:lnTo>
                  <a:pt x="9013" y="2638"/>
                </a:lnTo>
                <a:lnTo>
                  <a:pt x="9257" y="2883"/>
                </a:lnTo>
                <a:lnTo>
                  <a:pt x="9477" y="3176"/>
                </a:lnTo>
                <a:lnTo>
                  <a:pt x="9647" y="3469"/>
                </a:lnTo>
                <a:lnTo>
                  <a:pt x="9794" y="3786"/>
                </a:lnTo>
                <a:lnTo>
                  <a:pt x="9916" y="4128"/>
                </a:lnTo>
                <a:lnTo>
                  <a:pt x="10014" y="4470"/>
                </a:lnTo>
                <a:lnTo>
                  <a:pt x="10063" y="4836"/>
                </a:lnTo>
                <a:lnTo>
                  <a:pt x="10087" y="5203"/>
                </a:lnTo>
                <a:lnTo>
                  <a:pt x="10087" y="7547"/>
                </a:lnTo>
                <a:lnTo>
                  <a:pt x="2809" y="7547"/>
                </a:lnTo>
                <a:lnTo>
                  <a:pt x="2809" y="5203"/>
                </a:lnTo>
                <a:lnTo>
                  <a:pt x="2833" y="4836"/>
                </a:lnTo>
                <a:lnTo>
                  <a:pt x="2882" y="4470"/>
                </a:lnTo>
                <a:lnTo>
                  <a:pt x="2980" y="4128"/>
                </a:lnTo>
                <a:lnTo>
                  <a:pt x="3102" y="3786"/>
                </a:lnTo>
                <a:lnTo>
                  <a:pt x="3249" y="3469"/>
                </a:lnTo>
                <a:lnTo>
                  <a:pt x="3420" y="3176"/>
                </a:lnTo>
                <a:lnTo>
                  <a:pt x="3639" y="2883"/>
                </a:lnTo>
                <a:lnTo>
                  <a:pt x="3884" y="2638"/>
                </a:lnTo>
                <a:lnTo>
                  <a:pt x="4128" y="2394"/>
                </a:lnTo>
                <a:lnTo>
                  <a:pt x="4421" y="2199"/>
                </a:lnTo>
                <a:lnTo>
                  <a:pt x="4714" y="2003"/>
                </a:lnTo>
                <a:lnTo>
                  <a:pt x="5032" y="1857"/>
                </a:lnTo>
                <a:lnTo>
                  <a:pt x="5373" y="1735"/>
                </a:lnTo>
                <a:lnTo>
                  <a:pt x="5715" y="1637"/>
                </a:lnTo>
                <a:lnTo>
                  <a:pt x="6082" y="1588"/>
                </a:lnTo>
                <a:lnTo>
                  <a:pt x="6448" y="1564"/>
                </a:lnTo>
                <a:close/>
                <a:moveTo>
                  <a:pt x="6448" y="10991"/>
                </a:moveTo>
                <a:lnTo>
                  <a:pt x="6692" y="11015"/>
                </a:lnTo>
                <a:lnTo>
                  <a:pt x="6937" y="11089"/>
                </a:lnTo>
                <a:lnTo>
                  <a:pt x="7132" y="11211"/>
                </a:lnTo>
                <a:lnTo>
                  <a:pt x="7327" y="11357"/>
                </a:lnTo>
                <a:lnTo>
                  <a:pt x="7474" y="11528"/>
                </a:lnTo>
                <a:lnTo>
                  <a:pt x="7572" y="11748"/>
                </a:lnTo>
                <a:lnTo>
                  <a:pt x="7645" y="11968"/>
                </a:lnTo>
                <a:lnTo>
                  <a:pt x="7669" y="12212"/>
                </a:lnTo>
                <a:lnTo>
                  <a:pt x="7669" y="12383"/>
                </a:lnTo>
                <a:lnTo>
                  <a:pt x="7645" y="12530"/>
                </a:lnTo>
                <a:lnTo>
                  <a:pt x="7596" y="12701"/>
                </a:lnTo>
                <a:lnTo>
                  <a:pt x="7523" y="12823"/>
                </a:lnTo>
                <a:lnTo>
                  <a:pt x="7425" y="12969"/>
                </a:lnTo>
                <a:lnTo>
                  <a:pt x="7327" y="13067"/>
                </a:lnTo>
                <a:lnTo>
                  <a:pt x="7205" y="13189"/>
                </a:lnTo>
                <a:lnTo>
                  <a:pt x="7083" y="13262"/>
                </a:lnTo>
                <a:lnTo>
                  <a:pt x="7230" y="15094"/>
                </a:lnTo>
                <a:lnTo>
                  <a:pt x="5667" y="15094"/>
                </a:lnTo>
                <a:lnTo>
                  <a:pt x="5813" y="13262"/>
                </a:lnTo>
                <a:lnTo>
                  <a:pt x="5691" y="13189"/>
                </a:lnTo>
                <a:lnTo>
                  <a:pt x="5569" y="13067"/>
                </a:lnTo>
                <a:lnTo>
                  <a:pt x="5471" y="12969"/>
                </a:lnTo>
                <a:lnTo>
                  <a:pt x="5373" y="12823"/>
                </a:lnTo>
                <a:lnTo>
                  <a:pt x="5300" y="12701"/>
                </a:lnTo>
                <a:lnTo>
                  <a:pt x="5251" y="12530"/>
                </a:lnTo>
                <a:lnTo>
                  <a:pt x="5227" y="12383"/>
                </a:lnTo>
                <a:lnTo>
                  <a:pt x="5227" y="12212"/>
                </a:lnTo>
                <a:lnTo>
                  <a:pt x="5251" y="11968"/>
                </a:lnTo>
                <a:lnTo>
                  <a:pt x="5325" y="11748"/>
                </a:lnTo>
                <a:lnTo>
                  <a:pt x="5422" y="11528"/>
                </a:lnTo>
                <a:lnTo>
                  <a:pt x="5569" y="11357"/>
                </a:lnTo>
                <a:lnTo>
                  <a:pt x="5764" y="11211"/>
                </a:lnTo>
                <a:lnTo>
                  <a:pt x="5960" y="11089"/>
                </a:lnTo>
                <a:lnTo>
                  <a:pt x="6204" y="11015"/>
                </a:lnTo>
                <a:lnTo>
                  <a:pt x="6448" y="10991"/>
                </a:lnTo>
                <a:close/>
                <a:moveTo>
                  <a:pt x="6448" y="1"/>
                </a:moveTo>
                <a:lnTo>
                  <a:pt x="5911" y="25"/>
                </a:lnTo>
                <a:lnTo>
                  <a:pt x="5398" y="123"/>
                </a:lnTo>
                <a:lnTo>
                  <a:pt x="4909" y="245"/>
                </a:lnTo>
                <a:lnTo>
                  <a:pt x="4421" y="416"/>
                </a:lnTo>
                <a:lnTo>
                  <a:pt x="3981" y="636"/>
                </a:lnTo>
                <a:lnTo>
                  <a:pt x="3542" y="904"/>
                </a:lnTo>
                <a:lnTo>
                  <a:pt x="3151" y="1197"/>
                </a:lnTo>
                <a:lnTo>
                  <a:pt x="2760" y="1539"/>
                </a:lnTo>
                <a:lnTo>
                  <a:pt x="2443" y="1906"/>
                </a:lnTo>
                <a:lnTo>
                  <a:pt x="2125" y="2296"/>
                </a:lnTo>
                <a:lnTo>
                  <a:pt x="1881" y="2736"/>
                </a:lnTo>
                <a:lnTo>
                  <a:pt x="1661" y="3176"/>
                </a:lnTo>
                <a:lnTo>
                  <a:pt x="1466" y="3664"/>
                </a:lnTo>
                <a:lnTo>
                  <a:pt x="1344" y="4153"/>
                </a:lnTo>
                <a:lnTo>
                  <a:pt x="1270" y="4690"/>
                </a:lnTo>
                <a:lnTo>
                  <a:pt x="1246" y="5203"/>
                </a:lnTo>
                <a:lnTo>
                  <a:pt x="1246" y="7547"/>
                </a:lnTo>
                <a:lnTo>
                  <a:pt x="391" y="7547"/>
                </a:lnTo>
                <a:lnTo>
                  <a:pt x="293" y="7572"/>
                </a:lnTo>
                <a:lnTo>
                  <a:pt x="220" y="7621"/>
                </a:lnTo>
                <a:lnTo>
                  <a:pt x="147" y="7669"/>
                </a:lnTo>
                <a:lnTo>
                  <a:pt x="74" y="7743"/>
                </a:lnTo>
                <a:lnTo>
                  <a:pt x="49" y="7840"/>
                </a:lnTo>
                <a:lnTo>
                  <a:pt x="0" y="7914"/>
                </a:lnTo>
                <a:lnTo>
                  <a:pt x="0" y="8036"/>
                </a:lnTo>
                <a:lnTo>
                  <a:pt x="0" y="18074"/>
                </a:lnTo>
                <a:lnTo>
                  <a:pt x="0" y="18171"/>
                </a:lnTo>
                <a:lnTo>
                  <a:pt x="49" y="18269"/>
                </a:lnTo>
                <a:lnTo>
                  <a:pt x="74" y="18342"/>
                </a:lnTo>
                <a:lnTo>
                  <a:pt x="147" y="18416"/>
                </a:lnTo>
                <a:lnTo>
                  <a:pt x="220" y="18464"/>
                </a:lnTo>
                <a:lnTo>
                  <a:pt x="293" y="18513"/>
                </a:lnTo>
                <a:lnTo>
                  <a:pt x="391" y="18538"/>
                </a:lnTo>
                <a:lnTo>
                  <a:pt x="489" y="18562"/>
                </a:lnTo>
                <a:lnTo>
                  <a:pt x="12407" y="18562"/>
                </a:lnTo>
                <a:lnTo>
                  <a:pt x="12505" y="18538"/>
                </a:lnTo>
                <a:lnTo>
                  <a:pt x="12603" y="18513"/>
                </a:lnTo>
                <a:lnTo>
                  <a:pt x="12676" y="18464"/>
                </a:lnTo>
                <a:lnTo>
                  <a:pt x="12749" y="18416"/>
                </a:lnTo>
                <a:lnTo>
                  <a:pt x="12822" y="18342"/>
                </a:lnTo>
                <a:lnTo>
                  <a:pt x="12847" y="18269"/>
                </a:lnTo>
                <a:lnTo>
                  <a:pt x="12896" y="18171"/>
                </a:lnTo>
                <a:lnTo>
                  <a:pt x="12896" y="18074"/>
                </a:lnTo>
                <a:lnTo>
                  <a:pt x="12896" y="8036"/>
                </a:lnTo>
                <a:lnTo>
                  <a:pt x="12896" y="7914"/>
                </a:lnTo>
                <a:lnTo>
                  <a:pt x="12847" y="7840"/>
                </a:lnTo>
                <a:lnTo>
                  <a:pt x="12822" y="7743"/>
                </a:lnTo>
                <a:lnTo>
                  <a:pt x="12749" y="7669"/>
                </a:lnTo>
                <a:lnTo>
                  <a:pt x="12676" y="7621"/>
                </a:lnTo>
                <a:lnTo>
                  <a:pt x="12603" y="7572"/>
                </a:lnTo>
                <a:lnTo>
                  <a:pt x="12505" y="7547"/>
                </a:lnTo>
                <a:lnTo>
                  <a:pt x="11650" y="7547"/>
                </a:lnTo>
                <a:lnTo>
                  <a:pt x="11650" y="5203"/>
                </a:lnTo>
                <a:lnTo>
                  <a:pt x="11626" y="4690"/>
                </a:lnTo>
                <a:lnTo>
                  <a:pt x="11552" y="4153"/>
                </a:lnTo>
                <a:lnTo>
                  <a:pt x="11430" y="3664"/>
                </a:lnTo>
                <a:lnTo>
                  <a:pt x="11235" y="3176"/>
                </a:lnTo>
                <a:lnTo>
                  <a:pt x="11015" y="2736"/>
                </a:lnTo>
                <a:lnTo>
                  <a:pt x="10771" y="2296"/>
                </a:lnTo>
                <a:lnTo>
                  <a:pt x="10453" y="1906"/>
                </a:lnTo>
                <a:lnTo>
                  <a:pt x="10136" y="1539"/>
                </a:lnTo>
                <a:lnTo>
                  <a:pt x="9745" y="1197"/>
                </a:lnTo>
                <a:lnTo>
                  <a:pt x="9354" y="904"/>
                </a:lnTo>
                <a:lnTo>
                  <a:pt x="8939" y="636"/>
                </a:lnTo>
                <a:lnTo>
                  <a:pt x="8475" y="416"/>
                </a:lnTo>
                <a:lnTo>
                  <a:pt x="7987" y="245"/>
                </a:lnTo>
                <a:lnTo>
                  <a:pt x="7498" y="123"/>
                </a:lnTo>
                <a:lnTo>
                  <a:pt x="6985" y="25"/>
                </a:lnTo>
                <a:lnTo>
                  <a:pt x="64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nvGrpSpPr>
          <p:cNvPr id="4572" name="Google Shape;4572;p39"/>
          <p:cNvGrpSpPr/>
          <p:nvPr/>
        </p:nvGrpSpPr>
        <p:grpSpPr>
          <a:xfrm>
            <a:off x="5472049" y="2633187"/>
            <a:ext cx="264427" cy="375719"/>
            <a:chOff x="6701050" y="2978375"/>
            <a:chExt cx="316300" cy="449425"/>
          </a:xfrm>
        </p:grpSpPr>
        <p:sp>
          <p:nvSpPr>
            <p:cNvPr id="4573" name="Google Shape;4573;p39"/>
            <p:cNvSpPr/>
            <p:nvPr/>
          </p:nvSpPr>
          <p:spPr>
            <a:xfrm>
              <a:off x="6701050" y="2978375"/>
              <a:ext cx="316300" cy="78175"/>
            </a:xfrm>
            <a:custGeom>
              <a:avLst/>
              <a:gdLst/>
              <a:ahLst/>
              <a:cxnLst/>
              <a:rect l="l" t="t" r="r" b="b"/>
              <a:pathLst>
                <a:path w="12652" h="3127" extrusionOk="0">
                  <a:moveTo>
                    <a:pt x="7840" y="782"/>
                  </a:moveTo>
                  <a:lnTo>
                    <a:pt x="7865" y="807"/>
                  </a:lnTo>
                  <a:lnTo>
                    <a:pt x="7889" y="831"/>
                  </a:lnTo>
                  <a:lnTo>
                    <a:pt x="7889" y="880"/>
                  </a:lnTo>
                  <a:lnTo>
                    <a:pt x="7889" y="1417"/>
                  </a:lnTo>
                  <a:lnTo>
                    <a:pt x="4763" y="1417"/>
                  </a:lnTo>
                  <a:lnTo>
                    <a:pt x="4763" y="880"/>
                  </a:lnTo>
                  <a:lnTo>
                    <a:pt x="4763" y="831"/>
                  </a:lnTo>
                  <a:lnTo>
                    <a:pt x="4787" y="807"/>
                  </a:lnTo>
                  <a:lnTo>
                    <a:pt x="4812" y="782"/>
                  </a:lnTo>
                  <a:close/>
                  <a:moveTo>
                    <a:pt x="4861" y="1"/>
                  </a:moveTo>
                  <a:lnTo>
                    <a:pt x="4690" y="25"/>
                  </a:lnTo>
                  <a:lnTo>
                    <a:pt x="4519" y="74"/>
                  </a:lnTo>
                  <a:lnTo>
                    <a:pt x="4372" y="147"/>
                  </a:lnTo>
                  <a:lnTo>
                    <a:pt x="4250" y="269"/>
                  </a:lnTo>
                  <a:lnTo>
                    <a:pt x="4128" y="392"/>
                  </a:lnTo>
                  <a:lnTo>
                    <a:pt x="4055" y="538"/>
                  </a:lnTo>
                  <a:lnTo>
                    <a:pt x="4006" y="709"/>
                  </a:lnTo>
                  <a:lnTo>
                    <a:pt x="3982" y="880"/>
                  </a:lnTo>
                  <a:lnTo>
                    <a:pt x="3982" y="1417"/>
                  </a:lnTo>
                  <a:lnTo>
                    <a:pt x="391" y="1417"/>
                  </a:lnTo>
                  <a:lnTo>
                    <a:pt x="294" y="1466"/>
                  </a:lnTo>
                  <a:lnTo>
                    <a:pt x="220" y="1491"/>
                  </a:lnTo>
                  <a:lnTo>
                    <a:pt x="147" y="1564"/>
                  </a:lnTo>
                  <a:lnTo>
                    <a:pt x="74" y="1637"/>
                  </a:lnTo>
                  <a:lnTo>
                    <a:pt x="49" y="1710"/>
                  </a:lnTo>
                  <a:lnTo>
                    <a:pt x="1" y="1808"/>
                  </a:lnTo>
                  <a:lnTo>
                    <a:pt x="1" y="1906"/>
                  </a:lnTo>
                  <a:lnTo>
                    <a:pt x="1" y="3127"/>
                  </a:lnTo>
                  <a:lnTo>
                    <a:pt x="12652" y="3127"/>
                  </a:lnTo>
                  <a:lnTo>
                    <a:pt x="12652" y="1906"/>
                  </a:lnTo>
                  <a:lnTo>
                    <a:pt x="12652" y="1808"/>
                  </a:lnTo>
                  <a:lnTo>
                    <a:pt x="12603" y="1710"/>
                  </a:lnTo>
                  <a:lnTo>
                    <a:pt x="12578" y="1637"/>
                  </a:lnTo>
                  <a:lnTo>
                    <a:pt x="12505" y="1564"/>
                  </a:lnTo>
                  <a:lnTo>
                    <a:pt x="12432" y="1491"/>
                  </a:lnTo>
                  <a:lnTo>
                    <a:pt x="12359" y="1466"/>
                  </a:lnTo>
                  <a:lnTo>
                    <a:pt x="12261" y="1417"/>
                  </a:lnTo>
                  <a:lnTo>
                    <a:pt x="8671" y="1417"/>
                  </a:lnTo>
                  <a:lnTo>
                    <a:pt x="8671" y="880"/>
                  </a:lnTo>
                  <a:lnTo>
                    <a:pt x="8646" y="709"/>
                  </a:lnTo>
                  <a:lnTo>
                    <a:pt x="8597" y="538"/>
                  </a:lnTo>
                  <a:lnTo>
                    <a:pt x="8524" y="392"/>
                  </a:lnTo>
                  <a:lnTo>
                    <a:pt x="8402" y="269"/>
                  </a:lnTo>
                  <a:lnTo>
                    <a:pt x="8280" y="147"/>
                  </a:lnTo>
                  <a:lnTo>
                    <a:pt x="8133" y="74"/>
                  </a:lnTo>
                  <a:lnTo>
                    <a:pt x="7962" y="25"/>
                  </a:lnTo>
                  <a:lnTo>
                    <a:pt x="779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574" name="Google Shape;4574;p39"/>
            <p:cNvSpPr/>
            <p:nvPr/>
          </p:nvSpPr>
          <p:spPr>
            <a:xfrm>
              <a:off x="6713875" y="3068750"/>
              <a:ext cx="290650" cy="359050"/>
            </a:xfrm>
            <a:custGeom>
              <a:avLst/>
              <a:gdLst/>
              <a:ahLst/>
              <a:cxnLst/>
              <a:rect l="l" t="t" r="r" b="b"/>
              <a:pathLst>
                <a:path w="11626" h="14362" extrusionOk="0">
                  <a:moveTo>
                    <a:pt x="2614" y="1686"/>
                  </a:moveTo>
                  <a:lnTo>
                    <a:pt x="2711" y="1710"/>
                  </a:lnTo>
                  <a:lnTo>
                    <a:pt x="2785" y="1759"/>
                  </a:lnTo>
                  <a:lnTo>
                    <a:pt x="2834" y="1857"/>
                  </a:lnTo>
                  <a:lnTo>
                    <a:pt x="2858" y="1930"/>
                  </a:lnTo>
                  <a:lnTo>
                    <a:pt x="2858" y="12432"/>
                  </a:lnTo>
                  <a:lnTo>
                    <a:pt x="2834" y="12529"/>
                  </a:lnTo>
                  <a:lnTo>
                    <a:pt x="2785" y="12603"/>
                  </a:lnTo>
                  <a:lnTo>
                    <a:pt x="2711" y="12652"/>
                  </a:lnTo>
                  <a:lnTo>
                    <a:pt x="2614" y="12676"/>
                  </a:lnTo>
                  <a:lnTo>
                    <a:pt x="2516" y="12652"/>
                  </a:lnTo>
                  <a:lnTo>
                    <a:pt x="2443" y="12603"/>
                  </a:lnTo>
                  <a:lnTo>
                    <a:pt x="2394" y="12529"/>
                  </a:lnTo>
                  <a:lnTo>
                    <a:pt x="2369" y="12432"/>
                  </a:lnTo>
                  <a:lnTo>
                    <a:pt x="2369" y="1930"/>
                  </a:lnTo>
                  <a:lnTo>
                    <a:pt x="2394" y="1857"/>
                  </a:lnTo>
                  <a:lnTo>
                    <a:pt x="2443" y="1759"/>
                  </a:lnTo>
                  <a:lnTo>
                    <a:pt x="2516" y="1710"/>
                  </a:lnTo>
                  <a:lnTo>
                    <a:pt x="2614" y="1686"/>
                  </a:lnTo>
                  <a:close/>
                  <a:moveTo>
                    <a:pt x="5813" y="1686"/>
                  </a:moveTo>
                  <a:lnTo>
                    <a:pt x="5911" y="1710"/>
                  </a:lnTo>
                  <a:lnTo>
                    <a:pt x="5984" y="1759"/>
                  </a:lnTo>
                  <a:lnTo>
                    <a:pt x="6033" y="1857"/>
                  </a:lnTo>
                  <a:lnTo>
                    <a:pt x="6057" y="1930"/>
                  </a:lnTo>
                  <a:lnTo>
                    <a:pt x="6057" y="12432"/>
                  </a:lnTo>
                  <a:lnTo>
                    <a:pt x="6033" y="12529"/>
                  </a:lnTo>
                  <a:lnTo>
                    <a:pt x="5984" y="12603"/>
                  </a:lnTo>
                  <a:lnTo>
                    <a:pt x="5911" y="12652"/>
                  </a:lnTo>
                  <a:lnTo>
                    <a:pt x="5813" y="12676"/>
                  </a:lnTo>
                  <a:lnTo>
                    <a:pt x="5715" y="12652"/>
                  </a:lnTo>
                  <a:lnTo>
                    <a:pt x="5642" y="12603"/>
                  </a:lnTo>
                  <a:lnTo>
                    <a:pt x="5593" y="12529"/>
                  </a:lnTo>
                  <a:lnTo>
                    <a:pt x="5569" y="12432"/>
                  </a:lnTo>
                  <a:lnTo>
                    <a:pt x="5569" y="1930"/>
                  </a:lnTo>
                  <a:lnTo>
                    <a:pt x="5593" y="1857"/>
                  </a:lnTo>
                  <a:lnTo>
                    <a:pt x="5642" y="1759"/>
                  </a:lnTo>
                  <a:lnTo>
                    <a:pt x="5715" y="1710"/>
                  </a:lnTo>
                  <a:lnTo>
                    <a:pt x="5813" y="1686"/>
                  </a:lnTo>
                  <a:close/>
                  <a:moveTo>
                    <a:pt x="9013" y="1686"/>
                  </a:moveTo>
                  <a:lnTo>
                    <a:pt x="9110" y="1710"/>
                  </a:lnTo>
                  <a:lnTo>
                    <a:pt x="9183" y="1759"/>
                  </a:lnTo>
                  <a:lnTo>
                    <a:pt x="9232" y="1857"/>
                  </a:lnTo>
                  <a:lnTo>
                    <a:pt x="9257" y="1930"/>
                  </a:lnTo>
                  <a:lnTo>
                    <a:pt x="9257" y="12432"/>
                  </a:lnTo>
                  <a:lnTo>
                    <a:pt x="9232" y="12529"/>
                  </a:lnTo>
                  <a:lnTo>
                    <a:pt x="9183" y="12603"/>
                  </a:lnTo>
                  <a:lnTo>
                    <a:pt x="9110" y="12652"/>
                  </a:lnTo>
                  <a:lnTo>
                    <a:pt x="9013" y="12676"/>
                  </a:lnTo>
                  <a:lnTo>
                    <a:pt x="8915" y="12652"/>
                  </a:lnTo>
                  <a:lnTo>
                    <a:pt x="8842" y="12603"/>
                  </a:lnTo>
                  <a:lnTo>
                    <a:pt x="8793" y="12529"/>
                  </a:lnTo>
                  <a:lnTo>
                    <a:pt x="8768" y="12432"/>
                  </a:lnTo>
                  <a:lnTo>
                    <a:pt x="8768" y="1930"/>
                  </a:lnTo>
                  <a:lnTo>
                    <a:pt x="8793" y="1857"/>
                  </a:lnTo>
                  <a:lnTo>
                    <a:pt x="8842" y="1759"/>
                  </a:lnTo>
                  <a:lnTo>
                    <a:pt x="8915" y="1710"/>
                  </a:lnTo>
                  <a:lnTo>
                    <a:pt x="9013" y="1686"/>
                  </a:lnTo>
                  <a:close/>
                  <a:moveTo>
                    <a:pt x="0" y="0"/>
                  </a:moveTo>
                  <a:lnTo>
                    <a:pt x="0" y="13873"/>
                  </a:lnTo>
                  <a:lnTo>
                    <a:pt x="0" y="13970"/>
                  </a:lnTo>
                  <a:lnTo>
                    <a:pt x="49" y="14068"/>
                  </a:lnTo>
                  <a:lnTo>
                    <a:pt x="74" y="14141"/>
                  </a:lnTo>
                  <a:lnTo>
                    <a:pt x="147" y="14215"/>
                  </a:lnTo>
                  <a:lnTo>
                    <a:pt x="220" y="14263"/>
                  </a:lnTo>
                  <a:lnTo>
                    <a:pt x="294" y="14312"/>
                  </a:lnTo>
                  <a:lnTo>
                    <a:pt x="391" y="14337"/>
                  </a:lnTo>
                  <a:lnTo>
                    <a:pt x="489" y="14361"/>
                  </a:lnTo>
                  <a:lnTo>
                    <a:pt x="11137" y="14361"/>
                  </a:lnTo>
                  <a:lnTo>
                    <a:pt x="11235" y="14337"/>
                  </a:lnTo>
                  <a:lnTo>
                    <a:pt x="11333" y="14312"/>
                  </a:lnTo>
                  <a:lnTo>
                    <a:pt x="11406" y="14263"/>
                  </a:lnTo>
                  <a:lnTo>
                    <a:pt x="11479" y="14215"/>
                  </a:lnTo>
                  <a:lnTo>
                    <a:pt x="11553" y="14141"/>
                  </a:lnTo>
                  <a:lnTo>
                    <a:pt x="11577" y="14068"/>
                  </a:lnTo>
                  <a:lnTo>
                    <a:pt x="11626" y="13970"/>
                  </a:lnTo>
                  <a:lnTo>
                    <a:pt x="11626" y="13873"/>
                  </a:lnTo>
                  <a:lnTo>
                    <a:pt x="1162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4575" name="Google Shape;4575;p39"/>
          <p:cNvGrpSpPr/>
          <p:nvPr/>
        </p:nvGrpSpPr>
        <p:grpSpPr>
          <a:xfrm>
            <a:off x="907677" y="3251848"/>
            <a:ext cx="376743" cy="253204"/>
            <a:chOff x="1241275" y="3718400"/>
            <a:chExt cx="450650" cy="302875"/>
          </a:xfrm>
        </p:grpSpPr>
        <p:sp>
          <p:nvSpPr>
            <p:cNvPr id="4576" name="Google Shape;4576;p39"/>
            <p:cNvSpPr/>
            <p:nvPr/>
          </p:nvSpPr>
          <p:spPr>
            <a:xfrm>
              <a:off x="1241275" y="3718400"/>
              <a:ext cx="450650" cy="302875"/>
            </a:xfrm>
            <a:custGeom>
              <a:avLst/>
              <a:gdLst/>
              <a:ahLst/>
              <a:cxnLst/>
              <a:rect l="l" t="t" r="r" b="b"/>
              <a:pathLst>
                <a:path w="18026" h="12115" extrusionOk="0">
                  <a:moveTo>
                    <a:pt x="17048" y="977"/>
                  </a:moveTo>
                  <a:lnTo>
                    <a:pt x="17048" y="3127"/>
                  </a:lnTo>
                  <a:lnTo>
                    <a:pt x="978" y="3127"/>
                  </a:lnTo>
                  <a:lnTo>
                    <a:pt x="978" y="977"/>
                  </a:lnTo>
                  <a:close/>
                  <a:moveTo>
                    <a:pt x="17048" y="5447"/>
                  </a:moveTo>
                  <a:lnTo>
                    <a:pt x="17048" y="11137"/>
                  </a:lnTo>
                  <a:lnTo>
                    <a:pt x="978" y="11137"/>
                  </a:lnTo>
                  <a:lnTo>
                    <a:pt x="978" y="5447"/>
                  </a:lnTo>
                  <a:close/>
                  <a:moveTo>
                    <a:pt x="978" y="1"/>
                  </a:moveTo>
                  <a:lnTo>
                    <a:pt x="782" y="25"/>
                  </a:lnTo>
                  <a:lnTo>
                    <a:pt x="587" y="74"/>
                  </a:lnTo>
                  <a:lnTo>
                    <a:pt x="416" y="172"/>
                  </a:lnTo>
                  <a:lnTo>
                    <a:pt x="294" y="294"/>
                  </a:lnTo>
                  <a:lnTo>
                    <a:pt x="172" y="440"/>
                  </a:lnTo>
                  <a:lnTo>
                    <a:pt x="74" y="611"/>
                  </a:lnTo>
                  <a:lnTo>
                    <a:pt x="25" y="782"/>
                  </a:lnTo>
                  <a:lnTo>
                    <a:pt x="1" y="977"/>
                  </a:lnTo>
                  <a:lnTo>
                    <a:pt x="1" y="11137"/>
                  </a:lnTo>
                  <a:lnTo>
                    <a:pt x="25" y="11333"/>
                  </a:lnTo>
                  <a:lnTo>
                    <a:pt x="74" y="11504"/>
                  </a:lnTo>
                  <a:lnTo>
                    <a:pt x="172" y="11675"/>
                  </a:lnTo>
                  <a:lnTo>
                    <a:pt x="294" y="11821"/>
                  </a:lnTo>
                  <a:lnTo>
                    <a:pt x="416" y="11943"/>
                  </a:lnTo>
                  <a:lnTo>
                    <a:pt x="587" y="12041"/>
                  </a:lnTo>
                  <a:lnTo>
                    <a:pt x="782" y="12090"/>
                  </a:lnTo>
                  <a:lnTo>
                    <a:pt x="978" y="12114"/>
                  </a:lnTo>
                  <a:lnTo>
                    <a:pt x="17048" y="12114"/>
                  </a:lnTo>
                  <a:lnTo>
                    <a:pt x="17243" y="12090"/>
                  </a:lnTo>
                  <a:lnTo>
                    <a:pt x="17439" y="12041"/>
                  </a:lnTo>
                  <a:lnTo>
                    <a:pt x="17610" y="11943"/>
                  </a:lnTo>
                  <a:lnTo>
                    <a:pt x="17732" y="11821"/>
                  </a:lnTo>
                  <a:lnTo>
                    <a:pt x="17854" y="11675"/>
                  </a:lnTo>
                  <a:lnTo>
                    <a:pt x="17952" y="11504"/>
                  </a:lnTo>
                  <a:lnTo>
                    <a:pt x="18001" y="11333"/>
                  </a:lnTo>
                  <a:lnTo>
                    <a:pt x="18025" y="11137"/>
                  </a:lnTo>
                  <a:lnTo>
                    <a:pt x="18025" y="977"/>
                  </a:lnTo>
                  <a:lnTo>
                    <a:pt x="18001" y="782"/>
                  </a:lnTo>
                  <a:lnTo>
                    <a:pt x="17952" y="611"/>
                  </a:lnTo>
                  <a:lnTo>
                    <a:pt x="17854" y="440"/>
                  </a:lnTo>
                  <a:lnTo>
                    <a:pt x="17732" y="294"/>
                  </a:lnTo>
                  <a:lnTo>
                    <a:pt x="17610" y="172"/>
                  </a:lnTo>
                  <a:lnTo>
                    <a:pt x="17439" y="74"/>
                  </a:lnTo>
                  <a:lnTo>
                    <a:pt x="17243" y="25"/>
                  </a:lnTo>
                  <a:lnTo>
                    <a:pt x="170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577" name="Google Shape;4577;p39"/>
            <p:cNvSpPr/>
            <p:nvPr/>
          </p:nvSpPr>
          <p:spPr>
            <a:xfrm>
              <a:off x="1293175" y="3895475"/>
              <a:ext cx="174050" cy="12225"/>
            </a:xfrm>
            <a:custGeom>
              <a:avLst/>
              <a:gdLst/>
              <a:ahLst/>
              <a:cxnLst/>
              <a:rect l="l" t="t" r="r" b="b"/>
              <a:pathLst>
                <a:path w="6962" h="489" extrusionOk="0">
                  <a:moveTo>
                    <a:pt x="245" y="0"/>
                  </a:moveTo>
                  <a:lnTo>
                    <a:pt x="147" y="25"/>
                  </a:lnTo>
                  <a:lnTo>
                    <a:pt x="74" y="74"/>
                  </a:lnTo>
                  <a:lnTo>
                    <a:pt x="25" y="147"/>
                  </a:lnTo>
                  <a:lnTo>
                    <a:pt x="1" y="244"/>
                  </a:lnTo>
                  <a:lnTo>
                    <a:pt x="25" y="342"/>
                  </a:lnTo>
                  <a:lnTo>
                    <a:pt x="74" y="415"/>
                  </a:lnTo>
                  <a:lnTo>
                    <a:pt x="147" y="464"/>
                  </a:lnTo>
                  <a:lnTo>
                    <a:pt x="245" y="489"/>
                  </a:lnTo>
                  <a:lnTo>
                    <a:pt x="6717" y="489"/>
                  </a:lnTo>
                  <a:lnTo>
                    <a:pt x="6815" y="464"/>
                  </a:lnTo>
                  <a:lnTo>
                    <a:pt x="6888" y="415"/>
                  </a:lnTo>
                  <a:lnTo>
                    <a:pt x="6961" y="342"/>
                  </a:lnTo>
                  <a:lnTo>
                    <a:pt x="6961" y="244"/>
                  </a:lnTo>
                  <a:lnTo>
                    <a:pt x="6961" y="147"/>
                  </a:lnTo>
                  <a:lnTo>
                    <a:pt x="6888" y="74"/>
                  </a:lnTo>
                  <a:lnTo>
                    <a:pt x="6815" y="25"/>
                  </a:lnTo>
                  <a:lnTo>
                    <a:pt x="671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578" name="Google Shape;4578;p39"/>
            <p:cNvSpPr/>
            <p:nvPr/>
          </p:nvSpPr>
          <p:spPr>
            <a:xfrm>
              <a:off x="1293175" y="3935775"/>
              <a:ext cx="122750" cy="12225"/>
            </a:xfrm>
            <a:custGeom>
              <a:avLst/>
              <a:gdLst/>
              <a:ahLst/>
              <a:cxnLst/>
              <a:rect l="l" t="t" r="r" b="b"/>
              <a:pathLst>
                <a:path w="4910" h="489" extrusionOk="0">
                  <a:moveTo>
                    <a:pt x="245" y="0"/>
                  </a:moveTo>
                  <a:lnTo>
                    <a:pt x="147" y="25"/>
                  </a:lnTo>
                  <a:lnTo>
                    <a:pt x="74" y="73"/>
                  </a:lnTo>
                  <a:lnTo>
                    <a:pt x="25" y="147"/>
                  </a:lnTo>
                  <a:lnTo>
                    <a:pt x="1" y="244"/>
                  </a:lnTo>
                  <a:lnTo>
                    <a:pt x="25" y="342"/>
                  </a:lnTo>
                  <a:lnTo>
                    <a:pt x="74" y="415"/>
                  </a:lnTo>
                  <a:lnTo>
                    <a:pt x="147" y="464"/>
                  </a:lnTo>
                  <a:lnTo>
                    <a:pt x="245" y="489"/>
                  </a:lnTo>
                  <a:lnTo>
                    <a:pt x="4666" y="489"/>
                  </a:lnTo>
                  <a:lnTo>
                    <a:pt x="4763" y="464"/>
                  </a:lnTo>
                  <a:lnTo>
                    <a:pt x="4837" y="415"/>
                  </a:lnTo>
                  <a:lnTo>
                    <a:pt x="4885" y="342"/>
                  </a:lnTo>
                  <a:lnTo>
                    <a:pt x="4910" y="244"/>
                  </a:lnTo>
                  <a:lnTo>
                    <a:pt x="4885" y="147"/>
                  </a:lnTo>
                  <a:lnTo>
                    <a:pt x="4837" y="73"/>
                  </a:lnTo>
                  <a:lnTo>
                    <a:pt x="4763" y="25"/>
                  </a:lnTo>
                  <a:lnTo>
                    <a:pt x="466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579" name="Google Shape;4579;p39"/>
            <p:cNvSpPr/>
            <p:nvPr/>
          </p:nvSpPr>
          <p:spPr>
            <a:xfrm>
              <a:off x="1570375" y="3901575"/>
              <a:ext cx="62300" cy="40325"/>
            </a:xfrm>
            <a:custGeom>
              <a:avLst/>
              <a:gdLst/>
              <a:ahLst/>
              <a:cxnLst/>
              <a:rect l="l" t="t" r="r" b="b"/>
              <a:pathLst>
                <a:path w="2492" h="1613" extrusionOk="0">
                  <a:moveTo>
                    <a:pt x="392" y="0"/>
                  </a:moveTo>
                  <a:lnTo>
                    <a:pt x="294" y="25"/>
                  </a:lnTo>
                  <a:lnTo>
                    <a:pt x="221" y="74"/>
                  </a:lnTo>
                  <a:lnTo>
                    <a:pt x="147" y="147"/>
                  </a:lnTo>
                  <a:lnTo>
                    <a:pt x="99" y="220"/>
                  </a:lnTo>
                  <a:lnTo>
                    <a:pt x="50" y="294"/>
                  </a:lnTo>
                  <a:lnTo>
                    <a:pt x="25" y="391"/>
                  </a:lnTo>
                  <a:lnTo>
                    <a:pt x="1" y="489"/>
                  </a:lnTo>
                  <a:lnTo>
                    <a:pt x="1" y="1124"/>
                  </a:lnTo>
                  <a:lnTo>
                    <a:pt x="25" y="1222"/>
                  </a:lnTo>
                  <a:lnTo>
                    <a:pt x="50" y="1319"/>
                  </a:lnTo>
                  <a:lnTo>
                    <a:pt x="99" y="1393"/>
                  </a:lnTo>
                  <a:lnTo>
                    <a:pt x="147" y="1466"/>
                  </a:lnTo>
                  <a:lnTo>
                    <a:pt x="221" y="1515"/>
                  </a:lnTo>
                  <a:lnTo>
                    <a:pt x="294" y="1564"/>
                  </a:lnTo>
                  <a:lnTo>
                    <a:pt x="392" y="1588"/>
                  </a:lnTo>
                  <a:lnTo>
                    <a:pt x="489" y="1612"/>
                  </a:lnTo>
                  <a:lnTo>
                    <a:pt x="2004" y="1612"/>
                  </a:lnTo>
                  <a:lnTo>
                    <a:pt x="2101" y="1588"/>
                  </a:lnTo>
                  <a:lnTo>
                    <a:pt x="2199" y="1564"/>
                  </a:lnTo>
                  <a:lnTo>
                    <a:pt x="2272" y="1515"/>
                  </a:lnTo>
                  <a:lnTo>
                    <a:pt x="2345" y="1466"/>
                  </a:lnTo>
                  <a:lnTo>
                    <a:pt x="2394" y="1393"/>
                  </a:lnTo>
                  <a:lnTo>
                    <a:pt x="2443" y="1319"/>
                  </a:lnTo>
                  <a:lnTo>
                    <a:pt x="2492" y="1222"/>
                  </a:lnTo>
                  <a:lnTo>
                    <a:pt x="2492" y="1124"/>
                  </a:lnTo>
                  <a:lnTo>
                    <a:pt x="2492" y="489"/>
                  </a:lnTo>
                  <a:lnTo>
                    <a:pt x="2492" y="391"/>
                  </a:lnTo>
                  <a:lnTo>
                    <a:pt x="2443" y="294"/>
                  </a:lnTo>
                  <a:lnTo>
                    <a:pt x="2394" y="220"/>
                  </a:lnTo>
                  <a:lnTo>
                    <a:pt x="2345" y="147"/>
                  </a:lnTo>
                  <a:lnTo>
                    <a:pt x="2272" y="74"/>
                  </a:lnTo>
                  <a:lnTo>
                    <a:pt x="2199" y="25"/>
                  </a:lnTo>
                  <a:lnTo>
                    <a:pt x="21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4580" name="Google Shape;4580;p39"/>
          <p:cNvGrpSpPr/>
          <p:nvPr/>
        </p:nvGrpSpPr>
        <p:grpSpPr>
          <a:xfrm>
            <a:off x="1476324" y="3232453"/>
            <a:ext cx="366502" cy="292496"/>
            <a:chOff x="1921475" y="3695200"/>
            <a:chExt cx="438400" cy="349875"/>
          </a:xfrm>
        </p:grpSpPr>
        <p:sp>
          <p:nvSpPr>
            <p:cNvPr id="4581" name="Google Shape;4581;p39"/>
            <p:cNvSpPr/>
            <p:nvPr/>
          </p:nvSpPr>
          <p:spPr>
            <a:xfrm>
              <a:off x="2246900" y="3992550"/>
              <a:ext cx="52525" cy="52525"/>
            </a:xfrm>
            <a:custGeom>
              <a:avLst/>
              <a:gdLst/>
              <a:ahLst/>
              <a:cxnLst/>
              <a:rect l="l" t="t" r="r" b="b"/>
              <a:pathLst>
                <a:path w="2101" h="2101" extrusionOk="0">
                  <a:moveTo>
                    <a:pt x="831" y="1"/>
                  </a:moveTo>
                  <a:lnTo>
                    <a:pt x="636" y="74"/>
                  </a:lnTo>
                  <a:lnTo>
                    <a:pt x="465" y="171"/>
                  </a:lnTo>
                  <a:lnTo>
                    <a:pt x="318" y="294"/>
                  </a:lnTo>
                  <a:lnTo>
                    <a:pt x="172" y="440"/>
                  </a:lnTo>
                  <a:lnTo>
                    <a:pt x="74" y="636"/>
                  </a:lnTo>
                  <a:lnTo>
                    <a:pt x="25" y="831"/>
                  </a:lnTo>
                  <a:lnTo>
                    <a:pt x="1" y="1051"/>
                  </a:lnTo>
                  <a:lnTo>
                    <a:pt x="25" y="1246"/>
                  </a:lnTo>
                  <a:lnTo>
                    <a:pt x="74" y="1441"/>
                  </a:lnTo>
                  <a:lnTo>
                    <a:pt x="172" y="1637"/>
                  </a:lnTo>
                  <a:lnTo>
                    <a:pt x="318" y="1783"/>
                  </a:lnTo>
                  <a:lnTo>
                    <a:pt x="465" y="1906"/>
                  </a:lnTo>
                  <a:lnTo>
                    <a:pt x="636" y="2003"/>
                  </a:lnTo>
                  <a:lnTo>
                    <a:pt x="831" y="2076"/>
                  </a:lnTo>
                  <a:lnTo>
                    <a:pt x="1051" y="2101"/>
                  </a:lnTo>
                  <a:lnTo>
                    <a:pt x="1271" y="2076"/>
                  </a:lnTo>
                  <a:lnTo>
                    <a:pt x="1466" y="2003"/>
                  </a:lnTo>
                  <a:lnTo>
                    <a:pt x="1637" y="1906"/>
                  </a:lnTo>
                  <a:lnTo>
                    <a:pt x="1783" y="1783"/>
                  </a:lnTo>
                  <a:lnTo>
                    <a:pt x="1930" y="1637"/>
                  </a:lnTo>
                  <a:lnTo>
                    <a:pt x="2028" y="1441"/>
                  </a:lnTo>
                  <a:lnTo>
                    <a:pt x="2077" y="1246"/>
                  </a:lnTo>
                  <a:lnTo>
                    <a:pt x="2101" y="1051"/>
                  </a:lnTo>
                  <a:lnTo>
                    <a:pt x="2077" y="831"/>
                  </a:lnTo>
                  <a:lnTo>
                    <a:pt x="2028" y="636"/>
                  </a:lnTo>
                  <a:lnTo>
                    <a:pt x="1930" y="440"/>
                  </a:lnTo>
                  <a:lnTo>
                    <a:pt x="1783" y="294"/>
                  </a:lnTo>
                  <a:lnTo>
                    <a:pt x="1637" y="171"/>
                  </a:lnTo>
                  <a:lnTo>
                    <a:pt x="1466" y="74"/>
                  </a:lnTo>
                  <a:lnTo>
                    <a:pt x="127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582" name="Google Shape;4582;p39"/>
            <p:cNvSpPr/>
            <p:nvPr/>
          </p:nvSpPr>
          <p:spPr>
            <a:xfrm>
              <a:off x="2033800" y="3992550"/>
              <a:ext cx="52550" cy="52525"/>
            </a:xfrm>
            <a:custGeom>
              <a:avLst/>
              <a:gdLst/>
              <a:ahLst/>
              <a:cxnLst/>
              <a:rect l="l" t="t" r="r" b="b"/>
              <a:pathLst>
                <a:path w="2102" h="2101" extrusionOk="0">
                  <a:moveTo>
                    <a:pt x="831" y="1"/>
                  </a:moveTo>
                  <a:lnTo>
                    <a:pt x="636" y="74"/>
                  </a:lnTo>
                  <a:lnTo>
                    <a:pt x="465" y="171"/>
                  </a:lnTo>
                  <a:lnTo>
                    <a:pt x="318" y="294"/>
                  </a:lnTo>
                  <a:lnTo>
                    <a:pt x="172" y="440"/>
                  </a:lnTo>
                  <a:lnTo>
                    <a:pt x="74" y="636"/>
                  </a:lnTo>
                  <a:lnTo>
                    <a:pt x="25" y="831"/>
                  </a:lnTo>
                  <a:lnTo>
                    <a:pt x="1" y="1051"/>
                  </a:lnTo>
                  <a:lnTo>
                    <a:pt x="25" y="1246"/>
                  </a:lnTo>
                  <a:lnTo>
                    <a:pt x="74" y="1441"/>
                  </a:lnTo>
                  <a:lnTo>
                    <a:pt x="172" y="1637"/>
                  </a:lnTo>
                  <a:lnTo>
                    <a:pt x="318" y="1783"/>
                  </a:lnTo>
                  <a:lnTo>
                    <a:pt x="465" y="1906"/>
                  </a:lnTo>
                  <a:lnTo>
                    <a:pt x="636" y="2003"/>
                  </a:lnTo>
                  <a:lnTo>
                    <a:pt x="831" y="2076"/>
                  </a:lnTo>
                  <a:lnTo>
                    <a:pt x="1051" y="2101"/>
                  </a:lnTo>
                  <a:lnTo>
                    <a:pt x="1271" y="2076"/>
                  </a:lnTo>
                  <a:lnTo>
                    <a:pt x="1466" y="2003"/>
                  </a:lnTo>
                  <a:lnTo>
                    <a:pt x="1637" y="1906"/>
                  </a:lnTo>
                  <a:lnTo>
                    <a:pt x="1784" y="1783"/>
                  </a:lnTo>
                  <a:lnTo>
                    <a:pt x="1930" y="1637"/>
                  </a:lnTo>
                  <a:lnTo>
                    <a:pt x="2028" y="1441"/>
                  </a:lnTo>
                  <a:lnTo>
                    <a:pt x="2077" y="1246"/>
                  </a:lnTo>
                  <a:lnTo>
                    <a:pt x="2101" y="1051"/>
                  </a:lnTo>
                  <a:lnTo>
                    <a:pt x="2077" y="831"/>
                  </a:lnTo>
                  <a:lnTo>
                    <a:pt x="2028" y="636"/>
                  </a:lnTo>
                  <a:lnTo>
                    <a:pt x="1930" y="440"/>
                  </a:lnTo>
                  <a:lnTo>
                    <a:pt x="1784" y="294"/>
                  </a:lnTo>
                  <a:lnTo>
                    <a:pt x="1637" y="171"/>
                  </a:lnTo>
                  <a:lnTo>
                    <a:pt x="1466" y="74"/>
                  </a:lnTo>
                  <a:lnTo>
                    <a:pt x="127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583" name="Google Shape;4583;p39"/>
            <p:cNvSpPr/>
            <p:nvPr/>
          </p:nvSpPr>
          <p:spPr>
            <a:xfrm>
              <a:off x="1921475" y="3695200"/>
              <a:ext cx="438400" cy="297975"/>
            </a:xfrm>
            <a:custGeom>
              <a:avLst/>
              <a:gdLst/>
              <a:ahLst/>
              <a:cxnLst/>
              <a:rect l="l" t="t" r="r" b="b"/>
              <a:pathLst>
                <a:path w="17536" h="11919" extrusionOk="0">
                  <a:moveTo>
                    <a:pt x="15729" y="3371"/>
                  </a:moveTo>
                  <a:lnTo>
                    <a:pt x="15826" y="3395"/>
                  </a:lnTo>
                  <a:lnTo>
                    <a:pt x="15899" y="3444"/>
                  </a:lnTo>
                  <a:lnTo>
                    <a:pt x="15948" y="3517"/>
                  </a:lnTo>
                  <a:lnTo>
                    <a:pt x="15973" y="3615"/>
                  </a:lnTo>
                  <a:lnTo>
                    <a:pt x="15948" y="3713"/>
                  </a:lnTo>
                  <a:lnTo>
                    <a:pt x="13994" y="8060"/>
                  </a:lnTo>
                  <a:lnTo>
                    <a:pt x="13946" y="8133"/>
                  </a:lnTo>
                  <a:lnTo>
                    <a:pt x="13897" y="8158"/>
                  </a:lnTo>
                  <a:lnTo>
                    <a:pt x="13848" y="8207"/>
                  </a:lnTo>
                  <a:lnTo>
                    <a:pt x="13775" y="8207"/>
                  </a:lnTo>
                  <a:lnTo>
                    <a:pt x="13677" y="8182"/>
                  </a:lnTo>
                  <a:lnTo>
                    <a:pt x="13604" y="8133"/>
                  </a:lnTo>
                  <a:lnTo>
                    <a:pt x="13555" y="8036"/>
                  </a:lnTo>
                  <a:lnTo>
                    <a:pt x="13530" y="7962"/>
                  </a:lnTo>
                  <a:lnTo>
                    <a:pt x="13555" y="7865"/>
                  </a:lnTo>
                  <a:lnTo>
                    <a:pt x="15509" y="3517"/>
                  </a:lnTo>
                  <a:lnTo>
                    <a:pt x="15558" y="3420"/>
                  </a:lnTo>
                  <a:lnTo>
                    <a:pt x="15631" y="3371"/>
                  </a:lnTo>
                  <a:close/>
                  <a:moveTo>
                    <a:pt x="13628" y="3273"/>
                  </a:moveTo>
                  <a:lnTo>
                    <a:pt x="13726" y="3298"/>
                  </a:lnTo>
                  <a:lnTo>
                    <a:pt x="13824" y="3322"/>
                  </a:lnTo>
                  <a:lnTo>
                    <a:pt x="13872" y="3395"/>
                  </a:lnTo>
                  <a:lnTo>
                    <a:pt x="13897" y="3493"/>
                  </a:lnTo>
                  <a:lnTo>
                    <a:pt x="13897" y="3591"/>
                  </a:lnTo>
                  <a:lnTo>
                    <a:pt x="12602" y="8158"/>
                  </a:lnTo>
                  <a:lnTo>
                    <a:pt x="12578" y="8231"/>
                  </a:lnTo>
                  <a:lnTo>
                    <a:pt x="12505" y="8304"/>
                  </a:lnTo>
                  <a:lnTo>
                    <a:pt x="12456" y="8329"/>
                  </a:lnTo>
                  <a:lnTo>
                    <a:pt x="12358" y="8353"/>
                  </a:lnTo>
                  <a:lnTo>
                    <a:pt x="12309" y="8329"/>
                  </a:lnTo>
                  <a:lnTo>
                    <a:pt x="12212" y="8304"/>
                  </a:lnTo>
                  <a:lnTo>
                    <a:pt x="12163" y="8231"/>
                  </a:lnTo>
                  <a:lnTo>
                    <a:pt x="12138" y="8133"/>
                  </a:lnTo>
                  <a:lnTo>
                    <a:pt x="12138" y="8036"/>
                  </a:lnTo>
                  <a:lnTo>
                    <a:pt x="13433" y="3469"/>
                  </a:lnTo>
                  <a:lnTo>
                    <a:pt x="13482" y="3371"/>
                  </a:lnTo>
                  <a:lnTo>
                    <a:pt x="13530" y="3298"/>
                  </a:lnTo>
                  <a:lnTo>
                    <a:pt x="13628" y="3273"/>
                  </a:lnTo>
                  <a:close/>
                  <a:moveTo>
                    <a:pt x="11625" y="3200"/>
                  </a:moveTo>
                  <a:lnTo>
                    <a:pt x="11723" y="3224"/>
                  </a:lnTo>
                  <a:lnTo>
                    <a:pt x="11796" y="3298"/>
                  </a:lnTo>
                  <a:lnTo>
                    <a:pt x="11821" y="3371"/>
                  </a:lnTo>
                  <a:lnTo>
                    <a:pt x="11845" y="3469"/>
                  </a:lnTo>
                  <a:lnTo>
                    <a:pt x="11210" y="8280"/>
                  </a:lnTo>
                  <a:lnTo>
                    <a:pt x="11186" y="8353"/>
                  </a:lnTo>
                  <a:lnTo>
                    <a:pt x="11137" y="8426"/>
                  </a:lnTo>
                  <a:lnTo>
                    <a:pt x="11064" y="8475"/>
                  </a:lnTo>
                  <a:lnTo>
                    <a:pt x="10966" y="8500"/>
                  </a:lnTo>
                  <a:lnTo>
                    <a:pt x="10942" y="8500"/>
                  </a:lnTo>
                  <a:lnTo>
                    <a:pt x="10844" y="8451"/>
                  </a:lnTo>
                  <a:lnTo>
                    <a:pt x="10771" y="8402"/>
                  </a:lnTo>
                  <a:lnTo>
                    <a:pt x="10722" y="8304"/>
                  </a:lnTo>
                  <a:lnTo>
                    <a:pt x="10722" y="8207"/>
                  </a:lnTo>
                  <a:lnTo>
                    <a:pt x="11357" y="3420"/>
                  </a:lnTo>
                  <a:lnTo>
                    <a:pt x="11381" y="3322"/>
                  </a:lnTo>
                  <a:lnTo>
                    <a:pt x="11454" y="3249"/>
                  </a:lnTo>
                  <a:lnTo>
                    <a:pt x="11528" y="3200"/>
                  </a:lnTo>
                  <a:close/>
                  <a:moveTo>
                    <a:pt x="9525" y="3102"/>
                  </a:moveTo>
                  <a:lnTo>
                    <a:pt x="9623" y="3127"/>
                  </a:lnTo>
                  <a:lnTo>
                    <a:pt x="9696" y="3175"/>
                  </a:lnTo>
                  <a:lnTo>
                    <a:pt x="9745" y="3249"/>
                  </a:lnTo>
                  <a:lnTo>
                    <a:pt x="9769" y="3346"/>
                  </a:lnTo>
                  <a:lnTo>
                    <a:pt x="9818" y="8378"/>
                  </a:lnTo>
                  <a:lnTo>
                    <a:pt x="9794" y="8475"/>
                  </a:lnTo>
                  <a:lnTo>
                    <a:pt x="9745" y="8573"/>
                  </a:lnTo>
                  <a:lnTo>
                    <a:pt x="9672" y="8622"/>
                  </a:lnTo>
                  <a:lnTo>
                    <a:pt x="9574" y="8646"/>
                  </a:lnTo>
                  <a:lnTo>
                    <a:pt x="9476" y="8622"/>
                  </a:lnTo>
                  <a:lnTo>
                    <a:pt x="9403" y="8573"/>
                  </a:lnTo>
                  <a:lnTo>
                    <a:pt x="9354" y="8475"/>
                  </a:lnTo>
                  <a:lnTo>
                    <a:pt x="9330" y="8402"/>
                  </a:lnTo>
                  <a:lnTo>
                    <a:pt x="9281" y="3346"/>
                  </a:lnTo>
                  <a:lnTo>
                    <a:pt x="9305" y="3273"/>
                  </a:lnTo>
                  <a:lnTo>
                    <a:pt x="9354" y="3175"/>
                  </a:lnTo>
                  <a:lnTo>
                    <a:pt x="9427" y="3127"/>
                  </a:lnTo>
                  <a:lnTo>
                    <a:pt x="9525" y="3102"/>
                  </a:lnTo>
                  <a:close/>
                  <a:moveTo>
                    <a:pt x="7522" y="3029"/>
                  </a:moveTo>
                  <a:lnTo>
                    <a:pt x="7620" y="3078"/>
                  </a:lnTo>
                  <a:lnTo>
                    <a:pt x="7669" y="3151"/>
                  </a:lnTo>
                  <a:lnTo>
                    <a:pt x="7693" y="3249"/>
                  </a:lnTo>
                  <a:lnTo>
                    <a:pt x="8402" y="8500"/>
                  </a:lnTo>
                  <a:lnTo>
                    <a:pt x="8402" y="8597"/>
                  </a:lnTo>
                  <a:lnTo>
                    <a:pt x="8353" y="8671"/>
                  </a:lnTo>
                  <a:lnTo>
                    <a:pt x="8279" y="8744"/>
                  </a:lnTo>
                  <a:lnTo>
                    <a:pt x="8206" y="8768"/>
                  </a:lnTo>
                  <a:lnTo>
                    <a:pt x="8084" y="8768"/>
                  </a:lnTo>
                  <a:lnTo>
                    <a:pt x="8011" y="8720"/>
                  </a:lnTo>
                  <a:lnTo>
                    <a:pt x="7962" y="8646"/>
                  </a:lnTo>
                  <a:lnTo>
                    <a:pt x="7913" y="8573"/>
                  </a:lnTo>
                  <a:lnTo>
                    <a:pt x="7229" y="3298"/>
                  </a:lnTo>
                  <a:lnTo>
                    <a:pt x="7229" y="3200"/>
                  </a:lnTo>
                  <a:lnTo>
                    <a:pt x="7278" y="3127"/>
                  </a:lnTo>
                  <a:lnTo>
                    <a:pt x="7327" y="3053"/>
                  </a:lnTo>
                  <a:lnTo>
                    <a:pt x="7425" y="3029"/>
                  </a:lnTo>
                  <a:close/>
                  <a:moveTo>
                    <a:pt x="5446" y="2956"/>
                  </a:moveTo>
                  <a:lnTo>
                    <a:pt x="5520" y="2980"/>
                  </a:lnTo>
                  <a:lnTo>
                    <a:pt x="5593" y="3053"/>
                  </a:lnTo>
                  <a:lnTo>
                    <a:pt x="5642" y="3127"/>
                  </a:lnTo>
                  <a:lnTo>
                    <a:pt x="7009" y="8622"/>
                  </a:lnTo>
                  <a:lnTo>
                    <a:pt x="7009" y="8720"/>
                  </a:lnTo>
                  <a:lnTo>
                    <a:pt x="6985" y="8793"/>
                  </a:lnTo>
                  <a:lnTo>
                    <a:pt x="6912" y="8866"/>
                  </a:lnTo>
                  <a:lnTo>
                    <a:pt x="6814" y="8915"/>
                  </a:lnTo>
                  <a:lnTo>
                    <a:pt x="6692" y="8915"/>
                  </a:lnTo>
                  <a:lnTo>
                    <a:pt x="6619" y="8866"/>
                  </a:lnTo>
                  <a:lnTo>
                    <a:pt x="6570" y="8817"/>
                  </a:lnTo>
                  <a:lnTo>
                    <a:pt x="6521" y="8744"/>
                  </a:lnTo>
                  <a:lnTo>
                    <a:pt x="5153" y="3249"/>
                  </a:lnTo>
                  <a:lnTo>
                    <a:pt x="5153" y="3151"/>
                  </a:lnTo>
                  <a:lnTo>
                    <a:pt x="5178" y="3053"/>
                  </a:lnTo>
                  <a:lnTo>
                    <a:pt x="5251" y="3005"/>
                  </a:lnTo>
                  <a:lnTo>
                    <a:pt x="5349" y="2956"/>
                  </a:lnTo>
                  <a:close/>
                  <a:moveTo>
                    <a:pt x="391" y="0"/>
                  </a:moveTo>
                  <a:lnTo>
                    <a:pt x="293" y="25"/>
                  </a:lnTo>
                  <a:lnTo>
                    <a:pt x="220" y="74"/>
                  </a:lnTo>
                  <a:lnTo>
                    <a:pt x="147" y="123"/>
                  </a:lnTo>
                  <a:lnTo>
                    <a:pt x="73" y="196"/>
                  </a:lnTo>
                  <a:lnTo>
                    <a:pt x="25" y="294"/>
                  </a:lnTo>
                  <a:lnTo>
                    <a:pt x="0" y="367"/>
                  </a:lnTo>
                  <a:lnTo>
                    <a:pt x="0" y="489"/>
                  </a:lnTo>
                  <a:lnTo>
                    <a:pt x="0" y="587"/>
                  </a:lnTo>
                  <a:lnTo>
                    <a:pt x="25" y="660"/>
                  </a:lnTo>
                  <a:lnTo>
                    <a:pt x="73" y="758"/>
                  </a:lnTo>
                  <a:lnTo>
                    <a:pt x="147" y="831"/>
                  </a:lnTo>
                  <a:lnTo>
                    <a:pt x="220" y="880"/>
                  </a:lnTo>
                  <a:lnTo>
                    <a:pt x="293" y="929"/>
                  </a:lnTo>
                  <a:lnTo>
                    <a:pt x="391" y="953"/>
                  </a:lnTo>
                  <a:lnTo>
                    <a:pt x="489" y="977"/>
                  </a:lnTo>
                  <a:lnTo>
                    <a:pt x="3346" y="977"/>
                  </a:lnTo>
                  <a:lnTo>
                    <a:pt x="5300" y="9281"/>
                  </a:lnTo>
                  <a:lnTo>
                    <a:pt x="4518" y="11235"/>
                  </a:lnTo>
                  <a:lnTo>
                    <a:pt x="4494" y="11357"/>
                  </a:lnTo>
                  <a:lnTo>
                    <a:pt x="4494" y="11479"/>
                  </a:lnTo>
                  <a:lnTo>
                    <a:pt x="4518" y="11577"/>
                  </a:lnTo>
                  <a:lnTo>
                    <a:pt x="4567" y="11699"/>
                  </a:lnTo>
                  <a:lnTo>
                    <a:pt x="4592" y="11724"/>
                  </a:lnTo>
                  <a:lnTo>
                    <a:pt x="4811" y="11577"/>
                  </a:lnTo>
                  <a:lnTo>
                    <a:pt x="5031" y="11479"/>
                  </a:lnTo>
                  <a:lnTo>
                    <a:pt x="5275" y="11406"/>
                  </a:lnTo>
                  <a:lnTo>
                    <a:pt x="5715" y="11406"/>
                  </a:lnTo>
                  <a:lnTo>
                    <a:pt x="5886" y="11430"/>
                  </a:lnTo>
                  <a:lnTo>
                    <a:pt x="6033" y="11479"/>
                  </a:lnTo>
                  <a:lnTo>
                    <a:pt x="6179" y="11528"/>
                  </a:lnTo>
                  <a:lnTo>
                    <a:pt x="6326" y="11601"/>
                  </a:lnTo>
                  <a:lnTo>
                    <a:pt x="6448" y="11699"/>
                  </a:lnTo>
                  <a:lnTo>
                    <a:pt x="6570" y="11797"/>
                  </a:lnTo>
                  <a:lnTo>
                    <a:pt x="6692" y="11919"/>
                  </a:lnTo>
                  <a:lnTo>
                    <a:pt x="12920" y="11919"/>
                  </a:lnTo>
                  <a:lnTo>
                    <a:pt x="13042" y="11797"/>
                  </a:lnTo>
                  <a:lnTo>
                    <a:pt x="13164" y="11699"/>
                  </a:lnTo>
                  <a:lnTo>
                    <a:pt x="13286" y="11601"/>
                  </a:lnTo>
                  <a:lnTo>
                    <a:pt x="13433" y="11528"/>
                  </a:lnTo>
                  <a:lnTo>
                    <a:pt x="13579" y="11479"/>
                  </a:lnTo>
                  <a:lnTo>
                    <a:pt x="13726" y="11430"/>
                  </a:lnTo>
                  <a:lnTo>
                    <a:pt x="13897" y="11406"/>
                  </a:lnTo>
                  <a:lnTo>
                    <a:pt x="14312" y="11406"/>
                  </a:lnTo>
                  <a:lnTo>
                    <a:pt x="14556" y="11479"/>
                  </a:lnTo>
                  <a:lnTo>
                    <a:pt x="14776" y="11553"/>
                  </a:lnTo>
                  <a:lnTo>
                    <a:pt x="14971" y="11699"/>
                  </a:lnTo>
                  <a:lnTo>
                    <a:pt x="15020" y="11553"/>
                  </a:lnTo>
                  <a:lnTo>
                    <a:pt x="15045" y="11430"/>
                  </a:lnTo>
                  <a:lnTo>
                    <a:pt x="15045" y="11308"/>
                  </a:lnTo>
                  <a:lnTo>
                    <a:pt x="15020" y="11235"/>
                  </a:lnTo>
                  <a:lnTo>
                    <a:pt x="14971" y="11137"/>
                  </a:lnTo>
                  <a:lnTo>
                    <a:pt x="14898" y="11064"/>
                  </a:lnTo>
                  <a:lnTo>
                    <a:pt x="14825" y="11015"/>
                  </a:lnTo>
                  <a:lnTo>
                    <a:pt x="14752" y="10966"/>
                  </a:lnTo>
                  <a:lnTo>
                    <a:pt x="14654" y="10942"/>
                  </a:lnTo>
                  <a:lnTo>
                    <a:pt x="5691" y="10942"/>
                  </a:lnTo>
                  <a:lnTo>
                    <a:pt x="6106" y="9916"/>
                  </a:lnTo>
                  <a:lnTo>
                    <a:pt x="6252" y="9941"/>
                  </a:lnTo>
                  <a:lnTo>
                    <a:pt x="6423" y="9941"/>
                  </a:lnTo>
                  <a:lnTo>
                    <a:pt x="13848" y="9257"/>
                  </a:lnTo>
                  <a:lnTo>
                    <a:pt x="14019" y="9232"/>
                  </a:lnTo>
                  <a:lnTo>
                    <a:pt x="14190" y="9159"/>
                  </a:lnTo>
                  <a:lnTo>
                    <a:pt x="14336" y="9086"/>
                  </a:lnTo>
                  <a:lnTo>
                    <a:pt x="14507" y="8988"/>
                  </a:lnTo>
                  <a:lnTo>
                    <a:pt x="14654" y="8890"/>
                  </a:lnTo>
                  <a:lnTo>
                    <a:pt x="14776" y="8768"/>
                  </a:lnTo>
                  <a:lnTo>
                    <a:pt x="14874" y="8622"/>
                  </a:lnTo>
                  <a:lnTo>
                    <a:pt x="14971" y="8475"/>
                  </a:lnTo>
                  <a:lnTo>
                    <a:pt x="17463" y="3151"/>
                  </a:lnTo>
                  <a:lnTo>
                    <a:pt x="17511" y="3005"/>
                  </a:lnTo>
                  <a:lnTo>
                    <a:pt x="17536" y="2882"/>
                  </a:lnTo>
                  <a:lnTo>
                    <a:pt x="17511" y="2760"/>
                  </a:lnTo>
                  <a:lnTo>
                    <a:pt x="17487" y="2638"/>
                  </a:lnTo>
                  <a:lnTo>
                    <a:pt x="17414" y="2565"/>
                  </a:lnTo>
                  <a:lnTo>
                    <a:pt x="17292" y="2492"/>
                  </a:lnTo>
                  <a:lnTo>
                    <a:pt x="17169" y="2443"/>
                  </a:lnTo>
                  <a:lnTo>
                    <a:pt x="17023" y="2418"/>
                  </a:lnTo>
                  <a:lnTo>
                    <a:pt x="4592" y="2003"/>
                  </a:lnTo>
                  <a:lnTo>
                    <a:pt x="4225" y="367"/>
                  </a:lnTo>
                  <a:lnTo>
                    <a:pt x="4152" y="220"/>
                  </a:lnTo>
                  <a:lnTo>
                    <a:pt x="4054" y="98"/>
                  </a:lnTo>
                  <a:lnTo>
                    <a:pt x="3908" y="25"/>
                  </a:lnTo>
                  <a:lnTo>
                    <a:pt x="373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4584" name="Google Shape;4584;p39"/>
          <p:cNvGrpSpPr/>
          <p:nvPr/>
        </p:nvGrpSpPr>
        <p:grpSpPr>
          <a:xfrm>
            <a:off x="2043425" y="3227855"/>
            <a:ext cx="359355" cy="301190"/>
            <a:chOff x="2599825" y="3689700"/>
            <a:chExt cx="429850" cy="360275"/>
          </a:xfrm>
        </p:grpSpPr>
        <p:sp>
          <p:nvSpPr>
            <p:cNvPr id="4585" name="Google Shape;4585;p39"/>
            <p:cNvSpPr/>
            <p:nvPr/>
          </p:nvSpPr>
          <p:spPr>
            <a:xfrm>
              <a:off x="2599825" y="3689700"/>
              <a:ext cx="429850" cy="169150"/>
            </a:xfrm>
            <a:custGeom>
              <a:avLst/>
              <a:gdLst/>
              <a:ahLst/>
              <a:cxnLst/>
              <a:rect l="l" t="t" r="r" b="b"/>
              <a:pathLst>
                <a:path w="17194" h="6766" extrusionOk="0">
                  <a:moveTo>
                    <a:pt x="10160" y="978"/>
                  </a:moveTo>
                  <a:lnTo>
                    <a:pt x="10258" y="1002"/>
                  </a:lnTo>
                  <a:lnTo>
                    <a:pt x="10355" y="1026"/>
                  </a:lnTo>
                  <a:lnTo>
                    <a:pt x="10429" y="1075"/>
                  </a:lnTo>
                  <a:lnTo>
                    <a:pt x="10502" y="1124"/>
                  </a:lnTo>
                  <a:lnTo>
                    <a:pt x="10575" y="1197"/>
                  </a:lnTo>
                  <a:lnTo>
                    <a:pt x="10600" y="1295"/>
                  </a:lnTo>
                  <a:lnTo>
                    <a:pt x="10649" y="1368"/>
                  </a:lnTo>
                  <a:lnTo>
                    <a:pt x="10649" y="1466"/>
                  </a:lnTo>
                  <a:lnTo>
                    <a:pt x="10649" y="1881"/>
                  </a:lnTo>
                  <a:lnTo>
                    <a:pt x="6545" y="1881"/>
                  </a:lnTo>
                  <a:lnTo>
                    <a:pt x="6545" y="1466"/>
                  </a:lnTo>
                  <a:lnTo>
                    <a:pt x="6545" y="1368"/>
                  </a:lnTo>
                  <a:lnTo>
                    <a:pt x="6594" y="1295"/>
                  </a:lnTo>
                  <a:lnTo>
                    <a:pt x="6619" y="1197"/>
                  </a:lnTo>
                  <a:lnTo>
                    <a:pt x="6692" y="1124"/>
                  </a:lnTo>
                  <a:lnTo>
                    <a:pt x="6765" y="1075"/>
                  </a:lnTo>
                  <a:lnTo>
                    <a:pt x="6839" y="1026"/>
                  </a:lnTo>
                  <a:lnTo>
                    <a:pt x="6936" y="1002"/>
                  </a:lnTo>
                  <a:lnTo>
                    <a:pt x="7034" y="978"/>
                  </a:lnTo>
                  <a:close/>
                  <a:moveTo>
                    <a:pt x="7034" y="1"/>
                  </a:moveTo>
                  <a:lnTo>
                    <a:pt x="6887" y="25"/>
                  </a:lnTo>
                  <a:lnTo>
                    <a:pt x="6741" y="50"/>
                  </a:lnTo>
                  <a:lnTo>
                    <a:pt x="6472" y="123"/>
                  </a:lnTo>
                  <a:lnTo>
                    <a:pt x="6204" y="269"/>
                  </a:lnTo>
                  <a:lnTo>
                    <a:pt x="6008" y="440"/>
                  </a:lnTo>
                  <a:lnTo>
                    <a:pt x="5813" y="660"/>
                  </a:lnTo>
                  <a:lnTo>
                    <a:pt x="5691" y="904"/>
                  </a:lnTo>
                  <a:lnTo>
                    <a:pt x="5593" y="1173"/>
                  </a:lnTo>
                  <a:lnTo>
                    <a:pt x="5569" y="1320"/>
                  </a:lnTo>
                  <a:lnTo>
                    <a:pt x="5569" y="1466"/>
                  </a:lnTo>
                  <a:lnTo>
                    <a:pt x="5569" y="1881"/>
                  </a:lnTo>
                  <a:lnTo>
                    <a:pt x="391" y="1881"/>
                  </a:lnTo>
                  <a:lnTo>
                    <a:pt x="293" y="1906"/>
                  </a:lnTo>
                  <a:lnTo>
                    <a:pt x="220" y="1955"/>
                  </a:lnTo>
                  <a:lnTo>
                    <a:pt x="147" y="2028"/>
                  </a:lnTo>
                  <a:lnTo>
                    <a:pt x="73" y="2077"/>
                  </a:lnTo>
                  <a:lnTo>
                    <a:pt x="49" y="2174"/>
                  </a:lnTo>
                  <a:lnTo>
                    <a:pt x="0" y="2272"/>
                  </a:lnTo>
                  <a:lnTo>
                    <a:pt x="0" y="2370"/>
                  </a:lnTo>
                  <a:lnTo>
                    <a:pt x="0" y="5789"/>
                  </a:lnTo>
                  <a:lnTo>
                    <a:pt x="24" y="5984"/>
                  </a:lnTo>
                  <a:lnTo>
                    <a:pt x="73" y="6155"/>
                  </a:lnTo>
                  <a:lnTo>
                    <a:pt x="171" y="6326"/>
                  </a:lnTo>
                  <a:lnTo>
                    <a:pt x="293" y="6473"/>
                  </a:lnTo>
                  <a:lnTo>
                    <a:pt x="440" y="6595"/>
                  </a:lnTo>
                  <a:lnTo>
                    <a:pt x="586" y="6693"/>
                  </a:lnTo>
                  <a:lnTo>
                    <a:pt x="782" y="6741"/>
                  </a:lnTo>
                  <a:lnTo>
                    <a:pt x="977" y="6766"/>
                  </a:lnTo>
                  <a:lnTo>
                    <a:pt x="7742" y="6766"/>
                  </a:lnTo>
                  <a:lnTo>
                    <a:pt x="7742" y="6155"/>
                  </a:lnTo>
                  <a:lnTo>
                    <a:pt x="7767" y="6058"/>
                  </a:lnTo>
                  <a:lnTo>
                    <a:pt x="7791" y="5984"/>
                  </a:lnTo>
                  <a:lnTo>
                    <a:pt x="7840" y="5887"/>
                  </a:lnTo>
                  <a:lnTo>
                    <a:pt x="7889" y="5813"/>
                  </a:lnTo>
                  <a:lnTo>
                    <a:pt x="7962" y="5765"/>
                  </a:lnTo>
                  <a:lnTo>
                    <a:pt x="8060" y="5716"/>
                  </a:lnTo>
                  <a:lnTo>
                    <a:pt x="8133" y="5691"/>
                  </a:lnTo>
                  <a:lnTo>
                    <a:pt x="8231" y="5667"/>
                  </a:lnTo>
                  <a:lnTo>
                    <a:pt x="8963" y="5667"/>
                  </a:lnTo>
                  <a:lnTo>
                    <a:pt x="9061" y="5691"/>
                  </a:lnTo>
                  <a:lnTo>
                    <a:pt x="9134" y="5716"/>
                  </a:lnTo>
                  <a:lnTo>
                    <a:pt x="9232" y="5765"/>
                  </a:lnTo>
                  <a:lnTo>
                    <a:pt x="9305" y="5813"/>
                  </a:lnTo>
                  <a:lnTo>
                    <a:pt x="9354" y="5887"/>
                  </a:lnTo>
                  <a:lnTo>
                    <a:pt x="9403" y="5984"/>
                  </a:lnTo>
                  <a:lnTo>
                    <a:pt x="9427" y="6058"/>
                  </a:lnTo>
                  <a:lnTo>
                    <a:pt x="9452" y="6155"/>
                  </a:lnTo>
                  <a:lnTo>
                    <a:pt x="9452" y="6766"/>
                  </a:lnTo>
                  <a:lnTo>
                    <a:pt x="16217" y="6766"/>
                  </a:lnTo>
                  <a:lnTo>
                    <a:pt x="16412" y="6741"/>
                  </a:lnTo>
                  <a:lnTo>
                    <a:pt x="16608" y="6693"/>
                  </a:lnTo>
                  <a:lnTo>
                    <a:pt x="16754" y="6595"/>
                  </a:lnTo>
                  <a:lnTo>
                    <a:pt x="16901" y="6473"/>
                  </a:lnTo>
                  <a:lnTo>
                    <a:pt x="17023" y="6326"/>
                  </a:lnTo>
                  <a:lnTo>
                    <a:pt x="17121" y="6155"/>
                  </a:lnTo>
                  <a:lnTo>
                    <a:pt x="17169" y="5984"/>
                  </a:lnTo>
                  <a:lnTo>
                    <a:pt x="17194" y="5789"/>
                  </a:lnTo>
                  <a:lnTo>
                    <a:pt x="17194" y="2370"/>
                  </a:lnTo>
                  <a:lnTo>
                    <a:pt x="17194" y="2272"/>
                  </a:lnTo>
                  <a:lnTo>
                    <a:pt x="17145" y="2174"/>
                  </a:lnTo>
                  <a:lnTo>
                    <a:pt x="17121" y="2077"/>
                  </a:lnTo>
                  <a:lnTo>
                    <a:pt x="17047" y="2028"/>
                  </a:lnTo>
                  <a:lnTo>
                    <a:pt x="16974" y="1955"/>
                  </a:lnTo>
                  <a:lnTo>
                    <a:pt x="16901" y="1906"/>
                  </a:lnTo>
                  <a:lnTo>
                    <a:pt x="16803" y="1881"/>
                  </a:lnTo>
                  <a:lnTo>
                    <a:pt x="11625" y="1881"/>
                  </a:lnTo>
                  <a:lnTo>
                    <a:pt x="11625" y="1466"/>
                  </a:lnTo>
                  <a:lnTo>
                    <a:pt x="11625" y="1320"/>
                  </a:lnTo>
                  <a:lnTo>
                    <a:pt x="11601" y="1173"/>
                  </a:lnTo>
                  <a:lnTo>
                    <a:pt x="11503" y="904"/>
                  </a:lnTo>
                  <a:lnTo>
                    <a:pt x="11381" y="660"/>
                  </a:lnTo>
                  <a:lnTo>
                    <a:pt x="11186" y="440"/>
                  </a:lnTo>
                  <a:lnTo>
                    <a:pt x="10990" y="269"/>
                  </a:lnTo>
                  <a:lnTo>
                    <a:pt x="10722" y="123"/>
                  </a:lnTo>
                  <a:lnTo>
                    <a:pt x="10453" y="50"/>
                  </a:lnTo>
                  <a:lnTo>
                    <a:pt x="10307" y="25"/>
                  </a:lnTo>
                  <a:lnTo>
                    <a:pt x="1016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586" name="Google Shape;4586;p39"/>
            <p:cNvSpPr/>
            <p:nvPr/>
          </p:nvSpPr>
          <p:spPr>
            <a:xfrm>
              <a:off x="2599825" y="3861275"/>
              <a:ext cx="429850" cy="188700"/>
            </a:xfrm>
            <a:custGeom>
              <a:avLst/>
              <a:gdLst/>
              <a:ahLst/>
              <a:cxnLst/>
              <a:rect l="l" t="t" r="r" b="b"/>
              <a:pathLst>
                <a:path w="17194" h="7548" extrusionOk="0">
                  <a:moveTo>
                    <a:pt x="0" y="1"/>
                  </a:moveTo>
                  <a:lnTo>
                    <a:pt x="0" y="7059"/>
                  </a:lnTo>
                  <a:lnTo>
                    <a:pt x="0" y="7157"/>
                  </a:lnTo>
                  <a:lnTo>
                    <a:pt x="49" y="7230"/>
                  </a:lnTo>
                  <a:lnTo>
                    <a:pt x="73" y="7327"/>
                  </a:lnTo>
                  <a:lnTo>
                    <a:pt x="147" y="7401"/>
                  </a:lnTo>
                  <a:lnTo>
                    <a:pt x="220" y="7450"/>
                  </a:lnTo>
                  <a:lnTo>
                    <a:pt x="293" y="7498"/>
                  </a:lnTo>
                  <a:lnTo>
                    <a:pt x="391" y="7523"/>
                  </a:lnTo>
                  <a:lnTo>
                    <a:pt x="489" y="7547"/>
                  </a:lnTo>
                  <a:lnTo>
                    <a:pt x="16705" y="7547"/>
                  </a:lnTo>
                  <a:lnTo>
                    <a:pt x="16803" y="7523"/>
                  </a:lnTo>
                  <a:lnTo>
                    <a:pt x="16901" y="7498"/>
                  </a:lnTo>
                  <a:lnTo>
                    <a:pt x="16974" y="7450"/>
                  </a:lnTo>
                  <a:lnTo>
                    <a:pt x="17047" y="7401"/>
                  </a:lnTo>
                  <a:lnTo>
                    <a:pt x="17121" y="7327"/>
                  </a:lnTo>
                  <a:lnTo>
                    <a:pt x="17145" y="7230"/>
                  </a:lnTo>
                  <a:lnTo>
                    <a:pt x="17194" y="7157"/>
                  </a:lnTo>
                  <a:lnTo>
                    <a:pt x="17194" y="7059"/>
                  </a:lnTo>
                  <a:lnTo>
                    <a:pt x="17194" y="1"/>
                  </a:lnTo>
                  <a:lnTo>
                    <a:pt x="16974" y="172"/>
                  </a:lnTo>
                  <a:lnTo>
                    <a:pt x="16754" y="294"/>
                  </a:lnTo>
                  <a:lnTo>
                    <a:pt x="16486" y="367"/>
                  </a:lnTo>
                  <a:lnTo>
                    <a:pt x="16217" y="391"/>
                  </a:lnTo>
                  <a:lnTo>
                    <a:pt x="9452" y="391"/>
                  </a:lnTo>
                  <a:lnTo>
                    <a:pt x="9452" y="855"/>
                  </a:lnTo>
                  <a:lnTo>
                    <a:pt x="9427" y="953"/>
                  </a:lnTo>
                  <a:lnTo>
                    <a:pt x="9403" y="1051"/>
                  </a:lnTo>
                  <a:lnTo>
                    <a:pt x="9354" y="1148"/>
                  </a:lnTo>
                  <a:lnTo>
                    <a:pt x="9305" y="1197"/>
                  </a:lnTo>
                  <a:lnTo>
                    <a:pt x="9232" y="1271"/>
                  </a:lnTo>
                  <a:lnTo>
                    <a:pt x="9134" y="1319"/>
                  </a:lnTo>
                  <a:lnTo>
                    <a:pt x="9061" y="1344"/>
                  </a:lnTo>
                  <a:lnTo>
                    <a:pt x="8133" y="1344"/>
                  </a:lnTo>
                  <a:lnTo>
                    <a:pt x="8060" y="1319"/>
                  </a:lnTo>
                  <a:lnTo>
                    <a:pt x="7962" y="1271"/>
                  </a:lnTo>
                  <a:lnTo>
                    <a:pt x="7889" y="1197"/>
                  </a:lnTo>
                  <a:lnTo>
                    <a:pt x="7840" y="1148"/>
                  </a:lnTo>
                  <a:lnTo>
                    <a:pt x="7791" y="1051"/>
                  </a:lnTo>
                  <a:lnTo>
                    <a:pt x="7767" y="953"/>
                  </a:lnTo>
                  <a:lnTo>
                    <a:pt x="7742" y="855"/>
                  </a:lnTo>
                  <a:lnTo>
                    <a:pt x="7742" y="391"/>
                  </a:lnTo>
                  <a:lnTo>
                    <a:pt x="977" y="391"/>
                  </a:lnTo>
                  <a:lnTo>
                    <a:pt x="708" y="367"/>
                  </a:lnTo>
                  <a:lnTo>
                    <a:pt x="440" y="294"/>
                  </a:lnTo>
                  <a:lnTo>
                    <a:pt x="220" y="172"/>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4587" name="Google Shape;4587;p39"/>
          <p:cNvGrpSpPr/>
          <p:nvPr/>
        </p:nvGrpSpPr>
        <p:grpSpPr>
          <a:xfrm>
            <a:off x="2624299" y="3196714"/>
            <a:ext cx="324661" cy="338956"/>
            <a:chOff x="3294650" y="3652450"/>
            <a:chExt cx="388350" cy="405450"/>
          </a:xfrm>
        </p:grpSpPr>
        <p:sp>
          <p:nvSpPr>
            <p:cNvPr id="4588" name="Google Shape;4588;p39"/>
            <p:cNvSpPr/>
            <p:nvPr/>
          </p:nvSpPr>
          <p:spPr>
            <a:xfrm>
              <a:off x="3294650" y="3681775"/>
              <a:ext cx="376150" cy="376125"/>
            </a:xfrm>
            <a:custGeom>
              <a:avLst/>
              <a:gdLst/>
              <a:ahLst/>
              <a:cxnLst/>
              <a:rect l="l" t="t" r="r" b="b"/>
              <a:pathLst>
                <a:path w="15046" h="15045" extrusionOk="0">
                  <a:moveTo>
                    <a:pt x="7132" y="0"/>
                  </a:moveTo>
                  <a:lnTo>
                    <a:pt x="6766" y="49"/>
                  </a:lnTo>
                  <a:lnTo>
                    <a:pt x="6375" y="98"/>
                  </a:lnTo>
                  <a:lnTo>
                    <a:pt x="6009" y="147"/>
                  </a:lnTo>
                  <a:lnTo>
                    <a:pt x="5642" y="244"/>
                  </a:lnTo>
                  <a:lnTo>
                    <a:pt x="5276" y="342"/>
                  </a:lnTo>
                  <a:lnTo>
                    <a:pt x="4934" y="464"/>
                  </a:lnTo>
                  <a:lnTo>
                    <a:pt x="4592" y="586"/>
                  </a:lnTo>
                  <a:lnTo>
                    <a:pt x="4250" y="733"/>
                  </a:lnTo>
                  <a:lnTo>
                    <a:pt x="3933" y="904"/>
                  </a:lnTo>
                  <a:lnTo>
                    <a:pt x="3615" y="1099"/>
                  </a:lnTo>
                  <a:lnTo>
                    <a:pt x="3322" y="1295"/>
                  </a:lnTo>
                  <a:lnTo>
                    <a:pt x="3029" y="1490"/>
                  </a:lnTo>
                  <a:lnTo>
                    <a:pt x="2736" y="1710"/>
                  </a:lnTo>
                  <a:lnTo>
                    <a:pt x="2467" y="1954"/>
                  </a:lnTo>
                  <a:lnTo>
                    <a:pt x="2199" y="2198"/>
                  </a:lnTo>
                  <a:lnTo>
                    <a:pt x="1954" y="2467"/>
                  </a:lnTo>
                  <a:lnTo>
                    <a:pt x="1710" y="2736"/>
                  </a:lnTo>
                  <a:lnTo>
                    <a:pt x="1490" y="3029"/>
                  </a:lnTo>
                  <a:lnTo>
                    <a:pt x="1295" y="3322"/>
                  </a:lnTo>
                  <a:lnTo>
                    <a:pt x="1100" y="3615"/>
                  </a:lnTo>
                  <a:lnTo>
                    <a:pt x="904" y="3932"/>
                  </a:lnTo>
                  <a:lnTo>
                    <a:pt x="733" y="4250"/>
                  </a:lnTo>
                  <a:lnTo>
                    <a:pt x="587" y="4592"/>
                  </a:lnTo>
                  <a:lnTo>
                    <a:pt x="465" y="4934"/>
                  </a:lnTo>
                  <a:lnTo>
                    <a:pt x="342" y="5276"/>
                  </a:lnTo>
                  <a:lnTo>
                    <a:pt x="245" y="5642"/>
                  </a:lnTo>
                  <a:lnTo>
                    <a:pt x="147" y="6008"/>
                  </a:lnTo>
                  <a:lnTo>
                    <a:pt x="98" y="6375"/>
                  </a:lnTo>
                  <a:lnTo>
                    <a:pt x="49" y="6765"/>
                  </a:lnTo>
                  <a:lnTo>
                    <a:pt x="0" y="7132"/>
                  </a:lnTo>
                  <a:lnTo>
                    <a:pt x="0" y="7522"/>
                  </a:lnTo>
                  <a:lnTo>
                    <a:pt x="0" y="7913"/>
                  </a:lnTo>
                  <a:lnTo>
                    <a:pt x="49" y="8280"/>
                  </a:lnTo>
                  <a:lnTo>
                    <a:pt x="98" y="8670"/>
                  </a:lnTo>
                  <a:lnTo>
                    <a:pt x="147" y="9037"/>
                  </a:lnTo>
                  <a:lnTo>
                    <a:pt x="245" y="9403"/>
                  </a:lnTo>
                  <a:lnTo>
                    <a:pt x="342" y="9769"/>
                  </a:lnTo>
                  <a:lnTo>
                    <a:pt x="465" y="10111"/>
                  </a:lnTo>
                  <a:lnTo>
                    <a:pt x="587" y="10453"/>
                  </a:lnTo>
                  <a:lnTo>
                    <a:pt x="733" y="10795"/>
                  </a:lnTo>
                  <a:lnTo>
                    <a:pt x="904" y="11113"/>
                  </a:lnTo>
                  <a:lnTo>
                    <a:pt x="1100" y="11430"/>
                  </a:lnTo>
                  <a:lnTo>
                    <a:pt x="1295" y="11723"/>
                  </a:lnTo>
                  <a:lnTo>
                    <a:pt x="1490" y="12016"/>
                  </a:lnTo>
                  <a:lnTo>
                    <a:pt x="1710" y="12309"/>
                  </a:lnTo>
                  <a:lnTo>
                    <a:pt x="1954" y="12578"/>
                  </a:lnTo>
                  <a:lnTo>
                    <a:pt x="2199" y="12847"/>
                  </a:lnTo>
                  <a:lnTo>
                    <a:pt x="2467" y="13091"/>
                  </a:lnTo>
                  <a:lnTo>
                    <a:pt x="2736" y="13335"/>
                  </a:lnTo>
                  <a:lnTo>
                    <a:pt x="3029" y="13555"/>
                  </a:lnTo>
                  <a:lnTo>
                    <a:pt x="3322" y="13750"/>
                  </a:lnTo>
                  <a:lnTo>
                    <a:pt x="3615" y="13946"/>
                  </a:lnTo>
                  <a:lnTo>
                    <a:pt x="3933" y="14141"/>
                  </a:lnTo>
                  <a:lnTo>
                    <a:pt x="4250" y="14312"/>
                  </a:lnTo>
                  <a:lnTo>
                    <a:pt x="4592" y="14459"/>
                  </a:lnTo>
                  <a:lnTo>
                    <a:pt x="4934" y="14581"/>
                  </a:lnTo>
                  <a:lnTo>
                    <a:pt x="5276" y="14703"/>
                  </a:lnTo>
                  <a:lnTo>
                    <a:pt x="5642" y="14801"/>
                  </a:lnTo>
                  <a:lnTo>
                    <a:pt x="6009" y="14898"/>
                  </a:lnTo>
                  <a:lnTo>
                    <a:pt x="6375" y="14947"/>
                  </a:lnTo>
                  <a:lnTo>
                    <a:pt x="6766" y="14996"/>
                  </a:lnTo>
                  <a:lnTo>
                    <a:pt x="7132" y="15045"/>
                  </a:lnTo>
                  <a:lnTo>
                    <a:pt x="7914" y="15045"/>
                  </a:lnTo>
                  <a:lnTo>
                    <a:pt x="8280" y="14996"/>
                  </a:lnTo>
                  <a:lnTo>
                    <a:pt x="8671" y="14947"/>
                  </a:lnTo>
                  <a:lnTo>
                    <a:pt x="9037" y="14898"/>
                  </a:lnTo>
                  <a:lnTo>
                    <a:pt x="9403" y="14801"/>
                  </a:lnTo>
                  <a:lnTo>
                    <a:pt x="9770" y="14703"/>
                  </a:lnTo>
                  <a:lnTo>
                    <a:pt x="10112" y="14581"/>
                  </a:lnTo>
                  <a:lnTo>
                    <a:pt x="10454" y="14459"/>
                  </a:lnTo>
                  <a:lnTo>
                    <a:pt x="10795" y="14312"/>
                  </a:lnTo>
                  <a:lnTo>
                    <a:pt x="11113" y="14141"/>
                  </a:lnTo>
                  <a:lnTo>
                    <a:pt x="11430" y="13946"/>
                  </a:lnTo>
                  <a:lnTo>
                    <a:pt x="11724" y="13750"/>
                  </a:lnTo>
                  <a:lnTo>
                    <a:pt x="12017" y="13555"/>
                  </a:lnTo>
                  <a:lnTo>
                    <a:pt x="12310" y="13335"/>
                  </a:lnTo>
                  <a:lnTo>
                    <a:pt x="12578" y="13091"/>
                  </a:lnTo>
                  <a:lnTo>
                    <a:pt x="12847" y="12847"/>
                  </a:lnTo>
                  <a:lnTo>
                    <a:pt x="13091" y="12578"/>
                  </a:lnTo>
                  <a:lnTo>
                    <a:pt x="13335" y="12309"/>
                  </a:lnTo>
                  <a:lnTo>
                    <a:pt x="13555" y="12016"/>
                  </a:lnTo>
                  <a:lnTo>
                    <a:pt x="13751" y="11723"/>
                  </a:lnTo>
                  <a:lnTo>
                    <a:pt x="13946" y="11430"/>
                  </a:lnTo>
                  <a:lnTo>
                    <a:pt x="14141" y="11113"/>
                  </a:lnTo>
                  <a:lnTo>
                    <a:pt x="14312" y="10795"/>
                  </a:lnTo>
                  <a:lnTo>
                    <a:pt x="14459" y="10453"/>
                  </a:lnTo>
                  <a:lnTo>
                    <a:pt x="14581" y="10111"/>
                  </a:lnTo>
                  <a:lnTo>
                    <a:pt x="14703" y="9769"/>
                  </a:lnTo>
                  <a:lnTo>
                    <a:pt x="14801" y="9403"/>
                  </a:lnTo>
                  <a:lnTo>
                    <a:pt x="14899" y="9037"/>
                  </a:lnTo>
                  <a:lnTo>
                    <a:pt x="14947" y="8670"/>
                  </a:lnTo>
                  <a:lnTo>
                    <a:pt x="14996" y="8280"/>
                  </a:lnTo>
                  <a:lnTo>
                    <a:pt x="15045" y="7913"/>
                  </a:lnTo>
                  <a:lnTo>
                    <a:pt x="15045" y="7522"/>
                  </a:lnTo>
                  <a:lnTo>
                    <a:pt x="7523" y="7522"/>
                  </a:lnTo>
                  <a:lnTo>
                    <a:pt x="752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589" name="Google Shape;4589;p39"/>
            <p:cNvSpPr/>
            <p:nvPr/>
          </p:nvSpPr>
          <p:spPr>
            <a:xfrm>
              <a:off x="3494925" y="3760525"/>
              <a:ext cx="188075" cy="97100"/>
            </a:xfrm>
            <a:custGeom>
              <a:avLst/>
              <a:gdLst/>
              <a:ahLst/>
              <a:cxnLst/>
              <a:rect l="l" t="t" r="r" b="b"/>
              <a:pathLst>
                <a:path w="7523" h="3884" extrusionOk="0">
                  <a:moveTo>
                    <a:pt x="2491" y="2956"/>
                  </a:moveTo>
                  <a:lnTo>
                    <a:pt x="2491" y="3396"/>
                  </a:lnTo>
                  <a:lnTo>
                    <a:pt x="1759" y="3396"/>
                  </a:lnTo>
                  <a:lnTo>
                    <a:pt x="2491" y="2956"/>
                  </a:lnTo>
                  <a:close/>
                  <a:moveTo>
                    <a:pt x="3346" y="2443"/>
                  </a:moveTo>
                  <a:lnTo>
                    <a:pt x="3346" y="3396"/>
                  </a:lnTo>
                  <a:lnTo>
                    <a:pt x="2980" y="3396"/>
                  </a:lnTo>
                  <a:lnTo>
                    <a:pt x="2980" y="2663"/>
                  </a:lnTo>
                  <a:lnTo>
                    <a:pt x="3346" y="2443"/>
                  </a:lnTo>
                  <a:close/>
                  <a:moveTo>
                    <a:pt x="4201" y="1930"/>
                  </a:moveTo>
                  <a:lnTo>
                    <a:pt x="4201" y="3396"/>
                  </a:lnTo>
                  <a:lnTo>
                    <a:pt x="3835" y="3396"/>
                  </a:lnTo>
                  <a:lnTo>
                    <a:pt x="3835" y="2150"/>
                  </a:lnTo>
                  <a:lnTo>
                    <a:pt x="3835" y="2150"/>
                  </a:lnTo>
                  <a:lnTo>
                    <a:pt x="4201" y="1930"/>
                  </a:lnTo>
                  <a:close/>
                  <a:moveTo>
                    <a:pt x="5056" y="1393"/>
                  </a:moveTo>
                  <a:lnTo>
                    <a:pt x="5056" y="3396"/>
                  </a:lnTo>
                  <a:lnTo>
                    <a:pt x="4689" y="3396"/>
                  </a:lnTo>
                  <a:lnTo>
                    <a:pt x="4689" y="1637"/>
                  </a:lnTo>
                  <a:lnTo>
                    <a:pt x="5056" y="1393"/>
                  </a:lnTo>
                  <a:close/>
                  <a:moveTo>
                    <a:pt x="5911" y="885"/>
                  </a:moveTo>
                  <a:lnTo>
                    <a:pt x="5911" y="3396"/>
                  </a:lnTo>
                  <a:lnTo>
                    <a:pt x="5544" y="3396"/>
                  </a:lnTo>
                  <a:lnTo>
                    <a:pt x="5544" y="1100"/>
                  </a:lnTo>
                  <a:lnTo>
                    <a:pt x="5911" y="885"/>
                  </a:lnTo>
                  <a:close/>
                  <a:moveTo>
                    <a:pt x="6399" y="978"/>
                  </a:moveTo>
                  <a:lnTo>
                    <a:pt x="6619" y="1539"/>
                  </a:lnTo>
                  <a:lnTo>
                    <a:pt x="6790" y="2031"/>
                  </a:lnTo>
                  <a:lnTo>
                    <a:pt x="6790" y="3396"/>
                  </a:lnTo>
                  <a:lnTo>
                    <a:pt x="6399" y="3396"/>
                  </a:lnTo>
                  <a:lnTo>
                    <a:pt x="6399" y="978"/>
                  </a:lnTo>
                  <a:close/>
                  <a:moveTo>
                    <a:pt x="6448" y="1"/>
                  </a:moveTo>
                  <a:lnTo>
                    <a:pt x="0" y="3884"/>
                  </a:lnTo>
                  <a:lnTo>
                    <a:pt x="7523" y="3884"/>
                  </a:lnTo>
                  <a:lnTo>
                    <a:pt x="7498" y="3347"/>
                  </a:lnTo>
                  <a:lnTo>
                    <a:pt x="7449" y="2834"/>
                  </a:lnTo>
                  <a:lnTo>
                    <a:pt x="7352" y="2321"/>
                  </a:lnTo>
                  <a:lnTo>
                    <a:pt x="7229" y="1832"/>
                  </a:lnTo>
                  <a:lnTo>
                    <a:pt x="7083" y="1344"/>
                  </a:lnTo>
                  <a:lnTo>
                    <a:pt x="6912" y="880"/>
                  </a:lnTo>
                  <a:lnTo>
                    <a:pt x="6692" y="440"/>
                  </a:lnTo>
                  <a:lnTo>
                    <a:pt x="64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590" name="Google Shape;4590;p39"/>
            <p:cNvSpPr/>
            <p:nvPr/>
          </p:nvSpPr>
          <p:spPr>
            <a:xfrm>
              <a:off x="3494925" y="3652450"/>
              <a:ext cx="161200" cy="188100"/>
            </a:xfrm>
            <a:custGeom>
              <a:avLst/>
              <a:gdLst/>
              <a:ahLst/>
              <a:cxnLst/>
              <a:rect l="l" t="t" r="r" b="b"/>
              <a:pathLst>
                <a:path w="6448" h="7524" extrusionOk="0">
                  <a:moveTo>
                    <a:pt x="489" y="514"/>
                  </a:moveTo>
                  <a:lnTo>
                    <a:pt x="879" y="538"/>
                  </a:lnTo>
                  <a:lnTo>
                    <a:pt x="1270" y="611"/>
                  </a:lnTo>
                  <a:lnTo>
                    <a:pt x="1661" y="685"/>
                  </a:lnTo>
                  <a:lnTo>
                    <a:pt x="2052" y="782"/>
                  </a:lnTo>
                  <a:lnTo>
                    <a:pt x="2418" y="929"/>
                  </a:lnTo>
                  <a:lnTo>
                    <a:pt x="2809" y="1075"/>
                  </a:lnTo>
                  <a:lnTo>
                    <a:pt x="3151" y="1246"/>
                  </a:lnTo>
                  <a:lnTo>
                    <a:pt x="3517" y="1417"/>
                  </a:lnTo>
                  <a:lnTo>
                    <a:pt x="3835" y="1637"/>
                  </a:lnTo>
                  <a:lnTo>
                    <a:pt x="4152" y="1857"/>
                  </a:lnTo>
                  <a:lnTo>
                    <a:pt x="4445" y="2077"/>
                  </a:lnTo>
                  <a:lnTo>
                    <a:pt x="4738" y="2321"/>
                  </a:lnTo>
                  <a:lnTo>
                    <a:pt x="5031" y="2590"/>
                  </a:lnTo>
                  <a:lnTo>
                    <a:pt x="5276" y="2883"/>
                  </a:lnTo>
                  <a:lnTo>
                    <a:pt x="5520" y="3176"/>
                  </a:lnTo>
                  <a:lnTo>
                    <a:pt x="5764" y="3493"/>
                  </a:lnTo>
                  <a:lnTo>
                    <a:pt x="489" y="6668"/>
                  </a:lnTo>
                  <a:lnTo>
                    <a:pt x="489" y="514"/>
                  </a:lnTo>
                  <a:close/>
                  <a:moveTo>
                    <a:pt x="0" y="1"/>
                  </a:moveTo>
                  <a:lnTo>
                    <a:pt x="0" y="7523"/>
                  </a:lnTo>
                  <a:lnTo>
                    <a:pt x="6448" y="3640"/>
                  </a:lnTo>
                  <a:lnTo>
                    <a:pt x="6179" y="3249"/>
                  </a:lnTo>
                  <a:lnTo>
                    <a:pt x="5911" y="2858"/>
                  </a:lnTo>
                  <a:lnTo>
                    <a:pt x="5593" y="2492"/>
                  </a:lnTo>
                  <a:lnTo>
                    <a:pt x="5276" y="2150"/>
                  </a:lnTo>
                  <a:lnTo>
                    <a:pt x="4909" y="1833"/>
                  </a:lnTo>
                  <a:lnTo>
                    <a:pt x="4543" y="1540"/>
                  </a:lnTo>
                  <a:lnTo>
                    <a:pt x="4152" y="1246"/>
                  </a:lnTo>
                  <a:lnTo>
                    <a:pt x="3761" y="1002"/>
                  </a:lnTo>
                  <a:lnTo>
                    <a:pt x="3322" y="782"/>
                  </a:lnTo>
                  <a:lnTo>
                    <a:pt x="2882" y="587"/>
                  </a:lnTo>
                  <a:lnTo>
                    <a:pt x="2443" y="416"/>
                  </a:lnTo>
                  <a:lnTo>
                    <a:pt x="1978" y="270"/>
                  </a:lnTo>
                  <a:lnTo>
                    <a:pt x="1490" y="147"/>
                  </a:lnTo>
                  <a:lnTo>
                    <a:pt x="1002" y="74"/>
                  </a:lnTo>
                  <a:lnTo>
                    <a:pt x="513" y="25"/>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4591" name="Google Shape;4591;p39"/>
          <p:cNvGrpSpPr/>
          <p:nvPr/>
        </p:nvGrpSpPr>
        <p:grpSpPr>
          <a:xfrm>
            <a:off x="3160781" y="3239601"/>
            <a:ext cx="378750" cy="277698"/>
            <a:chOff x="3936375" y="3703750"/>
            <a:chExt cx="453050" cy="332175"/>
          </a:xfrm>
        </p:grpSpPr>
        <p:sp>
          <p:nvSpPr>
            <p:cNvPr id="4592" name="Google Shape;4592;p39"/>
            <p:cNvSpPr/>
            <p:nvPr/>
          </p:nvSpPr>
          <p:spPr>
            <a:xfrm>
              <a:off x="3936375" y="3703750"/>
              <a:ext cx="453050" cy="332175"/>
            </a:xfrm>
            <a:custGeom>
              <a:avLst/>
              <a:gdLst/>
              <a:ahLst/>
              <a:cxnLst/>
              <a:rect l="l" t="t" r="r" b="b"/>
              <a:pathLst>
                <a:path w="18122" h="13287" extrusionOk="0">
                  <a:moveTo>
                    <a:pt x="366" y="0"/>
                  </a:moveTo>
                  <a:lnTo>
                    <a:pt x="293" y="49"/>
                  </a:lnTo>
                  <a:lnTo>
                    <a:pt x="195" y="74"/>
                  </a:lnTo>
                  <a:lnTo>
                    <a:pt x="122" y="147"/>
                  </a:lnTo>
                  <a:lnTo>
                    <a:pt x="73" y="220"/>
                  </a:lnTo>
                  <a:lnTo>
                    <a:pt x="24" y="293"/>
                  </a:lnTo>
                  <a:lnTo>
                    <a:pt x="0" y="391"/>
                  </a:lnTo>
                  <a:lnTo>
                    <a:pt x="0" y="489"/>
                  </a:lnTo>
                  <a:lnTo>
                    <a:pt x="0" y="12798"/>
                  </a:lnTo>
                  <a:lnTo>
                    <a:pt x="0" y="12896"/>
                  </a:lnTo>
                  <a:lnTo>
                    <a:pt x="24" y="12993"/>
                  </a:lnTo>
                  <a:lnTo>
                    <a:pt x="73" y="13067"/>
                  </a:lnTo>
                  <a:lnTo>
                    <a:pt x="122" y="13140"/>
                  </a:lnTo>
                  <a:lnTo>
                    <a:pt x="195" y="13213"/>
                  </a:lnTo>
                  <a:lnTo>
                    <a:pt x="293" y="13238"/>
                  </a:lnTo>
                  <a:lnTo>
                    <a:pt x="366" y="13287"/>
                  </a:lnTo>
                  <a:lnTo>
                    <a:pt x="17756" y="13287"/>
                  </a:lnTo>
                  <a:lnTo>
                    <a:pt x="17829" y="13238"/>
                  </a:lnTo>
                  <a:lnTo>
                    <a:pt x="17927" y="13213"/>
                  </a:lnTo>
                  <a:lnTo>
                    <a:pt x="18000" y="13140"/>
                  </a:lnTo>
                  <a:lnTo>
                    <a:pt x="18049" y="13067"/>
                  </a:lnTo>
                  <a:lnTo>
                    <a:pt x="18098" y="12993"/>
                  </a:lnTo>
                  <a:lnTo>
                    <a:pt x="18122" y="12896"/>
                  </a:lnTo>
                  <a:lnTo>
                    <a:pt x="18122" y="12798"/>
                  </a:lnTo>
                  <a:lnTo>
                    <a:pt x="18122" y="12700"/>
                  </a:lnTo>
                  <a:lnTo>
                    <a:pt x="18098" y="12603"/>
                  </a:lnTo>
                  <a:lnTo>
                    <a:pt x="18049" y="12529"/>
                  </a:lnTo>
                  <a:lnTo>
                    <a:pt x="18000" y="12456"/>
                  </a:lnTo>
                  <a:lnTo>
                    <a:pt x="17927" y="12383"/>
                  </a:lnTo>
                  <a:lnTo>
                    <a:pt x="17829" y="12358"/>
                  </a:lnTo>
                  <a:lnTo>
                    <a:pt x="17756" y="12310"/>
                  </a:lnTo>
                  <a:lnTo>
                    <a:pt x="977" y="12310"/>
                  </a:lnTo>
                  <a:lnTo>
                    <a:pt x="977" y="489"/>
                  </a:lnTo>
                  <a:lnTo>
                    <a:pt x="953" y="391"/>
                  </a:lnTo>
                  <a:lnTo>
                    <a:pt x="928" y="293"/>
                  </a:lnTo>
                  <a:lnTo>
                    <a:pt x="879" y="220"/>
                  </a:lnTo>
                  <a:lnTo>
                    <a:pt x="830" y="147"/>
                  </a:lnTo>
                  <a:lnTo>
                    <a:pt x="757" y="74"/>
                  </a:lnTo>
                  <a:lnTo>
                    <a:pt x="659" y="49"/>
                  </a:lnTo>
                  <a:lnTo>
                    <a:pt x="58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593" name="Google Shape;4593;p39"/>
            <p:cNvSpPr/>
            <p:nvPr/>
          </p:nvSpPr>
          <p:spPr>
            <a:xfrm>
              <a:off x="3988875" y="3864325"/>
              <a:ext cx="77575" cy="133125"/>
            </a:xfrm>
            <a:custGeom>
              <a:avLst/>
              <a:gdLst/>
              <a:ahLst/>
              <a:cxnLst/>
              <a:rect l="l" t="t" r="r" b="b"/>
              <a:pathLst>
                <a:path w="3103" h="5325" extrusionOk="0">
                  <a:moveTo>
                    <a:pt x="489" y="1"/>
                  </a:moveTo>
                  <a:lnTo>
                    <a:pt x="391" y="25"/>
                  </a:lnTo>
                  <a:lnTo>
                    <a:pt x="294" y="50"/>
                  </a:lnTo>
                  <a:lnTo>
                    <a:pt x="196" y="98"/>
                  </a:lnTo>
                  <a:lnTo>
                    <a:pt x="147" y="147"/>
                  </a:lnTo>
                  <a:lnTo>
                    <a:pt x="74" y="220"/>
                  </a:lnTo>
                  <a:lnTo>
                    <a:pt x="25" y="294"/>
                  </a:lnTo>
                  <a:lnTo>
                    <a:pt x="0" y="391"/>
                  </a:lnTo>
                  <a:lnTo>
                    <a:pt x="0" y="489"/>
                  </a:lnTo>
                  <a:lnTo>
                    <a:pt x="0" y="5325"/>
                  </a:lnTo>
                  <a:lnTo>
                    <a:pt x="3102" y="5325"/>
                  </a:lnTo>
                  <a:lnTo>
                    <a:pt x="3102" y="489"/>
                  </a:lnTo>
                  <a:lnTo>
                    <a:pt x="3102" y="391"/>
                  </a:lnTo>
                  <a:lnTo>
                    <a:pt x="3053" y="294"/>
                  </a:lnTo>
                  <a:lnTo>
                    <a:pt x="3029" y="220"/>
                  </a:lnTo>
                  <a:lnTo>
                    <a:pt x="2956" y="147"/>
                  </a:lnTo>
                  <a:lnTo>
                    <a:pt x="2882" y="98"/>
                  </a:lnTo>
                  <a:lnTo>
                    <a:pt x="2809" y="50"/>
                  </a:lnTo>
                  <a:lnTo>
                    <a:pt x="2711" y="25"/>
                  </a:lnTo>
                  <a:lnTo>
                    <a:pt x="261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594" name="Google Shape;4594;p39"/>
            <p:cNvSpPr/>
            <p:nvPr/>
          </p:nvSpPr>
          <p:spPr>
            <a:xfrm>
              <a:off x="4259350" y="3864325"/>
              <a:ext cx="77575" cy="133125"/>
            </a:xfrm>
            <a:custGeom>
              <a:avLst/>
              <a:gdLst/>
              <a:ahLst/>
              <a:cxnLst/>
              <a:rect l="l" t="t" r="r" b="b"/>
              <a:pathLst>
                <a:path w="3103" h="5325" extrusionOk="0">
                  <a:moveTo>
                    <a:pt x="489" y="1"/>
                  </a:moveTo>
                  <a:lnTo>
                    <a:pt x="392" y="25"/>
                  </a:lnTo>
                  <a:lnTo>
                    <a:pt x="294" y="50"/>
                  </a:lnTo>
                  <a:lnTo>
                    <a:pt x="221" y="98"/>
                  </a:lnTo>
                  <a:lnTo>
                    <a:pt x="147" y="147"/>
                  </a:lnTo>
                  <a:lnTo>
                    <a:pt x="74" y="220"/>
                  </a:lnTo>
                  <a:lnTo>
                    <a:pt x="50" y="294"/>
                  </a:lnTo>
                  <a:lnTo>
                    <a:pt x="1" y="391"/>
                  </a:lnTo>
                  <a:lnTo>
                    <a:pt x="1" y="489"/>
                  </a:lnTo>
                  <a:lnTo>
                    <a:pt x="1" y="5325"/>
                  </a:lnTo>
                  <a:lnTo>
                    <a:pt x="3103" y="5325"/>
                  </a:lnTo>
                  <a:lnTo>
                    <a:pt x="3103" y="489"/>
                  </a:lnTo>
                  <a:lnTo>
                    <a:pt x="3103" y="391"/>
                  </a:lnTo>
                  <a:lnTo>
                    <a:pt x="3078" y="294"/>
                  </a:lnTo>
                  <a:lnTo>
                    <a:pt x="3029" y="220"/>
                  </a:lnTo>
                  <a:lnTo>
                    <a:pt x="2956" y="147"/>
                  </a:lnTo>
                  <a:lnTo>
                    <a:pt x="2907" y="98"/>
                  </a:lnTo>
                  <a:lnTo>
                    <a:pt x="2810" y="50"/>
                  </a:lnTo>
                  <a:lnTo>
                    <a:pt x="2712" y="25"/>
                  </a:lnTo>
                  <a:lnTo>
                    <a:pt x="261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595" name="Google Shape;4595;p39"/>
            <p:cNvSpPr/>
            <p:nvPr/>
          </p:nvSpPr>
          <p:spPr>
            <a:xfrm>
              <a:off x="4078625" y="3717800"/>
              <a:ext cx="77575" cy="279650"/>
            </a:xfrm>
            <a:custGeom>
              <a:avLst/>
              <a:gdLst/>
              <a:ahLst/>
              <a:cxnLst/>
              <a:rect l="l" t="t" r="r" b="b"/>
              <a:pathLst>
                <a:path w="3103" h="11186" extrusionOk="0">
                  <a:moveTo>
                    <a:pt x="489" y="0"/>
                  </a:moveTo>
                  <a:lnTo>
                    <a:pt x="391" y="25"/>
                  </a:lnTo>
                  <a:lnTo>
                    <a:pt x="294" y="49"/>
                  </a:lnTo>
                  <a:lnTo>
                    <a:pt x="220" y="98"/>
                  </a:lnTo>
                  <a:lnTo>
                    <a:pt x="147" y="147"/>
                  </a:lnTo>
                  <a:lnTo>
                    <a:pt x="74" y="220"/>
                  </a:lnTo>
                  <a:lnTo>
                    <a:pt x="49" y="293"/>
                  </a:lnTo>
                  <a:lnTo>
                    <a:pt x="1" y="391"/>
                  </a:lnTo>
                  <a:lnTo>
                    <a:pt x="1" y="489"/>
                  </a:lnTo>
                  <a:lnTo>
                    <a:pt x="1" y="11186"/>
                  </a:lnTo>
                  <a:lnTo>
                    <a:pt x="3102" y="11186"/>
                  </a:lnTo>
                  <a:lnTo>
                    <a:pt x="3102" y="489"/>
                  </a:lnTo>
                  <a:lnTo>
                    <a:pt x="3102" y="391"/>
                  </a:lnTo>
                  <a:lnTo>
                    <a:pt x="3078" y="293"/>
                  </a:lnTo>
                  <a:lnTo>
                    <a:pt x="3029" y="220"/>
                  </a:lnTo>
                  <a:lnTo>
                    <a:pt x="2956" y="147"/>
                  </a:lnTo>
                  <a:lnTo>
                    <a:pt x="2907" y="98"/>
                  </a:lnTo>
                  <a:lnTo>
                    <a:pt x="2809" y="49"/>
                  </a:lnTo>
                  <a:lnTo>
                    <a:pt x="2712" y="25"/>
                  </a:lnTo>
                  <a:lnTo>
                    <a:pt x="261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596" name="Google Shape;4596;p39"/>
            <p:cNvSpPr/>
            <p:nvPr/>
          </p:nvSpPr>
          <p:spPr>
            <a:xfrm>
              <a:off x="4168375" y="3788625"/>
              <a:ext cx="78175" cy="208825"/>
            </a:xfrm>
            <a:custGeom>
              <a:avLst/>
              <a:gdLst/>
              <a:ahLst/>
              <a:cxnLst/>
              <a:rect l="l" t="t" r="r" b="b"/>
              <a:pathLst>
                <a:path w="3127" h="8353" extrusionOk="0">
                  <a:moveTo>
                    <a:pt x="489" y="0"/>
                  </a:moveTo>
                  <a:lnTo>
                    <a:pt x="392" y="25"/>
                  </a:lnTo>
                  <a:lnTo>
                    <a:pt x="318" y="49"/>
                  </a:lnTo>
                  <a:lnTo>
                    <a:pt x="221" y="98"/>
                  </a:lnTo>
                  <a:lnTo>
                    <a:pt x="147" y="147"/>
                  </a:lnTo>
                  <a:lnTo>
                    <a:pt x="99" y="220"/>
                  </a:lnTo>
                  <a:lnTo>
                    <a:pt x="50" y="293"/>
                  </a:lnTo>
                  <a:lnTo>
                    <a:pt x="25" y="391"/>
                  </a:lnTo>
                  <a:lnTo>
                    <a:pt x="1" y="489"/>
                  </a:lnTo>
                  <a:lnTo>
                    <a:pt x="1" y="8353"/>
                  </a:lnTo>
                  <a:lnTo>
                    <a:pt x="3127" y="8353"/>
                  </a:lnTo>
                  <a:lnTo>
                    <a:pt x="3127" y="489"/>
                  </a:lnTo>
                  <a:lnTo>
                    <a:pt x="3103" y="391"/>
                  </a:lnTo>
                  <a:lnTo>
                    <a:pt x="3078" y="293"/>
                  </a:lnTo>
                  <a:lnTo>
                    <a:pt x="3029" y="220"/>
                  </a:lnTo>
                  <a:lnTo>
                    <a:pt x="2980" y="147"/>
                  </a:lnTo>
                  <a:lnTo>
                    <a:pt x="2907" y="98"/>
                  </a:lnTo>
                  <a:lnTo>
                    <a:pt x="2809" y="49"/>
                  </a:lnTo>
                  <a:lnTo>
                    <a:pt x="2736" y="25"/>
                  </a:lnTo>
                  <a:lnTo>
                    <a:pt x="26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4597" name="Google Shape;4597;p39"/>
          <p:cNvGrpSpPr/>
          <p:nvPr/>
        </p:nvGrpSpPr>
        <p:grpSpPr>
          <a:xfrm>
            <a:off x="3724307" y="3239601"/>
            <a:ext cx="378750" cy="277698"/>
            <a:chOff x="4610450" y="3703750"/>
            <a:chExt cx="453050" cy="332175"/>
          </a:xfrm>
        </p:grpSpPr>
        <p:sp>
          <p:nvSpPr>
            <p:cNvPr id="4598" name="Google Shape;4598;p39"/>
            <p:cNvSpPr/>
            <p:nvPr/>
          </p:nvSpPr>
          <p:spPr>
            <a:xfrm>
              <a:off x="4610450" y="3703750"/>
              <a:ext cx="453050" cy="332175"/>
            </a:xfrm>
            <a:custGeom>
              <a:avLst/>
              <a:gdLst/>
              <a:ahLst/>
              <a:cxnLst/>
              <a:rect l="l" t="t" r="r" b="b"/>
              <a:pathLst>
                <a:path w="18122" h="13287" extrusionOk="0">
                  <a:moveTo>
                    <a:pt x="366" y="0"/>
                  </a:moveTo>
                  <a:lnTo>
                    <a:pt x="293" y="49"/>
                  </a:lnTo>
                  <a:lnTo>
                    <a:pt x="195" y="74"/>
                  </a:lnTo>
                  <a:lnTo>
                    <a:pt x="122" y="147"/>
                  </a:lnTo>
                  <a:lnTo>
                    <a:pt x="73" y="220"/>
                  </a:lnTo>
                  <a:lnTo>
                    <a:pt x="25" y="293"/>
                  </a:lnTo>
                  <a:lnTo>
                    <a:pt x="0" y="391"/>
                  </a:lnTo>
                  <a:lnTo>
                    <a:pt x="0" y="489"/>
                  </a:lnTo>
                  <a:lnTo>
                    <a:pt x="0" y="12798"/>
                  </a:lnTo>
                  <a:lnTo>
                    <a:pt x="0" y="12896"/>
                  </a:lnTo>
                  <a:lnTo>
                    <a:pt x="25" y="12993"/>
                  </a:lnTo>
                  <a:lnTo>
                    <a:pt x="73" y="13067"/>
                  </a:lnTo>
                  <a:lnTo>
                    <a:pt x="122" y="13140"/>
                  </a:lnTo>
                  <a:lnTo>
                    <a:pt x="195" y="13213"/>
                  </a:lnTo>
                  <a:lnTo>
                    <a:pt x="293" y="13238"/>
                  </a:lnTo>
                  <a:lnTo>
                    <a:pt x="366" y="13287"/>
                  </a:lnTo>
                  <a:lnTo>
                    <a:pt x="17756" y="13287"/>
                  </a:lnTo>
                  <a:lnTo>
                    <a:pt x="17829" y="13238"/>
                  </a:lnTo>
                  <a:lnTo>
                    <a:pt x="17927" y="13213"/>
                  </a:lnTo>
                  <a:lnTo>
                    <a:pt x="18000" y="13140"/>
                  </a:lnTo>
                  <a:lnTo>
                    <a:pt x="18049" y="13067"/>
                  </a:lnTo>
                  <a:lnTo>
                    <a:pt x="18098" y="12993"/>
                  </a:lnTo>
                  <a:lnTo>
                    <a:pt x="18122" y="12896"/>
                  </a:lnTo>
                  <a:lnTo>
                    <a:pt x="18122" y="12798"/>
                  </a:lnTo>
                  <a:lnTo>
                    <a:pt x="18122" y="12700"/>
                  </a:lnTo>
                  <a:lnTo>
                    <a:pt x="18098" y="12603"/>
                  </a:lnTo>
                  <a:lnTo>
                    <a:pt x="18049" y="12529"/>
                  </a:lnTo>
                  <a:lnTo>
                    <a:pt x="18000" y="12456"/>
                  </a:lnTo>
                  <a:lnTo>
                    <a:pt x="17927" y="12383"/>
                  </a:lnTo>
                  <a:lnTo>
                    <a:pt x="17829" y="12358"/>
                  </a:lnTo>
                  <a:lnTo>
                    <a:pt x="17756" y="12310"/>
                  </a:lnTo>
                  <a:lnTo>
                    <a:pt x="977" y="12310"/>
                  </a:lnTo>
                  <a:lnTo>
                    <a:pt x="977" y="489"/>
                  </a:lnTo>
                  <a:lnTo>
                    <a:pt x="953" y="391"/>
                  </a:lnTo>
                  <a:lnTo>
                    <a:pt x="928" y="293"/>
                  </a:lnTo>
                  <a:lnTo>
                    <a:pt x="879" y="220"/>
                  </a:lnTo>
                  <a:lnTo>
                    <a:pt x="830" y="147"/>
                  </a:lnTo>
                  <a:lnTo>
                    <a:pt x="757" y="74"/>
                  </a:lnTo>
                  <a:lnTo>
                    <a:pt x="660" y="49"/>
                  </a:lnTo>
                  <a:lnTo>
                    <a:pt x="58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599" name="Google Shape;4599;p39"/>
            <p:cNvSpPr/>
            <p:nvPr/>
          </p:nvSpPr>
          <p:spPr>
            <a:xfrm>
              <a:off x="4642200" y="3730000"/>
              <a:ext cx="389550" cy="249150"/>
            </a:xfrm>
            <a:custGeom>
              <a:avLst/>
              <a:gdLst/>
              <a:ahLst/>
              <a:cxnLst/>
              <a:rect l="l" t="t" r="r" b="b"/>
              <a:pathLst>
                <a:path w="15582" h="9966" extrusionOk="0">
                  <a:moveTo>
                    <a:pt x="14752" y="1"/>
                  </a:moveTo>
                  <a:lnTo>
                    <a:pt x="14629" y="49"/>
                  </a:lnTo>
                  <a:lnTo>
                    <a:pt x="14507" y="98"/>
                  </a:lnTo>
                  <a:lnTo>
                    <a:pt x="14410" y="196"/>
                  </a:lnTo>
                  <a:lnTo>
                    <a:pt x="14336" y="294"/>
                  </a:lnTo>
                  <a:lnTo>
                    <a:pt x="14263" y="416"/>
                  </a:lnTo>
                  <a:lnTo>
                    <a:pt x="14239" y="538"/>
                  </a:lnTo>
                  <a:lnTo>
                    <a:pt x="14214" y="684"/>
                  </a:lnTo>
                  <a:lnTo>
                    <a:pt x="14239" y="831"/>
                  </a:lnTo>
                  <a:lnTo>
                    <a:pt x="14288" y="1002"/>
                  </a:lnTo>
                  <a:lnTo>
                    <a:pt x="11308" y="4372"/>
                  </a:lnTo>
                  <a:lnTo>
                    <a:pt x="11161" y="4323"/>
                  </a:lnTo>
                  <a:lnTo>
                    <a:pt x="11015" y="4299"/>
                  </a:lnTo>
                  <a:lnTo>
                    <a:pt x="10844" y="4323"/>
                  </a:lnTo>
                  <a:lnTo>
                    <a:pt x="10087" y="3005"/>
                  </a:lnTo>
                  <a:lnTo>
                    <a:pt x="10160" y="2907"/>
                  </a:lnTo>
                  <a:lnTo>
                    <a:pt x="10209" y="2809"/>
                  </a:lnTo>
                  <a:lnTo>
                    <a:pt x="10233" y="2687"/>
                  </a:lnTo>
                  <a:lnTo>
                    <a:pt x="10233" y="2565"/>
                  </a:lnTo>
                  <a:lnTo>
                    <a:pt x="10233" y="2418"/>
                  </a:lnTo>
                  <a:lnTo>
                    <a:pt x="10184" y="2296"/>
                  </a:lnTo>
                  <a:lnTo>
                    <a:pt x="10136" y="2174"/>
                  </a:lnTo>
                  <a:lnTo>
                    <a:pt x="10038" y="2077"/>
                  </a:lnTo>
                  <a:lnTo>
                    <a:pt x="9940" y="2003"/>
                  </a:lnTo>
                  <a:lnTo>
                    <a:pt x="9818" y="1930"/>
                  </a:lnTo>
                  <a:lnTo>
                    <a:pt x="9696" y="1906"/>
                  </a:lnTo>
                  <a:lnTo>
                    <a:pt x="9549" y="1881"/>
                  </a:lnTo>
                  <a:lnTo>
                    <a:pt x="9427" y="1906"/>
                  </a:lnTo>
                  <a:lnTo>
                    <a:pt x="9281" y="1930"/>
                  </a:lnTo>
                  <a:lnTo>
                    <a:pt x="9183" y="2003"/>
                  </a:lnTo>
                  <a:lnTo>
                    <a:pt x="9085" y="2077"/>
                  </a:lnTo>
                  <a:lnTo>
                    <a:pt x="8988" y="2174"/>
                  </a:lnTo>
                  <a:lnTo>
                    <a:pt x="8939" y="2296"/>
                  </a:lnTo>
                  <a:lnTo>
                    <a:pt x="8890" y="2418"/>
                  </a:lnTo>
                  <a:lnTo>
                    <a:pt x="8866" y="2565"/>
                  </a:lnTo>
                  <a:lnTo>
                    <a:pt x="8890" y="2663"/>
                  </a:lnTo>
                  <a:lnTo>
                    <a:pt x="8914" y="2785"/>
                  </a:lnTo>
                  <a:lnTo>
                    <a:pt x="8939" y="2883"/>
                  </a:lnTo>
                  <a:lnTo>
                    <a:pt x="8988" y="2956"/>
                  </a:lnTo>
                  <a:lnTo>
                    <a:pt x="6521" y="6668"/>
                  </a:lnTo>
                  <a:lnTo>
                    <a:pt x="6399" y="6644"/>
                  </a:lnTo>
                  <a:lnTo>
                    <a:pt x="6130" y="6644"/>
                  </a:lnTo>
                  <a:lnTo>
                    <a:pt x="5959" y="6717"/>
                  </a:lnTo>
                  <a:lnTo>
                    <a:pt x="4714" y="5398"/>
                  </a:lnTo>
                  <a:lnTo>
                    <a:pt x="4763" y="5252"/>
                  </a:lnTo>
                  <a:lnTo>
                    <a:pt x="4763" y="5105"/>
                  </a:lnTo>
                  <a:lnTo>
                    <a:pt x="4763" y="4958"/>
                  </a:lnTo>
                  <a:lnTo>
                    <a:pt x="4714" y="4836"/>
                  </a:lnTo>
                  <a:lnTo>
                    <a:pt x="4665" y="4714"/>
                  </a:lnTo>
                  <a:lnTo>
                    <a:pt x="4567" y="4617"/>
                  </a:lnTo>
                  <a:lnTo>
                    <a:pt x="4470" y="4543"/>
                  </a:lnTo>
                  <a:lnTo>
                    <a:pt x="4347" y="4470"/>
                  </a:lnTo>
                  <a:lnTo>
                    <a:pt x="4225" y="4446"/>
                  </a:lnTo>
                  <a:lnTo>
                    <a:pt x="4079" y="4421"/>
                  </a:lnTo>
                  <a:lnTo>
                    <a:pt x="3957" y="4446"/>
                  </a:lnTo>
                  <a:lnTo>
                    <a:pt x="3810" y="4470"/>
                  </a:lnTo>
                  <a:lnTo>
                    <a:pt x="3712" y="4543"/>
                  </a:lnTo>
                  <a:lnTo>
                    <a:pt x="3615" y="4617"/>
                  </a:lnTo>
                  <a:lnTo>
                    <a:pt x="3517" y="4714"/>
                  </a:lnTo>
                  <a:lnTo>
                    <a:pt x="3468" y="4836"/>
                  </a:lnTo>
                  <a:lnTo>
                    <a:pt x="3419" y="4958"/>
                  </a:lnTo>
                  <a:lnTo>
                    <a:pt x="3395" y="5105"/>
                  </a:lnTo>
                  <a:lnTo>
                    <a:pt x="3419" y="5276"/>
                  </a:lnTo>
                  <a:lnTo>
                    <a:pt x="3493" y="5447"/>
                  </a:lnTo>
                  <a:lnTo>
                    <a:pt x="49" y="9574"/>
                  </a:lnTo>
                  <a:lnTo>
                    <a:pt x="0" y="9648"/>
                  </a:lnTo>
                  <a:lnTo>
                    <a:pt x="0" y="9745"/>
                  </a:lnTo>
                  <a:lnTo>
                    <a:pt x="25" y="9843"/>
                  </a:lnTo>
                  <a:lnTo>
                    <a:pt x="98" y="9916"/>
                  </a:lnTo>
                  <a:lnTo>
                    <a:pt x="171" y="9965"/>
                  </a:lnTo>
                  <a:lnTo>
                    <a:pt x="244" y="9965"/>
                  </a:lnTo>
                  <a:lnTo>
                    <a:pt x="342" y="9941"/>
                  </a:lnTo>
                  <a:lnTo>
                    <a:pt x="440" y="9892"/>
                  </a:lnTo>
                  <a:lnTo>
                    <a:pt x="3859" y="5740"/>
                  </a:lnTo>
                  <a:lnTo>
                    <a:pt x="3981" y="5789"/>
                  </a:lnTo>
                  <a:lnTo>
                    <a:pt x="4079" y="5789"/>
                  </a:lnTo>
                  <a:lnTo>
                    <a:pt x="4225" y="5764"/>
                  </a:lnTo>
                  <a:lnTo>
                    <a:pt x="4347" y="5740"/>
                  </a:lnTo>
                  <a:lnTo>
                    <a:pt x="5642" y="7083"/>
                  </a:lnTo>
                  <a:lnTo>
                    <a:pt x="5617" y="7205"/>
                  </a:lnTo>
                  <a:lnTo>
                    <a:pt x="5617" y="7328"/>
                  </a:lnTo>
                  <a:lnTo>
                    <a:pt x="5617" y="7450"/>
                  </a:lnTo>
                  <a:lnTo>
                    <a:pt x="5666" y="7572"/>
                  </a:lnTo>
                  <a:lnTo>
                    <a:pt x="5740" y="7694"/>
                  </a:lnTo>
                  <a:lnTo>
                    <a:pt x="5813" y="7792"/>
                  </a:lnTo>
                  <a:lnTo>
                    <a:pt x="5910" y="7889"/>
                  </a:lnTo>
                  <a:lnTo>
                    <a:pt x="6033" y="7938"/>
                  </a:lnTo>
                  <a:lnTo>
                    <a:pt x="6155" y="7987"/>
                  </a:lnTo>
                  <a:lnTo>
                    <a:pt x="6301" y="8011"/>
                  </a:lnTo>
                  <a:lnTo>
                    <a:pt x="6448" y="7987"/>
                  </a:lnTo>
                  <a:lnTo>
                    <a:pt x="6570" y="7938"/>
                  </a:lnTo>
                  <a:lnTo>
                    <a:pt x="6692" y="7889"/>
                  </a:lnTo>
                  <a:lnTo>
                    <a:pt x="6790" y="7792"/>
                  </a:lnTo>
                  <a:lnTo>
                    <a:pt x="6863" y="7694"/>
                  </a:lnTo>
                  <a:lnTo>
                    <a:pt x="6936" y="7572"/>
                  </a:lnTo>
                  <a:lnTo>
                    <a:pt x="6961" y="7450"/>
                  </a:lnTo>
                  <a:lnTo>
                    <a:pt x="6985" y="7328"/>
                  </a:lnTo>
                  <a:lnTo>
                    <a:pt x="6961" y="7132"/>
                  </a:lnTo>
                  <a:lnTo>
                    <a:pt x="6887" y="6986"/>
                  </a:lnTo>
                  <a:lnTo>
                    <a:pt x="9403" y="3224"/>
                  </a:lnTo>
                  <a:lnTo>
                    <a:pt x="9549" y="3249"/>
                  </a:lnTo>
                  <a:lnTo>
                    <a:pt x="9647" y="3249"/>
                  </a:lnTo>
                  <a:lnTo>
                    <a:pt x="10429" y="4617"/>
                  </a:lnTo>
                  <a:lnTo>
                    <a:pt x="10355" y="4788"/>
                  </a:lnTo>
                  <a:lnTo>
                    <a:pt x="10331" y="4885"/>
                  </a:lnTo>
                  <a:lnTo>
                    <a:pt x="10331" y="4983"/>
                  </a:lnTo>
                  <a:lnTo>
                    <a:pt x="10331" y="5129"/>
                  </a:lnTo>
                  <a:lnTo>
                    <a:pt x="10380" y="5252"/>
                  </a:lnTo>
                  <a:lnTo>
                    <a:pt x="10429" y="5374"/>
                  </a:lnTo>
                  <a:lnTo>
                    <a:pt x="10526" y="5471"/>
                  </a:lnTo>
                  <a:lnTo>
                    <a:pt x="10624" y="5569"/>
                  </a:lnTo>
                  <a:lnTo>
                    <a:pt x="10746" y="5618"/>
                  </a:lnTo>
                  <a:lnTo>
                    <a:pt x="10868" y="5667"/>
                  </a:lnTo>
                  <a:lnTo>
                    <a:pt x="11137" y="5667"/>
                  </a:lnTo>
                  <a:lnTo>
                    <a:pt x="11284" y="5618"/>
                  </a:lnTo>
                  <a:lnTo>
                    <a:pt x="11381" y="5569"/>
                  </a:lnTo>
                  <a:lnTo>
                    <a:pt x="11479" y="5471"/>
                  </a:lnTo>
                  <a:lnTo>
                    <a:pt x="11577" y="5374"/>
                  </a:lnTo>
                  <a:lnTo>
                    <a:pt x="11625" y="5252"/>
                  </a:lnTo>
                  <a:lnTo>
                    <a:pt x="11674" y="5129"/>
                  </a:lnTo>
                  <a:lnTo>
                    <a:pt x="11699" y="4983"/>
                  </a:lnTo>
                  <a:lnTo>
                    <a:pt x="11674" y="4861"/>
                  </a:lnTo>
                  <a:lnTo>
                    <a:pt x="11650" y="4739"/>
                  </a:lnTo>
                  <a:lnTo>
                    <a:pt x="14654" y="1319"/>
                  </a:lnTo>
                  <a:lnTo>
                    <a:pt x="14776" y="1344"/>
                  </a:lnTo>
                  <a:lnTo>
                    <a:pt x="14898" y="1368"/>
                  </a:lnTo>
                  <a:lnTo>
                    <a:pt x="15045" y="1344"/>
                  </a:lnTo>
                  <a:lnTo>
                    <a:pt x="15167" y="1295"/>
                  </a:lnTo>
                  <a:lnTo>
                    <a:pt x="15289" y="1246"/>
                  </a:lnTo>
                  <a:lnTo>
                    <a:pt x="15387" y="1148"/>
                  </a:lnTo>
                  <a:lnTo>
                    <a:pt x="15460" y="1051"/>
                  </a:lnTo>
                  <a:lnTo>
                    <a:pt x="15533" y="953"/>
                  </a:lnTo>
                  <a:lnTo>
                    <a:pt x="15558" y="807"/>
                  </a:lnTo>
                  <a:lnTo>
                    <a:pt x="15582" y="684"/>
                  </a:lnTo>
                  <a:lnTo>
                    <a:pt x="15558" y="538"/>
                  </a:lnTo>
                  <a:lnTo>
                    <a:pt x="15533" y="416"/>
                  </a:lnTo>
                  <a:lnTo>
                    <a:pt x="15460" y="294"/>
                  </a:lnTo>
                  <a:lnTo>
                    <a:pt x="15387" y="196"/>
                  </a:lnTo>
                  <a:lnTo>
                    <a:pt x="15289" y="98"/>
                  </a:lnTo>
                  <a:lnTo>
                    <a:pt x="15167" y="49"/>
                  </a:lnTo>
                  <a:lnTo>
                    <a:pt x="150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4600" name="Google Shape;4600;p39"/>
          <p:cNvGrpSpPr/>
          <p:nvPr/>
        </p:nvGrpSpPr>
        <p:grpSpPr>
          <a:xfrm>
            <a:off x="4301106" y="3211532"/>
            <a:ext cx="352207" cy="333836"/>
            <a:chOff x="5300400" y="3670175"/>
            <a:chExt cx="421300" cy="399325"/>
          </a:xfrm>
        </p:grpSpPr>
        <p:sp>
          <p:nvSpPr>
            <p:cNvPr id="4601" name="Google Shape;4601;p39"/>
            <p:cNvSpPr/>
            <p:nvPr/>
          </p:nvSpPr>
          <p:spPr>
            <a:xfrm>
              <a:off x="5300400" y="3708025"/>
              <a:ext cx="421300" cy="267450"/>
            </a:xfrm>
            <a:custGeom>
              <a:avLst/>
              <a:gdLst/>
              <a:ahLst/>
              <a:cxnLst/>
              <a:rect l="l" t="t" r="r" b="b"/>
              <a:pathLst>
                <a:path w="16852" h="10698" extrusionOk="0">
                  <a:moveTo>
                    <a:pt x="16364" y="489"/>
                  </a:moveTo>
                  <a:lnTo>
                    <a:pt x="16364" y="10209"/>
                  </a:lnTo>
                  <a:lnTo>
                    <a:pt x="489" y="10209"/>
                  </a:lnTo>
                  <a:lnTo>
                    <a:pt x="489" y="489"/>
                  </a:lnTo>
                  <a:close/>
                  <a:moveTo>
                    <a:pt x="391" y="0"/>
                  </a:moveTo>
                  <a:lnTo>
                    <a:pt x="293" y="25"/>
                  </a:lnTo>
                  <a:lnTo>
                    <a:pt x="196" y="74"/>
                  </a:lnTo>
                  <a:lnTo>
                    <a:pt x="122" y="147"/>
                  </a:lnTo>
                  <a:lnTo>
                    <a:pt x="73" y="220"/>
                  </a:lnTo>
                  <a:lnTo>
                    <a:pt x="25" y="293"/>
                  </a:lnTo>
                  <a:lnTo>
                    <a:pt x="0" y="391"/>
                  </a:lnTo>
                  <a:lnTo>
                    <a:pt x="0" y="489"/>
                  </a:lnTo>
                  <a:lnTo>
                    <a:pt x="0" y="10209"/>
                  </a:lnTo>
                  <a:lnTo>
                    <a:pt x="0" y="10307"/>
                  </a:lnTo>
                  <a:lnTo>
                    <a:pt x="25" y="10405"/>
                  </a:lnTo>
                  <a:lnTo>
                    <a:pt x="73" y="10478"/>
                  </a:lnTo>
                  <a:lnTo>
                    <a:pt x="122" y="10551"/>
                  </a:lnTo>
                  <a:lnTo>
                    <a:pt x="196" y="10600"/>
                  </a:lnTo>
                  <a:lnTo>
                    <a:pt x="293" y="10649"/>
                  </a:lnTo>
                  <a:lnTo>
                    <a:pt x="391" y="10673"/>
                  </a:lnTo>
                  <a:lnTo>
                    <a:pt x="489" y="10698"/>
                  </a:lnTo>
                  <a:lnTo>
                    <a:pt x="16364" y="10698"/>
                  </a:lnTo>
                  <a:lnTo>
                    <a:pt x="16461" y="10673"/>
                  </a:lnTo>
                  <a:lnTo>
                    <a:pt x="16559" y="10649"/>
                  </a:lnTo>
                  <a:lnTo>
                    <a:pt x="16657" y="10600"/>
                  </a:lnTo>
                  <a:lnTo>
                    <a:pt x="16730" y="10551"/>
                  </a:lnTo>
                  <a:lnTo>
                    <a:pt x="16779" y="10478"/>
                  </a:lnTo>
                  <a:lnTo>
                    <a:pt x="16828" y="10405"/>
                  </a:lnTo>
                  <a:lnTo>
                    <a:pt x="16852" y="10307"/>
                  </a:lnTo>
                  <a:lnTo>
                    <a:pt x="16852" y="10209"/>
                  </a:lnTo>
                  <a:lnTo>
                    <a:pt x="16852" y="489"/>
                  </a:lnTo>
                  <a:lnTo>
                    <a:pt x="16852" y="391"/>
                  </a:lnTo>
                  <a:lnTo>
                    <a:pt x="16828" y="293"/>
                  </a:lnTo>
                  <a:lnTo>
                    <a:pt x="16779" y="220"/>
                  </a:lnTo>
                  <a:lnTo>
                    <a:pt x="16730" y="147"/>
                  </a:lnTo>
                  <a:lnTo>
                    <a:pt x="16657" y="74"/>
                  </a:lnTo>
                  <a:lnTo>
                    <a:pt x="16559" y="25"/>
                  </a:lnTo>
                  <a:lnTo>
                    <a:pt x="1646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602" name="Google Shape;4602;p39"/>
            <p:cNvSpPr/>
            <p:nvPr/>
          </p:nvSpPr>
          <p:spPr>
            <a:xfrm>
              <a:off x="5498825" y="3670175"/>
              <a:ext cx="24450" cy="25650"/>
            </a:xfrm>
            <a:custGeom>
              <a:avLst/>
              <a:gdLst/>
              <a:ahLst/>
              <a:cxnLst/>
              <a:rect l="l" t="t" r="r" b="b"/>
              <a:pathLst>
                <a:path w="978" h="1026" extrusionOk="0">
                  <a:moveTo>
                    <a:pt x="489" y="0"/>
                  </a:moveTo>
                  <a:lnTo>
                    <a:pt x="391" y="25"/>
                  </a:lnTo>
                  <a:lnTo>
                    <a:pt x="294" y="49"/>
                  </a:lnTo>
                  <a:lnTo>
                    <a:pt x="220" y="98"/>
                  </a:lnTo>
                  <a:lnTo>
                    <a:pt x="147" y="147"/>
                  </a:lnTo>
                  <a:lnTo>
                    <a:pt x="74" y="220"/>
                  </a:lnTo>
                  <a:lnTo>
                    <a:pt x="49" y="318"/>
                  </a:lnTo>
                  <a:lnTo>
                    <a:pt x="1" y="391"/>
                  </a:lnTo>
                  <a:lnTo>
                    <a:pt x="1" y="489"/>
                  </a:lnTo>
                  <a:lnTo>
                    <a:pt x="1" y="1026"/>
                  </a:lnTo>
                  <a:lnTo>
                    <a:pt x="978" y="1026"/>
                  </a:lnTo>
                  <a:lnTo>
                    <a:pt x="978" y="489"/>
                  </a:lnTo>
                  <a:lnTo>
                    <a:pt x="978" y="391"/>
                  </a:lnTo>
                  <a:lnTo>
                    <a:pt x="929" y="318"/>
                  </a:lnTo>
                  <a:lnTo>
                    <a:pt x="904" y="220"/>
                  </a:lnTo>
                  <a:lnTo>
                    <a:pt x="831" y="147"/>
                  </a:lnTo>
                  <a:lnTo>
                    <a:pt x="758" y="98"/>
                  </a:lnTo>
                  <a:lnTo>
                    <a:pt x="684" y="49"/>
                  </a:lnTo>
                  <a:lnTo>
                    <a:pt x="587" y="25"/>
                  </a:lnTo>
                  <a:lnTo>
                    <a:pt x="48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603" name="Google Shape;4603;p39"/>
            <p:cNvSpPr/>
            <p:nvPr/>
          </p:nvSpPr>
          <p:spPr>
            <a:xfrm>
              <a:off x="5366325" y="3987675"/>
              <a:ext cx="61100" cy="81825"/>
            </a:xfrm>
            <a:custGeom>
              <a:avLst/>
              <a:gdLst/>
              <a:ahLst/>
              <a:cxnLst/>
              <a:rect l="l" t="t" r="r" b="b"/>
              <a:pathLst>
                <a:path w="2444" h="3273" extrusionOk="0">
                  <a:moveTo>
                    <a:pt x="1344" y="0"/>
                  </a:moveTo>
                  <a:lnTo>
                    <a:pt x="50" y="2565"/>
                  </a:lnTo>
                  <a:lnTo>
                    <a:pt x="25" y="2638"/>
                  </a:lnTo>
                  <a:lnTo>
                    <a:pt x="1" y="2736"/>
                  </a:lnTo>
                  <a:lnTo>
                    <a:pt x="1" y="2833"/>
                  </a:lnTo>
                  <a:lnTo>
                    <a:pt x="25" y="2931"/>
                  </a:lnTo>
                  <a:lnTo>
                    <a:pt x="74" y="3004"/>
                  </a:lnTo>
                  <a:lnTo>
                    <a:pt x="123" y="3102"/>
                  </a:lnTo>
                  <a:lnTo>
                    <a:pt x="196" y="3151"/>
                  </a:lnTo>
                  <a:lnTo>
                    <a:pt x="269" y="3224"/>
                  </a:lnTo>
                  <a:lnTo>
                    <a:pt x="392" y="3248"/>
                  </a:lnTo>
                  <a:lnTo>
                    <a:pt x="489" y="3273"/>
                  </a:lnTo>
                  <a:lnTo>
                    <a:pt x="636" y="3248"/>
                  </a:lnTo>
                  <a:lnTo>
                    <a:pt x="758" y="3200"/>
                  </a:lnTo>
                  <a:lnTo>
                    <a:pt x="856" y="3102"/>
                  </a:lnTo>
                  <a:lnTo>
                    <a:pt x="929" y="3004"/>
                  </a:lnTo>
                  <a:lnTo>
                    <a:pt x="24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604" name="Google Shape;4604;p39"/>
            <p:cNvSpPr/>
            <p:nvPr/>
          </p:nvSpPr>
          <p:spPr>
            <a:xfrm>
              <a:off x="5594700" y="3987675"/>
              <a:ext cx="61075" cy="81825"/>
            </a:xfrm>
            <a:custGeom>
              <a:avLst/>
              <a:gdLst/>
              <a:ahLst/>
              <a:cxnLst/>
              <a:rect l="l" t="t" r="r" b="b"/>
              <a:pathLst>
                <a:path w="2443" h="3273" extrusionOk="0">
                  <a:moveTo>
                    <a:pt x="0" y="0"/>
                  </a:moveTo>
                  <a:lnTo>
                    <a:pt x="1514" y="3004"/>
                  </a:lnTo>
                  <a:lnTo>
                    <a:pt x="1588" y="3102"/>
                  </a:lnTo>
                  <a:lnTo>
                    <a:pt x="1685" y="3200"/>
                  </a:lnTo>
                  <a:lnTo>
                    <a:pt x="1807" y="3248"/>
                  </a:lnTo>
                  <a:lnTo>
                    <a:pt x="1954" y="3273"/>
                  </a:lnTo>
                  <a:lnTo>
                    <a:pt x="2052" y="3248"/>
                  </a:lnTo>
                  <a:lnTo>
                    <a:pt x="2174" y="3224"/>
                  </a:lnTo>
                  <a:lnTo>
                    <a:pt x="2247" y="3151"/>
                  </a:lnTo>
                  <a:lnTo>
                    <a:pt x="2320" y="3102"/>
                  </a:lnTo>
                  <a:lnTo>
                    <a:pt x="2369" y="3004"/>
                  </a:lnTo>
                  <a:lnTo>
                    <a:pt x="2418" y="2931"/>
                  </a:lnTo>
                  <a:lnTo>
                    <a:pt x="2442" y="2833"/>
                  </a:lnTo>
                  <a:lnTo>
                    <a:pt x="2442" y="2736"/>
                  </a:lnTo>
                  <a:lnTo>
                    <a:pt x="2418" y="2638"/>
                  </a:lnTo>
                  <a:lnTo>
                    <a:pt x="2393" y="2565"/>
                  </a:lnTo>
                  <a:lnTo>
                    <a:pt x="109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605" name="Google Shape;4605;p39"/>
            <p:cNvSpPr/>
            <p:nvPr/>
          </p:nvSpPr>
          <p:spPr>
            <a:xfrm>
              <a:off x="5324825" y="3732450"/>
              <a:ext cx="372475" cy="218600"/>
            </a:xfrm>
            <a:custGeom>
              <a:avLst/>
              <a:gdLst/>
              <a:ahLst/>
              <a:cxnLst/>
              <a:rect l="l" t="t" r="r" b="b"/>
              <a:pathLst>
                <a:path w="14899" h="8744" extrusionOk="0">
                  <a:moveTo>
                    <a:pt x="12578" y="1319"/>
                  </a:moveTo>
                  <a:lnTo>
                    <a:pt x="12676" y="1344"/>
                  </a:lnTo>
                  <a:lnTo>
                    <a:pt x="12749" y="1392"/>
                  </a:lnTo>
                  <a:lnTo>
                    <a:pt x="12822" y="1441"/>
                  </a:lnTo>
                  <a:lnTo>
                    <a:pt x="12895" y="1515"/>
                  </a:lnTo>
                  <a:lnTo>
                    <a:pt x="12920" y="1612"/>
                  </a:lnTo>
                  <a:lnTo>
                    <a:pt x="12969" y="1710"/>
                  </a:lnTo>
                  <a:lnTo>
                    <a:pt x="12969" y="1808"/>
                  </a:lnTo>
                  <a:lnTo>
                    <a:pt x="12969" y="4079"/>
                  </a:lnTo>
                  <a:lnTo>
                    <a:pt x="12969" y="4177"/>
                  </a:lnTo>
                  <a:lnTo>
                    <a:pt x="12920" y="4274"/>
                  </a:lnTo>
                  <a:lnTo>
                    <a:pt x="12895" y="4348"/>
                  </a:lnTo>
                  <a:lnTo>
                    <a:pt x="12822" y="4421"/>
                  </a:lnTo>
                  <a:lnTo>
                    <a:pt x="12749" y="4470"/>
                  </a:lnTo>
                  <a:lnTo>
                    <a:pt x="12676" y="4519"/>
                  </a:lnTo>
                  <a:lnTo>
                    <a:pt x="12578" y="4543"/>
                  </a:lnTo>
                  <a:lnTo>
                    <a:pt x="12480" y="4567"/>
                  </a:lnTo>
                  <a:lnTo>
                    <a:pt x="12383" y="4543"/>
                  </a:lnTo>
                  <a:lnTo>
                    <a:pt x="12285" y="4519"/>
                  </a:lnTo>
                  <a:lnTo>
                    <a:pt x="12212" y="4470"/>
                  </a:lnTo>
                  <a:lnTo>
                    <a:pt x="12138" y="4421"/>
                  </a:lnTo>
                  <a:lnTo>
                    <a:pt x="12065" y="4348"/>
                  </a:lnTo>
                  <a:lnTo>
                    <a:pt x="12041" y="4274"/>
                  </a:lnTo>
                  <a:lnTo>
                    <a:pt x="11992" y="4177"/>
                  </a:lnTo>
                  <a:lnTo>
                    <a:pt x="11992" y="4079"/>
                  </a:lnTo>
                  <a:lnTo>
                    <a:pt x="11992" y="3004"/>
                  </a:lnTo>
                  <a:lnTo>
                    <a:pt x="7986" y="7010"/>
                  </a:lnTo>
                  <a:lnTo>
                    <a:pt x="7913" y="7059"/>
                  </a:lnTo>
                  <a:lnTo>
                    <a:pt x="7815" y="7107"/>
                  </a:lnTo>
                  <a:lnTo>
                    <a:pt x="7742" y="7132"/>
                  </a:lnTo>
                  <a:lnTo>
                    <a:pt x="7644" y="7156"/>
                  </a:lnTo>
                  <a:lnTo>
                    <a:pt x="7547" y="7132"/>
                  </a:lnTo>
                  <a:lnTo>
                    <a:pt x="7449" y="7107"/>
                  </a:lnTo>
                  <a:lnTo>
                    <a:pt x="7376" y="7059"/>
                  </a:lnTo>
                  <a:lnTo>
                    <a:pt x="7303" y="7010"/>
                  </a:lnTo>
                  <a:lnTo>
                    <a:pt x="5349" y="5056"/>
                  </a:lnTo>
                  <a:lnTo>
                    <a:pt x="2760" y="7620"/>
                  </a:lnTo>
                  <a:lnTo>
                    <a:pt x="2687" y="7694"/>
                  </a:lnTo>
                  <a:lnTo>
                    <a:pt x="2613" y="7742"/>
                  </a:lnTo>
                  <a:lnTo>
                    <a:pt x="2516" y="7767"/>
                  </a:lnTo>
                  <a:lnTo>
                    <a:pt x="2320" y="7767"/>
                  </a:lnTo>
                  <a:lnTo>
                    <a:pt x="2247" y="7742"/>
                  </a:lnTo>
                  <a:lnTo>
                    <a:pt x="2149" y="7694"/>
                  </a:lnTo>
                  <a:lnTo>
                    <a:pt x="2076" y="7620"/>
                  </a:lnTo>
                  <a:lnTo>
                    <a:pt x="2003" y="7547"/>
                  </a:lnTo>
                  <a:lnTo>
                    <a:pt x="1978" y="7474"/>
                  </a:lnTo>
                  <a:lnTo>
                    <a:pt x="1929" y="7376"/>
                  </a:lnTo>
                  <a:lnTo>
                    <a:pt x="1929" y="7278"/>
                  </a:lnTo>
                  <a:lnTo>
                    <a:pt x="1929" y="7205"/>
                  </a:lnTo>
                  <a:lnTo>
                    <a:pt x="1978" y="7107"/>
                  </a:lnTo>
                  <a:lnTo>
                    <a:pt x="2003" y="7010"/>
                  </a:lnTo>
                  <a:lnTo>
                    <a:pt x="2076" y="6936"/>
                  </a:lnTo>
                  <a:lnTo>
                    <a:pt x="5007" y="4006"/>
                  </a:lnTo>
                  <a:lnTo>
                    <a:pt x="5080" y="3957"/>
                  </a:lnTo>
                  <a:lnTo>
                    <a:pt x="5153" y="3908"/>
                  </a:lnTo>
                  <a:lnTo>
                    <a:pt x="5251" y="3884"/>
                  </a:lnTo>
                  <a:lnTo>
                    <a:pt x="5446" y="3884"/>
                  </a:lnTo>
                  <a:lnTo>
                    <a:pt x="5520" y="3908"/>
                  </a:lnTo>
                  <a:lnTo>
                    <a:pt x="5617" y="3957"/>
                  </a:lnTo>
                  <a:lnTo>
                    <a:pt x="5691" y="4006"/>
                  </a:lnTo>
                  <a:lnTo>
                    <a:pt x="7644" y="5960"/>
                  </a:lnTo>
                  <a:lnTo>
                    <a:pt x="11332" y="2296"/>
                  </a:lnTo>
                  <a:lnTo>
                    <a:pt x="10209" y="2296"/>
                  </a:lnTo>
                  <a:lnTo>
                    <a:pt x="10111" y="2272"/>
                  </a:lnTo>
                  <a:lnTo>
                    <a:pt x="10013" y="2247"/>
                  </a:lnTo>
                  <a:lnTo>
                    <a:pt x="9916" y="2198"/>
                  </a:lnTo>
                  <a:lnTo>
                    <a:pt x="9843" y="2150"/>
                  </a:lnTo>
                  <a:lnTo>
                    <a:pt x="9794" y="2076"/>
                  </a:lnTo>
                  <a:lnTo>
                    <a:pt x="9745" y="1979"/>
                  </a:lnTo>
                  <a:lnTo>
                    <a:pt x="9720" y="1905"/>
                  </a:lnTo>
                  <a:lnTo>
                    <a:pt x="9720" y="1808"/>
                  </a:lnTo>
                  <a:lnTo>
                    <a:pt x="9720" y="1710"/>
                  </a:lnTo>
                  <a:lnTo>
                    <a:pt x="9745" y="1612"/>
                  </a:lnTo>
                  <a:lnTo>
                    <a:pt x="9794" y="1515"/>
                  </a:lnTo>
                  <a:lnTo>
                    <a:pt x="9843" y="1441"/>
                  </a:lnTo>
                  <a:lnTo>
                    <a:pt x="9916" y="1392"/>
                  </a:lnTo>
                  <a:lnTo>
                    <a:pt x="10013" y="1344"/>
                  </a:lnTo>
                  <a:lnTo>
                    <a:pt x="10111" y="1319"/>
                  </a:lnTo>
                  <a:close/>
                  <a:moveTo>
                    <a:pt x="0" y="0"/>
                  </a:moveTo>
                  <a:lnTo>
                    <a:pt x="0" y="8744"/>
                  </a:lnTo>
                  <a:lnTo>
                    <a:pt x="14898" y="8744"/>
                  </a:lnTo>
                  <a:lnTo>
                    <a:pt x="1489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4606" name="Google Shape;4606;p39"/>
          <p:cNvSpPr/>
          <p:nvPr/>
        </p:nvSpPr>
        <p:spPr>
          <a:xfrm>
            <a:off x="4844905" y="3182557"/>
            <a:ext cx="392042" cy="392021"/>
          </a:xfrm>
          <a:custGeom>
            <a:avLst/>
            <a:gdLst/>
            <a:ahLst/>
            <a:cxnLst/>
            <a:rect l="l" t="t" r="r" b="b"/>
            <a:pathLst>
              <a:path w="18758" h="18757" extrusionOk="0">
                <a:moveTo>
                  <a:pt x="10039" y="2467"/>
                </a:moveTo>
                <a:lnTo>
                  <a:pt x="10380" y="2491"/>
                </a:lnTo>
                <a:lnTo>
                  <a:pt x="10674" y="2516"/>
                </a:lnTo>
                <a:lnTo>
                  <a:pt x="10869" y="2540"/>
                </a:lnTo>
                <a:lnTo>
                  <a:pt x="10967" y="2564"/>
                </a:lnTo>
                <a:lnTo>
                  <a:pt x="10991" y="2589"/>
                </a:lnTo>
                <a:lnTo>
                  <a:pt x="10967" y="2638"/>
                </a:lnTo>
                <a:lnTo>
                  <a:pt x="10893" y="2784"/>
                </a:lnTo>
                <a:lnTo>
                  <a:pt x="10771" y="2955"/>
                </a:lnTo>
                <a:lnTo>
                  <a:pt x="10600" y="3151"/>
                </a:lnTo>
                <a:lnTo>
                  <a:pt x="10405" y="3322"/>
                </a:lnTo>
                <a:lnTo>
                  <a:pt x="10209" y="3468"/>
                </a:lnTo>
                <a:lnTo>
                  <a:pt x="10039" y="3590"/>
                </a:lnTo>
                <a:lnTo>
                  <a:pt x="9941" y="3615"/>
                </a:lnTo>
                <a:lnTo>
                  <a:pt x="9843" y="3639"/>
                </a:lnTo>
                <a:lnTo>
                  <a:pt x="9745" y="3663"/>
                </a:lnTo>
                <a:lnTo>
                  <a:pt x="9648" y="3737"/>
                </a:lnTo>
                <a:lnTo>
                  <a:pt x="9550" y="3810"/>
                </a:lnTo>
                <a:lnTo>
                  <a:pt x="9452" y="3883"/>
                </a:lnTo>
                <a:lnTo>
                  <a:pt x="9355" y="3957"/>
                </a:lnTo>
                <a:lnTo>
                  <a:pt x="9257" y="3981"/>
                </a:lnTo>
                <a:lnTo>
                  <a:pt x="9159" y="4005"/>
                </a:lnTo>
                <a:lnTo>
                  <a:pt x="9086" y="4005"/>
                </a:lnTo>
                <a:lnTo>
                  <a:pt x="8988" y="4054"/>
                </a:lnTo>
                <a:lnTo>
                  <a:pt x="8866" y="4128"/>
                </a:lnTo>
                <a:lnTo>
                  <a:pt x="8793" y="4201"/>
                </a:lnTo>
                <a:lnTo>
                  <a:pt x="8695" y="4274"/>
                </a:lnTo>
                <a:lnTo>
                  <a:pt x="8598" y="4323"/>
                </a:lnTo>
                <a:lnTo>
                  <a:pt x="8500" y="4372"/>
                </a:lnTo>
                <a:lnTo>
                  <a:pt x="8304" y="4372"/>
                </a:lnTo>
                <a:lnTo>
                  <a:pt x="8207" y="4323"/>
                </a:lnTo>
                <a:lnTo>
                  <a:pt x="8109" y="4274"/>
                </a:lnTo>
                <a:lnTo>
                  <a:pt x="8036" y="4201"/>
                </a:lnTo>
                <a:lnTo>
                  <a:pt x="7963" y="4103"/>
                </a:lnTo>
                <a:lnTo>
                  <a:pt x="7938" y="4005"/>
                </a:lnTo>
                <a:lnTo>
                  <a:pt x="7963" y="3908"/>
                </a:lnTo>
                <a:lnTo>
                  <a:pt x="8036" y="3810"/>
                </a:lnTo>
                <a:lnTo>
                  <a:pt x="8109" y="3712"/>
                </a:lnTo>
                <a:lnTo>
                  <a:pt x="8158" y="3615"/>
                </a:lnTo>
                <a:lnTo>
                  <a:pt x="8207" y="3517"/>
                </a:lnTo>
                <a:lnTo>
                  <a:pt x="8207" y="3419"/>
                </a:lnTo>
                <a:lnTo>
                  <a:pt x="8182" y="3273"/>
                </a:lnTo>
                <a:lnTo>
                  <a:pt x="8158" y="3199"/>
                </a:lnTo>
                <a:lnTo>
                  <a:pt x="8109" y="3151"/>
                </a:lnTo>
                <a:lnTo>
                  <a:pt x="8060" y="3102"/>
                </a:lnTo>
                <a:lnTo>
                  <a:pt x="7987" y="3077"/>
                </a:lnTo>
                <a:lnTo>
                  <a:pt x="7840" y="3053"/>
                </a:lnTo>
                <a:lnTo>
                  <a:pt x="7669" y="3028"/>
                </a:lnTo>
                <a:lnTo>
                  <a:pt x="7596" y="2980"/>
                </a:lnTo>
                <a:lnTo>
                  <a:pt x="7547" y="2955"/>
                </a:lnTo>
                <a:lnTo>
                  <a:pt x="7523" y="2906"/>
                </a:lnTo>
                <a:lnTo>
                  <a:pt x="7547" y="2833"/>
                </a:lnTo>
                <a:lnTo>
                  <a:pt x="7572" y="2760"/>
                </a:lnTo>
                <a:lnTo>
                  <a:pt x="7645" y="2662"/>
                </a:lnTo>
                <a:lnTo>
                  <a:pt x="7694" y="2638"/>
                </a:lnTo>
                <a:lnTo>
                  <a:pt x="7792" y="2589"/>
                </a:lnTo>
                <a:lnTo>
                  <a:pt x="8036" y="2540"/>
                </a:lnTo>
                <a:lnTo>
                  <a:pt x="8329" y="2491"/>
                </a:lnTo>
                <a:lnTo>
                  <a:pt x="8671" y="2467"/>
                </a:lnTo>
                <a:close/>
                <a:moveTo>
                  <a:pt x="11455" y="4763"/>
                </a:moveTo>
                <a:lnTo>
                  <a:pt x="11528" y="4787"/>
                </a:lnTo>
                <a:lnTo>
                  <a:pt x="11577" y="4811"/>
                </a:lnTo>
                <a:lnTo>
                  <a:pt x="11626" y="4885"/>
                </a:lnTo>
                <a:lnTo>
                  <a:pt x="11650" y="4958"/>
                </a:lnTo>
                <a:lnTo>
                  <a:pt x="11626" y="5031"/>
                </a:lnTo>
                <a:lnTo>
                  <a:pt x="11577" y="5153"/>
                </a:lnTo>
                <a:lnTo>
                  <a:pt x="11528" y="5251"/>
                </a:lnTo>
                <a:lnTo>
                  <a:pt x="11455" y="5324"/>
                </a:lnTo>
                <a:lnTo>
                  <a:pt x="11357" y="5398"/>
                </a:lnTo>
                <a:lnTo>
                  <a:pt x="11260" y="5471"/>
                </a:lnTo>
                <a:lnTo>
                  <a:pt x="11162" y="5520"/>
                </a:lnTo>
                <a:lnTo>
                  <a:pt x="10991" y="5520"/>
                </a:lnTo>
                <a:lnTo>
                  <a:pt x="10942" y="5471"/>
                </a:lnTo>
                <a:lnTo>
                  <a:pt x="10893" y="5398"/>
                </a:lnTo>
                <a:lnTo>
                  <a:pt x="10869" y="5324"/>
                </a:lnTo>
                <a:lnTo>
                  <a:pt x="10893" y="5251"/>
                </a:lnTo>
                <a:lnTo>
                  <a:pt x="10942" y="5153"/>
                </a:lnTo>
                <a:lnTo>
                  <a:pt x="10991" y="5031"/>
                </a:lnTo>
                <a:lnTo>
                  <a:pt x="11064" y="4958"/>
                </a:lnTo>
                <a:lnTo>
                  <a:pt x="11162" y="4885"/>
                </a:lnTo>
                <a:lnTo>
                  <a:pt x="11260" y="4811"/>
                </a:lnTo>
                <a:lnTo>
                  <a:pt x="11357" y="4787"/>
                </a:lnTo>
                <a:lnTo>
                  <a:pt x="11455" y="4763"/>
                </a:lnTo>
                <a:close/>
                <a:moveTo>
                  <a:pt x="16437" y="12260"/>
                </a:moveTo>
                <a:lnTo>
                  <a:pt x="16511" y="12285"/>
                </a:lnTo>
                <a:lnTo>
                  <a:pt x="16535" y="12334"/>
                </a:lnTo>
                <a:lnTo>
                  <a:pt x="16559" y="12407"/>
                </a:lnTo>
                <a:lnTo>
                  <a:pt x="16584" y="12578"/>
                </a:lnTo>
                <a:lnTo>
                  <a:pt x="16584" y="12651"/>
                </a:lnTo>
                <a:lnTo>
                  <a:pt x="16535" y="12749"/>
                </a:lnTo>
                <a:lnTo>
                  <a:pt x="16486" y="12871"/>
                </a:lnTo>
                <a:lnTo>
                  <a:pt x="16413" y="12944"/>
                </a:lnTo>
                <a:lnTo>
                  <a:pt x="16340" y="13042"/>
                </a:lnTo>
                <a:lnTo>
                  <a:pt x="16266" y="13140"/>
                </a:lnTo>
                <a:lnTo>
                  <a:pt x="16218" y="13237"/>
                </a:lnTo>
                <a:lnTo>
                  <a:pt x="16218" y="13335"/>
                </a:lnTo>
                <a:lnTo>
                  <a:pt x="16193" y="13482"/>
                </a:lnTo>
                <a:lnTo>
                  <a:pt x="16144" y="13555"/>
                </a:lnTo>
                <a:lnTo>
                  <a:pt x="16120" y="13628"/>
                </a:lnTo>
                <a:lnTo>
                  <a:pt x="16071" y="13653"/>
                </a:lnTo>
                <a:lnTo>
                  <a:pt x="15973" y="13653"/>
                </a:lnTo>
                <a:lnTo>
                  <a:pt x="15924" y="13628"/>
                </a:lnTo>
                <a:lnTo>
                  <a:pt x="15900" y="13555"/>
                </a:lnTo>
                <a:lnTo>
                  <a:pt x="15851" y="13433"/>
                </a:lnTo>
                <a:lnTo>
                  <a:pt x="15851" y="13286"/>
                </a:lnTo>
                <a:lnTo>
                  <a:pt x="15827" y="13140"/>
                </a:lnTo>
                <a:lnTo>
                  <a:pt x="15851" y="12969"/>
                </a:lnTo>
                <a:lnTo>
                  <a:pt x="15924" y="12798"/>
                </a:lnTo>
                <a:lnTo>
                  <a:pt x="15998" y="12627"/>
                </a:lnTo>
                <a:lnTo>
                  <a:pt x="16120" y="12480"/>
                </a:lnTo>
                <a:lnTo>
                  <a:pt x="16242" y="12383"/>
                </a:lnTo>
                <a:lnTo>
                  <a:pt x="16340" y="12309"/>
                </a:lnTo>
                <a:lnTo>
                  <a:pt x="16437" y="12260"/>
                </a:lnTo>
                <a:close/>
                <a:moveTo>
                  <a:pt x="13922" y="3615"/>
                </a:moveTo>
                <a:lnTo>
                  <a:pt x="14239" y="3639"/>
                </a:lnTo>
                <a:lnTo>
                  <a:pt x="14483" y="3639"/>
                </a:lnTo>
                <a:lnTo>
                  <a:pt x="14679" y="3688"/>
                </a:lnTo>
                <a:lnTo>
                  <a:pt x="14777" y="3712"/>
                </a:lnTo>
                <a:lnTo>
                  <a:pt x="14825" y="3737"/>
                </a:lnTo>
                <a:lnTo>
                  <a:pt x="14874" y="3761"/>
                </a:lnTo>
                <a:lnTo>
                  <a:pt x="14923" y="3737"/>
                </a:lnTo>
                <a:lnTo>
                  <a:pt x="14972" y="3712"/>
                </a:lnTo>
                <a:lnTo>
                  <a:pt x="15045" y="3688"/>
                </a:lnTo>
                <a:lnTo>
                  <a:pt x="15143" y="3663"/>
                </a:lnTo>
                <a:lnTo>
                  <a:pt x="15485" y="3639"/>
                </a:lnTo>
                <a:lnTo>
                  <a:pt x="15900" y="4103"/>
                </a:lnTo>
                <a:lnTo>
                  <a:pt x="16291" y="4616"/>
                </a:lnTo>
                <a:lnTo>
                  <a:pt x="16633" y="5153"/>
                </a:lnTo>
                <a:lnTo>
                  <a:pt x="16926" y="5715"/>
                </a:lnTo>
                <a:lnTo>
                  <a:pt x="17194" y="6301"/>
                </a:lnTo>
                <a:lnTo>
                  <a:pt x="17390" y="6912"/>
                </a:lnTo>
                <a:lnTo>
                  <a:pt x="17561" y="7547"/>
                </a:lnTo>
                <a:lnTo>
                  <a:pt x="17683" y="8182"/>
                </a:lnTo>
                <a:lnTo>
                  <a:pt x="17414" y="8157"/>
                </a:lnTo>
                <a:lnTo>
                  <a:pt x="17317" y="8133"/>
                </a:lnTo>
                <a:lnTo>
                  <a:pt x="17268" y="8084"/>
                </a:lnTo>
                <a:lnTo>
                  <a:pt x="17219" y="8060"/>
                </a:lnTo>
                <a:lnTo>
                  <a:pt x="17146" y="8035"/>
                </a:lnTo>
                <a:lnTo>
                  <a:pt x="16975" y="8011"/>
                </a:lnTo>
                <a:lnTo>
                  <a:pt x="16877" y="7986"/>
                </a:lnTo>
                <a:lnTo>
                  <a:pt x="16779" y="7938"/>
                </a:lnTo>
                <a:lnTo>
                  <a:pt x="16682" y="7889"/>
                </a:lnTo>
                <a:lnTo>
                  <a:pt x="16584" y="7815"/>
                </a:lnTo>
                <a:lnTo>
                  <a:pt x="16511" y="7742"/>
                </a:lnTo>
                <a:lnTo>
                  <a:pt x="16437" y="7693"/>
                </a:lnTo>
                <a:lnTo>
                  <a:pt x="16364" y="7693"/>
                </a:lnTo>
                <a:lnTo>
                  <a:pt x="16315" y="7718"/>
                </a:lnTo>
                <a:lnTo>
                  <a:pt x="16291" y="7767"/>
                </a:lnTo>
                <a:lnTo>
                  <a:pt x="16291" y="7840"/>
                </a:lnTo>
                <a:lnTo>
                  <a:pt x="16340" y="7913"/>
                </a:lnTo>
                <a:lnTo>
                  <a:pt x="16413" y="8011"/>
                </a:lnTo>
                <a:lnTo>
                  <a:pt x="16486" y="8084"/>
                </a:lnTo>
                <a:lnTo>
                  <a:pt x="16584" y="8133"/>
                </a:lnTo>
                <a:lnTo>
                  <a:pt x="16706" y="8182"/>
                </a:lnTo>
                <a:lnTo>
                  <a:pt x="16779" y="8182"/>
                </a:lnTo>
                <a:lnTo>
                  <a:pt x="16877" y="8206"/>
                </a:lnTo>
                <a:lnTo>
                  <a:pt x="16975" y="8255"/>
                </a:lnTo>
                <a:lnTo>
                  <a:pt x="17072" y="8304"/>
                </a:lnTo>
                <a:lnTo>
                  <a:pt x="17170" y="8377"/>
                </a:lnTo>
                <a:lnTo>
                  <a:pt x="17194" y="8426"/>
                </a:lnTo>
                <a:lnTo>
                  <a:pt x="17219" y="8475"/>
                </a:lnTo>
                <a:lnTo>
                  <a:pt x="17194" y="8621"/>
                </a:lnTo>
                <a:lnTo>
                  <a:pt x="17097" y="8792"/>
                </a:lnTo>
                <a:lnTo>
                  <a:pt x="16975" y="8963"/>
                </a:lnTo>
                <a:lnTo>
                  <a:pt x="16804" y="9110"/>
                </a:lnTo>
                <a:lnTo>
                  <a:pt x="16657" y="9232"/>
                </a:lnTo>
                <a:lnTo>
                  <a:pt x="16511" y="9305"/>
                </a:lnTo>
                <a:lnTo>
                  <a:pt x="16413" y="9330"/>
                </a:lnTo>
                <a:lnTo>
                  <a:pt x="16242" y="9354"/>
                </a:lnTo>
                <a:lnTo>
                  <a:pt x="16169" y="9378"/>
                </a:lnTo>
                <a:lnTo>
                  <a:pt x="16120" y="9427"/>
                </a:lnTo>
                <a:lnTo>
                  <a:pt x="16071" y="9452"/>
                </a:lnTo>
                <a:lnTo>
                  <a:pt x="16022" y="9476"/>
                </a:lnTo>
                <a:lnTo>
                  <a:pt x="15973" y="9452"/>
                </a:lnTo>
                <a:lnTo>
                  <a:pt x="15924" y="9427"/>
                </a:lnTo>
                <a:lnTo>
                  <a:pt x="15900" y="9378"/>
                </a:lnTo>
                <a:lnTo>
                  <a:pt x="15851" y="9305"/>
                </a:lnTo>
                <a:lnTo>
                  <a:pt x="15827" y="9134"/>
                </a:lnTo>
                <a:lnTo>
                  <a:pt x="15802" y="9037"/>
                </a:lnTo>
                <a:lnTo>
                  <a:pt x="15729" y="8890"/>
                </a:lnTo>
                <a:lnTo>
                  <a:pt x="15607" y="8743"/>
                </a:lnTo>
                <a:lnTo>
                  <a:pt x="15460" y="8573"/>
                </a:lnTo>
                <a:lnTo>
                  <a:pt x="15314" y="8402"/>
                </a:lnTo>
                <a:lnTo>
                  <a:pt x="15192" y="8255"/>
                </a:lnTo>
                <a:lnTo>
                  <a:pt x="15094" y="8108"/>
                </a:lnTo>
                <a:lnTo>
                  <a:pt x="15070" y="8011"/>
                </a:lnTo>
                <a:lnTo>
                  <a:pt x="15070" y="7938"/>
                </a:lnTo>
                <a:lnTo>
                  <a:pt x="15045" y="7889"/>
                </a:lnTo>
                <a:lnTo>
                  <a:pt x="15021" y="7889"/>
                </a:lnTo>
                <a:lnTo>
                  <a:pt x="14972" y="7913"/>
                </a:lnTo>
                <a:lnTo>
                  <a:pt x="14948" y="7962"/>
                </a:lnTo>
                <a:lnTo>
                  <a:pt x="14899" y="8035"/>
                </a:lnTo>
                <a:lnTo>
                  <a:pt x="14874" y="8182"/>
                </a:lnTo>
                <a:lnTo>
                  <a:pt x="14899" y="8279"/>
                </a:lnTo>
                <a:lnTo>
                  <a:pt x="14972" y="8402"/>
                </a:lnTo>
                <a:lnTo>
                  <a:pt x="15045" y="8548"/>
                </a:lnTo>
                <a:lnTo>
                  <a:pt x="15167" y="8670"/>
                </a:lnTo>
                <a:lnTo>
                  <a:pt x="15265" y="8792"/>
                </a:lnTo>
                <a:lnTo>
                  <a:pt x="15363" y="8914"/>
                </a:lnTo>
                <a:lnTo>
                  <a:pt x="15436" y="9037"/>
                </a:lnTo>
                <a:lnTo>
                  <a:pt x="15460" y="9134"/>
                </a:lnTo>
                <a:lnTo>
                  <a:pt x="15460" y="9232"/>
                </a:lnTo>
                <a:lnTo>
                  <a:pt x="15509" y="9330"/>
                </a:lnTo>
                <a:lnTo>
                  <a:pt x="15558" y="9427"/>
                </a:lnTo>
                <a:lnTo>
                  <a:pt x="15631" y="9525"/>
                </a:lnTo>
                <a:lnTo>
                  <a:pt x="15753" y="9598"/>
                </a:lnTo>
                <a:lnTo>
                  <a:pt x="15900" y="9647"/>
                </a:lnTo>
                <a:lnTo>
                  <a:pt x="16047" y="9696"/>
                </a:lnTo>
                <a:lnTo>
                  <a:pt x="16218" y="9720"/>
                </a:lnTo>
                <a:lnTo>
                  <a:pt x="16364" y="9720"/>
                </a:lnTo>
                <a:lnTo>
                  <a:pt x="16486" y="9769"/>
                </a:lnTo>
                <a:lnTo>
                  <a:pt x="16559" y="9818"/>
                </a:lnTo>
                <a:lnTo>
                  <a:pt x="16584" y="9867"/>
                </a:lnTo>
                <a:lnTo>
                  <a:pt x="16584" y="9916"/>
                </a:lnTo>
                <a:lnTo>
                  <a:pt x="16559" y="10013"/>
                </a:lnTo>
                <a:lnTo>
                  <a:pt x="16437" y="10209"/>
                </a:lnTo>
                <a:lnTo>
                  <a:pt x="16242" y="10429"/>
                </a:lnTo>
                <a:lnTo>
                  <a:pt x="16022" y="10673"/>
                </a:lnTo>
                <a:lnTo>
                  <a:pt x="15802" y="10917"/>
                </a:lnTo>
                <a:lnTo>
                  <a:pt x="15631" y="11186"/>
                </a:lnTo>
                <a:lnTo>
                  <a:pt x="15485" y="11430"/>
                </a:lnTo>
                <a:lnTo>
                  <a:pt x="15460" y="11528"/>
                </a:lnTo>
                <a:lnTo>
                  <a:pt x="15460" y="11625"/>
                </a:lnTo>
                <a:lnTo>
                  <a:pt x="15460" y="11772"/>
                </a:lnTo>
                <a:lnTo>
                  <a:pt x="15485" y="11918"/>
                </a:lnTo>
                <a:lnTo>
                  <a:pt x="15509" y="12016"/>
                </a:lnTo>
                <a:lnTo>
                  <a:pt x="15558" y="12089"/>
                </a:lnTo>
                <a:lnTo>
                  <a:pt x="15583" y="12138"/>
                </a:lnTo>
                <a:lnTo>
                  <a:pt x="15607" y="12212"/>
                </a:lnTo>
                <a:lnTo>
                  <a:pt x="15631" y="12383"/>
                </a:lnTo>
                <a:lnTo>
                  <a:pt x="15607" y="12480"/>
                </a:lnTo>
                <a:lnTo>
                  <a:pt x="15509" y="12651"/>
                </a:lnTo>
                <a:lnTo>
                  <a:pt x="15363" y="12847"/>
                </a:lnTo>
                <a:lnTo>
                  <a:pt x="15167" y="13042"/>
                </a:lnTo>
                <a:lnTo>
                  <a:pt x="14972" y="13237"/>
                </a:lnTo>
                <a:lnTo>
                  <a:pt x="14825" y="13433"/>
                </a:lnTo>
                <a:lnTo>
                  <a:pt x="14728" y="13604"/>
                </a:lnTo>
                <a:lnTo>
                  <a:pt x="14679" y="13701"/>
                </a:lnTo>
                <a:lnTo>
                  <a:pt x="14654" y="13823"/>
                </a:lnTo>
                <a:lnTo>
                  <a:pt x="14581" y="13970"/>
                </a:lnTo>
                <a:lnTo>
                  <a:pt x="14459" y="14117"/>
                </a:lnTo>
                <a:lnTo>
                  <a:pt x="14313" y="14288"/>
                </a:lnTo>
                <a:lnTo>
                  <a:pt x="14142" y="14434"/>
                </a:lnTo>
                <a:lnTo>
                  <a:pt x="13995" y="14556"/>
                </a:lnTo>
                <a:lnTo>
                  <a:pt x="13848" y="14629"/>
                </a:lnTo>
                <a:lnTo>
                  <a:pt x="13726" y="14654"/>
                </a:lnTo>
                <a:lnTo>
                  <a:pt x="13653" y="14654"/>
                </a:lnTo>
                <a:lnTo>
                  <a:pt x="13555" y="14605"/>
                </a:lnTo>
                <a:lnTo>
                  <a:pt x="13458" y="14556"/>
                </a:lnTo>
                <a:lnTo>
                  <a:pt x="13360" y="14483"/>
                </a:lnTo>
                <a:lnTo>
                  <a:pt x="13287" y="14385"/>
                </a:lnTo>
                <a:lnTo>
                  <a:pt x="13213" y="14288"/>
                </a:lnTo>
                <a:lnTo>
                  <a:pt x="13189" y="14190"/>
                </a:lnTo>
                <a:lnTo>
                  <a:pt x="13165" y="14092"/>
                </a:lnTo>
                <a:lnTo>
                  <a:pt x="13140" y="13921"/>
                </a:lnTo>
                <a:lnTo>
                  <a:pt x="13116" y="13848"/>
                </a:lnTo>
                <a:lnTo>
                  <a:pt x="13067" y="13799"/>
                </a:lnTo>
                <a:lnTo>
                  <a:pt x="13043" y="13750"/>
                </a:lnTo>
                <a:lnTo>
                  <a:pt x="12994" y="13677"/>
                </a:lnTo>
                <a:lnTo>
                  <a:pt x="12969" y="13530"/>
                </a:lnTo>
                <a:lnTo>
                  <a:pt x="12945" y="13359"/>
                </a:lnTo>
                <a:lnTo>
                  <a:pt x="12920" y="13286"/>
                </a:lnTo>
                <a:lnTo>
                  <a:pt x="12872" y="13237"/>
                </a:lnTo>
                <a:lnTo>
                  <a:pt x="12847" y="13164"/>
                </a:lnTo>
                <a:lnTo>
                  <a:pt x="12823" y="13066"/>
                </a:lnTo>
                <a:lnTo>
                  <a:pt x="12798" y="12920"/>
                </a:lnTo>
                <a:lnTo>
                  <a:pt x="12774" y="12749"/>
                </a:lnTo>
                <a:lnTo>
                  <a:pt x="12798" y="12602"/>
                </a:lnTo>
                <a:lnTo>
                  <a:pt x="12823" y="12456"/>
                </a:lnTo>
                <a:lnTo>
                  <a:pt x="12847" y="12358"/>
                </a:lnTo>
                <a:lnTo>
                  <a:pt x="12872" y="12285"/>
                </a:lnTo>
                <a:lnTo>
                  <a:pt x="12920" y="12236"/>
                </a:lnTo>
                <a:lnTo>
                  <a:pt x="12945" y="12163"/>
                </a:lnTo>
                <a:lnTo>
                  <a:pt x="12969" y="11992"/>
                </a:lnTo>
                <a:lnTo>
                  <a:pt x="12945" y="11894"/>
                </a:lnTo>
                <a:lnTo>
                  <a:pt x="12896" y="11772"/>
                </a:lnTo>
                <a:lnTo>
                  <a:pt x="12798" y="11650"/>
                </a:lnTo>
                <a:lnTo>
                  <a:pt x="12701" y="11528"/>
                </a:lnTo>
                <a:lnTo>
                  <a:pt x="12578" y="11381"/>
                </a:lnTo>
                <a:lnTo>
                  <a:pt x="12481" y="11210"/>
                </a:lnTo>
                <a:lnTo>
                  <a:pt x="12432" y="11015"/>
                </a:lnTo>
                <a:lnTo>
                  <a:pt x="12408" y="10844"/>
                </a:lnTo>
                <a:lnTo>
                  <a:pt x="12408" y="10697"/>
                </a:lnTo>
                <a:lnTo>
                  <a:pt x="12383" y="10551"/>
                </a:lnTo>
                <a:lnTo>
                  <a:pt x="12334" y="10453"/>
                </a:lnTo>
                <a:lnTo>
                  <a:pt x="12310" y="10380"/>
                </a:lnTo>
                <a:lnTo>
                  <a:pt x="12261" y="10331"/>
                </a:lnTo>
                <a:lnTo>
                  <a:pt x="12188" y="10307"/>
                </a:lnTo>
                <a:lnTo>
                  <a:pt x="12017" y="10282"/>
                </a:lnTo>
                <a:lnTo>
                  <a:pt x="11870" y="10307"/>
                </a:lnTo>
                <a:lnTo>
                  <a:pt x="11797" y="10331"/>
                </a:lnTo>
                <a:lnTo>
                  <a:pt x="11748" y="10380"/>
                </a:lnTo>
                <a:lnTo>
                  <a:pt x="11675" y="10429"/>
                </a:lnTo>
                <a:lnTo>
                  <a:pt x="11553" y="10453"/>
                </a:lnTo>
                <a:lnTo>
                  <a:pt x="11406" y="10478"/>
                </a:lnTo>
                <a:lnTo>
                  <a:pt x="11260" y="10478"/>
                </a:lnTo>
                <a:lnTo>
                  <a:pt x="11089" y="10453"/>
                </a:lnTo>
                <a:lnTo>
                  <a:pt x="10893" y="10355"/>
                </a:lnTo>
                <a:lnTo>
                  <a:pt x="10674" y="10233"/>
                </a:lnTo>
                <a:lnTo>
                  <a:pt x="10503" y="10087"/>
                </a:lnTo>
                <a:lnTo>
                  <a:pt x="10429" y="10013"/>
                </a:lnTo>
                <a:lnTo>
                  <a:pt x="10356" y="9891"/>
                </a:lnTo>
                <a:lnTo>
                  <a:pt x="10234" y="9598"/>
                </a:lnTo>
                <a:lnTo>
                  <a:pt x="10161" y="9281"/>
                </a:lnTo>
                <a:lnTo>
                  <a:pt x="10112" y="8963"/>
                </a:lnTo>
                <a:lnTo>
                  <a:pt x="10136" y="8792"/>
                </a:lnTo>
                <a:lnTo>
                  <a:pt x="10161" y="8621"/>
                </a:lnTo>
                <a:lnTo>
                  <a:pt x="10258" y="8279"/>
                </a:lnTo>
                <a:lnTo>
                  <a:pt x="10332" y="8108"/>
                </a:lnTo>
                <a:lnTo>
                  <a:pt x="10405" y="7962"/>
                </a:lnTo>
                <a:lnTo>
                  <a:pt x="10503" y="7815"/>
                </a:lnTo>
                <a:lnTo>
                  <a:pt x="10600" y="7718"/>
                </a:lnTo>
                <a:lnTo>
                  <a:pt x="10796" y="7522"/>
                </a:lnTo>
                <a:lnTo>
                  <a:pt x="10991" y="7376"/>
                </a:lnTo>
                <a:lnTo>
                  <a:pt x="11162" y="7278"/>
                </a:lnTo>
                <a:lnTo>
                  <a:pt x="11260" y="7229"/>
                </a:lnTo>
                <a:lnTo>
                  <a:pt x="11431" y="7205"/>
                </a:lnTo>
                <a:lnTo>
                  <a:pt x="11504" y="7180"/>
                </a:lnTo>
                <a:lnTo>
                  <a:pt x="11553" y="7132"/>
                </a:lnTo>
                <a:lnTo>
                  <a:pt x="11626" y="7107"/>
                </a:lnTo>
                <a:lnTo>
                  <a:pt x="11724" y="7083"/>
                </a:lnTo>
                <a:lnTo>
                  <a:pt x="11870" y="7058"/>
                </a:lnTo>
                <a:lnTo>
                  <a:pt x="12188" y="7058"/>
                </a:lnTo>
                <a:lnTo>
                  <a:pt x="12359" y="7107"/>
                </a:lnTo>
                <a:lnTo>
                  <a:pt x="12481" y="7156"/>
                </a:lnTo>
                <a:lnTo>
                  <a:pt x="12603" y="7229"/>
                </a:lnTo>
                <a:lnTo>
                  <a:pt x="12676" y="7303"/>
                </a:lnTo>
                <a:lnTo>
                  <a:pt x="12774" y="7376"/>
                </a:lnTo>
                <a:lnTo>
                  <a:pt x="12896" y="7425"/>
                </a:lnTo>
                <a:lnTo>
                  <a:pt x="12969" y="7425"/>
                </a:lnTo>
                <a:lnTo>
                  <a:pt x="13140" y="7449"/>
                </a:lnTo>
                <a:lnTo>
                  <a:pt x="13213" y="7498"/>
                </a:lnTo>
                <a:lnTo>
                  <a:pt x="13262" y="7522"/>
                </a:lnTo>
                <a:lnTo>
                  <a:pt x="13311" y="7547"/>
                </a:lnTo>
                <a:lnTo>
                  <a:pt x="13360" y="7571"/>
                </a:lnTo>
                <a:lnTo>
                  <a:pt x="13409" y="7547"/>
                </a:lnTo>
                <a:lnTo>
                  <a:pt x="13458" y="7522"/>
                </a:lnTo>
                <a:lnTo>
                  <a:pt x="13507" y="7498"/>
                </a:lnTo>
                <a:lnTo>
                  <a:pt x="13580" y="7449"/>
                </a:lnTo>
                <a:lnTo>
                  <a:pt x="13726" y="7425"/>
                </a:lnTo>
                <a:lnTo>
                  <a:pt x="13897" y="7449"/>
                </a:lnTo>
                <a:lnTo>
                  <a:pt x="13971" y="7498"/>
                </a:lnTo>
                <a:lnTo>
                  <a:pt x="14019" y="7522"/>
                </a:lnTo>
                <a:lnTo>
                  <a:pt x="14093" y="7571"/>
                </a:lnTo>
                <a:lnTo>
                  <a:pt x="14190" y="7596"/>
                </a:lnTo>
                <a:lnTo>
                  <a:pt x="14337" y="7620"/>
                </a:lnTo>
                <a:lnTo>
                  <a:pt x="14654" y="7620"/>
                </a:lnTo>
                <a:lnTo>
                  <a:pt x="14801" y="7596"/>
                </a:lnTo>
                <a:lnTo>
                  <a:pt x="14899" y="7571"/>
                </a:lnTo>
                <a:lnTo>
                  <a:pt x="14972" y="7522"/>
                </a:lnTo>
                <a:lnTo>
                  <a:pt x="15021" y="7473"/>
                </a:lnTo>
                <a:lnTo>
                  <a:pt x="15045" y="7400"/>
                </a:lnTo>
                <a:lnTo>
                  <a:pt x="15070" y="7229"/>
                </a:lnTo>
                <a:lnTo>
                  <a:pt x="15070" y="7205"/>
                </a:lnTo>
                <a:lnTo>
                  <a:pt x="15045" y="7156"/>
                </a:lnTo>
                <a:lnTo>
                  <a:pt x="14948" y="7107"/>
                </a:lnTo>
                <a:lnTo>
                  <a:pt x="14825" y="7058"/>
                </a:lnTo>
                <a:lnTo>
                  <a:pt x="14679" y="7058"/>
                </a:lnTo>
                <a:lnTo>
                  <a:pt x="14532" y="7034"/>
                </a:lnTo>
                <a:lnTo>
                  <a:pt x="14361" y="6985"/>
                </a:lnTo>
                <a:lnTo>
                  <a:pt x="14215" y="6936"/>
                </a:lnTo>
                <a:lnTo>
                  <a:pt x="14117" y="6863"/>
                </a:lnTo>
                <a:lnTo>
                  <a:pt x="14019" y="6790"/>
                </a:lnTo>
                <a:lnTo>
                  <a:pt x="13922" y="6716"/>
                </a:lnTo>
                <a:lnTo>
                  <a:pt x="13824" y="6692"/>
                </a:lnTo>
                <a:lnTo>
                  <a:pt x="13726" y="6668"/>
                </a:lnTo>
                <a:lnTo>
                  <a:pt x="13653" y="6643"/>
                </a:lnTo>
                <a:lnTo>
                  <a:pt x="13555" y="6619"/>
                </a:lnTo>
                <a:lnTo>
                  <a:pt x="13458" y="6545"/>
                </a:lnTo>
                <a:lnTo>
                  <a:pt x="13360" y="6472"/>
                </a:lnTo>
                <a:lnTo>
                  <a:pt x="13287" y="6399"/>
                </a:lnTo>
                <a:lnTo>
                  <a:pt x="13189" y="6374"/>
                </a:lnTo>
                <a:lnTo>
                  <a:pt x="13116" y="6350"/>
                </a:lnTo>
                <a:lnTo>
                  <a:pt x="13067" y="6374"/>
                </a:lnTo>
                <a:lnTo>
                  <a:pt x="13018" y="6399"/>
                </a:lnTo>
                <a:lnTo>
                  <a:pt x="12945" y="6399"/>
                </a:lnTo>
                <a:lnTo>
                  <a:pt x="12872" y="6350"/>
                </a:lnTo>
                <a:lnTo>
                  <a:pt x="12774" y="6277"/>
                </a:lnTo>
                <a:lnTo>
                  <a:pt x="12701" y="6228"/>
                </a:lnTo>
                <a:lnTo>
                  <a:pt x="12627" y="6179"/>
                </a:lnTo>
                <a:lnTo>
                  <a:pt x="12505" y="6179"/>
                </a:lnTo>
                <a:lnTo>
                  <a:pt x="12456" y="6228"/>
                </a:lnTo>
                <a:lnTo>
                  <a:pt x="12383" y="6252"/>
                </a:lnTo>
                <a:lnTo>
                  <a:pt x="12212" y="6277"/>
                </a:lnTo>
                <a:lnTo>
                  <a:pt x="12114" y="6326"/>
                </a:lnTo>
                <a:lnTo>
                  <a:pt x="11968" y="6399"/>
                </a:lnTo>
                <a:lnTo>
                  <a:pt x="11797" y="6521"/>
                </a:lnTo>
                <a:lnTo>
                  <a:pt x="11650" y="6668"/>
                </a:lnTo>
                <a:lnTo>
                  <a:pt x="11479" y="6814"/>
                </a:lnTo>
                <a:lnTo>
                  <a:pt x="11309" y="6936"/>
                </a:lnTo>
                <a:lnTo>
                  <a:pt x="11186" y="7009"/>
                </a:lnTo>
                <a:lnTo>
                  <a:pt x="11064" y="7058"/>
                </a:lnTo>
                <a:lnTo>
                  <a:pt x="10918" y="7009"/>
                </a:lnTo>
                <a:lnTo>
                  <a:pt x="10844" y="6985"/>
                </a:lnTo>
                <a:lnTo>
                  <a:pt x="10796" y="6961"/>
                </a:lnTo>
                <a:lnTo>
                  <a:pt x="10747" y="6912"/>
                </a:lnTo>
                <a:lnTo>
                  <a:pt x="10722" y="6838"/>
                </a:lnTo>
                <a:lnTo>
                  <a:pt x="10698" y="6668"/>
                </a:lnTo>
                <a:lnTo>
                  <a:pt x="10722" y="6497"/>
                </a:lnTo>
                <a:lnTo>
                  <a:pt x="10747" y="6423"/>
                </a:lnTo>
                <a:lnTo>
                  <a:pt x="10796" y="6374"/>
                </a:lnTo>
                <a:lnTo>
                  <a:pt x="10844" y="6350"/>
                </a:lnTo>
                <a:lnTo>
                  <a:pt x="10967" y="6326"/>
                </a:lnTo>
                <a:lnTo>
                  <a:pt x="11113" y="6301"/>
                </a:lnTo>
                <a:lnTo>
                  <a:pt x="11260" y="6277"/>
                </a:lnTo>
                <a:lnTo>
                  <a:pt x="11406" y="6277"/>
                </a:lnTo>
                <a:lnTo>
                  <a:pt x="11528" y="6228"/>
                </a:lnTo>
                <a:lnTo>
                  <a:pt x="11602" y="6179"/>
                </a:lnTo>
                <a:lnTo>
                  <a:pt x="11626" y="6130"/>
                </a:lnTo>
                <a:lnTo>
                  <a:pt x="11650" y="6106"/>
                </a:lnTo>
                <a:lnTo>
                  <a:pt x="11602" y="5935"/>
                </a:lnTo>
                <a:lnTo>
                  <a:pt x="11577" y="5862"/>
                </a:lnTo>
                <a:lnTo>
                  <a:pt x="11553" y="5813"/>
                </a:lnTo>
                <a:lnTo>
                  <a:pt x="11504" y="5764"/>
                </a:lnTo>
                <a:lnTo>
                  <a:pt x="11504" y="5715"/>
                </a:lnTo>
                <a:lnTo>
                  <a:pt x="11504" y="5666"/>
                </a:lnTo>
                <a:lnTo>
                  <a:pt x="11553" y="5617"/>
                </a:lnTo>
                <a:lnTo>
                  <a:pt x="11602" y="5593"/>
                </a:lnTo>
                <a:lnTo>
                  <a:pt x="11675" y="5544"/>
                </a:lnTo>
                <a:lnTo>
                  <a:pt x="11821" y="5520"/>
                </a:lnTo>
                <a:lnTo>
                  <a:pt x="11919" y="5520"/>
                </a:lnTo>
                <a:lnTo>
                  <a:pt x="12017" y="5471"/>
                </a:lnTo>
                <a:lnTo>
                  <a:pt x="12114" y="5398"/>
                </a:lnTo>
                <a:lnTo>
                  <a:pt x="12212" y="5324"/>
                </a:lnTo>
                <a:lnTo>
                  <a:pt x="12285" y="5251"/>
                </a:lnTo>
                <a:lnTo>
                  <a:pt x="12359" y="5153"/>
                </a:lnTo>
                <a:lnTo>
                  <a:pt x="12383" y="5031"/>
                </a:lnTo>
                <a:lnTo>
                  <a:pt x="12408" y="4958"/>
                </a:lnTo>
                <a:lnTo>
                  <a:pt x="12383" y="4787"/>
                </a:lnTo>
                <a:lnTo>
                  <a:pt x="12334" y="4714"/>
                </a:lnTo>
                <a:lnTo>
                  <a:pt x="12310" y="4665"/>
                </a:lnTo>
                <a:lnTo>
                  <a:pt x="12310" y="4640"/>
                </a:lnTo>
                <a:lnTo>
                  <a:pt x="12310" y="4592"/>
                </a:lnTo>
                <a:lnTo>
                  <a:pt x="12383" y="4469"/>
                </a:lnTo>
                <a:lnTo>
                  <a:pt x="12505" y="4298"/>
                </a:lnTo>
                <a:lnTo>
                  <a:pt x="12701" y="4103"/>
                </a:lnTo>
                <a:lnTo>
                  <a:pt x="12798" y="4005"/>
                </a:lnTo>
                <a:lnTo>
                  <a:pt x="12945" y="3908"/>
                </a:lnTo>
                <a:lnTo>
                  <a:pt x="13091" y="3834"/>
                </a:lnTo>
                <a:lnTo>
                  <a:pt x="13262" y="3761"/>
                </a:lnTo>
                <a:lnTo>
                  <a:pt x="13604" y="3663"/>
                </a:lnTo>
                <a:lnTo>
                  <a:pt x="13775" y="3639"/>
                </a:lnTo>
                <a:lnTo>
                  <a:pt x="13922" y="3615"/>
                </a:lnTo>
                <a:close/>
                <a:moveTo>
                  <a:pt x="6888" y="2467"/>
                </a:moveTo>
                <a:lnTo>
                  <a:pt x="6986" y="2491"/>
                </a:lnTo>
                <a:lnTo>
                  <a:pt x="7083" y="2516"/>
                </a:lnTo>
                <a:lnTo>
                  <a:pt x="7132" y="2540"/>
                </a:lnTo>
                <a:lnTo>
                  <a:pt x="7181" y="2589"/>
                </a:lnTo>
                <a:lnTo>
                  <a:pt x="7181" y="2638"/>
                </a:lnTo>
                <a:lnTo>
                  <a:pt x="7181" y="2711"/>
                </a:lnTo>
                <a:lnTo>
                  <a:pt x="7132" y="2784"/>
                </a:lnTo>
                <a:lnTo>
                  <a:pt x="7083" y="2858"/>
                </a:lnTo>
                <a:lnTo>
                  <a:pt x="6937" y="3028"/>
                </a:lnTo>
                <a:lnTo>
                  <a:pt x="6864" y="3175"/>
                </a:lnTo>
                <a:lnTo>
                  <a:pt x="6839" y="3322"/>
                </a:lnTo>
                <a:lnTo>
                  <a:pt x="6864" y="3395"/>
                </a:lnTo>
                <a:lnTo>
                  <a:pt x="6888" y="3419"/>
                </a:lnTo>
                <a:lnTo>
                  <a:pt x="6961" y="3517"/>
                </a:lnTo>
                <a:lnTo>
                  <a:pt x="7010" y="3615"/>
                </a:lnTo>
                <a:lnTo>
                  <a:pt x="7059" y="3712"/>
                </a:lnTo>
                <a:lnTo>
                  <a:pt x="7083" y="3810"/>
                </a:lnTo>
                <a:lnTo>
                  <a:pt x="7059" y="3908"/>
                </a:lnTo>
                <a:lnTo>
                  <a:pt x="7010" y="4005"/>
                </a:lnTo>
                <a:lnTo>
                  <a:pt x="6961" y="4103"/>
                </a:lnTo>
                <a:lnTo>
                  <a:pt x="6888" y="4201"/>
                </a:lnTo>
                <a:lnTo>
                  <a:pt x="6839" y="4225"/>
                </a:lnTo>
                <a:lnTo>
                  <a:pt x="6644" y="4225"/>
                </a:lnTo>
                <a:lnTo>
                  <a:pt x="6473" y="4128"/>
                </a:lnTo>
                <a:lnTo>
                  <a:pt x="6302" y="4005"/>
                </a:lnTo>
                <a:lnTo>
                  <a:pt x="6155" y="3859"/>
                </a:lnTo>
                <a:lnTo>
                  <a:pt x="5984" y="3786"/>
                </a:lnTo>
                <a:lnTo>
                  <a:pt x="5838" y="3761"/>
                </a:lnTo>
                <a:lnTo>
                  <a:pt x="5789" y="3786"/>
                </a:lnTo>
                <a:lnTo>
                  <a:pt x="5740" y="3810"/>
                </a:lnTo>
                <a:lnTo>
                  <a:pt x="5642" y="3883"/>
                </a:lnTo>
                <a:lnTo>
                  <a:pt x="5545" y="3957"/>
                </a:lnTo>
                <a:lnTo>
                  <a:pt x="5447" y="3981"/>
                </a:lnTo>
                <a:lnTo>
                  <a:pt x="5349" y="4005"/>
                </a:lnTo>
                <a:lnTo>
                  <a:pt x="5203" y="4030"/>
                </a:lnTo>
                <a:lnTo>
                  <a:pt x="5129" y="4054"/>
                </a:lnTo>
                <a:lnTo>
                  <a:pt x="5081" y="4103"/>
                </a:lnTo>
                <a:lnTo>
                  <a:pt x="5032" y="4128"/>
                </a:lnTo>
                <a:lnTo>
                  <a:pt x="4959" y="4152"/>
                </a:lnTo>
                <a:lnTo>
                  <a:pt x="4788" y="4201"/>
                </a:lnTo>
                <a:lnTo>
                  <a:pt x="4690" y="4201"/>
                </a:lnTo>
                <a:lnTo>
                  <a:pt x="4592" y="4250"/>
                </a:lnTo>
                <a:lnTo>
                  <a:pt x="4494" y="4298"/>
                </a:lnTo>
                <a:lnTo>
                  <a:pt x="4397" y="4372"/>
                </a:lnTo>
                <a:lnTo>
                  <a:pt x="4372" y="4421"/>
                </a:lnTo>
                <a:lnTo>
                  <a:pt x="4372" y="4494"/>
                </a:lnTo>
                <a:lnTo>
                  <a:pt x="4372" y="4616"/>
                </a:lnTo>
                <a:lnTo>
                  <a:pt x="4470" y="4787"/>
                </a:lnTo>
                <a:lnTo>
                  <a:pt x="4592" y="4958"/>
                </a:lnTo>
                <a:lnTo>
                  <a:pt x="4690" y="5031"/>
                </a:lnTo>
                <a:lnTo>
                  <a:pt x="4788" y="5056"/>
                </a:lnTo>
                <a:lnTo>
                  <a:pt x="4885" y="5080"/>
                </a:lnTo>
                <a:lnTo>
                  <a:pt x="5007" y="5080"/>
                </a:lnTo>
                <a:lnTo>
                  <a:pt x="5129" y="5056"/>
                </a:lnTo>
                <a:lnTo>
                  <a:pt x="5227" y="5007"/>
                </a:lnTo>
                <a:lnTo>
                  <a:pt x="5349" y="4933"/>
                </a:lnTo>
                <a:lnTo>
                  <a:pt x="5447" y="4860"/>
                </a:lnTo>
                <a:lnTo>
                  <a:pt x="5642" y="4665"/>
                </a:lnTo>
                <a:lnTo>
                  <a:pt x="5838" y="4518"/>
                </a:lnTo>
                <a:lnTo>
                  <a:pt x="6009" y="4421"/>
                </a:lnTo>
                <a:lnTo>
                  <a:pt x="6131" y="4372"/>
                </a:lnTo>
                <a:lnTo>
                  <a:pt x="6204" y="4396"/>
                </a:lnTo>
                <a:lnTo>
                  <a:pt x="6253" y="4445"/>
                </a:lnTo>
                <a:lnTo>
                  <a:pt x="6302" y="4494"/>
                </a:lnTo>
                <a:lnTo>
                  <a:pt x="6302" y="4567"/>
                </a:lnTo>
                <a:lnTo>
                  <a:pt x="6326" y="4640"/>
                </a:lnTo>
                <a:lnTo>
                  <a:pt x="6375" y="4714"/>
                </a:lnTo>
                <a:lnTo>
                  <a:pt x="6424" y="4738"/>
                </a:lnTo>
                <a:lnTo>
                  <a:pt x="6497" y="4763"/>
                </a:lnTo>
                <a:lnTo>
                  <a:pt x="6595" y="4787"/>
                </a:lnTo>
                <a:lnTo>
                  <a:pt x="6693" y="4811"/>
                </a:lnTo>
                <a:lnTo>
                  <a:pt x="6790" y="4885"/>
                </a:lnTo>
                <a:lnTo>
                  <a:pt x="6888" y="4958"/>
                </a:lnTo>
                <a:lnTo>
                  <a:pt x="6937" y="5031"/>
                </a:lnTo>
                <a:lnTo>
                  <a:pt x="6961" y="5153"/>
                </a:lnTo>
                <a:lnTo>
                  <a:pt x="6937" y="5251"/>
                </a:lnTo>
                <a:lnTo>
                  <a:pt x="6888" y="5324"/>
                </a:lnTo>
                <a:lnTo>
                  <a:pt x="6790" y="5398"/>
                </a:lnTo>
                <a:lnTo>
                  <a:pt x="6693" y="5471"/>
                </a:lnTo>
                <a:lnTo>
                  <a:pt x="6595" y="5520"/>
                </a:lnTo>
                <a:lnTo>
                  <a:pt x="6497" y="5520"/>
                </a:lnTo>
                <a:lnTo>
                  <a:pt x="6399" y="5544"/>
                </a:lnTo>
                <a:lnTo>
                  <a:pt x="6253" y="5642"/>
                </a:lnTo>
                <a:lnTo>
                  <a:pt x="6082" y="5764"/>
                </a:lnTo>
                <a:lnTo>
                  <a:pt x="5935" y="5910"/>
                </a:lnTo>
                <a:lnTo>
                  <a:pt x="5764" y="6057"/>
                </a:lnTo>
                <a:lnTo>
                  <a:pt x="5594" y="6179"/>
                </a:lnTo>
                <a:lnTo>
                  <a:pt x="5471" y="6252"/>
                </a:lnTo>
                <a:lnTo>
                  <a:pt x="5349" y="6277"/>
                </a:lnTo>
                <a:lnTo>
                  <a:pt x="5227" y="6326"/>
                </a:lnTo>
                <a:lnTo>
                  <a:pt x="5056" y="6448"/>
                </a:lnTo>
                <a:lnTo>
                  <a:pt x="4812" y="6643"/>
                </a:lnTo>
                <a:lnTo>
                  <a:pt x="4568" y="6887"/>
                </a:lnTo>
                <a:lnTo>
                  <a:pt x="4226" y="7229"/>
                </a:lnTo>
                <a:lnTo>
                  <a:pt x="4104" y="7327"/>
                </a:lnTo>
                <a:lnTo>
                  <a:pt x="3957" y="7449"/>
                </a:lnTo>
                <a:lnTo>
                  <a:pt x="3640" y="7644"/>
                </a:lnTo>
                <a:lnTo>
                  <a:pt x="3347" y="7767"/>
                </a:lnTo>
                <a:lnTo>
                  <a:pt x="3200" y="7791"/>
                </a:lnTo>
                <a:lnTo>
                  <a:pt x="3078" y="7815"/>
                </a:lnTo>
                <a:lnTo>
                  <a:pt x="2834" y="7815"/>
                </a:lnTo>
                <a:lnTo>
                  <a:pt x="2614" y="7864"/>
                </a:lnTo>
                <a:lnTo>
                  <a:pt x="2443" y="7938"/>
                </a:lnTo>
                <a:lnTo>
                  <a:pt x="2321" y="8011"/>
                </a:lnTo>
                <a:lnTo>
                  <a:pt x="2248" y="8084"/>
                </a:lnTo>
                <a:lnTo>
                  <a:pt x="2174" y="8182"/>
                </a:lnTo>
                <a:lnTo>
                  <a:pt x="2125" y="8279"/>
                </a:lnTo>
                <a:lnTo>
                  <a:pt x="2125" y="8377"/>
                </a:lnTo>
                <a:lnTo>
                  <a:pt x="2125" y="8475"/>
                </a:lnTo>
                <a:lnTo>
                  <a:pt x="2174" y="8573"/>
                </a:lnTo>
                <a:lnTo>
                  <a:pt x="2248" y="8670"/>
                </a:lnTo>
                <a:lnTo>
                  <a:pt x="2321" y="8768"/>
                </a:lnTo>
                <a:lnTo>
                  <a:pt x="2394" y="8841"/>
                </a:lnTo>
                <a:lnTo>
                  <a:pt x="2492" y="8890"/>
                </a:lnTo>
                <a:lnTo>
                  <a:pt x="2614" y="8939"/>
                </a:lnTo>
                <a:lnTo>
                  <a:pt x="2687" y="8939"/>
                </a:lnTo>
                <a:lnTo>
                  <a:pt x="2809" y="8988"/>
                </a:lnTo>
                <a:lnTo>
                  <a:pt x="2956" y="9085"/>
                </a:lnTo>
                <a:lnTo>
                  <a:pt x="3151" y="9232"/>
                </a:lnTo>
                <a:lnTo>
                  <a:pt x="3371" y="9427"/>
                </a:lnTo>
                <a:lnTo>
                  <a:pt x="3566" y="9623"/>
                </a:lnTo>
                <a:lnTo>
                  <a:pt x="3762" y="9769"/>
                </a:lnTo>
                <a:lnTo>
                  <a:pt x="3908" y="9867"/>
                </a:lnTo>
                <a:lnTo>
                  <a:pt x="4030" y="9891"/>
                </a:lnTo>
                <a:lnTo>
                  <a:pt x="4177" y="9867"/>
                </a:lnTo>
                <a:lnTo>
                  <a:pt x="4250" y="9843"/>
                </a:lnTo>
                <a:lnTo>
                  <a:pt x="4324" y="9818"/>
                </a:lnTo>
                <a:lnTo>
                  <a:pt x="4372" y="9769"/>
                </a:lnTo>
                <a:lnTo>
                  <a:pt x="4494" y="9745"/>
                </a:lnTo>
                <a:lnTo>
                  <a:pt x="4641" y="9720"/>
                </a:lnTo>
                <a:lnTo>
                  <a:pt x="4959" y="9720"/>
                </a:lnTo>
                <a:lnTo>
                  <a:pt x="5105" y="9769"/>
                </a:lnTo>
                <a:lnTo>
                  <a:pt x="5252" y="9818"/>
                </a:lnTo>
                <a:lnTo>
                  <a:pt x="5349" y="9916"/>
                </a:lnTo>
                <a:lnTo>
                  <a:pt x="5447" y="9989"/>
                </a:lnTo>
                <a:lnTo>
                  <a:pt x="5545" y="10038"/>
                </a:lnTo>
                <a:lnTo>
                  <a:pt x="5642" y="10087"/>
                </a:lnTo>
                <a:lnTo>
                  <a:pt x="5740" y="10087"/>
                </a:lnTo>
                <a:lnTo>
                  <a:pt x="5838" y="10136"/>
                </a:lnTo>
                <a:lnTo>
                  <a:pt x="5984" y="10209"/>
                </a:lnTo>
                <a:lnTo>
                  <a:pt x="6155" y="10331"/>
                </a:lnTo>
                <a:lnTo>
                  <a:pt x="6302" y="10478"/>
                </a:lnTo>
                <a:lnTo>
                  <a:pt x="6473" y="10624"/>
                </a:lnTo>
                <a:lnTo>
                  <a:pt x="6644" y="10746"/>
                </a:lnTo>
                <a:lnTo>
                  <a:pt x="6790" y="10819"/>
                </a:lnTo>
                <a:lnTo>
                  <a:pt x="6888" y="10844"/>
                </a:lnTo>
                <a:lnTo>
                  <a:pt x="6961" y="10868"/>
                </a:lnTo>
                <a:lnTo>
                  <a:pt x="7083" y="10917"/>
                </a:lnTo>
                <a:lnTo>
                  <a:pt x="7181" y="10966"/>
                </a:lnTo>
                <a:lnTo>
                  <a:pt x="7254" y="11039"/>
                </a:lnTo>
                <a:lnTo>
                  <a:pt x="7352" y="11113"/>
                </a:lnTo>
                <a:lnTo>
                  <a:pt x="7450" y="11186"/>
                </a:lnTo>
                <a:lnTo>
                  <a:pt x="7547" y="11210"/>
                </a:lnTo>
                <a:lnTo>
                  <a:pt x="7645" y="11235"/>
                </a:lnTo>
                <a:lnTo>
                  <a:pt x="7743" y="11259"/>
                </a:lnTo>
                <a:lnTo>
                  <a:pt x="7840" y="11283"/>
                </a:lnTo>
                <a:lnTo>
                  <a:pt x="7938" y="11357"/>
                </a:lnTo>
                <a:lnTo>
                  <a:pt x="8036" y="11430"/>
                </a:lnTo>
                <a:lnTo>
                  <a:pt x="8109" y="11528"/>
                </a:lnTo>
                <a:lnTo>
                  <a:pt x="8158" y="11625"/>
                </a:lnTo>
                <a:lnTo>
                  <a:pt x="8207" y="11723"/>
                </a:lnTo>
                <a:lnTo>
                  <a:pt x="8207" y="11796"/>
                </a:lnTo>
                <a:lnTo>
                  <a:pt x="8207" y="11894"/>
                </a:lnTo>
                <a:lnTo>
                  <a:pt x="8158" y="11992"/>
                </a:lnTo>
                <a:lnTo>
                  <a:pt x="8109" y="12089"/>
                </a:lnTo>
                <a:lnTo>
                  <a:pt x="8036" y="12187"/>
                </a:lnTo>
                <a:lnTo>
                  <a:pt x="7963" y="12285"/>
                </a:lnTo>
                <a:lnTo>
                  <a:pt x="7889" y="12383"/>
                </a:lnTo>
                <a:lnTo>
                  <a:pt x="7840" y="12480"/>
                </a:lnTo>
                <a:lnTo>
                  <a:pt x="7840" y="12578"/>
                </a:lnTo>
                <a:lnTo>
                  <a:pt x="7816" y="12676"/>
                </a:lnTo>
                <a:lnTo>
                  <a:pt x="7718" y="12822"/>
                </a:lnTo>
                <a:lnTo>
                  <a:pt x="7596" y="12969"/>
                </a:lnTo>
                <a:lnTo>
                  <a:pt x="7450" y="13140"/>
                </a:lnTo>
                <a:lnTo>
                  <a:pt x="7303" y="13311"/>
                </a:lnTo>
                <a:lnTo>
                  <a:pt x="7181" y="13457"/>
                </a:lnTo>
                <a:lnTo>
                  <a:pt x="7108" y="13604"/>
                </a:lnTo>
                <a:lnTo>
                  <a:pt x="7083" y="13701"/>
                </a:lnTo>
                <a:lnTo>
                  <a:pt x="7034" y="13823"/>
                </a:lnTo>
                <a:lnTo>
                  <a:pt x="6961" y="13970"/>
                </a:lnTo>
                <a:lnTo>
                  <a:pt x="6839" y="14117"/>
                </a:lnTo>
                <a:lnTo>
                  <a:pt x="6693" y="14288"/>
                </a:lnTo>
                <a:lnTo>
                  <a:pt x="6546" y="14434"/>
                </a:lnTo>
                <a:lnTo>
                  <a:pt x="6424" y="14605"/>
                </a:lnTo>
                <a:lnTo>
                  <a:pt x="6351" y="14752"/>
                </a:lnTo>
                <a:lnTo>
                  <a:pt x="6302" y="14849"/>
                </a:lnTo>
                <a:lnTo>
                  <a:pt x="6277" y="14947"/>
                </a:lnTo>
                <a:lnTo>
                  <a:pt x="6229" y="15069"/>
                </a:lnTo>
                <a:lnTo>
                  <a:pt x="6131" y="15216"/>
                </a:lnTo>
                <a:lnTo>
                  <a:pt x="6033" y="15338"/>
                </a:lnTo>
                <a:lnTo>
                  <a:pt x="5911" y="15460"/>
                </a:lnTo>
                <a:lnTo>
                  <a:pt x="5813" y="15582"/>
                </a:lnTo>
                <a:lnTo>
                  <a:pt x="5764" y="15704"/>
                </a:lnTo>
                <a:lnTo>
                  <a:pt x="5740" y="15802"/>
                </a:lnTo>
                <a:lnTo>
                  <a:pt x="5764" y="15973"/>
                </a:lnTo>
                <a:lnTo>
                  <a:pt x="5789" y="16046"/>
                </a:lnTo>
                <a:lnTo>
                  <a:pt x="5838" y="16095"/>
                </a:lnTo>
                <a:lnTo>
                  <a:pt x="5862" y="16144"/>
                </a:lnTo>
                <a:lnTo>
                  <a:pt x="5911" y="16217"/>
                </a:lnTo>
                <a:lnTo>
                  <a:pt x="5935" y="16388"/>
                </a:lnTo>
                <a:lnTo>
                  <a:pt x="5911" y="16461"/>
                </a:lnTo>
                <a:lnTo>
                  <a:pt x="5862" y="16510"/>
                </a:lnTo>
                <a:lnTo>
                  <a:pt x="5813" y="16559"/>
                </a:lnTo>
                <a:lnTo>
                  <a:pt x="5642" y="16559"/>
                </a:lnTo>
                <a:lnTo>
                  <a:pt x="5545" y="16510"/>
                </a:lnTo>
                <a:lnTo>
                  <a:pt x="5447" y="16461"/>
                </a:lnTo>
                <a:lnTo>
                  <a:pt x="5349" y="16388"/>
                </a:lnTo>
                <a:lnTo>
                  <a:pt x="5276" y="16266"/>
                </a:lnTo>
                <a:lnTo>
                  <a:pt x="5227" y="16119"/>
                </a:lnTo>
                <a:lnTo>
                  <a:pt x="5178" y="15973"/>
                </a:lnTo>
                <a:lnTo>
                  <a:pt x="5178" y="15802"/>
                </a:lnTo>
                <a:lnTo>
                  <a:pt x="5154" y="15655"/>
                </a:lnTo>
                <a:lnTo>
                  <a:pt x="5105" y="15484"/>
                </a:lnTo>
                <a:lnTo>
                  <a:pt x="5056" y="15338"/>
                </a:lnTo>
                <a:lnTo>
                  <a:pt x="4983" y="15240"/>
                </a:lnTo>
                <a:lnTo>
                  <a:pt x="4934" y="15191"/>
                </a:lnTo>
                <a:lnTo>
                  <a:pt x="4910" y="15093"/>
                </a:lnTo>
                <a:lnTo>
                  <a:pt x="4836" y="14849"/>
                </a:lnTo>
                <a:lnTo>
                  <a:pt x="4812" y="14556"/>
                </a:lnTo>
                <a:lnTo>
                  <a:pt x="4788" y="14214"/>
                </a:lnTo>
                <a:lnTo>
                  <a:pt x="4788" y="13970"/>
                </a:lnTo>
                <a:lnTo>
                  <a:pt x="4788" y="13799"/>
                </a:lnTo>
                <a:lnTo>
                  <a:pt x="4739" y="13604"/>
                </a:lnTo>
                <a:lnTo>
                  <a:pt x="4714" y="13433"/>
                </a:lnTo>
                <a:lnTo>
                  <a:pt x="4641" y="13237"/>
                </a:lnTo>
                <a:lnTo>
                  <a:pt x="4568" y="13066"/>
                </a:lnTo>
                <a:lnTo>
                  <a:pt x="4494" y="12920"/>
                </a:lnTo>
                <a:lnTo>
                  <a:pt x="4397" y="12773"/>
                </a:lnTo>
                <a:lnTo>
                  <a:pt x="4324" y="12676"/>
                </a:lnTo>
                <a:lnTo>
                  <a:pt x="4128" y="12456"/>
                </a:lnTo>
                <a:lnTo>
                  <a:pt x="3982" y="12260"/>
                </a:lnTo>
                <a:lnTo>
                  <a:pt x="3884" y="12114"/>
                </a:lnTo>
                <a:lnTo>
                  <a:pt x="3835" y="11992"/>
                </a:lnTo>
                <a:lnTo>
                  <a:pt x="3811" y="11845"/>
                </a:lnTo>
                <a:lnTo>
                  <a:pt x="3786" y="11772"/>
                </a:lnTo>
                <a:lnTo>
                  <a:pt x="3737" y="11723"/>
                </a:lnTo>
                <a:lnTo>
                  <a:pt x="3713" y="11650"/>
                </a:lnTo>
                <a:lnTo>
                  <a:pt x="3664" y="11528"/>
                </a:lnTo>
                <a:lnTo>
                  <a:pt x="3664" y="11381"/>
                </a:lnTo>
                <a:lnTo>
                  <a:pt x="3640" y="11235"/>
                </a:lnTo>
                <a:lnTo>
                  <a:pt x="3664" y="11088"/>
                </a:lnTo>
                <a:lnTo>
                  <a:pt x="3664" y="10942"/>
                </a:lnTo>
                <a:lnTo>
                  <a:pt x="3713" y="10819"/>
                </a:lnTo>
                <a:lnTo>
                  <a:pt x="3737" y="10771"/>
                </a:lnTo>
                <a:lnTo>
                  <a:pt x="3786" y="10697"/>
                </a:lnTo>
                <a:lnTo>
                  <a:pt x="3811" y="10648"/>
                </a:lnTo>
                <a:lnTo>
                  <a:pt x="3835" y="10478"/>
                </a:lnTo>
                <a:lnTo>
                  <a:pt x="3811" y="10307"/>
                </a:lnTo>
                <a:lnTo>
                  <a:pt x="3786" y="10233"/>
                </a:lnTo>
                <a:lnTo>
                  <a:pt x="3737" y="10184"/>
                </a:lnTo>
                <a:lnTo>
                  <a:pt x="3689" y="10160"/>
                </a:lnTo>
                <a:lnTo>
                  <a:pt x="3615" y="10111"/>
                </a:lnTo>
                <a:lnTo>
                  <a:pt x="3444" y="10087"/>
                </a:lnTo>
                <a:lnTo>
                  <a:pt x="3347" y="10062"/>
                </a:lnTo>
                <a:lnTo>
                  <a:pt x="3200" y="9989"/>
                </a:lnTo>
                <a:lnTo>
                  <a:pt x="3054" y="9867"/>
                </a:lnTo>
                <a:lnTo>
                  <a:pt x="2883" y="9720"/>
                </a:lnTo>
                <a:lnTo>
                  <a:pt x="2712" y="9574"/>
                </a:lnTo>
                <a:lnTo>
                  <a:pt x="2565" y="9452"/>
                </a:lnTo>
                <a:lnTo>
                  <a:pt x="2419" y="9354"/>
                </a:lnTo>
                <a:lnTo>
                  <a:pt x="2321" y="9330"/>
                </a:lnTo>
                <a:lnTo>
                  <a:pt x="2199" y="9281"/>
                </a:lnTo>
                <a:lnTo>
                  <a:pt x="2003" y="9159"/>
                </a:lnTo>
                <a:lnTo>
                  <a:pt x="1784" y="8988"/>
                </a:lnTo>
                <a:lnTo>
                  <a:pt x="1539" y="8768"/>
                </a:lnTo>
                <a:lnTo>
                  <a:pt x="1246" y="8402"/>
                </a:lnTo>
                <a:lnTo>
                  <a:pt x="1078" y="8185"/>
                </a:lnTo>
                <a:lnTo>
                  <a:pt x="1124" y="7840"/>
                </a:lnTo>
                <a:lnTo>
                  <a:pt x="1197" y="7473"/>
                </a:lnTo>
                <a:lnTo>
                  <a:pt x="1295" y="7132"/>
                </a:lnTo>
                <a:lnTo>
                  <a:pt x="1393" y="6790"/>
                </a:lnTo>
                <a:lnTo>
                  <a:pt x="1515" y="6448"/>
                </a:lnTo>
                <a:lnTo>
                  <a:pt x="1637" y="6106"/>
                </a:lnTo>
                <a:lnTo>
                  <a:pt x="1784" y="5788"/>
                </a:lnTo>
                <a:lnTo>
                  <a:pt x="1954" y="5471"/>
                </a:lnTo>
                <a:lnTo>
                  <a:pt x="2125" y="5153"/>
                </a:lnTo>
                <a:lnTo>
                  <a:pt x="2296" y="4860"/>
                </a:lnTo>
                <a:lnTo>
                  <a:pt x="2516" y="4567"/>
                </a:lnTo>
                <a:lnTo>
                  <a:pt x="2712" y="4298"/>
                </a:lnTo>
                <a:lnTo>
                  <a:pt x="3151" y="3737"/>
                </a:lnTo>
                <a:lnTo>
                  <a:pt x="3664" y="3248"/>
                </a:lnTo>
                <a:lnTo>
                  <a:pt x="4079" y="3248"/>
                </a:lnTo>
                <a:lnTo>
                  <a:pt x="4299" y="3297"/>
                </a:lnTo>
                <a:lnTo>
                  <a:pt x="4470" y="3346"/>
                </a:lnTo>
                <a:lnTo>
                  <a:pt x="4592" y="3419"/>
                </a:lnTo>
                <a:lnTo>
                  <a:pt x="4690" y="3493"/>
                </a:lnTo>
                <a:lnTo>
                  <a:pt x="4788" y="3517"/>
                </a:lnTo>
                <a:lnTo>
                  <a:pt x="4885" y="3493"/>
                </a:lnTo>
                <a:lnTo>
                  <a:pt x="4983" y="3419"/>
                </a:lnTo>
                <a:lnTo>
                  <a:pt x="5056" y="3346"/>
                </a:lnTo>
                <a:lnTo>
                  <a:pt x="5178" y="3297"/>
                </a:lnTo>
                <a:lnTo>
                  <a:pt x="5276" y="3248"/>
                </a:lnTo>
                <a:lnTo>
                  <a:pt x="5349" y="3248"/>
                </a:lnTo>
                <a:lnTo>
                  <a:pt x="5471" y="3199"/>
                </a:lnTo>
                <a:lnTo>
                  <a:pt x="5594" y="3126"/>
                </a:lnTo>
                <a:lnTo>
                  <a:pt x="5764" y="3004"/>
                </a:lnTo>
                <a:lnTo>
                  <a:pt x="5935" y="2858"/>
                </a:lnTo>
                <a:lnTo>
                  <a:pt x="6131" y="2711"/>
                </a:lnTo>
                <a:lnTo>
                  <a:pt x="6375" y="2589"/>
                </a:lnTo>
                <a:lnTo>
                  <a:pt x="6619" y="2516"/>
                </a:lnTo>
                <a:lnTo>
                  <a:pt x="6888" y="2467"/>
                </a:lnTo>
                <a:close/>
                <a:moveTo>
                  <a:pt x="9379" y="0"/>
                </a:moveTo>
                <a:lnTo>
                  <a:pt x="8891" y="24"/>
                </a:lnTo>
                <a:lnTo>
                  <a:pt x="8427" y="49"/>
                </a:lnTo>
                <a:lnTo>
                  <a:pt x="7963" y="122"/>
                </a:lnTo>
                <a:lnTo>
                  <a:pt x="7499" y="195"/>
                </a:lnTo>
                <a:lnTo>
                  <a:pt x="7034" y="293"/>
                </a:lnTo>
                <a:lnTo>
                  <a:pt x="6595" y="440"/>
                </a:lnTo>
                <a:lnTo>
                  <a:pt x="6155" y="586"/>
                </a:lnTo>
                <a:lnTo>
                  <a:pt x="5740" y="733"/>
                </a:lnTo>
                <a:lnTo>
                  <a:pt x="5325" y="928"/>
                </a:lnTo>
                <a:lnTo>
                  <a:pt x="4910" y="1148"/>
                </a:lnTo>
                <a:lnTo>
                  <a:pt x="4519" y="1368"/>
                </a:lnTo>
                <a:lnTo>
                  <a:pt x="4128" y="1612"/>
                </a:lnTo>
                <a:lnTo>
                  <a:pt x="3762" y="1881"/>
                </a:lnTo>
                <a:lnTo>
                  <a:pt x="3420" y="2149"/>
                </a:lnTo>
                <a:lnTo>
                  <a:pt x="3078" y="2442"/>
                </a:lnTo>
                <a:lnTo>
                  <a:pt x="2760" y="2760"/>
                </a:lnTo>
                <a:lnTo>
                  <a:pt x="2443" y="3077"/>
                </a:lnTo>
                <a:lnTo>
                  <a:pt x="2150" y="3419"/>
                </a:lnTo>
                <a:lnTo>
                  <a:pt x="1881" y="3761"/>
                </a:lnTo>
                <a:lnTo>
                  <a:pt x="1613" y="4128"/>
                </a:lnTo>
                <a:lnTo>
                  <a:pt x="1368" y="4518"/>
                </a:lnTo>
                <a:lnTo>
                  <a:pt x="1149" y="4909"/>
                </a:lnTo>
                <a:lnTo>
                  <a:pt x="929" y="5324"/>
                </a:lnTo>
                <a:lnTo>
                  <a:pt x="733" y="5739"/>
                </a:lnTo>
                <a:lnTo>
                  <a:pt x="587" y="6155"/>
                </a:lnTo>
                <a:lnTo>
                  <a:pt x="440" y="6594"/>
                </a:lnTo>
                <a:lnTo>
                  <a:pt x="294" y="7034"/>
                </a:lnTo>
                <a:lnTo>
                  <a:pt x="196" y="7498"/>
                </a:lnTo>
                <a:lnTo>
                  <a:pt x="123" y="7962"/>
                </a:lnTo>
                <a:lnTo>
                  <a:pt x="49" y="8426"/>
                </a:lnTo>
                <a:lnTo>
                  <a:pt x="25" y="8890"/>
                </a:lnTo>
                <a:lnTo>
                  <a:pt x="1" y="9378"/>
                </a:lnTo>
                <a:lnTo>
                  <a:pt x="25" y="9867"/>
                </a:lnTo>
                <a:lnTo>
                  <a:pt x="49" y="10331"/>
                </a:lnTo>
                <a:lnTo>
                  <a:pt x="123" y="10795"/>
                </a:lnTo>
                <a:lnTo>
                  <a:pt x="196" y="11259"/>
                </a:lnTo>
                <a:lnTo>
                  <a:pt x="294" y="11723"/>
                </a:lnTo>
                <a:lnTo>
                  <a:pt x="440" y="12163"/>
                </a:lnTo>
                <a:lnTo>
                  <a:pt x="587" y="12602"/>
                </a:lnTo>
                <a:lnTo>
                  <a:pt x="733" y="13018"/>
                </a:lnTo>
                <a:lnTo>
                  <a:pt x="929" y="13433"/>
                </a:lnTo>
                <a:lnTo>
                  <a:pt x="1149" y="13848"/>
                </a:lnTo>
                <a:lnTo>
                  <a:pt x="1368" y="14239"/>
                </a:lnTo>
                <a:lnTo>
                  <a:pt x="1613" y="14629"/>
                </a:lnTo>
                <a:lnTo>
                  <a:pt x="1881" y="14996"/>
                </a:lnTo>
                <a:lnTo>
                  <a:pt x="2150" y="15338"/>
                </a:lnTo>
                <a:lnTo>
                  <a:pt x="2443" y="15680"/>
                </a:lnTo>
                <a:lnTo>
                  <a:pt x="2760" y="15997"/>
                </a:lnTo>
                <a:lnTo>
                  <a:pt x="3078" y="16315"/>
                </a:lnTo>
                <a:lnTo>
                  <a:pt x="3420" y="16608"/>
                </a:lnTo>
                <a:lnTo>
                  <a:pt x="3762" y="16876"/>
                </a:lnTo>
                <a:lnTo>
                  <a:pt x="4128" y="17145"/>
                </a:lnTo>
                <a:lnTo>
                  <a:pt x="4519" y="17389"/>
                </a:lnTo>
                <a:lnTo>
                  <a:pt x="4910" y="17609"/>
                </a:lnTo>
                <a:lnTo>
                  <a:pt x="5325" y="17829"/>
                </a:lnTo>
                <a:lnTo>
                  <a:pt x="5740" y="18024"/>
                </a:lnTo>
                <a:lnTo>
                  <a:pt x="6155" y="18171"/>
                </a:lnTo>
                <a:lnTo>
                  <a:pt x="6595" y="18317"/>
                </a:lnTo>
                <a:lnTo>
                  <a:pt x="7034" y="18464"/>
                </a:lnTo>
                <a:lnTo>
                  <a:pt x="7499" y="18562"/>
                </a:lnTo>
                <a:lnTo>
                  <a:pt x="7963" y="18635"/>
                </a:lnTo>
                <a:lnTo>
                  <a:pt x="8427" y="18708"/>
                </a:lnTo>
                <a:lnTo>
                  <a:pt x="8891" y="18733"/>
                </a:lnTo>
                <a:lnTo>
                  <a:pt x="9379" y="18757"/>
                </a:lnTo>
                <a:lnTo>
                  <a:pt x="9868" y="18733"/>
                </a:lnTo>
                <a:lnTo>
                  <a:pt x="10332" y="18708"/>
                </a:lnTo>
                <a:lnTo>
                  <a:pt x="10796" y="18635"/>
                </a:lnTo>
                <a:lnTo>
                  <a:pt x="11260" y="18562"/>
                </a:lnTo>
                <a:lnTo>
                  <a:pt x="11724" y="18464"/>
                </a:lnTo>
                <a:lnTo>
                  <a:pt x="12163" y="18317"/>
                </a:lnTo>
                <a:lnTo>
                  <a:pt x="12603" y="18171"/>
                </a:lnTo>
                <a:lnTo>
                  <a:pt x="13018" y="18024"/>
                </a:lnTo>
                <a:lnTo>
                  <a:pt x="13433" y="17829"/>
                </a:lnTo>
                <a:lnTo>
                  <a:pt x="13848" y="17609"/>
                </a:lnTo>
                <a:lnTo>
                  <a:pt x="14239" y="17389"/>
                </a:lnTo>
                <a:lnTo>
                  <a:pt x="14630" y="17145"/>
                </a:lnTo>
                <a:lnTo>
                  <a:pt x="14996" y="16876"/>
                </a:lnTo>
                <a:lnTo>
                  <a:pt x="15338" y="16608"/>
                </a:lnTo>
                <a:lnTo>
                  <a:pt x="15680" y="16315"/>
                </a:lnTo>
                <a:lnTo>
                  <a:pt x="15998" y="15997"/>
                </a:lnTo>
                <a:lnTo>
                  <a:pt x="16315" y="15680"/>
                </a:lnTo>
                <a:lnTo>
                  <a:pt x="16608" y="15338"/>
                </a:lnTo>
                <a:lnTo>
                  <a:pt x="16877" y="14996"/>
                </a:lnTo>
                <a:lnTo>
                  <a:pt x="17146" y="14629"/>
                </a:lnTo>
                <a:lnTo>
                  <a:pt x="17390" y="14239"/>
                </a:lnTo>
                <a:lnTo>
                  <a:pt x="17610" y="13848"/>
                </a:lnTo>
                <a:lnTo>
                  <a:pt x="17829" y="13433"/>
                </a:lnTo>
                <a:lnTo>
                  <a:pt x="18025" y="13018"/>
                </a:lnTo>
                <a:lnTo>
                  <a:pt x="18171" y="12602"/>
                </a:lnTo>
                <a:lnTo>
                  <a:pt x="18318" y="12163"/>
                </a:lnTo>
                <a:lnTo>
                  <a:pt x="18464" y="11723"/>
                </a:lnTo>
                <a:lnTo>
                  <a:pt x="18562" y="11259"/>
                </a:lnTo>
                <a:lnTo>
                  <a:pt x="18635" y="10795"/>
                </a:lnTo>
                <a:lnTo>
                  <a:pt x="18709" y="10331"/>
                </a:lnTo>
                <a:lnTo>
                  <a:pt x="18733" y="9867"/>
                </a:lnTo>
                <a:lnTo>
                  <a:pt x="18758" y="9378"/>
                </a:lnTo>
                <a:lnTo>
                  <a:pt x="18733" y="8890"/>
                </a:lnTo>
                <a:lnTo>
                  <a:pt x="18709" y="8426"/>
                </a:lnTo>
                <a:lnTo>
                  <a:pt x="18635" y="7962"/>
                </a:lnTo>
                <a:lnTo>
                  <a:pt x="18562" y="7498"/>
                </a:lnTo>
                <a:lnTo>
                  <a:pt x="18464" y="7034"/>
                </a:lnTo>
                <a:lnTo>
                  <a:pt x="18318" y="6594"/>
                </a:lnTo>
                <a:lnTo>
                  <a:pt x="18171" y="6155"/>
                </a:lnTo>
                <a:lnTo>
                  <a:pt x="18025" y="5739"/>
                </a:lnTo>
                <a:lnTo>
                  <a:pt x="17829" y="5324"/>
                </a:lnTo>
                <a:lnTo>
                  <a:pt x="17610" y="4909"/>
                </a:lnTo>
                <a:lnTo>
                  <a:pt x="17390" y="4518"/>
                </a:lnTo>
                <a:lnTo>
                  <a:pt x="17146" y="4128"/>
                </a:lnTo>
                <a:lnTo>
                  <a:pt x="16877" y="3761"/>
                </a:lnTo>
                <a:lnTo>
                  <a:pt x="16608" y="3419"/>
                </a:lnTo>
                <a:lnTo>
                  <a:pt x="16315" y="3077"/>
                </a:lnTo>
                <a:lnTo>
                  <a:pt x="15998" y="2760"/>
                </a:lnTo>
                <a:lnTo>
                  <a:pt x="15680" y="2442"/>
                </a:lnTo>
                <a:lnTo>
                  <a:pt x="15338" y="2149"/>
                </a:lnTo>
                <a:lnTo>
                  <a:pt x="14996" y="1881"/>
                </a:lnTo>
                <a:lnTo>
                  <a:pt x="14630" y="1612"/>
                </a:lnTo>
                <a:lnTo>
                  <a:pt x="14239" y="1368"/>
                </a:lnTo>
                <a:lnTo>
                  <a:pt x="13848" y="1148"/>
                </a:lnTo>
                <a:lnTo>
                  <a:pt x="13433" y="928"/>
                </a:lnTo>
                <a:lnTo>
                  <a:pt x="13018" y="733"/>
                </a:lnTo>
                <a:lnTo>
                  <a:pt x="12603" y="586"/>
                </a:lnTo>
                <a:lnTo>
                  <a:pt x="12163" y="440"/>
                </a:lnTo>
                <a:lnTo>
                  <a:pt x="11724" y="293"/>
                </a:lnTo>
                <a:lnTo>
                  <a:pt x="11260" y="195"/>
                </a:lnTo>
                <a:lnTo>
                  <a:pt x="10796" y="122"/>
                </a:lnTo>
                <a:lnTo>
                  <a:pt x="10332" y="49"/>
                </a:lnTo>
                <a:lnTo>
                  <a:pt x="9868" y="24"/>
                </a:lnTo>
                <a:lnTo>
                  <a:pt x="937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nvGrpSpPr>
          <p:cNvPr id="4607" name="Google Shape;4607;p39"/>
          <p:cNvGrpSpPr/>
          <p:nvPr/>
        </p:nvGrpSpPr>
        <p:grpSpPr>
          <a:xfrm>
            <a:off x="5433259" y="3207435"/>
            <a:ext cx="342008" cy="342029"/>
            <a:chOff x="6654650" y="3665275"/>
            <a:chExt cx="409100" cy="409125"/>
          </a:xfrm>
        </p:grpSpPr>
        <p:sp>
          <p:nvSpPr>
            <p:cNvPr id="4608" name="Google Shape;4608;p39"/>
            <p:cNvSpPr/>
            <p:nvPr/>
          </p:nvSpPr>
          <p:spPr>
            <a:xfrm>
              <a:off x="6808525" y="3819150"/>
              <a:ext cx="211875" cy="211900"/>
            </a:xfrm>
            <a:custGeom>
              <a:avLst/>
              <a:gdLst/>
              <a:ahLst/>
              <a:cxnLst/>
              <a:rect l="l" t="t" r="r" b="b"/>
              <a:pathLst>
                <a:path w="8475" h="8476" extrusionOk="0">
                  <a:moveTo>
                    <a:pt x="8157" y="0"/>
                  </a:moveTo>
                  <a:lnTo>
                    <a:pt x="7327" y="1075"/>
                  </a:lnTo>
                  <a:lnTo>
                    <a:pt x="6399" y="2150"/>
                  </a:lnTo>
                  <a:lnTo>
                    <a:pt x="5422" y="3249"/>
                  </a:lnTo>
                  <a:lnTo>
                    <a:pt x="4347" y="4348"/>
                  </a:lnTo>
                  <a:lnTo>
                    <a:pt x="3248" y="5422"/>
                  </a:lnTo>
                  <a:lnTo>
                    <a:pt x="2149" y="6399"/>
                  </a:lnTo>
                  <a:lnTo>
                    <a:pt x="1075" y="7327"/>
                  </a:lnTo>
                  <a:lnTo>
                    <a:pt x="0" y="8158"/>
                  </a:lnTo>
                  <a:lnTo>
                    <a:pt x="440" y="8280"/>
                  </a:lnTo>
                  <a:lnTo>
                    <a:pt x="855" y="8377"/>
                  </a:lnTo>
                  <a:lnTo>
                    <a:pt x="1294" y="8426"/>
                  </a:lnTo>
                  <a:lnTo>
                    <a:pt x="1734" y="8475"/>
                  </a:lnTo>
                  <a:lnTo>
                    <a:pt x="2174" y="8475"/>
                  </a:lnTo>
                  <a:lnTo>
                    <a:pt x="2613" y="8451"/>
                  </a:lnTo>
                  <a:lnTo>
                    <a:pt x="3028" y="8402"/>
                  </a:lnTo>
                  <a:lnTo>
                    <a:pt x="3468" y="8304"/>
                  </a:lnTo>
                  <a:lnTo>
                    <a:pt x="3883" y="8207"/>
                  </a:lnTo>
                  <a:lnTo>
                    <a:pt x="4323" y="8060"/>
                  </a:lnTo>
                  <a:lnTo>
                    <a:pt x="4714" y="7889"/>
                  </a:lnTo>
                  <a:lnTo>
                    <a:pt x="5129" y="7694"/>
                  </a:lnTo>
                  <a:lnTo>
                    <a:pt x="5520" y="7449"/>
                  </a:lnTo>
                  <a:lnTo>
                    <a:pt x="5886" y="7205"/>
                  </a:lnTo>
                  <a:lnTo>
                    <a:pt x="6252" y="6912"/>
                  </a:lnTo>
                  <a:lnTo>
                    <a:pt x="6594" y="6595"/>
                  </a:lnTo>
                  <a:lnTo>
                    <a:pt x="6912" y="6253"/>
                  </a:lnTo>
                  <a:lnTo>
                    <a:pt x="7205" y="5886"/>
                  </a:lnTo>
                  <a:lnTo>
                    <a:pt x="7449" y="5520"/>
                  </a:lnTo>
                  <a:lnTo>
                    <a:pt x="7693" y="5129"/>
                  </a:lnTo>
                  <a:lnTo>
                    <a:pt x="7889" y="4714"/>
                  </a:lnTo>
                  <a:lnTo>
                    <a:pt x="8060" y="4323"/>
                  </a:lnTo>
                  <a:lnTo>
                    <a:pt x="8206" y="3884"/>
                  </a:lnTo>
                  <a:lnTo>
                    <a:pt x="8304" y="3468"/>
                  </a:lnTo>
                  <a:lnTo>
                    <a:pt x="8402" y="3029"/>
                  </a:lnTo>
                  <a:lnTo>
                    <a:pt x="8450" y="2614"/>
                  </a:lnTo>
                  <a:lnTo>
                    <a:pt x="8475" y="2174"/>
                  </a:lnTo>
                  <a:lnTo>
                    <a:pt x="8475" y="1734"/>
                  </a:lnTo>
                  <a:lnTo>
                    <a:pt x="8426" y="1295"/>
                  </a:lnTo>
                  <a:lnTo>
                    <a:pt x="8377" y="855"/>
                  </a:lnTo>
                  <a:lnTo>
                    <a:pt x="8279" y="440"/>
                  </a:lnTo>
                  <a:lnTo>
                    <a:pt x="815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609" name="Google Shape;4609;p39"/>
            <p:cNvSpPr/>
            <p:nvPr/>
          </p:nvSpPr>
          <p:spPr>
            <a:xfrm>
              <a:off x="6654650" y="3665275"/>
              <a:ext cx="409100" cy="409125"/>
            </a:xfrm>
            <a:custGeom>
              <a:avLst/>
              <a:gdLst/>
              <a:ahLst/>
              <a:cxnLst/>
              <a:rect l="l" t="t" r="r" b="b"/>
              <a:pathLst>
                <a:path w="16364" h="16365" extrusionOk="0">
                  <a:moveTo>
                    <a:pt x="13580" y="1686"/>
                  </a:moveTo>
                  <a:lnTo>
                    <a:pt x="13677" y="1735"/>
                  </a:lnTo>
                  <a:lnTo>
                    <a:pt x="13775" y="1759"/>
                  </a:lnTo>
                  <a:lnTo>
                    <a:pt x="13848" y="1832"/>
                  </a:lnTo>
                  <a:lnTo>
                    <a:pt x="13897" y="1906"/>
                  </a:lnTo>
                  <a:lnTo>
                    <a:pt x="13946" y="1979"/>
                  </a:lnTo>
                  <a:lnTo>
                    <a:pt x="13970" y="2077"/>
                  </a:lnTo>
                  <a:lnTo>
                    <a:pt x="13995" y="2174"/>
                  </a:lnTo>
                  <a:lnTo>
                    <a:pt x="13995" y="2419"/>
                  </a:lnTo>
                  <a:lnTo>
                    <a:pt x="13922" y="2687"/>
                  </a:lnTo>
                  <a:lnTo>
                    <a:pt x="13824" y="3029"/>
                  </a:lnTo>
                  <a:lnTo>
                    <a:pt x="13677" y="3371"/>
                  </a:lnTo>
                  <a:lnTo>
                    <a:pt x="13482" y="3762"/>
                  </a:lnTo>
                  <a:lnTo>
                    <a:pt x="13238" y="4177"/>
                  </a:lnTo>
                  <a:lnTo>
                    <a:pt x="12993" y="3908"/>
                  </a:lnTo>
                  <a:lnTo>
                    <a:pt x="12749" y="3615"/>
                  </a:lnTo>
                  <a:lnTo>
                    <a:pt x="12407" y="3298"/>
                  </a:lnTo>
                  <a:lnTo>
                    <a:pt x="12041" y="3029"/>
                  </a:lnTo>
                  <a:lnTo>
                    <a:pt x="11675" y="2761"/>
                  </a:lnTo>
                  <a:lnTo>
                    <a:pt x="11308" y="2541"/>
                  </a:lnTo>
                  <a:lnTo>
                    <a:pt x="11748" y="2272"/>
                  </a:lnTo>
                  <a:lnTo>
                    <a:pt x="12187" y="2052"/>
                  </a:lnTo>
                  <a:lnTo>
                    <a:pt x="12554" y="1881"/>
                  </a:lnTo>
                  <a:lnTo>
                    <a:pt x="12920" y="1759"/>
                  </a:lnTo>
                  <a:lnTo>
                    <a:pt x="13213" y="1686"/>
                  </a:lnTo>
                  <a:close/>
                  <a:moveTo>
                    <a:pt x="9721" y="3591"/>
                  </a:moveTo>
                  <a:lnTo>
                    <a:pt x="9794" y="3615"/>
                  </a:lnTo>
                  <a:lnTo>
                    <a:pt x="9916" y="3713"/>
                  </a:lnTo>
                  <a:lnTo>
                    <a:pt x="10014" y="3835"/>
                  </a:lnTo>
                  <a:lnTo>
                    <a:pt x="10038" y="3908"/>
                  </a:lnTo>
                  <a:lnTo>
                    <a:pt x="10038" y="3982"/>
                  </a:lnTo>
                  <a:lnTo>
                    <a:pt x="10038" y="4055"/>
                  </a:lnTo>
                  <a:lnTo>
                    <a:pt x="10014" y="4128"/>
                  </a:lnTo>
                  <a:lnTo>
                    <a:pt x="9916" y="4250"/>
                  </a:lnTo>
                  <a:lnTo>
                    <a:pt x="9794" y="4348"/>
                  </a:lnTo>
                  <a:lnTo>
                    <a:pt x="9721" y="4372"/>
                  </a:lnTo>
                  <a:lnTo>
                    <a:pt x="9574" y="4372"/>
                  </a:lnTo>
                  <a:lnTo>
                    <a:pt x="9501" y="4348"/>
                  </a:lnTo>
                  <a:lnTo>
                    <a:pt x="9379" y="4250"/>
                  </a:lnTo>
                  <a:lnTo>
                    <a:pt x="9281" y="4128"/>
                  </a:lnTo>
                  <a:lnTo>
                    <a:pt x="9257" y="4055"/>
                  </a:lnTo>
                  <a:lnTo>
                    <a:pt x="9257" y="3982"/>
                  </a:lnTo>
                  <a:lnTo>
                    <a:pt x="9257" y="3908"/>
                  </a:lnTo>
                  <a:lnTo>
                    <a:pt x="9281" y="3835"/>
                  </a:lnTo>
                  <a:lnTo>
                    <a:pt x="9379" y="3713"/>
                  </a:lnTo>
                  <a:lnTo>
                    <a:pt x="9501" y="3615"/>
                  </a:lnTo>
                  <a:lnTo>
                    <a:pt x="9574" y="3591"/>
                  </a:lnTo>
                  <a:close/>
                  <a:moveTo>
                    <a:pt x="8182" y="3322"/>
                  </a:moveTo>
                  <a:lnTo>
                    <a:pt x="8304" y="3347"/>
                  </a:lnTo>
                  <a:lnTo>
                    <a:pt x="8402" y="3371"/>
                  </a:lnTo>
                  <a:lnTo>
                    <a:pt x="8500" y="3420"/>
                  </a:lnTo>
                  <a:lnTo>
                    <a:pt x="8597" y="3493"/>
                  </a:lnTo>
                  <a:lnTo>
                    <a:pt x="8671" y="3591"/>
                  </a:lnTo>
                  <a:lnTo>
                    <a:pt x="8719" y="3689"/>
                  </a:lnTo>
                  <a:lnTo>
                    <a:pt x="8768" y="3786"/>
                  </a:lnTo>
                  <a:lnTo>
                    <a:pt x="8768" y="3908"/>
                  </a:lnTo>
                  <a:lnTo>
                    <a:pt x="8768" y="4031"/>
                  </a:lnTo>
                  <a:lnTo>
                    <a:pt x="8719" y="4153"/>
                  </a:lnTo>
                  <a:lnTo>
                    <a:pt x="8671" y="4250"/>
                  </a:lnTo>
                  <a:lnTo>
                    <a:pt x="8597" y="4324"/>
                  </a:lnTo>
                  <a:lnTo>
                    <a:pt x="8500" y="4397"/>
                  </a:lnTo>
                  <a:lnTo>
                    <a:pt x="8402" y="4446"/>
                  </a:lnTo>
                  <a:lnTo>
                    <a:pt x="8304" y="4495"/>
                  </a:lnTo>
                  <a:lnTo>
                    <a:pt x="8060" y="4495"/>
                  </a:lnTo>
                  <a:lnTo>
                    <a:pt x="7962" y="4446"/>
                  </a:lnTo>
                  <a:lnTo>
                    <a:pt x="7865" y="4397"/>
                  </a:lnTo>
                  <a:lnTo>
                    <a:pt x="7767" y="4324"/>
                  </a:lnTo>
                  <a:lnTo>
                    <a:pt x="7694" y="4250"/>
                  </a:lnTo>
                  <a:lnTo>
                    <a:pt x="7645" y="4153"/>
                  </a:lnTo>
                  <a:lnTo>
                    <a:pt x="7596" y="4031"/>
                  </a:lnTo>
                  <a:lnTo>
                    <a:pt x="7596" y="3908"/>
                  </a:lnTo>
                  <a:lnTo>
                    <a:pt x="7596" y="3786"/>
                  </a:lnTo>
                  <a:lnTo>
                    <a:pt x="7645" y="3689"/>
                  </a:lnTo>
                  <a:lnTo>
                    <a:pt x="7694" y="3591"/>
                  </a:lnTo>
                  <a:lnTo>
                    <a:pt x="7767" y="3493"/>
                  </a:lnTo>
                  <a:lnTo>
                    <a:pt x="7865" y="3420"/>
                  </a:lnTo>
                  <a:lnTo>
                    <a:pt x="7962" y="3371"/>
                  </a:lnTo>
                  <a:lnTo>
                    <a:pt x="8060" y="3347"/>
                  </a:lnTo>
                  <a:lnTo>
                    <a:pt x="8182" y="3322"/>
                  </a:lnTo>
                  <a:close/>
                  <a:moveTo>
                    <a:pt x="9086" y="4763"/>
                  </a:moveTo>
                  <a:lnTo>
                    <a:pt x="9159" y="4788"/>
                  </a:lnTo>
                  <a:lnTo>
                    <a:pt x="9281" y="4885"/>
                  </a:lnTo>
                  <a:lnTo>
                    <a:pt x="9354" y="5007"/>
                  </a:lnTo>
                  <a:lnTo>
                    <a:pt x="9379" y="5081"/>
                  </a:lnTo>
                  <a:lnTo>
                    <a:pt x="9379" y="5154"/>
                  </a:lnTo>
                  <a:lnTo>
                    <a:pt x="9379" y="5227"/>
                  </a:lnTo>
                  <a:lnTo>
                    <a:pt x="9354" y="5301"/>
                  </a:lnTo>
                  <a:lnTo>
                    <a:pt x="9281" y="5423"/>
                  </a:lnTo>
                  <a:lnTo>
                    <a:pt x="9159" y="5520"/>
                  </a:lnTo>
                  <a:lnTo>
                    <a:pt x="9086" y="5545"/>
                  </a:lnTo>
                  <a:lnTo>
                    <a:pt x="8915" y="5545"/>
                  </a:lnTo>
                  <a:lnTo>
                    <a:pt x="8842" y="5520"/>
                  </a:lnTo>
                  <a:lnTo>
                    <a:pt x="8719" y="5423"/>
                  </a:lnTo>
                  <a:lnTo>
                    <a:pt x="8646" y="5301"/>
                  </a:lnTo>
                  <a:lnTo>
                    <a:pt x="8622" y="5227"/>
                  </a:lnTo>
                  <a:lnTo>
                    <a:pt x="8597" y="5154"/>
                  </a:lnTo>
                  <a:lnTo>
                    <a:pt x="8622" y="5081"/>
                  </a:lnTo>
                  <a:lnTo>
                    <a:pt x="8646" y="5007"/>
                  </a:lnTo>
                  <a:lnTo>
                    <a:pt x="8719" y="4885"/>
                  </a:lnTo>
                  <a:lnTo>
                    <a:pt x="8842" y="4788"/>
                  </a:lnTo>
                  <a:lnTo>
                    <a:pt x="8915" y="4763"/>
                  </a:lnTo>
                  <a:close/>
                  <a:moveTo>
                    <a:pt x="2540" y="11309"/>
                  </a:moveTo>
                  <a:lnTo>
                    <a:pt x="2760" y="11675"/>
                  </a:lnTo>
                  <a:lnTo>
                    <a:pt x="3029" y="12041"/>
                  </a:lnTo>
                  <a:lnTo>
                    <a:pt x="3298" y="12408"/>
                  </a:lnTo>
                  <a:lnTo>
                    <a:pt x="3615" y="12750"/>
                  </a:lnTo>
                  <a:lnTo>
                    <a:pt x="3908" y="12994"/>
                  </a:lnTo>
                  <a:lnTo>
                    <a:pt x="4177" y="13238"/>
                  </a:lnTo>
                  <a:lnTo>
                    <a:pt x="3762" y="13482"/>
                  </a:lnTo>
                  <a:lnTo>
                    <a:pt x="3371" y="13678"/>
                  </a:lnTo>
                  <a:lnTo>
                    <a:pt x="3029" y="13824"/>
                  </a:lnTo>
                  <a:lnTo>
                    <a:pt x="2687" y="13922"/>
                  </a:lnTo>
                  <a:lnTo>
                    <a:pt x="2418" y="13995"/>
                  </a:lnTo>
                  <a:lnTo>
                    <a:pt x="2174" y="13995"/>
                  </a:lnTo>
                  <a:lnTo>
                    <a:pt x="2076" y="13971"/>
                  </a:lnTo>
                  <a:lnTo>
                    <a:pt x="1979" y="13946"/>
                  </a:lnTo>
                  <a:lnTo>
                    <a:pt x="1905" y="13897"/>
                  </a:lnTo>
                  <a:lnTo>
                    <a:pt x="1832" y="13849"/>
                  </a:lnTo>
                  <a:lnTo>
                    <a:pt x="1759" y="13775"/>
                  </a:lnTo>
                  <a:lnTo>
                    <a:pt x="1734" y="13678"/>
                  </a:lnTo>
                  <a:lnTo>
                    <a:pt x="1686" y="13580"/>
                  </a:lnTo>
                  <a:lnTo>
                    <a:pt x="1686" y="13482"/>
                  </a:lnTo>
                  <a:lnTo>
                    <a:pt x="1686" y="13214"/>
                  </a:lnTo>
                  <a:lnTo>
                    <a:pt x="1759" y="12921"/>
                  </a:lnTo>
                  <a:lnTo>
                    <a:pt x="1881" y="12554"/>
                  </a:lnTo>
                  <a:lnTo>
                    <a:pt x="2052" y="12188"/>
                  </a:lnTo>
                  <a:lnTo>
                    <a:pt x="2272" y="11748"/>
                  </a:lnTo>
                  <a:lnTo>
                    <a:pt x="2540" y="11309"/>
                  </a:lnTo>
                  <a:close/>
                  <a:moveTo>
                    <a:pt x="15362" y="1"/>
                  </a:moveTo>
                  <a:lnTo>
                    <a:pt x="15094" y="25"/>
                  </a:lnTo>
                  <a:lnTo>
                    <a:pt x="14801" y="74"/>
                  </a:lnTo>
                  <a:lnTo>
                    <a:pt x="14483" y="172"/>
                  </a:lnTo>
                  <a:lnTo>
                    <a:pt x="14141" y="294"/>
                  </a:lnTo>
                  <a:lnTo>
                    <a:pt x="13775" y="440"/>
                  </a:lnTo>
                  <a:lnTo>
                    <a:pt x="13384" y="611"/>
                  </a:lnTo>
                  <a:lnTo>
                    <a:pt x="12993" y="831"/>
                  </a:lnTo>
                  <a:lnTo>
                    <a:pt x="12578" y="1051"/>
                  </a:lnTo>
                  <a:lnTo>
                    <a:pt x="11699" y="1613"/>
                  </a:lnTo>
                  <a:lnTo>
                    <a:pt x="10747" y="2272"/>
                  </a:lnTo>
                  <a:lnTo>
                    <a:pt x="10307" y="2101"/>
                  </a:lnTo>
                  <a:lnTo>
                    <a:pt x="9843" y="1955"/>
                  </a:lnTo>
                  <a:lnTo>
                    <a:pt x="9379" y="1857"/>
                  </a:lnTo>
                  <a:lnTo>
                    <a:pt x="8915" y="1784"/>
                  </a:lnTo>
                  <a:lnTo>
                    <a:pt x="8451" y="1735"/>
                  </a:lnTo>
                  <a:lnTo>
                    <a:pt x="7962" y="1735"/>
                  </a:lnTo>
                  <a:lnTo>
                    <a:pt x="7498" y="1784"/>
                  </a:lnTo>
                  <a:lnTo>
                    <a:pt x="7034" y="1832"/>
                  </a:lnTo>
                  <a:lnTo>
                    <a:pt x="6570" y="1930"/>
                  </a:lnTo>
                  <a:lnTo>
                    <a:pt x="6106" y="2077"/>
                  </a:lnTo>
                  <a:lnTo>
                    <a:pt x="5667" y="2248"/>
                  </a:lnTo>
                  <a:lnTo>
                    <a:pt x="5227" y="2443"/>
                  </a:lnTo>
                  <a:lnTo>
                    <a:pt x="4787" y="2687"/>
                  </a:lnTo>
                  <a:lnTo>
                    <a:pt x="4397" y="2980"/>
                  </a:lnTo>
                  <a:lnTo>
                    <a:pt x="4006" y="3273"/>
                  </a:lnTo>
                  <a:lnTo>
                    <a:pt x="3615" y="3615"/>
                  </a:lnTo>
                  <a:lnTo>
                    <a:pt x="3273" y="4006"/>
                  </a:lnTo>
                  <a:lnTo>
                    <a:pt x="2980" y="4397"/>
                  </a:lnTo>
                  <a:lnTo>
                    <a:pt x="2687" y="4788"/>
                  </a:lnTo>
                  <a:lnTo>
                    <a:pt x="2443" y="5227"/>
                  </a:lnTo>
                  <a:lnTo>
                    <a:pt x="2247" y="5667"/>
                  </a:lnTo>
                  <a:lnTo>
                    <a:pt x="2076" y="6107"/>
                  </a:lnTo>
                  <a:lnTo>
                    <a:pt x="1930" y="6571"/>
                  </a:lnTo>
                  <a:lnTo>
                    <a:pt x="1832" y="7035"/>
                  </a:lnTo>
                  <a:lnTo>
                    <a:pt x="1783" y="7499"/>
                  </a:lnTo>
                  <a:lnTo>
                    <a:pt x="1734" y="7963"/>
                  </a:lnTo>
                  <a:lnTo>
                    <a:pt x="1734" y="8451"/>
                  </a:lnTo>
                  <a:lnTo>
                    <a:pt x="1783" y="8915"/>
                  </a:lnTo>
                  <a:lnTo>
                    <a:pt x="1857" y="9379"/>
                  </a:lnTo>
                  <a:lnTo>
                    <a:pt x="1954" y="9843"/>
                  </a:lnTo>
                  <a:lnTo>
                    <a:pt x="2101" y="10307"/>
                  </a:lnTo>
                  <a:lnTo>
                    <a:pt x="2272" y="10747"/>
                  </a:lnTo>
                  <a:lnTo>
                    <a:pt x="1612" y="11699"/>
                  </a:lnTo>
                  <a:lnTo>
                    <a:pt x="1051" y="12579"/>
                  </a:lnTo>
                  <a:lnTo>
                    <a:pt x="831" y="12994"/>
                  </a:lnTo>
                  <a:lnTo>
                    <a:pt x="611" y="13385"/>
                  </a:lnTo>
                  <a:lnTo>
                    <a:pt x="440" y="13775"/>
                  </a:lnTo>
                  <a:lnTo>
                    <a:pt x="293" y="14142"/>
                  </a:lnTo>
                  <a:lnTo>
                    <a:pt x="171" y="14484"/>
                  </a:lnTo>
                  <a:lnTo>
                    <a:pt x="74" y="14801"/>
                  </a:lnTo>
                  <a:lnTo>
                    <a:pt x="25" y="15094"/>
                  </a:lnTo>
                  <a:lnTo>
                    <a:pt x="0" y="15363"/>
                  </a:lnTo>
                  <a:lnTo>
                    <a:pt x="0" y="15583"/>
                  </a:lnTo>
                  <a:lnTo>
                    <a:pt x="49" y="15802"/>
                  </a:lnTo>
                  <a:lnTo>
                    <a:pt x="123" y="15973"/>
                  </a:lnTo>
                  <a:lnTo>
                    <a:pt x="245" y="16120"/>
                  </a:lnTo>
                  <a:lnTo>
                    <a:pt x="342" y="16218"/>
                  </a:lnTo>
                  <a:lnTo>
                    <a:pt x="489" y="16291"/>
                  </a:lnTo>
                  <a:lnTo>
                    <a:pt x="635" y="16340"/>
                  </a:lnTo>
                  <a:lnTo>
                    <a:pt x="806" y="16364"/>
                  </a:lnTo>
                  <a:lnTo>
                    <a:pt x="1173" y="16364"/>
                  </a:lnTo>
                  <a:lnTo>
                    <a:pt x="1393" y="16315"/>
                  </a:lnTo>
                  <a:lnTo>
                    <a:pt x="1637" y="16267"/>
                  </a:lnTo>
                  <a:lnTo>
                    <a:pt x="2150" y="16120"/>
                  </a:lnTo>
                  <a:lnTo>
                    <a:pt x="2711" y="15876"/>
                  </a:lnTo>
                  <a:lnTo>
                    <a:pt x="3322" y="15583"/>
                  </a:lnTo>
                  <a:lnTo>
                    <a:pt x="3957" y="15192"/>
                  </a:lnTo>
                  <a:lnTo>
                    <a:pt x="4665" y="14752"/>
                  </a:lnTo>
                  <a:lnTo>
                    <a:pt x="5373" y="14264"/>
                  </a:lnTo>
                  <a:lnTo>
                    <a:pt x="6131" y="13702"/>
                  </a:lnTo>
                  <a:lnTo>
                    <a:pt x="6912" y="13092"/>
                  </a:lnTo>
                  <a:lnTo>
                    <a:pt x="7718" y="12432"/>
                  </a:lnTo>
                  <a:lnTo>
                    <a:pt x="8524" y="11724"/>
                  </a:lnTo>
                  <a:lnTo>
                    <a:pt x="9330" y="10967"/>
                  </a:lnTo>
                  <a:lnTo>
                    <a:pt x="10160" y="10161"/>
                  </a:lnTo>
                  <a:lnTo>
                    <a:pt x="10966" y="9330"/>
                  </a:lnTo>
                  <a:lnTo>
                    <a:pt x="11723" y="8524"/>
                  </a:lnTo>
                  <a:lnTo>
                    <a:pt x="12432" y="7718"/>
                  </a:lnTo>
                  <a:lnTo>
                    <a:pt x="13091" y="6912"/>
                  </a:lnTo>
                  <a:lnTo>
                    <a:pt x="13702" y="6131"/>
                  </a:lnTo>
                  <a:lnTo>
                    <a:pt x="14263" y="5374"/>
                  </a:lnTo>
                  <a:lnTo>
                    <a:pt x="14752" y="4666"/>
                  </a:lnTo>
                  <a:lnTo>
                    <a:pt x="15192" y="3957"/>
                  </a:lnTo>
                  <a:lnTo>
                    <a:pt x="15582" y="3322"/>
                  </a:lnTo>
                  <a:lnTo>
                    <a:pt x="15875" y="2712"/>
                  </a:lnTo>
                  <a:lnTo>
                    <a:pt x="16120" y="2150"/>
                  </a:lnTo>
                  <a:lnTo>
                    <a:pt x="16266" y="1637"/>
                  </a:lnTo>
                  <a:lnTo>
                    <a:pt x="16315" y="1393"/>
                  </a:lnTo>
                  <a:lnTo>
                    <a:pt x="16364" y="1173"/>
                  </a:lnTo>
                  <a:lnTo>
                    <a:pt x="16364" y="978"/>
                  </a:lnTo>
                  <a:lnTo>
                    <a:pt x="16364" y="807"/>
                  </a:lnTo>
                  <a:lnTo>
                    <a:pt x="16339" y="636"/>
                  </a:lnTo>
                  <a:lnTo>
                    <a:pt x="16291" y="489"/>
                  </a:lnTo>
                  <a:lnTo>
                    <a:pt x="16217" y="343"/>
                  </a:lnTo>
                  <a:lnTo>
                    <a:pt x="16120" y="245"/>
                  </a:lnTo>
                  <a:lnTo>
                    <a:pt x="15973" y="123"/>
                  </a:lnTo>
                  <a:lnTo>
                    <a:pt x="15802" y="50"/>
                  </a:lnTo>
                  <a:lnTo>
                    <a:pt x="1558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4610" name="Google Shape;4610;p39"/>
          <p:cNvGrpSpPr/>
          <p:nvPr/>
        </p:nvGrpSpPr>
        <p:grpSpPr>
          <a:xfrm>
            <a:off x="347223" y="3756667"/>
            <a:ext cx="370599" cy="370620"/>
            <a:chOff x="570875" y="4322250"/>
            <a:chExt cx="443300" cy="443325"/>
          </a:xfrm>
        </p:grpSpPr>
        <p:sp>
          <p:nvSpPr>
            <p:cNvPr id="4611" name="Google Shape;4611;p39"/>
            <p:cNvSpPr/>
            <p:nvPr/>
          </p:nvSpPr>
          <p:spPr>
            <a:xfrm>
              <a:off x="570875" y="4322250"/>
              <a:ext cx="443300" cy="443325"/>
            </a:xfrm>
            <a:custGeom>
              <a:avLst/>
              <a:gdLst/>
              <a:ahLst/>
              <a:cxnLst/>
              <a:rect l="l" t="t" r="r" b="b"/>
              <a:pathLst>
                <a:path w="17732" h="17733" extrusionOk="0">
                  <a:moveTo>
                    <a:pt x="13091" y="2712"/>
                  </a:moveTo>
                  <a:lnTo>
                    <a:pt x="13286" y="2736"/>
                  </a:lnTo>
                  <a:lnTo>
                    <a:pt x="13506" y="2785"/>
                  </a:lnTo>
                  <a:lnTo>
                    <a:pt x="13702" y="2858"/>
                  </a:lnTo>
                  <a:lnTo>
                    <a:pt x="13873" y="2956"/>
                  </a:lnTo>
                  <a:lnTo>
                    <a:pt x="14068" y="3054"/>
                  </a:lnTo>
                  <a:lnTo>
                    <a:pt x="14239" y="3176"/>
                  </a:lnTo>
                  <a:lnTo>
                    <a:pt x="14410" y="3323"/>
                  </a:lnTo>
                  <a:lnTo>
                    <a:pt x="14556" y="3493"/>
                  </a:lnTo>
                  <a:lnTo>
                    <a:pt x="14679" y="3664"/>
                  </a:lnTo>
                  <a:lnTo>
                    <a:pt x="14776" y="3860"/>
                  </a:lnTo>
                  <a:lnTo>
                    <a:pt x="14874" y="4031"/>
                  </a:lnTo>
                  <a:lnTo>
                    <a:pt x="14947" y="4226"/>
                  </a:lnTo>
                  <a:lnTo>
                    <a:pt x="14996" y="4446"/>
                  </a:lnTo>
                  <a:lnTo>
                    <a:pt x="15021" y="4641"/>
                  </a:lnTo>
                  <a:lnTo>
                    <a:pt x="15021" y="4861"/>
                  </a:lnTo>
                  <a:lnTo>
                    <a:pt x="15021" y="5057"/>
                  </a:lnTo>
                  <a:lnTo>
                    <a:pt x="14996" y="5252"/>
                  </a:lnTo>
                  <a:lnTo>
                    <a:pt x="14947" y="5472"/>
                  </a:lnTo>
                  <a:lnTo>
                    <a:pt x="14874" y="5667"/>
                  </a:lnTo>
                  <a:lnTo>
                    <a:pt x="14776" y="5838"/>
                  </a:lnTo>
                  <a:lnTo>
                    <a:pt x="14679" y="6033"/>
                  </a:lnTo>
                  <a:lnTo>
                    <a:pt x="14556" y="6204"/>
                  </a:lnTo>
                  <a:lnTo>
                    <a:pt x="14410" y="6375"/>
                  </a:lnTo>
                  <a:lnTo>
                    <a:pt x="13433" y="7328"/>
                  </a:lnTo>
                  <a:lnTo>
                    <a:pt x="13311" y="7426"/>
                  </a:lnTo>
                  <a:lnTo>
                    <a:pt x="13189" y="7499"/>
                  </a:lnTo>
                  <a:lnTo>
                    <a:pt x="13042" y="7548"/>
                  </a:lnTo>
                  <a:lnTo>
                    <a:pt x="12871" y="7572"/>
                  </a:lnTo>
                  <a:lnTo>
                    <a:pt x="12725" y="7548"/>
                  </a:lnTo>
                  <a:lnTo>
                    <a:pt x="12578" y="7499"/>
                  </a:lnTo>
                  <a:lnTo>
                    <a:pt x="12456" y="7426"/>
                  </a:lnTo>
                  <a:lnTo>
                    <a:pt x="12334" y="7328"/>
                  </a:lnTo>
                  <a:lnTo>
                    <a:pt x="10405" y="5398"/>
                  </a:lnTo>
                  <a:lnTo>
                    <a:pt x="10307" y="5276"/>
                  </a:lnTo>
                  <a:lnTo>
                    <a:pt x="10234" y="5154"/>
                  </a:lnTo>
                  <a:lnTo>
                    <a:pt x="10185" y="5008"/>
                  </a:lnTo>
                  <a:lnTo>
                    <a:pt x="10160" y="4861"/>
                  </a:lnTo>
                  <a:lnTo>
                    <a:pt x="10185" y="4690"/>
                  </a:lnTo>
                  <a:lnTo>
                    <a:pt x="10234" y="4544"/>
                  </a:lnTo>
                  <a:lnTo>
                    <a:pt x="10307" y="4422"/>
                  </a:lnTo>
                  <a:lnTo>
                    <a:pt x="10405" y="4299"/>
                  </a:lnTo>
                  <a:lnTo>
                    <a:pt x="11357" y="3323"/>
                  </a:lnTo>
                  <a:lnTo>
                    <a:pt x="11528" y="3176"/>
                  </a:lnTo>
                  <a:lnTo>
                    <a:pt x="11699" y="3054"/>
                  </a:lnTo>
                  <a:lnTo>
                    <a:pt x="11894" y="2956"/>
                  </a:lnTo>
                  <a:lnTo>
                    <a:pt x="12065" y="2858"/>
                  </a:lnTo>
                  <a:lnTo>
                    <a:pt x="12261" y="2785"/>
                  </a:lnTo>
                  <a:lnTo>
                    <a:pt x="12481" y="2736"/>
                  </a:lnTo>
                  <a:lnTo>
                    <a:pt x="12676" y="2712"/>
                  </a:lnTo>
                  <a:close/>
                  <a:moveTo>
                    <a:pt x="8377" y="8867"/>
                  </a:moveTo>
                  <a:lnTo>
                    <a:pt x="8475" y="8891"/>
                  </a:lnTo>
                  <a:lnTo>
                    <a:pt x="8548" y="8915"/>
                  </a:lnTo>
                  <a:lnTo>
                    <a:pt x="8646" y="8964"/>
                  </a:lnTo>
                  <a:lnTo>
                    <a:pt x="8719" y="9013"/>
                  </a:lnTo>
                  <a:lnTo>
                    <a:pt x="8768" y="9086"/>
                  </a:lnTo>
                  <a:lnTo>
                    <a:pt x="8817" y="9184"/>
                  </a:lnTo>
                  <a:lnTo>
                    <a:pt x="8841" y="9257"/>
                  </a:lnTo>
                  <a:lnTo>
                    <a:pt x="8866" y="9355"/>
                  </a:lnTo>
                  <a:lnTo>
                    <a:pt x="8841" y="9453"/>
                  </a:lnTo>
                  <a:lnTo>
                    <a:pt x="8817" y="9550"/>
                  </a:lnTo>
                  <a:lnTo>
                    <a:pt x="8768" y="9624"/>
                  </a:lnTo>
                  <a:lnTo>
                    <a:pt x="8719" y="9697"/>
                  </a:lnTo>
                  <a:lnTo>
                    <a:pt x="6179" y="12237"/>
                  </a:lnTo>
                  <a:lnTo>
                    <a:pt x="6106" y="12310"/>
                  </a:lnTo>
                  <a:lnTo>
                    <a:pt x="6033" y="12359"/>
                  </a:lnTo>
                  <a:lnTo>
                    <a:pt x="5935" y="12383"/>
                  </a:lnTo>
                  <a:lnTo>
                    <a:pt x="5740" y="12383"/>
                  </a:lnTo>
                  <a:lnTo>
                    <a:pt x="5642" y="12359"/>
                  </a:lnTo>
                  <a:lnTo>
                    <a:pt x="5569" y="12310"/>
                  </a:lnTo>
                  <a:lnTo>
                    <a:pt x="5496" y="12237"/>
                  </a:lnTo>
                  <a:lnTo>
                    <a:pt x="5422" y="12164"/>
                  </a:lnTo>
                  <a:lnTo>
                    <a:pt x="5373" y="12090"/>
                  </a:lnTo>
                  <a:lnTo>
                    <a:pt x="5349" y="11993"/>
                  </a:lnTo>
                  <a:lnTo>
                    <a:pt x="5349" y="11895"/>
                  </a:lnTo>
                  <a:lnTo>
                    <a:pt x="5349" y="11797"/>
                  </a:lnTo>
                  <a:lnTo>
                    <a:pt x="5373" y="11700"/>
                  </a:lnTo>
                  <a:lnTo>
                    <a:pt x="5422" y="11626"/>
                  </a:lnTo>
                  <a:lnTo>
                    <a:pt x="5496" y="11553"/>
                  </a:lnTo>
                  <a:lnTo>
                    <a:pt x="8036" y="9013"/>
                  </a:lnTo>
                  <a:lnTo>
                    <a:pt x="8109" y="8964"/>
                  </a:lnTo>
                  <a:lnTo>
                    <a:pt x="8182" y="8915"/>
                  </a:lnTo>
                  <a:lnTo>
                    <a:pt x="8280" y="8891"/>
                  </a:lnTo>
                  <a:lnTo>
                    <a:pt x="8377" y="8867"/>
                  </a:lnTo>
                  <a:close/>
                  <a:moveTo>
                    <a:pt x="14825" y="1"/>
                  </a:moveTo>
                  <a:lnTo>
                    <a:pt x="14288" y="25"/>
                  </a:lnTo>
                  <a:lnTo>
                    <a:pt x="13751" y="50"/>
                  </a:lnTo>
                  <a:lnTo>
                    <a:pt x="13213" y="123"/>
                  </a:lnTo>
                  <a:lnTo>
                    <a:pt x="12676" y="245"/>
                  </a:lnTo>
                  <a:lnTo>
                    <a:pt x="12163" y="367"/>
                  </a:lnTo>
                  <a:lnTo>
                    <a:pt x="11675" y="538"/>
                  </a:lnTo>
                  <a:lnTo>
                    <a:pt x="11235" y="758"/>
                  </a:lnTo>
                  <a:lnTo>
                    <a:pt x="11015" y="856"/>
                  </a:lnTo>
                  <a:lnTo>
                    <a:pt x="10844" y="1002"/>
                  </a:lnTo>
                  <a:lnTo>
                    <a:pt x="10649" y="1124"/>
                  </a:lnTo>
                  <a:lnTo>
                    <a:pt x="10502" y="1271"/>
                  </a:lnTo>
                  <a:lnTo>
                    <a:pt x="5544" y="6229"/>
                  </a:lnTo>
                  <a:lnTo>
                    <a:pt x="391" y="6229"/>
                  </a:lnTo>
                  <a:lnTo>
                    <a:pt x="245" y="6253"/>
                  </a:lnTo>
                  <a:lnTo>
                    <a:pt x="147" y="6278"/>
                  </a:lnTo>
                  <a:lnTo>
                    <a:pt x="49" y="6327"/>
                  </a:lnTo>
                  <a:lnTo>
                    <a:pt x="0" y="6400"/>
                  </a:lnTo>
                  <a:lnTo>
                    <a:pt x="0" y="6473"/>
                  </a:lnTo>
                  <a:lnTo>
                    <a:pt x="25" y="6571"/>
                  </a:lnTo>
                  <a:lnTo>
                    <a:pt x="74" y="6668"/>
                  </a:lnTo>
                  <a:lnTo>
                    <a:pt x="171" y="6791"/>
                  </a:lnTo>
                  <a:lnTo>
                    <a:pt x="2589" y="9184"/>
                  </a:lnTo>
                  <a:lnTo>
                    <a:pt x="2272" y="9502"/>
                  </a:lnTo>
                  <a:lnTo>
                    <a:pt x="953" y="9746"/>
                  </a:lnTo>
                  <a:lnTo>
                    <a:pt x="806" y="9795"/>
                  </a:lnTo>
                  <a:lnTo>
                    <a:pt x="684" y="9843"/>
                  </a:lnTo>
                  <a:lnTo>
                    <a:pt x="611" y="9941"/>
                  </a:lnTo>
                  <a:lnTo>
                    <a:pt x="562" y="10014"/>
                  </a:lnTo>
                  <a:lnTo>
                    <a:pt x="562" y="10112"/>
                  </a:lnTo>
                  <a:lnTo>
                    <a:pt x="586" y="10234"/>
                  </a:lnTo>
                  <a:lnTo>
                    <a:pt x="635" y="10332"/>
                  </a:lnTo>
                  <a:lnTo>
                    <a:pt x="733" y="10454"/>
                  </a:lnTo>
                  <a:lnTo>
                    <a:pt x="7278" y="16999"/>
                  </a:lnTo>
                  <a:lnTo>
                    <a:pt x="7401" y="17097"/>
                  </a:lnTo>
                  <a:lnTo>
                    <a:pt x="7498" y="17146"/>
                  </a:lnTo>
                  <a:lnTo>
                    <a:pt x="7620" y="17170"/>
                  </a:lnTo>
                  <a:lnTo>
                    <a:pt x="7718" y="17170"/>
                  </a:lnTo>
                  <a:lnTo>
                    <a:pt x="7791" y="17122"/>
                  </a:lnTo>
                  <a:lnTo>
                    <a:pt x="7889" y="17048"/>
                  </a:lnTo>
                  <a:lnTo>
                    <a:pt x="7938" y="16926"/>
                  </a:lnTo>
                  <a:lnTo>
                    <a:pt x="7987" y="16780"/>
                  </a:lnTo>
                  <a:lnTo>
                    <a:pt x="8231" y="15461"/>
                  </a:lnTo>
                  <a:lnTo>
                    <a:pt x="8548" y="15143"/>
                  </a:lnTo>
                  <a:lnTo>
                    <a:pt x="10942" y="17561"/>
                  </a:lnTo>
                  <a:lnTo>
                    <a:pt x="11064" y="17659"/>
                  </a:lnTo>
                  <a:lnTo>
                    <a:pt x="11162" y="17708"/>
                  </a:lnTo>
                  <a:lnTo>
                    <a:pt x="11259" y="17732"/>
                  </a:lnTo>
                  <a:lnTo>
                    <a:pt x="11333" y="17732"/>
                  </a:lnTo>
                  <a:lnTo>
                    <a:pt x="11406" y="17683"/>
                  </a:lnTo>
                  <a:lnTo>
                    <a:pt x="11455" y="17586"/>
                  </a:lnTo>
                  <a:lnTo>
                    <a:pt x="11479" y="17488"/>
                  </a:lnTo>
                  <a:lnTo>
                    <a:pt x="11504" y="17341"/>
                  </a:lnTo>
                  <a:lnTo>
                    <a:pt x="11504" y="12188"/>
                  </a:lnTo>
                  <a:lnTo>
                    <a:pt x="16461" y="7230"/>
                  </a:lnTo>
                  <a:lnTo>
                    <a:pt x="16608" y="7084"/>
                  </a:lnTo>
                  <a:lnTo>
                    <a:pt x="16730" y="6888"/>
                  </a:lnTo>
                  <a:lnTo>
                    <a:pt x="16877" y="6693"/>
                  </a:lnTo>
                  <a:lnTo>
                    <a:pt x="16974" y="6498"/>
                  </a:lnTo>
                  <a:lnTo>
                    <a:pt x="17194" y="6058"/>
                  </a:lnTo>
                  <a:lnTo>
                    <a:pt x="17365" y="5569"/>
                  </a:lnTo>
                  <a:lnTo>
                    <a:pt x="17487" y="5057"/>
                  </a:lnTo>
                  <a:lnTo>
                    <a:pt x="17609" y="4519"/>
                  </a:lnTo>
                  <a:lnTo>
                    <a:pt x="17683" y="3982"/>
                  </a:lnTo>
                  <a:lnTo>
                    <a:pt x="17707" y="3445"/>
                  </a:lnTo>
                  <a:lnTo>
                    <a:pt x="17731" y="2907"/>
                  </a:lnTo>
                  <a:lnTo>
                    <a:pt x="17731" y="2419"/>
                  </a:lnTo>
                  <a:lnTo>
                    <a:pt x="17707" y="1955"/>
                  </a:lnTo>
                  <a:lnTo>
                    <a:pt x="17658" y="1515"/>
                  </a:lnTo>
                  <a:lnTo>
                    <a:pt x="17585" y="1149"/>
                  </a:lnTo>
                  <a:lnTo>
                    <a:pt x="17512" y="831"/>
                  </a:lnTo>
                  <a:lnTo>
                    <a:pt x="17414" y="587"/>
                  </a:lnTo>
                  <a:lnTo>
                    <a:pt x="17341" y="489"/>
                  </a:lnTo>
                  <a:lnTo>
                    <a:pt x="17292" y="441"/>
                  </a:lnTo>
                  <a:lnTo>
                    <a:pt x="17243" y="392"/>
                  </a:lnTo>
                  <a:lnTo>
                    <a:pt x="17145" y="318"/>
                  </a:lnTo>
                  <a:lnTo>
                    <a:pt x="16901" y="221"/>
                  </a:lnTo>
                  <a:lnTo>
                    <a:pt x="16584" y="148"/>
                  </a:lnTo>
                  <a:lnTo>
                    <a:pt x="16217" y="74"/>
                  </a:lnTo>
                  <a:lnTo>
                    <a:pt x="15778" y="25"/>
                  </a:lnTo>
                  <a:lnTo>
                    <a:pt x="1531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612" name="Google Shape;4612;p39"/>
            <p:cNvSpPr/>
            <p:nvPr/>
          </p:nvSpPr>
          <p:spPr>
            <a:xfrm>
              <a:off x="597725" y="4665400"/>
              <a:ext cx="73300" cy="73300"/>
            </a:xfrm>
            <a:custGeom>
              <a:avLst/>
              <a:gdLst/>
              <a:ahLst/>
              <a:cxnLst/>
              <a:rect l="l" t="t" r="r" b="b"/>
              <a:pathLst>
                <a:path w="2932" h="2932" extrusionOk="0">
                  <a:moveTo>
                    <a:pt x="2028" y="1"/>
                  </a:moveTo>
                  <a:lnTo>
                    <a:pt x="1857" y="25"/>
                  </a:lnTo>
                  <a:lnTo>
                    <a:pt x="1686" y="74"/>
                  </a:lnTo>
                  <a:lnTo>
                    <a:pt x="1515" y="147"/>
                  </a:lnTo>
                  <a:lnTo>
                    <a:pt x="1369" y="269"/>
                  </a:lnTo>
                  <a:lnTo>
                    <a:pt x="1222" y="489"/>
                  </a:lnTo>
                  <a:lnTo>
                    <a:pt x="1002" y="831"/>
                  </a:lnTo>
                  <a:lnTo>
                    <a:pt x="563" y="1735"/>
                  </a:lnTo>
                  <a:lnTo>
                    <a:pt x="172" y="2565"/>
                  </a:lnTo>
                  <a:lnTo>
                    <a:pt x="1" y="2932"/>
                  </a:lnTo>
                  <a:lnTo>
                    <a:pt x="1" y="2932"/>
                  </a:lnTo>
                  <a:lnTo>
                    <a:pt x="367" y="2761"/>
                  </a:lnTo>
                  <a:lnTo>
                    <a:pt x="1198" y="2370"/>
                  </a:lnTo>
                  <a:lnTo>
                    <a:pt x="2101" y="1930"/>
                  </a:lnTo>
                  <a:lnTo>
                    <a:pt x="2443" y="1710"/>
                  </a:lnTo>
                  <a:lnTo>
                    <a:pt x="2663" y="1564"/>
                  </a:lnTo>
                  <a:lnTo>
                    <a:pt x="2785" y="1417"/>
                  </a:lnTo>
                  <a:lnTo>
                    <a:pt x="2858" y="1246"/>
                  </a:lnTo>
                  <a:lnTo>
                    <a:pt x="2907" y="1075"/>
                  </a:lnTo>
                  <a:lnTo>
                    <a:pt x="2932" y="904"/>
                  </a:lnTo>
                  <a:lnTo>
                    <a:pt x="2907" y="733"/>
                  </a:lnTo>
                  <a:lnTo>
                    <a:pt x="2858" y="562"/>
                  </a:lnTo>
                  <a:lnTo>
                    <a:pt x="2785" y="416"/>
                  </a:lnTo>
                  <a:lnTo>
                    <a:pt x="2663" y="269"/>
                  </a:lnTo>
                  <a:lnTo>
                    <a:pt x="2517" y="147"/>
                  </a:lnTo>
                  <a:lnTo>
                    <a:pt x="2370" y="74"/>
                  </a:lnTo>
                  <a:lnTo>
                    <a:pt x="2199" y="25"/>
                  </a:lnTo>
                  <a:lnTo>
                    <a:pt x="202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613" name="Google Shape;4613;p39"/>
            <p:cNvSpPr/>
            <p:nvPr/>
          </p:nvSpPr>
          <p:spPr>
            <a:xfrm>
              <a:off x="654525" y="4708150"/>
              <a:ext cx="47025" cy="47025"/>
            </a:xfrm>
            <a:custGeom>
              <a:avLst/>
              <a:gdLst/>
              <a:ahLst/>
              <a:cxnLst/>
              <a:rect l="l" t="t" r="r" b="b"/>
              <a:pathLst>
                <a:path w="1881" h="1881" extrusionOk="0">
                  <a:moveTo>
                    <a:pt x="1124" y="0"/>
                  </a:moveTo>
                  <a:lnTo>
                    <a:pt x="977" y="25"/>
                  </a:lnTo>
                  <a:lnTo>
                    <a:pt x="831" y="74"/>
                  </a:lnTo>
                  <a:lnTo>
                    <a:pt x="709" y="147"/>
                  </a:lnTo>
                  <a:lnTo>
                    <a:pt x="586" y="245"/>
                  </a:lnTo>
                  <a:lnTo>
                    <a:pt x="464" y="391"/>
                  </a:lnTo>
                  <a:lnTo>
                    <a:pt x="367" y="611"/>
                  </a:lnTo>
                  <a:lnTo>
                    <a:pt x="269" y="880"/>
                  </a:lnTo>
                  <a:lnTo>
                    <a:pt x="171" y="1173"/>
                  </a:lnTo>
                  <a:lnTo>
                    <a:pt x="49" y="1686"/>
                  </a:lnTo>
                  <a:lnTo>
                    <a:pt x="0" y="1881"/>
                  </a:lnTo>
                  <a:lnTo>
                    <a:pt x="0" y="1881"/>
                  </a:lnTo>
                  <a:lnTo>
                    <a:pt x="220" y="1857"/>
                  </a:lnTo>
                  <a:lnTo>
                    <a:pt x="733" y="1710"/>
                  </a:lnTo>
                  <a:lnTo>
                    <a:pt x="1002" y="1637"/>
                  </a:lnTo>
                  <a:lnTo>
                    <a:pt x="1270" y="1539"/>
                  </a:lnTo>
                  <a:lnTo>
                    <a:pt x="1515" y="1417"/>
                  </a:lnTo>
                  <a:lnTo>
                    <a:pt x="1661" y="1319"/>
                  </a:lnTo>
                  <a:lnTo>
                    <a:pt x="1759" y="1197"/>
                  </a:lnTo>
                  <a:lnTo>
                    <a:pt x="1832" y="1051"/>
                  </a:lnTo>
                  <a:lnTo>
                    <a:pt x="1881" y="928"/>
                  </a:lnTo>
                  <a:lnTo>
                    <a:pt x="1881" y="782"/>
                  </a:lnTo>
                  <a:lnTo>
                    <a:pt x="1881" y="635"/>
                  </a:lnTo>
                  <a:lnTo>
                    <a:pt x="1832" y="489"/>
                  </a:lnTo>
                  <a:lnTo>
                    <a:pt x="1759" y="367"/>
                  </a:lnTo>
                  <a:lnTo>
                    <a:pt x="1661" y="245"/>
                  </a:lnTo>
                  <a:lnTo>
                    <a:pt x="1539" y="147"/>
                  </a:lnTo>
                  <a:lnTo>
                    <a:pt x="1417" y="74"/>
                  </a:lnTo>
                  <a:lnTo>
                    <a:pt x="1270" y="25"/>
                  </a:lnTo>
                  <a:lnTo>
                    <a:pt x="11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614" name="Google Shape;4614;p39"/>
            <p:cNvSpPr/>
            <p:nvPr/>
          </p:nvSpPr>
          <p:spPr>
            <a:xfrm>
              <a:off x="581250" y="4634875"/>
              <a:ext cx="47050" cy="47050"/>
            </a:xfrm>
            <a:custGeom>
              <a:avLst/>
              <a:gdLst/>
              <a:ahLst/>
              <a:cxnLst/>
              <a:rect l="l" t="t" r="r" b="b"/>
              <a:pathLst>
                <a:path w="1882" h="1882" extrusionOk="0">
                  <a:moveTo>
                    <a:pt x="953" y="1"/>
                  </a:moveTo>
                  <a:lnTo>
                    <a:pt x="831" y="49"/>
                  </a:lnTo>
                  <a:lnTo>
                    <a:pt x="684" y="123"/>
                  </a:lnTo>
                  <a:lnTo>
                    <a:pt x="562" y="220"/>
                  </a:lnTo>
                  <a:lnTo>
                    <a:pt x="465" y="367"/>
                  </a:lnTo>
                  <a:lnTo>
                    <a:pt x="342" y="611"/>
                  </a:lnTo>
                  <a:lnTo>
                    <a:pt x="245" y="880"/>
                  </a:lnTo>
                  <a:lnTo>
                    <a:pt x="171" y="1148"/>
                  </a:lnTo>
                  <a:lnTo>
                    <a:pt x="25" y="1661"/>
                  </a:lnTo>
                  <a:lnTo>
                    <a:pt x="1" y="1881"/>
                  </a:lnTo>
                  <a:lnTo>
                    <a:pt x="196" y="1832"/>
                  </a:lnTo>
                  <a:lnTo>
                    <a:pt x="709" y="1710"/>
                  </a:lnTo>
                  <a:lnTo>
                    <a:pt x="1002" y="1613"/>
                  </a:lnTo>
                  <a:lnTo>
                    <a:pt x="1271" y="1515"/>
                  </a:lnTo>
                  <a:lnTo>
                    <a:pt x="1490" y="1417"/>
                  </a:lnTo>
                  <a:lnTo>
                    <a:pt x="1637" y="1295"/>
                  </a:lnTo>
                  <a:lnTo>
                    <a:pt x="1735" y="1173"/>
                  </a:lnTo>
                  <a:lnTo>
                    <a:pt x="1808" y="1051"/>
                  </a:lnTo>
                  <a:lnTo>
                    <a:pt x="1857" y="904"/>
                  </a:lnTo>
                  <a:lnTo>
                    <a:pt x="1881" y="758"/>
                  </a:lnTo>
                  <a:lnTo>
                    <a:pt x="1857" y="611"/>
                  </a:lnTo>
                  <a:lnTo>
                    <a:pt x="1808" y="465"/>
                  </a:lnTo>
                  <a:lnTo>
                    <a:pt x="1735" y="343"/>
                  </a:lnTo>
                  <a:lnTo>
                    <a:pt x="1637" y="220"/>
                  </a:lnTo>
                  <a:lnTo>
                    <a:pt x="1515" y="123"/>
                  </a:lnTo>
                  <a:lnTo>
                    <a:pt x="1393" y="49"/>
                  </a:lnTo>
                  <a:lnTo>
                    <a:pt x="124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4615" name="Google Shape;4615;p39"/>
          <p:cNvSpPr/>
          <p:nvPr/>
        </p:nvSpPr>
        <p:spPr>
          <a:xfrm>
            <a:off x="895469" y="3828789"/>
            <a:ext cx="401238" cy="226661"/>
          </a:xfrm>
          <a:custGeom>
            <a:avLst/>
            <a:gdLst/>
            <a:ahLst/>
            <a:cxnLst/>
            <a:rect l="l" t="t" r="r" b="b"/>
            <a:pathLst>
              <a:path w="19198" h="10845" extrusionOk="0">
                <a:moveTo>
                  <a:pt x="7572" y="1"/>
                </a:moveTo>
                <a:lnTo>
                  <a:pt x="7108" y="25"/>
                </a:lnTo>
                <a:lnTo>
                  <a:pt x="6668" y="98"/>
                </a:lnTo>
                <a:lnTo>
                  <a:pt x="6229" y="196"/>
                </a:lnTo>
                <a:lnTo>
                  <a:pt x="5813" y="343"/>
                </a:lnTo>
                <a:lnTo>
                  <a:pt x="5423" y="538"/>
                </a:lnTo>
                <a:lnTo>
                  <a:pt x="5056" y="758"/>
                </a:lnTo>
                <a:lnTo>
                  <a:pt x="4714" y="1026"/>
                </a:lnTo>
                <a:lnTo>
                  <a:pt x="4397" y="1319"/>
                </a:lnTo>
                <a:lnTo>
                  <a:pt x="4104" y="1637"/>
                </a:lnTo>
                <a:lnTo>
                  <a:pt x="3835" y="1979"/>
                </a:lnTo>
                <a:lnTo>
                  <a:pt x="3615" y="2345"/>
                </a:lnTo>
                <a:lnTo>
                  <a:pt x="3420" y="2736"/>
                </a:lnTo>
                <a:lnTo>
                  <a:pt x="3273" y="3151"/>
                </a:lnTo>
                <a:lnTo>
                  <a:pt x="3151" y="3591"/>
                </a:lnTo>
                <a:lnTo>
                  <a:pt x="3102" y="4030"/>
                </a:lnTo>
                <a:lnTo>
                  <a:pt x="3078" y="4494"/>
                </a:lnTo>
                <a:lnTo>
                  <a:pt x="3078" y="4788"/>
                </a:lnTo>
                <a:lnTo>
                  <a:pt x="2712" y="4788"/>
                </a:lnTo>
                <a:lnTo>
                  <a:pt x="2419" y="4836"/>
                </a:lnTo>
                <a:lnTo>
                  <a:pt x="2125" y="4910"/>
                </a:lnTo>
                <a:lnTo>
                  <a:pt x="1832" y="5032"/>
                </a:lnTo>
                <a:lnTo>
                  <a:pt x="1588" y="5154"/>
                </a:lnTo>
                <a:lnTo>
                  <a:pt x="1320" y="5300"/>
                </a:lnTo>
                <a:lnTo>
                  <a:pt x="1100" y="5471"/>
                </a:lnTo>
                <a:lnTo>
                  <a:pt x="880" y="5667"/>
                </a:lnTo>
                <a:lnTo>
                  <a:pt x="685" y="5887"/>
                </a:lnTo>
                <a:lnTo>
                  <a:pt x="514" y="6131"/>
                </a:lnTo>
                <a:lnTo>
                  <a:pt x="367" y="6375"/>
                </a:lnTo>
                <a:lnTo>
                  <a:pt x="220" y="6644"/>
                </a:lnTo>
                <a:lnTo>
                  <a:pt x="123" y="6912"/>
                </a:lnTo>
                <a:lnTo>
                  <a:pt x="50" y="7205"/>
                </a:lnTo>
                <a:lnTo>
                  <a:pt x="1" y="7499"/>
                </a:lnTo>
                <a:lnTo>
                  <a:pt x="1" y="7816"/>
                </a:lnTo>
                <a:lnTo>
                  <a:pt x="1" y="8134"/>
                </a:lnTo>
                <a:lnTo>
                  <a:pt x="50" y="8427"/>
                </a:lnTo>
                <a:lnTo>
                  <a:pt x="123" y="8720"/>
                </a:lnTo>
                <a:lnTo>
                  <a:pt x="220" y="8988"/>
                </a:lnTo>
                <a:lnTo>
                  <a:pt x="367" y="9257"/>
                </a:lnTo>
                <a:lnTo>
                  <a:pt x="514" y="9501"/>
                </a:lnTo>
                <a:lnTo>
                  <a:pt x="685" y="9745"/>
                </a:lnTo>
                <a:lnTo>
                  <a:pt x="880" y="9965"/>
                </a:lnTo>
                <a:lnTo>
                  <a:pt x="1100" y="10161"/>
                </a:lnTo>
                <a:lnTo>
                  <a:pt x="1320" y="10332"/>
                </a:lnTo>
                <a:lnTo>
                  <a:pt x="1588" y="10478"/>
                </a:lnTo>
                <a:lnTo>
                  <a:pt x="1832" y="10600"/>
                </a:lnTo>
                <a:lnTo>
                  <a:pt x="2125" y="10722"/>
                </a:lnTo>
                <a:lnTo>
                  <a:pt x="2419" y="10796"/>
                </a:lnTo>
                <a:lnTo>
                  <a:pt x="2712" y="10844"/>
                </a:lnTo>
                <a:lnTo>
                  <a:pt x="16486" y="10844"/>
                </a:lnTo>
                <a:lnTo>
                  <a:pt x="16779" y="10796"/>
                </a:lnTo>
                <a:lnTo>
                  <a:pt x="17072" y="10722"/>
                </a:lnTo>
                <a:lnTo>
                  <a:pt x="17365" y="10600"/>
                </a:lnTo>
                <a:lnTo>
                  <a:pt x="17610" y="10478"/>
                </a:lnTo>
                <a:lnTo>
                  <a:pt x="17878" y="10332"/>
                </a:lnTo>
                <a:lnTo>
                  <a:pt x="18098" y="10161"/>
                </a:lnTo>
                <a:lnTo>
                  <a:pt x="18318" y="9965"/>
                </a:lnTo>
                <a:lnTo>
                  <a:pt x="18513" y="9745"/>
                </a:lnTo>
                <a:lnTo>
                  <a:pt x="18684" y="9501"/>
                </a:lnTo>
                <a:lnTo>
                  <a:pt x="18831" y="9257"/>
                </a:lnTo>
                <a:lnTo>
                  <a:pt x="18977" y="8988"/>
                </a:lnTo>
                <a:lnTo>
                  <a:pt x="19075" y="8720"/>
                </a:lnTo>
                <a:lnTo>
                  <a:pt x="19148" y="8427"/>
                </a:lnTo>
                <a:lnTo>
                  <a:pt x="19197" y="8134"/>
                </a:lnTo>
                <a:lnTo>
                  <a:pt x="19197" y="7816"/>
                </a:lnTo>
                <a:lnTo>
                  <a:pt x="19197" y="7499"/>
                </a:lnTo>
                <a:lnTo>
                  <a:pt x="19148" y="7205"/>
                </a:lnTo>
                <a:lnTo>
                  <a:pt x="19075" y="6912"/>
                </a:lnTo>
                <a:lnTo>
                  <a:pt x="18977" y="6644"/>
                </a:lnTo>
                <a:lnTo>
                  <a:pt x="18831" y="6375"/>
                </a:lnTo>
                <a:lnTo>
                  <a:pt x="18684" y="6131"/>
                </a:lnTo>
                <a:lnTo>
                  <a:pt x="18513" y="5887"/>
                </a:lnTo>
                <a:lnTo>
                  <a:pt x="18318" y="5667"/>
                </a:lnTo>
                <a:lnTo>
                  <a:pt x="18098" y="5471"/>
                </a:lnTo>
                <a:lnTo>
                  <a:pt x="17878" y="5300"/>
                </a:lnTo>
                <a:lnTo>
                  <a:pt x="17610" y="5154"/>
                </a:lnTo>
                <a:lnTo>
                  <a:pt x="17365" y="5032"/>
                </a:lnTo>
                <a:lnTo>
                  <a:pt x="17072" y="4910"/>
                </a:lnTo>
                <a:lnTo>
                  <a:pt x="16779" y="4836"/>
                </a:lnTo>
                <a:lnTo>
                  <a:pt x="16486" y="4788"/>
                </a:lnTo>
                <a:lnTo>
                  <a:pt x="15412" y="4788"/>
                </a:lnTo>
                <a:lnTo>
                  <a:pt x="15436" y="4494"/>
                </a:lnTo>
                <a:lnTo>
                  <a:pt x="15412" y="4201"/>
                </a:lnTo>
                <a:lnTo>
                  <a:pt x="15387" y="3933"/>
                </a:lnTo>
                <a:lnTo>
                  <a:pt x="15314" y="3664"/>
                </a:lnTo>
                <a:lnTo>
                  <a:pt x="15216" y="3420"/>
                </a:lnTo>
                <a:lnTo>
                  <a:pt x="15094" y="3176"/>
                </a:lnTo>
                <a:lnTo>
                  <a:pt x="14972" y="2956"/>
                </a:lnTo>
                <a:lnTo>
                  <a:pt x="14801" y="2736"/>
                </a:lnTo>
                <a:lnTo>
                  <a:pt x="14630" y="2541"/>
                </a:lnTo>
                <a:lnTo>
                  <a:pt x="14435" y="2370"/>
                </a:lnTo>
                <a:lnTo>
                  <a:pt x="14215" y="2199"/>
                </a:lnTo>
                <a:lnTo>
                  <a:pt x="13995" y="2077"/>
                </a:lnTo>
                <a:lnTo>
                  <a:pt x="13751" y="1954"/>
                </a:lnTo>
                <a:lnTo>
                  <a:pt x="13507" y="1857"/>
                </a:lnTo>
                <a:lnTo>
                  <a:pt x="13238" y="1784"/>
                </a:lnTo>
                <a:lnTo>
                  <a:pt x="12969" y="1759"/>
                </a:lnTo>
                <a:lnTo>
                  <a:pt x="12676" y="1735"/>
                </a:lnTo>
                <a:lnTo>
                  <a:pt x="12334" y="1759"/>
                </a:lnTo>
                <a:lnTo>
                  <a:pt x="11992" y="1832"/>
                </a:lnTo>
                <a:lnTo>
                  <a:pt x="11650" y="1930"/>
                </a:lnTo>
                <a:lnTo>
                  <a:pt x="11357" y="2077"/>
                </a:lnTo>
                <a:lnTo>
                  <a:pt x="11186" y="1857"/>
                </a:lnTo>
                <a:lnTo>
                  <a:pt x="11015" y="1637"/>
                </a:lnTo>
                <a:lnTo>
                  <a:pt x="10844" y="1417"/>
                </a:lnTo>
                <a:lnTo>
                  <a:pt x="10649" y="1222"/>
                </a:lnTo>
                <a:lnTo>
                  <a:pt x="10454" y="1051"/>
                </a:lnTo>
                <a:lnTo>
                  <a:pt x="10234" y="880"/>
                </a:lnTo>
                <a:lnTo>
                  <a:pt x="9990" y="709"/>
                </a:lnTo>
                <a:lnTo>
                  <a:pt x="9745" y="562"/>
                </a:lnTo>
                <a:lnTo>
                  <a:pt x="9501" y="440"/>
                </a:lnTo>
                <a:lnTo>
                  <a:pt x="9257" y="318"/>
                </a:lnTo>
                <a:lnTo>
                  <a:pt x="8988" y="220"/>
                </a:lnTo>
                <a:lnTo>
                  <a:pt x="8720" y="147"/>
                </a:lnTo>
                <a:lnTo>
                  <a:pt x="8427" y="74"/>
                </a:lnTo>
                <a:lnTo>
                  <a:pt x="8158" y="25"/>
                </a:lnTo>
                <a:lnTo>
                  <a:pt x="78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nvGrpSpPr>
          <p:cNvPr id="4616" name="Google Shape;4616;p39"/>
          <p:cNvGrpSpPr/>
          <p:nvPr/>
        </p:nvGrpSpPr>
        <p:grpSpPr>
          <a:xfrm>
            <a:off x="1524812" y="3729120"/>
            <a:ext cx="269526" cy="425712"/>
            <a:chOff x="1979475" y="4289300"/>
            <a:chExt cx="322400" cy="509225"/>
          </a:xfrm>
        </p:grpSpPr>
        <p:sp>
          <p:nvSpPr>
            <p:cNvPr id="4617" name="Google Shape;4617;p39"/>
            <p:cNvSpPr/>
            <p:nvPr/>
          </p:nvSpPr>
          <p:spPr>
            <a:xfrm>
              <a:off x="2187075" y="4509100"/>
              <a:ext cx="114800" cy="114800"/>
            </a:xfrm>
            <a:custGeom>
              <a:avLst/>
              <a:gdLst/>
              <a:ahLst/>
              <a:cxnLst/>
              <a:rect l="l" t="t" r="r" b="b"/>
              <a:pathLst>
                <a:path w="4592" h="4592" extrusionOk="0">
                  <a:moveTo>
                    <a:pt x="4396" y="0"/>
                  </a:moveTo>
                  <a:lnTo>
                    <a:pt x="3981" y="49"/>
                  </a:lnTo>
                  <a:lnTo>
                    <a:pt x="3419" y="171"/>
                  </a:lnTo>
                  <a:lnTo>
                    <a:pt x="2784" y="367"/>
                  </a:lnTo>
                  <a:lnTo>
                    <a:pt x="2100" y="587"/>
                  </a:lnTo>
                  <a:lnTo>
                    <a:pt x="1465" y="831"/>
                  </a:lnTo>
                  <a:lnTo>
                    <a:pt x="1172" y="953"/>
                  </a:lnTo>
                  <a:lnTo>
                    <a:pt x="928" y="1099"/>
                  </a:lnTo>
                  <a:lnTo>
                    <a:pt x="708" y="1246"/>
                  </a:lnTo>
                  <a:lnTo>
                    <a:pt x="562" y="1368"/>
                  </a:lnTo>
                  <a:lnTo>
                    <a:pt x="440" y="1515"/>
                  </a:lnTo>
                  <a:lnTo>
                    <a:pt x="318" y="1637"/>
                  </a:lnTo>
                  <a:lnTo>
                    <a:pt x="244" y="1808"/>
                  </a:lnTo>
                  <a:lnTo>
                    <a:pt x="171" y="1954"/>
                  </a:lnTo>
                  <a:lnTo>
                    <a:pt x="98" y="2101"/>
                  </a:lnTo>
                  <a:lnTo>
                    <a:pt x="49" y="2272"/>
                  </a:lnTo>
                  <a:lnTo>
                    <a:pt x="25" y="2443"/>
                  </a:lnTo>
                  <a:lnTo>
                    <a:pt x="0" y="2589"/>
                  </a:lnTo>
                  <a:lnTo>
                    <a:pt x="0" y="2760"/>
                  </a:lnTo>
                  <a:lnTo>
                    <a:pt x="25" y="2931"/>
                  </a:lnTo>
                  <a:lnTo>
                    <a:pt x="49" y="3102"/>
                  </a:lnTo>
                  <a:lnTo>
                    <a:pt x="98" y="3273"/>
                  </a:lnTo>
                  <a:lnTo>
                    <a:pt x="147" y="3420"/>
                  </a:lnTo>
                  <a:lnTo>
                    <a:pt x="220" y="3566"/>
                  </a:lnTo>
                  <a:lnTo>
                    <a:pt x="318" y="3737"/>
                  </a:lnTo>
                  <a:lnTo>
                    <a:pt x="415" y="3859"/>
                  </a:lnTo>
                  <a:lnTo>
                    <a:pt x="2418" y="1857"/>
                  </a:lnTo>
                  <a:lnTo>
                    <a:pt x="2491" y="1808"/>
                  </a:lnTo>
                  <a:lnTo>
                    <a:pt x="2638" y="1808"/>
                  </a:lnTo>
                  <a:lnTo>
                    <a:pt x="2711" y="1857"/>
                  </a:lnTo>
                  <a:lnTo>
                    <a:pt x="2760" y="1930"/>
                  </a:lnTo>
                  <a:lnTo>
                    <a:pt x="2784" y="2028"/>
                  </a:lnTo>
                  <a:lnTo>
                    <a:pt x="2760" y="2101"/>
                  </a:lnTo>
                  <a:lnTo>
                    <a:pt x="2711" y="2174"/>
                  </a:lnTo>
                  <a:lnTo>
                    <a:pt x="708" y="4177"/>
                  </a:lnTo>
                  <a:lnTo>
                    <a:pt x="855" y="4274"/>
                  </a:lnTo>
                  <a:lnTo>
                    <a:pt x="1001" y="4372"/>
                  </a:lnTo>
                  <a:lnTo>
                    <a:pt x="1172" y="4445"/>
                  </a:lnTo>
                  <a:lnTo>
                    <a:pt x="1319" y="4494"/>
                  </a:lnTo>
                  <a:lnTo>
                    <a:pt x="1490" y="4543"/>
                  </a:lnTo>
                  <a:lnTo>
                    <a:pt x="1661" y="4568"/>
                  </a:lnTo>
                  <a:lnTo>
                    <a:pt x="1807" y="4592"/>
                  </a:lnTo>
                  <a:lnTo>
                    <a:pt x="1978" y="4568"/>
                  </a:lnTo>
                  <a:lnTo>
                    <a:pt x="2149" y="4568"/>
                  </a:lnTo>
                  <a:lnTo>
                    <a:pt x="2320" y="4543"/>
                  </a:lnTo>
                  <a:lnTo>
                    <a:pt x="2491" y="4494"/>
                  </a:lnTo>
                  <a:lnTo>
                    <a:pt x="2638" y="4421"/>
                  </a:lnTo>
                  <a:lnTo>
                    <a:pt x="2784" y="4348"/>
                  </a:lnTo>
                  <a:lnTo>
                    <a:pt x="2931" y="4250"/>
                  </a:lnTo>
                  <a:lnTo>
                    <a:pt x="3077" y="4152"/>
                  </a:lnTo>
                  <a:lnTo>
                    <a:pt x="3200" y="4030"/>
                  </a:lnTo>
                  <a:lnTo>
                    <a:pt x="3346" y="3859"/>
                  </a:lnTo>
                  <a:lnTo>
                    <a:pt x="3493" y="3664"/>
                  </a:lnTo>
                  <a:lnTo>
                    <a:pt x="3615" y="3395"/>
                  </a:lnTo>
                  <a:lnTo>
                    <a:pt x="3761" y="3127"/>
                  </a:lnTo>
                  <a:lnTo>
                    <a:pt x="4005" y="2467"/>
                  </a:lnTo>
                  <a:lnTo>
                    <a:pt x="4225" y="1808"/>
                  </a:lnTo>
                  <a:lnTo>
                    <a:pt x="4421" y="1148"/>
                  </a:lnTo>
                  <a:lnTo>
                    <a:pt x="4543" y="611"/>
                  </a:lnTo>
                  <a:lnTo>
                    <a:pt x="4592" y="196"/>
                  </a:lnTo>
                  <a:lnTo>
                    <a:pt x="4592" y="74"/>
                  </a:lnTo>
                  <a:lnTo>
                    <a:pt x="456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618" name="Google Shape;4618;p39"/>
            <p:cNvSpPr/>
            <p:nvPr/>
          </p:nvSpPr>
          <p:spPr>
            <a:xfrm>
              <a:off x="1979475" y="4542675"/>
              <a:ext cx="156925" cy="156950"/>
            </a:xfrm>
            <a:custGeom>
              <a:avLst/>
              <a:gdLst/>
              <a:ahLst/>
              <a:cxnLst/>
              <a:rect l="l" t="t" r="r" b="b"/>
              <a:pathLst>
                <a:path w="6277" h="6278" extrusionOk="0">
                  <a:moveTo>
                    <a:pt x="122" y="1"/>
                  </a:moveTo>
                  <a:lnTo>
                    <a:pt x="25" y="25"/>
                  </a:lnTo>
                  <a:lnTo>
                    <a:pt x="0" y="123"/>
                  </a:lnTo>
                  <a:lnTo>
                    <a:pt x="0" y="294"/>
                  </a:lnTo>
                  <a:lnTo>
                    <a:pt x="25" y="538"/>
                  </a:lnTo>
                  <a:lnTo>
                    <a:pt x="74" y="856"/>
                  </a:lnTo>
                  <a:lnTo>
                    <a:pt x="244" y="1613"/>
                  </a:lnTo>
                  <a:lnTo>
                    <a:pt x="489" y="2492"/>
                  </a:lnTo>
                  <a:lnTo>
                    <a:pt x="806" y="3420"/>
                  </a:lnTo>
                  <a:lnTo>
                    <a:pt x="977" y="3860"/>
                  </a:lnTo>
                  <a:lnTo>
                    <a:pt x="1148" y="4275"/>
                  </a:lnTo>
                  <a:lnTo>
                    <a:pt x="1319" y="4666"/>
                  </a:lnTo>
                  <a:lnTo>
                    <a:pt x="1514" y="5007"/>
                  </a:lnTo>
                  <a:lnTo>
                    <a:pt x="1710" y="5301"/>
                  </a:lnTo>
                  <a:lnTo>
                    <a:pt x="1905" y="5520"/>
                  </a:lnTo>
                  <a:lnTo>
                    <a:pt x="2076" y="5691"/>
                  </a:lnTo>
                  <a:lnTo>
                    <a:pt x="2272" y="5838"/>
                  </a:lnTo>
                  <a:lnTo>
                    <a:pt x="2467" y="5960"/>
                  </a:lnTo>
                  <a:lnTo>
                    <a:pt x="2687" y="6058"/>
                  </a:lnTo>
                  <a:lnTo>
                    <a:pt x="2907" y="6155"/>
                  </a:lnTo>
                  <a:lnTo>
                    <a:pt x="3126" y="6204"/>
                  </a:lnTo>
                  <a:lnTo>
                    <a:pt x="3371" y="6253"/>
                  </a:lnTo>
                  <a:lnTo>
                    <a:pt x="3590" y="6277"/>
                  </a:lnTo>
                  <a:lnTo>
                    <a:pt x="3835" y="6277"/>
                  </a:lnTo>
                  <a:lnTo>
                    <a:pt x="4054" y="6253"/>
                  </a:lnTo>
                  <a:lnTo>
                    <a:pt x="4299" y="6204"/>
                  </a:lnTo>
                  <a:lnTo>
                    <a:pt x="4519" y="6155"/>
                  </a:lnTo>
                  <a:lnTo>
                    <a:pt x="4738" y="6058"/>
                  </a:lnTo>
                  <a:lnTo>
                    <a:pt x="4958" y="5960"/>
                  </a:lnTo>
                  <a:lnTo>
                    <a:pt x="5154" y="5838"/>
                  </a:lnTo>
                  <a:lnTo>
                    <a:pt x="5349" y="5691"/>
                  </a:lnTo>
                  <a:lnTo>
                    <a:pt x="2003" y="2345"/>
                  </a:lnTo>
                  <a:lnTo>
                    <a:pt x="1954" y="2272"/>
                  </a:lnTo>
                  <a:lnTo>
                    <a:pt x="1954" y="2174"/>
                  </a:lnTo>
                  <a:lnTo>
                    <a:pt x="1954" y="2101"/>
                  </a:lnTo>
                  <a:lnTo>
                    <a:pt x="2003" y="2003"/>
                  </a:lnTo>
                  <a:lnTo>
                    <a:pt x="2101" y="1955"/>
                  </a:lnTo>
                  <a:lnTo>
                    <a:pt x="2272" y="1955"/>
                  </a:lnTo>
                  <a:lnTo>
                    <a:pt x="2345" y="2003"/>
                  </a:lnTo>
                  <a:lnTo>
                    <a:pt x="5691" y="5349"/>
                  </a:lnTo>
                  <a:lnTo>
                    <a:pt x="5837" y="5154"/>
                  </a:lnTo>
                  <a:lnTo>
                    <a:pt x="5959" y="4959"/>
                  </a:lnTo>
                  <a:lnTo>
                    <a:pt x="6057" y="4739"/>
                  </a:lnTo>
                  <a:lnTo>
                    <a:pt x="6155" y="4519"/>
                  </a:lnTo>
                  <a:lnTo>
                    <a:pt x="6204" y="4299"/>
                  </a:lnTo>
                  <a:lnTo>
                    <a:pt x="6253" y="4055"/>
                  </a:lnTo>
                  <a:lnTo>
                    <a:pt x="6277" y="3835"/>
                  </a:lnTo>
                  <a:lnTo>
                    <a:pt x="6277" y="3591"/>
                  </a:lnTo>
                  <a:lnTo>
                    <a:pt x="6253" y="3371"/>
                  </a:lnTo>
                  <a:lnTo>
                    <a:pt x="6204" y="3127"/>
                  </a:lnTo>
                  <a:lnTo>
                    <a:pt x="6155" y="2907"/>
                  </a:lnTo>
                  <a:lnTo>
                    <a:pt x="6057" y="2687"/>
                  </a:lnTo>
                  <a:lnTo>
                    <a:pt x="5959" y="2467"/>
                  </a:lnTo>
                  <a:lnTo>
                    <a:pt x="5837" y="2272"/>
                  </a:lnTo>
                  <a:lnTo>
                    <a:pt x="5691" y="2077"/>
                  </a:lnTo>
                  <a:lnTo>
                    <a:pt x="5520" y="1906"/>
                  </a:lnTo>
                  <a:lnTo>
                    <a:pt x="5300" y="1710"/>
                  </a:lnTo>
                  <a:lnTo>
                    <a:pt x="5007" y="1515"/>
                  </a:lnTo>
                  <a:lnTo>
                    <a:pt x="4665" y="1320"/>
                  </a:lnTo>
                  <a:lnTo>
                    <a:pt x="4274" y="1149"/>
                  </a:lnTo>
                  <a:lnTo>
                    <a:pt x="3859" y="978"/>
                  </a:lnTo>
                  <a:lnTo>
                    <a:pt x="3419" y="807"/>
                  </a:lnTo>
                  <a:lnTo>
                    <a:pt x="2491" y="489"/>
                  </a:lnTo>
                  <a:lnTo>
                    <a:pt x="1612" y="245"/>
                  </a:lnTo>
                  <a:lnTo>
                    <a:pt x="855" y="74"/>
                  </a:lnTo>
                  <a:lnTo>
                    <a:pt x="538" y="25"/>
                  </a:lnTo>
                  <a:lnTo>
                    <a:pt x="29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619" name="Google Shape;4619;p39"/>
            <p:cNvSpPr/>
            <p:nvPr/>
          </p:nvSpPr>
          <p:spPr>
            <a:xfrm>
              <a:off x="2041125" y="4289300"/>
              <a:ext cx="240000" cy="509225"/>
            </a:xfrm>
            <a:custGeom>
              <a:avLst/>
              <a:gdLst/>
              <a:ahLst/>
              <a:cxnLst/>
              <a:rect l="l" t="t" r="r" b="b"/>
              <a:pathLst>
                <a:path w="9600" h="20369" extrusionOk="0">
                  <a:moveTo>
                    <a:pt x="4788" y="3664"/>
                  </a:moveTo>
                  <a:lnTo>
                    <a:pt x="5032" y="3688"/>
                  </a:lnTo>
                  <a:lnTo>
                    <a:pt x="5228" y="3761"/>
                  </a:lnTo>
                  <a:lnTo>
                    <a:pt x="5423" y="3859"/>
                  </a:lnTo>
                  <a:lnTo>
                    <a:pt x="5594" y="3981"/>
                  </a:lnTo>
                  <a:lnTo>
                    <a:pt x="5716" y="4152"/>
                  </a:lnTo>
                  <a:lnTo>
                    <a:pt x="5838" y="4347"/>
                  </a:lnTo>
                  <a:lnTo>
                    <a:pt x="5887" y="4567"/>
                  </a:lnTo>
                  <a:lnTo>
                    <a:pt x="5911" y="4787"/>
                  </a:lnTo>
                  <a:lnTo>
                    <a:pt x="5887" y="5007"/>
                  </a:lnTo>
                  <a:lnTo>
                    <a:pt x="5838" y="5227"/>
                  </a:lnTo>
                  <a:lnTo>
                    <a:pt x="5716" y="5422"/>
                  </a:lnTo>
                  <a:lnTo>
                    <a:pt x="5594" y="5569"/>
                  </a:lnTo>
                  <a:lnTo>
                    <a:pt x="5423" y="5715"/>
                  </a:lnTo>
                  <a:lnTo>
                    <a:pt x="5228" y="5813"/>
                  </a:lnTo>
                  <a:lnTo>
                    <a:pt x="5032" y="5886"/>
                  </a:lnTo>
                  <a:lnTo>
                    <a:pt x="4788" y="5911"/>
                  </a:lnTo>
                  <a:lnTo>
                    <a:pt x="4568" y="5886"/>
                  </a:lnTo>
                  <a:lnTo>
                    <a:pt x="4348" y="5813"/>
                  </a:lnTo>
                  <a:lnTo>
                    <a:pt x="4177" y="5715"/>
                  </a:lnTo>
                  <a:lnTo>
                    <a:pt x="4006" y="5569"/>
                  </a:lnTo>
                  <a:lnTo>
                    <a:pt x="3860" y="5422"/>
                  </a:lnTo>
                  <a:lnTo>
                    <a:pt x="3762" y="5227"/>
                  </a:lnTo>
                  <a:lnTo>
                    <a:pt x="3689" y="5007"/>
                  </a:lnTo>
                  <a:lnTo>
                    <a:pt x="3664" y="4787"/>
                  </a:lnTo>
                  <a:lnTo>
                    <a:pt x="3689" y="4567"/>
                  </a:lnTo>
                  <a:lnTo>
                    <a:pt x="3762" y="4347"/>
                  </a:lnTo>
                  <a:lnTo>
                    <a:pt x="3860" y="4152"/>
                  </a:lnTo>
                  <a:lnTo>
                    <a:pt x="4006" y="3981"/>
                  </a:lnTo>
                  <a:lnTo>
                    <a:pt x="4177" y="3859"/>
                  </a:lnTo>
                  <a:lnTo>
                    <a:pt x="4348" y="3761"/>
                  </a:lnTo>
                  <a:lnTo>
                    <a:pt x="4568" y="3688"/>
                  </a:lnTo>
                  <a:lnTo>
                    <a:pt x="4788" y="3664"/>
                  </a:lnTo>
                  <a:close/>
                  <a:moveTo>
                    <a:pt x="4568" y="0"/>
                  </a:moveTo>
                  <a:lnTo>
                    <a:pt x="4348" y="49"/>
                  </a:lnTo>
                  <a:lnTo>
                    <a:pt x="4153" y="122"/>
                  </a:lnTo>
                  <a:lnTo>
                    <a:pt x="3933" y="220"/>
                  </a:lnTo>
                  <a:lnTo>
                    <a:pt x="3738" y="342"/>
                  </a:lnTo>
                  <a:lnTo>
                    <a:pt x="3542" y="489"/>
                  </a:lnTo>
                  <a:lnTo>
                    <a:pt x="3347" y="684"/>
                  </a:lnTo>
                  <a:lnTo>
                    <a:pt x="3176" y="904"/>
                  </a:lnTo>
                  <a:lnTo>
                    <a:pt x="2907" y="855"/>
                  </a:lnTo>
                  <a:lnTo>
                    <a:pt x="2663" y="855"/>
                  </a:lnTo>
                  <a:lnTo>
                    <a:pt x="2394" y="904"/>
                  </a:lnTo>
                  <a:lnTo>
                    <a:pt x="2175" y="953"/>
                  </a:lnTo>
                  <a:lnTo>
                    <a:pt x="1955" y="1026"/>
                  </a:lnTo>
                  <a:lnTo>
                    <a:pt x="1759" y="1124"/>
                  </a:lnTo>
                  <a:lnTo>
                    <a:pt x="1564" y="1246"/>
                  </a:lnTo>
                  <a:lnTo>
                    <a:pt x="1393" y="1392"/>
                  </a:lnTo>
                  <a:lnTo>
                    <a:pt x="1271" y="1563"/>
                  </a:lnTo>
                  <a:lnTo>
                    <a:pt x="1124" y="1734"/>
                  </a:lnTo>
                  <a:lnTo>
                    <a:pt x="1027" y="1930"/>
                  </a:lnTo>
                  <a:lnTo>
                    <a:pt x="953" y="2149"/>
                  </a:lnTo>
                  <a:lnTo>
                    <a:pt x="905" y="2394"/>
                  </a:lnTo>
                  <a:lnTo>
                    <a:pt x="880" y="2638"/>
                  </a:lnTo>
                  <a:lnTo>
                    <a:pt x="880" y="2906"/>
                  </a:lnTo>
                  <a:lnTo>
                    <a:pt x="905" y="3175"/>
                  </a:lnTo>
                  <a:lnTo>
                    <a:pt x="685" y="3346"/>
                  </a:lnTo>
                  <a:lnTo>
                    <a:pt x="514" y="3517"/>
                  </a:lnTo>
                  <a:lnTo>
                    <a:pt x="343" y="3712"/>
                  </a:lnTo>
                  <a:lnTo>
                    <a:pt x="221" y="3932"/>
                  </a:lnTo>
                  <a:lnTo>
                    <a:pt x="123" y="4128"/>
                  </a:lnTo>
                  <a:lnTo>
                    <a:pt x="50" y="4347"/>
                  </a:lnTo>
                  <a:lnTo>
                    <a:pt x="25" y="4567"/>
                  </a:lnTo>
                  <a:lnTo>
                    <a:pt x="1" y="4787"/>
                  </a:lnTo>
                  <a:lnTo>
                    <a:pt x="25" y="5007"/>
                  </a:lnTo>
                  <a:lnTo>
                    <a:pt x="50" y="5227"/>
                  </a:lnTo>
                  <a:lnTo>
                    <a:pt x="123" y="5422"/>
                  </a:lnTo>
                  <a:lnTo>
                    <a:pt x="221" y="5642"/>
                  </a:lnTo>
                  <a:lnTo>
                    <a:pt x="343" y="5837"/>
                  </a:lnTo>
                  <a:lnTo>
                    <a:pt x="514" y="6033"/>
                  </a:lnTo>
                  <a:lnTo>
                    <a:pt x="685" y="6228"/>
                  </a:lnTo>
                  <a:lnTo>
                    <a:pt x="905" y="6399"/>
                  </a:lnTo>
                  <a:lnTo>
                    <a:pt x="880" y="6668"/>
                  </a:lnTo>
                  <a:lnTo>
                    <a:pt x="880" y="6936"/>
                  </a:lnTo>
                  <a:lnTo>
                    <a:pt x="905" y="7181"/>
                  </a:lnTo>
                  <a:lnTo>
                    <a:pt x="953" y="7400"/>
                  </a:lnTo>
                  <a:lnTo>
                    <a:pt x="1027" y="7620"/>
                  </a:lnTo>
                  <a:lnTo>
                    <a:pt x="1124" y="7816"/>
                  </a:lnTo>
                  <a:lnTo>
                    <a:pt x="1271" y="8011"/>
                  </a:lnTo>
                  <a:lnTo>
                    <a:pt x="1393" y="8182"/>
                  </a:lnTo>
                  <a:lnTo>
                    <a:pt x="1564" y="8328"/>
                  </a:lnTo>
                  <a:lnTo>
                    <a:pt x="1759" y="8451"/>
                  </a:lnTo>
                  <a:lnTo>
                    <a:pt x="1955" y="8548"/>
                  </a:lnTo>
                  <a:lnTo>
                    <a:pt x="2175" y="8621"/>
                  </a:lnTo>
                  <a:lnTo>
                    <a:pt x="2394" y="8670"/>
                  </a:lnTo>
                  <a:lnTo>
                    <a:pt x="2663" y="8695"/>
                  </a:lnTo>
                  <a:lnTo>
                    <a:pt x="2907" y="8695"/>
                  </a:lnTo>
                  <a:lnTo>
                    <a:pt x="3176" y="8670"/>
                  </a:lnTo>
                  <a:lnTo>
                    <a:pt x="3420" y="8939"/>
                  </a:lnTo>
                  <a:lnTo>
                    <a:pt x="3664" y="9159"/>
                  </a:lnTo>
                  <a:lnTo>
                    <a:pt x="3933" y="9354"/>
                  </a:lnTo>
                  <a:lnTo>
                    <a:pt x="4202" y="9476"/>
                  </a:lnTo>
                  <a:lnTo>
                    <a:pt x="4202" y="19783"/>
                  </a:lnTo>
                  <a:lnTo>
                    <a:pt x="4226" y="19905"/>
                  </a:lnTo>
                  <a:lnTo>
                    <a:pt x="4251" y="20027"/>
                  </a:lnTo>
                  <a:lnTo>
                    <a:pt x="4299" y="20125"/>
                  </a:lnTo>
                  <a:lnTo>
                    <a:pt x="4373" y="20198"/>
                  </a:lnTo>
                  <a:lnTo>
                    <a:pt x="4470" y="20271"/>
                  </a:lnTo>
                  <a:lnTo>
                    <a:pt x="4568" y="20345"/>
                  </a:lnTo>
                  <a:lnTo>
                    <a:pt x="4666" y="20369"/>
                  </a:lnTo>
                  <a:lnTo>
                    <a:pt x="4910" y="20369"/>
                  </a:lnTo>
                  <a:lnTo>
                    <a:pt x="5032" y="20345"/>
                  </a:lnTo>
                  <a:lnTo>
                    <a:pt x="5130" y="20271"/>
                  </a:lnTo>
                  <a:lnTo>
                    <a:pt x="5203" y="20198"/>
                  </a:lnTo>
                  <a:lnTo>
                    <a:pt x="5276" y="20125"/>
                  </a:lnTo>
                  <a:lnTo>
                    <a:pt x="5350" y="20027"/>
                  </a:lnTo>
                  <a:lnTo>
                    <a:pt x="5374" y="19905"/>
                  </a:lnTo>
                  <a:lnTo>
                    <a:pt x="5374" y="19783"/>
                  </a:lnTo>
                  <a:lnTo>
                    <a:pt x="5374" y="9476"/>
                  </a:lnTo>
                  <a:lnTo>
                    <a:pt x="5667" y="9354"/>
                  </a:lnTo>
                  <a:lnTo>
                    <a:pt x="5936" y="9159"/>
                  </a:lnTo>
                  <a:lnTo>
                    <a:pt x="6180" y="8939"/>
                  </a:lnTo>
                  <a:lnTo>
                    <a:pt x="6400" y="8670"/>
                  </a:lnTo>
                  <a:lnTo>
                    <a:pt x="6668" y="8695"/>
                  </a:lnTo>
                  <a:lnTo>
                    <a:pt x="6937" y="8695"/>
                  </a:lnTo>
                  <a:lnTo>
                    <a:pt x="7181" y="8670"/>
                  </a:lnTo>
                  <a:lnTo>
                    <a:pt x="7426" y="8621"/>
                  </a:lnTo>
                  <a:lnTo>
                    <a:pt x="7645" y="8548"/>
                  </a:lnTo>
                  <a:lnTo>
                    <a:pt x="7841" y="8451"/>
                  </a:lnTo>
                  <a:lnTo>
                    <a:pt x="8012" y="8328"/>
                  </a:lnTo>
                  <a:lnTo>
                    <a:pt x="8183" y="8182"/>
                  </a:lnTo>
                  <a:lnTo>
                    <a:pt x="8329" y="8011"/>
                  </a:lnTo>
                  <a:lnTo>
                    <a:pt x="8451" y="7816"/>
                  </a:lnTo>
                  <a:lnTo>
                    <a:pt x="8549" y="7620"/>
                  </a:lnTo>
                  <a:lnTo>
                    <a:pt x="8622" y="7400"/>
                  </a:lnTo>
                  <a:lnTo>
                    <a:pt x="8696" y="7181"/>
                  </a:lnTo>
                  <a:lnTo>
                    <a:pt x="8720" y="6936"/>
                  </a:lnTo>
                  <a:lnTo>
                    <a:pt x="8720" y="6668"/>
                  </a:lnTo>
                  <a:lnTo>
                    <a:pt x="8696" y="6399"/>
                  </a:lnTo>
                  <a:lnTo>
                    <a:pt x="8891" y="6228"/>
                  </a:lnTo>
                  <a:lnTo>
                    <a:pt x="9086" y="6033"/>
                  </a:lnTo>
                  <a:lnTo>
                    <a:pt x="9233" y="5837"/>
                  </a:lnTo>
                  <a:lnTo>
                    <a:pt x="9355" y="5642"/>
                  </a:lnTo>
                  <a:lnTo>
                    <a:pt x="9453" y="5422"/>
                  </a:lnTo>
                  <a:lnTo>
                    <a:pt x="9526" y="5227"/>
                  </a:lnTo>
                  <a:lnTo>
                    <a:pt x="9575" y="5007"/>
                  </a:lnTo>
                  <a:lnTo>
                    <a:pt x="9599" y="4787"/>
                  </a:lnTo>
                  <a:lnTo>
                    <a:pt x="9575" y="4567"/>
                  </a:lnTo>
                  <a:lnTo>
                    <a:pt x="9526" y="4347"/>
                  </a:lnTo>
                  <a:lnTo>
                    <a:pt x="9453" y="4128"/>
                  </a:lnTo>
                  <a:lnTo>
                    <a:pt x="9355" y="3932"/>
                  </a:lnTo>
                  <a:lnTo>
                    <a:pt x="9233" y="3712"/>
                  </a:lnTo>
                  <a:lnTo>
                    <a:pt x="9086" y="3517"/>
                  </a:lnTo>
                  <a:lnTo>
                    <a:pt x="8891" y="3346"/>
                  </a:lnTo>
                  <a:lnTo>
                    <a:pt x="8696" y="3175"/>
                  </a:lnTo>
                  <a:lnTo>
                    <a:pt x="8720" y="2906"/>
                  </a:lnTo>
                  <a:lnTo>
                    <a:pt x="8720" y="2638"/>
                  </a:lnTo>
                  <a:lnTo>
                    <a:pt x="8696" y="2394"/>
                  </a:lnTo>
                  <a:lnTo>
                    <a:pt x="8622" y="2149"/>
                  </a:lnTo>
                  <a:lnTo>
                    <a:pt x="8549" y="1930"/>
                  </a:lnTo>
                  <a:lnTo>
                    <a:pt x="8451" y="1734"/>
                  </a:lnTo>
                  <a:lnTo>
                    <a:pt x="8329" y="1563"/>
                  </a:lnTo>
                  <a:lnTo>
                    <a:pt x="8183" y="1392"/>
                  </a:lnTo>
                  <a:lnTo>
                    <a:pt x="8012" y="1246"/>
                  </a:lnTo>
                  <a:lnTo>
                    <a:pt x="7841" y="1124"/>
                  </a:lnTo>
                  <a:lnTo>
                    <a:pt x="7645" y="1026"/>
                  </a:lnTo>
                  <a:lnTo>
                    <a:pt x="7426" y="953"/>
                  </a:lnTo>
                  <a:lnTo>
                    <a:pt x="7181" y="904"/>
                  </a:lnTo>
                  <a:lnTo>
                    <a:pt x="6937" y="855"/>
                  </a:lnTo>
                  <a:lnTo>
                    <a:pt x="6668" y="855"/>
                  </a:lnTo>
                  <a:lnTo>
                    <a:pt x="6400" y="904"/>
                  </a:lnTo>
                  <a:lnTo>
                    <a:pt x="6229" y="684"/>
                  </a:lnTo>
                  <a:lnTo>
                    <a:pt x="6058" y="489"/>
                  </a:lnTo>
                  <a:lnTo>
                    <a:pt x="5863" y="342"/>
                  </a:lnTo>
                  <a:lnTo>
                    <a:pt x="5643" y="220"/>
                  </a:lnTo>
                  <a:lnTo>
                    <a:pt x="5447" y="122"/>
                  </a:lnTo>
                  <a:lnTo>
                    <a:pt x="5228" y="49"/>
                  </a:lnTo>
                  <a:lnTo>
                    <a:pt x="500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4620" name="Google Shape;4620;p39"/>
          <p:cNvGrpSpPr/>
          <p:nvPr/>
        </p:nvGrpSpPr>
        <p:grpSpPr>
          <a:xfrm>
            <a:off x="2064346" y="3734722"/>
            <a:ext cx="318014" cy="414510"/>
            <a:chOff x="2624850" y="4296000"/>
            <a:chExt cx="380400" cy="495825"/>
          </a:xfrm>
        </p:grpSpPr>
        <p:sp>
          <p:nvSpPr>
            <p:cNvPr id="4621" name="Google Shape;4621;p39"/>
            <p:cNvSpPr/>
            <p:nvPr/>
          </p:nvSpPr>
          <p:spPr>
            <a:xfrm>
              <a:off x="2845875" y="4296000"/>
              <a:ext cx="126425" cy="125800"/>
            </a:xfrm>
            <a:custGeom>
              <a:avLst/>
              <a:gdLst/>
              <a:ahLst/>
              <a:cxnLst/>
              <a:rect l="l" t="t" r="r" b="b"/>
              <a:pathLst>
                <a:path w="5057" h="5032" extrusionOk="0">
                  <a:moveTo>
                    <a:pt x="4812" y="1"/>
                  </a:moveTo>
                  <a:lnTo>
                    <a:pt x="4372" y="74"/>
                  </a:lnTo>
                  <a:lnTo>
                    <a:pt x="3762" y="196"/>
                  </a:lnTo>
                  <a:lnTo>
                    <a:pt x="3053" y="392"/>
                  </a:lnTo>
                  <a:lnTo>
                    <a:pt x="2321" y="636"/>
                  </a:lnTo>
                  <a:lnTo>
                    <a:pt x="1612" y="929"/>
                  </a:lnTo>
                  <a:lnTo>
                    <a:pt x="1295" y="1075"/>
                  </a:lnTo>
                  <a:lnTo>
                    <a:pt x="1026" y="1222"/>
                  </a:lnTo>
                  <a:lnTo>
                    <a:pt x="782" y="1368"/>
                  </a:lnTo>
                  <a:lnTo>
                    <a:pt x="611" y="1515"/>
                  </a:lnTo>
                  <a:lnTo>
                    <a:pt x="489" y="1662"/>
                  </a:lnTo>
                  <a:lnTo>
                    <a:pt x="367" y="1808"/>
                  </a:lnTo>
                  <a:lnTo>
                    <a:pt x="269" y="1979"/>
                  </a:lnTo>
                  <a:lnTo>
                    <a:pt x="172" y="2150"/>
                  </a:lnTo>
                  <a:lnTo>
                    <a:pt x="123" y="2321"/>
                  </a:lnTo>
                  <a:lnTo>
                    <a:pt x="74" y="2492"/>
                  </a:lnTo>
                  <a:lnTo>
                    <a:pt x="25" y="2687"/>
                  </a:lnTo>
                  <a:lnTo>
                    <a:pt x="1" y="2858"/>
                  </a:lnTo>
                  <a:lnTo>
                    <a:pt x="1" y="3054"/>
                  </a:lnTo>
                  <a:lnTo>
                    <a:pt x="25" y="3225"/>
                  </a:lnTo>
                  <a:lnTo>
                    <a:pt x="49" y="3420"/>
                  </a:lnTo>
                  <a:lnTo>
                    <a:pt x="98" y="3591"/>
                  </a:lnTo>
                  <a:lnTo>
                    <a:pt x="172" y="3762"/>
                  </a:lnTo>
                  <a:lnTo>
                    <a:pt x="245" y="3933"/>
                  </a:lnTo>
                  <a:lnTo>
                    <a:pt x="342" y="4104"/>
                  </a:lnTo>
                  <a:lnTo>
                    <a:pt x="440" y="4250"/>
                  </a:lnTo>
                  <a:lnTo>
                    <a:pt x="2638" y="2052"/>
                  </a:lnTo>
                  <a:lnTo>
                    <a:pt x="2736" y="2003"/>
                  </a:lnTo>
                  <a:lnTo>
                    <a:pt x="2809" y="1979"/>
                  </a:lnTo>
                  <a:lnTo>
                    <a:pt x="2907" y="2003"/>
                  </a:lnTo>
                  <a:lnTo>
                    <a:pt x="2980" y="2052"/>
                  </a:lnTo>
                  <a:lnTo>
                    <a:pt x="3029" y="2126"/>
                  </a:lnTo>
                  <a:lnTo>
                    <a:pt x="3053" y="2223"/>
                  </a:lnTo>
                  <a:lnTo>
                    <a:pt x="3029" y="2321"/>
                  </a:lnTo>
                  <a:lnTo>
                    <a:pt x="2980" y="2394"/>
                  </a:lnTo>
                  <a:lnTo>
                    <a:pt x="782" y="4592"/>
                  </a:lnTo>
                  <a:lnTo>
                    <a:pt x="953" y="4690"/>
                  </a:lnTo>
                  <a:lnTo>
                    <a:pt x="1100" y="4788"/>
                  </a:lnTo>
                  <a:lnTo>
                    <a:pt x="1271" y="4885"/>
                  </a:lnTo>
                  <a:lnTo>
                    <a:pt x="1466" y="4934"/>
                  </a:lnTo>
                  <a:lnTo>
                    <a:pt x="1637" y="4983"/>
                  </a:lnTo>
                  <a:lnTo>
                    <a:pt x="1808" y="5008"/>
                  </a:lnTo>
                  <a:lnTo>
                    <a:pt x="2003" y="5032"/>
                  </a:lnTo>
                  <a:lnTo>
                    <a:pt x="2174" y="5032"/>
                  </a:lnTo>
                  <a:lnTo>
                    <a:pt x="2370" y="5008"/>
                  </a:lnTo>
                  <a:lnTo>
                    <a:pt x="2541" y="4983"/>
                  </a:lnTo>
                  <a:lnTo>
                    <a:pt x="2712" y="4934"/>
                  </a:lnTo>
                  <a:lnTo>
                    <a:pt x="2907" y="4861"/>
                  </a:lnTo>
                  <a:lnTo>
                    <a:pt x="3053" y="4788"/>
                  </a:lnTo>
                  <a:lnTo>
                    <a:pt x="3224" y="4690"/>
                  </a:lnTo>
                  <a:lnTo>
                    <a:pt x="3371" y="4568"/>
                  </a:lnTo>
                  <a:lnTo>
                    <a:pt x="3517" y="4421"/>
                  </a:lnTo>
                  <a:lnTo>
                    <a:pt x="3664" y="4250"/>
                  </a:lnTo>
                  <a:lnTo>
                    <a:pt x="3835" y="4006"/>
                  </a:lnTo>
                  <a:lnTo>
                    <a:pt x="3981" y="3738"/>
                  </a:lnTo>
                  <a:lnTo>
                    <a:pt x="4128" y="3420"/>
                  </a:lnTo>
                  <a:lnTo>
                    <a:pt x="4397" y="2736"/>
                  </a:lnTo>
                  <a:lnTo>
                    <a:pt x="4641" y="1979"/>
                  </a:lnTo>
                  <a:lnTo>
                    <a:pt x="4836" y="1271"/>
                  </a:lnTo>
                  <a:lnTo>
                    <a:pt x="4983" y="660"/>
                  </a:lnTo>
                  <a:lnTo>
                    <a:pt x="5032" y="221"/>
                  </a:lnTo>
                  <a:lnTo>
                    <a:pt x="5056" y="98"/>
                  </a:lnTo>
                  <a:lnTo>
                    <a:pt x="5032" y="25"/>
                  </a:lnTo>
                  <a:lnTo>
                    <a:pt x="495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622" name="Google Shape;4622;p39"/>
            <p:cNvSpPr/>
            <p:nvPr/>
          </p:nvSpPr>
          <p:spPr>
            <a:xfrm>
              <a:off x="2635850" y="4316150"/>
              <a:ext cx="369400" cy="475675"/>
            </a:xfrm>
            <a:custGeom>
              <a:avLst/>
              <a:gdLst/>
              <a:ahLst/>
              <a:cxnLst/>
              <a:rect l="l" t="t" r="r" b="b"/>
              <a:pathLst>
                <a:path w="14776" h="19027" extrusionOk="0">
                  <a:moveTo>
                    <a:pt x="7400" y="1"/>
                  </a:moveTo>
                  <a:lnTo>
                    <a:pt x="7254" y="25"/>
                  </a:lnTo>
                  <a:lnTo>
                    <a:pt x="7132" y="50"/>
                  </a:lnTo>
                  <a:lnTo>
                    <a:pt x="7034" y="123"/>
                  </a:lnTo>
                  <a:lnTo>
                    <a:pt x="6936" y="196"/>
                  </a:lnTo>
                  <a:lnTo>
                    <a:pt x="6863" y="294"/>
                  </a:lnTo>
                  <a:lnTo>
                    <a:pt x="6790" y="392"/>
                  </a:lnTo>
                  <a:lnTo>
                    <a:pt x="6765" y="514"/>
                  </a:lnTo>
                  <a:lnTo>
                    <a:pt x="6741" y="636"/>
                  </a:lnTo>
                  <a:lnTo>
                    <a:pt x="6741" y="4226"/>
                  </a:lnTo>
                  <a:lnTo>
                    <a:pt x="6887" y="4592"/>
                  </a:lnTo>
                  <a:lnTo>
                    <a:pt x="7009" y="4959"/>
                  </a:lnTo>
                  <a:lnTo>
                    <a:pt x="7058" y="5325"/>
                  </a:lnTo>
                  <a:lnTo>
                    <a:pt x="7083" y="5716"/>
                  </a:lnTo>
                  <a:lnTo>
                    <a:pt x="7058" y="6107"/>
                  </a:lnTo>
                  <a:lnTo>
                    <a:pt x="7009" y="6473"/>
                  </a:lnTo>
                  <a:lnTo>
                    <a:pt x="6887" y="6864"/>
                  </a:lnTo>
                  <a:lnTo>
                    <a:pt x="6741" y="7230"/>
                  </a:lnTo>
                  <a:lnTo>
                    <a:pt x="6741" y="13629"/>
                  </a:lnTo>
                  <a:lnTo>
                    <a:pt x="6203" y="13678"/>
                  </a:lnTo>
                  <a:lnTo>
                    <a:pt x="5666" y="13775"/>
                  </a:lnTo>
                  <a:lnTo>
                    <a:pt x="5153" y="13897"/>
                  </a:lnTo>
                  <a:lnTo>
                    <a:pt x="4640" y="14044"/>
                  </a:lnTo>
                  <a:lnTo>
                    <a:pt x="4152" y="14239"/>
                  </a:lnTo>
                  <a:lnTo>
                    <a:pt x="3688" y="14459"/>
                  </a:lnTo>
                  <a:lnTo>
                    <a:pt x="3224" y="14703"/>
                  </a:lnTo>
                  <a:lnTo>
                    <a:pt x="2784" y="14972"/>
                  </a:lnTo>
                  <a:lnTo>
                    <a:pt x="2369" y="15265"/>
                  </a:lnTo>
                  <a:lnTo>
                    <a:pt x="1954" y="15583"/>
                  </a:lnTo>
                  <a:lnTo>
                    <a:pt x="1588" y="15925"/>
                  </a:lnTo>
                  <a:lnTo>
                    <a:pt x="1221" y="16291"/>
                  </a:lnTo>
                  <a:lnTo>
                    <a:pt x="879" y="16682"/>
                  </a:lnTo>
                  <a:lnTo>
                    <a:pt x="562" y="17097"/>
                  </a:lnTo>
                  <a:lnTo>
                    <a:pt x="269" y="17512"/>
                  </a:lnTo>
                  <a:lnTo>
                    <a:pt x="0" y="17952"/>
                  </a:lnTo>
                  <a:lnTo>
                    <a:pt x="293" y="18074"/>
                  </a:lnTo>
                  <a:lnTo>
                    <a:pt x="611" y="18196"/>
                  </a:lnTo>
                  <a:lnTo>
                    <a:pt x="1319" y="18391"/>
                  </a:lnTo>
                  <a:lnTo>
                    <a:pt x="2125" y="18587"/>
                  </a:lnTo>
                  <a:lnTo>
                    <a:pt x="3053" y="18733"/>
                  </a:lnTo>
                  <a:lnTo>
                    <a:pt x="4030" y="18855"/>
                  </a:lnTo>
                  <a:lnTo>
                    <a:pt x="5104" y="18953"/>
                  </a:lnTo>
                  <a:lnTo>
                    <a:pt x="6228" y="19002"/>
                  </a:lnTo>
                  <a:lnTo>
                    <a:pt x="7376" y="19026"/>
                  </a:lnTo>
                  <a:lnTo>
                    <a:pt x="8548" y="19002"/>
                  </a:lnTo>
                  <a:lnTo>
                    <a:pt x="9672" y="18953"/>
                  </a:lnTo>
                  <a:lnTo>
                    <a:pt x="10746" y="18855"/>
                  </a:lnTo>
                  <a:lnTo>
                    <a:pt x="11723" y="18733"/>
                  </a:lnTo>
                  <a:lnTo>
                    <a:pt x="12651" y="18587"/>
                  </a:lnTo>
                  <a:lnTo>
                    <a:pt x="13457" y="18391"/>
                  </a:lnTo>
                  <a:lnTo>
                    <a:pt x="14165" y="18196"/>
                  </a:lnTo>
                  <a:lnTo>
                    <a:pt x="14483" y="18074"/>
                  </a:lnTo>
                  <a:lnTo>
                    <a:pt x="14776" y="17952"/>
                  </a:lnTo>
                  <a:lnTo>
                    <a:pt x="14507" y="17512"/>
                  </a:lnTo>
                  <a:lnTo>
                    <a:pt x="14214" y="17097"/>
                  </a:lnTo>
                  <a:lnTo>
                    <a:pt x="13897" y="16682"/>
                  </a:lnTo>
                  <a:lnTo>
                    <a:pt x="13555" y="16291"/>
                  </a:lnTo>
                  <a:lnTo>
                    <a:pt x="13188" y="15925"/>
                  </a:lnTo>
                  <a:lnTo>
                    <a:pt x="12822" y="15583"/>
                  </a:lnTo>
                  <a:lnTo>
                    <a:pt x="12407" y="15265"/>
                  </a:lnTo>
                  <a:lnTo>
                    <a:pt x="11992" y="14972"/>
                  </a:lnTo>
                  <a:lnTo>
                    <a:pt x="11552" y="14703"/>
                  </a:lnTo>
                  <a:lnTo>
                    <a:pt x="11088" y="14459"/>
                  </a:lnTo>
                  <a:lnTo>
                    <a:pt x="10624" y="14239"/>
                  </a:lnTo>
                  <a:lnTo>
                    <a:pt x="10136" y="14044"/>
                  </a:lnTo>
                  <a:lnTo>
                    <a:pt x="9623" y="13897"/>
                  </a:lnTo>
                  <a:lnTo>
                    <a:pt x="9110" y="13775"/>
                  </a:lnTo>
                  <a:lnTo>
                    <a:pt x="8573" y="13678"/>
                  </a:lnTo>
                  <a:lnTo>
                    <a:pt x="8035" y="13629"/>
                  </a:lnTo>
                  <a:lnTo>
                    <a:pt x="8035" y="3347"/>
                  </a:lnTo>
                  <a:lnTo>
                    <a:pt x="7913" y="3054"/>
                  </a:lnTo>
                  <a:lnTo>
                    <a:pt x="7840" y="2761"/>
                  </a:lnTo>
                  <a:lnTo>
                    <a:pt x="7791" y="2467"/>
                  </a:lnTo>
                  <a:lnTo>
                    <a:pt x="7767" y="2174"/>
                  </a:lnTo>
                  <a:lnTo>
                    <a:pt x="7791" y="1857"/>
                  </a:lnTo>
                  <a:lnTo>
                    <a:pt x="7840" y="1564"/>
                  </a:lnTo>
                  <a:lnTo>
                    <a:pt x="7913" y="1271"/>
                  </a:lnTo>
                  <a:lnTo>
                    <a:pt x="8035" y="978"/>
                  </a:lnTo>
                  <a:lnTo>
                    <a:pt x="8035" y="636"/>
                  </a:lnTo>
                  <a:lnTo>
                    <a:pt x="8011" y="514"/>
                  </a:lnTo>
                  <a:lnTo>
                    <a:pt x="7986" y="392"/>
                  </a:lnTo>
                  <a:lnTo>
                    <a:pt x="7913" y="294"/>
                  </a:lnTo>
                  <a:lnTo>
                    <a:pt x="7840" y="196"/>
                  </a:lnTo>
                  <a:lnTo>
                    <a:pt x="7742" y="123"/>
                  </a:lnTo>
                  <a:lnTo>
                    <a:pt x="7644" y="50"/>
                  </a:lnTo>
                  <a:lnTo>
                    <a:pt x="7522" y="25"/>
                  </a:lnTo>
                  <a:lnTo>
                    <a:pt x="740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623" name="Google Shape;4623;p39"/>
            <p:cNvSpPr/>
            <p:nvPr/>
          </p:nvSpPr>
          <p:spPr>
            <a:xfrm>
              <a:off x="2624850" y="4357675"/>
              <a:ext cx="171600" cy="171600"/>
            </a:xfrm>
            <a:custGeom>
              <a:avLst/>
              <a:gdLst/>
              <a:ahLst/>
              <a:cxnLst/>
              <a:rect l="l" t="t" r="r" b="b"/>
              <a:pathLst>
                <a:path w="6864" h="6864" extrusionOk="0">
                  <a:moveTo>
                    <a:pt x="74" y="1"/>
                  </a:moveTo>
                  <a:lnTo>
                    <a:pt x="25" y="25"/>
                  </a:lnTo>
                  <a:lnTo>
                    <a:pt x="0" y="74"/>
                  </a:lnTo>
                  <a:lnTo>
                    <a:pt x="0" y="123"/>
                  </a:lnTo>
                  <a:lnTo>
                    <a:pt x="0" y="318"/>
                  </a:lnTo>
                  <a:lnTo>
                    <a:pt x="25" y="587"/>
                  </a:lnTo>
                  <a:lnTo>
                    <a:pt x="74" y="929"/>
                  </a:lnTo>
                  <a:lnTo>
                    <a:pt x="269" y="1759"/>
                  </a:lnTo>
                  <a:lnTo>
                    <a:pt x="538" y="2736"/>
                  </a:lnTo>
                  <a:lnTo>
                    <a:pt x="880" y="3737"/>
                  </a:lnTo>
                  <a:lnTo>
                    <a:pt x="1051" y="4226"/>
                  </a:lnTo>
                  <a:lnTo>
                    <a:pt x="1246" y="4690"/>
                  </a:lnTo>
                  <a:lnTo>
                    <a:pt x="1441" y="5105"/>
                  </a:lnTo>
                  <a:lnTo>
                    <a:pt x="1661" y="5496"/>
                  </a:lnTo>
                  <a:lnTo>
                    <a:pt x="1857" y="5813"/>
                  </a:lnTo>
                  <a:lnTo>
                    <a:pt x="2076" y="6057"/>
                  </a:lnTo>
                  <a:lnTo>
                    <a:pt x="2272" y="6228"/>
                  </a:lnTo>
                  <a:lnTo>
                    <a:pt x="2492" y="6399"/>
                  </a:lnTo>
                  <a:lnTo>
                    <a:pt x="2711" y="6521"/>
                  </a:lnTo>
                  <a:lnTo>
                    <a:pt x="2956" y="6644"/>
                  </a:lnTo>
                  <a:lnTo>
                    <a:pt x="3200" y="6741"/>
                  </a:lnTo>
                  <a:lnTo>
                    <a:pt x="3444" y="6815"/>
                  </a:lnTo>
                  <a:lnTo>
                    <a:pt x="3688" y="6863"/>
                  </a:lnTo>
                  <a:lnTo>
                    <a:pt x="4201" y="6863"/>
                  </a:lnTo>
                  <a:lnTo>
                    <a:pt x="4445" y="6839"/>
                  </a:lnTo>
                  <a:lnTo>
                    <a:pt x="4690" y="6815"/>
                  </a:lnTo>
                  <a:lnTo>
                    <a:pt x="4958" y="6741"/>
                  </a:lnTo>
                  <a:lnTo>
                    <a:pt x="5178" y="6644"/>
                  </a:lnTo>
                  <a:lnTo>
                    <a:pt x="5422" y="6521"/>
                  </a:lnTo>
                  <a:lnTo>
                    <a:pt x="5642" y="6399"/>
                  </a:lnTo>
                  <a:lnTo>
                    <a:pt x="5862" y="6228"/>
                  </a:lnTo>
                  <a:lnTo>
                    <a:pt x="2198" y="2565"/>
                  </a:lnTo>
                  <a:lnTo>
                    <a:pt x="2150" y="2492"/>
                  </a:lnTo>
                  <a:lnTo>
                    <a:pt x="2125" y="2394"/>
                  </a:lnTo>
                  <a:lnTo>
                    <a:pt x="2150" y="2296"/>
                  </a:lnTo>
                  <a:lnTo>
                    <a:pt x="2198" y="2199"/>
                  </a:lnTo>
                  <a:lnTo>
                    <a:pt x="2296" y="2150"/>
                  </a:lnTo>
                  <a:lnTo>
                    <a:pt x="2394" y="2125"/>
                  </a:lnTo>
                  <a:lnTo>
                    <a:pt x="2492" y="2150"/>
                  </a:lnTo>
                  <a:lnTo>
                    <a:pt x="2565" y="2199"/>
                  </a:lnTo>
                  <a:lnTo>
                    <a:pt x="6228" y="5862"/>
                  </a:lnTo>
                  <a:lnTo>
                    <a:pt x="6375" y="5642"/>
                  </a:lnTo>
                  <a:lnTo>
                    <a:pt x="6521" y="5422"/>
                  </a:lnTo>
                  <a:lnTo>
                    <a:pt x="6643" y="5203"/>
                  </a:lnTo>
                  <a:lnTo>
                    <a:pt x="6741" y="4958"/>
                  </a:lnTo>
                  <a:lnTo>
                    <a:pt x="6814" y="4714"/>
                  </a:lnTo>
                  <a:lnTo>
                    <a:pt x="6839" y="4446"/>
                  </a:lnTo>
                  <a:lnTo>
                    <a:pt x="6863" y="4201"/>
                  </a:lnTo>
                  <a:lnTo>
                    <a:pt x="6863" y="3933"/>
                  </a:lnTo>
                  <a:lnTo>
                    <a:pt x="6839" y="3688"/>
                  </a:lnTo>
                  <a:lnTo>
                    <a:pt x="6814" y="3444"/>
                  </a:lnTo>
                  <a:lnTo>
                    <a:pt x="6741" y="3200"/>
                  </a:lnTo>
                  <a:lnTo>
                    <a:pt x="6643" y="2956"/>
                  </a:lnTo>
                  <a:lnTo>
                    <a:pt x="6521" y="2711"/>
                  </a:lnTo>
                  <a:lnTo>
                    <a:pt x="6399" y="2492"/>
                  </a:lnTo>
                  <a:lnTo>
                    <a:pt x="6228" y="2272"/>
                  </a:lnTo>
                  <a:lnTo>
                    <a:pt x="6057" y="2076"/>
                  </a:lnTo>
                  <a:lnTo>
                    <a:pt x="5813" y="1857"/>
                  </a:lnTo>
                  <a:lnTo>
                    <a:pt x="5496" y="1661"/>
                  </a:lnTo>
                  <a:lnTo>
                    <a:pt x="5105" y="1466"/>
                  </a:lnTo>
                  <a:lnTo>
                    <a:pt x="4690" y="1246"/>
                  </a:lnTo>
                  <a:lnTo>
                    <a:pt x="4226" y="1051"/>
                  </a:lnTo>
                  <a:lnTo>
                    <a:pt x="3737" y="880"/>
                  </a:lnTo>
                  <a:lnTo>
                    <a:pt x="2736" y="538"/>
                  </a:lnTo>
                  <a:lnTo>
                    <a:pt x="1759" y="269"/>
                  </a:lnTo>
                  <a:lnTo>
                    <a:pt x="928" y="74"/>
                  </a:lnTo>
                  <a:lnTo>
                    <a:pt x="587" y="25"/>
                  </a:lnTo>
                  <a:lnTo>
                    <a:pt x="31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4624" name="Google Shape;4624;p39"/>
          <p:cNvSpPr/>
          <p:nvPr/>
        </p:nvSpPr>
        <p:spPr>
          <a:xfrm>
            <a:off x="3180303" y="3772127"/>
            <a:ext cx="339959" cy="339980"/>
          </a:xfrm>
          <a:custGeom>
            <a:avLst/>
            <a:gdLst/>
            <a:ahLst/>
            <a:cxnLst/>
            <a:rect l="l" t="t" r="r" b="b"/>
            <a:pathLst>
              <a:path w="16266" h="16267" extrusionOk="0">
                <a:moveTo>
                  <a:pt x="11503" y="5349"/>
                </a:moveTo>
                <a:lnTo>
                  <a:pt x="11650" y="5398"/>
                </a:lnTo>
                <a:lnTo>
                  <a:pt x="11796" y="5447"/>
                </a:lnTo>
                <a:lnTo>
                  <a:pt x="11919" y="5545"/>
                </a:lnTo>
                <a:lnTo>
                  <a:pt x="12065" y="5691"/>
                </a:lnTo>
                <a:lnTo>
                  <a:pt x="12163" y="5838"/>
                </a:lnTo>
                <a:lnTo>
                  <a:pt x="12212" y="6033"/>
                </a:lnTo>
                <a:lnTo>
                  <a:pt x="12236" y="6229"/>
                </a:lnTo>
                <a:lnTo>
                  <a:pt x="12236" y="6375"/>
                </a:lnTo>
                <a:lnTo>
                  <a:pt x="12187" y="6522"/>
                </a:lnTo>
                <a:lnTo>
                  <a:pt x="12138" y="6644"/>
                </a:lnTo>
                <a:lnTo>
                  <a:pt x="12041" y="6766"/>
                </a:lnTo>
                <a:lnTo>
                  <a:pt x="7938" y="10893"/>
                </a:lnTo>
                <a:lnTo>
                  <a:pt x="7816" y="11015"/>
                </a:lnTo>
                <a:lnTo>
                  <a:pt x="7645" y="11113"/>
                </a:lnTo>
                <a:lnTo>
                  <a:pt x="7474" y="11186"/>
                </a:lnTo>
                <a:lnTo>
                  <a:pt x="7303" y="11211"/>
                </a:lnTo>
                <a:lnTo>
                  <a:pt x="7083" y="11211"/>
                </a:lnTo>
                <a:lnTo>
                  <a:pt x="6912" y="11162"/>
                </a:lnTo>
                <a:lnTo>
                  <a:pt x="6765" y="11064"/>
                </a:lnTo>
                <a:lnTo>
                  <a:pt x="6619" y="10967"/>
                </a:lnTo>
                <a:lnTo>
                  <a:pt x="4567" y="8915"/>
                </a:lnTo>
                <a:lnTo>
                  <a:pt x="4470" y="8769"/>
                </a:lnTo>
                <a:lnTo>
                  <a:pt x="4372" y="8622"/>
                </a:lnTo>
                <a:lnTo>
                  <a:pt x="4323" y="8451"/>
                </a:lnTo>
                <a:lnTo>
                  <a:pt x="4323" y="8280"/>
                </a:lnTo>
                <a:lnTo>
                  <a:pt x="4323" y="8109"/>
                </a:lnTo>
                <a:lnTo>
                  <a:pt x="4372" y="7938"/>
                </a:lnTo>
                <a:lnTo>
                  <a:pt x="4470" y="7792"/>
                </a:lnTo>
                <a:lnTo>
                  <a:pt x="4567" y="7670"/>
                </a:lnTo>
                <a:lnTo>
                  <a:pt x="4714" y="7547"/>
                </a:lnTo>
                <a:lnTo>
                  <a:pt x="4860" y="7474"/>
                </a:lnTo>
                <a:lnTo>
                  <a:pt x="5031" y="7425"/>
                </a:lnTo>
                <a:lnTo>
                  <a:pt x="5202" y="7401"/>
                </a:lnTo>
                <a:lnTo>
                  <a:pt x="5373" y="7425"/>
                </a:lnTo>
                <a:lnTo>
                  <a:pt x="5520" y="7474"/>
                </a:lnTo>
                <a:lnTo>
                  <a:pt x="5691" y="7547"/>
                </a:lnTo>
                <a:lnTo>
                  <a:pt x="5813" y="7670"/>
                </a:lnTo>
                <a:lnTo>
                  <a:pt x="7181" y="9013"/>
                </a:lnTo>
                <a:lnTo>
                  <a:pt x="10673" y="5667"/>
                </a:lnTo>
                <a:lnTo>
                  <a:pt x="10820" y="5520"/>
                </a:lnTo>
                <a:lnTo>
                  <a:pt x="10991" y="5423"/>
                </a:lnTo>
                <a:lnTo>
                  <a:pt x="11161" y="5374"/>
                </a:lnTo>
                <a:lnTo>
                  <a:pt x="11357" y="5349"/>
                </a:lnTo>
                <a:close/>
                <a:moveTo>
                  <a:pt x="7718" y="1"/>
                </a:moveTo>
                <a:lnTo>
                  <a:pt x="7303" y="50"/>
                </a:lnTo>
                <a:lnTo>
                  <a:pt x="6887" y="98"/>
                </a:lnTo>
                <a:lnTo>
                  <a:pt x="6497" y="172"/>
                </a:lnTo>
                <a:lnTo>
                  <a:pt x="6106" y="245"/>
                </a:lnTo>
                <a:lnTo>
                  <a:pt x="5715" y="367"/>
                </a:lnTo>
                <a:lnTo>
                  <a:pt x="5349" y="489"/>
                </a:lnTo>
                <a:lnTo>
                  <a:pt x="4958" y="636"/>
                </a:lnTo>
                <a:lnTo>
                  <a:pt x="4616" y="807"/>
                </a:lnTo>
                <a:lnTo>
                  <a:pt x="4250" y="978"/>
                </a:lnTo>
                <a:lnTo>
                  <a:pt x="3908" y="1173"/>
                </a:lnTo>
                <a:lnTo>
                  <a:pt x="3590" y="1393"/>
                </a:lnTo>
                <a:lnTo>
                  <a:pt x="3273" y="1613"/>
                </a:lnTo>
                <a:lnTo>
                  <a:pt x="2955" y="1857"/>
                </a:lnTo>
                <a:lnTo>
                  <a:pt x="2662" y="2125"/>
                </a:lnTo>
                <a:lnTo>
                  <a:pt x="2394" y="2394"/>
                </a:lnTo>
                <a:lnTo>
                  <a:pt x="2125" y="2663"/>
                </a:lnTo>
                <a:lnTo>
                  <a:pt x="1856" y="2956"/>
                </a:lnTo>
                <a:lnTo>
                  <a:pt x="1612" y="3273"/>
                </a:lnTo>
                <a:lnTo>
                  <a:pt x="1392" y="3591"/>
                </a:lnTo>
                <a:lnTo>
                  <a:pt x="1172" y="3908"/>
                </a:lnTo>
                <a:lnTo>
                  <a:pt x="977" y="4250"/>
                </a:lnTo>
                <a:lnTo>
                  <a:pt x="806" y="4617"/>
                </a:lnTo>
                <a:lnTo>
                  <a:pt x="635" y="4959"/>
                </a:lnTo>
                <a:lnTo>
                  <a:pt x="489" y="5349"/>
                </a:lnTo>
                <a:lnTo>
                  <a:pt x="366" y="5716"/>
                </a:lnTo>
                <a:lnTo>
                  <a:pt x="244" y="6106"/>
                </a:lnTo>
                <a:lnTo>
                  <a:pt x="171" y="6497"/>
                </a:lnTo>
                <a:lnTo>
                  <a:pt x="98" y="6888"/>
                </a:lnTo>
                <a:lnTo>
                  <a:pt x="49" y="7303"/>
                </a:lnTo>
                <a:lnTo>
                  <a:pt x="0" y="7718"/>
                </a:lnTo>
                <a:lnTo>
                  <a:pt x="0" y="8134"/>
                </a:lnTo>
                <a:lnTo>
                  <a:pt x="0" y="8549"/>
                </a:lnTo>
                <a:lnTo>
                  <a:pt x="49" y="8964"/>
                </a:lnTo>
                <a:lnTo>
                  <a:pt x="98" y="9379"/>
                </a:lnTo>
                <a:lnTo>
                  <a:pt x="171" y="9770"/>
                </a:lnTo>
                <a:lnTo>
                  <a:pt x="244" y="10161"/>
                </a:lnTo>
                <a:lnTo>
                  <a:pt x="366" y="10551"/>
                </a:lnTo>
                <a:lnTo>
                  <a:pt x="489" y="10918"/>
                </a:lnTo>
                <a:lnTo>
                  <a:pt x="635" y="11309"/>
                </a:lnTo>
                <a:lnTo>
                  <a:pt x="806" y="11650"/>
                </a:lnTo>
                <a:lnTo>
                  <a:pt x="977" y="12017"/>
                </a:lnTo>
                <a:lnTo>
                  <a:pt x="1172" y="12359"/>
                </a:lnTo>
                <a:lnTo>
                  <a:pt x="1392" y="12676"/>
                </a:lnTo>
                <a:lnTo>
                  <a:pt x="1612" y="12994"/>
                </a:lnTo>
                <a:lnTo>
                  <a:pt x="1856" y="13311"/>
                </a:lnTo>
                <a:lnTo>
                  <a:pt x="2125" y="13604"/>
                </a:lnTo>
                <a:lnTo>
                  <a:pt x="2394" y="13873"/>
                </a:lnTo>
                <a:lnTo>
                  <a:pt x="2662" y="14142"/>
                </a:lnTo>
                <a:lnTo>
                  <a:pt x="2955" y="14410"/>
                </a:lnTo>
                <a:lnTo>
                  <a:pt x="3273" y="14655"/>
                </a:lnTo>
                <a:lnTo>
                  <a:pt x="3590" y="14874"/>
                </a:lnTo>
                <a:lnTo>
                  <a:pt x="3908" y="15094"/>
                </a:lnTo>
                <a:lnTo>
                  <a:pt x="4250" y="15290"/>
                </a:lnTo>
                <a:lnTo>
                  <a:pt x="4616" y="15460"/>
                </a:lnTo>
                <a:lnTo>
                  <a:pt x="4958" y="15631"/>
                </a:lnTo>
                <a:lnTo>
                  <a:pt x="5349" y="15778"/>
                </a:lnTo>
                <a:lnTo>
                  <a:pt x="5715" y="15900"/>
                </a:lnTo>
                <a:lnTo>
                  <a:pt x="6106" y="16022"/>
                </a:lnTo>
                <a:lnTo>
                  <a:pt x="6497" y="16095"/>
                </a:lnTo>
                <a:lnTo>
                  <a:pt x="6887" y="16169"/>
                </a:lnTo>
                <a:lnTo>
                  <a:pt x="7303" y="16218"/>
                </a:lnTo>
                <a:lnTo>
                  <a:pt x="7718" y="16266"/>
                </a:lnTo>
                <a:lnTo>
                  <a:pt x="8548" y="16266"/>
                </a:lnTo>
                <a:lnTo>
                  <a:pt x="8963" y="16218"/>
                </a:lnTo>
                <a:lnTo>
                  <a:pt x="9379" y="16169"/>
                </a:lnTo>
                <a:lnTo>
                  <a:pt x="9769" y="16095"/>
                </a:lnTo>
                <a:lnTo>
                  <a:pt x="10160" y="16022"/>
                </a:lnTo>
                <a:lnTo>
                  <a:pt x="10551" y="15900"/>
                </a:lnTo>
                <a:lnTo>
                  <a:pt x="10942" y="15778"/>
                </a:lnTo>
                <a:lnTo>
                  <a:pt x="11308" y="15631"/>
                </a:lnTo>
                <a:lnTo>
                  <a:pt x="11650" y="15460"/>
                </a:lnTo>
                <a:lnTo>
                  <a:pt x="12016" y="15290"/>
                </a:lnTo>
                <a:lnTo>
                  <a:pt x="12358" y="15094"/>
                </a:lnTo>
                <a:lnTo>
                  <a:pt x="12676" y="14874"/>
                </a:lnTo>
                <a:lnTo>
                  <a:pt x="12993" y="14655"/>
                </a:lnTo>
                <a:lnTo>
                  <a:pt x="13311" y="14410"/>
                </a:lnTo>
                <a:lnTo>
                  <a:pt x="13604" y="14142"/>
                </a:lnTo>
                <a:lnTo>
                  <a:pt x="13872" y="13873"/>
                </a:lnTo>
                <a:lnTo>
                  <a:pt x="14166" y="13604"/>
                </a:lnTo>
                <a:lnTo>
                  <a:pt x="14410" y="13311"/>
                </a:lnTo>
                <a:lnTo>
                  <a:pt x="14654" y="12994"/>
                </a:lnTo>
                <a:lnTo>
                  <a:pt x="14874" y="12676"/>
                </a:lnTo>
                <a:lnTo>
                  <a:pt x="15094" y="12359"/>
                </a:lnTo>
                <a:lnTo>
                  <a:pt x="15289" y="12017"/>
                </a:lnTo>
                <a:lnTo>
                  <a:pt x="15460" y="11650"/>
                </a:lnTo>
                <a:lnTo>
                  <a:pt x="15631" y="11309"/>
                </a:lnTo>
                <a:lnTo>
                  <a:pt x="15777" y="10918"/>
                </a:lnTo>
                <a:lnTo>
                  <a:pt x="15900" y="10551"/>
                </a:lnTo>
                <a:lnTo>
                  <a:pt x="16022" y="10161"/>
                </a:lnTo>
                <a:lnTo>
                  <a:pt x="16095" y="9770"/>
                </a:lnTo>
                <a:lnTo>
                  <a:pt x="16168" y="9379"/>
                </a:lnTo>
                <a:lnTo>
                  <a:pt x="16217" y="8964"/>
                </a:lnTo>
                <a:lnTo>
                  <a:pt x="16266" y="8549"/>
                </a:lnTo>
                <a:lnTo>
                  <a:pt x="16266" y="8134"/>
                </a:lnTo>
                <a:lnTo>
                  <a:pt x="16266" y="7718"/>
                </a:lnTo>
                <a:lnTo>
                  <a:pt x="16217" y="7303"/>
                </a:lnTo>
                <a:lnTo>
                  <a:pt x="16168" y="6888"/>
                </a:lnTo>
                <a:lnTo>
                  <a:pt x="16095" y="6497"/>
                </a:lnTo>
                <a:lnTo>
                  <a:pt x="16022" y="6106"/>
                </a:lnTo>
                <a:lnTo>
                  <a:pt x="15900" y="5716"/>
                </a:lnTo>
                <a:lnTo>
                  <a:pt x="15777" y="5349"/>
                </a:lnTo>
                <a:lnTo>
                  <a:pt x="15631" y="4959"/>
                </a:lnTo>
                <a:lnTo>
                  <a:pt x="15460" y="4617"/>
                </a:lnTo>
                <a:lnTo>
                  <a:pt x="15289" y="4250"/>
                </a:lnTo>
                <a:lnTo>
                  <a:pt x="15094" y="3908"/>
                </a:lnTo>
                <a:lnTo>
                  <a:pt x="14874" y="3591"/>
                </a:lnTo>
                <a:lnTo>
                  <a:pt x="14654" y="3273"/>
                </a:lnTo>
                <a:lnTo>
                  <a:pt x="14410" y="2956"/>
                </a:lnTo>
                <a:lnTo>
                  <a:pt x="14166" y="2663"/>
                </a:lnTo>
                <a:lnTo>
                  <a:pt x="13872" y="2394"/>
                </a:lnTo>
                <a:lnTo>
                  <a:pt x="13604" y="2125"/>
                </a:lnTo>
                <a:lnTo>
                  <a:pt x="13311" y="1857"/>
                </a:lnTo>
                <a:lnTo>
                  <a:pt x="12993" y="1613"/>
                </a:lnTo>
                <a:lnTo>
                  <a:pt x="12676" y="1393"/>
                </a:lnTo>
                <a:lnTo>
                  <a:pt x="12358" y="1173"/>
                </a:lnTo>
                <a:lnTo>
                  <a:pt x="12016" y="978"/>
                </a:lnTo>
                <a:lnTo>
                  <a:pt x="11650" y="807"/>
                </a:lnTo>
                <a:lnTo>
                  <a:pt x="11308" y="636"/>
                </a:lnTo>
                <a:lnTo>
                  <a:pt x="10942" y="489"/>
                </a:lnTo>
                <a:lnTo>
                  <a:pt x="10551" y="367"/>
                </a:lnTo>
                <a:lnTo>
                  <a:pt x="10160" y="245"/>
                </a:lnTo>
                <a:lnTo>
                  <a:pt x="9769" y="172"/>
                </a:lnTo>
                <a:lnTo>
                  <a:pt x="9379" y="98"/>
                </a:lnTo>
                <a:lnTo>
                  <a:pt x="8963" y="50"/>
                </a:lnTo>
                <a:lnTo>
                  <a:pt x="85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625" name="Google Shape;4625;p39"/>
          <p:cNvSpPr/>
          <p:nvPr/>
        </p:nvSpPr>
        <p:spPr>
          <a:xfrm>
            <a:off x="2616754" y="3793571"/>
            <a:ext cx="339959" cy="297094"/>
          </a:xfrm>
          <a:custGeom>
            <a:avLst/>
            <a:gdLst/>
            <a:ahLst/>
            <a:cxnLst/>
            <a:rect l="l" t="t" r="r" b="b"/>
            <a:pathLst>
              <a:path w="16266" h="14215" extrusionOk="0">
                <a:moveTo>
                  <a:pt x="8597" y="4397"/>
                </a:moveTo>
                <a:lnTo>
                  <a:pt x="8719" y="4421"/>
                </a:lnTo>
                <a:lnTo>
                  <a:pt x="8866" y="4445"/>
                </a:lnTo>
                <a:lnTo>
                  <a:pt x="8988" y="4519"/>
                </a:lnTo>
                <a:lnTo>
                  <a:pt x="9085" y="4616"/>
                </a:lnTo>
                <a:lnTo>
                  <a:pt x="9159" y="4714"/>
                </a:lnTo>
                <a:lnTo>
                  <a:pt x="9208" y="4836"/>
                </a:lnTo>
                <a:lnTo>
                  <a:pt x="9232" y="4958"/>
                </a:lnTo>
                <a:lnTo>
                  <a:pt x="9256" y="5105"/>
                </a:lnTo>
                <a:lnTo>
                  <a:pt x="8963" y="8939"/>
                </a:lnTo>
                <a:lnTo>
                  <a:pt x="8939" y="9086"/>
                </a:lnTo>
                <a:lnTo>
                  <a:pt x="8890" y="9232"/>
                </a:lnTo>
                <a:lnTo>
                  <a:pt x="8817" y="9330"/>
                </a:lnTo>
                <a:lnTo>
                  <a:pt x="8719" y="9452"/>
                </a:lnTo>
                <a:lnTo>
                  <a:pt x="8597" y="9525"/>
                </a:lnTo>
                <a:lnTo>
                  <a:pt x="8475" y="9599"/>
                </a:lnTo>
                <a:lnTo>
                  <a:pt x="8353" y="9648"/>
                </a:lnTo>
                <a:lnTo>
                  <a:pt x="7913" y="9648"/>
                </a:lnTo>
                <a:lnTo>
                  <a:pt x="7791" y="9599"/>
                </a:lnTo>
                <a:lnTo>
                  <a:pt x="7669" y="9525"/>
                </a:lnTo>
                <a:lnTo>
                  <a:pt x="7547" y="9452"/>
                </a:lnTo>
                <a:lnTo>
                  <a:pt x="7449" y="9330"/>
                </a:lnTo>
                <a:lnTo>
                  <a:pt x="7376" y="9232"/>
                </a:lnTo>
                <a:lnTo>
                  <a:pt x="7327" y="9086"/>
                </a:lnTo>
                <a:lnTo>
                  <a:pt x="7303" y="8939"/>
                </a:lnTo>
                <a:lnTo>
                  <a:pt x="7010" y="5105"/>
                </a:lnTo>
                <a:lnTo>
                  <a:pt x="7034" y="4958"/>
                </a:lnTo>
                <a:lnTo>
                  <a:pt x="7058" y="4836"/>
                </a:lnTo>
                <a:lnTo>
                  <a:pt x="7107" y="4714"/>
                </a:lnTo>
                <a:lnTo>
                  <a:pt x="7180" y="4616"/>
                </a:lnTo>
                <a:lnTo>
                  <a:pt x="7278" y="4519"/>
                </a:lnTo>
                <a:lnTo>
                  <a:pt x="7400" y="4445"/>
                </a:lnTo>
                <a:lnTo>
                  <a:pt x="7547" y="4421"/>
                </a:lnTo>
                <a:lnTo>
                  <a:pt x="7669" y="4397"/>
                </a:lnTo>
                <a:close/>
                <a:moveTo>
                  <a:pt x="8133" y="10429"/>
                </a:moveTo>
                <a:lnTo>
                  <a:pt x="8328" y="10454"/>
                </a:lnTo>
                <a:lnTo>
                  <a:pt x="8499" y="10502"/>
                </a:lnTo>
                <a:lnTo>
                  <a:pt x="8670" y="10600"/>
                </a:lnTo>
                <a:lnTo>
                  <a:pt x="8817" y="10722"/>
                </a:lnTo>
                <a:lnTo>
                  <a:pt x="8939" y="10869"/>
                </a:lnTo>
                <a:lnTo>
                  <a:pt x="9037" y="11040"/>
                </a:lnTo>
                <a:lnTo>
                  <a:pt x="9085" y="11211"/>
                </a:lnTo>
                <a:lnTo>
                  <a:pt x="9110" y="11406"/>
                </a:lnTo>
                <a:lnTo>
                  <a:pt x="9085" y="11601"/>
                </a:lnTo>
                <a:lnTo>
                  <a:pt x="9037" y="11797"/>
                </a:lnTo>
                <a:lnTo>
                  <a:pt x="8939" y="11943"/>
                </a:lnTo>
                <a:lnTo>
                  <a:pt x="8817" y="12090"/>
                </a:lnTo>
                <a:lnTo>
                  <a:pt x="8670" y="12212"/>
                </a:lnTo>
                <a:lnTo>
                  <a:pt x="8499" y="12310"/>
                </a:lnTo>
                <a:lnTo>
                  <a:pt x="8328" y="12359"/>
                </a:lnTo>
                <a:lnTo>
                  <a:pt x="8133" y="12383"/>
                </a:lnTo>
                <a:lnTo>
                  <a:pt x="7938" y="12359"/>
                </a:lnTo>
                <a:lnTo>
                  <a:pt x="7742" y="12310"/>
                </a:lnTo>
                <a:lnTo>
                  <a:pt x="7596" y="12212"/>
                </a:lnTo>
                <a:lnTo>
                  <a:pt x="7449" y="12090"/>
                </a:lnTo>
                <a:lnTo>
                  <a:pt x="7327" y="11943"/>
                </a:lnTo>
                <a:lnTo>
                  <a:pt x="7229" y="11797"/>
                </a:lnTo>
                <a:lnTo>
                  <a:pt x="7180" y="11601"/>
                </a:lnTo>
                <a:lnTo>
                  <a:pt x="7156" y="11406"/>
                </a:lnTo>
                <a:lnTo>
                  <a:pt x="7180" y="11211"/>
                </a:lnTo>
                <a:lnTo>
                  <a:pt x="7229" y="11040"/>
                </a:lnTo>
                <a:lnTo>
                  <a:pt x="7327" y="10869"/>
                </a:lnTo>
                <a:lnTo>
                  <a:pt x="7449" y="10722"/>
                </a:lnTo>
                <a:lnTo>
                  <a:pt x="7596" y="10600"/>
                </a:lnTo>
                <a:lnTo>
                  <a:pt x="7742" y="10502"/>
                </a:lnTo>
                <a:lnTo>
                  <a:pt x="7938" y="10454"/>
                </a:lnTo>
                <a:lnTo>
                  <a:pt x="8133" y="10429"/>
                </a:lnTo>
                <a:close/>
                <a:moveTo>
                  <a:pt x="7986" y="0"/>
                </a:moveTo>
                <a:lnTo>
                  <a:pt x="7864" y="25"/>
                </a:lnTo>
                <a:lnTo>
                  <a:pt x="7742" y="74"/>
                </a:lnTo>
                <a:lnTo>
                  <a:pt x="7620" y="123"/>
                </a:lnTo>
                <a:lnTo>
                  <a:pt x="7522" y="196"/>
                </a:lnTo>
                <a:lnTo>
                  <a:pt x="7425" y="294"/>
                </a:lnTo>
                <a:lnTo>
                  <a:pt x="7327" y="391"/>
                </a:lnTo>
                <a:lnTo>
                  <a:pt x="7254" y="489"/>
                </a:lnTo>
                <a:lnTo>
                  <a:pt x="147" y="12700"/>
                </a:lnTo>
                <a:lnTo>
                  <a:pt x="73" y="12823"/>
                </a:lnTo>
                <a:lnTo>
                  <a:pt x="25" y="12945"/>
                </a:lnTo>
                <a:lnTo>
                  <a:pt x="0" y="13067"/>
                </a:lnTo>
                <a:lnTo>
                  <a:pt x="0" y="13213"/>
                </a:lnTo>
                <a:lnTo>
                  <a:pt x="0" y="13335"/>
                </a:lnTo>
                <a:lnTo>
                  <a:pt x="25" y="13458"/>
                </a:lnTo>
                <a:lnTo>
                  <a:pt x="73" y="13604"/>
                </a:lnTo>
                <a:lnTo>
                  <a:pt x="147" y="13726"/>
                </a:lnTo>
                <a:lnTo>
                  <a:pt x="220" y="13824"/>
                </a:lnTo>
                <a:lnTo>
                  <a:pt x="293" y="13922"/>
                </a:lnTo>
                <a:lnTo>
                  <a:pt x="391" y="14019"/>
                </a:lnTo>
                <a:lnTo>
                  <a:pt x="513" y="14093"/>
                </a:lnTo>
                <a:lnTo>
                  <a:pt x="635" y="14141"/>
                </a:lnTo>
                <a:lnTo>
                  <a:pt x="757" y="14190"/>
                </a:lnTo>
                <a:lnTo>
                  <a:pt x="879" y="14215"/>
                </a:lnTo>
                <a:lnTo>
                  <a:pt x="15387" y="14215"/>
                </a:lnTo>
                <a:lnTo>
                  <a:pt x="15509" y="14190"/>
                </a:lnTo>
                <a:lnTo>
                  <a:pt x="15631" y="14141"/>
                </a:lnTo>
                <a:lnTo>
                  <a:pt x="15753" y="14093"/>
                </a:lnTo>
                <a:lnTo>
                  <a:pt x="15875" y="14019"/>
                </a:lnTo>
                <a:lnTo>
                  <a:pt x="15973" y="13922"/>
                </a:lnTo>
                <a:lnTo>
                  <a:pt x="16046" y="13824"/>
                </a:lnTo>
                <a:lnTo>
                  <a:pt x="16119" y="13726"/>
                </a:lnTo>
                <a:lnTo>
                  <a:pt x="16193" y="13604"/>
                </a:lnTo>
                <a:lnTo>
                  <a:pt x="16241" y="13458"/>
                </a:lnTo>
                <a:lnTo>
                  <a:pt x="16266" y="13335"/>
                </a:lnTo>
                <a:lnTo>
                  <a:pt x="16266" y="13213"/>
                </a:lnTo>
                <a:lnTo>
                  <a:pt x="16266" y="13067"/>
                </a:lnTo>
                <a:lnTo>
                  <a:pt x="16241" y="12945"/>
                </a:lnTo>
                <a:lnTo>
                  <a:pt x="16193" y="12823"/>
                </a:lnTo>
                <a:lnTo>
                  <a:pt x="16119" y="12700"/>
                </a:lnTo>
                <a:lnTo>
                  <a:pt x="9012" y="489"/>
                </a:lnTo>
                <a:lnTo>
                  <a:pt x="8939" y="391"/>
                </a:lnTo>
                <a:lnTo>
                  <a:pt x="8841" y="294"/>
                </a:lnTo>
                <a:lnTo>
                  <a:pt x="8744" y="196"/>
                </a:lnTo>
                <a:lnTo>
                  <a:pt x="8646" y="123"/>
                </a:lnTo>
                <a:lnTo>
                  <a:pt x="8524" y="74"/>
                </a:lnTo>
                <a:lnTo>
                  <a:pt x="8402" y="25"/>
                </a:lnTo>
                <a:lnTo>
                  <a:pt x="82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626" name="Google Shape;4626;p39"/>
          <p:cNvSpPr/>
          <p:nvPr/>
        </p:nvSpPr>
        <p:spPr>
          <a:xfrm>
            <a:off x="3742304" y="3770601"/>
            <a:ext cx="343053" cy="343032"/>
          </a:xfrm>
          <a:custGeom>
            <a:avLst/>
            <a:gdLst/>
            <a:ahLst/>
            <a:cxnLst/>
            <a:rect l="l" t="t" r="r" b="b"/>
            <a:pathLst>
              <a:path w="16414" h="16413" extrusionOk="0">
                <a:moveTo>
                  <a:pt x="10088" y="5080"/>
                </a:moveTo>
                <a:lnTo>
                  <a:pt x="10234" y="5105"/>
                </a:lnTo>
                <a:lnTo>
                  <a:pt x="10307" y="5129"/>
                </a:lnTo>
                <a:lnTo>
                  <a:pt x="10356" y="5178"/>
                </a:lnTo>
                <a:lnTo>
                  <a:pt x="11235" y="6057"/>
                </a:lnTo>
                <a:lnTo>
                  <a:pt x="11284" y="6106"/>
                </a:lnTo>
                <a:lnTo>
                  <a:pt x="11309" y="6179"/>
                </a:lnTo>
                <a:lnTo>
                  <a:pt x="11333" y="6326"/>
                </a:lnTo>
                <a:lnTo>
                  <a:pt x="11309" y="6473"/>
                </a:lnTo>
                <a:lnTo>
                  <a:pt x="11284" y="6546"/>
                </a:lnTo>
                <a:lnTo>
                  <a:pt x="11235" y="6595"/>
                </a:lnTo>
                <a:lnTo>
                  <a:pt x="9892" y="7938"/>
                </a:lnTo>
                <a:lnTo>
                  <a:pt x="9843" y="7987"/>
                </a:lnTo>
                <a:lnTo>
                  <a:pt x="9819" y="8060"/>
                </a:lnTo>
                <a:lnTo>
                  <a:pt x="9795" y="8207"/>
                </a:lnTo>
                <a:lnTo>
                  <a:pt x="9819" y="8353"/>
                </a:lnTo>
                <a:lnTo>
                  <a:pt x="9843" y="8426"/>
                </a:lnTo>
                <a:lnTo>
                  <a:pt x="9892" y="8475"/>
                </a:lnTo>
                <a:lnTo>
                  <a:pt x="11235" y="9818"/>
                </a:lnTo>
                <a:lnTo>
                  <a:pt x="11284" y="9867"/>
                </a:lnTo>
                <a:lnTo>
                  <a:pt x="11309" y="9941"/>
                </a:lnTo>
                <a:lnTo>
                  <a:pt x="11333" y="10087"/>
                </a:lnTo>
                <a:lnTo>
                  <a:pt x="11309" y="10234"/>
                </a:lnTo>
                <a:lnTo>
                  <a:pt x="11284" y="10307"/>
                </a:lnTo>
                <a:lnTo>
                  <a:pt x="11235" y="10356"/>
                </a:lnTo>
                <a:lnTo>
                  <a:pt x="10356" y="11235"/>
                </a:lnTo>
                <a:lnTo>
                  <a:pt x="10307" y="11284"/>
                </a:lnTo>
                <a:lnTo>
                  <a:pt x="10234" y="11308"/>
                </a:lnTo>
                <a:lnTo>
                  <a:pt x="10088" y="11333"/>
                </a:lnTo>
                <a:lnTo>
                  <a:pt x="9941" y="11308"/>
                </a:lnTo>
                <a:lnTo>
                  <a:pt x="9868" y="11284"/>
                </a:lnTo>
                <a:lnTo>
                  <a:pt x="9819" y="11235"/>
                </a:lnTo>
                <a:lnTo>
                  <a:pt x="8476" y="9892"/>
                </a:lnTo>
                <a:lnTo>
                  <a:pt x="8427" y="9843"/>
                </a:lnTo>
                <a:lnTo>
                  <a:pt x="8354" y="9818"/>
                </a:lnTo>
                <a:lnTo>
                  <a:pt x="8207" y="9794"/>
                </a:lnTo>
                <a:lnTo>
                  <a:pt x="8061" y="9818"/>
                </a:lnTo>
                <a:lnTo>
                  <a:pt x="7987" y="9843"/>
                </a:lnTo>
                <a:lnTo>
                  <a:pt x="7938" y="9892"/>
                </a:lnTo>
                <a:lnTo>
                  <a:pt x="6595" y="11235"/>
                </a:lnTo>
                <a:lnTo>
                  <a:pt x="6546" y="11284"/>
                </a:lnTo>
                <a:lnTo>
                  <a:pt x="6473" y="11308"/>
                </a:lnTo>
                <a:lnTo>
                  <a:pt x="6326" y="11333"/>
                </a:lnTo>
                <a:lnTo>
                  <a:pt x="6180" y="11308"/>
                </a:lnTo>
                <a:lnTo>
                  <a:pt x="6107" y="11284"/>
                </a:lnTo>
                <a:lnTo>
                  <a:pt x="6058" y="11235"/>
                </a:lnTo>
                <a:lnTo>
                  <a:pt x="5179" y="10356"/>
                </a:lnTo>
                <a:lnTo>
                  <a:pt x="5130" y="10307"/>
                </a:lnTo>
                <a:lnTo>
                  <a:pt x="5105" y="10234"/>
                </a:lnTo>
                <a:lnTo>
                  <a:pt x="5081" y="10087"/>
                </a:lnTo>
                <a:lnTo>
                  <a:pt x="5105" y="9941"/>
                </a:lnTo>
                <a:lnTo>
                  <a:pt x="5130" y="9867"/>
                </a:lnTo>
                <a:lnTo>
                  <a:pt x="5179" y="9818"/>
                </a:lnTo>
                <a:lnTo>
                  <a:pt x="6522" y="8475"/>
                </a:lnTo>
                <a:lnTo>
                  <a:pt x="6571" y="8426"/>
                </a:lnTo>
                <a:lnTo>
                  <a:pt x="6595" y="8353"/>
                </a:lnTo>
                <a:lnTo>
                  <a:pt x="6620" y="8207"/>
                </a:lnTo>
                <a:lnTo>
                  <a:pt x="6595" y="8060"/>
                </a:lnTo>
                <a:lnTo>
                  <a:pt x="6571" y="7987"/>
                </a:lnTo>
                <a:lnTo>
                  <a:pt x="6522" y="7938"/>
                </a:lnTo>
                <a:lnTo>
                  <a:pt x="5179" y="6595"/>
                </a:lnTo>
                <a:lnTo>
                  <a:pt x="5130" y="6546"/>
                </a:lnTo>
                <a:lnTo>
                  <a:pt x="5105" y="6473"/>
                </a:lnTo>
                <a:lnTo>
                  <a:pt x="5081" y="6326"/>
                </a:lnTo>
                <a:lnTo>
                  <a:pt x="5105" y="6179"/>
                </a:lnTo>
                <a:lnTo>
                  <a:pt x="5130" y="6106"/>
                </a:lnTo>
                <a:lnTo>
                  <a:pt x="5179" y="6057"/>
                </a:lnTo>
                <a:lnTo>
                  <a:pt x="6058" y="5178"/>
                </a:lnTo>
                <a:lnTo>
                  <a:pt x="6107" y="5129"/>
                </a:lnTo>
                <a:lnTo>
                  <a:pt x="6180" y="5105"/>
                </a:lnTo>
                <a:lnTo>
                  <a:pt x="6326" y="5080"/>
                </a:lnTo>
                <a:lnTo>
                  <a:pt x="6473" y="5105"/>
                </a:lnTo>
                <a:lnTo>
                  <a:pt x="6546" y="5129"/>
                </a:lnTo>
                <a:lnTo>
                  <a:pt x="6595" y="5178"/>
                </a:lnTo>
                <a:lnTo>
                  <a:pt x="7938" y="6521"/>
                </a:lnTo>
                <a:lnTo>
                  <a:pt x="7987" y="6570"/>
                </a:lnTo>
                <a:lnTo>
                  <a:pt x="8061" y="6595"/>
                </a:lnTo>
                <a:lnTo>
                  <a:pt x="8207" y="6619"/>
                </a:lnTo>
                <a:lnTo>
                  <a:pt x="8354" y="6595"/>
                </a:lnTo>
                <a:lnTo>
                  <a:pt x="8427" y="6570"/>
                </a:lnTo>
                <a:lnTo>
                  <a:pt x="8476" y="6521"/>
                </a:lnTo>
                <a:lnTo>
                  <a:pt x="9819" y="5178"/>
                </a:lnTo>
                <a:lnTo>
                  <a:pt x="9868" y="5129"/>
                </a:lnTo>
                <a:lnTo>
                  <a:pt x="9941" y="5105"/>
                </a:lnTo>
                <a:lnTo>
                  <a:pt x="10088" y="5080"/>
                </a:lnTo>
                <a:close/>
                <a:moveTo>
                  <a:pt x="5130" y="0"/>
                </a:moveTo>
                <a:lnTo>
                  <a:pt x="4934" y="25"/>
                </a:lnTo>
                <a:lnTo>
                  <a:pt x="4739" y="74"/>
                </a:lnTo>
                <a:lnTo>
                  <a:pt x="4568" y="171"/>
                </a:lnTo>
                <a:lnTo>
                  <a:pt x="4397" y="293"/>
                </a:lnTo>
                <a:lnTo>
                  <a:pt x="294" y="4397"/>
                </a:lnTo>
                <a:lnTo>
                  <a:pt x="172" y="4568"/>
                </a:lnTo>
                <a:lnTo>
                  <a:pt x="74" y="4738"/>
                </a:lnTo>
                <a:lnTo>
                  <a:pt x="25" y="4934"/>
                </a:lnTo>
                <a:lnTo>
                  <a:pt x="1" y="5129"/>
                </a:lnTo>
                <a:lnTo>
                  <a:pt x="1" y="11284"/>
                </a:lnTo>
                <a:lnTo>
                  <a:pt x="25" y="11479"/>
                </a:lnTo>
                <a:lnTo>
                  <a:pt x="74" y="11675"/>
                </a:lnTo>
                <a:lnTo>
                  <a:pt x="172" y="11846"/>
                </a:lnTo>
                <a:lnTo>
                  <a:pt x="294" y="12017"/>
                </a:lnTo>
                <a:lnTo>
                  <a:pt x="4397" y="16120"/>
                </a:lnTo>
                <a:lnTo>
                  <a:pt x="4568" y="16242"/>
                </a:lnTo>
                <a:lnTo>
                  <a:pt x="4739" y="16339"/>
                </a:lnTo>
                <a:lnTo>
                  <a:pt x="4934" y="16388"/>
                </a:lnTo>
                <a:lnTo>
                  <a:pt x="5130" y="16413"/>
                </a:lnTo>
                <a:lnTo>
                  <a:pt x="11284" y="16413"/>
                </a:lnTo>
                <a:lnTo>
                  <a:pt x="11480" y="16388"/>
                </a:lnTo>
                <a:lnTo>
                  <a:pt x="11675" y="16339"/>
                </a:lnTo>
                <a:lnTo>
                  <a:pt x="11846" y="16242"/>
                </a:lnTo>
                <a:lnTo>
                  <a:pt x="12017" y="16120"/>
                </a:lnTo>
                <a:lnTo>
                  <a:pt x="16120" y="12017"/>
                </a:lnTo>
                <a:lnTo>
                  <a:pt x="16242" y="11846"/>
                </a:lnTo>
                <a:lnTo>
                  <a:pt x="16340" y="11675"/>
                </a:lnTo>
                <a:lnTo>
                  <a:pt x="16389" y="11479"/>
                </a:lnTo>
                <a:lnTo>
                  <a:pt x="16413" y="11284"/>
                </a:lnTo>
                <a:lnTo>
                  <a:pt x="16413" y="5129"/>
                </a:lnTo>
                <a:lnTo>
                  <a:pt x="16389" y="4934"/>
                </a:lnTo>
                <a:lnTo>
                  <a:pt x="16340" y="4738"/>
                </a:lnTo>
                <a:lnTo>
                  <a:pt x="16242" y="4568"/>
                </a:lnTo>
                <a:lnTo>
                  <a:pt x="16120" y="4397"/>
                </a:lnTo>
                <a:lnTo>
                  <a:pt x="12017" y="293"/>
                </a:lnTo>
                <a:lnTo>
                  <a:pt x="11846" y="171"/>
                </a:lnTo>
                <a:lnTo>
                  <a:pt x="11675" y="74"/>
                </a:lnTo>
                <a:lnTo>
                  <a:pt x="11480" y="25"/>
                </a:lnTo>
                <a:lnTo>
                  <a:pt x="1128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nvGrpSpPr>
          <p:cNvPr id="4627" name="Google Shape;4627;p39"/>
          <p:cNvGrpSpPr/>
          <p:nvPr/>
        </p:nvGrpSpPr>
        <p:grpSpPr>
          <a:xfrm>
            <a:off x="4280686" y="3775560"/>
            <a:ext cx="393045" cy="332833"/>
            <a:chOff x="5275975" y="4344850"/>
            <a:chExt cx="470150" cy="398125"/>
          </a:xfrm>
        </p:grpSpPr>
        <p:sp>
          <p:nvSpPr>
            <p:cNvPr id="4628" name="Google Shape;4628;p39"/>
            <p:cNvSpPr/>
            <p:nvPr/>
          </p:nvSpPr>
          <p:spPr>
            <a:xfrm>
              <a:off x="5661250" y="4690450"/>
              <a:ext cx="65950" cy="52525"/>
            </a:xfrm>
            <a:custGeom>
              <a:avLst/>
              <a:gdLst/>
              <a:ahLst/>
              <a:cxnLst/>
              <a:rect l="l" t="t" r="r" b="b"/>
              <a:pathLst>
                <a:path w="2638" h="2101" extrusionOk="0">
                  <a:moveTo>
                    <a:pt x="0" y="0"/>
                  </a:moveTo>
                  <a:lnTo>
                    <a:pt x="0" y="782"/>
                  </a:lnTo>
                  <a:lnTo>
                    <a:pt x="25" y="1050"/>
                  </a:lnTo>
                  <a:lnTo>
                    <a:pt x="122" y="1295"/>
                  </a:lnTo>
                  <a:lnTo>
                    <a:pt x="244" y="1514"/>
                  </a:lnTo>
                  <a:lnTo>
                    <a:pt x="391" y="1710"/>
                  </a:lnTo>
                  <a:lnTo>
                    <a:pt x="586" y="1856"/>
                  </a:lnTo>
                  <a:lnTo>
                    <a:pt x="806" y="1978"/>
                  </a:lnTo>
                  <a:lnTo>
                    <a:pt x="1050" y="2076"/>
                  </a:lnTo>
                  <a:lnTo>
                    <a:pt x="1319" y="2100"/>
                  </a:lnTo>
                  <a:lnTo>
                    <a:pt x="1588" y="2076"/>
                  </a:lnTo>
                  <a:lnTo>
                    <a:pt x="1832" y="1978"/>
                  </a:lnTo>
                  <a:lnTo>
                    <a:pt x="2052" y="1856"/>
                  </a:lnTo>
                  <a:lnTo>
                    <a:pt x="2247" y="1710"/>
                  </a:lnTo>
                  <a:lnTo>
                    <a:pt x="2418" y="1514"/>
                  </a:lnTo>
                  <a:lnTo>
                    <a:pt x="2540" y="1295"/>
                  </a:lnTo>
                  <a:lnTo>
                    <a:pt x="2613" y="1050"/>
                  </a:lnTo>
                  <a:lnTo>
                    <a:pt x="2638" y="782"/>
                  </a:lnTo>
                  <a:lnTo>
                    <a:pt x="263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629" name="Google Shape;4629;p39"/>
            <p:cNvSpPr/>
            <p:nvPr/>
          </p:nvSpPr>
          <p:spPr>
            <a:xfrm>
              <a:off x="5294900" y="4690450"/>
              <a:ext cx="65950" cy="52525"/>
            </a:xfrm>
            <a:custGeom>
              <a:avLst/>
              <a:gdLst/>
              <a:ahLst/>
              <a:cxnLst/>
              <a:rect l="l" t="t" r="r" b="b"/>
              <a:pathLst>
                <a:path w="2638" h="2101" extrusionOk="0">
                  <a:moveTo>
                    <a:pt x="0" y="0"/>
                  </a:moveTo>
                  <a:lnTo>
                    <a:pt x="0" y="782"/>
                  </a:lnTo>
                  <a:lnTo>
                    <a:pt x="25" y="1050"/>
                  </a:lnTo>
                  <a:lnTo>
                    <a:pt x="98" y="1295"/>
                  </a:lnTo>
                  <a:lnTo>
                    <a:pt x="220" y="1514"/>
                  </a:lnTo>
                  <a:lnTo>
                    <a:pt x="391" y="1710"/>
                  </a:lnTo>
                  <a:lnTo>
                    <a:pt x="586" y="1856"/>
                  </a:lnTo>
                  <a:lnTo>
                    <a:pt x="806" y="1978"/>
                  </a:lnTo>
                  <a:lnTo>
                    <a:pt x="1050" y="2076"/>
                  </a:lnTo>
                  <a:lnTo>
                    <a:pt x="1319" y="2100"/>
                  </a:lnTo>
                  <a:lnTo>
                    <a:pt x="1588" y="2076"/>
                  </a:lnTo>
                  <a:lnTo>
                    <a:pt x="1832" y="1978"/>
                  </a:lnTo>
                  <a:lnTo>
                    <a:pt x="2052" y="1856"/>
                  </a:lnTo>
                  <a:lnTo>
                    <a:pt x="2247" y="1710"/>
                  </a:lnTo>
                  <a:lnTo>
                    <a:pt x="2394" y="1514"/>
                  </a:lnTo>
                  <a:lnTo>
                    <a:pt x="2516" y="1295"/>
                  </a:lnTo>
                  <a:lnTo>
                    <a:pt x="2614" y="1050"/>
                  </a:lnTo>
                  <a:lnTo>
                    <a:pt x="2638" y="782"/>
                  </a:lnTo>
                  <a:lnTo>
                    <a:pt x="263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630" name="Google Shape;4630;p39"/>
            <p:cNvSpPr/>
            <p:nvPr/>
          </p:nvSpPr>
          <p:spPr>
            <a:xfrm>
              <a:off x="5275975" y="4344850"/>
              <a:ext cx="470150" cy="334025"/>
            </a:xfrm>
            <a:custGeom>
              <a:avLst/>
              <a:gdLst/>
              <a:ahLst/>
              <a:cxnLst/>
              <a:rect l="l" t="t" r="r" b="b"/>
              <a:pathLst>
                <a:path w="18806" h="13361" extrusionOk="0">
                  <a:moveTo>
                    <a:pt x="10062" y="1344"/>
                  </a:moveTo>
                  <a:lnTo>
                    <a:pt x="10673" y="1368"/>
                  </a:lnTo>
                  <a:lnTo>
                    <a:pt x="11699" y="1442"/>
                  </a:lnTo>
                  <a:lnTo>
                    <a:pt x="12529" y="1564"/>
                  </a:lnTo>
                  <a:lnTo>
                    <a:pt x="13164" y="1686"/>
                  </a:lnTo>
                  <a:lnTo>
                    <a:pt x="13628" y="1808"/>
                  </a:lnTo>
                  <a:lnTo>
                    <a:pt x="13946" y="1906"/>
                  </a:lnTo>
                  <a:lnTo>
                    <a:pt x="14166" y="2003"/>
                  </a:lnTo>
                  <a:lnTo>
                    <a:pt x="14214" y="2052"/>
                  </a:lnTo>
                  <a:lnTo>
                    <a:pt x="14288" y="2174"/>
                  </a:lnTo>
                  <a:lnTo>
                    <a:pt x="14459" y="2638"/>
                  </a:lnTo>
                  <a:lnTo>
                    <a:pt x="14678" y="3273"/>
                  </a:lnTo>
                  <a:lnTo>
                    <a:pt x="14898" y="4006"/>
                  </a:lnTo>
                  <a:lnTo>
                    <a:pt x="15313" y="5374"/>
                  </a:lnTo>
                  <a:lnTo>
                    <a:pt x="15484" y="5984"/>
                  </a:lnTo>
                  <a:lnTo>
                    <a:pt x="15460" y="6033"/>
                  </a:lnTo>
                  <a:lnTo>
                    <a:pt x="15411" y="6106"/>
                  </a:lnTo>
                  <a:lnTo>
                    <a:pt x="15313" y="6180"/>
                  </a:lnTo>
                  <a:lnTo>
                    <a:pt x="15167" y="6277"/>
                  </a:lnTo>
                  <a:lnTo>
                    <a:pt x="14972" y="6399"/>
                  </a:lnTo>
                  <a:lnTo>
                    <a:pt x="14727" y="6522"/>
                  </a:lnTo>
                  <a:lnTo>
                    <a:pt x="14410" y="6619"/>
                  </a:lnTo>
                  <a:lnTo>
                    <a:pt x="14068" y="6741"/>
                  </a:lnTo>
                  <a:lnTo>
                    <a:pt x="13677" y="6864"/>
                  </a:lnTo>
                  <a:lnTo>
                    <a:pt x="13213" y="6986"/>
                  </a:lnTo>
                  <a:lnTo>
                    <a:pt x="12725" y="7083"/>
                  </a:lnTo>
                  <a:lnTo>
                    <a:pt x="12163" y="7181"/>
                  </a:lnTo>
                  <a:lnTo>
                    <a:pt x="11552" y="7254"/>
                  </a:lnTo>
                  <a:lnTo>
                    <a:pt x="10893" y="7303"/>
                  </a:lnTo>
                  <a:lnTo>
                    <a:pt x="10185" y="7352"/>
                  </a:lnTo>
                  <a:lnTo>
                    <a:pt x="8622" y="7352"/>
                  </a:lnTo>
                  <a:lnTo>
                    <a:pt x="7913" y="7303"/>
                  </a:lnTo>
                  <a:lnTo>
                    <a:pt x="7254" y="7254"/>
                  </a:lnTo>
                  <a:lnTo>
                    <a:pt x="6643" y="7181"/>
                  </a:lnTo>
                  <a:lnTo>
                    <a:pt x="6082" y="7083"/>
                  </a:lnTo>
                  <a:lnTo>
                    <a:pt x="5593" y="6986"/>
                  </a:lnTo>
                  <a:lnTo>
                    <a:pt x="5129" y="6864"/>
                  </a:lnTo>
                  <a:lnTo>
                    <a:pt x="4738" y="6741"/>
                  </a:lnTo>
                  <a:lnTo>
                    <a:pt x="4396" y="6619"/>
                  </a:lnTo>
                  <a:lnTo>
                    <a:pt x="4079" y="6522"/>
                  </a:lnTo>
                  <a:lnTo>
                    <a:pt x="3835" y="6399"/>
                  </a:lnTo>
                  <a:lnTo>
                    <a:pt x="3639" y="6277"/>
                  </a:lnTo>
                  <a:lnTo>
                    <a:pt x="3493" y="6180"/>
                  </a:lnTo>
                  <a:lnTo>
                    <a:pt x="3395" y="6106"/>
                  </a:lnTo>
                  <a:lnTo>
                    <a:pt x="3346" y="6033"/>
                  </a:lnTo>
                  <a:lnTo>
                    <a:pt x="3322" y="5984"/>
                  </a:lnTo>
                  <a:lnTo>
                    <a:pt x="3493" y="5374"/>
                  </a:lnTo>
                  <a:lnTo>
                    <a:pt x="3908" y="4006"/>
                  </a:lnTo>
                  <a:lnTo>
                    <a:pt x="4128" y="3273"/>
                  </a:lnTo>
                  <a:lnTo>
                    <a:pt x="4347" y="2638"/>
                  </a:lnTo>
                  <a:lnTo>
                    <a:pt x="4518" y="2174"/>
                  </a:lnTo>
                  <a:lnTo>
                    <a:pt x="4592" y="2052"/>
                  </a:lnTo>
                  <a:lnTo>
                    <a:pt x="4641" y="2003"/>
                  </a:lnTo>
                  <a:lnTo>
                    <a:pt x="4860" y="1906"/>
                  </a:lnTo>
                  <a:lnTo>
                    <a:pt x="5178" y="1808"/>
                  </a:lnTo>
                  <a:lnTo>
                    <a:pt x="5642" y="1686"/>
                  </a:lnTo>
                  <a:lnTo>
                    <a:pt x="6277" y="1564"/>
                  </a:lnTo>
                  <a:lnTo>
                    <a:pt x="7107" y="1442"/>
                  </a:lnTo>
                  <a:lnTo>
                    <a:pt x="8133" y="1368"/>
                  </a:lnTo>
                  <a:lnTo>
                    <a:pt x="8744" y="1344"/>
                  </a:lnTo>
                  <a:close/>
                  <a:moveTo>
                    <a:pt x="11919" y="9916"/>
                  </a:moveTo>
                  <a:lnTo>
                    <a:pt x="12016" y="9941"/>
                  </a:lnTo>
                  <a:lnTo>
                    <a:pt x="12090" y="9990"/>
                  </a:lnTo>
                  <a:lnTo>
                    <a:pt x="12138" y="10063"/>
                  </a:lnTo>
                  <a:lnTo>
                    <a:pt x="12163" y="10161"/>
                  </a:lnTo>
                  <a:lnTo>
                    <a:pt x="12138" y="10258"/>
                  </a:lnTo>
                  <a:lnTo>
                    <a:pt x="12090" y="10332"/>
                  </a:lnTo>
                  <a:lnTo>
                    <a:pt x="12016" y="10380"/>
                  </a:lnTo>
                  <a:lnTo>
                    <a:pt x="11919" y="10405"/>
                  </a:lnTo>
                  <a:lnTo>
                    <a:pt x="6887" y="10405"/>
                  </a:lnTo>
                  <a:lnTo>
                    <a:pt x="6790" y="10380"/>
                  </a:lnTo>
                  <a:lnTo>
                    <a:pt x="6717" y="10332"/>
                  </a:lnTo>
                  <a:lnTo>
                    <a:pt x="6668" y="10258"/>
                  </a:lnTo>
                  <a:lnTo>
                    <a:pt x="6643" y="10161"/>
                  </a:lnTo>
                  <a:lnTo>
                    <a:pt x="6668" y="10063"/>
                  </a:lnTo>
                  <a:lnTo>
                    <a:pt x="6717" y="9990"/>
                  </a:lnTo>
                  <a:lnTo>
                    <a:pt x="6790" y="9941"/>
                  </a:lnTo>
                  <a:lnTo>
                    <a:pt x="6887" y="9916"/>
                  </a:lnTo>
                  <a:close/>
                  <a:moveTo>
                    <a:pt x="11626" y="10991"/>
                  </a:moveTo>
                  <a:lnTo>
                    <a:pt x="11723" y="11015"/>
                  </a:lnTo>
                  <a:lnTo>
                    <a:pt x="11797" y="11064"/>
                  </a:lnTo>
                  <a:lnTo>
                    <a:pt x="11845" y="11138"/>
                  </a:lnTo>
                  <a:lnTo>
                    <a:pt x="11870" y="11235"/>
                  </a:lnTo>
                  <a:lnTo>
                    <a:pt x="11845" y="11333"/>
                  </a:lnTo>
                  <a:lnTo>
                    <a:pt x="11797" y="11406"/>
                  </a:lnTo>
                  <a:lnTo>
                    <a:pt x="11723" y="11455"/>
                  </a:lnTo>
                  <a:lnTo>
                    <a:pt x="11626" y="11479"/>
                  </a:lnTo>
                  <a:lnTo>
                    <a:pt x="7181" y="11479"/>
                  </a:lnTo>
                  <a:lnTo>
                    <a:pt x="7083" y="11455"/>
                  </a:lnTo>
                  <a:lnTo>
                    <a:pt x="7010" y="11406"/>
                  </a:lnTo>
                  <a:lnTo>
                    <a:pt x="6961" y="11333"/>
                  </a:lnTo>
                  <a:lnTo>
                    <a:pt x="6936" y="11235"/>
                  </a:lnTo>
                  <a:lnTo>
                    <a:pt x="6961" y="11138"/>
                  </a:lnTo>
                  <a:lnTo>
                    <a:pt x="7010" y="11064"/>
                  </a:lnTo>
                  <a:lnTo>
                    <a:pt x="7083" y="11015"/>
                  </a:lnTo>
                  <a:lnTo>
                    <a:pt x="7181" y="10991"/>
                  </a:lnTo>
                  <a:close/>
                  <a:moveTo>
                    <a:pt x="4152" y="9110"/>
                  </a:moveTo>
                  <a:lnTo>
                    <a:pt x="4299" y="9159"/>
                  </a:lnTo>
                  <a:lnTo>
                    <a:pt x="4470" y="9208"/>
                  </a:lnTo>
                  <a:lnTo>
                    <a:pt x="4616" y="9281"/>
                  </a:lnTo>
                  <a:lnTo>
                    <a:pt x="4763" y="9379"/>
                  </a:lnTo>
                  <a:lnTo>
                    <a:pt x="4885" y="9501"/>
                  </a:lnTo>
                  <a:lnTo>
                    <a:pt x="5129" y="9745"/>
                  </a:lnTo>
                  <a:lnTo>
                    <a:pt x="5324" y="10039"/>
                  </a:lnTo>
                  <a:lnTo>
                    <a:pt x="5471" y="10332"/>
                  </a:lnTo>
                  <a:lnTo>
                    <a:pt x="5569" y="10649"/>
                  </a:lnTo>
                  <a:lnTo>
                    <a:pt x="5593" y="10796"/>
                  </a:lnTo>
                  <a:lnTo>
                    <a:pt x="5593" y="10918"/>
                  </a:lnTo>
                  <a:lnTo>
                    <a:pt x="5593" y="11064"/>
                  </a:lnTo>
                  <a:lnTo>
                    <a:pt x="5569" y="11162"/>
                  </a:lnTo>
                  <a:lnTo>
                    <a:pt x="5520" y="11260"/>
                  </a:lnTo>
                  <a:lnTo>
                    <a:pt x="5471" y="11357"/>
                  </a:lnTo>
                  <a:lnTo>
                    <a:pt x="5398" y="11431"/>
                  </a:lnTo>
                  <a:lnTo>
                    <a:pt x="5324" y="11504"/>
                  </a:lnTo>
                  <a:lnTo>
                    <a:pt x="5129" y="11602"/>
                  </a:lnTo>
                  <a:lnTo>
                    <a:pt x="4885" y="11675"/>
                  </a:lnTo>
                  <a:lnTo>
                    <a:pt x="4616" y="11699"/>
                  </a:lnTo>
                  <a:lnTo>
                    <a:pt x="4299" y="11724"/>
                  </a:lnTo>
                  <a:lnTo>
                    <a:pt x="3981" y="11724"/>
                  </a:lnTo>
                  <a:lnTo>
                    <a:pt x="3639" y="11699"/>
                  </a:lnTo>
                  <a:lnTo>
                    <a:pt x="3346" y="11626"/>
                  </a:lnTo>
                  <a:lnTo>
                    <a:pt x="3077" y="11504"/>
                  </a:lnTo>
                  <a:lnTo>
                    <a:pt x="2833" y="11333"/>
                  </a:lnTo>
                  <a:lnTo>
                    <a:pt x="2638" y="11162"/>
                  </a:lnTo>
                  <a:lnTo>
                    <a:pt x="2467" y="10918"/>
                  </a:lnTo>
                  <a:lnTo>
                    <a:pt x="2418" y="10820"/>
                  </a:lnTo>
                  <a:lnTo>
                    <a:pt x="2394" y="10674"/>
                  </a:lnTo>
                  <a:lnTo>
                    <a:pt x="2369" y="10551"/>
                  </a:lnTo>
                  <a:lnTo>
                    <a:pt x="2345" y="10429"/>
                  </a:lnTo>
                  <a:lnTo>
                    <a:pt x="2369" y="10283"/>
                  </a:lnTo>
                  <a:lnTo>
                    <a:pt x="2394" y="10161"/>
                  </a:lnTo>
                  <a:lnTo>
                    <a:pt x="2418" y="10039"/>
                  </a:lnTo>
                  <a:lnTo>
                    <a:pt x="2467" y="9916"/>
                  </a:lnTo>
                  <a:lnTo>
                    <a:pt x="2638" y="9697"/>
                  </a:lnTo>
                  <a:lnTo>
                    <a:pt x="2833" y="9501"/>
                  </a:lnTo>
                  <a:lnTo>
                    <a:pt x="3077" y="9330"/>
                  </a:lnTo>
                  <a:lnTo>
                    <a:pt x="3346" y="9208"/>
                  </a:lnTo>
                  <a:lnTo>
                    <a:pt x="3639" y="9135"/>
                  </a:lnTo>
                  <a:lnTo>
                    <a:pt x="3981" y="9110"/>
                  </a:lnTo>
                  <a:close/>
                  <a:moveTo>
                    <a:pt x="14825" y="9110"/>
                  </a:moveTo>
                  <a:lnTo>
                    <a:pt x="15167" y="9135"/>
                  </a:lnTo>
                  <a:lnTo>
                    <a:pt x="15460" y="9208"/>
                  </a:lnTo>
                  <a:lnTo>
                    <a:pt x="15729" y="9330"/>
                  </a:lnTo>
                  <a:lnTo>
                    <a:pt x="15973" y="9501"/>
                  </a:lnTo>
                  <a:lnTo>
                    <a:pt x="16168" y="9697"/>
                  </a:lnTo>
                  <a:lnTo>
                    <a:pt x="16339" y="9916"/>
                  </a:lnTo>
                  <a:lnTo>
                    <a:pt x="16388" y="10039"/>
                  </a:lnTo>
                  <a:lnTo>
                    <a:pt x="16412" y="10161"/>
                  </a:lnTo>
                  <a:lnTo>
                    <a:pt x="16437" y="10283"/>
                  </a:lnTo>
                  <a:lnTo>
                    <a:pt x="16461" y="10429"/>
                  </a:lnTo>
                  <a:lnTo>
                    <a:pt x="16437" y="10551"/>
                  </a:lnTo>
                  <a:lnTo>
                    <a:pt x="16412" y="10674"/>
                  </a:lnTo>
                  <a:lnTo>
                    <a:pt x="16388" y="10820"/>
                  </a:lnTo>
                  <a:lnTo>
                    <a:pt x="16339" y="10918"/>
                  </a:lnTo>
                  <a:lnTo>
                    <a:pt x="16168" y="11162"/>
                  </a:lnTo>
                  <a:lnTo>
                    <a:pt x="15973" y="11333"/>
                  </a:lnTo>
                  <a:lnTo>
                    <a:pt x="15729" y="11504"/>
                  </a:lnTo>
                  <a:lnTo>
                    <a:pt x="15460" y="11626"/>
                  </a:lnTo>
                  <a:lnTo>
                    <a:pt x="15167" y="11699"/>
                  </a:lnTo>
                  <a:lnTo>
                    <a:pt x="14825" y="11724"/>
                  </a:lnTo>
                  <a:lnTo>
                    <a:pt x="14507" y="11724"/>
                  </a:lnTo>
                  <a:lnTo>
                    <a:pt x="14190" y="11699"/>
                  </a:lnTo>
                  <a:lnTo>
                    <a:pt x="13921" y="11675"/>
                  </a:lnTo>
                  <a:lnTo>
                    <a:pt x="13677" y="11602"/>
                  </a:lnTo>
                  <a:lnTo>
                    <a:pt x="13482" y="11504"/>
                  </a:lnTo>
                  <a:lnTo>
                    <a:pt x="13408" y="11431"/>
                  </a:lnTo>
                  <a:lnTo>
                    <a:pt x="13335" y="11357"/>
                  </a:lnTo>
                  <a:lnTo>
                    <a:pt x="13286" y="11260"/>
                  </a:lnTo>
                  <a:lnTo>
                    <a:pt x="13237" y="11162"/>
                  </a:lnTo>
                  <a:lnTo>
                    <a:pt x="13213" y="11064"/>
                  </a:lnTo>
                  <a:lnTo>
                    <a:pt x="13213" y="10918"/>
                  </a:lnTo>
                  <a:lnTo>
                    <a:pt x="13213" y="10796"/>
                  </a:lnTo>
                  <a:lnTo>
                    <a:pt x="13237" y="10649"/>
                  </a:lnTo>
                  <a:lnTo>
                    <a:pt x="13335" y="10332"/>
                  </a:lnTo>
                  <a:lnTo>
                    <a:pt x="13482" y="10039"/>
                  </a:lnTo>
                  <a:lnTo>
                    <a:pt x="13677" y="9745"/>
                  </a:lnTo>
                  <a:lnTo>
                    <a:pt x="13921" y="9501"/>
                  </a:lnTo>
                  <a:lnTo>
                    <a:pt x="14043" y="9379"/>
                  </a:lnTo>
                  <a:lnTo>
                    <a:pt x="14190" y="9281"/>
                  </a:lnTo>
                  <a:lnTo>
                    <a:pt x="14337" y="9208"/>
                  </a:lnTo>
                  <a:lnTo>
                    <a:pt x="14507" y="9159"/>
                  </a:lnTo>
                  <a:lnTo>
                    <a:pt x="14654" y="9110"/>
                  </a:lnTo>
                  <a:close/>
                  <a:moveTo>
                    <a:pt x="9403" y="1"/>
                  </a:moveTo>
                  <a:lnTo>
                    <a:pt x="8280" y="25"/>
                  </a:lnTo>
                  <a:lnTo>
                    <a:pt x="7303" y="74"/>
                  </a:lnTo>
                  <a:lnTo>
                    <a:pt x="6497" y="147"/>
                  </a:lnTo>
                  <a:lnTo>
                    <a:pt x="5837" y="220"/>
                  </a:lnTo>
                  <a:lnTo>
                    <a:pt x="5324" y="318"/>
                  </a:lnTo>
                  <a:lnTo>
                    <a:pt x="4958" y="391"/>
                  </a:lnTo>
                  <a:lnTo>
                    <a:pt x="4665" y="440"/>
                  </a:lnTo>
                  <a:lnTo>
                    <a:pt x="4421" y="538"/>
                  </a:lnTo>
                  <a:lnTo>
                    <a:pt x="4201" y="660"/>
                  </a:lnTo>
                  <a:lnTo>
                    <a:pt x="3981" y="807"/>
                  </a:lnTo>
                  <a:lnTo>
                    <a:pt x="3761" y="978"/>
                  </a:lnTo>
                  <a:lnTo>
                    <a:pt x="3590" y="1173"/>
                  </a:lnTo>
                  <a:lnTo>
                    <a:pt x="3419" y="1368"/>
                  </a:lnTo>
                  <a:lnTo>
                    <a:pt x="3273" y="1588"/>
                  </a:lnTo>
                  <a:lnTo>
                    <a:pt x="3175" y="1808"/>
                  </a:lnTo>
                  <a:lnTo>
                    <a:pt x="2272" y="4153"/>
                  </a:lnTo>
                  <a:lnTo>
                    <a:pt x="928" y="4153"/>
                  </a:lnTo>
                  <a:lnTo>
                    <a:pt x="831" y="4177"/>
                  </a:lnTo>
                  <a:lnTo>
                    <a:pt x="733" y="4226"/>
                  </a:lnTo>
                  <a:lnTo>
                    <a:pt x="635" y="4299"/>
                  </a:lnTo>
                  <a:lnTo>
                    <a:pt x="464" y="4446"/>
                  </a:lnTo>
                  <a:lnTo>
                    <a:pt x="293" y="4641"/>
                  </a:lnTo>
                  <a:lnTo>
                    <a:pt x="171" y="4861"/>
                  </a:lnTo>
                  <a:lnTo>
                    <a:pt x="73" y="5105"/>
                  </a:lnTo>
                  <a:lnTo>
                    <a:pt x="25" y="5349"/>
                  </a:lnTo>
                  <a:lnTo>
                    <a:pt x="0" y="5569"/>
                  </a:lnTo>
                  <a:lnTo>
                    <a:pt x="25" y="5764"/>
                  </a:lnTo>
                  <a:lnTo>
                    <a:pt x="73" y="5911"/>
                  </a:lnTo>
                  <a:lnTo>
                    <a:pt x="171" y="6033"/>
                  </a:lnTo>
                  <a:lnTo>
                    <a:pt x="293" y="6106"/>
                  </a:lnTo>
                  <a:lnTo>
                    <a:pt x="464" y="6155"/>
                  </a:lnTo>
                  <a:lnTo>
                    <a:pt x="635" y="6204"/>
                  </a:lnTo>
                  <a:lnTo>
                    <a:pt x="1466" y="6204"/>
                  </a:lnTo>
                  <a:lnTo>
                    <a:pt x="1148" y="7034"/>
                  </a:lnTo>
                  <a:lnTo>
                    <a:pt x="1002" y="7547"/>
                  </a:lnTo>
                  <a:lnTo>
                    <a:pt x="879" y="8109"/>
                  </a:lnTo>
                  <a:lnTo>
                    <a:pt x="782" y="8695"/>
                  </a:lnTo>
                  <a:lnTo>
                    <a:pt x="757" y="9233"/>
                  </a:lnTo>
                  <a:lnTo>
                    <a:pt x="757" y="13360"/>
                  </a:lnTo>
                  <a:lnTo>
                    <a:pt x="18049" y="13360"/>
                  </a:lnTo>
                  <a:lnTo>
                    <a:pt x="18049" y="9233"/>
                  </a:lnTo>
                  <a:lnTo>
                    <a:pt x="18024" y="8695"/>
                  </a:lnTo>
                  <a:lnTo>
                    <a:pt x="17927" y="8109"/>
                  </a:lnTo>
                  <a:lnTo>
                    <a:pt x="17805" y="7547"/>
                  </a:lnTo>
                  <a:lnTo>
                    <a:pt x="17658" y="7034"/>
                  </a:lnTo>
                  <a:lnTo>
                    <a:pt x="17341" y="6204"/>
                  </a:lnTo>
                  <a:lnTo>
                    <a:pt x="18171" y="6204"/>
                  </a:lnTo>
                  <a:lnTo>
                    <a:pt x="18342" y="6155"/>
                  </a:lnTo>
                  <a:lnTo>
                    <a:pt x="18513" y="6106"/>
                  </a:lnTo>
                  <a:lnTo>
                    <a:pt x="18635" y="6033"/>
                  </a:lnTo>
                  <a:lnTo>
                    <a:pt x="18733" y="5911"/>
                  </a:lnTo>
                  <a:lnTo>
                    <a:pt x="18782" y="5764"/>
                  </a:lnTo>
                  <a:lnTo>
                    <a:pt x="18806" y="5569"/>
                  </a:lnTo>
                  <a:lnTo>
                    <a:pt x="18782" y="5349"/>
                  </a:lnTo>
                  <a:lnTo>
                    <a:pt x="18733" y="5105"/>
                  </a:lnTo>
                  <a:lnTo>
                    <a:pt x="18635" y="4861"/>
                  </a:lnTo>
                  <a:lnTo>
                    <a:pt x="18513" y="4641"/>
                  </a:lnTo>
                  <a:lnTo>
                    <a:pt x="18342" y="4446"/>
                  </a:lnTo>
                  <a:lnTo>
                    <a:pt x="18171" y="4299"/>
                  </a:lnTo>
                  <a:lnTo>
                    <a:pt x="18073" y="4226"/>
                  </a:lnTo>
                  <a:lnTo>
                    <a:pt x="17976" y="4177"/>
                  </a:lnTo>
                  <a:lnTo>
                    <a:pt x="17878" y="4153"/>
                  </a:lnTo>
                  <a:lnTo>
                    <a:pt x="16535" y="4153"/>
                  </a:lnTo>
                  <a:lnTo>
                    <a:pt x="15631" y="1808"/>
                  </a:lnTo>
                  <a:lnTo>
                    <a:pt x="15533" y="1588"/>
                  </a:lnTo>
                  <a:lnTo>
                    <a:pt x="15387" y="1368"/>
                  </a:lnTo>
                  <a:lnTo>
                    <a:pt x="15216" y="1173"/>
                  </a:lnTo>
                  <a:lnTo>
                    <a:pt x="15045" y="978"/>
                  </a:lnTo>
                  <a:lnTo>
                    <a:pt x="14825" y="807"/>
                  </a:lnTo>
                  <a:lnTo>
                    <a:pt x="14605" y="660"/>
                  </a:lnTo>
                  <a:lnTo>
                    <a:pt x="14385" y="538"/>
                  </a:lnTo>
                  <a:lnTo>
                    <a:pt x="14141" y="440"/>
                  </a:lnTo>
                  <a:lnTo>
                    <a:pt x="13848" y="391"/>
                  </a:lnTo>
                  <a:lnTo>
                    <a:pt x="13482" y="318"/>
                  </a:lnTo>
                  <a:lnTo>
                    <a:pt x="12969" y="220"/>
                  </a:lnTo>
                  <a:lnTo>
                    <a:pt x="12309" y="147"/>
                  </a:lnTo>
                  <a:lnTo>
                    <a:pt x="11503" y="74"/>
                  </a:lnTo>
                  <a:lnTo>
                    <a:pt x="10527" y="25"/>
                  </a:lnTo>
                  <a:lnTo>
                    <a:pt x="94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4631" name="Google Shape;4631;p39"/>
          <p:cNvSpPr/>
          <p:nvPr/>
        </p:nvSpPr>
        <p:spPr>
          <a:xfrm>
            <a:off x="4864301" y="3765502"/>
            <a:ext cx="353252" cy="353231"/>
          </a:xfrm>
          <a:custGeom>
            <a:avLst/>
            <a:gdLst/>
            <a:ahLst/>
            <a:cxnLst/>
            <a:rect l="l" t="t" r="r" b="b"/>
            <a:pathLst>
              <a:path w="16902" h="16901" extrusionOk="0">
                <a:moveTo>
                  <a:pt x="14386" y="757"/>
                </a:moveTo>
                <a:lnTo>
                  <a:pt x="14557" y="782"/>
                </a:lnTo>
                <a:lnTo>
                  <a:pt x="14728" y="806"/>
                </a:lnTo>
                <a:lnTo>
                  <a:pt x="14899" y="831"/>
                </a:lnTo>
                <a:lnTo>
                  <a:pt x="15070" y="904"/>
                </a:lnTo>
                <a:lnTo>
                  <a:pt x="15216" y="977"/>
                </a:lnTo>
                <a:lnTo>
                  <a:pt x="15363" y="1050"/>
                </a:lnTo>
                <a:lnTo>
                  <a:pt x="15509" y="1148"/>
                </a:lnTo>
                <a:lnTo>
                  <a:pt x="15631" y="1270"/>
                </a:lnTo>
                <a:lnTo>
                  <a:pt x="15729" y="1392"/>
                </a:lnTo>
                <a:lnTo>
                  <a:pt x="15827" y="1539"/>
                </a:lnTo>
                <a:lnTo>
                  <a:pt x="15925" y="1661"/>
                </a:lnTo>
                <a:lnTo>
                  <a:pt x="15998" y="1807"/>
                </a:lnTo>
                <a:lnTo>
                  <a:pt x="16047" y="1978"/>
                </a:lnTo>
                <a:lnTo>
                  <a:pt x="16095" y="2125"/>
                </a:lnTo>
                <a:lnTo>
                  <a:pt x="16120" y="2296"/>
                </a:lnTo>
                <a:lnTo>
                  <a:pt x="16144" y="2467"/>
                </a:lnTo>
                <a:lnTo>
                  <a:pt x="16120" y="2565"/>
                </a:lnTo>
                <a:lnTo>
                  <a:pt x="16071" y="2638"/>
                </a:lnTo>
                <a:lnTo>
                  <a:pt x="15998" y="2687"/>
                </a:lnTo>
                <a:lnTo>
                  <a:pt x="15900" y="2711"/>
                </a:lnTo>
                <a:lnTo>
                  <a:pt x="15802" y="2687"/>
                </a:lnTo>
                <a:lnTo>
                  <a:pt x="15729" y="2638"/>
                </a:lnTo>
                <a:lnTo>
                  <a:pt x="15680" y="2565"/>
                </a:lnTo>
                <a:lnTo>
                  <a:pt x="15656" y="2467"/>
                </a:lnTo>
                <a:lnTo>
                  <a:pt x="15631" y="2247"/>
                </a:lnTo>
                <a:lnTo>
                  <a:pt x="15558" y="2003"/>
                </a:lnTo>
                <a:lnTo>
                  <a:pt x="15436" y="1807"/>
                </a:lnTo>
                <a:lnTo>
                  <a:pt x="15290" y="1612"/>
                </a:lnTo>
                <a:lnTo>
                  <a:pt x="15094" y="1466"/>
                </a:lnTo>
                <a:lnTo>
                  <a:pt x="14874" y="1343"/>
                </a:lnTo>
                <a:lnTo>
                  <a:pt x="14630" y="1270"/>
                </a:lnTo>
                <a:lnTo>
                  <a:pt x="14386" y="1246"/>
                </a:lnTo>
                <a:lnTo>
                  <a:pt x="14288" y="1246"/>
                </a:lnTo>
                <a:lnTo>
                  <a:pt x="14215" y="1172"/>
                </a:lnTo>
                <a:lnTo>
                  <a:pt x="14166" y="1099"/>
                </a:lnTo>
                <a:lnTo>
                  <a:pt x="14142" y="1002"/>
                </a:lnTo>
                <a:lnTo>
                  <a:pt x="14166" y="904"/>
                </a:lnTo>
                <a:lnTo>
                  <a:pt x="14215" y="831"/>
                </a:lnTo>
                <a:lnTo>
                  <a:pt x="14288" y="782"/>
                </a:lnTo>
                <a:lnTo>
                  <a:pt x="14386" y="757"/>
                </a:lnTo>
                <a:close/>
                <a:moveTo>
                  <a:pt x="15460" y="0"/>
                </a:moveTo>
                <a:lnTo>
                  <a:pt x="15167" y="25"/>
                </a:lnTo>
                <a:lnTo>
                  <a:pt x="14850" y="49"/>
                </a:lnTo>
                <a:lnTo>
                  <a:pt x="14557" y="122"/>
                </a:lnTo>
                <a:lnTo>
                  <a:pt x="14117" y="244"/>
                </a:lnTo>
                <a:lnTo>
                  <a:pt x="13873" y="318"/>
                </a:lnTo>
                <a:lnTo>
                  <a:pt x="13653" y="415"/>
                </a:lnTo>
                <a:lnTo>
                  <a:pt x="13458" y="537"/>
                </a:lnTo>
                <a:lnTo>
                  <a:pt x="13287" y="660"/>
                </a:lnTo>
                <a:lnTo>
                  <a:pt x="10625" y="3346"/>
                </a:lnTo>
                <a:lnTo>
                  <a:pt x="2858" y="1221"/>
                </a:lnTo>
                <a:lnTo>
                  <a:pt x="2712" y="1197"/>
                </a:lnTo>
                <a:lnTo>
                  <a:pt x="2590" y="1221"/>
                </a:lnTo>
                <a:lnTo>
                  <a:pt x="2467" y="1270"/>
                </a:lnTo>
                <a:lnTo>
                  <a:pt x="2345" y="1343"/>
                </a:lnTo>
                <a:lnTo>
                  <a:pt x="1613" y="2101"/>
                </a:lnTo>
                <a:lnTo>
                  <a:pt x="1539" y="2198"/>
                </a:lnTo>
                <a:lnTo>
                  <a:pt x="1491" y="2296"/>
                </a:lnTo>
                <a:lnTo>
                  <a:pt x="1466" y="2418"/>
                </a:lnTo>
                <a:lnTo>
                  <a:pt x="1466" y="2516"/>
                </a:lnTo>
                <a:lnTo>
                  <a:pt x="1491" y="2613"/>
                </a:lnTo>
                <a:lnTo>
                  <a:pt x="1515" y="2687"/>
                </a:lnTo>
                <a:lnTo>
                  <a:pt x="1613" y="2833"/>
                </a:lnTo>
                <a:lnTo>
                  <a:pt x="1710" y="2907"/>
                </a:lnTo>
                <a:lnTo>
                  <a:pt x="7425" y="6619"/>
                </a:lnTo>
                <a:lnTo>
                  <a:pt x="4177" y="10893"/>
                </a:lnTo>
                <a:lnTo>
                  <a:pt x="929" y="10331"/>
                </a:lnTo>
                <a:lnTo>
                  <a:pt x="831" y="10331"/>
                </a:lnTo>
                <a:lnTo>
                  <a:pt x="709" y="10356"/>
                </a:lnTo>
                <a:lnTo>
                  <a:pt x="611" y="10404"/>
                </a:lnTo>
                <a:lnTo>
                  <a:pt x="514" y="10478"/>
                </a:lnTo>
                <a:lnTo>
                  <a:pt x="147" y="10844"/>
                </a:lnTo>
                <a:lnTo>
                  <a:pt x="74" y="10942"/>
                </a:lnTo>
                <a:lnTo>
                  <a:pt x="25" y="11064"/>
                </a:lnTo>
                <a:lnTo>
                  <a:pt x="1" y="11186"/>
                </a:lnTo>
                <a:lnTo>
                  <a:pt x="1" y="11308"/>
                </a:lnTo>
                <a:lnTo>
                  <a:pt x="50" y="11455"/>
                </a:lnTo>
                <a:lnTo>
                  <a:pt x="147" y="11601"/>
                </a:lnTo>
                <a:lnTo>
                  <a:pt x="245" y="11674"/>
                </a:lnTo>
                <a:lnTo>
                  <a:pt x="3444" y="13457"/>
                </a:lnTo>
                <a:lnTo>
                  <a:pt x="5227" y="16657"/>
                </a:lnTo>
                <a:lnTo>
                  <a:pt x="5301" y="16754"/>
                </a:lnTo>
                <a:lnTo>
                  <a:pt x="5447" y="16852"/>
                </a:lnTo>
                <a:lnTo>
                  <a:pt x="5594" y="16901"/>
                </a:lnTo>
                <a:lnTo>
                  <a:pt x="5716" y="16901"/>
                </a:lnTo>
                <a:lnTo>
                  <a:pt x="5838" y="16877"/>
                </a:lnTo>
                <a:lnTo>
                  <a:pt x="5960" y="16828"/>
                </a:lnTo>
                <a:lnTo>
                  <a:pt x="6058" y="16754"/>
                </a:lnTo>
                <a:lnTo>
                  <a:pt x="6424" y="16388"/>
                </a:lnTo>
                <a:lnTo>
                  <a:pt x="6497" y="16290"/>
                </a:lnTo>
                <a:lnTo>
                  <a:pt x="6546" y="16193"/>
                </a:lnTo>
                <a:lnTo>
                  <a:pt x="6571" y="16071"/>
                </a:lnTo>
                <a:lnTo>
                  <a:pt x="6571" y="15973"/>
                </a:lnTo>
                <a:lnTo>
                  <a:pt x="6009" y="12725"/>
                </a:lnTo>
                <a:lnTo>
                  <a:pt x="10283" y="9476"/>
                </a:lnTo>
                <a:lnTo>
                  <a:pt x="13995" y="15191"/>
                </a:lnTo>
                <a:lnTo>
                  <a:pt x="14068" y="15289"/>
                </a:lnTo>
                <a:lnTo>
                  <a:pt x="14215" y="15387"/>
                </a:lnTo>
                <a:lnTo>
                  <a:pt x="14288" y="15411"/>
                </a:lnTo>
                <a:lnTo>
                  <a:pt x="14386" y="15436"/>
                </a:lnTo>
                <a:lnTo>
                  <a:pt x="14484" y="15436"/>
                </a:lnTo>
                <a:lnTo>
                  <a:pt x="14606" y="15411"/>
                </a:lnTo>
                <a:lnTo>
                  <a:pt x="14703" y="15362"/>
                </a:lnTo>
                <a:lnTo>
                  <a:pt x="14801" y="15289"/>
                </a:lnTo>
                <a:lnTo>
                  <a:pt x="15558" y="14556"/>
                </a:lnTo>
                <a:lnTo>
                  <a:pt x="15631" y="14434"/>
                </a:lnTo>
                <a:lnTo>
                  <a:pt x="15680" y="14312"/>
                </a:lnTo>
                <a:lnTo>
                  <a:pt x="15705" y="14190"/>
                </a:lnTo>
                <a:lnTo>
                  <a:pt x="15680" y="14043"/>
                </a:lnTo>
                <a:lnTo>
                  <a:pt x="13555" y="6277"/>
                </a:lnTo>
                <a:lnTo>
                  <a:pt x="16242" y="3615"/>
                </a:lnTo>
                <a:lnTo>
                  <a:pt x="16364" y="3444"/>
                </a:lnTo>
                <a:lnTo>
                  <a:pt x="16486" y="3248"/>
                </a:lnTo>
                <a:lnTo>
                  <a:pt x="16584" y="3029"/>
                </a:lnTo>
                <a:lnTo>
                  <a:pt x="16657" y="2784"/>
                </a:lnTo>
                <a:lnTo>
                  <a:pt x="16779" y="2345"/>
                </a:lnTo>
                <a:lnTo>
                  <a:pt x="16853" y="2052"/>
                </a:lnTo>
                <a:lnTo>
                  <a:pt x="16877" y="1734"/>
                </a:lnTo>
                <a:lnTo>
                  <a:pt x="16901" y="1441"/>
                </a:lnTo>
                <a:lnTo>
                  <a:pt x="16901" y="1197"/>
                </a:lnTo>
                <a:lnTo>
                  <a:pt x="16901" y="953"/>
                </a:lnTo>
                <a:lnTo>
                  <a:pt x="16853" y="757"/>
                </a:lnTo>
                <a:lnTo>
                  <a:pt x="16779" y="586"/>
                </a:lnTo>
                <a:lnTo>
                  <a:pt x="16706" y="415"/>
                </a:lnTo>
                <a:lnTo>
                  <a:pt x="16608" y="293"/>
                </a:lnTo>
                <a:lnTo>
                  <a:pt x="16486" y="196"/>
                </a:lnTo>
                <a:lnTo>
                  <a:pt x="16315" y="122"/>
                </a:lnTo>
                <a:lnTo>
                  <a:pt x="16144" y="49"/>
                </a:lnTo>
                <a:lnTo>
                  <a:pt x="1594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nvGrpSpPr>
          <p:cNvPr id="4632" name="Google Shape;4632;p39"/>
          <p:cNvGrpSpPr/>
          <p:nvPr/>
        </p:nvGrpSpPr>
        <p:grpSpPr>
          <a:xfrm>
            <a:off x="5423039" y="3748516"/>
            <a:ext cx="362448" cy="386922"/>
            <a:chOff x="6642425" y="4312500"/>
            <a:chExt cx="433550" cy="462825"/>
          </a:xfrm>
        </p:grpSpPr>
        <p:sp>
          <p:nvSpPr>
            <p:cNvPr id="4633" name="Google Shape;4633;p39"/>
            <p:cNvSpPr/>
            <p:nvPr/>
          </p:nvSpPr>
          <p:spPr>
            <a:xfrm>
              <a:off x="6642425" y="4687375"/>
              <a:ext cx="433550" cy="39125"/>
            </a:xfrm>
            <a:custGeom>
              <a:avLst/>
              <a:gdLst/>
              <a:ahLst/>
              <a:cxnLst/>
              <a:rect l="l" t="t" r="r" b="b"/>
              <a:pathLst>
                <a:path w="17342" h="1565" extrusionOk="0">
                  <a:moveTo>
                    <a:pt x="489" y="1"/>
                  </a:moveTo>
                  <a:lnTo>
                    <a:pt x="392" y="25"/>
                  </a:lnTo>
                  <a:lnTo>
                    <a:pt x="294" y="50"/>
                  </a:lnTo>
                  <a:lnTo>
                    <a:pt x="221" y="99"/>
                  </a:lnTo>
                  <a:lnTo>
                    <a:pt x="147" y="148"/>
                  </a:lnTo>
                  <a:lnTo>
                    <a:pt x="74" y="221"/>
                  </a:lnTo>
                  <a:lnTo>
                    <a:pt x="25" y="318"/>
                  </a:lnTo>
                  <a:lnTo>
                    <a:pt x="1" y="392"/>
                  </a:lnTo>
                  <a:lnTo>
                    <a:pt x="1" y="489"/>
                  </a:lnTo>
                  <a:lnTo>
                    <a:pt x="1" y="612"/>
                  </a:lnTo>
                  <a:lnTo>
                    <a:pt x="25" y="685"/>
                  </a:lnTo>
                  <a:lnTo>
                    <a:pt x="74" y="783"/>
                  </a:lnTo>
                  <a:lnTo>
                    <a:pt x="147" y="856"/>
                  </a:lnTo>
                  <a:lnTo>
                    <a:pt x="221" y="905"/>
                  </a:lnTo>
                  <a:lnTo>
                    <a:pt x="294" y="953"/>
                  </a:lnTo>
                  <a:lnTo>
                    <a:pt x="392" y="978"/>
                  </a:lnTo>
                  <a:lnTo>
                    <a:pt x="489" y="978"/>
                  </a:lnTo>
                  <a:lnTo>
                    <a:pt x="734" y="1002"/>
                  </a:lnTo>
                  <a:lnTo>
                    <a:pt x="929" y="1051"/>
                  </a:lnTo>
                  <a:lnTo>
                    <a:pt x="1100" y="1124"/>
                  </a:lnTo>
                  <a:lnTo>
                    <a:pt x="1271" y="1222"/>
                  </a:lnTo>
                  <a:lnTo>
                    <a:pt x="1491" y="1344"/>
                  </a:lnTo>
                  <a:lnTo>
                    <a:pt x="1759" y="1466"/>
                  </a:lnTo>
                  <a:lnTo>
                    <a:pt x="1930" y="1515"/>
                  </a:lnTo>
                  <a:lnTo>
                    <a:pt x="2101" y="1540"/>
                  </a:lnTo>
                  <a:lnTo>
                    <a:pt x="2297" y="1564"/>
                  </a:lnTo>
                  <a:lnTo>
                    <a:pt x="2761" y="1564"/>
                  </a:lnTo>
                  <a:lnTo>
                    <a:pt x="2956" y="1540"/>
                  </a:lnTo>
                  <a:lnTo>
                    <a:pt x="3127" y="1515"/>
                  </a:lnTo>
                  <a:lnTo>
                    <a:pt x="3298" y="1466"/>
                  </a:lnTo>
                  <a:lnTo>
                    <a:pt x="3567" y="1344"/>
                  </a:lnTo>
                  <a:lnTo>
                    <a:pt x="3787" y="1222"/>
                  </a:lnTo>
                  <a:lnTo>
                    <a:pt x="3957" y="1124"/>
                  </a:lnTo>
                  <a:lnTo>
                    <a:pt x="4128" y="1051"/>
                  </a:lnTo>
                  <a:lnTo>
                    <a:pt x="4324" y="1002"/>
                  </a:lnTo>
                  <a:lnTo>
                    <a:pt x="4568" y="978"/>
                  </a:lnTo>
                  <a:lnTo>
                    <a:pt x="4837" y="1002"/>
                  </a:lnTo>
                  <a:lnTo>
                    <a:pt x="5032" y="1051"/>
                  </a:lnTo>
                  <a:lnTo>
                    <a:pt x="5179" y="1124"/>
                  </a:lnTo>
                  <a:lnTo>
                    <a:pt x="5350" y="1222"/>
                  </a:lnTo>
                  <a:lnTo>
                    <a:pt x="5594" y="1344"/>
                  </a:lnTo>
                  <a:lnTo>
                    <a:pt x="5862" y="1466"/>
                  </a:lnTo>
                  <a:lnTo>
                    <a:pt x="6009" y="1515"/>
                  </a:lnTo>
                  <a:lnTo>
                    <a:pt x="6204" y="1540"/>
                  </a:lnTo>
                  <a:lnTo>
                    <a:pt x="6400" y="1564"/>
                  </a:lnTo>
                  <a:lnTo>
                    <a:pt x="6839" y="1564"/>
                  </a:lnTo>
                  <a:lnTo>
                    <a:pt x="7059" y="1540"/>
                  </a:lnTo>
                  <a:lnTo>
                    <a:pt x="7230" y="1515"/>
                  </a:lnTo>
                  <a:lnTo>
                    <a:pt x="7401" y="1466"/>
                  </a:lnTo>
                  <a:lnTo>
                    <a:pt x="7670" y="1344"/>
                  </a:lnTo>
                  <a:lnTo>
                    <a:pt x="7890" y="1222"/>
                  </a:lnTo>
                  <a:lnTo>
                    <a:pt x="8061" y="1124"/>
                  </a:lnTo>
                  <a:lnTo>
                    <a:pt x="8231" y="1051"/>
                  </a:lnTo>
                  <a:lnTo>
                    <a:pt x="8427" y="1002"/>
                  </a:lnTo>
                  <a:lnTo>
                    <a:pt x="8671" y="978"/>
                  </a:lnTo>
                  <a:lnTo>
                    <a:pt x="8915" y="1002"/>
                  </a:lnTo>
                  <a:lnTo>
                    <a:pt x="9111" y="1051"/>
                  </a:lnTo>
                  <a:lnTo>
                    <a:pt x="9282" y="1124"/>
                  </a:lnTo>
                  <a:lnTo>
                    <a:pt x="9453" y="1222"/>
                  </a:lnTo>
                  <a:lnTo>
                    <a:pt x="9672" y="1344"/>
                  </a:lnTo>
                  <a:lnTo>
                    <a:pt x="9941" y="1466"/>
                  </a:lnTo>
                  <a:lnTo>
                    <a:pt x="10112" y="1515"/>
                  </a:lnTo>
                  <a:lnTo>
                    <a:pt x="10283" y="1540"/>
                  </a:lnTo>
                  <a:lnTo>
                    <a:pt x="10478" y="1564"/>
                  </a:lnTo>
                  <a:lnTo>
                    <a:pt x="10942" y="1564"/>
                  </a:lnTo>
                  <a:lnTo>
                    <a:pt x="11138" y="1540"/>
                  </a:lnTo>
                  <a:lnTo>
                    <a:pt x="11333" y="1515"/>
                  </a:lnTo>
                  <a:lnTo>
                    <a:pt x="11480" y="1466"/>
                  </a:lnTo>
                  <a:lnTo>
                    <a:pt x="11748" y="1344"/>
                  </a:lnTo>
                  <a:lnTo>
                    <a:pt x="11993" y="1222"/>
                  </a:lnTo>
                  <a:lnTo>
                    <a:pt x="12139" y="1124"/>
                  </a:lnTo>
                  <a:lnTo>
                    <a:pt x="12310" y="1051"/>
                  </a:lnTo>
                  <a:lnTo>
                    <a:pt x="12506" y="1002"/>
                  </a:lnTo>
                  <a:lnTo>
                    <a:pt x="12774" y="978"/>
                  </a:lnTo>
                  <a:lnTo>
                    <a:pt x="13018" y="1002"/>
                  </a:lnTo>
                  <a:lnTo>
                    <a:pt x="13214" y="1051"/>
                  </a:lnTo>
                  <a:lnTo>
                    <a:pt x="13385" y="1124"/>
                  </a:lnTo>
                  <a:lnTo>
                    <a:pt x="13556" y="1222"/>
                  </a:lnTo>
                  <a:lnTo>
                    <a:pt x="13776" y="1344"/>
                  </a:lnTo>
                  <a:lnTo>
                    <a:pt x="14044" y="1466"/>
                  </a:lnTo>
                  <a:lnTo>
                    <a:pt x="14215" y="1515"/>
                  </a:lnTo>
                  <a:lnTo>
                    <a:pt x="14386" y="1540"/>
                  </a:lnTo>
                  <a:lnTo>
                    <a:pt x="14581" y="1564"/>
                  </a:lnTo>
                  <a:lnTo>
                    <a:pt x="15046" y="1564"/>
                  </a:lnTo>
                  <a:lnTo>
                    <a:pt x="15241" y="1540"/>
                  </a:lnTo>
                  <a:lnTo>
                    <a:pt x="15412" y="1515"/>
                  </a:lnTo>
                  <a:lnTo>
                    <a:pt x="15583" y="1466"/>
                  </a:lnTo>
                  <a:lnTo>
                    <a:pt x="15851" y="1344"/>
                  </a:lnTo>
                  <a:lnTo>
                    <a:pt x="16071" y="1222"/>
                  </a:lnTo>
                  <a:lnTo>
                    <a:pt x="16242" y="1124"/>
                  </a:lnTo>
                  <a:lnTo>
                    <a:pt x="16413" y="1051"/>
                  </a:lnTo>
                  <a:lnTo>
                    <a:pt x="16609" y="1002"/>
                  </a:lnTo>
                  <a:lnTo>
                    <a:pt x="16853" y="978"/>
                  </a:lnTo>
                  <a:lnTo>
                    <a:pt x="16951" y="978"/>
                  </a:lnTo>
                  <a:lnTo>
                    <a:pt x="17048" y="953"/>
                  </a:lnTo>
                  <a:lnTo>
                    <a:pt x="17121" y="905"/>
                  </a:lnTo>
                  <a:lnTo>
                    <a:pt x="17195" y="856"/>
                  </a:lnTo>
                  <a:lnTo>
                    <a:pt x="17268" y="783"/>
                  </a:lnTo>
                  <a:lnTo>
                    <a:pt x="17317" y="685"/>
                  </a:lnTo>
                  <a:lnTo>
                    <a:pt x="17341" y="612"/>
                  </a:lnTo>
                  <a:lnTo>
                    <a:pt x="17341" y="489"/>
                  </a:lnTo>
                  <a:lnTo>
                    <a:pt x="17341" y="392"/>
                  </a:lnTo>
                  <a:lnTo>
                    <a:pt x="17317" y="318"/>
                  </a:lnTo>
                  <a:lnTo>
                    <a:pt x="17268" y="221"/>
                  </a:lnTo>
                  <a:lnTo>
                    <a:pt x="17195" y="148"/>
                  </a:lnTo>
                  <a:lnTo>
                    <a:pt x="17121" y="99"/>
                  </a:lnTo>
                  <a:lnTo>
                    <a:pt x="17048" y="50"/>
                  </a:lnTo>
                  <a:lnTo>
                    <a:pt x="16951" y="25"/>
                  </a:lnTo>
                  <a:lnTo>
                    <a:pt x="16853" y="1"/>
                  </a:lnTo>
                  <a:lnTo>
                    <a:pt x="16633" y="25"/>
                  </a:lnTo>
                  <a:lnTo>
                    <a:pt x="16438" y="50"/>
                  </a:lnTo>
                  <a:lnTo>
                    <a:pt x="16242" y="74"/>
                  </a:lnTo>
                  <a:lnTo>
                    <a:pt x="16096" y="123"/>
                  </a:lnTo>
                  <a:lnTo>
                    <a:pt x="15827" y="245"/>
                  </a:lnTo>
                  <a:lnTo>
                    <a:pt x="15583" y="367"/>
                  </a:lnTo>
                  <a:lnTo>
                    <a:pt x="15436" y="465"/>
                  </a:lnTo>
                  <a:lnTo>
                    <a:pt x="15265" y="538"/>
                  </a:lnTo>
                  <a:lnTo>
                    <a:pt x="15070" y="587"/>
                  </a:lnTo>
                  <a:lnTo>
                    <a:pt x="14557" y="587"/>
                  </a:lnTo>
                  <a:lnTo>
                    <a:pt x="14362" y="538"/>
                  </a:lnTo>
                  <a:lnTo>
                    <a:pt x="14191" y="465"/>
                  </a:lnTo>
                  <a:lnTo>
                    <a:pt x="14020" y="367"/>
                  </a:lnTo>
                  <a:lnTo>
                    <a:pt x="13800" y="245"/>
                  </a:lnTo>
                  <a:lnTo>
                    <a:pt x="13531" y="123"/>
                  </a:lnTo>
                  <a:lnTo>
                    <a:pt x="13385" y="74"/>
                  </a:lnTo>
                  <a:lnTo>
                    <a:pt x="13189" y="50"/>
                  </a:lnTo>
                  <a:lnTo>
                    <a:pt x="12994" y="25"/>
                  </a:lnTo>
                  <a:lnTo>
                    <a:pt x="12774" y="1"/>
                  </a:lnTo>
                  <a:lnTo>
                    <a:pt x="12530" y="25"/>
                  </a:lnTo>
                  <a:lnTo>
                    <a:pt x="12335" y="50"/>
                  </a:lnTo>
                  <a:lnTo>
                    <a:pt x="12164" y="74"/>
                  </a:lnTo>
                  <a:lnTo>
                    <a:pt x="11993" y="123"/>
                  </a:lnTo>
                  <a:lnTo>
                    <a:pt x="11724" y="245"/>
                  </a:lnTo>
                  <a:lnTo>
                    <a:pt x="11504" y="367"/>
                  </a:lnTo>
                  <a:lnTo>
                    <a:pt x="11333" y="465"/>
                  </a:lnTo>
                  <a:lnTo>
                    <a:pt x="11162" y="538"/>
                  </a:lnTo>
                  <a:lnTo>
                    <a:pt x="10967" y="587"/>
                  </a:lnTo>
                  <a:lnTo>
                    <a:pt x="10478" y="587"/>
                  </a:lnTo>
                  <a:lnTo>
                    <a:pt x="10283" y="538"/>
                  </a:lnTo>
                  <a:lnTo>
                    <a:pt x="10112" y="465"/>
                  </a:lnTo>
                  <a:lnTo>
                    <a:pt x="9941" y="367"/>
                  </a:lnTo>
                  <a:lnTo>
                    <a:pt x="9721" y="245"/>
                  </a:lnTo>
                  <a:lnTo>
                    <a:pt x="9428" y="123"/>
                  </a:lnTo>
                  <a:lnTo>
                    <a:pt x="9282" y="74"/>
                  </a:lnTo>
                  <a:lnTo>
                    <a:pt x="9111" y="50"/>
                  </a:lnTo>
                  <a:lnTo>
                    <a:pt x="8891" y="25"/>
                  </a:lnTo>
                  <a:lnTo>
                    <a:pt x="8671" y="1"/>
                  </a:lnTo>
                  <a:lnTo>
                    <a:pt x="8451" y="25"/>
                  </a:lnTo>
                  <a:lnTo>
                    <a:pt x="8231" y="50"/>
                  </a:lnTo>
                  <a:lnTo>
                    <a:pt x="8061" y="74"/>
                  </a:lnTo>
                  <a:lnTo>
                    <a:pt x="7890" y="123"/>
                  </a:lnTo>
                  <a:lnTo>
                    <a:pt x="7621" y="245"/>
                  </a:lnTo>
                  <a:lnTo>
                    <a:pt x="7401" y="367"/>
                  </a:lnTo>
                  <a:lnTo>
                    <a:pt x="7230" y="465"/>
                  </a:lnTo>
                  <a:lnTo>
                    <a:pt x="7059" y="538"/>
                  </a:lnTo>
                  <a:lnTo>
                    <a:pt x="6864" y="587"/>
                  </a:lnTo>
                  <a:lnTo>
                    <a:pt x="6375" y="587"/>
                  </a:lnTo>
                  <a:lnTo>
                    <a:pt x="6180" y="538"/>
                  </a:lnTo>
                  <a:lnTo>
                    <a:pt x="6009" y="465"/>
                  </a:lnTo>
                  <a:lnTo>
                    <a:pt x="5838" y="367"/>
                  </a:lnTo>
                  <a:lnTo>
                    <a:pt x="5618" y="245"/>
                  </a:lnTo>
                  <a:lnTo>
                    <a:pt x="5350" y="123"/>
                  </a:lnTo>
                  <a:lnTo>
                    <a:pt x="5179" y="74"/>
                  </a:lnTo>
                  <a:lnTo>
                    <a:pt x="5008" y="50"/>
                  </a:lnTo>
                  <a:lnTo>
                    <a:pt x="4812" y="25"/>
                  </a:lnTo>
                  <a:lnTo>
                    <a:pt x="4568" y="1"/>
                  </a:lnTo>
                  <a:lnTo>
                    <a:pt x="4348" y="25"/>
                  </a:lnTo>
                  <a:lnTo>
                    <a:pt x="4153" y="50"/>
                  </a:lnTo>
                  <a:lnTo>
                    <a:pt x="3957" y="74"/>
                  </a:lnTo>
                  <a:lnTo>
                    <a:pt x="3811" y="123"/>
                  </a:lnTo>
                  <a:lnTo>
                    <a:pt x="3542" y="245"/>
                  </a:lnTo>
                  <a:lnTo>
                    <a:pt x="3298" y="367"/>
                  </a:lnTo>
                  <a:lnTo>
                    <a:pt x="3152" y="465"/>
                  </a:lnTo>
                  <a:lnTo>
                    <a:pt x="2981" y="538"/>
                  </a:lnTo>
                  <a:lnTo>
                    <a:pt x="2785" y="587"/>
                  </a:lnTo>
                  <a:lnTo>
                    <a:pt x="2272" y="587"/>
                  </a:lnTo>
                  <a:lnTo>
                    <a:pt x="2077" y="538"/>
                  </a:lnTo>
                  <a:lnTo>
                    <a:pt x="1906" y="465"/>
                  </a:lnTo>
                  <a:lnTo>
                    <a:pt x="1759" y="367"/>
                  </a:lnTo>
                  <a:lnTo>
                    <a:pt x="1515" y="245"/>
                  </a:lnTo>
                  <a:lnTo>
                    <a:pt x="1247" y="123"/>
                  </a:lnTo>
                  <a:lnTo>
                    <a:pt x="1100" y="74"/>
                  </a:lnTo>
                  <a:lnTo>
                    <a:pt x="905" y="50"/>
                  </a:lnTo>
                  <a:lnTo>
                    <a:pt x="709" y="25"/>
                  </a:lnTo>
                  <a:lnTo>
                    <a:pt x="48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634" name="Google Shape;4634;p39"/>
            <p:cNvSpPr/>
            <p:nvPr/>
          </p:nvSpPr>
          <p:spPr>
            <a:xfrm>
              <a:off x="6642425" y="4736225"/>
              <a:ext cx="433550" cy="39100"/>
            </a:xfrm>
            <a:custGeom>
              <a:avLst/>
              <a:gdLst/>
              <a:ahLst/>
              <a:cxnLst/>
              <a:rect l="l" t="t" r="r" b="b"/>
              <a:pathLst>
                <a:path w="17342" h="1564" extrusionOk="0">
                  <a:moveTo>
                    <a:pt x="489" y="1"/>
                  </a:moveTo>
                  <a:lnTo>
                    <a:pt x="392" y="25"/>
                  </a:lnTo>
                  <a:lnTo>
                    <a:pt x="294" y="50"/>
                  </a:lnTo>
                  <a:lnTo>
                    <a:pt x="221" y="99"/>
                  </a:lnTo>
                  <a:lnTo>
                    <a:pt x="147" y="147"/>
                  </a:lnTo>
                  <a:lnTo>
                    <a:pt x="74" y="221"/>
                  </a:lnTo>
                  <a:lnTo>
                    <a:pt x="25" y="318"/>
                  </a:lnTo>
                  <a:lnTo>
                    <a:pt x="1" y="392"/>
                  </a:lnTo>
                  <a:lnTo>
                    <a:pt x="1" y="489"/>
                  </a:lnTo>
                  <a:lnTo>
                    <a:pt x="1" y="611"/>
                  </a:lnTo>
                  <a:lnTo>
                    <a:pt x="25" y="685"/>
                  </a:lnTo>
                  <a:lnTo>
                    <a:pt x="74" y="782"/>
                  </a:lnTo>
                  <a:lnTo>
                    <a:pt x="147" y="856"/>
                  </a:lnTo>
                  <a:lnTo>
                    <a:pt x="221" y="904"/>
                  </a:lnTo>
                  <a:lnTo>
                    <a:pt x="294" y="953"/>
                  </a:lnTo>
                  <a:lnTo>
                    <a:pt x="392" y="978"/>
                  </a:lnTo>
                  <a:lnTo>
                    <a:pt x="489" y="978"/>
                  </a:lnTo>
                  <a:lnTo>
                    <a:pt x="734" y="1002"/>
                  </a:lnTo>
                  <a:lnTo>
                    <a:pt x="929" y="1051"/>
                  </a:lnTo>
                  <a:lnTo>
                    <a:pt x="1100" y="1124"/>
                  </a:lnTo>
                  <a:lnTo>
                    <a:pt x="1271" y="1222"/>
                  </a:lnTo>
                  <a:lnTo>
                    <a:pt x="1491" y="1344"/>
                  </a:lnTo>
                  <a:lnTo>
                    <a:pt x="1759" y="1466"/>
                  </a:lnTo>
                  <a:lnTo>
                    <a:pt x="1930" y="1515"/>
                  </a:lnTo>
                  <a:lnTo>
                    <a:pt x="2101" y="1539"/>
                  </a:lnTo>
                  <a:lnTo>
                    <a:pt x="2297" y="1564"/>
                  </a:lnTo>
                  <a:lnTo>
                    <a:pt x="2761" y="1564"/>
                  </a:lnTo>
                  <a:lnTo>
                    <a:pt x="2956" y="1539"/>
                  </a:lnTo>
                  <a:lnTo>
                    <a:pt x="3127" y="1515"/>
                  </a:lnTo>
                  <a:lnTo>
                    <a:pt x="3298" y="1466"/>
                  </a:lnTo>
                  <a:lnTo>
                    <a:pt x="3567" y="1344"/>
                  </a:lnTo>
                  <a:lnTo>
                    <a:pt x="3787" y="1222"/>
                  </a:lnTo>
                  <a:lnTo>
                    <a:pt x="3957" y="1124"/>
                  </a:lnTo>
                  <a:lnTo>
                    <a:pt x="4128" y="1051"/>
                  </a:lnTo>
                  <a:lnTo>
                    <a:pt x="4324" y="1002"/>
                  </a:lnTo>
                  <a:lnTo>
                    <a:pt x="4568" y="978"/>
                  </a:lnTo>
                  <a:lnTo>
                    <a:pt x="4837" y="1002"/>
                  </a:lnTo>
                  <a:lnTo>
                    <a:pt x="5032" y="1051"/>
                  </a:lnTo>
                  <a:lnTo>
                    <a:pt x="5179" y="1124"/>
                  </a:lnTo>
                  <a:lnTo>
                    <a:pt x="5350" y="1222"/>
                  </a:lnTo>
                  <a:lnTo>
                    <a:pt x="5594" y="1344"/>
                  </a:lnTo>
                  <a:lnTo>
                    <a:pt x="5862" y="1466"/>
                  </a:lnTo>
                  <a:lnTo>
                    <a:pt x="6009" y="1515"/>
                  </a:lnTo>
                  <a:lnTo>
                    <a:pt x="6204" y="1539"/>
                  </a:lnTo>
                  <a:lnTo>
                    <a:pt x="6400" y="1564"/>
                  </a:lnTo>
                  <a:lnTo>
                    <a:pt x="6839" y="1564"/>
                  </a:lnTo>
                  <a:lnTo>
                    <a:pt x="7059" y="1539"/>
                  </a:lnTo>
                  <a:lnTo>
                    <a:pt x="7230" y="1515"/>
                  </a:lnTo>
                  <a:lnTo>
                    <a:pt x="7401" y="1466"/>
                  </a:lnTo>
                  <a:lnTo>
                    <a:pt x="7670" y="1344"/>
                  </a:lnTo>
                  <a:lnTo>
                    <a:pt x="7890" y="1222"/>
                  </a:lnTo>
                  <a:lnTo>
                    <a:pt x="8061" y="1124"/>
                  </a:lnTo>
                  <a:lnTo>
                    <a:pt x="8231" y="1051"/>
                  </a:lnTo>
                  <a:lnTo>
                    <a:pt x="8427" y="1002"/>
                  </a:lnTo>
                  <a:lnTo>
                    <a:pt x="8671" y="978"/>
                  </a:lnTo>
                  <a:lnTo>
                    <a:pt x="8915" y="1002"/>
                  </a:lnTo>
                  <a:lnTo>
                    <a:pt x="9111" y="1051"/>
                  </a:lnTo>
                  <a:lnTo>
                    <a:pt x="9282" y="1124"/>
                  </a:lnTo>
                  <a:lnTo>
                    <a:pt x="9453" y="1222"/>
                  </a:lnTo>
                  <a:lnTo>
                    <a:pt x="9672" y="1344"/>
                  </a:lnTo>
                  <a:lnTo>
                    <a:pt x="9941" y="1466"/>
                  </a:lnTo>
                  <a:lnTo>
                    <a:pt x="10112" y="1515"/>
                  </a:lnTo>
                  <a:lnTo>
                    <a:pt x="10283" y="1539"/>
                  </a:lnTo>
                  <a:lnTo>
                    <a:pt x="10478" y="1564"/>
                  </a:lnTo>
                  <a:lnTo>
                    <a:pt x="10942" y="1564"/>
                  </a:lnTo>
                  <a:lnTo>
                    <a:pt x="11138" y="1539"/>
                  </a:lnTo>
                  <a:lnTo>
                    <a:pt x="11333" y="1515"/>
                  </a:lnTo>
                  <a:lnTo>
                    <a:pt x="11480" y="1466"/>
                  </a:lnTo>
                  <a:lnTo>
                    <a:pt x="11748" y="1344"/>
                  </a:lnTo>
                  <a:lnTo>
                    <a:pt x="11993" y="1222"/>
                  </a:lnTo>
                  <a:lnTo>
                    <a:pt x="12139" y="1124"/>
                  </a:lnTo>
                  <a:lnTo>
                    <a:pt x="12310" y="1051"/>
                  </a:lnTo>
                  <a:lnTo>
                    <a:pt x="12506" y="1002"/>
                  </a:lnTo>
                  <a:lnTo>
                    <a:pt x="12774" y="978"/>
                  </a:lnTo>
                  <a:lnTo>
                    <a:pt x="13018" y="1002"/>
                  </a:lnTo>
                  <a:lnTo>
                    <a:pt x="13214" y="1051"/>
                  </a:lnTo>
                  <a:lnTo>
                    <a:pt x="13385" y="1124"/>
                  </a:lnTo>
                  <a:lnTo>
                    <a:pt x="13556" y="1222"/>
                  </a:lnTo>
                  <a:lnTo>
                    <a:pt x="13776" y="1344"/>
                  </a:lnTo>
                  <a:lnTo>
                    <a:pt x="14044" y="1466"/>
                  </a:lnTo>
                  <a:lnTo>
                    <a:pt x="14215" y="1515"/>
                  </a:lnTo>
                  <a:lnTo>
                    <a:pt x="14386" y="1539"/>
                  </a:lnTo>
                  <a:lnTo>
                    <a:pt x="14581" y="1564"/>
                  </a:lnTo>
                  <a:lnTo>
                    <a:pt x="15046" y="1564"/>
                  </a:lnTo>
                  <a:lnTo>
                    <a:pt x="15241" y="1539"/>
                  </a:lnTo>
                  <a:lnTo>
                    <a:pt x="15412" y="1515"/>
                  </a:lnTo>
                  <a:lnTo>
                    <a:pt x="15583" y="1466"/>
                  </a:lnTo>
                  <a:lnTo>
                    <a:pt x="15851" y="1344"/>
                  </a:lnTo>
                  <a:lnTo>
                    <a:pt x="16071" y="1222"/>
                  </a:lnTo>
                  <a:lnTo>
                    <a:pt x="16242" y="1124"/>
                  </a:lnTo>
                  <a:lnTo>
                    <a:pt x="16413" y="1051"/>
                  </a:lnTo>
                  <a:lnTo>
                    <a:pt x="16609" y="1002"/>
                  </a:lnTo>
                  <a:lnTo>
                    <a:pt x="16853" y="978"/>
                  </a:lnTo>
                  <a:lnTo>
                    <a:pt x="16951" y="978"/>
                  </a:lnTo>
                  <a:lnTo>
                    <a:pt x="17048" y="953"/>
                  </a:lnTo>
                  <a:lnTo>
                    <a:pt x="17121" y="904"/>
                  </a:lnTo>
                  <a:lnTo>
                    <a:pt x="17195" y="856"/>
                  </a:lnTo>
                  <a:lnTo>
                    <a:pt x="17268" y="782"/>
                  </a:lnTo>
                  <a:lnTo>
                    <a:pt x="17317" y="685"/>
                  </a:lnTo>
                  <a:lnTo>
                    <a:pt x="17341" y="611"/>
                  </a:lnTo>
                  <a:lnTo>
                    <a:pt x="17341" y="489"/>
                  </a:lnTo>
                  <a:lnTo>
                    <a:pt x="17341" y="392"/>
                  </a:lnTo>
                  <a:lnTo>
                    <a:pt x="17317" y="318"/>
                  </a:lnTo>
                  <a:lnTo>
                    <a:pt x="17268" y="221"/>
                  </a:lnTo>
                  <a:lnTo>
                    <a:pt x="17195" y="147"/>
                  </a:lnTo>
                  <a:lnTo>
                    <a:pt x="17121" y="99"/>
                  </a:lnTo>
                  <a:lnTo>
                    <a:pt x="17048" y="50"/>
                  </a:lnTo>
                  <a:lnTo>
                    <a:pt x="16951" y="25"/>
                  </a:lnTo>
                  <a:lnTo>
                    <a:pt x="16853" y="1"/>
                  </a:lnTo>
                  <a:lnTo>
                    <a:pt x="16633" y="25"/>
                  </a:lnTo>
                  <a:lnTo>
                    <a:pt x="16438" y="50"/>
                  </a:lnTo>
                  <a:lnTo>
                    <a:pt x="16242" y="74"/>
                  </a:lnTo>
                  <a:lnTo>
                    <a:pt x="16096" y="123"/>
                  </a:lnTo>
                  <a:lnTo>
                    <a:pt x="15827" y="245"/>
                  </a:lnTo>
                  <a:lnTo>
                    <a:pt x="15583" y="367"/>
                  </a:lnTo>
                  <a:lnTo>
                    <a:pt x="15436" y="465"/>
                  </a:lnTo>
                  <a:lnTo>
                    <a:pt x="15265" y="538"/>
                  </a:lnTo>
                  <a:lnTo>
                    <a:pt x="15070" y="587"/>
                  </a:lnTo>
                  <a:lnTo>
                    <a:pt x="14557" y="587"/>
                  </a:lnTo>
                  <a:lnTo>
                    <a:pt x="14362" y="538"/>
                  </a:lnTo>
                  <a:lnTo>
                    <a:pt x="14191" y="465"/>
                  </a:lnTo>
                  <a:lnTo>
                    <a:pt x="14020" y="367"/>
                  </a:lnTo>
                  <a:lnTo>
                    <a:pt x="13800" y="245"/>
                  </a:lnTo>
                  <a:lnTo>
                    <a:pt x="13531" y="123"/>
                  </a:lnTo>
                  <a:lnTo>
                    <a:pt x="13385" y="74"/>
                  </a:lnTo>
                  <a:lnTo>
                    <a:pt x="13189" y="50"/>
                  </a:lnTo>
                  <a:lnTo>
                    <a:pt x="12994" y="25"/>
                  </a:lnTo>
                  <a:lnTo>
                    <a:pt x="12774" y="1"/>
                  </a:lnTo>
                  <a:lnTo>
                    <a:pt x="12530" y="25"/>
                  </a:lnTo>
                  <a:lnTo>
                    <a:pt x="12335" y="50"/>
                  </a:lnTo>
                  <a:lnTo>
                    <a:pt x="12164" y="74"/>
                  </a:lnTo>
                  <a:lnTo>
                    <a:pt x="11993" y="123"/>
                  </a:lnTo>
                  <a:lnTo>
                    <a:pt x="11724" y="245"/>
                  </a:lnTo>
                  <a:lnTo>
                    <a:pt x="11504" y="367"/>
                  </a:lnTo>
                  <a:lnTo>
                    <a:pt x="11333" y="465"/>
                  </a:lnTo>
                  <a:lnTo>
                    <a:pt x="11162" y="538"/>
                  </a:lnTo>
                  <a:lnTo>
                    <a:pt x="10967" y="587"/>
                  </a:lnTo>
                  <a:lnTo>
                    <a:pt x="10478" y="587"/>
                  </a:lnTo>
                  <a:lnTo>
                    <a:pt x="10283" y="538"/>
                  </a:lnTo>
                  <a:lnTo>
                    <a:pt x="10112" y="465"/>
                  </a:lnTo>
                  <a:lnTo>
                    <a:pt x="9941" y="367"/>
                  </a:lnTo>
                  <a:lnTo>
                    <a:pt x="9721" y="245"/>
                  </a:lnTo>
                  <a:lnTo>
                    <a:pt x="9428" y="123"/>
                  </a:lnTo>
                  <a:lnTo>
                    <a:pt x="9282" y="74"/>
                  </a:lnTo>
                  <a:lnTo>
                    <a:pt x="9111" y="50"/>
                  </a:lnTo>
                  <a:lnTo>
                    <a:pt x="8891" y="25"/>
                  </a:lnTo>
                  <a:lnTo>
                    <a:pt x="8671" y="1"/>
                  </a:lnTo>
                  <a:lnTo>
                    <a:pt x="8451" y="25"/>
                  </a:lnTo>
                  <a:lnTo>
                    <a:pt x="8231" y="50"/>
                  </a:lnTo>
                  <a:lnTo>
                    <a:pt x="8061" y="74"/>
                  </a:lnTo>
                  <a:lnTo>
                    <a:pt x="7890" y="123"/>
                  </a:lnTo>
                  <a:lnTo>
                    <a:pt x="7621" y="245"/>
                  </a:lnTo>
                  <a:lnTo>
                    <a:pt x="7401" y="367"/>
                  </a:lnTo>
                  <a:lnTo>
                    <a:pt x="7230" y="465"/>
                  </a:lnTo>
                  <a:lnTo>
                    <a:pt x="7059" y="538"/>
                  </a:lnTo>
                  <a:lnTo>
                    <a:pt x="6864" y="587"/>
                  </a:lnTo>
                  <a:lnTo>
                    <a:pt x="6375" y="587"/>
                  </a:lnTo>
                  <a:lnTo>
                    <a:pt x="6180" y="538"/>
                  </a:lnTo>
                  <a:lnTo>
                    <a:pt x="6009" y="465"/>
                  </a:lnTo>
                  <a:lnTo>
                    <a:pt x="5838" y="367"/>
                  </a:lnTo>
                  <a:lnTo>
                    <a:pt x="5618" y="245"/>
                  </a:lnTo>
                  <a:lnTo>
                    <a:pt x="5350" y="123"/>
                  </a:lnTo>
                  <a:lnTo>
                    <a:pt x="5179" y="74"/>
                  </a:lnTo>
                  <a:lnTo>
                    <a:pt x="5008" y="50"/>
                  </a:lnTo>
                  <a:lnTo>
                    <a:pt x="4812" y="25"/>
                  </a:lnTo>
                  <a:lnTo>
                    <a:pt x="4568" y="1"/>
                  </a:lnTo>
                  <a:lnTo>
                    <a:pt x="4348" y="25"/>
                  </a:lnTo>
                  <a:lnTo>
                    <a:pt x="4153" y="50"/>
                  </a:lnTo>
                  <a:lnTo>
                    <a:pt x="3957" y="74"/>
                  </a:lnTo>
                  <a:lnTo>
                    <a:pt x="3811" y="123"/>
                  </a:lnTo>
                  <a:lnTo>
                    <a:pt x="3542" y="245"/>
                  </a:lnTo>
                  <a:lnTo>
                    <a:pt x="3298" y="367"/>
                  </a:lnTo>
                  <a:lnTo>
                    <a:pt x="3152" y="465"/>
                  </a:lnTo>
                  <a:lnTo>
                    <a:pt x="2981" y="538"/>
                  </a:lnTo>
                  <a:lnTo>
                    <a:pt x="2785" y="587"/>
                  </a:lnTo>
                  <a:lnTo>
                    <a:pt x="2272" y="587"/>
                  </a:lnTo>
                  <a:lnTo>
                    <a:pt x="2077" y="538"/>
                  </a:lnTo>
                  <a:lnTo>
                    <a:pt x="1906" y="465"/>
                  </a:lnTo>
                  <a:lnTo>
                    <a:pt x="1759" y="367"/>
                  </a:lnTo>
                  <a:lnTo>
                    <a:pt x="1515" y="245"/>
                  </a:lnTo>
                  <a:lnTo>
                    <a:pt x="1247" y="123"/>
                  </a:lnTo>
                  <a:lnTo>
                    <a:pt x="1100" y="74"/>
                  </a:lnTo>
                  <a:lnTo>
                    <a:pt x="905" y="50"/>
                  </a:lnTo>
                  <a:lnTo>
                    <a:pt x="709" y="25"/>
                  </a:lnTo>
                  <a:lnTo>
                    <a:pt x="48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635" name="Google Shape;4635;p39"/>
            <p:cNvSpPr/>
            <p:nvPr/>
          </p:nvSpPr>
          <p:spPr>
            <a:xfrm>
              <a:off x="6684575" y="4312500"/>
              <a:ext cx="349875" cy="377350"/>
            </a:xfrm>
            <a:custGeom>
              <a:avLst/>
              <a:gdLst/>
              <a:ahLst/>
              <a:cxnLst/>
              <a:rect l="l" t="t" r="r" b="b"/>
              <a:pathLst>
                <a:path w="13995" h="15094" extrusionOk="0">
                  <a:moveTo>
                    <a:pt x="5691" y="5740"/>
                  </a:moveTo>
                  <a:lnTo>
                    <a:pt x="5764" y="5764"/>
                  </a:lnTo>
                  <a:lnTo>
                    <a:pt x="5813" y="5837"/>
                  </a:lnTo>
                  <a:lnTo>
                    <a:pt x="5862" y="5886"/>
                  </a:lnTo>
                  <a:lnTo>
                    <a:pt x="5935" y="6082"/>
                  </a:lnTo>
                  <a:lnTo>
                    <a:pt x="5959" y="6301"/>
                  </a:lnTo>
                  <a:lnTo>
                    <a:pt x="5935" y="6521"/>
                  </a:lnTo>
                  <a:lnTo>
                    <a:pt x="5862" y="6692"/>
                  </a:lnTo>
                  <a:lnTo>
                    <a:pt x="5813" y="6765"/>
                  </a:lnTo>
                  <a:lnTo>
                    <a:pt x="5764" y="6814"/>
                  </a:lnTo>
                  <a:lnTo>
                    <a:pt x="5691" y="6839"/>
                  </a:lnTo>
                  <a:lnTo>
                    <a:pt x="5642" y="6863"/>
                  </a:lnTo>
                  <a:lnTo>
                    <a:pt x="5569" y="6839"/>
                  </a:lnTo>
                  <a:lnTo>
                    <a:pt x="5520" y="6814"/>
                  </a:lnTo>
                  <a:lnTo>
                    <a:pt x="5446" y="6765"/>
                  </a:lnTo>
                  <a:lnTo>
                    <a:pt x="5398" y="6692"/>
                  </a:lnTo>
                  <a:lnTo>
                    <a:pt x="5349" y="6521"/>
                  </a:lnTo>
                  <a:lnTo>
                    <a:pt x="5324" y="6301"/>
                  </a:lnTo>
                  <a:lnTo>
                    <a:pt x="5349" y="6082"/>
                  </a:lnTo>
                  <a:lnTo>
                    <a:pt x="5398" y="5886"/>
                  </a:lnTo>
                  <a:lnTo>
                    <a:pt x="5446" y="5837"/>
                  </a:lnTo>
                  <a:lnTo>
                    <a:pt x="5520" y="5764"/>
                  </a:lnTo>
                  <a:lnTo>
                    <a:pt x="5569" y="5740"/>
                  </a:lnTo>
                  <a:close/>
                  <a:moveTo>
                    <a:pt x="8402" y="5740"/>
                  </a:moveTo>
                  <a:lnTo>
                    <a:pt x="8475" y="5764"/>
                  </a:lnTo>
                  <a:lnTo>
                    <a:pt x="8524" y="5837"/>
                  </a:lnTo>
                  <a:lnTo>
                    <a:pt x="8573" y="5886"/>
                  </a:lnTo>
                  <a:lnTo>
                    <a:pt x="8621" y="6082"/>
                  </a:lnTo>
                  <a:lnTo>
                    <a:pt x="8646" y="6301"/>
                  </a:lnTo>
                  <a:lnTo>
                    <a:pt x="8621" y="6521"/>
                  </a:lnTo>
                  <a:lnTo>
                    <a:pt x="8573" y="6692"/>
                  </a:lnTo>
                  <a:lnTo>
                    <a:pt x="8524" y="6765"/>
                  </a:lnTo>
                  <a:lnTo>
                    <a:pt x="8475" y="6814"/>
                  </a:lnTo>
                  <a:lnTo>
                    <a:pt x="8402" y="6839"/>
                  </a:lnTo>
                  <a:lnTo>
                    <a:pt x="8328" y="6863"/>
                  </a:lnTo>
                  <a:lnTo>
                    <a:pt x="8280" y="6839"/>
                  </a:lnTo>
                  <a:lnTo>
                    <a:pt x="8206" y="6814"/>
                  </a:lnTo>
                  <a:lnTo>
                    <a:pt x="8157" y="6765"/>
                  </a:lnTo>
                  <a:lnTo>
                    <a:pt x="8109" y="6692"/>
                  </a:lnTo>
                  <a:lnTo>
                    <a:pt x="8035" y="6521"/>
                  </a:lnTo>
                  <a:lnTo>
                    <a:pt x="8011" y="6301"/>
                  </a:lnTo>
                  <a:lnTo>
                    <a:pt x="8035" y="6082"/>
                  </a:lnTo>
                  <a:lnTo>
                    <a:pt x="8109" y="5886"/>
                  </a:lnTo>
                  <a:lnTo>
                    <a:pt x="8157" y="5837"/>
                  </a:lnTo>
                  <a:lnTo>
                    <a:pt x="8206" y="5764"/>
                  </a:lnTo>
                  <a:lnTo>
                    <a:pt x="8280" y="5740"/>
                  </a:lnTo>
                  <a:close/>
                  <a:moveTo>
                    <a:pt x="9867" y="2931"/>
                  </a:moveTo>
                  <a:lnTo>
                    <a:pt x="9867" y="4421"/>
                  </a:lnTo>
                  <a:lnTo>
                    <a:pt x="11552" y="4421"/>
                  </a:lnTo>
                  <a:lnTo>
                    <a:pt x="11552" y="6033"/>
                  </a:lnTo>
                  <a:lnTo>
                    <a:pt x="7229" y="4225"/>
                  </a:lnTo>
                  <a:lnTo>
                    <a:pt x="7229" y="9867"/>
                  </a:lnTo>
                  <a:lnTo>
                    <a:pt x="7205" y="9965"/>
                  </a:lnTo>
                  <a:lnTo>
                    <a:pt x="7156" y="10063"/>
                  </a:lnTo>
                  <a:lnTo>
                    <a:pt x="7083" y="10111"/>
                  </a:lnTo>
                  <a:lnTo>
                    <a:pt x="6887" y="10111"/>
                  </a:lnTo>
                  <a:lnTo>
                    <a:pt x="6814" y="10063"/>
                  </a:lnTo>
                  <a:lnTo>
                    <a:pt x="6765" y="9965"/>
                  </a:lnTo>
                  <a:lnTo>
                    <a:pt x="6741" y="9867"/>
                  </a:lnTo>
                  <a:lnTo>
                    <a:pt x="6741" y="4225"/>
                  </a:lnTo>
                  <a:lnTo>
                    <a:pt x="2418" y="6033"/>
                  </a:lnTo>
                  <a:lnTo>
                    <a:pt x="2418" y="4421"/>
                  </a:lnTo>
                  <a:lnTo>
                    <a:pt x="4103" y="4421"/>
                  </a:lnTo>
                  <a:lnTo>
                    <a:pt x="4103" y="2931"/>
                  </a:lnTo>
                  <a:close/>
                  <a:moveTo>
                    <a:pt x="5520" y="0"/>
                  </a:moveTo>
                  <a:lnTo>
                    <a:pt x="5520" y="2027"/>
                  </a:lnTo>
                  <a:lnTo>
                    <a:pt x="3151" y="2027"/>
                  </a:lnTo>
                  <a:lnTo>
                    <a:pt x="3151" y="3542"/>
                  </a:lnTo>
                  <a:lnTo>
                    <a:pt x="1466" y="3542"/>
                  </a:lnTo>
                  <a:lnTo>
                    <a:pt x="1466" y="6423"/>
                  </a:lnTo>
                  <a:lnTo>
                    <a:pt x="586" y="6765"/>
                  </a:lnTo>
                  <a:lnTo>
                    <a:pt x="415" y="6863"/>
                  </a:lnTo>
                  <a:lnTo>
                    <a:pt x="269" y="6985"/>
                  </a:lnTo>
                  <a:lnTo>
                    <a:pt x="147" y="7132"/>
                  </a:lnTo>
                  <a:lnTo>
                    <a:pt x="49" y="7278"/>
                  </a:lnTo>
                  <a:lnTo>
                    <a:pt x="0" y="7425"/>
                  </a:lnTo>
                  <a:lnTo>
                    <a:pt x="0" y="7596"/>
                  </a:lnTo>
                  <a:lnTo>
                    <a:pt x="0" y="7791"/>
                  </a:lnTo>
                  <a:lnTo>
                    <a:pt x="73" y="7987"/>
                  </a:lnTo>
                  <a:lnTo>
                    <a:pt x="1514" y="11308"/>
                  </a:lnTo>
                  <a:lnTo>
                    <a:pt x="1514" y="14874"/>
                  </a:lnTo>
                  <a:lnTo>
                    <a:pt x="1759" y="14752"/>
                  </a:lnTo>
                  <a:lnTo>
                    <a:pt x="2052" y="14630"/>
                  </a:lnTo>
                  <a:lnTo>
                    <a:pt x="2247" y="14581"/>
                  </a:lnTo>
                  <a:lnTo>
                    <a:pt x="2442" y="14556"/>
                  </a:lnTo>
                  <a:lnTo>
                    <a:pt x="2662" y="14532"/>
                  </a:lnTo>
                  <a:lnTo>
                    <a:pt x="2882" y="14508"/>
                  </a:lnTo>
                  <a:lnTo>
                    <a:pt x="3175" y="14532"/>
                  </a:lnTo>
                  <a:lnTo>
                    <a:pt x="3419" y="14556"/>
                  </a:lnTo>
                  <a:lnTo>
                    <a:pt x="3639" y="14605"/>
                  </a:lnTo>
                  <a:lnTo>
                    <a:pt x="3835" y="14678"/>
                  </a:lnTo>
                  <a:lnTo>
                    <a:pt x="4152" y="14801"/>
                  </a:lnTo>
                  <a:lnTo>
                    <a:pt x="4396" y="14947"/>
                  </a:lnTo>
                  <a:lnTo>
                    <a:pt x="4543" y="15020"/>
                  </a:lnTo>
                  <a:lnTo>
                    <a:pt x="4641" y="15069"/>
                  </a:lnTo>
                  <a:lnTo>
                    <a:pt x="4787" y="15094"/>
                  </a:lnTo>
                  <a:lnTo>
                    <a:pt x="5105" y="15094"/>
                  </a:lnTo>
                  <a:lnTo>
                    <a:pt x="5227" y="15069"/>
                  </a:lnTo>
                  <a:lnTo>
                    <a:pt x="5349" y="15020"/>
                  </a:lnTo>
                  <a:lnTo>
                    <a:pt x="5471" y="14947"/>
                  </a:lnTo>
                  <a:lnTo>
                    <a:pt x="5740" y="14801"/>
                  </a:lnTo>
                  <a:lnTo>
                    <a:pt x="6057" y="14678"/>
                  </a:lnTo>
                  <a:lnTo>
                    <a:pt x="6252" y="14605"/>
                  </a:lnTo>
                  <a:lnTo>
                    <a:pt x="6472" y="14556"/>
                  </a:lnTo>
                  <a:lnTo>
                    <a:pt x="6716" y="14532"/>
                  </a:lnTo>
                  <a:lnTo>
                    <a:pt x="6985" y="14508"/>
                  </a:lnTo>
                  <a:lnTo>
                    <a:pt x="7254" y="14532"/>
                  </a:lnTo>
                  <a:lnTo>
                    <a:pt x="7498" y="14556"/>
                  </a:lnTo>
                  <a:lnTo>
                    <a:pt x="7718" y="14605"/>
                  </a:lnTo>
                  <a:lnTo>
                    <a:pt x="7913" y="14678"/>
                  </a:lnTo>
                  <a:lnTo>
                    <a:pt x="8255" y="14801"/>
                  </a:lnTo>
                  <a:lnTo>
                    <a:pt x="8499" y="14947"/>
                  </a:lnTo>
                  <a:lnTo>
                    <a:pt x="8621" y="15020"/>
                  </a:lnTo>
                  <a:lnTo>
                    <a:pt x="8744" y="15069"/>
                  </a:lnTo>
                  <a:lnTo>
                    <a:pt x="8866" y="15094"/>
                  </a:lnTo>
                  <a:lnTo>
                    <a:pt x="9183" y="15094"/>
                  </a:lnTo>
                  <a:lnTo>
                    <a:pt x="9330" y="15069"/>
                  </a:lnTo>
                  <a:lnTo>
                    <a:pt x="9427" y="15020"/>
                  </a:lnTo>
                  <a:lnTo>
                    <a:pt x="9574" y="14947"/>
                  </a:lnTo>
                  <a:lnTo>
                    <a:pt x="9818" y="14801"/>
                  </a:lnTo>
                  <a:lnTo>
                    <a:pt x="10136" y="14678"/>
                  </a:lnTo>
                  <a:lnTo>
                    <a:pt x="10331" y="14605"/>
                  </a:lnTo>
                  <a:lnTo>
                    <a:pt x="10551" y="14556"/>
                  </a:lnTo>
                  <a:lnTo>
                    <a:pt x="10795" y="14532"/>
                  </a:lnTo>
                  <a:lnTo>
                    <a:pt x="11088" y="14508"/>
                  </a:lnTo>
                  <a:lnTo>
                    <a:pt x="11308" y="14532"/>
                  </a:lnTo>
                  <a:lnTo>
                    <a:pt x="11528" y="14556"/>
                  </a:lnTo>
                  <a:lnTo>
                    <a:pt x="11723" y="14581"/>
                  </a:lnTo>
                  <a:lnTo>
                    <a:pt x="11919" y="14630"/>
                  </a:lnTo>
                  <a:lnTo>
                    <a:pt x="12212" y="14752"/>
                  </a:lnTo>
                  <a:lnTo>
                    <a:pt x="12456" y="14874"/>
                  </a:lnTo>
                  <a:lnTo>
                    <a:pt x="12456" y="11308"/>
                  </a:lnTo>
                  <a:lnTo>
                    <a:pt x="13897" y="7987"/>
                  </a:lnTo>
                  <a:lnTo>
                    <a:pt x="13970" y="7791"/>
                  </a:lnTo>
                  <a:lnTo>
                    <a:pt x="13995" y="7596"/>
                  </a:lnTo>
                  <a:lnTo>
                    <a:pt x="13970" y="7425"/>
                  </a:lnTo>
                  <a:lnTo>
                    <a:pt x="13921" y="7278"/>
                  </a:lnTo>
                  <a:lnTo>
                    <a:pt x="13824" y="7132"/>
                  </a:lnTo>
                  <a:lnTo>
                    <a:pt x="13701" y="6985"/>
                  </a:lnTo>
                  <a:lnTo>
                    <a:pt x="13555" y="6863"/>
                  </a:lnTo>
                  <a:lnTo>
                    <a:pt x="13384" y="6765"/>
                  </a:lnTo>
                  <a:lnTo>
                    <a:pt x="12505" y="6423"/>
                  </a:lnTo>
                  <a:lnTo>
                    <a:pt x="12505" y="3542"/>
                  </a:lnTo>
                  <a:lnTo>
                    <a:pt x="10820" y="3542"/>
                  </a:lnTo>
                  <a:lnTo>
                    <a:pt x="10820" y="2027"/>
                  </a:lnTo>
                  <a:lnTo>
                    <a:pt x="8450" y="2027"/>
                  </a:lnTo>
                  <a:lnTo>
                    <a:pt x="845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4636" name="Google Shape;4636;p39"/>
          <p:cNvSpPr/>
          <p:nvPr/>
        </p:nvSpPr>
        <p:spPr>
          <a:xfrm>
            <a:off x="299775" y="4368343"/>
            <a:ext cx="465527" cy="274647"/>
          </a:xfrm>
          <a:custGeom>
            <a:avLst/>
            <a:gdLst/>
            <a:ahLst/>
            <a:cxnLst/>
            <a:rect l="l" t="t" r="r" b="b"/>
            <a:pathLst>
              <a:path w="22274" h="13141" extrusionOk="0">
                <a:moveTo>
                  <a:pt x="14532" y="3786"/>
                </a:moveTo>
                <a:lnTo>
                  <a:pt x="11747" y="7084"/>
                </a:lnTo>
                <a:lnTo>
                  <a:pt x="11577" y="7035"/>
                </a:lnTo>
                <a:lnTo>
                  <a:pt x="11406" y="6986"/>
                </a:lnTo>
                <a:lnTo>
                  <a:pt x="11235" y="6937"/>
                </a:lnTo>
                <a:lnTo>
                  <a:pt x="10893" y="6937"/>
                </a:lnTo>
                <a:lnTo>
                  <a:pt x="10746" y="6961"/>
                </a:lnTo>
                <a:lnTo>
                  <a:pt x="9207" y="3786"/>
                </a:lnTo>
                <a:close/>
                <a:moveTo>
                  <a:pt x="7034" y="6082"/>
                </a:moveTo>
                <a:lnTo>
                  <a:pt x="7229" y="6302"/>
                </a:lnTo>
                <a:lnTo>
                  <a:pt x="7400" y="6522"/>
                </a:lnTo>
                <a:lnTo>
                  <a:pt x="7571" y="6766"/>
                </a:lnTo>
                <a:lnTo>
                  <a:pt x="7718" y="7010"/>
                </a:lnTo>
                <a:lnTo>
                  <a:pt x="7840" y="7279"/>
                </a:lnTo>
                <a:lnTo>
                  <a:pt x="7937" y="7572"/>
                </a:lnTo>
                <a:lnTo>
                  <a:pt x="8011" y="7841"/>
                </a:lnTo>
                <a:lnTo>
                  <a:pt x="8060" y="8134"/>
                </a:lnTo>
                <a:lnTo>
                  <a:pt x="5422" y="8134"/>
                </a:lnTo>
                <a:lnTo>
                  <a:pt x="7034" y="6082"/>
                </a:lnTo>
                <a:close/>
                <a:moveTo>
                  <a:pt x="8475" y="4275"/>
                </a:moveTo>
                <a:lnTo>
                  <a:pt x="9965" y="7352"/>
                </a:lnTo>
                <a:lnTo>
                  <a:pt x="9769" y="7523"/>
                </a:lnTo>
                <a:lnTo>
                  <a:pt x="9623" y="7743"/>
                </a:lnTo>
                <a:lnTo>
                  <a:pt x="9525" y="7963"/>
                </a:lnTo>
                <a:lnTo>
                  <a:pt x="9427" y="8183"/>
                </a:lnTo>
                <a:lnTo>
                  <a:pt x="9061" y="8183"/>
                </a:lnTo>
                <a:lnTo>
                  <a:pt x="8988" y="7767"/>
                </a:lnTo>
                <a:lnTo>
                  <a:pt x="8890" y="7377"/>
                </a:lnTo>
                <a:lnTo>
                  <a:pt x="8768" y="6986"/>
                </a:lnTo>
                <a:lnTo>
                  <a:pt x="8597" y="6619"/>
                </a:lnTo>
                <a:lnTo>
                  <a:pt x="8402" y="6253"/>
                </a:lnTo>
                <a:lnTo>
                  <a:pt x="8182" y="5936"/>
                </a:lnTo>
                <a:lnTo>
                  <a:pt x="7937" y="5618"/>
                </a:lnTo>
                <a:lnTo>
                  <a:pt x="7644" y="5325"/>
                </a:lnTo>
                <a:lnTo>
                  <a:pt x="8475" y="4275"/>
                </a:lnTo>
                <a:close/>
                <a:moveTo>
                  <a:pt x="11161" y="8012"/>
                </a:moveTo>
                <a:lnTo>
                  <a:pt x="11259" y="8060"/>
                </a:lnTo>
                <a:lnTo>
                  <a:pt x="11381" y="8109"/>
                </a:lnTo>
                <a:lnTo>
                  <a:pt x="11454" y="8183"/>
                </a:lnTo>
                <a:lnTo>
                  <a:pt x="11528" y="8280"/>
                </a:lnTo>
                <a:lnTo>
                  <a:pt x="11577" y="8378"/>
                </a:lnTo>
                <a:lnTo>
                  <a:pt x="11625" y="8476"/>
                </a:lnTo>
                <a:lnTo>
                  <a:pt x="11625" y="8598"/>
                </a:lnTo>
                <a:lnTo>
                  <a:pt x="11625" y="8695"/>
                </a:lnTo>
                <a:lnTo>
                  <a:pt x="11577" y="8818"/>
                </a:lnTo>
                <a:lnTo>
                  <a:pt x="11528" y="8915"/>
                </a:lnTo>
                <a:lnTo>
                  <a:pt x="11454" y="9013"/>
                </a:lnTo>
                <a:lnTo>
                  <a:pt x="11381" y="9062"/>
                </a:lnTo>
                <a:lnTo>
                  <a:pt x="11259" y="9135"/>
                </a:lnTo>
                <a:lnTo>
                  <a:pt x="11161" y="9159"/>
                </a:lnTo>
                <a:lnTo>
                  <a:pt x="11039" y="9184"/>
                </a:lnTo>
                <a:lnTo>
                  <a:pt x="10942" y="9159"/>
                </a:lnTo>
                <a:lnTo>
                  <a:pt x="10819" y="9135"/>
                </a:lnTo>
                <a:lnTo>
                  <a:pt x="10722" y="9062"/>
                </a:lnTo>
                <a:lnTo>
                  <a:pt x="10624" y="9013"/>
                </a:lnTo>
                <a:lnTo>
                  <a:pt x="10575" y="8915"/>
                </a:lnTo>
                <a:lnTo>
                  <a:pt x="10502" y="8818"/>
                </a:lnTo>
                <a:lnTo>
                  <a:pt x="10477" y="8695"/>
                </a:lnTo>
                <a:lnTo>
                  <a:pt x="10453" y="8598"/>
                </a:lnTo>
                <a:lnTo>
                  <a:pt x="10477" y="8476"/>
                </a:lnTo>
                <a:lnTo>
                  <a:pt x="10502" y="8378"/>
                </a:lnTo>
                <a:lnTo>
                  <a:pt x="10575" y="8280"/>
                </a:lnTo>
                <a:lnTo>
                  <a:pt x="10624" y="8183"/>
                </a:lnTo>
                <a:lnTo>
                  <a:pt x="10722" y="8109"/>
                </a:lnTo>
                <a:lnTo>
                  <a:pt x="10819" y="8060"/>
                </a:lnTo>
                <a:lnTo>
                  <a:pt x="10942" y="8012"/>
                </a:lnTo>
                <a:close/>
                <a:moveTo>
                  <a:pt x="4811" y="5081"/>
                </a:moveTo>
                <a:lnTo>
                  <a:pt x="5056" y="5105"/>
                </a:lnTo>
                <a:lnTo>
                  <a:pt x="5275" y="5154"/>
                </a:lnTo>
                <a:lnTo>
                  <a:pt x="5520" y="5203"/>
                </a:lnTo>
                <a:lnTo>
                  <a:pt x="5739" y="5276"/>
                </a:lnTo>
                <a:lnTo>
                  <a:pt x="5959" y="5374"/>
                </a:lnTo>
                <a:lnTo>
                  <a:pt x="6179" y="5472"/>
                </a:lnTo>
                <a:lnTo>
                  <a:pt x="6374" y="5569"/>
                </a:lnTo>
                <a:lnTo>
                  <a:pt x="4640" y="7816"/>
                </a:lnTo>
                <a:lnTo>
                  <a:pt x="4396" y="7816"/>
                </a:lnTo>
                <a:lnTo>
                  <a:pt x="4250" y="7865"/>
                </a:lnTo>
                <a:lnTo>
                  <a:pt x="4127" y="7938"/>
                </a:lnTo>
                <a:lnTo>
                  <a:pt x="4005" y="8036"/>
                </a:lnTo>
                <a:lnTo>
                  <a:pt x="3908" y="8158"/>
                </a:lnTo>
                <a:lnTo>
                  <a:pt x="3834" y="8280"/>
                </a:lnTo>
                <a:lnTo>
                  <a:pt x="3786" y="8427"/>
                </a:lnTo>
                <a:lnTo>
                  <a:pt x="3761" y="8598"/>
                </a:lnTo>
                <a:lnTo>
                  <a:pt x="3786" y="8744"/>
                </a:lnTo>
                <a:lnTo>
                  <a:pt x="3834" y="8891"/>
                </a:lnTo>
                <a:lnTo>
                  <a:pt x="3908" y="9037"/>
                </a:lnTo>
                <a:lnTo>
                  <a:pt x="4005" y="9135"/>
                </a:lnTo>
                <a:lnTo>
                  <a:pt x="4127" y="9233"/>
                </a:lnTo>
                <a:lnTo>
                  <a:pt x="4250" y="9306"/>
                </a:lnTo>
                <a:lnTo>
                  <a:pt x="4396" y="9355"/>
                </a:lnTo>
                <a:lnTo>
                  <a:pt x="4543" y="9379"/>
                </a:lnTo>
                <a:lnTo>
                  <a:pt x="4738" y="9355"/>
                </a:lnTo>
                <a:lnTo>
                  <a:pt x="4933" y="9282"/>
                </a:lnTo>
                <a:lnTo>
                  <a:pt x="5080" y="9159"/>
                </a:lnTo>
                <a:lnTo>
                  <a:pt x="5227" y="9013"/>
                </a:lnTo>
                <a:lnTo>
                  <a:pt x="8060" y="9013"/>
                </a:lnTo>
                <a:lnTo>
                  <a:pt x="8011" y="9330"/>
                </a:lnTo>
                <a:lnTo>
                  <a:pt x="7937" y="9648"/>
                </a:lnTo>
                <a:lnTo>
                  <a:pt x="7815" y="9965"/>
                </a:lnTo>
                <a:lnTo>
                  <a:pt x="7693" y="10259"/>
                </a:lnTo>
                <a:lnTo>
                  <a:pt x="7522" y="10527"/>
                </a:lnTo>
                <a:lnTo>
                  <a:pt x="7351" y="10771"/>
                </a:lnTo>
                <a:lnTo>
                  <a:pt x="7156" y="11016"/>
                </a:lnTo>
                <a:lnTo>
                  <a:pt x="6912" y="11235"/>
                </a:lnTo>
                <a:lnTo>
                  <a:pt x="6667" y="11431"/>
                </a:lnTo>
                <a:lnTo>
                  <a:pt x="6423" y="11626"/>
                </a:lnTo>
                <a:lnTo>
                  <a:pt x="6130" y="11773"/>
                </a:lnTo>
                <a:lnTo>
                  <a:pt x="5837" y="11895"/>
                </a:lnTo>
                <a:lnTo>
                  <a:pt x="5544" y="12017"/>
                </a:lnTo>
                <a:lnTo>
                  <a:pt x="5227" y="12090"/>
                </a:lnTo>
                <a:lnTo>
                  <a:pt x="4885" y="12139"/>
                </a:lnTo>
                <a:lnTo>
                  <a:pt x="4201" y="12139"/>
                </a:lnTo>
                <a:lnTo>
                  <a:pt x="3834" y="12066"/>
                </a:lnTo>
                <a:lnTo>
                  <a:pt x="3517" y="11993"/>
                </a:lnTo>
                <a:lnTo>
                  <a:pt x="3175" y="11870"/>
                </a:lnTo>
                <a:lnTo>
                  <a:pt x="2882" y="11724"/>
                </a:lnTo>
                <a:lnTo>
                  <a:pt x="2589" y="11553"/>
                </a:lnTo>
                <a:lnTo>
                  <a:pt x="2320" y="11333"/>
                </a:lnTo>
                <a:lnTo>
                  <a:pt x="2052" y="11113"/>
                </a:lnTo>
                <a:lnTo>
                  <a:pt x="1832" y="10869"/>
                </a:lnTo>
                <a:lnTo>
                  <a:pt x="1636" y="10576"/>
                </a:lnTo>
                <a:lnTo>
                  <a:pt x="1441" y="10283"/>
                </a:lnTo>
                <a:lnTo>
                  <a:pt x="1294" y="9990"/>
                </a:lnTo>
                <a:lnTo>
                  <a:pt x="1172" y="9672"/>
                </a:lnTo>
                <a:lnTo>
                  <a:pt x="1099" y="9330"/>
                </a:lnTo>
                <a:lnTo>
                  <a:pt x="1050" y="8964"/>
                </a:lnTo>
                <a:lnTo>
                  <a:pt x="1026" y="8598"/>
                </a:lnTo>
                <a:lnTo>
                  <a:pt x="1050" y="8256"/>
                </a:lnTo>
                <a:lnTo>
                  <a:pt x="1099" y="7889"/>
                </a:lnTo>
                <a:lnTo>
                  <a:pt x="1172" y="7548"/>
                </a:lnTo>
                <a:lnTo>
                  <a:pt x="1294" y="7230"/>
                </a:lnTo>
                <a:lnTo>
                  <a:pt x="1441" y="6913"/>
                </a:lnTo>
                <a:lnTo>
                  <a:pt x="1636" y="6644"/>
                </a:lnTo>
                <a:lnTo>
                  <a:pt x="1832" y="6351"/>
                </a:lnTo>
                <a:lnTo>
                  <a:pt x="2052" y="6107"/>
                </a:lnTo>
                <a:lnTo>
                  <a:pt x="2320" y="5887"/>
                </a:lnTo>
                <a:lnTo>
                  <a:pt x="2589" y="5667"/>
                </a:lnTo>
                <a:lnTo>
                  <a:pt x="2882" y="5496"/>
                </a:lnTo>
                <a:lnTo>
                  <a:pt x="3175" y="5349"/>
                </a:lnTo>
                <a:lnTo>
                  <a:pt x="3517" y="5227"/>
                </a:lnTo>
                <a:lnTo>
                  <a:pt x="3834" y="5154"/>
                </a:lnTo>
                <a:lnTo>
                  <a:pt x="4201" y="5081"/>
                </a:lnTo>
                <a:close/>
                <a:moveTo>
                  <a:pt x="18097" y="5081"/>
                </a:moveTo>
                <a:lnTo>
                  <a:pt x="18464" y="5154"/>
                </a:lnTo>
                <a:lnTo>
                  <a:pt x="18806" y="5227"/>
                </a:lnTo>
                <a:lnTo>
                  <a:pt x="19123" y="5349"/>
                </a:lnTo>
                <a:lnTo>
                  <a:pt x="19441" y="5496"/>
                </a:lnTo>
                <a:lnTo>
                  <a:pt x="19734" y="5667"/>
                </a:lnTo>
                <a:lnTo>
                  <a:pt x="20002" y="5887"/>
                </a:lnTo>
                <a:lnTo>
                  <a:pt x="20247" y="6107"/>
                </a:lnTo>
                <a:lnTo>
                  <a:pt x="20466" y="6351"/>
                </a:lnTo>
                <a:lnTo>
                  <a:pt x="20686" y="6644"/>
                </a:lnTo>
                <a:lnTo>
                  <a:pt x="20857" y="6913"/>
                </a:lnTo>
                <a:lnTo>
                  <a:pt x="21004" y="7230"/>
                </a:lnTo>
                <a:lnTo>
                  <a:pt x="21126" y="7548"/>
                </a:lnTo>
                <a:lnTo>
                  <a:pt x="21199" y="7889"/>
                </a:lnTo>
                <a:lnTo>
                  <a:pt x="21272" y="8256"/>
                </a:lnTo>
                <a:lnTo>
                  <a:pt x="21272" y="8598"/>
                </a:lnTo>
                <a:lnTo>
                  <a:pt x="21272" y="8964"/>
                </a:lnTo>
                <a:lnTo>
                  <a:pt x="21199" y="9330"/>
                </a:lnTo>
                <a:lnTo>
                  <a:pt x="21126" y="9672"/>
                </a:lnTo>
                <a:lnTo>
                  <a:pt x="21004" y="9990"/>
                </a:lnTo>
                <a:lnTo>
                  <a:pt x="20857" y="10283"/>
                </a:lnTo>
                <a:lnTo>
                  <a:pt x="20686" y="10576"/>
                </a:lnTo>
                <a:lnTo>
                  <a:pt x="20466" y="10869"/>
                </a:lnTo>
                <a:lnTo>
                  <a:pt x="20247" y="11113"/>
                </a:lnTo>
                <a:lnTo>
                  <a:pt x="20002" y="11333"/>
                </a:lnTo>
                <a:lnTo>
                  <a:pt x="19734" y="11553"/>
                </a:lnTo>
                <a:lnTo>
                  <a:pt x="19441" y="11724"/>
                </a:lnTo>
                <a:lnTo>
                  <a:pt x="19123" y="11870"/>
                </a:lnTo>
                <a:lnTo>
                  <a:pt x="18806" y="11993"/>
                </a:lnTo>
                <a:lnTo>
                  <a:pt x="18464" y="12066"/>
                </a:lnTo>
                <a:lnTo>
                  <a:pt x="18097" y="12139"/>
                </a:lnTo>
                <a:lnTo>
                  <a:pt x="17389" y="12139"/>
                </a:lnTo>
                <a:lnTo>
                  <a:pt x="17023" y="12066"/>
                </a:lnTo>
                <a:lnTo>
                  <a:pt x="16705" y="11993"/>
                </a:lnTo>
                <a:lnTo>
                  <a:pt x="16363" y="11870"/>
                </a:lnTo>
                <a:lnTo>
                  <a:pt x="16070" y="11724"/>
                </a:lnTo>
                <a:lnTo>
                  <a:pt x="15777" y="11553"/>
                </a:lnTo>
                <a:lnTo>
                  <a:pt x="15509" y="11333"/>
                </a:lnTo>
                <a:lnTo>
                  <a:pt x="15240" y="11113"/>
                </a:lnTo>
                <a:lnTo>
                  <a:pt x="15020" y="10869"/>
                </a:lnTo>
                <a:lnTo>
                  <a:pt x="14825" y="10576"/>
                </a:lnTo>
                <a:lnTo>
                  <a:pt x="14629" y="10283"/>
                </a:lnTo>
                <a:lnTo>
                  <a:pt x="14483" y="9990"/>
                </a:lnTo>
                <a:lnTo>
                  <a:pt x="14361" y="9672"/>
                </a:lnTo>
                <a:lnTo>
                  <a:pt x="14287" y="9330"/>
                </a:lnTo>
                <a:lnTo>
                  <a:pt x="14239" y="8964"/>
                </a:lnTo>
                <a:lnTo>
                  <a:pt x="14214" y="8598"/>
                </a:lnTo>
                <a:lnTo>
                  <a:pt x="14214" y="8354"/>
                </a:lnTo>
                <a:lnTo>
                  <a:pt x="14239" y="8109"/>
                </a:lnTo>
                <a:lnTo>
                  <a:pt x="14287" y="7889"/>
                </a:lnTo>
                <a:lnTo>
                  <a:pt x="14336" y="7645"/>
                </a:lnTo>
                <a:lnTo>
                  <a:pt x="14410" y="7425"/>
                </a:lnTo>
                <a:lnTo>
                  <a:pt x="14507" y="7206"/>
                </a:lnTo>
                <a:lnTo>
                  <a:pt x="14605" y="6986"/>
                </a:lnTo>
                <a:lnTo>
                  <a:pt x="14703" y="6790"/>
                </a:lnTo>
                <a:lnTo>
                  <a:pt x="14849" y="6595"/>
                </a:lnTo>
                <a:lnTo>
                  <a:pt x="14971" y="6424"/>
                </a:lnTo>
                <a:lnTo>
                  <a:pt x="15118" y="6229"/>
                </a:lnTo>
                <a:lnTo>
                  <a:pt x="15289" y="6082"/>
                </a:lnTo>
                <a:lnTo>
                  <a:pt x="15460" y="5911"/>
                </a:lnTo>
                <a:lnTo>
                  <a:pt x="15631" y="5765"/>
                </a:lnTo>
                <a:lnTo>
                  <a:pt x="15826" y="5643"/>
                </a:lnTo>
                <a:lnTo>
                  <a:pt x="16022" y="5520"/>
                </a:lnTo>
                <a:lnTo>
                  <a:pt x="17096" y="8134"/>
                </a:lnTo>
                <a:lnTo>
                  <a:pt x="17023" y="8231"/>
                </a:lnTo>
                <a:lnTo>
                  <a:pt x="16974" y="8354"/>
                </a:lnTo>
                <a:lnTo>
                  <a:pt x="16950" y="8476"/>
                </a:lnTo>
                <a:lnTo>
                  <a:pt x="16925" y="8598"/>
                </a:lnTo>
                <a:lnTo>
                  <a:pt x="16950" y="8744"/>
                </a:lnTo>
                <a:lnTo>
                  <a:pt x="16998" y="8891"/>
                </a:lnTo>
                <a:lnTo>
                  <a:pt x="17072" y="9037"/>
                </a:lnTo>
                <a:lnTo>
                  <a:pt x="17169" y="9135"/>
                </a:lnTo>
                <a:lnTo>
                  <a:pt x="17292" y="9233"/>
                </a:lnTo>
                <a:lnTo>
                  <a:pt x="17414" y="9306"/>
                </a:lnTo>
                <a:lnTo>
                  <a:pt x="17560" y="9355"/>
                </a:lnTo>
                <a:lnTo>
                  <a:pt x="17731" y="9379"/>
                </a:lnTo>
                <a:lnTo>
                  <a:pt x="17878" y="9355"/>
                </a:lnTo>
                <a:lnTo>
                  <a:pt x="18024" y="9306"/>
                </a:lnTo>
                <a:lnTo>
                  <a:pt x="18146" y="9233"/>
                </a:lnTo>
                <a:lnTo>
                  <a:pt x="18268" y="9135"/>
                </a:lnTo>
                <a:lnTo>
                  <a:pt x="18366" y="9037"/>
                </a:lnTo>
                <a:lnTo>
                  <a:pt x="18439" y="8891"/>
                </a:lnTo>
                <a:lnTo>
                  <a:pt x="18488" y="8744"/>
                </a:lnTo>
                <a:lnTo>
                  <a:pt x="18513" y="8598"/>
                </a:lnTo>
                <a:lnTo>
                  <a:pt x="18488" y="8451"/>
                </a:lnTo>
                <a:lnTo>
                  <a:pt x="18464" y="8329"/>
                </a:lnTo>
                <a:lnTo>
                  <a:pt x="18391" y="8207"/>
                </a:lnTo>
                <a:lnTo>
                  <a:pt x="18317" y="8085"/>
                </a:lnTo>
                <a:lnTo>
                  <a:pt x="18220" y="7987"/>
                </a:lnTo>
                <a:lnTo>
                  <a:pt x="18122" y="7914"/>
                </a:lnTo>
                <a:lnTo>
                  <a:pt x="18000" y="7865"/>
                </a:lnTo>
                <a:lnTo>
                  <a:pt x="17853" y="7816"/>
                </a:lnTo>
                <a:lnTo>
                  <a:pt x="16803" y="5203"/>
                </a:lnTo>
                <a:lnTo>
                  <a:pt x="17023" y="5154"/>
                </a:lnTo>
                <a:lnTo>
                  <a:pt x="17267" y="5105"/>
                </a:lnTo>
                <a:lnTo>
                  <a:pt x="17511" y="5081"/>
                </a:lnTo>
                <a:close/>
                <a:moveTo>
                  <a:pt x="6252" y="1"/>
                </a:moveTo>
                <a:lnTo>
                  <a:pt x="6179" y="25"/>
                </a:lnTo>
                <a:lnTo>
                  <a:pt x="6106" y="74"/>
                </a:lnTo>
                <a:lnTo>
                  <a:pt x="6057" y="123"/>
                </a:lnTo>
                <a:lnTo>
                  <a:pt x="6008" y="196"/>
                </a:lnTo>
                <a:lnTo>
                  <a:pt x="5959" y="245"/>
                </a:lnTo>
                <a:lnTo>
                  <a:pt x="5935" y="343"/>
                </a:lnTo>
                <a:lnTo>
                  <a:pt x="5935" y="416"/>
                </a:lnTo>
                <a:lnTo>
                  <a:pt x="5959" y="660"/>
                </a:lnTo>
                <a:lnTo>
                  <a:pt x="6057" y="978"/>
                </a:lnTo>
                <a:lnTo>
                  <a:pt x="6106" y="1124"/>
                </a:lnTo>
                <a:lnTo>
                  <a:pt x="6179" y="1222"/>
                </a:lnTo>
                <a:lnTo>
                  <a:pt x="6252" y="1320"/>
                </a:lnTo>
                <a:lnTo>
                  <a:pt x="6350" y="1344"/>
                </a:lnTo>
                <a:lnTo>
                  <a:pt x="7107" y="1344"/>
                </a:lnTo>
                <a:lnTo>
                  <a:pt x="8084" y="3396"/>
                </a:lnTo>
                <a:lnTo>
                  <a:pt x="6985" y="4788"/>
                </a:lnTo>
                <a:lnTo>
                  <a:pt x="6716" y="4617"/>
                </a:lnTo>
                <a:lnTo>
                  <a:pt x="6423" y="4470"/>
                </a:lnTo>
                <a:lnTo>
                  <a:pt x="6130" y="4348"/>
                </a:lnTo>
                <a:lnTo>
                  <a:pt x="5813" y="4250"/>
                </a:lnTo>
                <a:lnTo>
                  <a:pt x="5495" y="4177"/>
                </a:lnTo>
                <a:lnTo>
                  <a:pt x="5178" y="4104"/>
                </a:lnTo>
                <a:lnTo>
                  <a:pt x="4860" y="4079"/>
                </a:lnTo>
                <a:lnTo>
                  <a:pt x="4030" y="4079"/>
                </a:lnTo>
                <a:lnTo>
                  <a:pt x="3590" y="4153"/>
                </a:lnTo>
                <a:lnTo>
                  <a:pt x="3151" y="4275"/>
                </a:lnTo>
                <a:lnTo>
                  <a:pt x="2735" y="4421"/>
                </a:lnTo>
                <a:lnTo>
                  <a:pt x="2345" y="4617"/>
                </a:lnTo>
                <a:lnTo>
                  <a:pt x="1978" y="4837"/>
                </a:lnTo>
                <a:lnTo>
                  <a:pt x="1636" y="5105"/>
                </a:lnTo>
                <a:lnTo>
                  <a:pt x="1319" y="5398"/>
                </a:lnTo>
                <a:lnTo>
                  <a:pt x="1026" y="5716"/>
                </a:lnTo>
                <a:lnTo>
                  <a:pt x="782" y="6058"/>
                </a:lnTo>
                <a:lnTo>
                  <a:pt x="537" y="6449"/>
                </a:lnTo>
                <a:lnTo>
                  <a:pt x="366" y="6839"/>
                </a:lnTo>
                <a:lnTo>
                  <a:pt x="220" y="7254"/>
                </a:lnTo>
                <a:lnTo>
                  <a:pt x="98" y="7670"/>
                </a:lnTo>
                <a:lnTo>
                  <a:pt x="24" y="8134"/>
                </a:lnTo>
                <a:lnTo>
                  <a:pt x="0" y="8598"/>
                </a:lnTo>
                <a:lnTo>
                  <a:pt x="24" y="9062"/>
                </a:lnTo>
                <a:lnTo>
                  <a:pt x="98" y="9501"/>
                </a:lnTo>
                <a:lnTo>
                  <a:pt x="220" y="9941"/>
                </a:lnTo>
                <a:lnTo>
                  <a:pt x="366" y="10356"/>
                </a:lnTo>
                <a:lnTo>
                  <a:pt x="562" y="10747"/>
                </a:lnTo>
                <a:lnTo>
                  <a:pt x="782" y="11138"/>
                </a:lnTo>
                <a:lnTo>
                  <a:pt x="1050" y="11480"/>
                </a:lnTo>
                <a:lnTo>
                  <a:pt x="1343" y="11797"/>
                </a:lnTo>
                <a:lnTo>
                  <a:pt x="1661" y="12090"/>
                </a:lnTo>
                <a:lnTo>
                  <a:pt x="2003" y="12359"/>
                </a:lnTo>
                <a:lnTo>
                  <a:pt x="2369" y="12579"/>
                </a:lnTo>
                <a:lnTo>
                  <a:pt x="2760" y="12774"/>
                </a:lnTo>
                <a:lnTo>
                  <a:pt x="3175" y="12945"/>
                </a:lnTo>
                <a:lnTo>
                  <a:pt x="3615" y="13043"/>
                </a:lnTo>
                <a:lnTo>
                  <a:pt x="4079" y="13116"/>
                </a:lnTo>
                <a:lnTo>
                  <a:pt x="4518" y="13140"/>
                </a:lnTo>
                <a:lnTo>
                  <a:pt x="4982" y="13116"/>
                </a:lnTo>
                <a:lnTo>
                  <a:pt x="5397" y="13043"/>
                </a:lnTo>
                <a:lnTo>
                  <a:pt x="5813" y="12945"/>
                </a:lnTo>
                <a:lnTo>
                  <a:pt x="6228" y="12823"/>
                </a:lnTo>
                <a:lnTo>
                  <a:pt x="6594" y="12628"/>
                </a:lnTo>
                <a:lnTo>
                  <a:pt x="6961" y="12432"/>
                </a:lnTo>
                <a:lnTo>
                  <a:pt x="7302" y="12188"/>
                </a:lnTo>
                <a:lnTo>
                  <a:pt x="7620" y="11919"/>
                </a:lnTo>
                <a:lnTo>
                  <a:pt x="7913" y="11626"/>
                </a:lnTo>
                <a:lnTo>
                  <a:pt x="8182" y="11309"/>
                </a:lnTo>
                <a:lnTo>
                  <a:pt x="8402" y="10967"/>
                </a:lnTo>
                <a:lnTo>
                  <a:pt x="8597" y="10625"/>
                </a:lnTo>
                <a:lnTo>
                  <a:pt x="8768" y="10234"/>
                </a:lnTo>
                <a:lnTo>
                  <a:pt x="8890" y="9843"/>
                </a:lnTo>
                <a:lnTo>
                  <a:pt x="8988" y="9428"/>
                </a:lnTo>
                <a:lnTo>
                  <a:pt x="9061" y="9013"/>
                </a:lnTo>
                <a:lnTo>
                  <a:pt x="9427" y="9013"/>
                </a:lnTo>
                <a:lnTo>
                  <a:pt x="9525" y="9282"/>
                </a:lnTo>
                <a:lnTo>
                  <a:pt x="9647" y="9501"/>
                </a:lnTo>
                <a:lnTo>
                  <a:pt x="9818" y="9721"/>
                </a:lnTo>
                <a:lnTo>
                  <a:pt x="10013" y="9892"/>
                </a:lnTo>
                <a:lnTo>
                  <a:pt x="10233" y="10039"/>
                </a:lnTo>
                <a:lnTo>
                  <a:pt x="10477" y="10161"/>
                </a:lnTo>
                <a:lnTo>
                  <a:pt x="10746" y="10234"/>
                </a:lnTo>
                <a:lnTo>
                  <a:pt x="11186" y="10234"/>
                </a:lnTo>
                <a:lnTo>
                  <a:pt x="11357" y="10210"/>
                </a:lnTo>
                <a:lnTo>
                  <a:pt x="11503" y="10161"/>
                </a:lnTo>
                <a:lnTo>
                  <a:pt x="11674" y="10112"/>
                </a:lnTo>
                <a:lnTo>
                  <a:pt x="11821" y="10039"/>
                </a:lnTo>
                <a:lnTo>
                  <a:pt x="11943" y="9965"/>
                </a:lnTo>
                <a:lnTo>
                  <a:pt x="12065" y="9868"/>
                </a:lnTo>
                <a:lnTo>
                  <a:pt x="12187" y="9770"/>
                </a:lnTo>
                <a:lnTo>
                  <a:pt x="12309" y="9648"/>
                </a:lnTo>
                <a:lnTo>
                  <a:pt x="12382" y="9526"/>
                </a:lnTo>
                <a:lnTo>
                  <a:pt x="12480" y="9379"/>
                </a:lnTo>
                <a:lnTo>
                  <a:pt x="12553" y="9233"/>
                </a:lnTo>
                <a:lnTo>
                  <a:pt x="12602" y="9086"/>
                </a:lnTo>
                <a:lnTo>
                  <a:pt x="12651" y="8915"/>
                </a:lnTo>
                <a:lnTo>
                  <a:pt x="12676" y="8769"/>
                </a:lnTo>
                <a:lnTo>
                  <a:pt x="12676" y="8598"/>
                </a:lnTo>
                <a:lnTo>
                  <a:pt x="12651" y="8329"/>
                </a:lnTo>
                <a:lnTo>
                  <a:pt x="12602" y="8085"/>
                </a:lnTo>
                <a:lnTo>
                  <a:pt x="12505" y="7865"/>
                </a:lnTo>
                <a:lnTo>
                  <a:pt x="12358" y="7645"/>
                </a:lnTo>
                <a:lnTo>
                  <a:pt x="15411" y="4055"/>
                </a:lnTo>
                <a:lnTo>
                  <a:pt x="15631" y="4592"/>
                </a:lnTo>
                <a:lnTo>
                  <a:pt x="15362" y="4739"/>
                </a:lnTo>
                <a:lnTo>
                  <a:pt x="15093" y="4910"/>
                </a:lnTo>
                <a:lnTo>
                  <a:pt x="14849" y="5105"/>
                </a:lnTo>
                <a:lnTo>
                  <a:pt x="14605" y="5301"/>
                </a:lnTo>
                <a:lnTo>
                  <a:pt x="14385" y="5520"/>
                </a:lnTo>
                <a:lnTo>
                  <a:pt x="14190" y="5765"/>
                </a:lnTo>
                <a:lnTo>
                  <a:pt x="14019" y="6009"/>
                </a:lnTo>
                <a:lnTo>
                  <a:pt x="13848" y="6253"/>
                </a:lnTo>
                <a:lnTo>
                  <a:pt x="13701" y="6522"/>
                </a:lnTo>
                <a:lnTo>
                  <a:pt x="13579" y="6790"/>
                </a:lnTo>
                <a:lnTo>
                  <a:pt x="13457" y="7084"/>
                </a:lnTo>
                <a:lnTo>
                  <a:pt x="13359" y="7377"/>
                </a:lnTo>
                <a:lnTo>
                  <a:pt x="13286" y="7670"/>
                </a:lnTo>
                <a:lnTo>
                  <a:pt x="13237" y="7963"/>
                </a:lnTo>
                <a:lnTo>
                  <a:pt x="13213" y="8280"/>
                </a:lnTo>
                <a:lnTo>
                  <a:pt x="13188" y="8598"/>
                </a:lnTo>
                <a:lnTo>
                  <a:pt x="13213" y="9062"/>
                </a:lnTo>
                <a:lnTo>
                  <a:pt x="13286" y="9501"/>
                </a:lnTo>
                <a:lnTo>
                  <a:pt x="13408" y="9941"/>
                </a:lnTo>
                <a:lnTo>
                  <a:pt x="13555" y="10356"/>
                </a:lnTo>
                <a:lnTo>
                  <a:pt x="13750" y="10747"/>
                </a:lnTo>
                <a:lnTo>
                  <a:pt x="13970" y="11138"/>
                </a:lnTo>
                <a:lnTo>
                  <a:pt x="14239" y="11480"/>
                </a:lnTo>
                <a:lnTo>
                  <a:pt x="14532" y="11797"/>
                </a:lnTo>
                <a:lnTo>
                  <a:pt x="14849" y="12090"/>
                </a:lnTo>
                <a:lnTo>
                  <a:pt x="15191" y="12359"/>
                </a:lnTo>
                <a:lnTo>
                  <a:pt x="15582" y="12579"/>
                </a:lnTo>
                <a:lnTo>
                  <a:pt x="15973" y="12774"/>
                </a:lnTo>
                <a:lnTo>
                  <a:pt x="16388" y="12945"/>
                </a:lnTo>
                <a:lnTo>
                  <a:pt x="16827" y="13043"/>
                </a:lnTo>
                <a:lnTo>
                  <a:pt x="17267" y="13116"/>
                </a:lnTo>
                <a:lnTo>
                  <a:pt x="17756" y="13140"/>
                </a:lnTo>
                <a:lnTo>
                  <a:pt x="18195" y="13116"/>
                </a:lnTo>
                <a:lnTo>
                  <a:pt x="18659" y="13043"/>
                </a:lnTo>
                <a:lnTo>
                  <a:pt x="19099" y="12945"/>
                </a:lnTo>
                <a:lnTo>
                  <a:pt x="19514" y="12774"/>
                </a:lnTo>
                <a:lnTo>
                  <a:pt x="19905" y="12579"/>
                </a:lnTo>
                <a:lnTo>
                  <a:pt x="20271" y="12359"/>
                </a:lnTo>
                <a:lnTo>
                  <a:pt x="20613" y="12090"/>
                </a:lnTo>
                <a:lnTo>
                  <a:pt x="20931" y="11797"/>
                </a:lnTo>
                <a:lnTo>
                  <a:pt x="21224" y="11480"/>
                </a:lnTo>
                <a:lnTo>
                  <a:pt x="21492" y="11138"/>
                </a:lnTo>
                <a:lnTo>
                  <a:pt x="21712" y="10747"/>
                </a:lnTo>
                <a:lnTo>
                  <a:pt x="21907" y="10356"/>
                </a:lnTo>
                <a:lnTo>
                  <a:pt x="22054" y="9941"/>
                </a:lnTo>
                <a:lnTo>
                  <a:pt x="22176" y="9501"/>
                </a:lnTo>
                <a:lnTo>
                  <a:pt x="22249" y="9062"/>
                </a:lnTo>
                <a:lnTo>
                  <a:pt x="22274" y="8598"/>
                </a:lnTo>
                <a:lnTo>
                  <a:pt x="22249" y="8134"/>
                </a:lnTo>
                <a:lnTo>
                  <a:pt x="22176" y="7670"/>
                </a:lnTo>
                <a:lnTo>
                  <a:pt x="22054" y="7230"/>
                </a:lnTo>
                <a:lnTo>
                  <a:pt x="21907" y="6815"/>
                </a:lnTo>
                <a:lnTo>
                  <a:pt x="21712" y="6424"/>
                </a:lnTo>
                <a:lnTo>
                  <a:pt x="21492" y="6058"/>
                </a:lnTo>
                <a:lnTo>
                  <a:pt x="21224" y="5691"/>
                </a:lnTo>
                <a:lnTo>
                  <a:pt x="20931" y="5374"/>
                </a:lnTo>
                <a:lnTo>
                  <a:pt x="20613" y="5081"/>
                </a:lnTo>
                <a:lnTo>
                  <a:pt x="20271" y="4812"/>
                </a:lnTo>
                <a:lnTo>
                  <a:pt x="19905" y="4592"/>
                </a:lnTo>
                <a:lnTo>
                  <a:pt x="19514" y="4397"/>
                </a:lnTo>
                <a:lnTo>
                  <a:pt x="19099" y="4250"/>
                </a:lnTo>
                <a:lnTo>
                  <a:pt x="18659" y="4128"/>
                </a:lnTo>
                <a:lnTo>
                  <a:pt x="18195" y="4079"/>
                </a:lnTo>
                <a:lnTo>
                  <a:pt x="17756" y="4055"/>
                </a:lnTo>
                <a:lnTo>
                  <a:pt x="17414" y="4055"/>
                </a:lnTo>
                <a:lnTo>
                  <a:pt x="17072" y="4104"/>
                </a:lnTo>
                <a:lnTo>
                  <a:pt x="16754" y="4153"/>
                </a:lnTo>
                <a:lnTo>
                  <a:pt x="16412" y="4250"/>
                </a:lnTo>
                <a:lnTo>
                  <a:pt x="15240" y="1344"/>
                </a:lnTo>
                <a:lnTo>
                  <a:pt x="16144" y="1344"/>
                </a:lnTo>
                <a:lnTo>
                  <a:pt x="15997" y="1515"/>
                </a:lnTo>
                <a:lnTo>
                  <a:pt x="15924" y="1564"/>
                </a:lnTo>
                <a:lnTo>
                  <a:pt x="15899" y="1637"/>
                </a:lnTo>
                <a:lnTo>
                  <a:pt x="15875" y="1735"/>
                </a:lnTo>
                <a:lnTo>
                  <a:pt x="15875" y="1808"/>
                </a:lnTo>
                <a:lnTo>
                  <a:pt x="15875" y="1881"/>
                </a:lnTo>
                <a:lnTo>
                  <a:pt x="15899" y="1955"/>
                </a:lnTo>
                <a:lnTo>
                  <a:pt x="15924" y="2028"/>
                </a:lnTo>
                <a:lnTo>
                  <a:pt x="15997" y="2101"/>
                </a:lnTo>
                <a:lnTo>
                  <a:pt x="16046" y="2150"/>
                </a:lnTo>
                <a:lnTo>
                  <a:pt x="16119" y="2199"/>
                </a:lnTo>
                <a:lnTo>
                  <a:pt x="16192" y="2223"/>
                </a:lnTo>
                <a:lnTo>
                  <a:pt x="16363" y="2223"/>
                </a:lnTo>
                <a:lnTo>
                  <a:pt x="16437" y="2199"/>
                </a:lnTo>
                <a:lnTo>
                  <a:pt x="16510" y="2150"/>
                </a:lnTo>
                <a:lnTo>
                  <a:pt x="16583" y="2101"/>
                </a:lnTo>
                <a:lnTo>
                  <a:pt x="16754" y="1930"/>
                </a:lnTo>
                <a:lnTo>
                  <a:pt x="16852" y="1808"/>
                </a:lnTo>
                <a:lnTo>
                  <a:pt x="16925" y="1662"/>
                </a:lnTo>
                <a:lnTo>
                  <a:pt x="16998" y="1491"/>
                </a:lnTo>
                <a:lnTo>
                  <a:pt x="17047" y="1320"/>
                </a:lnTo>
                <a:lnTo>
                  <a:pt x="17047" y="1124"/>
                </a:lnTo>
                <a:lnTo>
                  <a:pt x="16998" y="953"/>
                </a:lnTo>
                <a:lnTo>
                  <a:pt x="16901" y="807"/>
                </a:lnTo>
                <a:lnTo>
                  <a:pt x="16779" y="685"/>
                </a:lnTo>
                <a:lnTo>
                  <a:pt x="16657" y="587"/>
                </a:lnTo>
                <a:lnTo>
                  <a:pt x="16486" y="538"/>
                </a:lnTo>
                <a:lnTo>
                  <a:pt x="16339" y="489"/>
                </a:lnTo>
                <a:lnTo>
                  <a:pt x="16192" y="465"/>
                </a:lnTo>
                <a:lnTo>
                  <a:pt x="14629" y="465"/>
                </a:lnTo>
                <a:lnTo>
                  <a:pt x="14507" y="489"/>
                </a:lnTo>
                <a:lnTo>
                  <a:pt x="14434" y="514"/>
                </a:lnTo>
                <a:lnTo>
                  <a:pt x="14312" y="611"/>
                </a:lnTo>
                <a:lnTo>
                  <a:pt x="14239" y="709"/>
                </a:lnTo>
                <a:lnTo>
                  <a:pt x="14214" y="807"/>
                </a:lnTo>
                <a:lnTo>
                  <a:pt x="14214" y="929"/>
                </a:lnTo>
                <a:lnTo>
                  <a:pt x="14239" y="1027"/>
                </a:lnTo>
                <a:lnTo>
                  <a:pt x="14996" y="2883"/>
                </a:lnTo>
                <a:lnTo>
                  <a:pt x="8792" y="2883"/>
                </a:lnTo>
                <a:lnTo>
                  <a:pt x="8035" y="1344"/>
                </a:lnTo>
                <a:lnTo>
                  <a:pt x="9427" y="1344"/>
                </a:lnTo>
                <a:lnTo>
                  <a:pt x="9525" y="1320"/>
                </a:lnTo>
                <a:lnTo>
                  <a:pt x="9598" y="1295"/>
                </a:lnTo>
                <a:lnTo>
                  <a:pt x="9672" y="1271"/>
                </a:lnTo>
                <a:lnTo>
                  <a:pt x="9720" y="1222"/>
                </a:lnTo>
                <a:lnTo>
                  <a:pt x="9794" y="1149"/>
                </a:lnTo>
                <a:lnTo>
                  <a:pt x="9818" y="1075"/>
                </a:lnTo>
                <a:lnTo>
                  <a:pt x="9842" y="1002"/>
                </a:lnTo>
                <a:lnTo>
                  <a:pt x="9842" y="904"/>
                </a:lnTo>
                <a:lnTo>
                  <a:pt x="9842" y="831"/>
                </a:lnTo>
                <a:lnTo>
                  <a:pt x="9818" y="734"/>
                </a:lnTo>
                <a:lnTo>
                  <a:pt x="9794" y="685"/>
                </a:lnTo>
                <a:lnTo>
                  <a:pt x="9720" y="611"/>
                </a:lnTo>
                <a:lnTo>
                  <a:pt x="9672" y="563"/>
                </a:lnTo>
                <a:lnTo>
                  <a:pt x="9598" y="514"/>
                </a:lnTo>
                <a:lnTo>
                  <a:pt x="9525" y="489"/>
                </a:lnTo>
                <a:lnTo>
                  <a:pt x="9427" y="489"/>
                </a:lnTo>
                <a:lnTo>
                  <a:pt x="635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nvGrpSpPr>
          <p:cNvPr id="4637" name="Google Shape;4637;p39"/>
          <p:cNvGrpSpPr/>
          <p:nvPr/>
        </p:nvGrpSpPr>
        <p:grpSpPr>
          <a:xfrm>
            <a:off x="910227" y="4322764"/>
            <a:ext cx="371623" cy="365499"/>
            <a:chOff x="1244325" y="4999400"/>
            <a:chExt cx="444525" cy="437200"/>
          </a:xfrm>
        </p:grpSpPr>
        <p:sp>
          <p:nvSpPr>
            <p:cNvPr id="4638" name="Google Shape;4638;p39"/>
            <p:cNvSpPr/>
            <p:nvPr/>
          </p:nvSpPr>
          <p:spPr>
            <a:xfrm>
              <a:off x="1244325" y="5161200"/>
              <a:ext cx="374925" cy="222275"/>
            </a:xfrm>
            <a:custGeom>
              <a:avLst/>
              <a:gdLst/>
              <a:ahLst/>
              <a:cxnLst/>
              <a:rect l="l" t="t" r="r" b="b"/>
              <a:pathLst>
                <a:path w="14997" h="8891" extrusionOk="0">
                  <a:moveTo>
                    <a:pt x="2077" y="1661"/>
                  </a:moveTo>
                  <a:lnTo>
                    <a:pt x="2199" y="1685"/>
                  </a:lnTo>
                  <a:lnTo>
                    <a:pt x="2468" y="1783"/>
                  </a:lnTo>
                  <a:lnTo>
                    <a:pt x="2687" y="1930"/>
                  </a:lnTo>
                  <a:lnTo>
                    <a:pt x="2883" y="2076"/>
                  </a:lnTo>
                  <a:lnTo>
                    <a:pt x="2932" y="2443"/>
                  </a:lnTo>
                  <a:lnTo>
                    <a:pt x="3005" y="2833"/>
                  </a:lnTo>
                  <a:lnTo>
                    <a:pt x="3176" y="3664"/>
                  </a:lnTo>
                  <a:lnTo>
                    <a:pt x="3396" y="4470"/>
                  </a:lnTo>
                  <a:lnTo>
                    <a:pt x="3567" y="5154"/>
                  </a:lnTo>
                  <a:lnTo>
                    <a:pt x="3371" y="5105"/>
                  </a:lnTo>
                  <a:lnTo>
                    <a:pt x="3152" y="5031"/>
                  </a:lnTo>
                  <a:lnTo>
                    <a:pt x="2956" y="4934"/>
                  </a:lnTo>
                  <a:lnTo>
                    <a:pt x="2736" y="4812"/>
                  </a:lnTo>
                  <a:lnTo>
                    <a:pt x="2541" y="4690"/>
                  </a:lnTo>
                  <a:lnTo>
                    <a:pt x="2321" y="4543"/>
                  </a:lnTo>
                  <a:lnTo>
                    <a:pt x="2126" y="4372"/>
                  </a:lnTo>
                  <a:lnTo>
                    <a:pt x="1930" y="4201"/>
                  </a:lnTo>
                  <a:lnTo>
                    <a:pt x="1759" y="4006"/>
                  </a:lnTo>
                  <a:lnTo>
                    <a:pt x="1613" y="3810"/>
                  </a:lnTo>
                  <a:lnTo>
                    <a:pt x="1466" y="3590"/>
                  </a:lnTo>
                  <a:lnTo>
                    <a:pt x="1344" y="3395"/>
                  </a:lnTo>
                  <a:lnTo>
                    <a:pt x="1247" y="3175"/>
                  </a:lnTo>
                  <a:lnTo>
                    <a:pt x="1173" y="2931"/>
                  </a:lnTo>
                  <a:lnTo>
                    <a:pt x="1124" y="2711"/>
                  </a:lnTo>
                  <a:lnTo>
                    <a:pt x="1124" y="2491"/>
                  </a:lnTo>
                  <a:lnTo>
                    <a:pt x="1124" y="2320"/>
                  </a:lnTo>
                  <a:lnTo>
                    <a:pt x="1173" y="2174"/>
                  </a:lnTo>
                  <a:lnTo>
                    <a:pt x="1247" y="2027"/>
                  </a:lnTo>
                  <a:lnTo>
                    <a:pt x="1369" y="1905"/>
                  </a:lnTo>
                  <a:lnTo>
                    <a:pt x="1491" y="1808"/>
                  </a:lnTo>
                  <a:lnTo>
                    <a:pt x="1613" y="1734"/>
                  </a:lnTo>
                  <a:lnTo>
                    <a:pt x="1784" y="1685"/>
                  </a:lnTo>
                  <a:lnTo>
                    <a:pt x="1955" y="1661"/>
                  </a:lnTo>
                  <a:close/>
                  <a:moveTo>
                    <a:pt x="3225" y="0"/>
                  </a:moveTo>
                  <a:lnTo>
                    <a:pt x="3127" y="25"/>
                  </a:lnTo>
                  <a:lnTo>
                    <a:pt x="3029" y="98"/>
                  </a:lnTo>
                  <a:lnTo>
                    <a:pt x="2932" y="147"/>
                  </a:lnTo>
                  <a:lnTo>
                    <a:pt x="2883" y="245"/>
                  </a:lnTo>
                  <a:lnTo>
                    <a:pt x="2834" y="342"/>
                  </a:lnTo>
                  <a:lnTo>
                    <a:pt x="2785" y="440"/>
                  </a:lnTo>
                  <a:lnTo>
                    <a:pt x="2785" y="538"/>
                  </a:lnTo>
                  <a:lnTo>
                    <a:pt x="2785" y="709"/>
                  </a:lnTo>
                  <a:lnTo>
                    <a:pt x="2565" y="635"/>
                  </a:lnTo>
                  <a:lnTo>
                    <a:pt x="2370" y="586"/>
                  </a:lnTo>
                  <a:lnTo>
                    <a:pt x="2150" y="562"/>
                  </a:lnTo>
                  <a:lnTo>
                    <a:pt x="1955" y="538"/>
                  </a:lnTo>
                  <a:lnTo>
                    <a:pt x="1759" y="562"/>
                  </a:lnTo>
                  <a:lnTo>
                    <a:pt x="1564" y="586"/>
                  </a:lnTo>
                  <a:lnTo>
                    <a:pt x="1369" y="635"/>
                  </a:lnTo>
                  <a:lnTo>
                    <a:pt x="1198" y="709"/>
                  </a:lnTo>
                  <a:lnTo>
                    <a:pt x="1027" y="782"/>
                  </a:lnTo>
                  <a:lnTo>
                    <a:pt x="856" y="880"/>
                  </a:lnTo>
                  <a:lnTo>
                    <a:pt x="709" y="1002"/>
                  </a:lnTo>
                  <a:lnTo>
                    <a:pt x="563" y="1124"/>
                  </a:lnTo>
                  <a:lnTo>
                    <a:pt x="441" y="1246"/>
                  </a:lnTo>
                  <a:lnTo>
                    <a:pt x="343" y="1417"/>
                  </a:lnTo>
                  <a:lnTo>
                    <a:pt x="245" y="1563"/>
                  </a:lnTo>
                  <a:lnTo>
                    <a:pt x="147" y="1734"/>
                  </a:lnTo>
                  <a:lnTo>
                    <a:pt x="99" y="1905"/>
                  </a:lnTo>
                  <a:lnTo>
                    <a:pt x="50" y="2101"/>
                  </a:lnTo>
                  <a:lnTo>
                    <a:pt x="1" y="2296"/>
                  </a:lnTo>
                  <a:lnTo>
                    <a:pt x="1" y="2491"/>
                  </a:lnTo>
                  <a:lnTo>
                    <a:pt x="25" y="2858"/>
                  </a:lnTo>
                  <a:lnTo>
                    <a:pt x="99" y="3200"/>
                  </a:lnTo>
                  <a:lnTo>
                    <a:pt x="221" y="3566"/>
                  </a:lnTo>
                  <a:lnTo>
                    <a:pt x="367" y="3884"/>
                  </a:lnTo>
                  <a:lnTo>
                    <a:pt x="563" y="4225"/>
                  </a:lnTo>
                  <a:lnTo>
                    <a:pt x="782" y="4543"/>
                  </a:lnTo>
                  <a:lnTo>
                    <a:pt x="1027" y="4836"/>
                  </a:lnTo>
                  <a:lnTo>
                    <a:pt x="1295" y="5105"/>
                  </a:lnTo>
                  <a:lnTo>
                    <a:pt x="1588" y="5349"/>
                  </a:lnTo>
                  <a:lnTo>
                    <a:pt x="1906" y="5593"/>
                  </a:lnTo>
                  <a:lnTo>
                    <a:pt x="2248" y="5789"/>
                  </a:lnTo>
                  <a:lnTo>
                    <a:pt x="2590" y="5960"/>
                  </a:lnTo>
                  <a:lnTo>
                    <a:pt x="2932" y="6106"/>
                  </a:lnTo>
                  <a:lnTo>
                    <a:pt x="3274" y="6204"/>
                  </a:lnTo>
                  <a:lnTo>
                    <a:pt x="3616" y="6277"/>
                  </a:lnTo>
                  <a:lnTo>
                    <a:pt x="3957" y="6301"/>
                  </a:lnTo>
                  <a:lnTo>
                    <a:pt x="4080" y="6643"/>
                  </a:lnTo>
                  <a:lnTo>
                    <a:pt x="4226" y="6961"/>
                  </a:lnTo>
                  <a:lnTo>
                    <a:pt x="4519" y="7596"/>
                  </a:lnTo>
                  <a:lnTo>
                    <a:pt x="4812" y="8133"/>
                  </a:lnTo>
                  <a:lnTo>
                    <a:pt x="5081" y="8597"/>
                  </a:lnTo>
                  <a:lnTo>
                    <a:pt x="5154" y="8719"/>
                  </a:lnTo>
                  <a:lnTo>
                    <a:pt x="5276" y="8817"/>
                  </a:lnTo>
                  <a:lnTo>
                    <a:pt x="5423" y="8866"/>
                  </a:lnTo>
                  <a:lnTo>
                    <a:pt x="5569" y="8890"/>
                  </a:lnTo>
                  <a:lnTo>
                    <a:pt x="12212" y="8890"/>
                  </a:lnTo>
                  <a:lnTo>
                    <a:pt x="12359" y="8866"/>
                  </a:lnTo>
                  <a:lnTo>
                    <a:pt x="12506" y="8817"/>
                  </a:lnTo>
                  <a:lnTo>
                    <a:pt x="12628" y="8719"/>
                  </a:lnTo>
                  <a:lnTo>
                    <a:pt x="12701" y="8597"/>
                  </a:lnTo>
                  <a:lnTo>
                    <a:pt x="12994" y="8060"/>
                  </a:lnTo>
                  <a:lnTo>
                    <a:pt x="13360" y="7352"/>
                  </a:lnTo>
                  <a:lnTo>
                    <a:pt x="13727" y="6472"/>
                  </a:lnTo>
                  <a:lnTo>
                    <a:pt x="13922" y="6008"/>
                  </a:lnTo>
                  <a:lnTo>
                    <a:pt x="14117" y="5495"/>
                  </a:lnTo>
                  <a:lnTo>
                    <a:pt x="14288" y="4958"/>
                  </a:lnTo>
                  <a:lnTo>
                    <a:pt x="14459" y="4372"/>
                  </a:lnTo>
                  <a:lnTo>
                    <a:pt x="14606" y="3786"/>
                  </a:lnTo>
                  <a:lnTo>
                    <a:pt x="14752" y="3175"/>
                  </a:lnTo>
                  <a:lnTo>
                    <a:pt x="14850" y="2540"/>
                  </a:lnTo>
                  <a:lnTo>
                    <a:pt x="14923" y="1881"/>
                  </a:lnTo>
                  <a:lnTo>
                    <a:pt x="14972" y="1221"/>
                  </a:lnTo>
                  <a:lnTo>
                    <a:pt x="14997" y="538"/>
                  </a:lnTo>
                  <a:lnTo>
                    <a:pt x="14997" y="440"/>
                  </a:lnTo>
                  <a:lnTo>
                    <a:pt x="14948" y="342"/>
                  </a:lnTo>
                  <a:lnTo>
                    <a:pt x="14899" y="245"/>
                  </a:lnTo>
                  <a:lnTo>
                    <a:pt x="14850" y="147"/>
                  </a:lnTo>
                  <a:lnTo>
                    <a:pt x="14752" y="98"/>
                  </a:lnTo>
                  <a:lnTo>
                    <a:pt x="14655" y="25"/>
                  </a:lnTo>
                  <a:lnTo>
                    <a:pt x="1455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639" name="Google Shape;4639;p39"/>
            <p:cNvSpPr/>
            <p:nvPr/>
          </p:nvSpPr>
          <p:spPr>
            <a:xfrm>
              <a:off x="1244325" y="5397500"/>
              <a:ext cx="444525" cy="39100"/>
            </a:xfrm>
            <a:custGeom>
              <a:avLst/>
              <a:gdLst/>
              <a:ahLst/>
              <a:cxnLst/>
              <a:rect l="l" t="t" r="r" b="b"/>
              <a:pathLst>
                <a:path w="17781" h="1564" extrusionOk="0">
                  <a:moveTo>
                    <a:pt x="1" y="0"/>
                  </a:moveTo>
                  <a:lnTo>
                    <a:pt x="25" y="244"/>
                  </a:lnTo>
                  <a:lnTo>
                    <a:pt x="99" y="488"/>
                  </a:lnTo>
                  <a:lnTo>
                    <a:pt x="196" y="757"/>
                  </a:lnTo>
                  <a:lnTo>
                    <a:pt x="318" y="1001"/>
                  </a:lnTo>
                  <a:lnTo>
                    <a:pt x="489" y="1221"/>
                  </a:lnTo>
                  <a:lnTo>
                    <a:pt x="685" y="1392"/>
                  </a:lnTo>
                  <a:lnTo>
                    <a:pt x="782" y="1465"/>
                  </a:lnTo>
                  <a:lnTo>
                    <a:pt x="880" y="1514"/>
                  </a:lnTo>
                  <a:lnTo>
                    <a:pt x="1002" y="1539"/>
                  </a:lnTo>
                  <a:lnTo>
                    <a:pt x="1124" y="1563"/>
                  </a:lnTo>
                  <a:lnTo>
                    <a:pt x="16657" y="1563"/>
                  </a:lnTo>
                  <a:lnTo>
                    <a:pt x="16780" y="1539"/>
                  </a:lnTo>
                  <a:lnTo>
                    <a:pt x="16902" y="1514"/>
                  </a:lnTo>
                  <a:lnTo>
                    <a:pt x="16999" y="1465"/>
                  </a:lnTo>
                  <a:lnTo>
                    <a:pt x="17097" y="1392"/>
                  </a:lnTo>
                  <a:lnTo>
                    <a:pt x="17292" y="1221"/>
                  </a:lnTo>
                  <a:lnTo>
                    <a:pt x="17463" y="1001"/>
                  </a:lnTo>
                  <a:lnTo>
                    <a:pt x="17586" y="757"/>
                  </a:lnTo>
                  <a:lnTo>
                    <a:pt x="17683" y="488"/>
                  </a:lnTo>
                  <a:lnTo>
                    <a:pt x="17756" y="244"/>
                  </a:lnTo>
                  <a:lnTo>
                    <a:pt x="1778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640" name="Google Shape;4640;p39"/>
            <p:cNvSpPr/>
            <p:nvPr/>
          </p:nvSpPr>
          <p:spPr>
            <a:xfrm>
              <a:off x="1451925" y="4999400"/>
              <a:ext cx="31175" cy="129450"/>
            </a:xfrm>
            <a:custGeom>
              <a:avLst/>
              <a:gdLst/>
              <a:ahLst/>
              <a:cxnLst/>
              <a:rect l="l" t="t" r="r" b="b"/>
              <a:pathLst>
                <a:path w="1247" h="5178" extrusionOk="0">
                  <a:moveTo>
                    <a:pt x="953" y="0"/>
                  </a:moveTo>
                  <a:lnTo>
                    <a:pt x="856" y="25"/>
                  </a:lnTo>
                  <a:lnTo>
                    <a:pt x="758" y="98"/>
                  </a:lnTo>
                  <a:lnTo>
                    <a:pt x="709" y="171"/>
                  </a:lnTo>
                  <a:lnTo>
                    <a:pt x="685" y="293"/>
                  </a:lnTo>
                  <a:lnTo>
                    <a:pt x="660" y="464"/>
                  </a:lnTo>
                  <a:lnTo>
                    <a:pt x="611" y="611"/>
                  </a:lnTo>
                  <a:lnTo>
                    <a:pt x="514" y="733"/>
                  </a:lnTo>
                  <a:lnTo>
                    <a:pt x="416" y="879"/>
                  </a:lnTo>
                  <a:lnTo>
                    <a:pt x="269" y="1026"/>
                  </a:lnTo>
                  <a:lnTo>
                    <a:pt x="147" y="1246"/>
                  </a:lnTo>
                  <a:lnTo>
                    <a:pt x="74" y="1368"/>
                  </a:lnTo>
                  <a:lnTo>
                    <a:pt x="50" y="1490"/>
                  </a:lnTo>
                  <a:lnTo>
                    <a:pt x="1" y="1661"/>
                  </a:lnTo>
                  <a:lnTo>
                    <a:pt x="1" y="1832"/>
                  </a:lnTo>
                  <a:lnTo>
                    <a:pt x="1" y="2003"/>
                  </a:lnTo>
                  <a:lnTo>
                    <a:pt x="50" y="2149"/>
                  </a:lnTo>
                  <a:lnTo>
                    <a:pt x="74" y="2296"/>
                  </a:lnTo>
                  <a:lnTo>
                    <a:pt x="147" y="2394"/>
                  </a:lnTo>
                  <a:lnTo>
                    <a:pt x="269" y="2613"/>
                  </a:lnTo>
                  <a:lnTo>
                    <a:pt x="416" y="2784"/>
                  </a:lnTo>
                  <a:lnTo>
                    <a:pt x="514" y="2907"/>
                  </a:lnTo>
                  <a:lnTo>
                    <a:pt x="611" y="3029"/>
                  </a:lnTo>
                  <a:lnTo>
                    <a:pt x="660" y="3175"/>
                  </a:lnTo>
                  <a:lnTo>
                    <a:pt x="685" y="3346"/>
                  </a:lnTo>
                  <a:lnTo>
                    <a:pt x="660" y="3542"/>
                  </a:lnTo>
                  <a:lnTo>
                    <a:pt x="611" y="3688"/>
                  </a:lnTo>
                  <a:lnTo>
                    <a:pt x="514" y="3810"/>
                  </a:lnTo>
                  <a:lnTo>
                    <a:pt x="416" y="3932"/>
                  </a:lnTo>
                  <a:lnTo>
                    <a:pt x="269" y="4103"/>
                  </a:lnTo>
                  <a:lnTo>
                    <a:pt x="147" y="4299"/>
                  </a:lnTo>
                  <a:lnTo>
                    <a:pt x="74" y="4421"/>
                  </a:lnTo>
                  <a:lnTo>
                    <a:pt x="50" y="4567"/>
                  </a:lnTo>
                  <a:lnTo>
                    <a:pt x="1" y="4714"/>
                  </a:lnTo>
                  <a:lnTo>
                    <a:pt x="1" y="4885"/>
                  </a:lnTo>
                  <a:lnTo>
                    <a:pt x="25" y="5007"/>
                  </a:lnTo>
                  <a:lnTo>
                    <a:pt x="74" y="5080"/>
                  </a:lnTo>
                  <a:lnTo>
                    <a:pt x="172" y="5153"/>
                  </a:lnTo>
                  <a:lnTo>
                    <a:pt x="294" y="5178"/>
                  </a:lnTo>
                  <a:lnTo>
                    <a:pt x="392" y="5153"/>
                  </a:lnTo>
                  <a:lnTo>
                    <a:pt x="489" y="5080"/>
                  </a:lnTo>
                  <a:lnTo>
                    <a:pt x="538" y="5007"/>
                  </a:lnTo>
                  <a:lnTo>
                    <a:pt x="563" y="4885"/>
                  </a:lnTo>
                  <a:lnTo>
                    <a:pt x="587" y="4714"/>
                  </a:lnTo>
                  <a:lnTo>
                    <a:pt x="636" y="4567"/>
                  </a:lnTo>
                  <a:lnTo>
                    <a:pt x="733" y="4445"/>
                  </a:lnTo>
                  <a:lnTo>
                    <a:pt x="831" y="4299"/>
                  </a:lnTo>
                  <a:lnTo>
                    <a:pt x="978" y="4152"/>
                  </a:lnTo>
                  <a:lnTo>
                    <a:pt x="1100" y="3932"/>
                  </a:lnTo>
                  <a:lnTo>
                    <a:pt x="1149" y="3810"/>
                  </a:lnTo>
                  <a:lnTo>
                    <a:pt x="1197" y="3688"/>
                  </a:lnTo>
                  <a:lnTo>
                    <a:pt x="1222" y="3542"/>
                  </a:lnTo>
                  <a:lnTo>
                    <a:pt x="1246" y="3346"/>
                  </a:lnTo>
                  <a:lnTo>
                    <a:pt x="1222" y="3175"/>
                  </a:lnTo>
                  <a:lnTo>
                    <a:pt x="1197" y="3029"/>
                  </a:lnTo>
                  <a:lnTo>
                    <a:pt x="1149" y="2882"/>
                  </a:lnTo>
                  <a:lnTo>
                    <a:pt x="1100" y="2784"/>
                  </a:lnTo>
                  <a:lnTo>
                    <a:pt x="978" y="2565"/>
                  </a:lnTo>
                  <a:lnTo>
                    <a:pt x="831" y="2394"/>
                  </a:lnTo>
                  <a:lnTo>
                    <a:pt x="733" y="2272"/>
                  </a:lnTo>
                  <a:lnTo>
                    <a:pt x="636" y="2149"/>
                  </a:lnTo>
                  <a:lnTo>
                    <a:pt x="587" y="2003"/>
                  </a:lnTo>
                  <a:lnTo>
                    <a:pt x="563" y="1832"/>
                  </a:lnTo>
                  <a:lnTo>
                    <a:pt x="587" y="1637"/>
                  </a:lnTo>
                  <a:lnTo>
                    <a:pt x="636" y="1490"/>
                  </a:lnTo>
                  <a:lnTo>
                    <a:pt x="733" y="1368"/>
                  </a:lnTo>
                  <a:lnTo>
                    <a:pt x="831" y="1246"/>
                  </a:lnTo>
                  <a:lnTo>
                    <a:pt x="978" y="1075"/>
                  </a:lnTo>
                  <a:lnTo>
                    <a:pt x="1100" y="879"/>
                  </a:lnTo>
                  <a:lnTo>
                    <a:pt x="1149" y="757"/>
                  </a:lnTo>
                  <a:lnTo>
                    <a:pt x="1197" y="611"/>
                  </a:lnTo>
                  <a:lnTo>
                    <a:pt x="1222" y="464"/>
                  </a:lnTo>
                  <a:lnTo>
                    <a:pt x="1246" y="293"/>
                  </a:lnTo>
                  <a:lnTo>
                    <a:pt x="1222" y="171"/>
                  </a:lnTo>
                  <a:lnTo>
                    <a:pt x="1149" y="98"/>
                  </a:lnTo>
                  <a:lnTo>
                    <a:pt x="1075" y="25"/>
                  </a:lnTo>
                  <a:lnTo>
                    <a:pt x="95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641" name="Google Shape;4641;p39"/>
            <p:cNvSpPr/>
            <p:nvPr/>
          </p:nvSpPr>
          <p:spPr>
            <a:xfrm>
              <a:off x="1407975" y="4999400"/>
              <a:ext cx="31150" cy="129450"/>
            </a:xfrm>
            <a:custGeom>
              <a:avLst/>
              <a:gdLst/>
              <a:ahLst/>
              <a:cxnLst/>
              <a:rect l="l" t="t" r="r" b="b"/>
              <a:pathLst>
                <a:path w="1246" h="5178" extrusionOk="0">
                  <a:moveTo>
                    <a:pt x="977" y="0"/>
                  </a:moveTo>
                  <a:lnTo>
                    <a:pt x="855" y="25"/>
                  </a:lnTo>
                  <a:lnTo>
                    <a:pt x="782" y="98"/>
                  </a:lnTo>
                  <a:lnTo>
                    <a:pt x="709" y="171"/>
                  </a:lnTo>
                  <a:lnTo>
                    <a:pt x="684" y="293"/>
                  </a:lnTo>
                  <a:lnTo>
                    <a:pt x="660" y="464"/>
                  </a:lnTo>
                  <a:lnTo>
                    <a:pt x="611" y="611"/>
                  </a:lnTo>
                  <a:lnTo>
                    <a:pt x="538" y="733"/>
                  </a:lnTo>
                  <a:lnTo>
                    <a:pt x="416" y="879"/>
                  </a:lnTo>
                  <a:lnTo>
                    <a:pt x="269" y="1026"/>
                  </a:lnTo>
                  <a:lnTo>
                    <a:pt x="147" y="1246"/>
                  </a:lnTo>
                  <a:lnTo>
                    <a:pt x="98" y="1368"/>
                  </a:lnTo>
                  <a:lnTo>
                    <a:pt x="49" y="1490"/>
                  </a:lnTo>
                  <a:lnTo>
                    <a:pt x="25" y="1661"/>
                  </a:lnTo>
                  <a:lnTo>
                    <a:pt x="0" y="1832"/>
                  </a:lnTo>
                  <a:lnTo>
                    <a:pt x="25" y="2003"/>
                  </a:lnTo>
                  <a:lnTo>
                    <a:pt x="49" y="2149"/>
                  </a:lnTo>
                  <a:lnTo>
                    <a:pt x="98" y="2296"/>
                  </a:lnTo>
                  <a:lnTo>
                    <a:pt x="147" y="2394"/>
                  </a:lnTo>
                  <a:lnTo>
                    <a:pt x="269" y="2613"/>
                  </a:lnTo>
                  <a:lnTo>
                    <a:pt x="416" y="2784"/>
                  </a:lnTo>
                  <a:lnTo>
                    <a:pt x="538" y="2907"/>
                  </a:lnTo>
                  <a:lnTo>
                    <a:pt x="611" y="3029"/>
                  </a:lnTo>
                  <a:lnTo>
                    <a:pt x="660" y="3175"/>
                  </a:lnTo>
                  <a:lnTo>
                    <a:pt x="684" y="3346"/>
                  </a:lnTo>
                  <a:lnTo>
                    <a:pt x="660" y="3542"/>
                  </a:lnTo>
                  <a:lnTo>
                    <a:pt x="611" y="3688"/>
                  </a:lnTo>
                  <a:lnTo>
                    <a:pt x="538" y="3810"/>
                  </a:lnTo>
                  <a:lnTo>
                    <a:pt x="416" y="3932"/>
                  </a:lnTo>
                  <a:lnTo>
                    <a:pt x="269" y="4103"/>
                  </a:lnTo>
                  <a:lnTo>
                    <a:pt x="147" y="4299"/>
                  </a:lnTo>
                  <a:lnTo>
                    <a:pt x="98" y="4421"/>
                  </a:lnTo>
                  <a:lnTo>
                    <a:pt x="49" y="4567"/>
                  </a:lnTo>
                  <a:lnTo>
                    <a:pt x="25" y="4714"/>
                  </a:lnTo>
                  <a:lnTo>
                    <a:pt x="0" y="4885"/>
                  </a:lnTo>
                  <a:lnTo>
                    <a:pt x="25" y="5007"/>
                  </a:lnTo>
                  <a:lnTo>
                    <a:pt x="98" y="5080"/>
                  </a:lnTo>
                  <a:lnTo>
                    <a:pt x="171" y="5153"/>
                  </a:lnTo>
                  <a:lnTo>
                    <a:pt x="293" y="5178"/>
                  </a:lnTo>
                  <a:lnTo>
                    <a:pt x="391" y="5153"/>
                  </a:lnTo>
                  <a:lnTo>
                    <a:pt x="489" y="5080"/>
                  </a:lnTo>
                  <a:lnTo>
                    <a:pt x="562" y="5007"/>
                  </a:lnTo>
                  <a:lnTo>
                    <a:pt x="586" y="4885"/>
                  </a:lnTo>
                  <a:lnTo>
                    <a:pt x="586" y="4714"/>
                  </a:lnTo>
                  <a:lnTo>
                    <a:pt x="660" y="4567"/>
                  </a:lnTo>
                  <a:lnTo>
                    <a:pt x="733" y="4445"/>
                  </a:lnTo>
                  <a:lnTo>
                    <a:pt x="831" y="4299"/>
                  </a:lnTo>
                  <a:lnTo>
                    <a:pt x="977" y="4152"/>
                  </a:lnTo>
                  <a:lnTo>
                    <a:pt x="1124" y="3932"/>
                  </a:lnTo>
                  <a:lnTo>
                    <a:pt x="1173" y="3810"/>
                  </a:lnTo>
                  <a:lnTo>
                    <a:pt x="1221" y="3688"/>
                  </a:lnTo>
                  <a:lnTo>
                    <a:pt x="1246" y="3542"/>
                  </a:lnTo>
                  <a:lnTo>
                    <a:pt x="1246" y="3346"/>
                  </a:lnTo>
                  <a:lnTo>
                    <a:pt x="1246" y="3175"/>
                  </a:lnTo>
                  <a:lnTo>
                    <a:pt x="1221" y="3029"/>
                  </a:lnTo>
                  <a:lnTo>
                    <a:pt x="1173" y="2882"/>
                  </a:lnTo>
                  <a:lnTo>
                    <a:pt x="1124" y="2784"/>
                  </a:lnTo>
                  <a:lnTo>
                    <a:pt x="977" y="2565"/>
                  </a:lnTo>
                  <a:lnTo>
                    <a:pt x="831" y="2394"/>
                  </a:lnTo>
                  <a:lnTo>
                    <a:pt x="733" y="2272"/>
                  </a:lnTo>
                  <a:lnTo>
                    <a:pt x="660" y="2149"/>
                  </a:lnTo>
                  <a:lnTo>
                    <a:pt x="586" y="2003"/>
                  </a:lnTo>
                  <a:lnTo>
                    <a:pt x="586" y="1832"/>
                  </a:lnTo>
                  <a:lnTo>
                    <a:pt x="586" y="1637"/>
                  </a:lnTo>
                  <a:lnTo>
                    <a:pt x="660" y="1490"/>
                  </a:lnTo>
                  <a:lnTo>
                    <a:pt x="733" y="1368"/>
                  </a:lnTo>
                  <a:lnTo>
                    <a:pt x="831" y="1246"/>
                  </a:lnTo>
                  <a:lnTo>
                    <a:pt x="977" y="1075"/>
                  </a:lnTo>
                  <a:lnTo>
                    <a:pt x="1124" y="879"/>
                  </a:lnTo>
                  <a:lnTo>
                    <a:pt x="1173" y="757"/>
                  </a:lnTo>
                  <a:lnTo>
                    <a:pt x="1221" y="611"/>
                  </a:lnTo>
                  <a:lnTo>
                    <a:pt x="1246" y="464"/>
                  </a:lnTo>
                  <a:lnTo>
                    <a:pt x="1246" y="293"/>
                  </a:lnTo>
                  <a:lnTo>
                    <a:pt x="1221" y="171"/>
                  </a:lnTo>
                  <a:lnTo>
                    <a:pt x="1173" y="98"/>
                  </a:lnTo>
                  <a:lnTo>
                    <a:pt x="1075" y="25"/>
                  </a:lnTo>
                  <a:lnTo>
                    <a:pt x="9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642" name="Google Shape;4642;p39"/>
            <p:cNvSpPr/>
            <p:nvPr/>
          </p:nvSpPr>
          <p:spPr>
            <a:xfrm>
              <a:off x="1495900" y="4999400"/>
              <a:ext cx="30550" cy="129450"/>
            </a:xfrm>
            <a:custGeom>
              <a:avLst/>
              <a:gdLst/>
              <a:ahLst/>
              <a:cxnLst/>
              <a:rect l="l" t="t" r="r" b="b"/>
              <a:pathLst>
                <a:path w="1222" h="5178" extrusionOk="0">
                  <a:moveTo>
                    <a:pt x="953" y="0"/>
                  </a:moveTo>
                  <a:lnTo>
                    <a:pt x="831" y="25"/>
                  </a:lnTo>
                  <a:lnTo>
                    <a:pt x="757" y="98"/>
                  </a:lnTo>
                  <a:lnTo>
                    <a:pt x="684" y="171"/>
                  </a:lnTo>
                  <a:lnTo>
                    <a:pt x="660" y="293"/>
                  </a:lnTo>
                  <a:lnTo>
                    <a:pt x="660" y="464"/>
                  </a:lnTo>
                  <a:lnTo>
                    <a:pt x="586" y="611"/>
                  </a:lnTo>
                  <a:lnTo>
                    <a:pt x="513" y="733"/>
                  </a:lnTo>
                  <a:lnTo>
                    <a:pt x="391" y="879"/>
                  </a:lnTo>
                  <a:lnTo>
                    <a:pt x="269" y="1026"/>
                  </a:lnTo>
                  <a:lnTo>
                    <a:pt x="122" y="1246"/>
                  </a:lnTo>
                  <a:lnTo>
                    <a:pt x="73" y="1368"/>
                  </a:lnTo>
                  <a:lnTo>
                    <a:pt x="25" y="1490"/>
                  </a:lnTo>
                  <a:lnTo>
                    <a:pt x="0" y="1661"/>
                  </a:lnTo>
                  <a:lnTo>
                    <a:pt x="0" y="1832"/>
                  </a:lnTo>
                  <a:lnTo>
                    <a:pt x="0" y="2003"/>
                  </a:lnTo>
                  <a:lnTo>
                    <a:pt x="25" y="2149"/>
                  </a:lnTo>
                  <a:lnTo>
                    <a:pt x="73" y="2296"/>
                  </a:lnTo>
                  <a:lnTo>
                    <a:pt x="122" y="2394"/>
                  </a:lnTo>
                  <a:lnTo>
                    <a:pt x="269" y="2613"/>
                  </a:lnTo>
                  <a:lnTo>
                    <a:pt x="391" y="2784"/>
                  </a:lnTo>
                  <a:lnTo>
                    <a:pt x="513" y="2907"/>
                  </a:lnTo>
                  <a:lnTo>
                    <a:pt x="586" y="3029"/>
                  </a:lnTo>
                  <a:lnTo>
                    <a:pt x="660" y="3175"/>
                  </a:lnTo>
                  <a:lnTo>
                    <a:pt x="660" y="3346"/>
                  </a:lnTo>
                  <a:lnTo>
                    <a:pt x="660" y="3542"/>
                  </a:lnTo>
                  <a:lnTo>
                    <a:pt x="586" y="3688"/>
                  </a:lnTo>
                  <a:lnTo>
                    <a:pt x="513" y="3810"/>
                  </a:lnTo>
                  <a:lnTo>
                    <a:pt x="391" y="3932"/>
                  </a:lnTo>
                  <a:lnTo>
                    <a:pt x="269" y="4103"/>
                  </a:lnTo>
                  <a:lnTo>
                    <a:pt x="122" y="4299"/>
                  </a:lnTo>
                  <a:lnTo>
                    <a:pt x="73" y="4421"/>
                  </a:lnTo>
                  <a:lnTo>
                    <a:pt x="25" y="4567"/>
                  </a:lnTo>
                  <a:lnTo>
                    <a:pt x="0" y="4714"/>
                  </a:lnTo>
                  <a:lnTo>
                    <a:pt x="0" y="4885"/>
                  </a:lnTo>
                  <a:lnTo>
                    <a:pt x="25" y="5007"/>
                  </a:lnTo>
                  <a:lnTo>
                    <a:pt x="73" y="5080"/>
                  </a:lnTo>
                  <a:lnTo>
                    <a:pt x="171" y="5153"/>
                  </a:lnTo>
                  <a:lnTo>
                    <a:pt x="269" y="5178"/>
                  </a:lnTo>
                  <a:lnTo>
                    <a:pt x="391" y="5153"/>
                  </a:lnTo>
                  <a:lnTo>
                    <a:pt x="464" y="5080"/>
                  </a:lnTo>
                  <a:lnTo>
                    <a:pt x="538" y="5007"/>
                  </a:lnTo>
                  <a:lnTo>
                    <a:pt x="562" y="4885"/>
                  </a:lnTo>
                  <a:lnTo>
                    <a:pt x="586" y="4714"/>
                  </a:lnTo>
                  <a:lnTo>
                    <a:pt x="635" y="4567"/>
                  </a:lnTo>
                  <a:lnTo>
                    <a:pt x="708" y="4445"/>
                  </a:lnTo>
                  <a:lnTo>
                    <a:pt x="831" y="4299"/>
                  </a:lnTo>
                  <a:lnTo>
                    <a:pt x="953" y="4152"/>
                  </a:lnTo>
                  <a:lnTo>
                    <a:pt x="1099" y="3932"/>
                  </a:lnTo>
                  <a:lnTo>
                    <a:pt x="1148" y="3810"/>
                  </a:lnTo>
                  <a:lnTo>
                    <a:pt x="1197" y="3688"/>
                  </a:lnTo>
                  <a:lnTo>
                    <a:pt x="1221" y="3542"/>
                  </a:lnTo>
                  <a:lnTo>
                    <a:pt x="1221" y="3346"/>
                  </a:lnTo>
                  <a:lnTo>
                    <a:pt x="1221" y="3175"/>
                  </a:lnTo>
                  <a:lnTo>
                    <a:pt x="1197" y="3029"/>
                  </a:lnTo>
                  <a:lnTo>
                    <a:pt x="1148" y="2882"/>
                  </a:lnTo>
                  <a:lnTo>
                    <a:pt x="1099" y="2784"/>
                  </a:lnTo>
                  <a:lnTo>
                    <a:pt x="953" y="2565"/>
                  </a:lnTo>
                  <a:lnTo>
                    <a:pt x="831" y="2394"/>
                  </a:lnTo>
                  <a:lnTo>
                    <a:pt x="708" y="2272"/>
                  </a:lnTo>
                  <a:lnTo>
                    <a:pt x="635" y="2149"/>
                  </a:lnTo>
                  <a:lnTo>
                    <a:pt x="586" y="2003"/>
                  </a:lnTo>
                  <a:lnTo>
                    <a:pt x="562" y="1832"/>
                  </a:lnTo>
                  <a:lnTo>
                    <a:pt x="586" y="1637"/>
                  </a:lnTo>
                  <a:lnTo>
                    <a:pt x="635" y="1490"/>
                  </a:lnTo>
                  <a:lnTo>
                    <a:pt x="708" y="1368"/>
                  </a:lnTo>
                  <a:lnTo>
                    <a:pt x="831" y="1246"/>
                  </a:lnTo>
                  <a:lnTo>
                    <a:pt x="953" y="1075"/>
                  </a:lnTo>
                  <a:lnTo>
                    <a:pt x="1099" y="879"/>
                  </a:lnTo>
                  <a:lnTo>
                    <a:pt x="1148" y="757"/>
                  </a:lnTo>
                  <a:lnTo>
                    <a:pt x="1197" y="611"/>
                  </a:lnTo>
                  <a:lnTo>
                    <a:pt x="1221" y="464"/>
                  </a:lnTo>
                  <a:lnTo>
                    <a:pt x="1221" y="293"/>
                  </a:lnTo>
                  <a:lnTo>
                    <a:pt x="1221" y="171"/>
                  </a:lnTo>
                  <a:lnTo>
                    <a:pt x="1148" y="98"/>
                  </a:lnTo>
                  <a:lnTo>
                    <a:pt x="1050" y="25"/>
                  </a:lnTo>
                  <a:lnTo>
                    <a:pt x="95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4643" name="Google Shape;4643;p39"/>
          <p:cNvGrpSpPr/>
          <p:nvPr/>
        </p:nvGrpSpPr>
        <p:grpSpPr>
          <a:xfrm>
            <a:off x="1506943" y="4311018"/>
            <a:ext cx="305265" cy="388970"/>
            <a:chOff x="1958100" y="4985350"/>
            <a:chExt cx="365150" cy="465275"/>
          </a:xfrm>
        </p:grpSpPr>
        <p:sp>
          <p:nvSpPr>
            <p:cNvPr id="4644" name="Google Shape;4644;p39"/>
            <p:cNvSpPr/>
            <p:nvPr/>
          </p:nvSpPr>
          <p:spPr>
            <a:xfrm>
              <a:off x="1958100" y="4985350"/>
              <a:ext cx="365150" cy="465275"/>
            </a:xfrm>
            <a:custGeom>
              <a:avLst/>
              <a:gdLst/>
              <a:ahLst/>
              <a:cxnLst/>
              <a:rect l="l" t="t" r="r" b="b"/>
              <a:pathLst>
                <a:path w="14606" h="18611" extrusionOk="0">
                  <a:moveTo>
                    <a:pt x="4152" y="1734"/>
                  </a:moveTo>
                  <a:lnTo>
                    <a:pt x="4274" y="1759"/>
                  </a:lnTo>
                  <a:lnTo>
                    <a:pt x="4397" y="1783"/>
                  </a:lnTo>
                  <a:lnTo>
                    <a:pt x="4543" y="1808"/>
                  </a:lnTo>
                  <a:lnTo>
                    <a:pt x="4812" y="1930"/>
                  </a:lnTo>
                  <a:lnTo>
                    <a:pt x="5105" y="2125"/>
                  </a:lnTo>
                  <a:lnTo>
                    <a:pt x="5398" y="2394"/>
                  </a:lnTo>
                  <a:lnTo>
                    <a:pt x="5496" y="2516"/>
                  </a:lnTo>
                  <a:lnTo>
                    <a:pt x="5593" y="2638"/>
                  </a:lnTo>
                  <a:lnTo>
                    <a:pt x="5789" y="2956"/>
                  </a:lnTo>
                  <a:lnTo>
                    <a:pt x="5935" y="3322"/>
                  </a:lnTo>
                  <a:lnTo>
                    <a:pt x="6057" y="3688"/>
                  </a:lnTo>
                  <a:lnTo>
                    <a:pt x="6155" y="4079"/>
                  </a:lnTo>
                  <a:lnTo>
                    <a:pt x="6204" y="4470"/>
                  </a:lnTo>
                  <a:lnTo>
                    <a:pt x="6277" y="4836"/>
                  </a:lnTo>
                  <a:lnTo>
                    <a:pt x="6302" y="5154"/>
                  </a:lnTo>
                  <a:lnTo>
                    <a:pt x="5984" y="5129"/>
                  </a:lnTo>
                  <a:lnTo>
                    <a:pt x="5618" y="5080"/>
                  </a:lnTo>
                  <a:lnTo>
                    <a:pt x="5227" y="5007"/>
                  </a:lnTo>
                  <a:lnTo>
                    <a:pt x="4836" y="4909"/>
                  </a:lnTo>
                  <a:lnTo>
                    <a:pt x="4470" y="4787"/>
                  </a:lnTo>
                  <a:lnTo>
                    <a:pt x="4104" y="4641"/>
                  </a:lnTo>
                  <a:lnTo>
                    <a:pt x="3786" y="4445"/>
                  </a:lnTo>
                  <a:lnTo>
                    <a:pt x="3664" y="4348"/>
                  </a:lnTo>
                  <a:lnTo>
                    <a:pt x="3542" y="4250"/>
                  </a:lnTo>
                  <a:lnTo>
                    <a:pt x="3273" y="3957"/>
                  </a:lnTo>
                  <a:lnTo>
                    <a:pt x="3078" y="3664"/>
                  </a:lnTo>
                  <a:lnTo>
                    <a:pt x="2956" y="3395"/>
                  </a:lnTo>
                  <a:lnTo>
                    <a:pt x="2931" y="3273"/>
                  </a:lnTo>
                  <a:lnTo>
                    <a:pt x="2907" y="3127"/>
                  </a:lnTo>
                  <a:lnTo>
                    <a:pt x="2882" y="3004"/>
                  </a:lnTo>
                  <a:lnTo>
                    <a:pt x="2907" y="2858"/>
                  </a:lnTo>
                  <a:lnTo>
                    <a:pt x="2931" y="2736"/>
                  </a:lnTo>
                  <a:lnTo>
                    <a:pt x="2956" y="2614"/>
                  </a:lnTo>
                  <a:lnTo>
                    <a:pt x="3004" y="2492"/>
                  </a:lnTo>
                  <a:lnTo>
                    <a:pt x="3078" y="2369"/>
                  </a:lnTo>
                  <a:lnTo>
                    <a:pt x="3273" y="2125"/>
                  </a:lnTo>
                  <a:lnTo>
                    <a:pt x="3517" y="1930"/>
                  </a:lnTo>
                  <a:lnTo>
                    <a:pt x="3639" y="1857"/>
                  </a:lnTo>
                  <a:lnTo>
                    <a:pt x="3762" y="1808"/>
                  </a:lnTo>
                  <a:lnTo>
                    <a:pt x="3884" y="1783"/>
                  </a:lnTo>
                  <a:lnTo>
                    <a:pt x="4006" y="1759"/>
                  </a:lnTo>
                  <a:lnTo>
                    <a:pt x="4152" y="1734"/>
                  </a:lnTo>
                  <a:close/>
                  <a:moveTo>
                    <a:pt x="10454" y="1734"/>
                  </a:moveTo>
                  <a:lnTo>
                    <a:pt x="10600" y="1759"/>
                  </a:lnTo>
                  <a:lnTo>
                    <a:pt x="10722" y="1783"/>
                  </a:lnTo>
                  <a:lnTo>
                    <a:pt x="10844" y="1808"/>
                  </a:lnTo>
                  <a:lnTo>
                    <a:pt x="10966" y="1857"/>
                  </a:lnTo>
                  <a:lnTo>
                    <a:pt x="11089" y="1930"/>
                  </a:lnTo>
                  <a:lnTo>
                    <a:pt x="11333" y="2125"/>
                  </a:lnTo>
                  <a:lnTo>
                    <a:pt x="11528" y="2369"/>
                  </a:lnTo>
                  <a:lnTo>
                    <a:pt x="11601" y="2492"/>
                  </a:lnTo>
                  <a:lnTo>
                    <a:pt x="11650" y="2614"/>
                  </a:lnTo>
                  <a:lnTo>
                    <a:pt x="11675" y="2736"/>
                  </a:lnTo>
                  <a:lnTo>
                    <a:pt x="11699" y="2858"/>
                  </a:lnTo>
                  <a:lnTo>
                    <a:pt x="11724" y="3004"/>
                  </a:lnTo>
                  <a:lnTo>
                    <a:pt x="11699" y="3127"/>
                  </a:lnTo>
                  <a:lnTo>
                    <a:pt x="11675" y="3273"/>
                  </a:lnTo>
                  <a:lnTo>
                    <a:pt x="11650" y="3395"/>
                  </a:lnTo>
                  <a:lnTo>
                    <a:pt x="11528" y="3664"/>
                  </a:lnTo>
                  <a:lnTo>
                    <a:pt x="11333" y="3957"/>
                  </a:lnTo>
                  <a:lnTo>
                    <a:pt x="11064" y="4250"/>
                  </a:lnTo>
                  <a:lnTo>
                    <a:pt x="10942" y="4348"/>
                  </a:lnTo>
                  <a:lnTo>
                    <a:pt x="10820" y="4445"/>
                  </a:lnTo>
                  <a:lnTo>
                    <a:pt x="10502" y="4641"/>
                  </a:lnTo>
                  <a:lnTo>
                    <a:pt x="10136" y="4787"/>
                  </a:lnTo>
                  <a:lnTo>
                    <a:pt x="9770" y="4909"/>
                  </a:lnTo>
                  <a:lnTo>
                    <a:pt x="9379" y="5007"/>
                  </a:lnTo>
                  <a:lnTo>
                    <a:pt x="8988" y="5080"/>
                  </a:lnTo>
                  <a:lnTo>
                    <a:pt x="8622" y="5129"/>
                  </a:lnTo>
                  <a:lnTo>
                    <a:pt x="8304" y="5154"/>
                  </a:lnTo>
                  <a:lnTo>
                    <a:pt x="8329" y="4836"/>
                  </a:lnTo>
                  <a:lnTo>
                    <a:pt x="8402" y="4470"/>
                  </a:lnTo>
                  <a:lnTo>
                    <a:pt x="8451" y="4079"/>
                  </a:lnTo>
                  <a:lnTo>
                    <a:pt x="8549" y="3688"/>
                  </a:lnTo>
                  <a:lnTo>
                    <a:pt x="8671" y="3322"/>
                  </a:lnTo>
                  <a:lnTo>
                    <a:pt x="8817" y="2956"/>
                  </a:lnTo>
                  <a:lnTo>
                    <a:pt x="9013" y="2638"/>
                  </a:lnTo>
                  <a:lnTo>
                    <a:pt x="9110" y="2516"/>
                  </a:lnTo>
                  <a:lnTo>
                    <a:pt x="9208" y="2394"/>
                  </a:lnTo>
                  <a:lnTo>
                    <a:pt x="9501" y="2125"/>
                  </a:lnTo>
                  <a:lnTo>
                    <a:pt x="9794" y="1930"/>
                  </a:lnTo>
                  <a:lnTo>
                    <a:pt x="10063" y="1808"/>
                  </a:lnTo>
                  <a:lnTo>
                    <a:pt x="10209" y="1783"/>
                  </a:lnTo>
                  <a:lnTo>
                    <a:pt x="10331" y="1759"/>
                  </a:lnTo>
                  <a:lnTo>
                    <a:pt x="10454" y="1734"/>
                  </a:lnTo>
                  <a:close/>
                  <a:moveTo>
                    <a:pt x="3639" y="0"/>
                  </a:moveTo>
                  <a:lnTo>
                    <a:pt x="3395" y="25"/>
                  </a:lnTo>
                  <a:lnTo>
                    <a:pt x="3151" y="74"/>
                  </a:lnTo>
                  <a:lnTo>
                    <a:pt x="2907" y="147"/>
                  </a:lnTo>
                  <a:lnTo>
                    <a:pt x="2687" y="220"/>
                  </a:lnTo>
                  <a:lnTo>
                    <a:pt x="2467" y="342"/>
                  </a:lnTo>
                  <a:lnTo>
                    <a:pt x="2272" y="464"/>
                  </a:lnTo>
                  <a:lnTo>
                    <a:pt x="2101" y="611"/>
                  </a:lnTo>
                  <a:lnTo>
                    <a:pt x="1930" y="782"/>
                  </a:lnTo>
                  <a:lnTo>
                    <a:pt x="1759" y="953"/>
                  </a:lnTo>
                  <a:lnTo>
                    <a:pt x="1612" y="1124"/>
                  </a:lnTo>
                  <a:lnTo>
                    <a:pt x="1490" y="1344"/>
                  </a:lnTo>
                  <a:lnTo>
                    <a:pt x="1368" y="1539"/>
                  </a:lnTo>
                  <a:lnTo>
                    <a:pt x="1295" y="1759"/>
                  </a:lnTo>
                  <a:lnTo>
                    <a:pt x="1222" y="2003"/>
                  </a:lnTo>
                  <a:lnTo>
                    <a:pt x="1173" y="2247"/>
                  </a:lnTo>
                  <a:lnTo>
                    <a:pt x="1148" y="2492"/>
                  </a:lnTo>
                  <a:lnTo>
                    <a:pt x="1173" y="2760"/>
                  </a:lnTo>
                  <a:lnTo>
                    <a:pt x="1197" y="3029"/>
                  </a:lnTo>
                  <a:lnTo>
                    <a:pt x="1295" y="3298"/>
                  </a:lnTo>
                  <a:lnTo>
                    <a:pt x="1393" y="3566"/>
                  </a:lnTo>
                  <a:lnTo>
                    <a:pt x="1539" y="3859"/>
                  </a:lnTo>
                  <a:lnTo>
                    <a:pt x="1734" y="4152"/>
                  </a:lnTo>
                  <a:lnTo>
                    <a:pt x="1954" y="4445"/>
                  </a:lnTo>
                  <a:lnTo>
                    <a:pt x="2223" y="4739"/>
                  </a:lnTo>
                  <a:lnTo>
                    <a:pt x="2394" y="4885"/>
                  </a:lnTo>
                  <a:lnTo>
                    <a:pt x="2565" y="5007"/>
                  </a:lnTo>
                  <a:lnTo>
                    <a:pt x="2931" y="5251"/>
                  </a:lnTo>
                  <a:lnTo>
                    <a:pt x="3346" y="5471"/>
                  </a:lnTo>
                  <a:lnTo>
                    <a:pt x="3762" y="5642"/>
                  </a:lnTo>
                  <a:lnTo>
                    <a:pt x="391" y="5642"/>
                  </a:lnTo>
                  <a:lnTo>
                    <a:pt x="318" y="5667"/>
                  </a:lnTo>
                  <a:lnTo>
                    <a:pt x="220" y="5715"/>
                  </a:lnTo>
                  <a:lnTo>
                    <a:pt x="147" y="5789"/>
                  </a:lnTo>
                  <a:lnTo>
                    <a:pt x="98" y="5838"/>
                  </a:lnTo>
                  <a:lnTo>
                    <a:pt x="49" y="5935"/>
                  </a:lnTo>
                  <a:lnTo>
                    <a:pt x="25" y="6033"/>
                  </a:lnTo>
                  <a:lnTo>
                    <a:pt x="0" y="6131"/>
                  </a:lnTo>
                  <a:lnTo>
                    <a:pt x="0" y="9599"/>
                  </a:lnTo>
                  <a:lnTo>
                    <a:pt x="5325" y="9599"/>
                  </a:lnTo>
                  <a:lnTo>
                    <a:pt x="5325" y="6009"/>
                  </a:lnTo>
                  <a:lnTo>
                    <a:pt x="5813" y="6082"/>
                  </a:lnTo>
                  <a:lnTo>
                    <a:pt x="5813" y="18611"/>
                  </a:lnTo>
                  <a:lnTo>
                    <a:pt x="8793" y="18611"/>
                  </a:lnTo>
                  <a:lnTo>
                    <a:pt x="8793" y="6082"/>
                  </a:lnTo>
                  <a:lnTo>
                    <a:pt x="9281" y="6009"/>
                  </a:lnTo>
                  <a:lnTo>
                    <a:pt x="9281" y="9599"/>
                  </a:lnTo>
                  <a:lnTo>
                    <a:pt x="14605" y="9599"/>
                  </a:lnTo>
                  <a:lnTo>
                    <a:pt x="14605" y="6131"/>
                  </a:lnTo>
                  <a:lnTo>
                    <a:pt x="14581" y="6033"/>
                  </a:lnTo>
                  <a:lnTo>
                    <a:pt x="14557" y="5935"/>
                  </a:lnTo>
                  <a:lnTo>
                    <a:pt x="14508" y="5838"/>
                  </a:lnTo>
                  <a:lnTo>
                    <a:pt x="14459" y="5789"/>
                  </a:lnTo>
                  <a:lnTo>
                    <a:pt x="14386" y="5715"/>
                  </a:lnTo>
                  <a:lnTo>
                    <a:pt x="14288" y="5667"/>
                  </a:lnTo>
                  <a:lnTo>
                    <a:pt x="14215" y="5642"/>
                  </a:lnTo>
                  <a:lnTo>
                    <a:pt x="10844" y="5642"/>
                  </a:lnTo>
                  <a:lnTo>
                    <a:pt x="11259" y="5471"/>
                  </a:lnTo>
                  <a:lnTo>
                    <a:pt x="11675" y="5251"/>
                  </a:lnTo>
                  <a:lnTo>
                    <a:pt x="12041" y="5007"/>
                  </a:lnTo>
                  <a:lnTo>
                    <a:pt x="12212" y="4885"/>
                  </a:lnTo>
                  <a:lnTo>
                    <a:pt x="12383" y="4739"/>
                  </a:lnTo>
                  <a:lnTo>
                    <a:pt x="12652" y="4445"/>
                  </a:lnTo>
                  <a:lnTo>
                    <a:pt x="12871" y="4152"/>
                  </a:lnTo>
                  <a:lnTo>
                    <a:pt x="13067" y="3859"/>
                  </a:lnTo>
                  <a:lnTo>
                    <a:pt x="13213" y="3566"/>
                  </a:lnTo>
                  <a:lnTo>
                    <a:pt x="13311" y="3298"/>
                  </a:lnTo>
                  <a:lnTo>
                    <a:pt x="13409" y="3029"/>
                  </a:lnTo>
                  <a:lnTo>
                    <a:pt x="13433" y="2760"/>
                  </a:lnTo>
                  <a:lnTo>
                    <a:pt x="13458" y="2492"/>
                  </a:lnTo>
                  <a:lnTo>
                    <a:pt x="13433" y="2247"/>
                  </a:lnTo>
                  <a:lnTo>
                    <a:pt x="13384" y="2003"/>
                  </a:lnTo>
                  <a:lnTo>
                    <a:pt x="13311" y="1759"/>
                  </a:lnTo>
                  <a:lnTo>
                    <a:pt x="13238" y="1539"/>
                  </a:lnTo>
                  <a:lnTo>
                    <a:pt x="13116" y="1344"/>
                  </a:lnTo>
                  <a:lnTo>
                    <a:pt x="12994" y="1124"/>
                  </a:lnTo>
                  <a:lnTo>
                    <a:pt x="12847" y="953"/>
                  </a:lnTo>
                  <a:lnTo>
                    <a:pt x="12676" y="782"/>
                  </a:lnTo>
                  <a:lnTo>
                    <a:pt x="12505" y="611"/>
                  </a:lnTo>
                  <a:lnTo>
                    <a:pt x="12334" y="464"/>
                  </a:lnTo>
                  <a:lnTo>
                    <a:pt x="12139" y="342"/>
                  </a:lnTo>
                  <a:lnTo>
                    <a:pt x="11919" y="220"/>
                  </a:lnTo>
                  <a:lnTo>
                    <a:pt x="11699" y="147"/>
                  </a:lnTo>
                  <a:lnTo>
                    <a:pt x="11455" y="74"/>
                  </a:lnTo>
                  <a:lnTo>
                    <a:pt x="11211" y="25"/>
                  </a:lnTo>
                  <a:lnTo>
                    <a:pt x="10966" y="0"/>
                  </a:lnTo>
                  <a:lnTo>
                    <a:pt x="10698" y="25"/>
                  </a:lnTo>
                  <a:lnTo>
                    <a:pt x="10429" y="49"/>
                  </a:lnTo>
                  <a:lnTo>
                    <a:pt x="10160" y="147"/>
                  </a:lnTo>
                  <a:lnTo>
                    <a:pt x="9892" y="245"/>
                  </a:lnTo>
                  <a:lnTo>
                    <a:pt x="9599" y="391"/>
                  </a:lnTo>
                  <a:lnTo>
                    <a:pt x="9306" y="587"/>
                  </a:lnTo>
                  <a:lnTo>
                    <a:pt x="9013" y="806"/>
                  </a:lnTo>
                  <a:lnTo>
                    <a:pt x="8719" y="1075"/>
                  </a:lnTo>
                  <a:lnTo>
                    <a:pt x="8475" y="1368"/>
                  </a:lnTo>
                  <a:lnTo>
                    <a:pt x="8280" y="1661"/>
                  </a:lnTo>
                  <a:lnTo>
                    <a:pt x="8084" y="2003"/>
                  </a:lnTo>
                  <a:lnTo>
                    <a:pt x="7914" y="2369"/>
                  </a:lnTo>
                  <a:lnTo>
                    <a:pt x="7791" y="2736"/>
                  </a:lnTo>
                  <a:lnTo>
                    <a:pt x="7669" y="3102"/>
                  </a:lnTo>
                  <a:lnTo>
                    <a:pt x="7572" y="3469"/>
                  </a:lnTo>
                  <a:lnTo>
                    <a:pt x="7498" y="3835"/>
                  </a:lnTo>
                  <a:lnTo>
                    <a:pt x="7401" y="4519"/>
                  </a:lnTo>
                  <a:lnTo>
                    <a:pt x="7327" y="5080"/>
                  </a:lnTo>
                  <a:lnTo>
                    <a:pt x="7303" y="5667"/>
                  </a:lnTo>
                  <a:lnTo>
                    <a:pt x="7279" y="5080"/>
                  </a:lnTo>
                  <a:lnTo>
                    <a:pt x="7205" y="4519"/>
                  </a:lnTo>
                  <a:lnTo>
                    <a:pt x="7108" y="3835"/>
                  </a:lnTo>
                  <a:lnTo>
                    <a:pt x="7034" y="3469"/>
                  </a:lnTo>
                  <a:lnTo>
                    <a:pt x="6937" y="3102"/>
                  </a:lnTo>
                  <a:lnTo>
                    <a:pt x="6814" y="2736"/>
                  </a:lnTo>
                  <a:lnTo>
                    <a:pt x="6692" y="2369"/>
                  </a:lnTo>
                  <a:lnTo>
                    <a:pt x="6521" y="2003"/>
                  </a:lnTo>
                  <a:lnTo>
                    <a:pt x="6326" y="1661"/>
                  </a:lnTo>
                  <a:lnTo>
                    <a:pt x="6131" y="1368"/>
                  </a:lnTo>
                  <a:lnTo>
                    <a:pt x="5886" y="1075"/>
                  </a:lnTo>
                  <a:lnTo>
                    <a:pt x="5593" y="806"/>
                  </a:lnTo>
                  <a:lnTo>
                    <a:pt x="5300" y="587"/>
                  </a:lnTo>
                  <a:lnTo>
                    <a:pt x="5007" y="391"/>
                  </a:lnTo>
                  <a:lnTo>
                    <a:pt x="4714" y="245"/>
                  </a:lnTo>
                  <a:lnTo>
                    <a:pt x="4445" y="147"/>
                  </a:lnTo>
                  <a:lnTo>
                    <a:pt x="4177" y="49"/>
                  </a:lnTo>
                  <a:lnTo>
                    <a:pt x="3908" y="25"/>
                  </a:lnTo>
                  <a:lnTo>
                    <a:pt x="36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645" name="Google Shape;4645;p39"/>
            <p:cNvSpPr/>
            <p:nvPr/>
          </p:nvSpPr>
          <p:spPr>
            <a:xfrm>
              <a:off x="1977625" y="5237525"/>
              <a:ext cx="113600" cy="213100"/>
            </a:xfrm>
            <a:custGeom>
              <a:avLst/>
              <a:gdLst/>
              <a:ahLst/>
              <a:cxnLst/>
              <a:rect l="l" t="t" r="r" b="b"/>
              <a:pathLst>
                <a:path w="4544" h="8524" extrusionOk="0">
                  <a:moveTo>
                    <a:pt x="1" y="0"/>
                  </a:moveTo>
                  <a:lnTo>
                    <a:pt x="1" y="8035"/>
                  </a:lnTo>
                  <a:lnTo>
                    <a:pt x="25" y="8133"/>
                  </a:lnTo>
                  <a:lnTo>
                    <a:pt x="50" y="8231"/>
                  </a:lnTo>
                  <a:lnTo>
                    <a:pt x="99" y="8304"/>
                  </a:lnTo>
                  <a:lnTo>
                    <a:pt x="148" y="8377"/>
                  </a:lnTo>
                  <a:lnTo>
                    <a:pt x="221" y="8426"/>
                  </a:lnTo>
                  <a:lnTo>
                    <a:pt x="318" y="8475"/>
                  </a:lnTo>
                  <a:lnTo>
                    <a:pt x="392" y="8499"/>
                  </a:lnTo>
                  <a:lnTo>
                    <a:pt x="489" y="8524"/>
                  </a:lnTo>
                  <a:lnTo>
                    <a:pt x="4544" y="8524"/>
                  </a:lnTo>
                  <a:lnTo>
                    <a:pt x="454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646" name="Google Shape;4646;p39"/>
            <p:cNvSpPr/>
            <p:nvPr/>
          </p:nvSpPr>
          <p:spPr>
            <a:xfrm>
              <a:off x="2190125" y="5237525"/>
              <a:ext cx="113575" cy="213100"/>
            </a:xfrm>
            <a:custGeom>
              <a:avLst/>
              <a:gdLst/>
              <a:ahLst/>
              <a:cxnLst/>
              <a:rect l="l" t="t" r="r" b="b"/>
              <a:pathLst>
                <a:path w="4543" h="8524" extrusionOk="0">
                  <a:moveTo>
                    <a:pt x="0" y="0"/>
                  </a:moveTo>
                  <a:lnTo>
                    <a:pt x="0" y="8524"/>
                  </a:lnTo>
                  <a:lnTo>
                    <a:pt x="4054" y="8524"/>
                  </a:lnTo>
                  <a:lnTo>
                    <a:pt x="4152" y="8499"/>
                  </a:lnTo>
                  <a:lnTo>
                    <a:pt x="4225" y="8475"/>
                  </a:lnTo>
                  <a:lnTo>
                    <a:pt x="4323" y="8426"/>
                  </a:lnTo>
                  <a:lnTo>
                    <a:pt x="4396" y="8377"/>
                  </a:lnTo>
                  <a:lnTo>
                    <a:pt x="4445" y="8304"/>
                  </a:lnTo>
                  <a:lnTo>
                    <a:pt x="4494" y="8231"/>
                  </a:lnTo>
                  <a:lnTo>
                    <a:pt x="4518" y="8133"/>
                  </a:lnTo>
                  <a:lnTo>
                    <a:pt x="4543" y="8035"/>
                  </a:lnTo>
                  <a:lnTo>
                    <a:pt x="45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4647" name="Google Shape;4647;p39"/>
          <p:cNvGrpSpPr/>
          <p:nvPr/>
        </p:nvGrpSpPr>
        <p:grpSpPr>
          <a:xfrm>
            <a:off x="2048002" y="4325815"/>
            <a:ext cx="350200" cy="359877"/>
            <a:chOff x="2605300" y="5003050"/>
            <a:chExt cx="418900" cy="430475"/>
          </a:xfrm>
        </p:grpSpPr>
        <p:sp>
          <p:nvSpPr>
            <p:cNvPr id="4648" name="Google Shape;4648;p39"/>
            <p:cNvSpPr/>
            <p:nvPr/>
          </p:nvSpPr>
          <p:spPr>
            <a:xfrm>
              <a:off x="2820225" y="5222250"/>
              <a:ext cx="202750" cy="211275"/>
            </a:xfrm>
            <a:custGeom>
              <a:avLst/>
              <a:gdLst/>
              <a:ahLst/>
              <a:cxnLst/>
              <a:rect l="l" t="t" r="r" b="b"/>
              <a:pathLst>
                <a:path w="8110" h="8451" extrusionOk="0">
                  <a:moveTo>
                    <a:pt x="1710" y="1"/>
                  </a:moveTo>
                  <a:lnTo>
                    <a:pt x="1" y="1857"/>
                  </a:lnTo>
                  <a:lnTo>
                    <a:pt x="5813" y="8158"/>
                  </a:lnTo>
                  <a:lnTo>
                    <a:pt x="5960" y="8280"/>
                  </a:lnTo>
                  <a:lnTo>
                    <a:pt x="6131" y="8378"/>
                  </a:lnTo>
                  <a:lnTo>
                    <a:pt x="6302" y="8427"/>
                  </a:lnTo>
                  <a:lnTo>
                    <a:pt x="6497" y="8451"/>
                  </a:lnTo>
                  <a:lnTo>
                    <a:pt x="6668" y="8427"/>
                  </a:lnTo>
                  <a:lnTo>
                    <a:pt x="6839" y="8378"/>
                  </a:lnTo>
                  <a:lnTo>
                    <a:pt x="7010" y="8280"/>
                  </a:lnTo>
                  <a:lnTo>
                    <a:pt x="7157" y="8158"/>
                  </a:lnTo>
                  <a:lnTo>
                    <a:pt x="7841" y="7474"/>
                  </a:lnTo>
                  <a:lnTo>
                    <a:pt x="7963" y="7328"/>
                  </a:lnTo>
                  <a:lnTo>
                    <a:pt x="8060" y="7157"/>
                  </a:lnTo>
                  <a:lnTo>
                    <a:pt x="8109" y="6986"/>
                  </a:lnTo>
                  <a:lnTo>
                    <a:pt x="8109" y="6815"/>
                  </a:lnTo>
                  <a:lnTo>
                    <a:pt x="8109" y="6619"/>
                  </a:lnTo>
                  <a:lnTo>
                    <a:pt x="8060" y="6448"/>
                  </a:lnTo>
                  <a:lnTo>
                    <a:pt x="7963" y="6277"/>
                  </a:lnTo>
                  <a:lnTo>
                    <a:pt x="7841" y="6131"/>
                  </a:lnTo>
                  <a:lnTo>
                    <a:pt x="171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649" name="Google Shape;4649;p39"/>
            <p:cNvSpPr/>
            <p:nvPr/>
          </p:nvSpPr>
          <p:spPr>
            <a:xfrm>
              <a:off x="2606525" y="5003050"/>
              <a:ext cx="203975" cy="208225"/>
            </a:xfrm>
            <a:custGeom>
              <a:avLst/>
              <a:gdLst/>
              <a:ahLst/>
              <a:cxnLst/>
              <a:rect l="l" t="t" r="r" b="b"/>
              <a:pathLst>
                <a:path w="8159" h="8329" extrusionOk="0">
                  <a:moveTo>
                    <a:pt x="880" y="1"/>
                  </a:moveTo>
                  <a:lnTo>
                    <a:pt x="685" y="50"/>
                  </a:lnTo>
                  <a:lnTo>
                    <a:pt x="514" y="123"/>
                  </a:lnTo>
                  <a:lnTo>
                    <a:pt x="391" y="245"/>
                  </a:lnTo>
                  <a:lnTo>
                    <a:pt x="269" y="367"/>
                  </a:lnTo>
                  <a:lnTo>
                    <a:pt x="172" y="514"/>
                  </a:lnTo>
                  <a:lnTo>
                    <a:pt x="98" y="685"/>
                  </a:lnTo>
                  <a:lnTo>
                    <a:pt x="50" y="856"/>
                  </a:lnTo>
                  <a:lnTo>
                    <a:pt x="1" y="1026"/>
                  </a:lnTo>
                  <a:lnTo>
                    <a:pt x="1" y="1222"/>
                  </a:lnTo>
                  <a:lnTo>
                    <a:pt x="1" y="1417"/>
                  </a:lnTo>
                  <a:lnTo>
                    <a:pt x="1" y="1613"/>
                  </a:lnTo>
                  <a:lnTo>
                    <a:pt x="74" y="2028"/>
                  </a:lnTo>
                  <a:lnTo>
                    <a:pt x="221" y="2492"/>
                  </a:lnTo>
                  <a:lnTo>
                    <a:pt x="391" y="2931"/>
                  </a:lnTo>
                  <a:lnTo>
                    <a:pt x="611" y="3396"/>
                  </a:lnTo>
                  <a:lnTo>
                    <a:pt x="856" y="3884"/>
                  </a:lnTo>
                  <a:lnTo>
                    <a:pt x="1124" y="4324"/>
                  </a:lnTo>
                  <a:lnTo>
                    <a:pt x="1417" y="4788"/>
                  </a:lnTo>
                  <a:lnTo>
                    <a:pt x="1710" y="5203"/>
                  </a:lnTo>
                  <a:lnTo>
                    <a:pt x="2003" y="5594"/>
                  </a:lnTo>
                  <a:lnTo>
                    <a:pt x="2296" y="5960"/>
                  </a:lnTo>
                  <a:lnTo>
                    <a:pt x="2590" y="6302"/>
                  </a:lnTo>
                  <a:lnTo>
                    <a:pt x="2858" y="6571"/>
                  </a:lnTo>
                  <a:lnTo>
                    <a:pt x="3078" y="6790"/>
                  </a:lnTo>
                  <a:lnTo>
                    <a:pt x="3322" y="6986"/>
                  </a:lnTo>
                  <a:lnTo>
                    <a:pt x="3566" y="7157"/>
                  </a:lnTo>
                  <a:lnTo>
                    <a:pt x="3811" y="7328"/>
                  </a:lnTo>
                  <a:lnTo>
                    <a:pt x="4324" y="7621"/>
                  </a:lnTo>
                  <a:lnTo>
                    <a:pt x="4836" y="7841"/>
                  </a:lnTo>
                  <a:lnTo>
                    <a:pt x="5325" y="8036"/>
                  </a:lnTo>
                  <a:lnTo>
                    <a:pt x="5740" y="8182"/>
                  </a:lnTo>
                  <a:lnTo>
                    <a:pt x="6351" y="8329"/>
                  </a:lnTo>
                  <a:lnTo>
                    <a:pt x="8158" y="6668"/>
                  </a:lnTo>
                  <a:lnTo>
                    <a:pt x="4446" y="2956"/>
                  </a:lnTo>
                  <a:lnTo>
                    <a:pt x="1735" y="245"/>
                  </a:lnTo>
                  <a:lnTo>
                    <a:pt x="1588" y="123"/>
                  </a:lnTo>
                  <a:lnTo>
                    <a:pt x="1417" y="50"/>
                  </a:lnTo>
                  <a:lnTo>
                    <a:pt x="124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650" name="Google Shape;4650;p39"/>
            <p:cNvSpPr/>
            <p:nvPr/>
          </p:nvSpPr>
          <p:spPr>
            <a:xfrm>
              <a:off x="2605300" y="5008550"/>
              <a:ext cx="418900" cy="418875"/>
            </a:xfrm>
            <a:custGeom>
              <a:avLst/>
              <a:gdLst/>
              <a:ahLst/>
              <a:cxnLst/>
              <a:rect l="l" t="t" r="r" b="b"/>
              <a:pathLst>
                <a:path w="16756" h="16755" extrusionOk="0">
                  <a:moveTo>
                    <a:pt x="13922" y="1"/>
                  </a:moveTo>
                  <a:lnTo>
                    <a:pt x="13824" y="49"/>
                  </a:lnTo>
                  <a:lnTo>
                    <a:pt x="13360" y="342"/>
                  </a:lnTo>
                  <a:lnTo>
                    <a:pt x="12261" y="1026"/>
                  </a:lnTo>
                  <a:lnTo>
                    <a:pt x="11602" y="1466"/>
                  </a:lnTo>
                  <a:lnTo>
                    <a:pt x="10942" y="1930"/>
                  </a:lnTo>
                  <a:lnTo>
                    <a:pt x="10381" y="2370"/>
                  </a:lnTo>
                  <a:lnTo>
                    <a:pt x="10112" y="2589"/>
                  </a:lnTo>
                  <a:lnTo>
                    <a:pt x="9917" y="2785"/>
                  </a:lnTo>
                  <a:lnTo>
                    <a:pt x="9795" y="2907"/>
                  </a:lnTo>
                  <a:lnTo>
                    <a:pt x="9697" y="3053"/>
                  </a:lnTo>
                  <a:lnTo>
                    <a:pt x="9599" y="3224"/>
                  </a:lnTo>
                  <a:lnTo>
                    <a:pt x="9526" y="3420"/>
                  </a:lnTo>
                  <a:lnTo>
                    <a:pt x="9404" y="3835"/>
                  </a:lnTo>
                  <a:lnTo>
                    <a:pt x="9330" y="4275"/>
                  </a:lnTo>
                  <a:lnTo>
                    <a:pt x="9282" y="4714"/>
                  </a:lnTo>
                  <a:lnTo>
                    <a:pt x="9306" y="5178"/>
                  </a:lnTo>
                  <a:lnTo>
                    <a:pt x="9355" y="5593"/>
                  </a:lnTo>
                  <a:lnTo>
                    <a:pt x="9379" y="5789"/>
                  </a:lnTo>
                  <a:lnTo>
                    <a:pt x="9453" y="5960"/>
                  </a:lnTo>
                  <a:lnTo>
                    <a:pt x="270" y="14459"/>
                  </a:lnTo>
                  <a:lnTo>
                    <a:pt x="147" y="14606"/>
                  </a:lnTo>
                  <a:lnTo>
                    <a:pt x="74" y="14776"/>
                  </a:lnTo>
                  <a:lnTo>
                    <a:pt x="1" y="14947"/>
                  </a:lnTo>
                  <a:lnTo>
                    <a:pt x="1" y="15118"/>
                  </a:lnTo>
                  <a:lnTo>
                    <a:pt x="1" y="15314"/>
                  </a:lnTo>
                  <a:lnTo>
                    <a:pt x="74" y="15485"/>
                  </a:lnTo>
                  <a:lnTo>
                    <a:pt x="147" y="15656"/>
                  </a:lnTo>
                  <a:lnTo>
                    <a:pt x="270" y="15802"/>
                  </a:lnTo>
                  <a:lnTo>
                    <a:pt x="953" y="16486"/>
                  </a:lnTo>
                  <a:lnTo>
                    <a:pt x="1100" y="16608"/>
                  </a:lnTo>
                  <a:lnTo>
                    <a:pt x="1271" y="16681"/>
                  </a:lnTo>
                  <a:lnTo>
                    <a:pt x="1442" y="16755"/>
                  </a:lnTo>
                  <a:lnTo>
                    <a:pt x="1808" y="16755"/>
                  </a:lnTo>
                  <a:lnTo>
                    <a:pt x="1979" y="16681"/>
                  </a:lnTo>
                  <a:lnTo>
                    <a:pt x="2150" y="16608"/>
                  </a:lnTo>
                  <a:lnTo>
                    <a:pt x="2297" y="16486"/>
                  </a:lnTo>
                  <a:lnTo>
                    <a:pt x="10796" y="7303"/>
                  </a:lnTo>
                  <a:lnTo>
                    <a:pt x="11162" y="7401"/>
                  </a:lnTo>
                  <a:lnTo>
                    <a:pt x="11577" y="7450"/>
                  </a:lnTo>
                  <a:lnTo>
                    <a:pt x="12041" y="7474"/>
                  </a:lnTo>
                  <a:lnTo>
                    <a:pt x="12481" y="7425"/>
                  </a:lnTo>
                  <a:lnTo>
                    <a:pt x="12921" y="7352"/>
                  </a:lnTo>
                  <a:lnTo>
                    <a:pt x="13336" y="7230"/>
                  </a:lnTo>
                  <a:lnTo>
                    <a:pt x="13531" y="7156"/>
                  </a:lnTo>
                  <a:lnTo>
                    <a:pt x="13702" y="7059"/>
                  </a:lnTo>
                  <a:lnTo>
                    <a:pt x="13849" y="6961"/>
                  </a:lnTo>
                  <a:lnTo>
                    <a:pt x="13971" y="6839"/>
                  </a:lnTo>
                  <a:lnTo>
                    <a:pt x="14166" y="6644"/>
                  </a:lnTo>
                  <a:lnTo>
                    <a:pt x="14386" y="6375"/>
                  </a:lnTo>
                  <a:lnTo>
                    <a:pt x="14826" y="5813"/>
                  </a:lnTo>
                  <a:lnTo>
                    <a:pt x="15290" y="5154"/>
                  </a:lnTo>
                  <a:lnTo>
                    <a:pt x="15729" y="4494"/>
                  </a:lnTo>
                  <a:lnTo>
                    <a:pt x="16413" y="3395"/>
                  </a:lnTo>
                  <a:lnTo>
                    <a:pt x="16706" y="2931"/>
                  </a:lnTo>
                  <a:lnTo>
                    <a:pt x="16755" y="2834"/>
                  </a:lnTo>
                  <a:lnTo>
                    <a:pt x="16755" y="2736"/>
                  </a:lnTo>
                  <a:lnTo>
                    <a:pt x="16755" y="2663"/>
                  </a:lnTo>
                  <a:lnTo>
                    <a:pt x="16706" y="2589"/>
                  </a:lnTo>
                  <a:lnTo>
                    <a:pt x="16633" y="2541"/>
                  </a:lnTo>
                  <a:lnTo>
                    <a:pt x="16462" y="2541"/>
                  </a:lnTo>
                  <a:lnTo>
                    <a:pt x="16364" y="2589"/>
                  </a:lnTo>
                  <a:lnTo>
                    <a:pt x="13653" y="4958"/>
                  </a:lnTo>
                  <a:lnTo>
                    <a:pt x="13580" y="5007"/>
                  </a:lnTo>
                  <a:lnTo>
                    <a:pt x="13458" y="5007"/>
                  </a:lnTo>
                  <a:lnTo>
                    <a:pt x="13360" y="4983"/>
                  </a:lnTo>
                  <a:lnTo>
                    <a:pt x="13238" y="4885"/>
                  </a:lnTo>
                  <a:lnTo>
                    <a:pt x="13140" y="4763"/>
                  </a:lnTo>
                  <a:lnTo>
                    <a:pt x="13092" y="4641"/>
                  </a:lnTo>
                  <a:lnTo>
                    <a:pt x="13092" y="4543"/>
                  </a:lnTo>
                  <a:lnTo>
                    <a:pt x="13140" y="4446"/>
                  </a:lnTo>
                  <a:lnTo>
                    <a:pt x="15607" y="1490"/>
                  </a:lnTo>
                  <a:lnTo>
                    <a:pt x="15656" y="1393"/>
                  </a:lnTo>
                  <a:lnTo>
                    <a:pt x="15656" y="1319"/>
                  </a:lnTo>
                  <a:lnTo>
                    <a:pt x="15656" y="1222"/>
                  </a:lnTo>
                  <a:lnTo>
                    <a:pt x="15607" y="1148"/>
                  </a:lnTo>
                  <a:lnTo>
                    <a:pt x="15534" y="1100"/>
                  </a:lnTo>
                  <a:lnTo>
                    <a:pt x="15363" y="1100"/>
                  </a:lnTo>
                  <a:lnTo>
                    <a:pt x="15265" y="1148"/>
                  </a:lnTo>
                  <a:lnTo>
                    <a:pt x="12310" y="3615"/>
                  </a:lnTo>
                  <a:lnTo>
                    <a:pt x="12212" y="3664"/>
                  </a:lnTo>
                  <a:lnTo>
                    <a:pt x="12115" y="3664"/>
                  </a:lnTo>
                  <a:lnTo>
                    <a:pt x="11993" y="3615"/>
                  </a:lnTo>
                  <a:lnTo>
                    <a:pt x="11895" y="3517"/>
                  </a:lnTo>
                  <a:lnTo>
                    <a:pt x="11797" y="3395"/>
                  </a:lnTo>
                  <a:lnTo>
                    <a:pt x="11748" y="3298"/>
                  </a:lnTo>
                  <a:lnTo>
                    <a:pt x="11748" y="3176"/>
                  </a:lnTo>
                  <a:lnTo>
                    <a:pt x="11797" y="3102"/>
                  </a:lnTo>
                  <a:lnTo>
                    <a:pt x="14166" y="391"/>
                  </a:lnTo>
                  <a:lnTo>
                    <a:pt x="14215" y="294"/>
                  </a:lnTo>
                  <a:lnTo>
                    <a:pt x="14215" y="220"/>
                  </a:lnTo>
                  <a:lnTo>
                    <a:pt x="14215" y="123"/>
                  </a:lnTo>
                  <a:lnTo>
                    <a:pt x="14166" y="49"/>
                  </a:lnTo>
                  <a:lnTo>
                    <a:pt x="1409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4651" name="Google Shape;4651;p39"/>
          <p:cNvGrpSpPr/>
          <p:nvPr/>
        </p:nvGrpSpPr>
        <p:grpSpPr>
          <a:xfrm>
            <a:off x="2577336" y="4333486"/>
            <a:ext cx="418585" cy="344056"/>
            <a:chOff x="3238475" y="5012225"/>
            <a:chExt cx="500700" cy="411550"/>
          </a:xfrm>
        </p:grpSpPr>
        <p:sp>
          <p:nvSpPr>
            <p:cNvPr id="4652" name="Google Shape;4652;p39"/>
            <p:cNvSpPr/>
            <p:nvPr/>
          </p:nvSpPr>
          <p:spPr>
            <a:xfrm>
              <a:off x="3238475" y="5315050"/>
              <a:ext cx="500700" cy="108725"/>
            </a:xfrm>
            <a:custGeom>
              <a:avLst/>
              <a:gdLst/>
              <a:ahLst/>
              <a:cxnLst/>
              <a:rect l="l" t="t" r="r" b="b"/>
              <a:pathLst>
                <a:path w="20028" h="4349" extrusionOk="0">
                  <a:moveTo>
                    <a:pt x="17683" y="856"/>
                  </a:moveTo>
                  <a:lnTo>
                    <a:pt x="17781" y="880"/>
                  </a:lnTo>
                  <a:lnTo>
                    <a:pt x="17854" y="929"/>
                  </a:lnTo>
                  <a:lnTo>
                    <a:pt x="17903" y="1002"/>
                  </a:lnTo>
                  <a:lnTo>
                    <a:pt x="17927" y="1100"/>
                  </a:lnTo>
                  <a:lnTo>
                    <a:pt x="17903" y="1198"/>
                  </a:lnTo>
                  <a:lnTo>
                    <a:pt x="17854" y="1271"/>
                  </a:lnTo>
                  <a:lnTo>
                    <a:pt x="17781" y="1320"/>
                  </a:lnTo>
                  <a:lnTo>
                    <a:pt x="17683" y="1344"/>
                  </a:lnTo>
                  <a:lnTo>
                    <a:pt x="2345" y="1344"/>
                  </a:lnTo>
                  <a:lnTo>
                    <a:pt x="2247" y="1320"/>
                  </a:lnTo>
                  <a:lnTo>
                    <a:pt x="2174" y="1271"/>
                  </a:lnTo>
                  <a:lnTo>
                    <a:pt x="2125" y="1198"/>
                  </a:lnTo>
                  <a:lnTo>
                    <a:pt x="2101" y="1100"/>
                  </a:lnTo>
                  <a:lnTo>
                    <a:pt x="2125" y="1002"/>
                  </a:lnTo>
                  <a:lnTo>
                    <a:pt x="2174" y="929"/>
                  </a:lnTo>
                  <a:lnTo>
                    <a:pt x="2247" y="880"/>
                  </a:lnTo>
                  <a:lnTo>
                    <a:pt x="2345" y="856"/>
                  </a:lnTo>
                  <a:close/>
                  <a:moveTo>
                    <a:pt x="367" y="1"/>
                  </a:moveTo>
                  <a:lnTo>
                    <a:pt x="269" y="25"/>
                  </a:lnTo>
                  <a:lnTo>
                    <a:pt x="196" y="74"/>
                  </a:lnTo>
                  <a:lnTo>
                    <a:pt x="123" y="123"/>
                  </a:lnTo>
                  <a:lnTo>
                    <a:pt x="74" y="196"/>
                  </a:lnTo>
                  <a:lnTo>
                    <a:pt x="49" y="270"/>
                  </a:lnTo>
                  <a:lnTo>
                    <a:pt x="25" y="343"/>
                  </a:lnTo>
                  <a:lnTo>
                    <a:pt x="1" y="441"/>
                  </a:lnTo>
                  <a:lnTo>
                    <a:pt x="25" y="514"/>
                  </a:lnTo>
                  <a:lnTo>
                    <a:pt x="49" y="587"/>
                  </a:lnTo>
                  <a:lnTo>
                    <a:pt x="74" y="660"/>
                  </a:lnTo>
                  <a:lnTo>
                    <a:pt x="123" y="734"/>
                  </a:lnTo>
                  <a:lnTo>
                    <a:pt x="196" y="782"/>
                  </a:lnTo>
                  <a:lnTo>
                    <a:pt x="269" y="831"/>
                  </a:lnTo>
                  <a:lnTo>
                    <a:pt x="367" y="856"/>
                  </a:lnTo>
                  <a:lnTo>
                    <a:pt x="440" y="856"/>
                  </a:lnTo>
                  <a:lnTo>
                    <a:pt x="489" y="880"/>
                  </a:lnTo>
                  <a:lnTo>
                    <a:pt x="562" y="905"/>
                  </a:lnTo>
                  <a:lnTo>
                    <a:pt x="709" y="1051"/>
                  </a:lnTo>
                  <a:lnTo>
                    <a:pt x="855" y="1246"/>
                  </a:lnTo>
                  <a:lnTo>
                    <a:pt x="1026" y="1491"/>
                  </a:lnTo>
                  <a:lnTo>
                    <a:pt x="1344" y="2028"/>
                  </a:lnTo>
                  <a:lnTo>
                    <a:pt x="1637" y="2516"/>
                  </a:lnTo>
                  <a:lnTo>
                    <a:pt x="1906" y="3005"/>
                  </a:lnTo>
                  <a:lnTo>
                    <a:pt x="2174" y="3469"/>
                  </a:lnTo>
                  <a:lnTo>
                    <a:pt x="2467" y="3884"/>
                  </a:lnTo>
                  <a:lnTo>
                    <a:pt x="2589" y="4055"/>
                  </a:lnTo>
                  <a:lnTo>
                    <a:pt x="2736" y="4226"/>
                  </a:lnTo>
                  <a:lnTo>
                    <a:pt x="2809" y="4275"/>
                  </a:lnTo>
                  <a:lnTo>
                    <a:pt x="2882" y="4299"/>
                  </a:lnTo>
                  <a:lnTo>
                    <a:pt x="2980" y="4324"/>
                  </a:lnTo>
                  <a:lnTo>
                    <a:pt x="3053" y="4348"/>
                  </a:lnTo>
                  <a:lnTo>
                    <a:pt x="16975" y="4348"/>
                  </a:lnTo>
                  <a:lnTo>
                    <a:pt x="17048" y="4324"/>
                  </a:lnTo>
                  <a:lnTo>
                    <a:pt x="17146" y="4299"/>
                  </a:lnTo>
                  <a:lnTo>
                    <a:pt x="17219" y="4275"/>
                  </a:lnTo>
                  <a:lnTo>
                    <a:pt x="17292" y="4226"/>
                  </a:lnTo>
                  <a:lnTo>
                    <a:pt x="17439" y="4055"/>
                  </a:lnTo>
                  <a:lnTo>
                    <a:pt x="17561" y="3884"/>
                  </a:lnTo>
                  <a:lnTo>
                    <a:pt x="17854" y="3469"/>
                  </a:lnTo>
                  <a:lnTo>
                    <a:pt x="18122" y="3005"/>
                  </a:lnTo>
                  <a:lnTo>
                    <a:pt x="18391" y="2516"/>
                  </a:lnTo>
                  <a:lnTo>
                    <a:pt x="18684" y="2028"/>
                  </a:lnTo>
                  <a:lnTo>
                    <a:pt x="19002" y="1491"/>
                  </a:lnTo>
                  <a:lnTo>
                    <a:pt x="19173" y="1246"/>
                  </a:lnTo>
                  <a:lnTo>
                    <a:pt x="19319" y="1051"/>
                  </a:lnTo>
                  <a:lnTo>
                    <a:pt x="19466" y="905"/>
                  </a:lnTo>
                  <a:lnTo>
                    <a:pt x="19539" y="880"/>
                  </a:lnTo>
                  <a:lnTo>
                    <a:pt x="19588" y="856"/>
                  </a:lnTo>
                  <a:lnTo>
                    <a:pt x="19661" y="856"/>
                  </a:lnTo>
                  <a:lnTo>
                    <a:pt x="19759" y="831"/>
                  </a:lnTo>
                  <a:lnTo>
                    <a:pt x="19832" y="782"/>
                  </a:lnTo>
                  <a:lnTo>
                    <a:pt x="19905" y="734"/>
                  </a:lnTo>
                  <a:lnTo>
                    <a:pt x="19954" y="660"/>
                  </a:lnTo>
                  <a:lnTo>
                    <a:pt x="19979" y="587"/>
                  </a:lnTo>
                  <a:lnTo>
                    <a:pt x="20003" y="514"/>
                  </a:lnTo>
                  <a:lnTo>
                    <a:pt x="20027" y="441"/>
                  </a:lnTo>
                  <a:lnTo>
                    <a:pt x="20003" y="343"/>
                  </a:lnTo>
                  <a:lnTo>
                    <a:pt x="19979" y="270"/>
                  </a:lnTo>
                  <a:lnTo>
                    <a:pt x="19954" y="196"/>
                  </a:lnTo>
                  <a:lnTo>
                    <a:pt x="19881" y="123"/>
                  </a:lnTo>
                  <a:lnTo>
                    <a:pt x="19832" y="74"/>
                  </a:lnTo>
                  <a:lnTo>
                    <a:pt x="19759" y="25"/>
                  </a:lnTo>
                  <a:lnTo>
                    <a:pt x="1966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653" name="Google Shape;4653;p39"/>
            <p:cNvSpPr/>
            <p:nvPr/>
          </p:nvSpPr>
          <p:spPr>
            <a:xfrm>
              <a:off x="3282450" y="5160575"/>
              <a:ext cx="412750" cy="140475"/>
            </a:xfrm>
            <a:custGeom>
              <a:avLst/>
              <a:gdLst/>
              <a:ahLst/>
              <a:cxnLst/>
              <a:rect l="l" t="t" r="r" b="b"/>
              <a:pathLst>
                <a:path w="16510" h="5619" extrusionOk="0">
                  <a:moveTo>
                    <a:pt x="8475" y="1"/>
                  </a:moveTo>
                  <a:lnTo>
                    <a:pt x="8157" y="50"/>
                  </a:lnTo>
                  <a:lnTo>
                    <a:pt x="7840" y="99"/>
                  </a:lnTo>
                  <a:lnTo>
                    <a:pt x="7522" y="172"/>
                  </a:lnTo>
                  <a:lnTo>
                    <a:pt x="7229" y="270"/>
                  </a:lnTo>
                  <a:lnTo>
                    <a:pt x="6936" y="367"/>
                  </a:lnTo>
                  <a:lnTo>
                    <a:pt x="6643" y="514"/>
                  </a:lnTo>
                  <a:lnTo>
                    <a:pt x="6374" y="660"/>
                  </a:lnTo>
                  <a:lnTo>
                    <a:pt x="6106" y="807"/>
                  </a:lnTo>
                  <a:lnTo>
                    <a:pt x="5862" y="1002"/>
                  </a:lnTo>
                  <a:lnTo>
                    <a:pt x="5617" y="1173"/>
                  </a:lnTo>
                  <a:lnTo>
                    <a:pt x="5398" y="1393"/>
                  </a:lnTo>
                  <a:lnTo>
                    <a:pt x="5202" y="1613"/>
                  </a:lnTo>
                  <a:lnTo>
                    <a:pt x="5007" y="1857"/>
                  </a:lnTo>
                  <a:lnTo>
                    <a:pt x="4811" y="2101"/>
                  </a:lnTo>
                  <a:lnTo>
                    <a:pt x="4640" y="2370"/>
                  </a:lnTo>
                  <a:lnTo>
                    <a:pt x="4372" y="2272"/>
                  </a:lnTo>
                  <a:lnTo>
                    <a:pt x="4103" y="2223"/>
                  </a:lnTo>
                  <a:lnTo>
                    <a:pt x="3834" y="2199"/>
                  </a:lnTo>
                  <a:lnTo>
                    <a:pt x="3541" y="2175"/>
                  </a:lnTo>
                  <a:lnTo>
                    <a:pt x="3199" y="2199"/>
                  </a:lnTo>
                  <a:lnTo>
                    <a:pt x="2858" y="2248"/>
                  </a:lnTo>
                  <a:lnTo>
                    <a:pt x="2516" y="2345"/>
                  </a:lnTo>
                  <a:lnTo>
                    <a:pt x="2198" y="2443"/>
                  </a:lnTo>
                  <a:lnTo>
                    <a:pt x="1881" y="2590"/>
                  </a:lnTo>
                  <a:lnTo>
                    <a:pt x="1588" y="2761"/>
                  </a:lnTo>
                  <a:lnTo>
                    <a:pt x="1319" y="2956"/>
                  </a:lnTo>
                  <a:lnTo>
                    <a:pt x="1075" y="3176"/>
                  </a:lnTo>
                  <a:lnTo>
                    <a:pt x="855" y="3420"/>
                  </a:lnTo>
                  <a:lnTo>
                    <a:pt x="635" y="3689"/>
                  </a:lnTo>
                  <a:lnTo>
                    <a:pt x="464" y="3982"/>
                  </a:lnTo>
                  <a:lnTo>
                    <a:pt x="318" y="4275"/>
                  </a:lnTo>
                  <a:lnTo>
                    <a:pt x="195" y="4592"/>
                  </a:lnTo>
                  <a:lnTo>
                    <a:pt x="98" y="4910"/>
                  </a:lnTo>
                  <a:lnTo>
                    <a:pt x="24" y="5252"/>
                  </a:lnTo>
                  <a:lnTo>
                    <a:pt x="0" y="5618"/>
                  </a:lnTo>
                  <a:lnTo>
                    <a:pt x="16510" y="5618"/>
                  </a:lnTo>
                  <a:lnTo>
                    <a:pt x="16437" y="5423"/>
                  </a:lnTo>
                  <a:lnTo>
                    <a:pt x="16339" y="5252"/>
                  </a:lnTo>
                  <a:lnTo>
                    <a:pt x="16119" y="4934"/>
                  </a:lnTo>
                  <a:lnTo>
                    <a:pt x="15851" y="4641"/>
                  </a:lnTo>
                  <a:lnTo>
                    <a:pt x="15533" y="4397"/>
                  </a:lnTo>
                  <a:lnTo>
                    <a:pt x="15362" y="4299"/>
                  </a:lnTo>
                  <a:lnTo>
                    <a:pt x="15191" y="4202"/>
                  </a:lnTo>
                  <a:lnTo>
                    <a:pt x="15020" y="4104"/>
                  </a:lnTo>
                  <a:lnTo>
                    <a:pt x="14825" y="4055"/>
                  </a:lnTo>
                  <a:lnTo>
                    <a:pt x="14629" y="3982"/>
                  </a:lnTo>
                  <a:lnTo>
                    <a:pt x="14434" y="3957"/>
                  </a:lnTo>
                  <a:lnTo>
                    <a:pt x="14214" y="3933"/>
                  </a:lnTo>
                  <a:lnTo>
                    <a:pt x="14019" y="3909"/>
                  </a:lnTo>
                  <a:lnTo>
                    <a:pt x="13775" y="3933"/>
                  </a:lnTo>
                  <a:lnTo>
                    <a:pt x="13555" y="3957"/>
                  </a:lnTo>
                  <a:lnTo>
                    <a:pt x="13457" y="3542"/>
                  </a:lnTo>
                  <a:lnTo>
                    <a:pt x="13335" y="3151"/>
                  </a:lnTo>
                  <a:lnTo>
                    <a:pt x="13164" y="2761"/>
                  </a:lnTo>
                  <a:lnTo>
                    <a:pt x="12969" y="2394"/>
                  </a:lnTo>
                  <a:lnTo>
                    <a:pt x="12749" y="2052"/>
                  </a:lnTo>
                  <a:lnTo>
                    <a:pt x="12505" y="1710"/>
                  </a:lnTo>
                  <a:lnTo>
                    <a:pt x="12212" y="1417"/>
                  </a:lnTo>
                  <a:lnTo>
                    <a:pt x="11918" y="1124"/>
                  </a:lnTo>
                  <a:lnTo>
                    <a:pt x="11577" y="880"/>
                  </a:lnTo>
                  <a:lnTo>
                    <a:pt x="11235" y="660"/>
                  </a:lnTo>
                  <a:lnTo>
                    <a:pt x="10868" y="465"/>
                  </a:lnTo>
                  <a:lnTo>
                    <a:pt x="10477" y="294"/>
                  </a:lnTo>
                  <a:lnTo>
                    <a:pt x="10087" y="172"/>
                  </a:lnTo>
                  <a:lnTo>
                    <a:pt x="9672" y="74"/>
                  </a:lnTo>
                  <a:lnTo>
                    <a:pt x="9232" y="25"/>
                  </a:lnTo>
                  <a:lnTo>
                    <a:pt x="879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654" name="Google Shape;4654;p39"/>
            <p:cNvSpPr/>
            <p:nvPr/>
          </p:nvSpPr>
          <p:spPr>
            <a:xfrm>
              <a:off x="3473550" y="5012225"/>
              <a:ext cx="30550" cy="129450"/>
            </a:xfrm>
            <a:custGeom>
              <a:avLst/>
              <a:gdLst/>
              <a:ahLst/>
              <a:cxnLst/>
              <a:rect l="l" t="t" r="r" b="b"/>
              <a:pathLst>
                <a:path w="1222" h="5178" extrusionOk="0">
                  <a:moveTo>
                    <a:pt x="953" y="0"/>
                  </a:moveTo>
                  <a:lnTo>
                    <a:pt x="831" y="24"/>
                  </a:lnTo>
                  <a:lnTo>
                    <a:pt x="758" y="98"/>
                  </a:lnTo>
                  <a:lnTo>
                    <a:pt x="684" y="171"/>
                  </a:lnTo>
                  <a:lnTo>
                    <a:pt x="660" y="293"/>
                  </a:lnTo>
                  <a:lnTo>
                    <a:pt x="635" y="464"/>
                  </a:lnTo>
                  <a:lnTo>
                    <a:pt x="587" y="611"/>
                  </a:lnTo>
                  <a:lnTo>
                    <a:pt x="513" y="733"/>
                  </a:lnTo>
                  <a:lnTo>
                    <a:pt x="391" y="879"/>
                  </a:lnTo>
                  <a:lnTo>
                    <a:pt x="269" y="1026"/>
                  </a:lnTo>
                  <a:lnTo>
                    <a:pt x="123" y="1246"/>
                  </a:lnTo>
                  <a:lnTo>
                    <a:pt x="74" y="1368"/>
                  </a:lnTo>
                  <a:lnTo>
                    <a:pt x="25" y="1490"/>
                  </a:lnTo>
                  <a:lnTo>
                    <a:pt x="0" y="1636"/>
                  </a:lnTo>
                  <a:lnTo>
                    <a:pt x="0" y="1832"/>
                  </a:lnTo>
                  <a:lnTo>
                    <a:pt x="0" y="2003"/>
                  </a:lnTo>
                  <a:lnTo>
                    <a:pt x="25" y="2149"/>
                  </a:lnTo>
                  <a:lnTo>
                    <a:pt x="74" y="2271"/>
                  </a:lnTo>
                  <a:lnTo>
                    <a:pt x="123" y="2394"/>
                  </a:lnTo>
                  <a:lnTo>
                    <a:pt x="269" y="2613"/>
                  </a:lnTo>
                  <a:lnTo>
                    <a:pt x="391" y="2784"/>
                  </a:lnTo>
                  <a:lnTo>
                    <a:pt x="513" y="2906"/>
                  </a:lnTo>
                  <a:lnTo>
                    <a:pt x="587" y="3029"/>
                  </a:lnTo>
                  <a:lnTo>
                    <a:pt x="635" y="3175"/>
                  </a:lnTo>
                  <a:lnTo>
                    <a:pt x="660" y="3346"/>
                  </a:lnTo>
                  <a:lnTo>
                    <a:pt x="635" y="3541"/>
                  </a:lnTo>
                  <a:lnTo>
                    <a:pt x="587" y="3688"/>
                  </a:lnTo>
                  <a:lnTo>
                    <a:pt x="513" y="3810"/>
                  </a:lnTo>
                  <a:lnTo>
                    <a:pt x="391" y="3932"/>
                  </a:lnTo>
                  <a:lnTo>
                    <a:pt x="269" y="4103"/>
                  </a:lnTo>
                  <a:lnTo>
                    <a:pt x="123" y="4299"/>
                  </a:lnTo>
                  <a:lnTo>
                    <a:pt x="74" y="4421"/>
                  </a:lnTo>
                  <a:lnTo>
                    <a:pt x="25" y="4567"/>
                  </a:lnTo>
                  <a:lnTo>
                    <a:pt x="0" y="4714"/>
                  </a:lnTo>
                  <a:lnTo>
                    <a:pt x="0" y="4885"/>
                  </a:lnTo>
                  <a:lnTo>
                    <a:pt x="0" y="5007"/>
                  </a:lnTo>
                  <a:lnTo>
                    <a:pt x="74" y="5080"/>
                  </a:lnTo>
                  <a:lnTo>
                    <a:pt x="171" y="5153"/>
                  </a:lnTo>
                  <a:lnTo>
                    <a:pt x="269" y="5178"/>
                  </a:lnTo>
                  <a:lnTo>
                    <a:pt x="391" y="5153"/>
                  </a:lnTo>
                  <a:lnTo>
                    <a:pt x="464" y="5080"/>
                  </a:lnTo>
                  <a:lnTo>
                    <a:pt x="538" y="5007"/>
                  </a:lnTo>
                  <a:lnTo>
                    <a:pt x="562" y="4885"/>
                  </a:lnTo>
                  <a:lnTo>
                    <a:pt x="587" y="4714"/>
                  </a:lnTo>
                  <a:lnTo>
                    <a:pt x="635" y="4567"/>
                  </a:lnTo>
                  <a:lnTo>
                    <a:pt x="709" y="4445"/>
                  </a:lnTo>
                  <a:lnTo>
                    <a:pt x="831" y="4299"/>
                  </a:lnTo>
                  <a:lnTo>
                    <a:pt x="953" y="4152"/>
                  </a:lnTo>
                  <a:lnTo>
                    <a:pt x="1099" y="3932"/>
                  </a:lnTo>
                  <a:lnTo>
                    <a:pt x="1148" y="3810"/>
                  </a:lnTo>
                  <a:lnTo>
                    <a:pt x="1197" y="3688"/>
                  </a:lnTo>
                  <a:lnTo>
                    <a:pt x="1222" y="3517"/>
                  </a:lnTo>
                  <a:lnTo>
                    <a:pt x="1222" y="3346"/>
                  </a:lnTo>
                  <a:lnTo>
                    <a:pt x="1222" y="3175"/>
                  </a:lnTo>
                  <a:lnTo>
                    <a:pt x="1197" y="3029"/>
                  </a:lnTo>
                  <a:lnTo>
                    <a:pt x="1148" y="2882"/>
                  </a:lnTo>
                  <a:lnTo>
                    <a:pt x="1099" y="2760"/>
                  </a:lnTo>
                  <a:lnTo>
                    <a:pt x="953" y="2564"/>
                  </a:lnTo>
                  <a:lnTo>
                    <a:pt x="831" y="2394"/>
                  </a:lnTo>
                  <a:lnTo>
                    <a:pt x="709" y="2271"/>
                  </a:lnTo>
                  <a:lnTo>
                    <a:pt x="635" y="2149"/>
                  </a:lnTo>
                  <a:lnTo>
                    <a:pt x="587" y="2003"/>
                  </a:lnTo>
                  <a:lnTo>
                    <a:pt x="562" y="1832"/>
                  </a:lnTo>
                  <a:lnTo>
                    <a:pt x="587" y="1636"/>
                  </a:lnTo>
                  <a:lnTo>
                    <a:pt x="635" y="1490"/>
                  </a:lnTo>
                  <a:lnTo>
                    <a:pt x="709" y="1368"/>
                  </a:lnTo>
                  <a:lnTo>
                    <a:pt x="831" y="1246"/>
                  </a:lnTo>
                  <a:lnTo>
                    <a:pt x="953" y="1075"/>
                  </a:lnTo>
                  <a:lnTo>
                    <a:pt x="1099" y="879"/>
                  </a:lnTo>
                  <a:lnTo>
                    <a:pt x="1148" y="757"/>
                  </a:lnTo>
                  <a:lnTo>
                    <a:pt x="1197" y="611"/>
                  </a:lnTo>
                  <a:lnTo>
                    <a:pt x="1222" y="464"/>
                  </a:lnTo>
                  <a:lnTo>
                    <a:pt x="1222" y="293"/>
                  </a:lnTo>
                  <a:lnTo>
                    <a:pt x="1222" y="171"/>
                  </a:lnTo>
                  <a:lnTo>
                    <a:pt x="1148" y="98"/>
                  </a:lnTo>
                  <a:lnTo>
                    <a:pt x="1051" y="24"/>
                  </a:lnTo>
                  <a:lnTo>
                    <a:pt x="95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655" name="Google Shape;4655;p39"/>
            <p:cNvSpPr/>
            <p:nvPr/>
          </p:nvSpPr>
          <p:spPr>
            <a:xfrm>
              <a:off x="3429575" y="5012225"/>
              <a:ext cx="31175" cy="129450"/>
            </a:xfrm>
            <a:custGeom>
              <a:avLst/>
              <a:gdLst/>
              <a:ahLst/>
              <a:cxnLst/>
              <a:rect l="l" t="t" r="r" b="b"/>
              <a:pathLst>
                <a:path w="1247" h="5178" extrusionOk="0">
                  <a:moveTo>
                    <a:pt x="953" y="0"/>
                  </a:moveTo>
                  <a:lnTo>
                    <a:pt x="856" y="24"/>
                  </a:lnTo>
                  <a:lnTo>
                    <a:pt x="758" y="98"/>
                  </a:lnTo>
                  <a:lnTo>
                    <a:pt x="709" y="171"/>
                  </a:lnTo>
                  <a:lnTo>
                    <a:pt x="685" y="293"/>
                  </a:lnTo>
                  <a:lnTo>
                    <a:pt x="660" y="464"/>
                  </a:lnTo>
                  <a:lnTo>
                    <a:pt x="612" y="611"/>
                  </a:lnTo>
                  <a:lnTo>
                    <a:pt x="514" y="733"/>
                  </a:lnTo>
                  <a:lnTo>
                    <a:pt x="416" y="879"/>
                  </a:lnTo>
                  <a:lnTo>
                    <a:pt x="270" y="1026"/>
                  </a:lnTo>
                  <a:lnTo>
                    <a:pt x="148" y="1246"/>
                  </a:lnTo>
                  <a:lnTo>
                    <a:pt x="74" y="1368"/>
                  </a:lnTo>
                  <a:lnTo>
                    <a:pt x="50" y="1490"/>
                  </a:lnTo>
                  <a:lnTo>
                    <a:pt x="1" y="1636"/>
                  </a:lnTo>
                  <a:lnTo>
                    <a:pt x="1" y="1832"/>
                  </a:lnTo>
                  <a:lnTo>
                    <a:pt x="1" y="2003"/>
                  </a:lnTo>
                  <a:lnTo>
                    <a:pt x="50" y="2149"/>
                  </a:lnTo>
                  <a:lnTo>
                    <a:pt x="74" y="2271"/>
                  </a:lnTo>
                  <a:lnTo>
                    <a:pt x="148" y="2394"/>
                  </a:lnTo>
                  <a:lnTo>
                    <a:pt x="270" y="2613"/>
                  </a:lnTo>
                  <a:lnTo>
                    <a:pt x="416" y="2784"/>
                  </a:lnTo>
                  <a:lnTo>
                    <a:pt x="514" y="2906"/>
                  </a:lnTo>
                  <a:lnTo>
                    <a:pt x="612" y="3029"/>
                  </a:lnTo>
                  <a:lnTo>
                    <a:pt x="660" y="3175"/>
                  </a:lnTo>
                  <a:lnTo>
                    <a:pt x="685" y="3346"/>
                  </a:lnTo>
                  <a:lnTo>
                    <a:pt x="660" y="3541"/>
                  </a:lnTo>
                  <a:lnTo>
                    <a:pt x="612" y="3688"/>
                  </a:lnTo>
                  <a:lnTo>
                    <a:pt x="514" y="3810"/>
                  </a:lnTo>
                  <a:lnTo>
                    <a:pt x="416" y="3932"/>
                  </a:lnTo>
                  <a:lnTo>
                    <a:pt x="270" y="4103"/>
                  </a:lnTo>
                  <a:lnTo>
                    <a:pt x="148" y="4299"/>
                  </a:lnTo>
                  <a:lnTo>
                    <a:pt x="74" y="4421"/>
                  </a:lnTo>
                  <a:lnTo>
                    <a:pt x="50" y="4567"/>
                  </a:lnTo>
                  <a:lnTo>
                    <a:pt x="1" y="4714"/>
                  </a:lnTo>
                  <a:lnTo>
                    <a:pt x="1" y="4885"/>
                  </a:lnTo>
                  <a:lnTo>
                    <a:pt x="25" y="5007"/>
                  </a:lnTo>
                  <a:lnTo>
                    <a:pt x="74" y="5080"/>
                  </a:lnTo>
                  <a:lnTo>
                    <a:pt x="172" y="5153"/>
                  </a:lnTo>
                  <a:lnTo>
                    <a:pt x="294" y="5178"/>
                  </a:lnTo>
                  <a:lnTo>
                    <a:pt x="392" y="5153"/>
                  </a:lnTo>
                  <a:lnTo>
                    <a:pt x="489" y="5080"/>
                  </a:lnTo>
                  <a:lnTo>
                    <a:pt x="538" y="5007"/>
                  </a:lnTo>
                  <a:lnTo>
                    <a:pt x="563" y="4885"/>
                  </a:lnTo>
                  <a:lnTo>
                    <a:pt x="587" y="4714"/>
                  </a:lnTo>
                  <a:lnTo>
                    <a:pt x="636" y="4567"/>
                  </a:lnTo>
                  <a:lnTo>
                    <a:pt x="734" y="4445"/>
                  </a:lnTo>
                  <a:lnTo>
                    <a:pt x="831" y="4299"/>
                  </a:lnTo>
                  <a:lnTo>
                    <a:pt x="978" y="4152"/>
                  </a:lnTo>
                  <a:lnTo>
                    <a:pt x="1100" y="3932"/>
                  </a:lnTo>
                  <a:lnTo>
                    <a:pt x="1149" y="3810"/>
                  </a:lnTo>
                  <a:lnTo>
                    <a:pt x="1198" y="3688"/>
                  </a:lnTo>
                  <a:lnTo>
                    <a:pt x="1222" y="3517"/>
                  </a:lnTo>
                  <a:lnTo>
                    <a:pt x="1247" y="3346"/>
                  </a:lnTo>
                  <a:lnTo>
                    <a:pt x="1222" y="3175"/>
                  </a:lnTo>
                  <a:lnTo>
                    <a:pt x="1198" y="3029"/>
                  </a:lnTo>
                  <a:lnTo>
                    <a:pt x="1149" y="2882"/>
                  </a:lnTo>
                  <a:lnTo>
                    <a:pt x="1100" y="2760"/>
                  </a:lnTo>
                  <a:lnTo>
                    <a:pt x="978" y="2564"/>
                  </a:lnTo>
                  <a:lnTo>
                    <a:pt x="831" y="2394"/>
                  </a:lnTo>
                  <a:lnTo>
                    <a:pt x="734" y="2271"/>
                  </a:lnTo>
                  <a:lnTo>
                    <a:pt x="636" y="2149"/>
                  </a:lnTo>
                  <a:lnTo>
                    <a:pt x="587" y="2003"/>
                  </a:lnTo>
                  <a:lnTo>
                    <a:pt x="563" y="1832"/>
                  </a:lnTo>
                  <a:lnTo>
                    <a:pt x="587" y="1636"/>
                  </a:lnTo>
                  <a:lnTo>
                    <a:pt x="636" y="1490"/>
                  </a:lnTo>
                  <a:lnTo>
                    <a:pt x="734" y="1368"/>
                  </a:lnTo>
                  <a:lnTo>
                    <a:pt x="831" y="1246"/>
                  </a:lnTo>
                  <a:lnTo>
                    <a:pt x="978" y="1075"/>
                  </a:lnTo>
                  <a:lnTo>
                    <a:pt x="1100" y="879"/>
                  </a:lnTo>
                  <a:lnTo>
                    <a:pt x="1149" y="757"/>
                  </a:lnTo>
                  <a:lnTo>
                    <a:pt x="1198" y="611"/>
                  </a:lnTo>
                  <a:lnTo>
                    <a:pt x="1222" y="464"/>
                  </a:lnTo>
                  <a:lnTo>
                    <a:pt x="1247" y="293"/>
                  </a:lnTo>
                  <a:lnTo>
                    <a:pt x="1222" y="171"/>
                  </a:lnTo>
                  <a:lnTo>
                    <a:pt x="1149" y="98"/>
                  </a:lnTo>
                  <a:lnTo>
                    <a:pt x="1076" y="24"/>
                  </a:lnTo>
                  <a:lnTo>
                    <a:pt x="95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656" name="Google Shape;4656;p39"/>
            <p:cNvSpPr/>
            <p:nvPr/>
          </p:nvSpPr>
          <p:spPr>
            <a:xfrm>
              <a:off x="3516900" y="5012225"/>
              <a:ext cx="31175" cy="129450"/>
            </a:xfrm>
            <a:custGeom>
              <a:avLst/>
              <a:gdLst/>
              <a:ahLst/>
              <a:cxnLst/>
              <a:rect l="l" t="t" r="r" b="b"/>
              <a:pathLst>
                <a:path w="1247" h="5178" extrusionOk="0">
                  <a:moveTo>
                    <a:pt x="953" y="0"/>
                  </a:moveTo>
                  <a:lnTo>
                    <a:pt x="855" y="24"/>
                  </a:lnTo>
                  <a:lnTo>
                    <a:pt x="758" y="98"/>
                  </a:lnTo>
                  <a:lnTo>
                    <a:pt x="709" y="171"/>
                  </a:lnTo>
                  <a:lnTo>
                    <a:pt x="684" y="293"/>
                  </a:lnTo>
                  <a:lnTo>
                    <a:pt x="660" y="464"/>
                  </a:lnTo>
                  <a:lnTo>
                    <a:pt x="611" y="611"/>
                  </a:lnTo>
                  <a:lnTo>
                    <a:pt x="513" y="733"/>
                  </a:lnTo>
                  <a:lnTo>
                    <a:pt x="416" y="879"/>
                  </a:lnTo>
                  <a:lnTo>
                    <a:pt x="269" y="1026"/>
                  </a:lnTo>
                  <a:lnTo>
                    <a:pt x="147" y="1246"/>
                  </a:lnTo>
                  <a:lnTo>
                    <a:pt x="98" y="1368"/>
                  </a:lnTo>
                  <a:lnTo>
                    <a:pt x="49" y="1490"/>
                  </a:lnTo>
                  <a:lnTo>
                    <a:pt x="25" y="1636"/>
                  </a:lnTo>
                  <a:lnTo>
                    <a:pt x="0" y="1832"/>
                  </a:lnTo>
                  <a:lnTo>
                    <a:pt x="25" y="2003"/>
                  </a:lnTo>
                  <a:lnTo>
                    <a:pt x="49" y="2149"/>
                  </a:lnTo>
                  <a:lnTo>
                    <a:pt x="98" y="2271"/>
                  </a:lnTo>
                  <a:lnTo>
                    <a:pt x="147" y="2394"/>
                  </a:lnTo>
                  <a:lnTo>
                    <a:pt x="269" y="2613"/>
                  </a:lnTo>
                  <a:lnTo>
                    <a:pt x="416" y="2784"/>
                  </a:lnTo>
                  <a:lnTo>
                    <a:pt x="513" y="2906"/>
                  </a:lnTo>
                  <a:lnTo>
                    <a:pt x="611" y="3029"/>
                  </a:lnTo>
                  <a:lnTo>
                    <a:pt x="660" y="3175"/>
                  </a:lnTo>
                  <a:lnTo>
                    <a:pt x="684" y="3346"/>
                  </a:lnTo>
                  <a:lnTo>
                    <a:pt x="660" y="3541"/>
                  </a:lnTo>
                  <a:lnTo>
                    <a:pt x="611" y="3688"/>
                  </a:lnTo>
                  <a:lnTo>
                    <a:pt x="513" y="3810"/>
                  </a:lnTo>
                  <a:lnTo>
                    <a:pt x="416" y="3932"/>
                  </a:lnTo>
                  <a:lnTo>
                    <a:pt x="269" y="4103"/>
                  </a:lnTo>
                  <a:lnTo>
                    <a:pt x="147" y="4299"/>
                  </a:lnTo>
                  <a:lnTo>
                    <a:pt x="98" y="4421"/>
                  </a:lnTo>
                  <a:lnTo>
                    <a:pt x="49" y="4567"/>
                  </a:lnTo>
                  <a:lnTo>
                    <a:pt x="25" y="4714"/>
                  </a:lnTo>
                  <a:lnTo>
                    <a:pt x="0" y="4885"/>
                  </a:lnTo>
                  <a:lnTo>
                    <a:pt x="25" y="5007"/>
                  </a:lnTo>
                  <a:lnTo>
                    <a:pt x="98" y="5080"/>
                  </a:lnTo>
                  <a:lnTo>
                    <a:pt x="171" y="5153"/>
                  </a:lnTo>
                  <a:lnTo>
                    <a:pt x="294" y="5178"/>
                  </a:lnTo>
                  <a:lnTo>
                    <a:pt x="391" y="5153"/>
                  </a:lnTo>
                  <a:lnTo>
                    <a:pt x="489" y="5080"/>
                  </a:lnTo>
                  <a:lnTo>
                    <a:pt x="538" y="5007"/>
                  </a:lnTo>
                  <a:lnTo>
                    <a:pt x="562" y="4885"/>
                  </a:lnTo>
                  <a:lnTo>
                    <a:pt x="587" y="4714"/>
                  </a:lnTo>
                  <a:lnTo>
                    <a:pt x="635" y="4567"/>
                  </a:lnTo>
                  <a:lnTo>
                    <a:pt x="733" y="4445"/>
                  </a:lnTo>
                  <a:lnTo>
                    <a:pt x="831" y="4299"/>
                  </a:lnTo>
                  <a:lnTo>
                    <a:pt x="977" y="4152"/>
                  </a:lnTo>
                  <a:lnTo>
                    <a:pt x="1099" y="3932"/>
                  </a:lnTo>
                  <a:lnTo>
                    <a:pt x="1173" y="3810"/>
                  </a:lnTo>
                  <a:lnTo>
                    <a:pt x="1197" y="3688"/>
                  </a:lnTo>
                  <a:lnTo>
                    <a:pt x="1246" y="3517"/>
                  </a:lnTo>
                  <a:lnTo>
                    <a:pt x="1246" y="3346"/>
                  </a:lnTo>
                  <a:lnTo>
                    <a:pt x="1246" y="3175"/>
                  </a:lnTo>
                  <a:lnTo>
                    <a:pt x="1197" y="3029"/>
                  </a:lnTo>
                  <a:lnTo>
                    <a:pt x="1173" y="2882"/>
                  </a:lnTo>
                  <a:lnTo>
                    <a:pt x="1099" y="2760"/>
                  </a:lnTo>
                  <a:lnTo>
                    <a:pt x="977" y="2564"/>
                  </a:lnTo>
                  <a:lnTo>
                    <a:pt x="831" y="2394"/>
                  </a:lnTo>
                  <a:lnTo>
                    <a:pt x="733" y="2271"/>
                  </a:lnTo>
                  <a:lnTo>
                    <a:pt x="635" y="2149"/>
                  </a:lnTo>
                  <a:lnTo>
                    <a:pt x="587" y="2003"/>
                  </a:lnTo>
                  <a:lnTo>
                    <a:pt x="562" y="1832"/>
                  </a:lnTo>
                  <a:lnTo>
                    <a:pt x="587" y="1636"/>
                  </a:lnTo>
                  <a:lnTo>
                    <a:pt x="635" y="1490"/>
                  </a:lnTo>
                  <a:lnTo>
                    <a:pt x="733" y="1368"/>
                  </a:lnTo>
                  <a:lnTo>
                    <a:pt x="831" y="1246"/>
                  </a:lnTo>
                  <a:lnTo>
                    <a:pt x="977" y="1075"/>
                  </a:lnTo>
                  <a:lnTo>
                    <a:pt x="1099" y="879"/>
                  </a:lnTo>
                  <a:lnTo>
                    <a:pt x="1173" y="757"/>
                  </a:lnTo>
                  <a:lnTo>
                    <a:pt x="1197" y="611"/>
                  </a:lnTo>
                  <a:lnTo>
                    <a:pt x="1246" y="464"/>
                  </a:lnTo>
                  <a:lnTo>
                    <a:pt x="1246" y="293"/>
                  </a:lnTo>
                  <a:lnTo>
                    <a:pt x="1222" y="171"/>
                  </a:lnTo>
                  <a:lnTo>
                    <a:pt x="1173" y="98"/>
                  </a:lnTo>
                  <a:lnTo>
                    <a:pt x="1075" y="24"/>
                  </a:lnTo>
                  <a:lnTo>
                    <a:pt x="95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4657" name="Google Shape;4657;p39"/>
          <p:cNvGrpSpPr/>
          <p:nvPr/>
        </p:nvGrpSpPr>
        <p:grpSpPr>
          <a:xfrm>
            <a:off x="3683970" y="4296723"/>
            <a:ext cx="459424" cy="417561"/>
            <a:chOff x="4562200" y="4968250"/>
            <a:chExt cx="549550" cy="499475"/>
          </a:xfrm>
        </p:grpSpPr>
        <p:sp>
          <p:nvSpPr>
            <p:cNvPr id="4658" name="Google Shape;4658;p39"/>
            <p:cNvSpPr/>
            <p:nvPr/>
          </p:nvSpPr>
          <p:spPr>
            <a:xfrm>
              <a:off x="4842450" y="5242400"/>
              <a:ext cx="213125" cy="225325"/>
            </a:xfrm>
            <a:custGeom>
              <a:avLst/>
              <a:gdLst/>
              <a:ahLst/>
              <a:cxnLst/>
              <a:rect l="l" t="t" r="r" b="b"/>
              <a:pathLst>
                <a:path w="8525" h="9013" extrusionOk="0">
                  <a:moveTo>
                    <a:pt x="8524" y="1"/>
                  </a:moveTo>
                  <a:lnTo>
                    <a:pt x="2272" y="3542"/>
                  </a:lnTo>
                  <a:lnTo>
                    <a:pt x="2150" y="3591"/>
                  </a:lnTo>
                  <a:lnTo>
                    <a:pt x="2028" y="3615"/>
                  </a:lnTo>
                  <a:lnTo>
                    <a:pt x="1906" y="3591"/>
                  </a:lnTo>
                  <a:lnTo>
                    <a:pt x="1808" y="3566"/>
                  </a:lnTo>
                  <a:lnTo>
                    <a:pt x="1735" y="3517"/>
                  </a:lnTo>
                  <a:lnTo>
                    <a:pt x="1662" y="3444"/>
                  </a:lnTo>
                  <a:lnTo>
                    <a:pt x="1588" y="3371"/>
                  </a:lnTo>
                  <a:lnTo>
                    <a:pt x="1" y="440"/>
                  </a:lnTo>
                  <a:lnTo>
                    <a:pt x="1" y="9013"/>
                  </a:lnTo>
                  <a:lnTo>
                    <a:pt x="8524" y="4104"/>
                  </a:lnTo>
                  <a:lnTo>
                    <a:pt x="85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659" name="Google Shape;4659;p39"/>
            <p:cNvSpPr/>
            <p:nvPr/>
          </p:nvSpPr>
          <p:spPr>
            <a:xfrm>
              <a:off x="4617775" y="5241800"/>
              <a:ext cx="212500" cy="225925"/>
            </a:xfrm>
            <a:custGeom>
              <a:avLst/>
              <a:gdLst/>
              <a:ahLst/>
              <a:cxnLst/>
              <a:rect l="l" t="t" r="r" b="b"/>
              <a:pathLst>
                <a:path w="8500" h="9037" extrusionOk="0">
                  <a:moveTo>
                    <a:pt x="0" y="0"/>
                  </a:moveTo>
                  <a:lnTo>
                    <a:pt x="0" y="4128"/>
                  </a:lnTo>
                  <a:lnTo>
                    <a:pt x="8499" y="9037"/>
                  </a:lnTo>
                  <a:lnTo>
                    <a:pt x="8499" y="586"/>
                  </a:lnTo>
                  <a:lnTo>
                    <a:pt x="6961" y="3395"/>
                  </a:lnTo>
                  <a:lnTo>
                    <a:pt x="6887" y="3468"/>
                  </a:lnTo>
                  <a:lnTo>
                    <a:pt x="6814" y="3541"/>
                  </a:lnTo>
                  <a:lnTo>
                    <a:pt x="6741" y="3590"/>
                  </a:lnTo>
                  <a:lnTo>
                    <a:pt x="6643" y="3615"/>
                  </a:lnTo>
                  <a:lnTo>
                    <a:pt x="6521" y="3639"/>
                  </a:lnTo>
                  <a:lnTo>
                    <a:pt x="6399" y="3615"/>
                  </a:lnTo>
                  <a:lnTo>
                    <a:pt x="6277" y="3566"/>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660" name="Google Shape;4660;p39"/>
            <p:cNvSpPr/>
            <p:nvPr/>
          </p:nvSpPr>
          <p:spPr>
            <a:xfrm>
              <a:off x="4631200" y="4968250"/>
              <a:ext cx="411550" cy="236325"/>
            </a:xfrm>
            <a:custGeom>
              <a:avLst/>
              <a:gdLst/>
              <a:ahLst/>
              <a:cxnLst/>
              <a:rect l="l" t="t" r="r" b="b"/>
              <a:pathLst>
                <a:path w="16462" h="9453" extrusionOk="0">
                  <a:moveTo>
                    <a:pt x="8182" y="1"/>
                  </a:moveTo>
                  <a:lnTo>
                    <a:pt x="0" y="4763"/>
                  </a:lnTo>
                  <a:lnTo>
                    <a:pt x="8231" y="9452"/>
                  </a:lnTo>
                  <a:lnTo>
                    <a:pt x="16462" y="4763"/>
                  </a:lnTo>
                  <a:lnTo>
                    <a:pt x="818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661" name="Google Shape;4661;p39"/>
            <p:cNvSpPr/>
            <p:nvPr/>
          </p:nvSpPr>
          <p:spPr>
            <a:xfrm>
              <a:off x="4562200" y="5094025"/>
              <a:ext cx="274800" cy="226550"/>
            </a:xfrm>
            <a:custGeom>
              <a:avLst/>
              <a:gdLst/>
              <a:ahLst/>
              <a:cxnLst/>
              <a:rect l="l" t="t" r="r" b="b"/>
              <a:pathLst>
                <a:path w="10992" h="9062" extrusionOk="0">
                  <a:moveTo>
                    <a:pt x="2248" y="1"/>
                  </a:moveTo>
                  <a:lnTo>
                    <a:pt x="1" y="4079"/>
                  </a:lnTo>
                  <a:lnTo>
                    <a:pt x="8744" y="9062"/>
                  </a:lnTo>
                  <a:lnTo>
                    <a:pt x="10991" y="4983"/>
                  </a:lnTo>
                  <a:lnTo>
                    <a:pt x="22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662" name="Google Shape;4662;p39"/>
            <p:cNvSpPr/>
            <p:nvPr/>
          </p:nvSpPr>
          <p:spPr>
            <a:xfrm>
              <a:off x="4836975" y="5094025"/>
              <a:ext cx="274775" cy="226550"/>
            </a:xfrm>
            <a:custGeom>
              <a:avLst/>
              <a:gdLst/>
              <a:ahLst/>
              <a:cxnLst/>
              <a:rect l="l" t="t" r="r" b="b"/>
              <a:pathLst>
                <a:path w="10991" h="9062" extrusionOk="0">
                  <a:moveTo>
                    <a:pt x="8743" y="1"/>
                  </a:moveTo>
                  <a:lnTo>
                    <a:pt x="0" y="4983"/>
                  </a:lnTo>
                  <a:lnTo>
                    <a:pt x="2247" y="9062"/>
                  </a:lnTo>
                  <a:lnTo>
                    <a:pt x="10990" y="4079"/>
                  </a:lnTo>
                  <a:lnTo>
                    <a:pt x="87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4663" name="Google Shape;4663;p39"/>
          <p:cNvGrpSpPr/>
          <p:nvPr/>
        </p:nvGrpSpPr>
        <p:grpSpPr>
          <a:xfrm>
            <a:off x="3190898" y="4320214"/>
            <a:ext cx="318516" cy="370076"/>
            <a:chOff x="3972400" y="4996350"/>
            <a:chExt cx="381000" cy="442675"/>
          </a:xfrm>
        </p:grpSpPr>
        <p:sp>
          <p:nvSpPr>
            <p:cNvPr id="4664" name="Google Shape;4664;p39"/>
            <p:cNvSpPr/>
            <p:nvPr/>
          </p:nvSpPr>
          <p:spPr>
            <a:xfrm>
              <a:off x="4157400" y="4996350"/>
              <a:ext cx="86725" cy="103200"/>
            </a:xfrm>
            <a:custGeom>
              <a:avLst/>
              <a:gdLst/>
              <a:ahLst/>
              <a:cxnLst/>
              <a:rect l="l" t="t" r="r" b="b"/>
              <a:pathLst>
                <a:path w="3469" h="4128" extrusionOk="0">
                  <a:moveTo>
                    <a:pt x="3395" y="0"/>
                  </a:moveTo>
                  <a:lnTo>
                    <a:pt x="3029" y="98"/>
                  </a:lnTo>
                  <a:lnTo>
                    <a:pt x="2638" y="195"/>
                  </a:lnTo>
                  <a:lnTo>
                    <a:pt x="2149" y="342"/>
                  </a:lnTo>
                  <a:lnTo>
                    <a:pt x="1661" y="537"/>
                  </a:lnTo>
                  <a:lnTo>
                    <a:pt x="1392" y="659"/>
                  </a:lnTo>
                  <a:lnTo>
                    <a:pt x="1148" y="806"/>
                  </a:lnTo>
                  <a:lnTo>
                    <a:pt x="904" y="953"/>
                  </a:lnTo>
                  <a:lnTo>
                    <a:pt x="684" y="1124"/>
                  </a:lnTo>
                  <a:lnTo>
                    <a:pt x="489" y="1319"/>
                  </a:lnTo>
                  <a:lnTo>
                    <a:pt x="318" y="1514"/>
                  </a:lnTo>
                  <a:lnTo>
                    <a:pt x="196" y="1710"/>
                  </a:lnTo>
                  <a:lnTo>
                    <a:pt x="98" y="1929"/>
                  </a:lnTo>
                  <a:lnTo>
                    <a:pt x="49" y="2149"/>
                  </a:lnTo>
                  <a:lnTo>
                    <a:pt x="0" y="2369"/>
                  </a:lnTo>
                  <a:lnTo>
                    <a:pt x="0" y="2589"/>
                  </a:lnTo>
                  <a:lnTo>
                    <a:pt x="25" y="2784"/>
                  </a:lnTo>
                  <a:lnTo>
                    <a:pt x="49" y="2980"/>
                  </a:lnTo>
                  <a:lnTo>
                    <a:pt x="98" y="3175"/>
                  </a:lnTo>
                  <a:lnTo>
                    <a:pt x="220" y="3517"/>
                  </a:lnTo>
                  <a:lnTo>
                    <a:pt x="342" y="3786"/>
                  </a:lnTo>
                  <a:lnTo>
                    <a:pt x="489" y="4030"/>
                  </a:lnTo>
                  <a:lnTo>
                    <a:pt x="757" y="4079"/>
                  </a:lnTo>
                  <a:lnTo>
                    <a:pt x="1050" y="4103"/>
                  </a:lnTo>
                  <a:lnTo>
                    <a:pt x="1392" y="4128"/>
                  </a:lnTo>
                  <a:lnTo>
                    <a:pt x="1588" y="4103"/>
                  </a:lnTo>
                  <a:lnTo>
                    <a:pt x="1808" y="4079"/>
                  </a:lnTo>
                  <a:lnTo>
                    <a:pt x="2003" y="4030"/>
                  </a:lnTo>
                  <a:lnTo>
                    <a:pt x="2198" y="3957"/>
                  </a:lnTo>
                  <a:lnTo>
                    <a:pt x="2394" y="3859"/>
                  </a:lnTo>
                  <a:lnTo>
                    <a:pt x="2589" y="3737"/>
                  </a:lnTo>
                  <a:lnTo>
                    <a:pt x="2760" y="3590"/>
                  </a:lnTo>
                  <a:lnTo>
                    <a:pt x="2931" y="3395"/>
                  </a:lnTo>
                  <a:lnTo>
                    <a:pt x="3053" y="3175"/>
                  </a:lnTo>
                  <a:lnTo>
                    <a:pt x="3175" y="2931"/>
                  </a:lnTo>
                  <a:lnTo>
                    <a:pt x="3273" y="2662"/>
                  </a:lnTo>
                  <a:lnTo>
                    <a:pt x="3346" y="2394"/>
                  </a:lnTo>
                  <a:lnTo>
                    <a:pt x="3395" y="2125"/>
                  </a:lnTo>
                  <a:lnTo>
                    <a:pt x="3419" y="1832"/>
                  </a:lnTo>
                  <a:lnTo>
                    <a:pt x="3468" y="1294"/>
                  </a:lnTo>
                  <a:lnTo>
                    <a:pt x="3468" y="782"/>
                  </a:lnTo>
                  <a:lnTo>
                    <a:pt x="3444" y="391"/>
                  </a:lnTo>
                  <a:lnTo>
                    <a:pt x="339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665" name="Google Shape;4665;p39"/>
            <p:cNvSpPr/>
            <p:nvPr/>
          </p:nvSpPr>
          <p:spPr>
            <a:xfrm>
              <a:off x="3972400" y="5048250"/>
              <a:ext cx="381000" cy="390775"/>
            </a:xfrm>
            <a:custGeom>
              <a:avLst/>
              <a:gdLst/>
              <a:ahLst/>
              <a:cxnLst/>
              <a:rect l="l" t="t" r="r" b="b"/>
              <a:pathLst>
                <a:path w="15240" h="15631" extrusionOk="0">
                  <a:moveTo>
                    <a:pt x="4689" y="3810"/>
                  </a:moveTo>
                  <a:lnTo>
                    <a:pt x="4787" y="3834"/>
                  </a:lnTo>
                  <a:lnTo>
                    <a:pt x="4860" y="3908"/>
                  </a:lnTo>
                  <a:lnTo>
                    <a:pt x="4885" y="4005"/>
                  </a:lnTo>
                  <a:lnTo>
                    <a:pt x="4885" y="4103"/>
                  </a:lnTo>
                  <a:lnTo>
                    <a:pt x="4836" y="4176"/>
                  </a:lnTo>
                  <a:lnTo>
                    <a:pt x="4787" y="4250"/>
                  </a:lnTo>
                  <a:lnTo>
                    <a:pt x="4689" y="4298"/>
                  </a:lnTo>
                  <a:lnTo>
                    <a:pt x="4421" y="4347"/>
                  </a:lnTo>
                  <a:lnTo>
                    <a:pt x="4176" y="4421"/>
                  </a:lnTo>
                  <a:lnTo>
                    <a:pt x="3957" y="4518"/>
                  </a:lnTo>
                  <a:lnTo>
                    <a:pt x="3737" y="4640"/>
                  </a:lnTo>
                  <a:lnTo>
                    <a:pt x="3566" y="4787"/>
                  </a:lnTo>
                  <a:lnTo>
                    <a:pt x="3395" y="4933"/>
                  </a:lnTo>
                  <a:lnTo>
                    <a:pt x="3248" y="5080"/>
                  </a:lnTo>
                  <a:lnTo>
                    <a:pt x="3102" y="5251"/>
                  </a:lnTo>
                  <a:lnTo>
                    <a:pt x="3004" y="5422"/>
                  </a:lnTo>
                  <a:lnTo>
                    <a:pt x="2882" y="5617"/>
                  </a:lnTo>
                  <a:lnTo>
                    <a:pt x="2735" y="5984"/>
                  </a:lnTo>
                  <a:lnTo>
                    <a:pt x="2613" y="6374"/>
                  </a:lnTo>
                  <a:lnTo>
                    <a:pt x="2516" y="6765"/>
                  </a:lnTo>
                  <a:lnTo>
                    <a:pt x="2491" y="6838"/>
                  </a:lnTo>
                  <a:lnTo>
                    <a:pt x="2442" y="6912"/>
                  </a:lnTo>
                  <a:lnTo>
                    <a:pt x="2369" y="6936"/>
                  </a:lnTo>
                  <a:lnTo>
                    <a:pt x="2296" y="6961"/>
                  </a:lnTo>
                  <a:lnTo>
                    <a:pt x="2247" y="6961"/>
                  </a:lnTo>
                  <a:lnTo>
                    <a:pt x="2149" y="6912"/>
                  </a:lnTo>
                  <a:lnTo>
                    <a:pt x="2076" y="6863"/>
                  </a:lnTo>
                  <a:lnTo>
                    <a:pt x="2052" y="6765"/>
                  </a:lnTo>
                  <a:lnTo>
                    <a:pt x="2052" y="6668"/>
                  </a:lnTo>
                  <a:lnTo>
                    <a:pt x="2100" y="6374"/>
                  </a:lnTo>
                  <a:lnTo>
                    <a:pt x="2174" y="6106"/>
                  </a:lnTo>
                  <a:lnTo>
                    <a:pt x="2271" y="5837"/>
                  </a:lnTo>
                  <a:lnTo>
                    <a:pt x="2369" y="5593"/>
                  </a:lnTo>
                  <a:lnTo>
                    <a:pt x="2491" y="5349"/>
                  </a:lnTo>
                  <a:lnTo>
                    <a:pt x="2613" y="5129"/>
                  </a:lnTo>
                  <a:lnTo>
                    <a:pt x="2760" y="4933"/>
                  </a:lnTo>
                  <a:lnTo>
                    <a:pt x="2906" y="4738"/>
                  </a:lnTo>
                  <a:lnTo>
                    <a:pt x="3077" y="4567"/>
                  </a:lnTo>
                  <a:lnTo>
                    <a:pt x="3248" y="4396"/>
                  </a:lnTo>
                  <a:lnTo>
                    <a:pt x="3444" y="4250"/>
                  </a:lnTo>
                  <a:lnTo>
                    <a:pt x="3663" y="4128"/>
                  </a:lnTo>
                  <a:lnTo>
                    <a:pt x="3883" y="4030"/>
                  </a:lnTo>
                  <a:lnTo>
                    <a:pt x="4103" y="3932"/>
                  </a:lnTo>
                  <a:lnTo>
                    <a:pt x="4347" y="3859"/>
                  </a:lnTo>
                  <a:lnTo>
                    <a:pt x="4616" y="3810"/>
                  </a:lnTo>
                  <a:close/>
                  <a:moveTo>
                    <a:pt x="6374" y="0"/>
                  </a:moveTo>
                  <a:lnTo>
                    <a:pt x="6008" y="293"/>
                  </a:lnTo>
                  <a:lnTo>
                    <a:pt x="6301" y="953"/>
                  </a:lnTo>
                  <a:lnTo>
                    <a:pt x="7083" y="2687"/>
                  </a:lnTo>
                  <a:lnTo>
                    <a:pt x="6619" y="2662"/>
                  </a:lnTo>
                  <a:lnTo>
                    <a:pt x="6179" y="2638"/>
                  </a:lnTo>
                  <a:lnTo>
                    <a:pt x="5373" y="2516"/>
                  </a:lnTo>
                  <a:lnTo>
                    <a:pt x="4592" y="2516"/>
                  </a:lnTo>
                  <a:lnTo>
                    <a:pt x="4421" y="2540"/>
                  </a:lnTo>
                  <a:lnTo>
                    <a:pt x="4225" y="2589"/>
                  </a:lnTo>
                  <a:lnTo>
                    <a:pt x="4030" y="2662"/>
                  </a:lnTo>
                  <a:lnTo>
                    <a:pt x="3834" y="2735"/>
                  </a:lnTo>
                  <a:lnTo>
                    <a:pt x="3419" y="2955"/>
                  </a:lnTo>
                  <a:lnTo>
                    <a:pt x="3004" y="3175"/>
                  </a:lnTo>
                  <a:lnTo>
                    <a:pt x="2638" y="3444"/>
                  </a:lnTo>
                  <a:lnTo>
                    <a:pt x="2271" y="3712"/>
                  </a:lnTo>
                  <a:lnTo>
                    <a:pt x="1929" y="4030"/>
                  </a:lnTo>
                  <a:lnTo>
                    <a:pt x="1612" y="4347"/>
                  </a:lnTo>
                  <a:lnTo>
                    <a:pt x="1319" y="4689"/>
                  </a:lnTo>
                  <a:lnTo>
                    <a:pt x="1075" y="5056"/>
                  </a:lnTo>
                  <a:lnTo>
                    <a:pt x="830" y="5446"/>
                  </a:lnTo>
                  <a:lnTo>
                    <a:pt x="611" y="5862"/>
                  </a:lnTo>
                  <a:lnTo>
                    <a:pt x="440" y="6301"/>
                  </a:lnTo>
                  <a:lnTo>
                    <a:pt x="293" y="6741"/>
                  </a:lnTo>
                  <a:lnTo>
                    <a:pt x="171" y="7205"/>
                  </a:lnTo>
                  <a:lnTo>
                    <a:pt x="73" y="7693"/>
                  </a:lnTo>
                  <a:lnTo>
                    <a:pt x="24" y="8206"/>
                  </a:lnTo>
                  <a:lnTo>
                    <a:pt x="0" y="8719"/>
                  </a:lnTo>
                  <a:lnTo>
                    <a:pt x="24" y="9256"/>
                  </a:lnTo>
                  <a:lnTo>
                    <a:pt x="73" y="9794"/>
                  </a:lnTo>
                  <a:lnTo>
                    <a:pt x="171" y="10307"/>
                  </a:lnTo>
                  <a:lnTo>
                    <a:pt x="293" y="10795"/>
                  </a:lnTo>
                  <a:lnTo>
                    <a:pt x="464" y="11308"/>
                  </a:lnTo>
                  <a:lnTo>
                    <a:pt x="659" y="11772"/>
                  </a:lnTo>
                  <a:lnTo>
                    <a:pt x="879" y="12236"/>
                  </a:lnTo>
                  <a:lnTo>
                    <a:pt x="1123" y="12676"/>
                  </a:lnTo>
                  <a:lnTo>
                    <a:pt x="1392" y="13091"/>
                  </a:lnTo>
                  <a:lnTo>
                    <a:pt x="1710" y="13506"/>
                  </a:lnTo>
                  <a:lnTo>
                    <a:pt x="2027" y="13872"/>
                  </a:lnTo>
                  <a:lnTo>
                    <a:pt x="2393" y="14239"/>
                  </a:lnTo>
                  <a:lnTo>
                    <a:pt x="2760" y="14581"/>
                  </a:lnTo>
                  <a:lnTo>
                    <a:pt x="3151" y="14874"/>
                  </a:lnTo>
                  <a:lnTo>
                    <a:pt x="3590" y="15167"/>
                  </a:lnTo>
                  <a:lnTo>
                    <a:pt x="4030" y="15411"/>
                  </a:lnTo>
                  <a:lnTo>
                    <a:pt x="4225" y="15509"/>
                  </a:lnTo>
                  <a:lnTo>
                    <a:pt x="4421" y="15582"/>
                  </a:lnTo>
                  <a:lnTo>
                    <a:pt x="4640" y="15631"/>
                  </a:lnTo>
                  <a:lnTo>
                    <a:pt x="5275" y="15631"/>
                  </a:lnTo>
                  <a:lnTo>
                    <a:pt x="5739" y="15558"/>
                  </a:lnTo>
                  <a:lnTo>
                    <a:pt x="6668" y="15362"/>
                  </a:lnTo>
                  <a:lnTo>
                    <a:pt x="7132" y="15289"/>
                  </a:lnTo>
                  <a:lnTo>
                    <a:pt x="7376" y="15264"/>
                  </a:lnTo>
                  <a:lnTo>
                    <a:pt x="7864" y="15264"/>
                  </a:lnTo>
                  <a:lnTo>
                    <a:pt x="8108" y="15289"/>
                  </a:lnTo>
                  <a:lnTo>
                    <a:pt x="8597" y="15362"/>
                  </a:lnTo>
                  <a:lnTo>
                    <a:pt x="9549" y="15558"/>
                  </a:lnTo>
                  <a:lnTo>
                    <a:pt x="9989" y="15606"/>
                  </a:lnTo>
                  <a:lnTo>
                    <a:pt x="10209" y="15631"/>
                  </a:lnTo>
                  <a:lnTo>
                    <a:pt x="10429" y="15631"/>
                  </a:lnTo>
                  <a:lnTo>
                    <a:pt x="10648" y="15606"/>
                  </a:lnTo>
                  <a:lnTo>
                    <a:pt x="10868" y="15558"/>
                  </a:lnTo>
                  <a:lnTo>
                    <a:pt x="11064" y="15484"/>
                  </a:lnTo>
                  <a:lnTo>
                    <a:pt x="11283" y="15387"/>
                  </a:lnTo>
                  <a:lnTo>
                    <a:pt x="11723" y="15142"/>
                  </a:lnTo>
                  <a:lnTo>
                    <a:pt x="12114" y="14849"/>
                  </a:lnTo>
                  <a:lnTo>
                    <a:pt x="12529" y="14532"/>
                  </a:lnTo>
                  <a:lnTo>
                    <a:pt x="12895" y="14214"/>
                  </a:lnTo>
                  <a:lnTo>
                    <a:pt x="13237" y="13848"/>
                  </a:lnTo>
                  <a:lnTo>
                    <a:pt x="13555" y="13457"/>
                  </a:lnTo>
                  <a:lnTo>
                    <a:pt x="13872" y="13066"/>
                  </a:lnTo>
                  <a:lnTo>
                    <a:pt x="14141" y="12651"/>
                  </a:lnTo>
                  <a:lnTo>
                    <a:pt x="14385" y="12212"/>
                  </a:lnTo>
                  <a:lnTo>
                    <a:pt x="14605" y="11748"/>
                  </a:lnTo>
                  <a:lnTo>
                    <a:pt x="14800" y="11283"/>
                  </a:lnTo>
                  <a:lnTo>
                    <a:pt x="14947" y="10795"/>
                  </a:lnTo>
                  <a:lnTo>
                    <a:pt x="15069" y="10282"/>
                  </a:lnTo>
                  <a:lnTo>
                    <a:pt x="15167" y="9769"/>
                  </a:lnTo>
                  <a:lnTo>
                    <a:pt x="15216" y="9256"/>
                  </a:lnTo>
                  <a:lnTo>
                    <a:pt x="15240" y="8719"/>
                  </a:lnTo>
                  <a:lnTo>
                    <a:pt x="15216" y="8182"/>
                  </a:lnTo>
                  <a:lnTo>
                    <a:pt x="15167" y="7669"/>
                  </a:lnTo>
                  <a:lnTo>
                    <a:pt x="15069" y="7180"/>
                  </a:lnTo>
                  <a:lnTo>
                    <a:pt x="14947" y="6692"/>
                  </a:lnTo>
                  <a:lnTo>
                    <a:pt x="14776" y="6252"/>
                  </a:lnTo>
                  <a:lnTo>
                    <a:pt x="14605" y="5813"/>
                  </a:lnTo>
                  <a:lnTo>
                    <a:pt x="14385" y="5398"/>
                  </a:lnTo>
                  <a:lnTo>
                    <a:pt x="14141" y="5007"/>
                  </a:lnTo>
                  <a:lnTo>
                    <a:pt x="13848" y="4616"/>
                  </a:lnTo>
                  <a:lnTo>
                    <a:pt x="13555" y="4274"/>
                  </a:lnTo>
                  <a:lnTo>
                    <a:pt x="13213" y="3957"/>
                  </a:lnTo>
                  <a:lnTo>
                    <a:pt x="12871" y="3639"/>
                  </a:lnTo>
                  <a:lnTo>
                    <a:pt x="12505" y="3370"/>
                  </a:lnTo>
                  <a:lnTo>
                    <a:pt x="12089" y="3102"/>
                  </a:lnTo>
                  <a:lnTo>
                    <a:pt x="11674" y="2858"/>
                  </a:lnTo>
                  <a:lnTo>
                    <a:pt x="11259" y="2662"/>
                  </a:lnTo>
                  <a:lnTo>
                    <a:pt x="11064" y="2589"/>
                  </a:lnTo>
                  <a:lnTo>
                    <a:pt x="10893" y="2540"/>
                  </a:lnTo>
                  <a:lnTo>
                    <a:pt x="10697" y="2516"/>
                  </a:lnTo>
                  <a:lnTo>
                    <a:pt x="10526" y="2491"/>
                  </a:lnTo>
                  <a:lnTo>
                    <a:pt x="10111" y="2491"/>
                  </a:lnTo>
                  <a:lnTo>
                    <a:pt x="9696" y="2516"/>
                  </a:lnTo>
                  <a:lnTo>
                    <a:pt x="8841" y="2613"/>
                  </a:lnTo>
                  <a:lnTo>
                    <a:pt x="8426" y="2662"/>
                  </a:lnTo>
                  <a:lnTo>
                    <a:pt x="7986" y="2687"/>
                  </a:lnTo>
                  <a:lnTo>
                    <a:pt x="637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4666" name="Google Shape;4666;p39"/>
          <p:cNvGrpSpPr/>
          <p:nvPr/>
        </p:nvGrpSpPr>
        <p:grpSpPr>
          <a:xfrm>
            <a:off x="4251594" y="4289073"/>
            <a:ext cx="451252" cy="432860"/>
            <a:chOff x="5241175" y="4959100"/>
            <a:chExt cx="539775" cy="517775"/>
          </a:xfrm>
        </p:grpSpPr>
        <p:sp>
          <p:nvSpPr>
            <p:cNvPr id="4667" name="Google Shape;4667;p39"/>
            <p:cNvSpPr/>
            <p:nvPr/>
          </p:nvSpPr>
          <p:spPr>
            <a:xfrm>
              <a:off x="5575150" y="4959100"/>
              <a:ext cx="161225" cy="178300"/>
            </a:xfrm>
            <a:custGeom>
              <a:avLst/>
              <a:gdLst/>
              <a:ahLst/>
              <a:cxnLst/>
              <a:rect l="l" t="t" r="r" b="b"/>
              <a:pathLst>
                <a:path w="6449" h="7132" extrusionOk="0">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668" name="Google Shape;4668;p39"/>
            <p:cNvSpPr/>
            <p:nvPr/>
          </p:nvSpPr>
          <p:spPr>
            <a:xfrm>
              <a:off x="5330925" y="4985350"/>
              <a:ext cx="128250" cy="148400"/>
            </a:xfrm>
            <a:custGeom>
              <a:avLst/>
              <a:gdLst/>
              <a:ahLst/>
              <a:cxnLst/>
              <a:rect l="l" t="t" r="r" b="b"/>
              <a:pathLst>
                <a:path w="5130" h="5936" extrusionOk="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669" name="Google Shape;4669;p39"/>
            <p:cNvSpPr/>
            <p:nvPr/>
          </p:nvSpPr>
          <p:spPr>
            <a:xfrm>
              <a:off x="5241175" y="5241175"/>
              <a:ext cx="180125" cy="109325"/>
            </a:xfrm>
            <a:custGeom>
              <a:avLst/>
              <a:gdLst/>
              <a:ahLst/>
              <a:cxnLst/>
              <a:rect l="l" t="t" r="r" b="b"/>
              <a:pathLst>
                <a:path w="7205" h="4373" extrusionOk="0">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670" name="Google Shape;4670;p39"/>
            <p:cNvSpPr/>
            <p:nvPr/>
          </p:nvSpPr>
          <p:spPr>
            <a:xfrm>
              <a:off x="5461575" y="5316900"/>
              <a:ext cx="89175" cy="159975"/>
            </a:xfrm>
            <a:custGeom>
              <a:avLst/>
              <a:gdLst/>
              <a:ahLst/>
              <a:cxnLst/>
              <a:rect l="l" t="t" r="r" b="b"/>
              <a:pathLst>
                <a:path w="3567" h="6399" extrusionOk="0">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419" y="25"/>
                  </a:lnTo>
                  <a:lnTo>
                    <a:pt x="2126" y="49"/>
                  </a:lnTo>
                  <a:lnTo>
                    <a:pt x="1808" y="25"/>
                  </a:lnTo>
                  <a:lnTo>
                    <a:pt x="149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671" name="Google Shape;4671;p39"/>
            <p:cNvSpPr/>
            <p:nvPr/>
          </p:nvSpPr>
          <p:spPr>
            <a:xfrm>
              <a:off x="5619100" y="5194175"/>
              <a:ext cx="161850" cy="89775"/>
            </a:xfrm>
            <a:custGeom>
              <a:avLst/>
              <a:gdLst/>
              <a:ahLst/>
              <a:cxnLst/>
              <a:rect l="l" t="t" r="r" b="b"/>
              <a:pathLst>
                <a:path w="6474" h="3591" extrusionOk="0">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672" name="Google Shape;4672;p39"/>
            <p:cNvSpPr/>
            <p:nvPr/>
          </p:nvSpPr>
          <p:spPr>
            <a:xfrm>
              <a:off x="5420075" y="5116000"/>
              <a:ext cx="189300" cy="189925"/>
            </a:xfrm>
            <a:custGeom>
              <a:avLst/>
              <a:gdLst/>
              <a:ahLst/>
              <a:cxnLst/>
              <a:rect l="l" t="t" r="r" b="b"/>
              <a:pathLst>
                <a:path w="7572" h="7597" extrusionOk="0">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4673" name="Google Shape;4673;p39"/>
          <p:cNvSpPr/>
          <p:nvPr/>
        </p:nvSpPr>
        <p:spPr>
          <a:xfrm>
            <a:off x="4842355" y="4395912"/>
            <a:ext cx="397142" cy="219513"/>
          </a:xfrm>
          <a:custGeom>
            <a:avLst/>
            <a:gdLst/>
            <a:ahLst/>
            <a:cxnLst/>
            <a:rect l="l" t="t" r="r" b="b"/>
            <a:pathLst>
              <a:path w="19002" h="10503" extrusionOk="0">
                <a:moveTo>
                  <a:pt x="17072" y="1100"/>
                </a:moveTo>
                <a:lnTo>
                  <a:pt x="17145" y="1124"/>
                </a:lnTo>
                <a:lnTo>
                  <a:pt x="17268" y="1197"/>
                </a:lnTo>
                <a:lnTo>
                  <a:pt x="17365" y="1320"/>
                </a:lnTo>
                <a:lnTo>
                  <a:pt x="17390" y="1393"/>
                </a:lnTo>
                <a:lnTo>
                  <a:pt x="17390" y="1490"/>
                </a:lnTo>
                <a:lnTo>
                  <a:pt x="17390" y="1564"/>
                </a:lnTo>
                <a:lnTo>
                  <a:pt x="17365" y="1637"/>
                </a:lnTo>
                <a:lnTo>
                  <a:pt x="17268" y="1759"/>
                </a:lnTo>
                <a:lnTo>
                  <a:pt x="17145" y="1832"/>
                </a:lnTo>
                <a:lnTo>
                  <a:pt x="17072" y="1857"/>
                </a:lnTo>
                <a:lnTo>
                  <a:pt x="16926" y="1857"/>
                </a:lnTo>
                <a:lnTo>
                  <a:pt x="16852" y="1832"/>
                </a:lnTo>
                <a:lnTo>
                  <a:pt x="16730" y="1759"/>
                </a:lnTo>
                <a:lnTo>
                  <a:pt x="16657" y="1637"/>
                </a:lnTo>
                <a:lnTo>
                  <a:pt x="16633" y="1564"/>
                </a:lnTo>
                <a:lnTo>
                  <a:pt x="16608" y="1490"/>
                </a:lnTo>
                <a:lnTo>
                  <a:pt x="16633" y="1393"/>
                </a:lnTo>
                <a:lnTo>
                  <a:pt x="16657" y="1320"/>
                </a:lnTo>
                <a:lnTo>
                  <a:pt x="16730" y="1197"/>
                </a:lnTo>
                <a:lnTo>
                  <a:pt x="16852" y="1124"/>
                </a:lnTo>
                <a:lnTo>
                  <a:pt x="16926" y="1100"/>
                </a:lnTo>
                <a:close/>
                <a:moveTo>
                  <a:pt x="15924" y="1"/>
                </a:moveTo>
                <a:lnTo>
                  <a:pt x="15656" y="25"/>
                </a:lnTo>
                <a:lnTo>
                  <a:pt x="15387" y="74"/>
                </a:lnTo>
                <a:lnTo>
                  <a:pt x="15192" y="123"/>
                </a:lnTo>
                <a:lnTo>
                  <a:pt x="14996" y="172"/>
                </a:lnTo>
                <a:lnTo>
                  <a:pt x="14801" y="269"/>
                </a:lnTo>
                <a:lnTo>
                  <a:pt x="14605" y="367"/>
                </a:lnTo>
                <a:lnTo>
                  <a:pt x="14435" y="489"/>
                </a:lnTo>
                <a:lnTo>
                  <a:pt x="14264" y="611"/>
                </a:lnTo>
                <a:lnTo>
                  <a:pt x="14093" y="758"/>
                </a:lnTo>
                <a:lnTo>
                  <a:pt x="13970" y="929"/>
                </a:lnTo>
                <a:lnTo>
                  <a:pt x="13824" y="1100"/>
                </a:lnTo>
                <a:lnTo>
                  <a:pt x="13726" y="1271"/>
                </a:lnTo>
                <a:lnTo>
                  <a:pt x="13629" y="1466"/>
                </a:lnTo>
                <a:lnTo>
                  <a:pt x="13531" y="1661"/>
                </a:lnTo>
                <a:lnTo>
                  <a:pt x="13482" y="1881"/>
                </a:lnTo>
                <a:lnTo>
                  <a:pt x="13433" y="2101"/>
                </a:lnTo>
                <a:lnTo>
                  <a:pt x="13409" y="2345"/>
                </a:lnTo>
                <a:lnTo>
                  <a:pt x="13409" y="2565"/>
                </a:lnTo>
                <a:lnTo>
                  <a:pt x="6668" y="4372"/>
                </a:lnTo>
                <a:lnTo>
                  <a:pt x="6986" y="4592"/>
                </a:lnTo>
                <a:lnTo>
                  <a:pt x="7303" y="4812"/>
                </a:lnTo>
                <a:lnTo>
                  <a:pt x="7621" y="5032"/>
                </a:lnTo>
                <a:lnTo>
                  <a:pt x="7938" y="5203"/>
                </a:lnTo>
                <a:lnTo>
                  <a:pt x="8280" y="5374"/>
                </a:lnTo>
                <a:lnTo>
                  <a:pt x="8597" y="5496"/>
                </a:lnTo>
                <a:lnTo>
                  <a:pt x="8939" y="5618"/>
                </a:lnTo>
                <a:lnTo>
                  <a:pt x="9257" y="5740"/>
                </a:lnTo>
                <a:lnTo>
                  <a:pt x="9599" y="5813"/>
                </a:lnTo>
                <a:lnTo>
                  <a:pt x="9941" y="5862"/>
                </a:lnTo>
                <a:lnTo>
                  <a:pt x="10258" y="5911"/>
                </a:lnTo>
                <a:lnTo>
                  <a:pt x="10600" y="5935"/>
                </a:lnTo>
                <a:lnTo>
                  <a:pt x="10942" y="5935"/>
                </a:lnTo>
                <a:lnTo>
                  <a:pt x="11284" y="5911"/>
                </a:lnTo>
                <a:lnTo>
                  <a:pt x="11626" y="5862"/>
                </a:lnTo>
                <a:lnTo>
                  <a:pt x="11968" y="5813"/>
                </a:lnTo>
                <a:lnTo>
                  <a:pt x="12285" y="5716"/>
                </a:lnTo>
                <a:lnTo>
                  <a:pt x="12603" y="5642"/>
                </a:lnTo>
                <a:lnTo>
                  <a:pt x="13140" y="5423"/>
                </a:lnTo>
                <a:lnTo>
                  <a:pt x="13629" y="5203"/>
                </a:lnTo>
                <a:lnTo>
                  <a:pt x="14044" y="4983"/>
                </a:lnTo>
                <a:lnTo>
                  <a:pt x="14386" y="4763"/>
                </a:lnTo>
                <a:lnTo>
                  <a:pt x="14630" y="4592"/>
                </a:lnTo>
                <a:lnTo>
                  <a:pt x="14850" y="4421"/>
                </a:lnTo>
                <a:lnTo>
                  <a:pt x="14923" y="4372"/>
                </a:lnTo>
                <a:lnTo>
                  <a:pt x="15021" y="4348"/>
                </a:lnTo>
                <a:lnTo>
                  <a:pt x="15118" y="4372"/>
                </a:lnTo>
                <a:lnTo>
                  <a:pt x="15192" y="4421"/>
                </a:lnTo>
                <a:lnTo>
                  <a:pt x="15240" y="4519"/>
                </a:lnTo>
                <a:lnTo>
                  <a:pt x="15240" y="4592"/>
                </a:lnTo>
                <a:lnTo>
                  <a:pt x="15240" y="4690"/>
                </a:lnTo>
                <a:lnTo>
                  <a:pt x="15167" y="4763"/>
                </a:lnTo>
                <a:lnTo>
                  <a:pt x="15045" y="4861"/>
                </a:lnTo>
                <a:lnTo>
                  <a:pt x="14752" y="5105"/>
                </a:lnTo>
                <a:lnTo>
                  <a:pt x="14312" y="5398"/>
                </a:lnTo>
                <a:lnTo>
                  <a:pt x="14019" y="5569"/>
                </a:lnTo>
                <a:lnTo>
                  <a:pt x="13702" y="5716"/>
                </a:lnTo>
                <a:lnTo>
                  <a:pt x="13213" y="5935"/>
                </a:lnTo>
                <a:lnTo>
                  <a:pt x="12969" y="6033"/>
                </a:lnTo>
                <a:lnTo>
                  <a:pt x="12676" y="6131"/>
                </a:lnTo>
                <a:lnTo>
                  <a:pt x="12090" y="6277"/>
                </a:lnTo>
                <a:lnTo>
                  <a:pt x="11797" y="6326"/>
                </a:lnTo>
                <a:lnTo>
                  <a:pt x="11479" y="6375"/>
                </a:lnTo>
                <a:lnTo>
                  <a:pt x="11137" y="6400"/>
                </a:lnTo>
                <a:lnTo>
                  <a:pt x="10796" y="6424"/>
                </a:lnTo>
                <a:lnTo>
                  <a:pt x="10429" y="6400"/>
                </a:lnTo>
                <a:lnTo>
                  <a:pt x="10063" y="6375"/>
                </a:lnTo>
                <a:lnTo>
                  <a:pt x="9696" y="6326"/>
                </a:lnTo>
                <a:lnTo>
                  <a:pt x="9306" y="6229"/>
                </a:lnTo>
                <a:lnTo>
                  <a:pt x="8915" y="6131"/>
                </a:lnTo>
                <a:lnTo>
                  <a:pt x="8500" y="5984"/>
                </a:lnTo>
                <a:lnTo>
                  <a:pt x="8085" y="5813"/>
                </a:lnTo>
                <a:lnTo>
                  <a:pt x="7669" y="5594"/>
                </a:lnTo>
                <a:lnTo>
                  <a:pt x="7572" y="5569"/>
                </a:lnTo>
                <a:lnTo>
                  <a:pt x="7376" y="5471"/>
                </a:lnTo>
                <a:lnTo>
                  <a:pt x="7254" y="5471"/>
                </a:lnTo>
                <a:lnTo>
                  <a:pt x="7132" y="5496"/>
                </a:lnTo>
                <a:lnTo>
                  <a:pt x="318" y="7694"/>
                </a:lnTo>
                <a:lnTo>
                  <a:pt x="245" y="7743"/>
                </a:lnTo>
                <a:lnTo>
                  <a:pt x="147" y="7792"/>
                </a:lnTo>
                <a:lnTo>
                  <a:pt x="98" y="7865"/>
                </a:lnTo>
                <a:lnTo>
                  <a:pt x="49" y="7938"/>
                </a:lnTo>
                <a:lnTo>
                  <a:pt x="1" y="8036"/>
                </a:lnTo>
                <a:lnTo>
                  <a:pt x="1" y="8134"/>
                </a:lnTo>
                <a:lnTo>
                  <a:pt x="1" y="8207"/>
                </a:lnTo>
                <a:lnTo>
                  <a:pt x="25" y="8305"/>
                </a:lnTo>
                <a:lnTo>
                  <a:pt x="98" y="8451"/>
                </a:lnTo>
                <a:lnTo>
                  <a:pt x="196" y="8549"/>
                </a:lnTo>
                <a:lnTo>
                  <a:pt x="318" y="8622"/>
                </a:lnTo>
                <a:lnTo>
                  <a:pt x="489" y="8646"/>
                </a:lnTo>
                <a:lnTo>
                  <a:pt x="611" y="8622"/>
                </a:lnTo>
                <a:lnTo>
                  <a:pt x="269" y="8793"/>
                </a:lnTo>
                <a:lnTo>
                  <a:pt x="171" y="8842"/>
                </a:lnTo>
                <a:lnTo>
                  <a:pt x="123" y="8915"/>
                </a:lnTo>
                <a:lnTo>
                  <a:pt x="49" y="8988"/>
                </a:lnTo>
                <a:lnTo>
                  <a:pt x="25" y="9086"/>
                </a:lnTo>
                <a:lnTo>
                  <a:pt x="1" y="9159"/>
                </a:lnTo>
                <a:lnTo>
                  <a:pt x="1" y="9257"/>
                </a:lnTo>
                <a:lnTo>
                  <a:pt x="1" y="9355"/>
                </a:lnTo>
                <a:lnTo>
                  <a:pt x="49" y="9452"/>
                </a:lnTo>
                <a:lnTo>
                  <a:pt x="123" y="9575"/>
                </a:lnTo>
                <a:lnTo>
                  <a:pt x="220" y="9648"/>
                </a:lnTo>
                <a:lnTo>
                  <a:pt x="342" y="9697"/>
                </a:lnTo>
                <a:lnTo>
                  <a:pt x="489" y="9721"/>
                </a:lnTo>
                <a:lnTo>
                  <a:pt x="587" y="9721"/>
                </a:lnTo>
                <a:lnTo>
                  <a:pt x="684" y="9672"/>
                </a:lnTo>
                <a:lnTo>
                  <a:pt x="855" y="9599"/>
                </a:lnTo>
                <a:lnTo>
                  <a:pt x="782" y="9721"/>
                </a:lnTo>
                <a:lnTo>
                  <a:pt x="758" y="9868"/>
                </a:lnTo>
                <a:lnTo>
                  <a:pt x="782" y="10014"/>
                </a:lnTo>
                <a:lnTo>
                  <a:pt x="831" y="10161"/>
                </a:lnTo>
                <a:lnTo>
                  <a:pt x="929" y="10258"/>
                </a:lnTo>
                <a:lnTo>
                  <a:pt x="1026" y="10307"/>
                </a:lnTo>
                <a:lnTo>
                  <a:pt x="1124" y="10356"/>
                </a:lnTo>
                <a:lnTo>
                  <a:pt x="1246" y="10380"/>
                </a:lnTo>
                <a:lnTo>
                  <a:pt x="1393" y="10356"/>
                </a:lnTo>
                <a:lnTo>
                  <a:pt x="1515" y="10283"/>
                </a:lnTo>
                <a:lnTo>
                  <a:pt x="6082" y="7303"/>
                </a:lnTo>
                <a:lnTo>
                  <a:pt x="6546" y="7523"/>
                </a:lnTo>
                <a:lnTo>
                  <a:pt x="7108" y="7743"/>
                </a:lnTo>
                <a:lnTo>
                  <a:pt x="7791" y="7987"/>
                </a:lnTo>
                <a:lnTo>
                  <a:pt x="8524" y="8207"/>
                </a:lnTo>
                <a:lnTo>
                  <a:pt x="9306" y="8402"/>
                </a:lnTo>
                <a:lnTo>
                  <a:pt x="10087" y="8549"/>
                </a:lnTo>
                <a:lnTo>
                  <a:pt x="10454" y="8598"/>
                </a:lnTo>
                <a:lnTo>
                  <a:pt x="10820" y="8646"/>
                </a:lnTo>
                <a:lnTo>
                  <a:pt x="11528" y="8646"/>
                </a:lnTo>
                <a:lnTo>
                  <a:pt x="12212" y="10356"/>
                </a:lnTo>
                <a:lnTo>
                  <a:pt x="12261" y="10405"/>
                </a:lnTo>
                <a:lnTo>
                  <a:pt x="12310" y="10454"/>
                </a:lnTo>
                <a:lnTo>
                  <a:pt x="12383" y="10478"/>
                </a:lnTo>
                <a:lnTo>
                  <a:pt x="12456" y="10503"/>
                </a:lnTo>
                <a:lnTo>
                  <a:pt x="13384" y="10503"/>
                </a:lnTo>
                <a:lnTo>
                  <a:pt x="13482" y="10478"/>
                </a:lnTo>
                <a:lnTo>
                  <a:pt x="13555" y="10454"/>
                </a:lnTo>
                <a:lnTo>
                  <a:pt x="13604" y="10405"/>
                </a:lnTo>
                <a:lnTo>
                  <a:pt x="13629" y="10332"/>
                </a:lnTo>
                <a:lnTo>
                  <a:pt x="13629" y="10234"/>
                </a:lnTo>
                <a:lnTo>
                  <a:pt x="13580" y="10161"/>
                </a:lnTo>
                <a:lnTo>
                  <a:pt x="13506" y="10087"/>
                </a:lnTo>
                <a:lnTo>
                  <a:pt x="13409" y="10087"/>
                </a:lnTo>
                <a:lnTo>
                  <a:pt x="12603" y="10014"/>
                </a:lnTo>
                <a:lnTo>
                  <a:pt x="12163" y="8646"/>
                </a:lnTo>
                <a:lnTo>
                  <a:pt x="12700" y="8598"/>
                </a:lnTo>
                <a:lnTo>
                  <a:pt x="13067" y="8549"/>
                </a:lnTo>
                <a:lnTo>
                  <a:pt x="13482" y="8475"/>
                </a:lnTo>
                <a:lnTo>
                  <a:pt x="13922" y="8378"/>
                </a:lnTo>
                <a:lnTo>
                  <a:pt x="14386" y="8280"/>
                </a:lnTo>
                <a:lnTo>
                  <a:pt x="14874" y="8109"/>
                </a:lnTo>
                <a:lnTo>
                  <a:pt x="15363" y="7914"/>
                </a:lnTo>
                <a:lnTo>
                  <a:pt x="15827" y="7670"/>
                </a:lnTo>
                <a:lnTo>
                  <a:pt x="16046" y="7547"/>
                </a:lnTo>
                <a:lnTo>
                  <a:pt x="16291" y="7376"/>
                </a:lnTo>
                <a:lnTo>
                  <a:pt x="16486" y="7205"/>
                </a:lnTo>
                <a:lnTo>
                  <a:pt x="16681" y="7035"/>
                </a:lnTo>
                <a:lnTo>
                  <a:pt x="16877" y="6839"/>
                </a:lnTo>
                <a:lnTo>
                  <a:pt x="17072" y="6619"/>
                </a:lnTo>
                <a:lnTo>
                  <a:pt x="17219" y="6375"/>
                </a:lnTo>
                <a:lnTo>
                  <a:pt x="17365" y="6131"/>
                </a:lnTo>
                <a:lnTo>
                  <a:pt x="17512" y="5862"/>
                </a:lnTo>
                <a:lnTo>
                  <a:pt x="17610" y="5569"/>
                </a:lnTo>
                <a:lnTo>
                  <a:pt x="17707" y="5276"/>
                </a:lnTo>
                <a:lnTo>
                  <a:pt x="17780" y="4959"/>
                </a:lnTo>
                <a:lnTo>
                  <a:pt x="17829" y="4592"/>
                </a:lnTo>
                <a:lnTo>
                  <a:pt x="17854" y="4226"/>
                </a:lnTo>
                <a:lnTo>
                  <a:pt x="17854" y="3884"/>
                </a:lnTo>
                <a:lnTo>
                  <a:pt x="17829" y="3444"/>
                </a:lnTo>
                <a:lnTo>
                  <a:pt x="17829" y="2980"/>
                </a:lnTo>
                <a:lnTo>
                  <a:pt x="17829" y="2760"/>
                </a:lnTo>
                <a:lnTo>
                  <a:pt x="17878" y="2590"/>
                </a:lnTo>
                <a:lnTo>
                  <a:pt x="18440" y="2370"/>
                </a:lnTo>
                <a:lnTo>
                  <a:pt x="18733" y="2272"/>
                </a:lnTo>
                <a:lnTo>
                  <a:pt x="18293" y="2125"/>
                </a:lnTo>
                <a:lnTo>
                  <a:pt x="18586" y="1979"/>
                </a:lnTo>
                <a:lnTo>
                  <a:pt x="18855" y="1857"/>
                </a:lnTo>
                <a:lnTo>
                  <a:pt x="18953" y="1808"/>
                </a:lnTo>
                <a:lnTo>
                  <a:pt x="19002" y="1759"/>
                </a:lnTo>
                <a:lnTo>
                  <a:pt x="19002" y="1710"/>
                </a:lnTo>
                <a:lnTo>
                  <a:pt x="18953" y="1686"/>
                </a:lnTo>
                <a:lnTo>
                  <a:pt x="18000" y="1271"/>
                </a:lnTo>
                <a:lnTo>
                  <a:pt x="17780" y="1026"/>
                </a:lnTo>
                <a:lnTo>
                  <a:pt x="17561" y="782"/>
                </a:lnTo>
                <a:lnTo>
                  <a:pt x="17243" y="514"/>
                </a:lnTo>
                <a:lnTo>
                  <a:pt x="17048" y="391"/>
                </a:lnTo>
                <a:lnTo>
                  <a:pt x="16852" y="269"/>
                </a:lnTo>
                <a:lnTo>
                  <a:pt x="16633" y="172"/>
                </a:lnTo>
                <a:lnTo>
                  <a:pt x="16413" y="98"/>
                </a:lnTo>
                <a:lnTo>
                  <a:pt x="16169" y="25"/>
                </a:lnTo>
                <a:lnTo>
                  <a:pt x="159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nvGrpSpPr>
          <p:cNvPr id="4674" name="Google Shape;4674;p39"/>
          <p:cNvGrpSpPr/>
          <p:nvPr/>
        </p:nvGrpSpPr>
        <p:grpSpPr>
          <a:xfrm>
            <a:off x="5458778" y="4353382"/>
            <a:ext cx="289444" cy="332833"/>
            <a:chOff x="6685175" y="5036025"/>
            <a:chExt cx="346225" cy="398125"/>
          </a:xfrm>
        </p:grpSpPr>
        <p:sp>
          <p:nvSpPr>
            <p:cNvPr id="4675" name="Google Shape;4675;p39"/>
            <p:cNvSpPr/>
            <p:nvPr/>
          </p:nvSpPr>
          <p:spPr>
            <a:xfrm>
              <a:off x="6743800" y="5036025"/>
              <a:ext cx="105650" cy="147775"/>
            </a:xfrm>
            <a:custGeom>
              <a:avLst/>
              <a:gdLst/>
              <a:ahLst/>
              <a:cxnLst/>
              <a:rect l="l" t="t" r="r" b="b"/>
              <a:pathLst>
                <a:path w="4226" h="5911" extrusionOk="0">
                  <a:moveTo>
                    <a:pt x="2931" y="1"/>
                  </a:moveTo>
                  <a:lnTo>
                    <a:pt x="2736" y="25"/>
                  </a:lnTo>
                  <a:lnTo>
                    <a:pt x="2516" y="74"/>
                  </a:lnTo>
                  <a:lnTo>
                    <a:pt x="2272" y="147"/>
                  </a:lnTo>
                  <a:lnTo>
                    <a:pt x="2027" y="269"/>
                  </a:lnTo>
                  <a:lnTo>
                    <a:pt x="1783" y="416"/>
                  </a:lnTo>
                  <a:lnTo>
                    <a:pt x="1539" y="611"/>
                  </a:lnTo>
                  <a:lnTo>
                    <a:pt x="1319" y="807"/>
                  </a:lnTo>
                  <a:lnTo>
                    <a:pt x="1075" y="1026"/>
                  </a:lnTo>
                  <a:lnTo>
                    <a:pt x="855" y="1271"/>
                  </a:lnTo>
                  <a:lnTo>
                    <a:pt x="660" y="1539"/>
                  </a:lnTo>
                  <a:lnTo>
                    <a:pt x="489" y="1808"/>
                  </a:lnTo>
                  <a:lnTo>
                    <a:pt x="318" y="2101"/>
                  </a:lnTo>
                  <a:lnTo>
                    <a:pt x="196" y="2370"/>
                  </a:lnTo>
                  <a:lnTo>
                    <a:pt x="98" y="2663"/>
                  </a:lnTo>
                  <a:lnTo>
                    <a:pt x="25" y="2956"/>
                  </a:lnTo>
                  <a:lnTo>
                    <a:pt x="0" y="3249"/>
                  </a:lnTo>
                  <a:lnTo>
                    <a:pt x="0" y="3517"/>
                  </a:lnTo>
                  <a:lnTo>
                    <a:pt x="49" y="3786"/>
                  </a:lnTo>
                  <a:lnTo>
                    <a:pt x="122" y="4055"/>
                  </a:lnTo>
                  <a:lnTo>
                    <a:pt x="196" y="4299"/>
                  </a:lnTo>
                  <a:lnTo>
                    <a:pt x="293" y="4543"/>
                  </a:lnTo>
                  <a:lnTo>
                    <a:pt x="415" y="4763"/>
                  </a:lnTo>
                  <a:lnTo>
                    <a:pt x="562" y="4958"/>
                  </a:lnTo>
                  <a:lnTo>
                    <a:pt x="708" y="5154"/>
                  </a:lnTo>
                  <a:lnTo>
                    <a:pt x="855" y="5325"/>
                  </a:lnTo>
                  <a:lnTo>
                    <a:pt x="1026" y="5471"/>
                  </a:lnTo>
                  <a:lnTo>
                    <a:pt x="1221" y="5618"/>
                  </a:lnTo>
                  <a:lnTo>
                    <a:pt x="1392" y="5716"/>
                  </a:lnTo>
                  <a:lnTo>
                    <a:pt x="1588" y="5813"/>
                  </a:lnTo>
                  <a:lnTo>
                    <a:pt x="1807" y="5862"/>
                  </a:lnTo>
                  <a:lnTo>
                    <a:pt x="2003" y="5911"/>
                  </a:lnTo>
                  <a:lnTo>
                    <a:pt x="2442" y="5911"/>
                  </a:lnTo>
                  <a:lnTo>
                    <a:pt x="2662" y="5862"/>
                  </a:lnTo>
                  <a:lnTo>
                    <a:pt x="2858" y="5789"/>
                  </a:lnTo>
                  <a:lnTo>
                    <a:pt x="3053" y="5716"/>
                  </a:lnTo>
                  <a:lnTo>
                    <a:pt x="3224" y="5593"/>
                  </a:lnTo>
                  <a:lnTo>
                    <a:pt x="3395" y="5471"/>
                  </a:lnTo>
                  <a:lnTo>
                    <a:pt x="3541" y="5300"/>
                  </a:lnTo>
                  <a:lnTo>
                    <a:pt x="3688" y="5129"/>
                  </a:lnTo>
                  <a:lnTo>
                    <a:pt x="3810" y="4934"/>
                  </a:lnTo>
                  <a:lnTo>
                    <a:pt x="3932" y="4739"/>
                  </a:lnTo>
                  <a:lnTo>
                    <a:pt x="4030" y="4519"/>
                  </a:lnTo>
                  <a:lnTo>
                    <a:pt x="4103" y="4275"/>
                  </a:lnTo>
                  <a:lnTo>
                    <a:pt x="4152" y="4030"/>
                  </a:lnTo>
                  <a:lnTo>
                    <a:pt x="4201" y="3786"/>
                  </a:lnTo>
                  <a:lnTo>
                    <a:pt x="4225" y="3517"/>
                  </a:lnTo>
                  <a:lnTo>
                    <a:pt x="4201" y="3249"/>
                  </a:lnTo>
                  <a:lnTo>
                    <a:pt x="4176" y="2980"/>
                  </a:lnTo>
                  <a:lnTo>
                    <a:pt x="4054" y="1881"/>
                  </a:lnTo>
                  <a:lnTo>
                    <a:pt x="3957" y="1368"/>
                  </a:lnTo>
                  <a:lnTo>
                    <a:pt x="3835" y="904"/>
                  </a:lnTo>
                  <a:lnTo>
                    <a:pt x="3737" y="684"/>
                  </a:lnTo>
                  <a:lnTo>
                    <a:pt x="3664" y="513"/>
                  </a:lnTo>
                  <a:lnTo>
                    <a:pt x="3541" y="342"/>
                  </a:lnTo>
                  <a:lnTo>
                    <a:pt x="3419" y="220"/>
                  </a:lnTo>
                  <a:lnTo>
                    <a:pt x="3273" y="123"/>
                  </a:lnTo>
                  <a:lnTo>
                    <a:pt x="3126" y="49"/>
                  </a:lnTo>
                  <a:lnTo>
                    <a:pt x="293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676" name="Google Shape;4676;p39"/>
            <p:cNvSpPr/>
            <p:nvPr/>
          </p:nvSpPr>
          <p:spPr>
            <a:xfrm>
              <a:off x="6685175" y="5152025"/>
              <a:ext cx="84275" cy="117275"/>
            </a:xfrm>
            <a:custGeom>
              <a:avLst/>
              <a:gdLst/>
              <a:ahLst/>
              <a:cxnLst/>
              <a:rect l="l" t="t" r="r" b="b"/>
              <a:pathLst>
                <a:path w="3371" h="4691" extrusionOk="0">
                  <a:moveTo>
                    <a:pt x="1368" y="1"/>
                  </a:moveTo>
                  <a:lnTo>
                    <a:pt x="1197" y="25"/>
                  </a:lnTo>
                  <a:lnTo>
                    <a:pt x="1026" y="99"/>
                  </a:lnTo>
                  <a:lnTo>
                    <a:pt x="855" y="172"/>
                  </a:lnTo>
                  <a:lnTo>
                    <a:pt x="709" y="270"/>
                  </a:lnTo>
                  <a:lnTo>
                    <a:pt x="562" y="392"/>
                  </a:lnTo>
                  <a:lnTo>
                    <a:pt x="440" y="538"/>
                  </a:lnTo>
                  <a:lnTo>
                    <a:pt x="318" y="685"/>
                  </a:lnTo>
                  <a:lnTo>
                    <a:pt x="220" y="856"/>
                  </a:lnTo>
                  <a:lnTo>
                    <a:pt x="147" y="1051"/>
                  </a:lnTo>
                  <a:lnTo>
                    <a:pt x="74" y="1247"/>
                  </a:lnTo>
                  <a:lnTo>
                    <a:pt x="49" y="1442"/>
                  </a:lnTo>
                  <a:lnTo>
                    <a:pt x="1" y="1662"/>
                  </a:lnTo>
                  <a:lnTo>
                    <a:pt x="1" y="1882"/>
                  </a:lnTo>
                  <a:lnTo>
                    <a:pt x="1" y="2101"/>
                  </a:lnTo>
                  <a:lnTo>
                    <a:pt x="25" y="2346"/>
                  </a:lnTo>
                  <a:lnTo>
                    <a:pt x="74" y="2565"/>
                  </a:lnTo>
                  <a:lnTo>
                    <a:pt x="147" y="2810"/>
                  </a:lnTo>
                  <a:lnTo>
                    <a:pt x="220" y="3054"/>
                  </a:lnTo>
                  <a:lnTo>
                    <a:pt x="342" y="3274"/>
                  </a:lnTo>
                  <a:lnTo>
                    <a:pt x="440" y="3493"/>
                  </a:lnTo>
                  <a:lnTo>
                    <a:pt x="587" y="3689"/>
                  </a:lnTo>
                  <a:lnTo>
                    <a:pt x="733" y="3860"/>
                  </a:lnTo>
                  <a:lnTo>
                    <a:pt x="880" y="4031"/>
                  </a:lnTo>
                  <a:lnTo>
                    <a:pt x="1051" y="4177"/>
                  </a:lnTo>
                  <a:lnTo>
                    <a:pt x="1222" y="4324"/>
                  </a:lnTo>
                  <a:lnTo>
                    <a:pt x="1393" y="4422"/>
                  </a:lnTo>
                  <a:lnTo>
                    <a:pt x="1564" y="4519"/>
                  </a:lnTo>
                  <a:lnTo>
                    <a:pt x="1759" y="4592"/>
                  </a:lnTo>
                  <a:lnTo>
                    <a:pt x="1954" y="4641"/>
                  </a:lnTo>
                  <a:lnTo>
                    <a:pt x="2125" y="4690"/>
                  </a:lnTo>
                  <a:lnTo>
                    <a:pt x="2516" y="4690"/>
                  </a:lnTo>
                  <a:lnTo>
                    <a:pt x="2687" y="4641"/>
                  </a:lnTo>
                  <a:lnTo>
                    <a:pt x="2882" y="4592"/>
                  </a:lnTo>
                  <a:lnTo>
                    <a:pt x="3029" y="4495"/>
                  </a:lnTo>
                  <a:lnTo>
                    <a:pt x="3151" y="4397"/>
                  </a:lnTo>
                  <a:lnTo>
                    <a:pt x="3249" y="4299"/>
                  </a:lnTo>
                  <a:lnTo>
                    <a:pt x="3322" y="4153"/>
                  </a:lnTo>
                  <a:lnTo>
                    <a:pt x="3371" y="4006"/>
                  </a:lnTo>
                  <a:lnTo>
                    <a:pt x="3371" y="3860"/>
                  </a:lnTo>
                  <a:lnTo>
                    <a:pt x="3371" y="3689"/>
                  </a:lnTo>
                  <a:lnTo>
                    <a:pt x="3347" y="3518"/>
                  </a:lnTo>
                  <a:lnTo>
                    <a:pt x="3249" y="3127"/>
                  </a:lnTo>
                  <a:lnTo>
                    <a:pt x="3078" y="2712"/>
                  </a:lnTo>
                  <a:lnTo>
                    <a:pt x="2712" y="1808"/>
                  </a:lnTo>
                  <a:lnTo>
                    <a:pt x="2370" y="953"/>
                  </a:lnTo>
                  <a:lnTo>
                    <a:pt x="2199" y="612"/>
                  </a:lnTo>
                  <a:lnTo>
                    <a:pt x="2028" y="343"/>
                  </a:lnTo>
                  <a:lnTo>
                    <a:pt x="1954" y="221"/>
                  </a:lnTo>
                  <a:lnTo>
                    <a:pt x="1857" y="123"/>
                  </a:lnTo>
                  <a:lnTo>
                    <a:pt x="1735" y="74"/>
                  </a:lnTo>
                  <a:lnTo>
                    <a:pt x="1637" y="25"/>
                  </a:lnTo>
                  <a:lnTo>
                    <a:pt x="149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677" name="Google Shape;4677;p39"/>
            <p:cNvSpPr/>
            <p:nvPr/>
          </p:nvSpPr>
          <p:spPr>
            <a:xfrm>
              <a:off x="6871400" y="5038475"/>
              <a:ext cx="105650" cy="145325"/>
            </a:xfrm>
            <a:custGeom>
              <a:avLst/>
              <a:gdLst/>
              <a:ahLst/>
              <a:cxnLst/>
              <a:rect l="l" t="t" r="r" b="b"/>
              <a:pathLst>
                <a:path w="4226" h="5813" extrusionOk="0">
                  <a:moveTo>
                    <a:pt x="1295" y="0"/>
                  </a:moveTo>
                  <a:lnTo>
                    <a:pt x="1100" y="49"/>
                  </a:lnTo>
                  <a:lnTo>
                    <a:pt x="953" y="98"/>
                  </a:lnTo>
                  <a:lnTo>
                    <a:pt x="807" y="196"/>
                  </a:lnTo>
                  <a:lnTo>
                    <a:pt x="684" y="318"/>
                  </a:lnTo>
                  <a:lnTo>
                    <a:pt x="587" y="464"/>
                  </a:lnTo>
                  <a:lnTo>
                    <a:pt x="489" y="660"/>
                  </a:lnTo>
                  <a:lnTo>
                    <a:pt x="391" y="855"/>
                  </a:lnTo>
                  <a:lnTo>
                    <a:pt x="269" y="1295"/>
                  </a:lnTo>
                  <a:lnTo>
                    <a:pt x="172" y="1808"/>
                  </a:lnTo>
                  <a:lnTo>
                    <a:pt x="49" y="2882"/>
                  </a:lnTo>
                  <a:lnTo>
                    <a:pt x="1" y="3151"/>
                  </a:lnTo>
                  <a:lnTo>
                    <a:pt x="1" y="3419"/>
                  </a:lnTo>
                  <a:lnTo>
                    <a:pt x="25" y="3688"/>
                  </a:lnTo>
                  <a:lnTo>
                    <a:pt x="74" y="3932"/>
                  </a:lnTo>
                  <a:lnTo>
                    <a:pt x="123" y="4177"/>
                  </a:lnTo>
                  <a:lnTo>
                    <a:pt x="196" y="4421"/>
                  </a:lnTo>
                  <a:lnTo>
                    <a:pt x="294" y="4641"/>
                  </a:lnTo>
                  <a:lnTo>
                    <a:pt x="416" y="4836"/>
                  </a:lnTo>
                  <a:lnTo>
                    <a:pt x="538" y="5031"/>
                  </a:lnTo>
                  <a:lnTo>
                    <a:pt x="684" y="5202"/>
                  </a:lnTo>
                  <a:lnTo>
                    <a:pt x="831" y="5373"/>
                  </a:lnTo>
                  <a:lnTo>
                    <a:pt x="1002" y="5495"/>
                  </a:lnTo>
                  <a:lnTo>
                    <a:pt x="1173" y="5618"/>
                  </a:lnTo>
                  <a:lnTo>
                    <a:pt x="1368" y="5691"/>
                  </a:lnTo>
                  <a:lnTo>
                    <a:pt x="1588" y="5764"/>
                  </a:lnTo>
                  <a:lnTo>
                    <a:pt x="1783" y="5813"/>
                  </a:lnTo>
                  <a:lnTo>
                    <a:pt x="2223" y="5813"/>
                  </a:lnTo>
                  <a:lnTo>
                    <a:pt x="2418" y="5764"/>
                  </a:lnTo>
                  <a:lnTo>
                    <a:pt x="2638" y="5715"/>
                  </a:lnTo>
                  <a:lnTo>
                    <a:pt x="2834" y="5618"/>
                  </a:lnTo>
                  <a:lnTo>
                    <a:pt x="3005" y="5520"/>
                  </a:lnTo>
                  <a:lnTo>
                    <a:pt x="3200" y="5373"/>
                  </a:lnTo>
                  <a:lnTo>
                    <a:pt x="3371" y="5227"/>
                  </a:lnTo>
                  <a:lnTo>
                    <a:pt x="3517" y="5056"/>
                  </a:lnTo>
                  <a:lnTo>
                    <a:pt x="3664" y="4860"/>
                  </a:lnTo>
                  <a:lnTo>
                    <a:pt x="3811" y="4665"/>
                  </a:lnTo>
                  <a:lnTo>
                    <a:pt x="3933" y="4445"/>
                  </a:lnTo>
                  <a:lnTo>
                    <a:pt x="4030" y="4201"/>
                  </a:lnTo>
                  <a:lnTo>
                    <a:pt x="4104" y="3957"/>
                  </a:lnTo>
                  <a:lnTo>
                    <a:pt x="4177" y="3688"/>
                  </a:lnTo>
                  <a:lnTo>
                    <a:pt x="4226" y="3419"/>
                  </a:lnTo>
                  <a:lnTo>
                    <a:pt x="4226" y="3151"/>
                  </a:lnTo>
                  <a:lnTo>
                    <a:pt x="4201" y="2858"/>
                  </a:lnTo>
                  <a:lnTo>
                    <a:pt x="4128" y="2589"/>
                  </a:lnTo>
                  <a:lnTo>
                    <a:pt x="4030" y="2296"/>
                  </a:lnTo>
                  <a:lnTo>
                    <a:pt x="3908" y="2027"/>
                  </a:lnTo>
                  <a:lnTo>
                    <a:pt x="3737" y="1734"/>
                  </a:lnTo>
                  <a:lnTo>
                    <a:pt x="3566" y="1490"/>
                  </a:lnTo>
                  <a:lnTo>
                    <a:pt x="3371" y="1221"/>
                  </a:lnTo>
                  <a:lnTo>
                    <a:pt x="3151" y="1002"/>
                  </a:lnTo>
                  <a:lnTo>
                    <a:pt x="2907" y="782"/>
                  </a:lnTo>
                  <a:lnTo>
                    <a:pt x="2687" y="586"/>
                  </a:lnTo>
                  <a:lnTo>
                    <a:pt x="2443" y="415"/>
                  </a:lnTo>
                  <a:lnTo>
                    <a:pt x="2199" y="269"/>
                  </a:lnTo>
                  <a:lnTo>
                    <a:pt x="1954" y="147"/>
                  </a:lnTo>
                  <a:lnTo>
                    <a:pt x="1710" y="74"/>
                  </a:lnTo>
                  <a:lnTo>
                    <a:pt x="1490" y="25"/>
                  </a:lnTo>
                  <a:lnTo>
                    <a:pt x="129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678" name="Google Shape;4678;p39"/>
            <p:cNvSpPr/>
            <p:nvPr/>
          </p:nvSpPr>
          <p:spPr>
            <a:xfrm>
              <a:off x="6944050" y="5155700"/>
              <a:ext cx="87350" cy="116025"/>
            </a:xfrm>
            <a:custGeom>
              <a:avLst/>
              <a:gdLst/>
              <a:ahLst/>
              <a:cxnLst/>
              <a:rect l="l" t="t" r="r" b="b"/>
              <a:pathLst>
                <a:path w="3494" h="4641" extrusionOk="0">
                  <a:moveTo>
                    <a:pt x="1979" y="0"/>
                  </a:moveTo>
                  <a:lnTo>
                    <a:pt x="1857" y="49"/>
                  </a:lnTo>
                  <a:lnTo>
                    <a:pt x="1735" y="98"/>
                  </a:lnTo>
                  <a:lnTo>
                    <a:pt x="1637" y="196"/>
                  </a:lnTo>
                  <a:lnTo>
                    <a:pt x="1540" y="294"/>
                  </a:lnTo>
                  <a:lnTo>
                    <a:pt x="1369" y="562"/>
                  </a:lnTo>
                  <a:lnTo>
                    <a:pt x="1173" y="904"/>
                  </a:lnTo>
                  <a:lnTo>
                    <a:pt x="782" y="1735"/>
                  </a:lnTo>
                  <a:lnTo>
                    <a:pt x="367" y="2614"/>
                  </a:lnTo>
                  <a:lnTo>
                    <a:pt x="196" y="3005"/>
                  </a:lnTo>
                  <a:lnTo>
                    <a:pt x="74" y="3395"/>
                  </a:lnTo>
                  <a:lnTo>
                    <a:pt x="25" y="3566"/>
                  </a:lnTo>
                  <a:lnTo>
                    <a:pt x="1" y="3737"/>
                  </a:lnTo>
                  <a:lnTo>
                    <a:pt x="25" y="3908"/>
                  </a:lnTo>
                  <a:lnTo>
                    <a:pt x="50" y="4055"/>
                  </a:lnTo>
                  <a:lnTo>
                    <a:pt x="99" y="4177"/>
                  </a:lnTo>
                  <a:lnTo>
                    <a:pt x="196" y="4299"/>
                  </a:lnTo>
                  <a:lnTo>
                    <a:pt x="318" y="4397"/>
                  </a:lnTo>
                  <a:lnTo>
                    <a:pt x="465" y="4494"/>
                  </a:lnTo>
                  <a:lnTo>
                    <a:pt x="636" y="4568"/>
                  </a:lnTo>
                  <a:lnTo>
                    <a:pt x="831" y="4616"/>
                  </a:lnTo>
                  <a:lnTo>
                    <a:pt x="1027" y="4641"/>
                  </a:lnTo>
                  <a:lnTo>
                    <a:pt x="1198" y="4641"/>
                  </a:lnTo>
                  <a:lnTo>
                    <a:pt x="1393" y="4616"/>
                  </a:lnTo>
                  <a:lnTo>
                    <a:pt x="1588" y="4568"/>
                  </a:lnTo>
                  <a:lnTo>
                    <a:pt x="1784" y="4494"/>
                  </a:lnTo>
                  <a:lnTo>
                    <a:pt x="1955" y="4421"/>
                  </a:lnTo>
                  <a:lnTo>
                    <a:pt x="2150" y="4323"/>
                  </a:lnTo>
                  <a:lnTo>
                    <a:pt x="2321" y="4201"/>
                  </a:lnTo>
                  <a:lnTo>
                    <a:pt x="2492" y="4055"/>
                  </a:lnTo>
                  <a:lnTo>
                    <a:pt x="2663" y="3884"/>
                  </a:lnTo>
                  <a:lnTo>
                    <a:pt x="2810" y="3713"/>
                  </a:lnTo>
                  <a:lnTo>
                    <a:pt x="2956" y="3517"/>
                  </a:lnTo>
                  <a:lnTo>
                    <a:pt x="3078" y="3322"/>
                  </a:lnTo>
                  <a:lnTo>
                    <a:pt x="3200" y="3102"/>
                  </a:lnTo>
                  <a:lnTo>
                    <a:pt x="3298" y="2882"/>
                  </a:lnTo>
                  <a:lnTo>
                    <a:pt x="3371" y="2638"/>
                  </a:lnTo>
                  <a:lnTo>
                    <a:pt x="3420" y="2418"/>
                  </a:lnTo>
                  <a:lnTo>
                    <a:pt x="3469" y="2174"/>
                  </a:lnTo>
                  <a:lnTo>
                    <a:pt x="3493" y="1954"/>
                  </a:lnTo>
                  <a:lnTo>
                    <a:pt x="3493" y="1735"/>
                  </a:lnTo>
                  <a:lnTo>
                    <a:pt x="3469" y="1515"/>
                  </a:lnTo>
                  <a:lnTo>
                    <a:pt x="3445" y="1319"/>
                  </a:lnTo>
                  <a:lnTo>
                    <a:pt x="3396" y="1124"/>
                  </a:lnTo>
                  <a:lnTo>
                    <a:pt x="3322" y="929"/>
                  </a:lnTo>
                  <a:lnTo>
                    <a:pt x="3249" y="758"/>
                  </a:lnTo>
                  <a:lnTo>
                    <a:pt x="3127" y="587"/>
                  </a:lnTo>
                  <a:lnTo>
                    <a:pt x="3005" y="440"/>
                  </a:lnTo>
                  <a:lnTo>
                    <a:pt x="2883" y="318"/>
                  </a:lnTo>
                  <a:lnTo>
                    <a:pt x="2736" y="196"/>
                  </a:lnTo>
                  <a:lnTo>
                    <a:pt x="2565" y="98"/>
                  </a:lnTo>
                  <a:lnTo>
                    <a:pt x="2394" y="49"/>
                  </a:lnTo>
                  <a:lnTo>
                    <a:pt x="22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679" name="Google Shape;4679;p39"/>
            <p:cNvSpPr/>
            <p:nvPr/>
          </p:nvSpPr>
          <p:spPr>
            <a:xfrm>
              <a:off x="6727300" y="5185625"/>
              <a:ext cx="263800" cy="248525"/>
            </a:xfrm>
            <a:custGeom>
              <a:avLst/>
              <a:gdLst/>
              <a:ahLst/>
              <a:cxnLst/>
              <a:rect l="l" t="t" r="r" b="b"/>
              <a:pathLst>
                <a:path w="10552" h="9941" extrusionOk="0">
                  <a:moveTo>
                    <a:pt x="5252" y="0"/>
                  </a:moveTo>
                  <a:lnTo>
                    <a:pt x="4959" y="25"/>
                  </a:lnTo>
                  <a:lnTo>
                    <a:pt x="4666" y="73"/>
                  </a:lnTo>
                  <a:lnTo>
                    <a:pt x="4372" y="171"/>
                  </a:lnTo>
                  <a:lnTo>
                    <a:pt x="4104" y="293"/>
                  </a:lnTo>
                  <a:lnTo>
                    <a:pt x="3835" y="464"/>
                  </a:lnTo>
                  <a:lnTo>
                    <a:pt x="3591" y="635"/>
                  </a:lnTo>
                  <a:lnTo>
                    <a:pt x="3371" y="855"/>
                  </a:lnTo>
                  <a:lnTo>
                    <a:pt x="3176" y="1124"/>
                  </a:lnTo>
                  <a:lnTo>
                    <a:pt x="3029" y="1343"/>
                  </a:lnTo>
                  <a:lnTo>
                    <a:pt x="2907" y="1612"/>
                  </a:lnTo>
                  <a:lnTo>
                    <a:pt x="2809" y="1856"/>
                  </a:lnTo>
                  <a:lnTo>
                    <a:pt x="2736" y="2125"/>
                  </a:lnTo>
                  <a:lnTo>
                    <a:pt x="2565" y="2662"/>
                  </a:lnTo>
                  <a:lnTo>
                    <a:pt x="2492" y="2931"/>
                  </a:lnTo>
                  <a:lnTo>
                    <a:pt x="2394" y="3200"/>
                  </a:lnTo>
                  <a:lnTo>
                    <a:pt x="2248" y="3444"/>
                  </a:lnTo>
                  <a:lnTo>
                    <a:pt x="2101" y="3688"/>
                  </a:lnTo>
                  <a:lnTo>
                    <a:pt x="1906" y="3908"/>
                  </a:lnTo>
                  <a:lnTo>
                    <a:pt x="1735" y="4103"/>
                  </a:lnTo>
                  <a:lnTo>
                    <a:pt x="1320" y="4470"/>
                  </a:lnTo>
                  <a:lnTo>
                    <a:pt x="904" y="4860"/>
                  </a:lnTo>
                  <a:lnTo>
                    <a:pt x="709" y="5080"/>
                  </a:lnTo>
                  <a:lnTo>
                    <a:pt x="514" y="5324"/>
                  </a:lnTo>
                  <a:lnTo>
                    <a:pt x="367" y="5569"/>
                  </a:lnTo>
                  <a:lnTo>
                    <a:pt x="245" y="5837"/>
                  </a:lnTo>
                  <a:lnTo>
                    <a:pt x="147" y="6130"/>
                  </a:lnTo>
                  <a:lnTo>
                    <a:pt x="74" y="6423"/>
                  </a:lnTo>
                  <a:lnTo>
                    <a:pt x="25" y="6741"/>
                  </a:lnTo>
                  <a:lnTo>
                    <a:pt x="1" y="7034"/>
                  </a:lnTo>
                  <a:lnTo>
                    <a:pt x="25" y="7327"/>
                  </a:lnTo>
                  <a:lnTo>
                    <a:pt x="50" y="7620"/>
                  </a:lnTo>
                  <a:lnTo>
                    <a:pt x="123" y="7889"/>
                  </a:lnTo>
                  <a:lnTo>
                    <a:pt x="221" y="8158"/>
                  </a:lnTo>
                  <a:lnTo>
                    <a:pt x="318" y="8426"/>
                  </a:lnTo>
                  <a:lnTo>
                    <a:pt x="440" y="8646"/>
                  </a:lnTo>
                  <a:lnTo>
                    <a:pt x="611" y="8890"/>
                  </a:lnTo>
                  <a:lnTo>
                    <a:pt x="782" y="9086"/>
                  </a:lnTo>
                  <a:lnTo>
                    <a:pt x="953" y="9281"/>
                  </a:lnTo>
                  <a:lnTo>
                    <a:pt x="1149" y="9428"/>
                  </a:lnTo>
                  <a:lnTo>
                    <a:pt x="1368" y="9574"/>
                  </a:lnTo>
                  <a:lnTo>
                    <a:pt x="1613" y="9696"/>
                  </a:lnTo>
                  <a:lnTo>
                    <a:pt x="1857" y="9794"/>
                  </a:lnTo>
                  <a:lnTo>
                    <a:pt x="2101" y="9867"/>
                  </a:lnTo>
                  <a:lnTo>
                    <a:pt x="2370" y="9916"/>
                  </a:lnTo>
                  <a:lnTo>
                    <a:pt x="2614" y="9940"/>
                  </a:lnTo>
                  <a:lnTo>
                    <a:pt x="2980" y="9916"/>
                  </a:lnTo>
                  <a:lnTo>
                    <a:pt x="3347" y="9818"/>
                  </a:lnTo>
                  <a:lnTo>
                    <a:pt x="3689" y="9696"/>
                  </a:lnTo>
                  <a:lnTo>
                    <a:pt x="4006" y="9501"/>
                  </a:lnTo>
                  <a:lnTo>
                    <a:pt x="4153" y="9403"/>
                  </a:lnTo>
                  <a:lnTo>
                    <a:pt x="4299" y="9330"/>
                  </a:lnTo>
                  <a:lnTo>
                    <a:pt x="4446" y="9305"/>
                  </a:lnTo>
                  <a:lnTo>
                    <a:pt x="4592" y="9257"/>
                  </a:lnTo>
                  <a:lnTo>
                    <a:pt x="4910" y="9232"/>
                  </a:lnTo>
                  <a:lnTo>
                    <a:pt x="5642" y="9232"/>
                  </a:lnTo>
                  <a:lnTo>
                    <a:pt x="5960" y="9257"/>
                  </a:lnTo>
                  <a:lnTo>
                    <a:pt x="6106" y="9305"/>
                  </a:lnTo>
                  <a:lnTo>
                    <a:pt x="6253" y="9330"/>
                  </a:lnTo>
                  <a:lnTo>
                    <a:pt x="6400" y="9403"/>
                  </a:lnTo>
                  <a:lnTo>
                    <a:pt x="6546" y="9501"/>
                  </a:lnTo>
                  <a:lnTo>
                    <a:pt x="6864" y="9696"/>
                  </a:lnTo>
                  <a:lnTo>
                    <a:pt x="7206" y="9818"/>
                  </a:lnTo>
                  <a:lnTo>
                    <a:pt x="7572" y="9916"/>
                  </a:lnTo>
                  <a:lnTo>
                    <a:pt x="7938" y="9940"/>
                  </a:lnTo>
                  <a:lnTo>
                    <a:pt x="8207" y="9916"/>
                  </a:lnTo>
                  <a:lnTo>
                    <a:pt x="8451" y="9867"/>
                  </a:lnTo>
                  <a:lnTo>
                    <a:pt x="8695" y="9794"/>
                  </a:lnTo>
                  <a:lnTo>
                    <a:pt x="8940" y="9696"/>
                  </a:lnTo>
                  <a:lnTo>
                    <a:pt x="9184" y="9574"/>
                  </a:lnTo>
                  <a:lnTo>
                    <a:pt x="9404" y="9428"/>
                  </a:lnTo>
                  <a:lnTo>
                    <a:pt x="9599" y="9281"/>
                  </a:lnTo>
                  <a:lnTo>
                    <a:pt x="9770" y="9086"/>
                  </a:lnTo>
                  <a:lnTo>
                    <a:pt x="9941" y="8890"/>
                  </a:lnTo>
                  <a:lnTo>
                    <a:pt x="10112" y="8646"/>
                  </a:lnTo>
                  <a:lnTo>
                    <a:pt x="10234" y="8426"/>
                  </a:lnTo>
                  <a:lnTo>
                    <a:pt x="10332" y="8158"/>
                  </a:lnTo>
                  <a:lnTo>
                    <a:pt x="10429" y="7889"/>
                  </a:lnTo>
                  <a:lnTo>
                    <a:pt x="10503" y="7620"/>
                  </a:lnTo>
                  <a:lnTo>
                    <a:pt x="10527" y="7327"/>
                  </a:lnTo>
                  <a:lnTo>
                    <a:pt x="10551" y="7034"/>
                  </a:lnTo>
                  <a:lnTo>
                    <a:pt x="10527" y="6741"/>
                  </a:lnTo>
                  <a:lnTo>
                    <a:pt x="10478" y="6423"/>
                  </a:lnTo>
                  <a:lnTo>
                    <a:pt x="10405" y="6130"/>
                  </a:lnTo>
                  <a:lnTo>
                    <a:pt x="10307" y="5837"/>
                  </a:lnTo>
                  <a:lnTo>
                    <a:pt x="10185" y="5569"/>
                  </a:lnTo>
                  <a:lnTo>
                    <a:pt x="10039" y="5324"/>
                  </a:lnTo>
                  <a:lnTo>
                    <a:pt x="9843" y="5080"/>
                  </a:lnTo>
                  <a:lnTo>
                    <a:pt x="9648" y="4860"/>
                  </a:lnTo>
                  <a:lnTo>
                    <a:pt x="9233" y="4470"/>
                  </a:lnTo>
                  <a:lnTo>
                    <a:pt x="8817" y="4103"/>
                  </a:lnTo>
                  <a:lnTo>
                    <a:pt x="8646" y="3908"/>
                  </a:lnTo>
                  <a:lnTo>
                    <a:pt x="8451" y="3688"/>
                  </a:lnTo>
                  <a:lnTo>
                    <a:pt x="8305" y="3444"/>
                  </a:lnTo>
                  <a:lnTo>
                    <a:pt x="8158" y="3200"/>
                  </a:lnTo>
                  <a:lnTo>
                    <a:pt x="8060" y="2931"/>
                  </a:lnTo>
                  <a:lnTo>
                    <a:pt x="7963" y="2662"/>
                  </a:lnTo>
                  <a:lnTo>
                    <a:pt x="7816" y="2125"/>
                  </a:lnTo>
                  <a:lnTo>
                    <a:pt x="7743" y="1856"/>
                  </a:lnTo>
                  <a:lnTo>
                    <a:pt x="7645" y="1612"/>
                  </a:lnTo>
                  <a:lnTo>
                    <a:pt x="7523" y="1343"/>
                  </a:lnTo>
                  <a:lnTo>
                    <a:pt x="7376" y="1124"/>
                  </a:lnTo>
                  <a:lnTo>
                    <a:pt x="7181" y="855"/>
                  </a:lnTo>
                  <a:lnTo>
                    <a:pt x="6961" y="635"/>
                  </a:lnTo>
                  <a:lnTo>
                    <a:pt x="6717" y="464"/>
                  </a:lnTo>
                  <a:lnTo>
                    <a:pt x="6448" y="293"/>
                  </a:lnTo>
                  <a:lnTo>
                    <a:pt x="6180" y="171"/>
                  </a:lnTo>
                  <a:lnTo>
                    <a:pt x="5887" y="73"/>
                  </a:lnTo>
                  <a:lnTo>
                    <a:pt x="5594" y="25"/>
                  </a:lnTo>
                  <a:lnTo>
                    <a:pt x="53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4680" name="Google Shape;4680;p39"/>
          <p:cNvGrpSpPr/>
          <p:nvPr/>
        </p:nvGrpSpPr>
        <p:grpSpPr>
          <a:xfrm>
            <a:off x="6283418" y="1648999"/>
            <a:ext cx="432570" cy="421334"/>
            <a:chOff x="5926225" y="921350"/>
            <a:chExt cx="517800" cy="504350"/>
          </a:xfrm>
        </p:grpSpPr>
        <p:sp>
          <p:nvSpPr>
            <p:cNvPr id="4681" name="Google Shape;4681;p39"/>
            <p:cNvSpPr/>
            <p:nvPr/>
          </p:nvSpPr>
          <p:spPr>
            <a:xfrm>
              <a:off x="5926225" y="921350"/>
              <a:ext cx="517800" cy="504350"/>
            </a:xfrm>
            <a:custGeom>
              <a:avLst/>
              <a:gdLst/>
              <a:ahLst/>
              <a:cxnLst/>
              <a:rect l="l" t="t" r="r" b="b"/>
              <a:pathLst>
                <a:path w="20712" h="20174" extrusionOk="0">
                  <a:moveTo>
                    <a:pt x="10356" y="2858"/>
                  </a:moveTo>
                  <a:lnTo>
                    <a:pt x="10722" y="2882"/>
                  </a:lnTo>
                  <a:lnTo>
                    <a:pt x="11089" y="2907"/>
                  </a:lnTo>
                  <a:lnTo>
                    <a:pt x="11455" y="2956"/>
                  </a:lnTo>
                  <a:lnTo>
                    <a:pt x="11821" y="3004"/>
                  </a:lnTo>
                  <a:lnTo>
                    <a:pt x="12163" y="3102"/>
                  </a:lnTo>
                  <a:lnTo>
                    <a:pt x="12505" y="3200"/>
                  </a:lnTo>
                  <a:lnTo>
                    <a:pt x="12847" y="3298"/>
                  </a:lnTo>
                  <a:lnTo>
                    <a:pt x="13165" y="3444"/>
                  </a:lnTo>
                  <a:lnTo>
                    <a:pt x="13482" y="3591"/>
                  </a:lnTo>
                  <a:lnTo>
                    <a:pt x="13800" y="3737"/>
                  </a:lnTo>
                  <a:lnTo>
                    <a:pt x="14093" y="3908"/>
                  </a:lnTo>
                  <a:lnTo>
                    <a:pt x="14386" y="4104"/>
                  </a:lnTo>
                  <a:lnTo>
                    <a:pt x="14679" y="4299"/>
                  </a:lnTo>
                  <a:lnTo>
                    <a:pt x="14948" y="4519"/>
                  </a:lnTo>
                  <a:lnTo>
                    <a:pt x="15216" y="4739"/>
                  </a:lnTo>
                  <a:lnTo>
                    <a:pt x="15460" y="4983"/>
                  </a:lnTo>
                  <a:lnTo>
                    <a:pt x="15705" y="5227"/>
                  </a:lnTo>
                  <a:lnTo>
                    <a:pt x="15925" y="5496"/>
                  </a:lnTo>
                  <a:lnTo>
                    <a:pt x="16144" y="5764"/>
                  </a:lnTo>
                  <a:lnTo>
                    <a:pt x="16340" y="6057"/>
                  </a:lnTo>
                  <a:lnTo>
                    <a:pt x="16535" y="6350"/>
                  </a:lnTo>
                  <a:lnTo>
                    <a:pt x="16706" y="6644"/>
                  </a:lnTo>
                  <a:lnTo>
                    <a:pt x="16853" y="6961"/>
                  </a:lnTo>
                  <a:lnTo>
                    <a:pt x="16999" y="7279"/>
                  </a:lnTo>
                  <a:lnTo>
                    <a:pt x="17146" y="7596"/>
                  </a:lnTo>
                  <a:lnTo>
                    <a:pt x="17243" y="7938"/>
                  </a:lnTo>
                  <a:lnTo>
                    <a:pt x="17341" y="8280"/>
                  </a:lnTo>
                  <a:lnTo>
                    <a:pt x="17439" y="8622"/>
                  </a:lnTo>
                  <a:lnTo>
                    <a:pt x="17488" y="8988"/>
                  </a:lnTo>
                  <a:lnTo>
                    <a:pt x="17536" y="9354"/>
                  </a:lnTo>
                  <a:lnTo>
                    <a:pt x="17561" y="9721"/>
                  </a:lnTo>
                  <a:lnTo>
                    <a:pt x="17585" y="10087"/>
                  </a:lnTo>
                  <a:lnTo>
                    <a:pt x="17561" y="10454"/>
                  </a:lnTo>
                  <a:lnTo>
                    <a:pt x="17536" y="10820"/>
                  </a:lnTo>
                  <a:lnTo>
                    <a:pt x="17488" y="11186"/>
                  </a:lnTo>
                  <a:lnTo>
                    <a:pt x="17439" y="11553"/>
                  </a:lnTo>
                  <a:lnTo>
                    <a:pt x="17341" y="11894"/>
                  </a:lnTo>
                  <a:lnTo>
                    <a:pt x="17243" y="12236"/>
                  </a:lnTo>
                  <a:lnTo>
                    <a:pt x="17146" y="12578"/>
                  </a:lnTo>
                  <a:lnTo>
                    <a:pt x="16999" y="12896"/>
                  </a:lnTo>
                  <a:lnTo>
                    <a:pt x="16853" y="13213"/>
                  </a:lnTo>
                  <a:lnTo>
                    <a:pt x="16706" y="13531"/>
                  </a:lnTo>
                  <a:lnTo>
                    <a:pt x="16535" y="13824"/>
                  </a:lnTo>
                  <a:lnTo>
                    <a:pt x="16340" y="14117"/>
                  </a:lnTo>
                  <a:lnTo>
                    <a:pt x="16144" y="14410"/>
                  </a:lnTo>
                  <a:lnTo>
                    <a:pt x="15925" y="14679"/>
                  </a:lnTo>
                  <a:lnTo>
                    <a:pt x="15705" y="14947"/>
                  </a:lnTo>
                  <a:lnTo>
                    <a:pt x="15460" y="15192"/>
                  </a:lnTo>
                  <a:lnTo>
                    <a:pt x="15216" y="15436"/>
                  </a:lnTo>
                  <a:lnTo>
                    <a:pt x="14948" y="15656"/>
                  </a:lnTo>
                  <a:lnTo>
                    <a:pt x="14679" y="15875"/>
                  </a:lnTo>
                  <a:lnTo>
                    <a:pt x="14386" y="16071"/>
                  </a:lnTo>
                  <a:lnTo>
                    <a:pt x="14093" y="16266"/>
                  </a:lnTo>
                  <a:lnTo>
                    <a:pt x="13800" y="16437"/>
                  </a:lnTo>
                  <a:lnTo>
                    <a:pt x="13482" y="16584"/>
                  </a:lnTo>
                  <a:lnTo>
                    <a:pt x="13165" y="16730"/>
                  </a:lnTo>
                  <a:lnTo>
                    <a:pt x="12847" y="16877"/>
                  </a:lnTo>
                  <a:lnTo>
                    <a:pt x="12505" y="16974"/>
                  </a:lnTo>
                  <a:lnTo>
                    <a:pt x="12163" y="17072"/>
                  </a:lnTo>
                  <a:lnTo>
                    <a:pt x="11821" y="17170"/>
                  </a:lnTo>
                  <a:lnTo>
                    <a:pt x="11455" y="17219"/>
                  </a:lnTo>
                  <a:lnTo>
                    <a:pt x="11089" y="17268"/>
                  </a:lnTo>
                  <a:lnTo>
                    <a:pt x="10722" y="17292"/>
                  </a:lnTo>
                  <a:lnTo>
                    <a:pt x="10356" y="17316"/>
                  </a:lnTo>
                  <a:lnTo>
                    <a:pt x="9990" y="17292"/>
                  </a:lnTo>
                  <a:lnTo>
                    <a:pt x="9623" y="17268"/>
                  </a:lnTo>
                  <a:lnTo>
                    <a:pt x="9257" y="17219"/>
                  </a:lnTo>
                  <a:lnTo>
                    <a:pt x="8891" y="17170"/>
                  </a:lnTo>
                  <a:lnTo>
                    <a:pt x="8549" y="17072"/>
                  </a:lnTo>
                  <a:lnTo>
                    <a:pt x="8207" y="16974"/>
                  </a:lnTo>
                  <a:lnTo>
                    <a:pt x="7865" y="16877"/>
                  </a:lnTo>
                  <a:lnTo>
                    <a:pt x="7547" y="16730"/>
                  </a:lnTo>
                  <a:lnTo>
                    <a:pt x="7230" y="16584"/>
                  </a:lnTo>
                  <a:lnTo>
                    <a:pt x="6912" y="16437"/>
                  </a:lnTo>
                  <a:lnTo>
                    <a:pt x="6619" y="16266"/>
                  </a:lnTo>
                  <a:lnTo>
                    <a:pt x="6326" y="16071"/>
                  </a:lnTo>
                  <a:lnTo>
                    <a:pt x="6033" y="15875"/>
                  </a:lnTo>
                  <a:lnTo>
                    <a:pt x="5765" y="15656"/>
                  </a:lnTo>
                  <a:lnTo>
                    <a:pt x="5496" y="15436"/>
                  </a:lnTo>
                  <a:lnTo>
                    <a:pt x="5252" y="15192"/>
                  </a:lnTo>
                  <a:lnTo>
                    <a:pt x="5007" y="14947"/>
                  </a:lnTo>
                  <a:lnTo>
                    <a:pt x="4788" y="14679"/>
                  </a:lnTo>
                  <a:lnTo>
                    <a:pt x="4568" y="14410"/>
                  </a:lnTo>
                  <a:lnTo>
                    <a:pt x="4372" y="14117"/>
                  </a:lnTo>
                  <a:lnTo>
                    <a:pt x="4177" y="13824"/>
                  </a:lnTo>
                  <a:lnTo>
                    <a:pt x="4006" y="13531"/>
                  </a:lnTo>
                  <a:lnTo>
                    <a:pt x="3860" y="13213"/>
                  </a:lnTo>
                  <a:lnTo>
                    <a:pt x="3713" y="12896"/>
                  </a:lnTo>
                  <a:lnTo>
                    <a:pt x="3566" y="12578"/>
                  </a:lnTo>
                  <a:lnTo>
                    <a:pt x="3469" y="12236"/>
                  </a:lnTo>
                  <a:lnTo>
                    <a:pt x="3371" y="11894"/>
                  </a:lnTo>
                  <a:lnTo>
                    <a:pt x="3273" y="11553"/>
                  </a:lnTo>
                  <a:lnTo>
                    <a:pt x="3225" y="11186"/>
                  </a:lnTo>
                  <a:lnTo>
                    <a:pt x="3176" y="10820"/>
                  </a:lnTo>
                  <a:lnTo>
                    <a:pt x="3151" y="10454"/>
                  </a:lnTo>
                  <a:lnTo>
                    <a:pt x="3127" y="10087"/>
                  </a:lnTo>
                  <a:lnTo>
                    <a:pt x="3151" y="9721"/>
                  </a:lnTo>
                  <a:lnTo>
                    <a:pt x="3176" y="9354"/>
                  </a:lnTo>
                  <a:lnTo>
                    <a:pt x="3225" y="8988"/>
                  </a:lnTo>
                  <a:lnTo>
                    <a:pt x="3273" y="8622"/>
                  </a:lnTo>
                  <a:lnTo>
                    <a:pt x="3371" y="8280"/>
                  </a:lnTo>
                  <a:lnTo>
                    <a:pt x="3469" y="7938"/>
                  </a:lnTo>
                  <a:lnTo>
                    <a:pt x="3566" y="7596"/>
                  </a:lnTo>
                  <a:lnTo>
                    <a:pt x="3713" y="7279"/>
                  </a:lnTo>
                  <a:lnTo>
                    <a:pt x="3860" y="6961"/>
                  </a:lnTo>
                  <a:lnTo>
                    <a:pt x="4006" y="6644"/>
                  </a:lnTo>
                  <a:lnTo>
                    <a:pt x="4177" y="6350"/>
                  </a:lnTo>
                  <a:lnTo>
                    <a:pt x="4372" y="6057"/>
                  </a:lnTo>
                  <a:lnTo>
                    <a:pt x="4568" y="5764"/>
                  </a:lnTo>
                  <a:lnTo>
                    <a:pt x="4788" y="5496"/>
                  </a:lnTo>
                  <a:lnTo>
                    <a:pt x="5007" y="5227"/>
                  </a:lnTo>
                  <a:lnTo>
                    <a:pt x="5252" y="4983"/>
                  </a:lnTo>
                  <a:lnTo>
                    <a:pt x="5496" y="4739"/>
                  </a:lnTo>
                  <a:lnTo>
                    <a:pt x="5765" y="4519"/>
                  </a:lnTo>
                  <a:lnTo>
                    <a:pt x="6033" y="4299"/>
                  </a:lnTo>
                  <a:lnTo>
                    <a:pt x="6326" y="4104"/>
                  </a:lnTo>
                  <a:lnTo>
                    <a:pt x="6619" y="3908"/>
                  </a:lnTo>
                  <a:lnTo>
                    <a:pt x="6912" y="3737"/>
                  </a:lnTo>
                  <a:lnTo>
                    <a:pt x="7230" y="3591"/>
                  </a:lnTo>
                  <a:lnTo>
                    <a:pt x="7547" y="3444"/>
                  </a:lnTo>
                  <a:lnTo>
                    <a:pt x="7865" y="3298"/>
                  </a:lnTo>
                  <a:lnTo>
                    <a:pt x="8207" y="3200"/>
                  </a:lnTo>
                  <a:lnTo>
                    <a:pt x="8549" y="3102"/>
                  </a:lnTo>
                  <a:lnTo>
                    <a:pt x="8891" y="3004"/>
                  </a:lnTo>
                  <a:lnTo>
                    <a:pt x="9257" y="2956"/>
                  </a:lnTo>
                  <a:lnTo>
                    <a:pt x="9623" y="2907"/>
                  </a:lnTo>
                  <a:lnTo>
                    <a:pt x="9990" y="2882"/>
                  </a:lnTo>
                  <a:lnTo>
                    <a:pt x="10356" y="2858"/>
                  </a:lnTo>
                  <a:close/>
                  <a:moveTo>
                    <a:pt x="8060" y="0"/>
                  </a:moveTo>
                  <a:lnTo>
                    <a:pt x="6717" y="2516"/>
                  </a:lnTo>
                  <a:lnTo>
                    <a:pt x="3908" y="2003"/>
                  </a:lnTo>
                  <a:lnTo>
                    <a:pt x="3786" y="4861"/>
                  </a:lnTo>
                  <a:lnTo>
                    <a:pt x="1026" y="5593"/>
                  </a:lnTo>
                  <a:lnTo>
                    <a:pt x="2174" y="8207"/>
                  </a:lnTo>
                  <a:lnTo>
                    <a:pt x="1" y="10087"/>
                  </a:lnTo>
                  <a:lnTo>
                    <a:pt x="2174" y="11968"/>
                  </a:lnTo>
                  <a:lnTo>
                    <a:pt x="1026" y="14581"/>
                  </a:lnTo>
                  <a:lnTo>
                    <a:pt x="3786" y="15314"/>
                  </a:lnTo>
                  <a:lnTo>
                    <a:pt x="3908" y="18171"/>
                  </a:lnTo>
                  <a:lnTo>
                    <a:pt x="6717" y="17658"/>
                  </a:lnTo>
                  <a:lnTo>
                    <a:pt x="8060" y="20174"/>
                  </a:lnTo>
                  <a:lnTo>
                    <a:pt x="10356" y="18489"/>
                  </a:lnTo>
                  <a:lnTo>
                    <a:pt x="12652" y="20174"/>
                  </a:lnTo>
                  <a:lnTo>
                    <a:pt x="13995" y="17658"/>
                  </a:lnTo>
                  <a:lnTo>
                    <a:pt x="16804" y="18171"/>
                  </a:lnTo>
                  <a:lnTo>
                    <a:pt x="16926" y="15314"/>
                  </a:lnTo>
                  <a:lnTo>
                    <a:pt x="19686" y="14581"/>
                  </a:lnTo>
                  <a:lnTo>
                    <a:pt x="18538" y="11968"/>
                  </a:lnTo>
                  <a:lnTo>
                    <a:pt x="20711" y="10087"/>
                  </a:lnTo>
                  <a:lnTo>
                    <a:pt x="18538" y="8207"/>
                  </a:lnTo>
                  <a:lnTo>
                    <a:pt x="19686" y="5593"/>
                  </a:lnTo>
                  <a:lnTo>
                    <a:pt x="16926" y="4861"/>
                  </a:lnTo>
                  <a:lnTo>
                    <a:pt x="16804" y="2003"/>
                  </a:lnTo>
                  <a:lnTo>
                    <a:pt x="13995" y="2516"/>
                  </a:lnTo>
                  <a:lnTo>
                    <a:pt x="12652" y="0"/>
                  </a:lnTo>
                  <a:lnTo>
                    <a:pt x="10356" y="1686"/>
                  </a:lnTo>
                  <a:lnTo>
                    <a:pt x="8060" y="0"/>
                  </a:lnTo>
                  <a:close/>
                </a:path>
              </a:pathLst>
            </a:cu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1C232"/>
                </a:solidFill>
              </a:endParaRPr>
            </a:p>
          </p:txBody>
        </p:sp>
        <p:sp>
          <p:nvSpPr>
            <p:cNvPr id="4682" name="Google Shape;4682;p39"/>
            <p:cNvSpPr/>
            <p:nvPr/>
          </p:nvSpPr>
          <p:spPr>
            <a:xfrm>
              <a:off x="6016600" y="1005000"/>
              <a:ext cx="337050" cy="337050"/>
            </a:xfrm>
            <a:custGeom>
              <a:avLst/>
              <a:gdLst/>
              <a:ahLst/>
              <a:cxnLst/>
              <a:rect l="l" t="t" r="r" b="b"/>
              <a:pathLst>
                <a:path w="13482" h="13482" extrusionOk="0">
                  <a:moveTo>
                    <a:pt x="6741" y="0"/>
                  </a:moveTo>
                  <a:lnTo>
                    <a:pt x="6399" y="25"/>
                  </a:lnTo>
                  <a:lnTo>
                    <a:pt x="6057" y="49"/>
                  </a:lnTo>
                  <a:lnTo>
                    <a:pt x="5715" y="98"/>
                  </a:lnTo>
                  <a:lnTo>
                    <a:pt x="5398" y="147"/>
                  </a:lnTo>
                  <a:lnTo>
                    <a:pt x="5056" y="220"/>
                  </a:lnTo>
                  <a:lnTo>
                    <a:pt x="4738" y="318"/>
                  </a:lnTo>
                  <a:lnTo>
                    <a:pt x="4421" y="416"/>
                  </a:lnTo>
                  <a:lnTo>
                    <a:pt x="4128" y="538"/>
                  </a:lnTo>
                  <a:lnTo>
                    <a:pt x="3835" y="684"/>
                  </a:lnTo>
                  <a:lnTo>
                    <a:pt x="3542" y="831"/>
                  </a:lnTo>
                  <a:lnTo>
                    <a:pt x="3249" y="977"/>
                  </a:lnTo>
                  <a:lnTo>
                    <a:pt x="2980" y="1173"/>
                  </a:lnTo>
                  <a:lnTo>
                    <a:pt x="2711" y="1344"/>
                  </a:lnTo>
                  <a:lnTo>
                    <a:pt x="2467" y="1539"/>
                  </a:lnTo>
                  <a:lnTo>
                    <a:pt x="2223" y="1759"/>
                  </a:lnTo>
                  <a:lnTo>
                    <a:pt x="1979" y="1979"/>
                  </a:lnTo>
                  <a:lnTo>
                    <a:pt x="1759" y="2223"/>
                  </a:lnTo>
                  <a:lnTo>
                    <a:pt x="1539" y="2467"/>
                  </a:lnTo>
                  <a:lnTo>
                    <a:pt x="1344" y="2711"/>
                  </a:lnTo>
                  <a:lnTo>
                    <a:pt x="1173" y="2980"/>
                  </a:lnTo>
                  <a:lnTo>
                    <a:pt x="977" y="3249"/>
                  </a:lnTo>
                  <a:lnTo>
                    <a:pt x="831" y="3542"/>
                  </a:lnTo>
                  <a:lnTo>
                    <a:pt x="684" y="3835"/>
                  </a:lnTo>
                  <a:lnTo>
                    <a:pt x="538" y="4128"/>
                  </a:lnTo>
                  <a:lnTo>
                    <a:pt x="416" y="4421"/>
                  </a:lnTo>
                  <a:lnTo>
                    <a:pt x="318" y="4738"/>
                  </a:lnTo>
                  <a:lnTo>
                    <a:pt x="220" y="5056"/>
                  </a:lnTo>
                  <a:lnTo>
                    <a:pt x="147" y="5398"/>
                  </a:lnTo>
                  <a:lnTo>
                    <a:pt x="98" y="5715"/>
                  </a:lnTo>
                  <a:lnTo>
                    <a:pt x="49" y="6057"/>
                  </a:lnTo>
                  <a:lnTo>
                    <a:pt x="25" y="6399"/>
                  </a:lnTo>
                  <a:lnTo>
                    <a:pt x="0" y="6741"/>
                  </a:lnTo>
                  <a:lnTo>
                    <a:pt x="25" y="7083"/>
                  </a:lnTo>
                  <a:lnTo>
                    <a:pt x="49" y="7425"/>
                  </a:lnTo>
                  <a:lnTo>
                    <a:pt x="98" y="7767"/>
                  </a:lnTo>
                  <a:lnTo>
                    <a:pt x="147" y="8084"/>
                  </a:lnTo>
                  <a:lnTo>
                    <a:pt x="220" y="8426"/>
                  </a:lnTo>
                  <a:lnTo>
                    <a:pt x="318" y="8744"/>
                  </a:lnTo>
                  <a:lnTo>
                    <a:pt x="416" y="9061"/>
                  </a:lnTo>
                  <a:lnTo>
                    <a:pt x="538" y="9354"/>
                  </a:lnTo>
                  <a:lnTo>
                    <a:pt x="684" y="9648"/>
                  </a:lnTo>
                  <a:lnTo>
                    <a:pt x="831" y="9941"/>
                  </a:lnTo>
                  <a:lnTo>
                    <a:pt x="977" y="10234"/>
                  </a:lnTo>
                  <a:lnTo>
                    <a:pt x="1173" y="10502"/>
                  </a:lnTo>
                  <a:lnTo>
                    <a:pt x="1344" y="10771"/>
                  </a:lnTo>
                  <a:lnTo>
                    <a:pt x="1539" y="11015"/>
                  </a:lnTo>
                  <a:lnTo>
                    <a:pt x="1759" y="11259"/>
                  </a:lnTo>
                  <a:lnTo>
                    <a:pt x="1979" y="11504"/>
                  </a:lnTo>
                  <a:lnTo>
                    <a:pt x="2223" y="11723"/>
                  </a:lnTo>
                  <a:lnTo>
                    <a:pt x="2467" y="11943"/>
                  </a:lnTo>
                  <a:lnTo>
                    <a:pt x="2711" y="12139"/>
                  </a:lnTo>
                  <a:lnTo>
                    <a:pt x="2980" y="12310"/>
                  </a:lnTo>
                  <a:lnTo>
                    <a:pt x="3249" y="12505"/>
                  </a:lnTo>
                  <a:lnTo>
                    <a:pt x="3542" y="12652"/>
                  </a:lnTo>
                  <a:lnTo>
                    <a:pt x="3835" y="12798"/>
                  </a:lnTo>
                  <a:lnTo>
                    <a:pt x="4128" y="12945"/>
                  </a:lnTo>
                  <a:lnTo>
                    <a:pt x="4421" y="13067"/>
                  </a:lnTo>
                  <a:lnTo>
                    <a:pt x="4738" y="13164"/>
                  </a:lnTo>
                  <a:lnTo>
                    <a:pt x="5056" y="13262"/>
                  </a:lnTo>
                  <a:lnTo>
                    <a:pt x="5398" y="13335"/>
                  </a:lnTo>
                  <a:lnTo>
                    <a:pt x="5715" y="13384"/>
                  </a:lnTo>
                  <a:lnTo>
                    <a:pt x="6057" y="13433"/>
                  </a:lnTo>
                  <a:lnTo>
                    <a:pt x="6399" y="13458"/>
                  </a:lnTo>
                  <a:lnTo>
                    <a:pt x="6741" y="13482"/>
                  </a:lnTo>
                  <a:lnTo>
                    <a:pt x="7083" y="13458"/>
                  </a:lnTo>
                  <a:lnTo>
                    <a:pt x="7425" y="13433"/>
                  </a:lnTo>
                  <a:lnTo>
                    <a:pt x="7767" y="13384"/>
                  </a:lnTo>
                  <a:lnTo>
                    <a:pt x="8084" y="13335"/>
                  </a:lnTo>
                  <a:lnTo>
                    <a:pt x="8426" y="13262"/>
                  </a:lnTo>
                  <a:lnTo>
                    <a:pt x="8744" y="13164"/>
                  </a:lnTo>
                  <a:lnTo>
                    <a:pt x="9061" y="13067"/>
                  </a:lnTo>
                  <a:lnTo>
                    <a:pt x="9354" y="12945"/>
                  </a:lnTo>
                  <a:lnTo>
                    <a:pt x="9647" y="12798"/>
                  </a:lnTo>
                  <a:lnTo>
                    <a:pt x="9940" y="12652"/>
                  </a:lnTo>
                  <a:lnTo>
                    <a:pt x="10234" y="12505"/>
                  </a:lnTo>
                  <a:lnTo>
                    <a:pt x="10502" y="12310"/>
                  </a:lnTo>
                  <a:lnTo>
                    <a:pt x="10771" y="12139"/>
                  </a:lnTo>
                  <a:lnTo>
                    <a:pt x="11015" y="11943"/>
                  </a:lnTo>
                  <a:lnTo>
                    <a:pt x="11259" y="11723"/>
                  </a:lnTo>
                  <a:lnTo>
                    <a:pt x="11504" y="11504"/>
                  </a:lnTo>
                  <a:lnTo>
                    <a:pt x="11723" y="11259"/>
                  </a:lnTo>
                  <a:lnTo>
                    <a:pt x="11943" y="11015"/>
                  </a:lnTo>
                  <a:lnTo>
                    <a:pt x="12139" y="10771"/>
                  </a:lnTo>
                  <a:lnTo>
                    <a:pt x="12310" y="10502"/>
                  </a:lnTo>
                  <a:lnTo>
                    <a:pt x="12505" y="10234"/>
                  </a:lnTo>
                  <a:lnTo>
                    <a:pt x="12651" y="9941"/>
                  </a:lnTo>
                  <a:lnTo>
                    <a:pt x="12798" y="9648"/>
                  </a:lnTo>
                  <a:lnTo>
                    <a:pt x="12945" y="9354"/>
                  </a:lnTo>
                  <a:lnTo>
                    <a:pt x="13067" y="9061"/>
                  </a:lnTo>
                  <a:lnTo>
                    <a:pt x="13164" y="8744"/>
                  </a:lnTo>
                  <a:lnTo>
                    <a:pt x="13262" y="8426"/>
                  </a:lnTo>
                  <a:lnTo>
                    <a:pt x="13335" y="8084"/>
                  </a:lnTo>
                  <a:lnTo>
                    <a:pt x="13384" y="7767"/>
                  </a:lnTo>
                  <a:lnTo>
                    <a:pt x="13433" y="7425"/>
                  </a:lnTo>
                  <a:lnTo>
                    <a:pt x="13457" y="7083"/>
                  </a:lnTo>
                  <a:lnTo>
                    <a:pt x="13482" y="6741"/>
                  </a:lnTo>
                  <a:lnTo>
                    <a:pt x="13457" y="6399"/>
                  </a:lnTo>
                  <a:lnTo>
                    <a:pt x="13433" y="6057"/>
                  </a:lnTo>
                  <a:lnTo>
                    <a:pt x="13384" y="5715"/>
                  </a:lnTo>
                  <a:lnTo>
                    <a:pt x="13335" y="5398"/>
                  </a:lnTo>
                  <a:lnTo>
                    <a:pt x="13262" y="5056"/>
                  </a:lnTo>
                  <a:lnTo>
                    <a:pt x="13164" y="4738"/>
                  </a:lnTo>
                  <a:lnTo>
                    <a:pt x="13067" y="4421"/>
                  </a:lnTo>
                  <a:lnTo>
                    <a:pt x="12945" y="4128"/>
                  </a:lnTo>
                  <a:lnTo>
                    <a:pt x="12798" y="3835"/>
                  </a:lnTo>
                  <a:lnTo>
                    <a:pt x="12651" y="3542"/>
                  </a:lnTo>
                  <a:lnTo>
                    <a:pt x="12505" y="3249"/>
                  </a:lnTo>
                  <a:lnTo>
                    <a:pt x="12310" y="2980"/>
                  </a:lnTo>
                  <a:lnTo>
                    <a:pt x="12139" y="2711"/>
                  </a:lnTo>
                  <a:lnTo>
                    <a:pt x="11943" y="2467"/>
                  </a:lnTo>
                  <a:lnTo>
                    <a:pt x="11723" y="2223"/>
                  </a:lnTo>
                  <a:lnTo>
                    <a:pt x="11504" y="1979"/>
                  </a:lnTo>
                  <a:lnTo>
                    <a:pt x="11259" y="1759"/>
                  </a:lnTo>
                  <a:lnTo>
                    <a:pt x="11015" y="1539"/>
                  </a:lnTo>
                  <a:lnTo>
                    <a:pt x="10771" y="1344"/>
                  </a:lnTo>
                  <a:lnTo>
                    <a:pt x="10502" y="1173"/>
                  </a:lnTo>
                  <a:lnTo>
                    <a:pt x="10234" y="977"/>
                  </a:lnTo>
                  <a:lnTo>
                    <a:pt x="9940" y="831"/>
                  </a:lnTo>
                  <a:lnTo>
                    <a:pt x="9647" y="684"/>
                  </a:lnTo>
                  <a:lnTo>
                    <a:pt x="9354" y="538"/>
                  </a:lnTo>
                  <a:lnTo>
                    <a:pt x="9061" y="416"/>
                  </a:lnTo>
                  <a:lnTo>
                    <a:pt x="8744" y="318"/>
                  </a:lnTo>
                  <a:lnTo>
                    <a:pt x="8426" y="220"/>
                  </a:lnTo>
                  <a:lnTo>
                    <a:pt x="8084" y="147"/>
                  </a:lnTo>
                  <a:lnTo>
                    <a:pt x="7767" y="98"/>
                  </a:lnTo>
                  <a:lnTo>
                    <a:pt x="7425" y="49"/>
                  </a:lnTo>
                  <a:lnTo>
                    <a:pt x="7083" y="25"/>
                  </a:lnTo>
                  <a:lnTo>
                    <a:pt x="6741" y="0"/>
                  </a:lnTo>
                  <a:close/>
                </a:path>
              </a:pathLst>
            </a:cu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1C232"/>
                </a:solidFill>
              </a:endParaRPr>
            </a:p>
          </p:txBody>
        </p:sp>
      </p:grpSp>
      <p:sp>
        <p:nvSpPr>
          <p:cNvPr id="4683" name="Google Shape;4683;p39"/>
          <p:cNvSpPr/>
          <p:nvPr/>
        </p:nvSpPr>
        <p:spPr>
          <a:xfrm>
            <a:off x="6477338" y="1885056"/>
            <a:ext cx="400950" cy="226498"/>
          </a:xfrm>
          <a:custGeom>
            <a:avLst/>
            <a:gdLst/>
            <a:ahLst/>
            <a:cxnLst/>
            <a:rect l="l" t="t" r="r" b="b"/>
            <a:pathLst>
              <a:path w="19198" h="10845" extrusionOk="0">
                <a:moveTo>
                  <a:pt x="7572" y="1"/>
                </a:moveTo>
                <a:lnTo>
                  <a:pt x="7108" y="25"/>
                </a:lnTo>
                <a:lnTo>
                  <a:pt x="6668" y="98"/>
                </a:lnTo>
                <a:lnTo>
                  <a:pt x="6229" y="196"/>
                </a:lnTo>
                <a:lnTo>
                  <a:pt x="5813" y="343"/>
                </a:lnTo>
                <a:lnTo>
                  <a:pt x="5423" y="538"/>
                </a:lnTo>
                <a:lnTo>
                  <a:pt x="5056" y="758"/>
                </a:lnTo>
                <a:lnTo>
                  <a:pt x="4714" y="1026"/>
                </a:lnTo>
                <a:lnTo>
                  <a:pt x="4397" y="1319"/>
                </a:lnTo>
                <a:lnTo>
                  <a:pt x="4104" y="1637"/>
                </a:lnTo>
                <a:lnTo>
                  <a:pt x="3835" y="1979"/>
                </a:lnTo>
                <a:lnTo>
                  <a:pt x="3615" y="2345"/>
                </a:lnTo>
                <a:lnTo>
                  <a:pt x="3420" y="2736"/>
                </a:lnTo>
                <a:lnTo>
                  <a:pt x="3273" y="3151"/>
                </a:lnTo>
                <a:lnTo>
                  <a:pt x="3151" y="3591"/>
                </a:lnTo>
                <a:lnTo>
                  <a:pt x="3102" y="4030"/>
                </a:lnTo>
                <a:lnTo>
                  <a:pt x="3078" y="4494"/>
                </a:lnTo>
                <a:lnTo>
                  <a:pt x="3078" y="4788"/>
                </a:lnTo>
                <a:lnTo>
                  <a:pt x="2712" y="4788"/>
                </a:lnTo>
                <a:lnTo>
                  <a:pt x="2419" y="4836"/>
                </a:lnTo>
                <a:lnTo>
                  <a:pt x="2125" y="4910"/>
                </a:lnTo>
                <a:lnTo>
                  <a:pt x="1832" y="5032"/>
                </a:lnTo>
                <a:lnTo>
                  <a:pt x="1588" y="5154"/>
                </a:lnTo>
                <a:lnTo>
                  <a:pt x="1320" y="5300"/>
                </a:lnTo>
                <a:lnTo>
                  <a:pt x="1100" y="5471"/>
                </a:lnTo>
                <a:lnTo>
                  <a:pt x="880" y="5667"/>
                </a:lnTo>
                <a:lnTo>
                  <a:pt x="685" y="5887"/>
                </a:lnTo>
                <a:lnTo>
                  <a:pt x="514" y="6131"/>
                </a:lnTo>
                <a:lnTo>
                  <a:pt x="367" y="6375"/>
                </a:lnTo>
                <a:lnTo>
                  <a:pt x="220" y="6644"/>
                </a:lnTo>
                <a:lnTo>
                  <a:pt x="123" y="6912"/>
                </a:lnTo>
                <a:lnTo>
                  <a:pt x="50" y="7205"/>
                </a:lnTo>
                <a:lnTo>
                  <a:pt x="1" y="7499"/>
                </a:lnTo>
                <a:lnTo>
                  <a:pt x="1" y="7816"/>
                </a:lnTo>
                <a:lnTo>
                  <a:pt x="1" y="8134"/>
                </a:lnTo>
                <a:lnTo>
                  <a:pt x="50" y="8427"/>
                </a:lnTo>
                <a:lnTo>
                  <a:pt x="123" y="8720"/>
                </a:lnTo>
                <a:lnTo>
                  <a:pt x="220" y="8988"/>
                </a:lnTo>
                <a:lnTo>
                  <a:pt x="367" y="9257"/>
                </a:lnTo>
                <a:lnTo>
                  <a:pt x="514" y="9501"/>
                </a:lnTo>
                <a:lnTo>
                  <a:pt x="685" y="9745"/>
                </a:lnTo>
                <a:lnTo>
                  <a:pt x="880" y="9965"/>
                </a:lnTo>
                <a:lnTo>
                  <a:pt x="1100" y="10161"/>
                </a:lnTo>
                <a:lnTo>
                  <a:pt x="1320" y="10332"/>
                </a:lnTo>
                <a:lnTo>
                  <a:pt x="1588" y="10478"/>
                </a:lnTo>
                <a:lnTo>
                  <a:pt x="1832" y="10600"/>
                </a:lnTo>
                <a:lnTo>
                  <a:pt x="2125" y="10722"/>
                </a:lnTo>
                <a:lnTo>
                  <a:pt x="2419" y="10796"/>
                </a:lnTo>
                <a:lnTo>
                  <a:pt x="2712" y="10844"/>
                </a:lnTo>
                <a:lnTo>
                  <a:pt x="16486" y="10844"/>
                </a:lnTo>
                <a:lnTo>
                  <a:pt x="16779" y="10796"/>
                </a:lnTo>
                <a:lnTo>
                  <a:pt x="17072" y="10722"/>
                </a:lnTo>
                <a:lnTo>
                  <a:pt x="17365" y="10600"/>
                </a:lnTo>
                <a:lnTo>
                  <a:pt x="17610" y="10478"/>
                </a:lnTo>
                <a:lnTo>
                  <a:pt x="17878" y="10332"/>
                </a:lnTo>
                <a:lnTo>
                  <a:pt x="18098" y="10161"/>
                </a:lnTo>
                <a:lnTo>
                  <a:pt x="18318" y="9965"/>
                </a:lnTo>
                <a:lnTo>
                  <a:pt x="18513" y="9745"/>
                </a:lnTo>
                <a:lnTo>
                  <a:pt x="18684" y="9501"/>
                </a:lnTo>
                <a:lnTo>
                  <a:pt x="18831" y="9257"/>
                </a:lnTo>
                <a:lnTo>
                  <a:pt x="18977" y="8988"/>
                </a:lnTo>
                <a:lnTo>
                  <a:pt x="19075" y="8720"/>
                </a:lnTo>
                <a:lnTo>
                  <a:pt x="19148" y="8427"/>
                </a:lnTo>
                <a:lnTo>
                  <a:pt x="19197" y="8134"/>
                </a:lnTo>
                <a:lnTo>
                  <a:pt x="19197" y="7816"/>
                </a:lnTo>
                <a:lnTo>
                  <a:pt x="19197" y="7499"/>
                </a:lnTo>
                <a:lnTo>
                  <a:pt x="19148" y="7205"/>
                </a:lnTo>
                <a:lnTo>
                  <a:pt x="19075" y="6912"/>
                </a:lnTo>
                <a:lnTo>
                  <a:pt x="18977" y="6644"/>
                </a:lnTo>
                <a:lnTo>
                  <a:pt x="18831" y="6375"/>
                </a:lnTo>
                <a:lnTo>
                  <a:pt x="18684" y="6131"/>
                </a:lnTo>
                <a:lnTo>
                  <a:pt x="18513" y="5887"/>
                </a:lnTo>
                <a:lnTo>
                  <a:pt x="18318" y="5667"/>
                </a:lnTo>
                <a:lnTo>
                  <a:pt x="18098" y="5471"/>
                </a:lnTo>
                <a:lnTo>
                  <a:pt x="17878" y="5300"/>
                </a:lnTo>
                <a:lnTo>
                  <a:pt x="17610" y="5154"/>
                </a:lnTo>
                <a:lnTo>
                  <a:pt x="17365" y="5032"/>
                </a:lnTo>
                <a:lnTo>
                  <a:pt x="17072" y="4910"/>
                </a:lnTo>
                <a:lnTo>
                  <a:pt x="16779" y="4836"/>
                </a:lnTo>
                <a:lnTo>
                  <a:pt x="16486" y="4788"/>
                </a:lnTo>
                <a:lnTo>
                  <a:pt x="15412" y="4788"/>
                </a:lnTo>
                <a:lnTo>
                  <a:pt x="15436" y="4494"/>
                </a:lnTo>
                <a:lnTo>
                  <a:pt x="15412" y="4201"/>
                </a:lnTo>
                <a:lnTo>
                  <a:pt x="15387" y="3933"/>
                </a:lnTo>
                <a:lnTo>
                  <a:pt x="15314" y="3664"/>
                </a:lnTo>
                <a:lnTo>
                  <a:pt x="15216" y="3420"/>
                </a:lnTo>
                <a:lnTo>
                  <a:pt x="15094" y="3176"/>
                </a:lnTo>
                <a:lnTo>
                  <a:pt x="14972" y="2956"/>
                </a:lnTo>
                <a:lnTo>
                  <a:pt x="14801" y="2736"/>
                </a:lnTo>
                <a:lnTo>
                  <a:pt x="14630" y="2541"/>
                </a:lnTo>
                <a:lnTo>
                  <a:pt x="14435" y="2370"/>
                </a:lnTo>
                <a:lnTo>
                  <a:pt x="14215" y="2199"/>
                </a:lnTo>
                <a:lnTo>
                  <a:pt x="13995" y="2077"/>
                </a:lnTo>
                <a:lnTo>
                  <a:pt x="13751" y="1954"/>
                </a:lnTo>
                <a:lnTo>
                  <a:pt x="13507" y="1857"/>
                </a:lnTo>
                <a:lnTo>
                  <a:pt x="13238" y="1784"/>
                </a:lnTo>
                <a:lnTo>
                  <a:pt x="12969" y="1759"/>
                </a:lnTo>
                <a:lnTo>
                  <a:pt x="12676" y="1735"/>
                </a:lnTo>
                <a:lnTo>
                  <a:pt x="12334" y="1759"/>
                </a:lnTo>
                <a:lnTo>
                  <a:pt x="11992" y="1832"/>
                </a:lnTo>
                <a:lnTo>
                  <a:pt x="11650" y="1930"/>
                </a:lnTo>
                <a:lnTo>
                  <a:pt x="11357" y="2077"/>
                </a:lnTo>
                <a:lnTo>
                  <a:pt x="11186" y="1857"/>
                </a:lnTo>
                <a:lnTo>
                  <a:pt x="11015" y="1637"/>
                </a:lnTo>
                <a:lnTo>
                  <a:pt x="10844" y="1417"/>
                </a:lnTo>
                <a:lnTo>
                  <a:pt x="10649" y="1222"/>
                </a:lnTo>
                <a:lnTo>
                  <a:pt x="10454" y="1051"/>
                </a:lnTo>
                <a:lnTo>
                  <a:pt x="10234" y="880"/>
                </a:lnTo>
                <a:lnTo>
                  <a:pt x="9990" y="709"/>
                </a:lnTo>
                <a:lnTo>
                  <a:pt x="9745" y="562"/>
                </a:lnTo>
                <a:lnTo>
                  <a:pt x="9501" y="440"/>
                </a:lnTo>
                <a:lnTo>
                  <a:pt x="9257" y="318"/>
                </a:lnTo>
                <a:lnTo>
                  <a:pt x="8988" y="220"/>
                </a:lnTo>
                <a:lnTo>
                  <a:pt x="8720" y="147"/>
                </a:lnTo>
                <a:lnTo>
                  <a:pt x="8427" y="74"/>
                </a:lnTo>
                <a:lnTo>
                  <a:pt x="8158" y="25"/>
                </a:lnTo>
                <a:lnTo>
                  <a:pt x="7865" y="1"/>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84" name="Google Shape;4684;p39"/>
          <p:cNvGrpSpPr/>
          <p:nvPr/>
        </p:nvGrpSpPr>
        <p:grpSpPr>
          <a:xfrm>
            <a:off x="7168405" y="1628379"/>
            <a:ext cx="432570" cy="421334"/>
            <a:chOff x="5926225" y="921350"/>
            <a:chExt cx="517800" cy="504350"/>
          </a:xfrm>
        </p:grpSpPr>
        <p:sp>
          <p:nvSpPr>
            <p:cNvPr id="4685" name="Google Shape;4685;p39"/>
            <p:cNvSpPr/>
            <p:nvPr/>
          </p:nvSpPr>
          <p:spPr>
            <a:xfrm>
              <a:off x="5926225" y="921350"/>
              <a:ext cx="517800" cy="504350"/>
            </a:xfrm>
            <a:custGeom>
              <a:avLst/>
              <a:gdLst/>
              <a:ahLst/>
              <a:cxnLst/>
              <a:rect l="l" t="t" r="r" b="b"/>
              <a:pathLst>
                <a:path w="20712" h="20174" extrusionOk="0">
                  <a:moveTo>
                    <a:pt x="10356" y="2858"/>
                  </a:moveTo>
                  <a:lnTo>
                    <a:pt x="10722" y="2882"/>
                  </a:lnTo>
                  <a:lnTo>
                    <a:pt x="11089" y="2907"/>
                  </a:lnTo>
                  <a:lnTo>
                    <a:pt x="11455" y="2956"/>
                  </a:lnTo>
                  <a:lnTo>
                    <a:pt x="11821" y="3004"/>
                  </a:lnTo>
                  <a:lnTo>
                    <a:pt x="12163" y="3102"/>
                  </a:lnTo>
                  <a:lnTo>
                    <a:pt x="12505" y="3200"/>
                  </a:lnTo>
                  <a:lnTo>
                    <a:pt x="12847" y="3298"/>
                  </a:lnTo>
                  <a:lnTo>
                    <a:pt x="13165" y="3444"/>
                  </a:lnTo>
                  <a:lnTo>
                    <a:pt x="13482" y="3591"/>
                  </a:lnTo>
                  <a:lnTo>
                    <a:pt x="13800" y="3737"/>
                  </a:lnTo>
                  <a:lnTo>
                    <a:pt x="14093" y="3908"/>
                  </a:lnTo>
                  <a:lnTo>
                    <a:pt x="14386" y="4104"/>
                  </a:lnTo>
                  <a:lnTo>
                    <a:pt x="14679" y="4299"/>
                  </a:lnTo>
                  <a:lnTo>
                    <a:pt x="14948" y="4519"/>
                  </a:lnTo>
                  <a:lnTo>
                    <a:pt x="15216" y="4739"/>
                  </a:lnTo>
                  <a:lnTo>
                    <a:pt x="15460" y="4983"/>
                  </a:lnTo>
                  <a:lnTo>
                    <a:pt x="15705" y="5227"/>
                  </a:lnTo>
                  <a:lnTo>
                    <a:pt x="15925" y="5496"/>
                  </a:lnTo>
                  <a:lnTo>
                    <a:pt x="16144" y="5764"/>
                  </a:lnTo>
                  <a:lnTo>
                    <a:pt x="16340" y="6057"/>
                  </a:lnTo>
                  <a:lnTo>
                    <a:pt x="16535" y="6350"/>
                  </a:lnTo>
                  <a:lnTo>
                    <a:pt x="16706" y="6644"/>
                  </a:lnTo>
                  <a:lnTo>
                    <a:pt x="16853" y="6961"/>
                  </a:lnTo>
                  <a:lnTo>
                    <a:pt x="16999" y="7279"/>
                  </a:lnTo>
                  <a:lnTo>
                    <a:pt x="17146" y="7596"/>
                  </a:lnTo>
                  <a:lnTo>
                    <a:pt x="17243" y="7938"/>
                  </a:lnTo>
                  <a:lnTo>
                    <a:pt x="17341" y="8280"/>
                  </a:lnTo>
                  <a:lnTo>
                    <a:pt x="17439" y="8622"/>
                  </a:lnTo>
                  <a:lnTo>
                    <a:pt x="17488" y="8988"/>
                  </a:lnTo>
                  <a:lnTo>
                    <a:pt x="17536" y="9354"/>
                  </a:lnTo>
                  <a:lnTo>
                    <a:pt x="17561" y="9721"/>
                  </a:lnTo>
                  <a:lnTo>
                    <a:pt x="17585" y="10087"/>
                  </a:lnTo>
                  <a:lnTo>
                    <a:pt x="17561" y="10454"/>
                  </a:lnTo>
                  <a:lnTo>
                    <a:pt x="17536" y="10820"/>
                  </a:lnTo>
                  <a:lnTo>
                    <a:pt x="17488" y="11186"/>
                  </a:lnTo>
                  <a:lnTo>
                    <a:pt x="17439" y="11553"/>
                  </a:lnTo>
                  <a:lnTo>
                    <a:pt x="17341" y="11894"/>
                  </a:lnTo>
                  <a:lnTo>
                    <a:pt x="17243" y="12236"/>
                  </a:lnTo>
                  <a:lnTo>
                    <a:pt x="17146" y="12578"/>
                  </a:lnTo>
                  <a:lnTo>
                    <a:pt x="16999" y="12896"/>
                  </a:lnTo>
                  <a:lnTo>
                    <a:pt x="16853" y="13213"/>
                  </a:lnTo>
                  <a:lnTo>
                    <a:pt x="16706" y="13531"/>
                  </a:lnTo>
                  <a:lnTo>
                    <a:pt x="16535" y="13824"/>
                  </a:lnTo>
                  <a:lnTo>
                    <a:pt x="16340" y="14117"/>
                  </a:lnTo>
                  <a:lnTo>
                    <a:pt x="16144" y="14410"/>
                  </a:lnTo>
                  <a:lnTo>
                    <a:pt x="15925" y="14679"/>
                  </a:lnTo>
                  <a:lnTo>
                    <a:pt x="15705" y="14947"/>
                  </a:lnTo>
                  <a:lnTo>
                    <a:pt x="15460" y="15192"/>
                  </a:lnTo>
                  <a:lnTo>
                    <a:pt x="15216" y="15436"/>
                  </a:lnTo>
                  <a:lnTo>
                    <a:pt x="14948" y="15656"/>
                  </a:lnTo>
                  <a:lnTo>
                    <a:pt x="14679" y="15875"/>
                  </a:lnTo>
                  <a:lnTo>
                    <a:pt x="14386" y="16071"/>
                  </a:lnTo>
                  <a:lnTo>
                    <a:pt x="14093" y="16266"/>
                  </a:lnTo>
                  <a:lnTo>
                    <a:pt x="13800" y="16437"/>
                  </a:lnTo>
                  <a:lnTo>
                    <a:pt x="13482" y="16584"/>
                  </a:lnTo>
                  <a:lnTo>
                    <a:pt x="13165" y="16730"/>
                  </a:lnTo>
                  <a:lnTo>
                    <a:pt x="12847" y="16877"/>
                  </a:lnTo>
                  <a:lnTo>
                    <a:pt x="12505" y="16974"/>
                  </a:lnTo>
                  <a:lnTo>
                    <a:pt x="12163" y="17072"/>
                  </a:lnTo>
                  <a:lnTo>
                    <a:pt x="11821" y="17170"/>
                  </a:lnTo>
                  <a:lnTo>
                    <a:pt x="11455" y="17219"/>
                  </a:lnTo>
                  <a:lnTo>
                    <a:pt x="11089" y="17268"/>
                  </a:lnTo>
                  <a:lnTo>
                    <a:pt x="10722" y="17292"/>
                  </a:lnTo>
                  <a:lnTo>
                    <a:pt x="10356" y="17316"/>
                  </a:lnTo>
                  <a:lnTo>
                    <a:pt x="9990" y="17292"/>
                  </a:lnTo>
                  <a:lnTo>
                    <a:pt x="9623" y="17268"/>
                  </a:lnTo>
                  <a:lnTo>
                    <a:pt x="9257" y="17219"/>
                  </a:lnTo>
                  <a:lnTo>
                    <a:pt x="8891" y="17170"/>
                  </a:lnTo>
                  <a:lnTo>
                    <a:pt x="8549" y="17072"/>
                  </a:lnTo>
                  <a:lnTo>
                    <a:pt x="8207" y="16974"/>
                  </a:lnTo>
                  <a:lnTo>
                    <a:pt x="7865" y="16877"/>
                  </a:lnTo>
                  <a:lnTo>
                    <a:pt x="7547" y="16730"/>
                  </a:lnTo>
                  <a:lnTo>
                    <a:pt x="7230" y="16584"/>
                  </a:lnTo>
                  <a:lnTo>
                    <a:pt x="6912" y="16437"/>
                  </a:lnTo>
                  <a:lnTo>
                    <a:pt x="6619" y="16266"/>
                  </a:lnTo>
                  <a:lnTo>
                    <a:pt x="6326" y="16071"/>
                  </a:lnTo>
                  <a:lnTo>
                    <a:pt x="6033" y="15875"/>
                  </a:lnTo>
                  <a:lnTo>
                    <a:pt x="5765" y="15656"/>
                  </a:lnTo>
                  <a:lnTo>
                    <a:pt x="5496" y="15436"/>
                  </a:lnTo>
                  <a:lnTo>
                    <a:pt x="5252" y="15192"/>
                  </a:lnTo>
                  <a:lnTo>
                    <a:pt x="5007" y="14947"/>
                  </a:lnTo>
                  <a:lnTo>
                    <a:pt x="4788" y="14679"/>
                  </a:lnTo>
                  <a:lnTo>
                    <a:pt x="4568" y="14410"/>
                  </a:lnTo>
                  <a:lnTo>
                    <a:pt x="4372" y="14117"/>
                  </a:lnTo>
                  <a:lnTo>
                    <a:pt x="4177" y="13824"/>
                  </a:lnTo>
                  <a:lnTo>
                    <a:pt x="4006" y="13531"/>
                  </a:lnTo>
                  <a:lnTo>
                    <a:pt x="3860" y="13213"/>
                  </a:lnTo>
                  <a:lnTo>
                    <a:pt x="3713" y="12896"/>
                  </a:lnTo>
                  <a:lnTo>
                    <a:pt x="3566" y="12578"/>
                  </a:lnTo>
                  <a:lnTo>
                    <a:pt x="3469" y="12236"/>
                  </a:lnTo>
                  <a:lnTo>
                    <a:pt x="3371" y="11894"/>
                  </a:lnTo>
                  <a:lnTo>
                    <a:pt x="3273" y="11553"/>
                  </a:lnTo>
                  <a:lnTo>
                    <a:pt x="3225" y="11186"/>
                  </a:lnTo>
                  <a:lnTo>
                    <a:pt x="3176" y="10820"/>
                  </a:lnTo>
                  <a:lnTo>
                    <a:pt x="3151" y="10454"/>
                  </a:lnTo>
                  <a:lnTo>
                    <a:pt x="3127" y="10087"/>
                  </a:lnTo>
                  <a:lnTo>
                    <a:pt x="3151" y="9721"/>
                  </a:lnTo>
                  <a:lnTo>
                    <a:pt x="3176" y="9354"/>
                  </a:lnTo>
                  <a:lnTo>
                    <a:pt x="3225" y="8988"/>
                  </a:lnTo>
                  <a:lnTo>
                    <a:pt x="3273" y="8622"/>
                  </a:lnTo>
                  <a:lnTo>
                    <a:pt x="3371" y="8280"/>
                  </a:lnTo>
                  <a:lnTo>
                    <a:pt x="3469" y="7938"/>
                  </a:lnTo>
                  <a:lnTo>
                    <a:pt x="3566" y="7596"/>
                  </a:lnTo>
                  <a:lnTo>
                    <a:pt x="3713" y="7279"/>
                  </a:lnTo>
                  <a:lnTo>
                    <a:pt x="3860" y="6961"/>
                  </a:lnTo>
                  <a:lnTo>
                    <a:pt x="4006" y="6644"/>
                  </a:lnTo>
                  <a:lnTo>
                    <a:pt x="4177" y="6350"/>
                  </a:lnTo>
                  <a:lnTo>
                    <a:pt x="4372" y="6057"/>
                  </a:lnTo>
                  <a:lnTo>
                    <a:pt x="4568" y="5764"/>
                  </a:lnTo>
                  <a:lnTo>
                    <a:pt x="4788" y="5496"/>
                  </a:lnTo>
                  <a:lnTo>
                    <a:pt x="5007" y="5227"/>
                  </a:lnTo>
                  <a:lnTo>
                    <a:pt x="5252" y="4983"/>
                  </a:lnTo>
                  <a:lnTo>
                    <a:pt x="5496" y="4739"/>
                  </a:lnTo>
                  <a:lnTo>
                    <a:pt x="5765" y="4519"/>
                  </a:lnTo>
                  <a:lnTo>
                    <a:pt x="6033" y="4299"/>
                  </a:lnTo>
                  <a:lnTo>
                    <a:pt x="6326" y="4104"/>
                  </a:lnTo>
                  <a:lnTo>
                    <a:pt x="6619" y="3908"/>
                  </a:lnTo>
                  <a:lnTo>
                    <a:pt x="6912" y="3737"/>
                  </a:lnTo>
                  <a:lnTo>
                    <a:pt x="7230" y="3591"/>
                  </a:lnTo>
                  <a:lnTo>
                    <a:pt x="7547" y="3444"/>
                  </a:lnTo>
                  <a:lnTo>
                    <a:pt x="7865" y="3298"/>
                  </a:lnTo>
                  <a:lnTo>
                    <a:pt x="8207" y="3200"/>
                  </a:lnTo>
                  <a:lnTo>
                    <a:pt x="8549" y="3102"/>
                  </a:lnTo>
                  <a:lnTo>
                    <a:pt x="8891" y="3004"/>
                  </a:lnTo>
                  <a:lnTo>
                    <a:pt x="9257" y="2956"/>
                  </a:lnTo>
                  <a:lnTo>
                    <a:pt x="9623" y="2907"/>
                  </a:lnTo>
                  <a:lnTo>
                    <a:pt x="9990" y="2882"/>
                  </a:lnTo>
                  <a:lnTo>
                    <a:pt x="10356" y="2858"/>
                  </a:lnTo>
                  <a:close/>
                  <a:moveTo>
                    <a:pt x="8060" y="0"/>
                  </a:moveTo>
                  <a:lnTo>
                    <a:pt x="6717" y="2516"/>
                  </a:lnTo>
                  <a:lnTo>
                    <a:pt x="3908" y="2003"/>
                  </a:lnTo>
                  <a:lnTo>
                    <a:pt x="3786" y="4861"/>
                  </a:lnTo>
                  <a:lnTo>
                    <a:pt x="1026" y="5593"/>
                  </a:lnTo>
                  <a:lnTo>
                    <a:pt x="2174" y="8207"/>
                  </a:lnTo>
                  <a:lnTo>
                    <a:pt x="1" y="10087"/>
                  </a:lnTo>
                  <a:lnTo>
                    <a:pt x="2174" y="11968"/>
                  </a:lnTo>
                  <a:lnTo>
                    <a:pt x="1026" y="14581"/>
                  </a:lnTo>
                  <a:lnTo>
                    <a:pt x="3786" y="15314"/>
                  </a:lnTo>
                  <a:lnTo>
                    <a:pt x="3908" y="18171"/>
                  </a:lnTo>
                  <a:lnTo>
                    <a:pt x="6717" y="17658"/>
                  </a:lnTo>
                  <a:lnTo>
                    <a:pt x="8060" y="20174"/>
                  </a:lnTo>
                  <a:lnTo>
                    <a:pt x="10356" y="18489"/>
                  </a:lnTo>
                  <a:lnTo>
                    <a:pt x="12652" y="20174"/>
                  </a:lnTo>
                  <a:lnTo>
                    <a:pt x="13995" y="17658"/>
                  </a:lnTo>
                  <a:lnTo>
                    <a:pt x="16804" y="18171"/>
                  </a:lnTo>
                  <a:lnTo>
                    <a:pt x="16926" y="15314"/>
                  </a:lnTo>
                  <a:lnTo>
                    <a:pt x="19686" y="14581"/>
                  </a:lnTo>
                  <a:lnTo>
                    <a:pt x="18538" y="11968"/>
                  </a:lnTo>
                  <a:lnTo>
                    <a:pt x="20711" y="10087"/>
                  </a:lnTo>
                  <a:lnTo>
                    <a:pt x="18538" y="8207"/>
                  </a:lnTo>
                  <a:lnTo>
                    <a:pt x="19686" y="5593"/>
                  </a:lnTo>
                  <a:lnTo>
                    <a:pt x="16926" y="4861"/>
                  </a:lnTo>
                  <a:lnTo>
                    <a:pt x="16804" y="2003"/>
                  </a:lnTo>
                  <a:lnTo>
                    <a:pt x="13995" y="2516"/>
                  </a:lnTo>
                  <a:lnTo>
                    <a:pt x="12652" y="0"/>
                  </a:lnTo>
                  <a:lnTo>
                    <a:pt x="10356" y="1686"/>
                  </a:lnTo>
                  <a:lnTo>
                    <a:pt x="8060" y="0"/>
                  </a:lnTo>
                  <a:close/>
                </a:path>
              </a:pathLst>
            </a:custGeom>
            <a:noFill/>
            <a:ln w="9525" cap="flat" cmpd="sng">
              <a:solidFill>
                <a:srgbClr val="F1C232"/>
              </a:solidFill>
              <a:prstDash val="solid"/>
              <a:bevel/>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6" name="Google Shape;4686;p39"/>
            <p:cNvSpPr/>
            <p:nvPr/>
          </p:nvSpPr>
          <p:spPr>
            <a:xfrm>
              <a:off x="6016600" y="1005000"/>
              <a:ext cx="337050" cy="337050"/>
            </a:xfrm>
            <a:custGeom>
              <a:avLst/>
              <a:gdLst/>
              <a:ahLst/>
              <a:cxnLst/>
              <a:rect l="l" t="t" r="r" b="b"/>
              <a:pathLst>
                <a:path w="13482" h="13482" extrusionOk="0">
                  <a:moveTo>
                    <a:pt x="6741" y="0"/>
                  </a:moveTo>
                  <a:lnTo>
                    <a:pt x="6399" y="25"/>
                  </a:lnTo>
                  <a:lnTo>
                    <a:pt x="6057" y="49"/>
                  </a:lnTo>
                  <a:lnTo>
                    <a:pt x="5715" y="98"/>
                  </a:lnTo>
                  <a:lnTo>
                    <a:pt x="5398" y="147"/>
                  </a:lnTo>
                  <a:lnTo>
                    <a:pt x="5056" y="220"/>
                  </a:lnTo>
                  <a:lnTo>
                    <a:pt x="4738" y="318"/>
                  </a:lnTo>
                  <a:lnTo>
                    <a:pt x="4421" y="416"/>
                  </a:lnTo>
                  <a:lnTo>
                    <a:pt x="4128" y="538"/>
                  </a:lnTo>
                  <a:lnTo>
                    <a:pt x="3835" y="684"/>
                  </a:lnTo>
                  <a:lnTo>
                    <a:pt x="3542" y="831"/>
                  </a:lnTo>
                  <a:lnTo>
                    <a:pt x="3249" y="977"/>
                  </a:lnTo>
                  <a:lnTo>
                    <a:pt x="2980" y="1173"/>
                  </a:lnTo>
                  <a:lnTo>
                    <a:pt x="2711" y="1344"/>
                  </a:lnTo>
                  <a:lnTo>
                    <a:pt x="2467" y="1539"/>
                  </a:lnTo>
                  <a:lnTo>
                    <a:pt x="2223" y="1759"/>
                  </a:lnTo>
                  <a:lnTo>
                    <a:pt x="1979" y="1979"/>
                  </a:lnTo>
                  <a:lnTo>
                    <a:pt x="1759" y="2223"/>
                  </a:lnTo>
                  <a:lnTo>
                    <a:pt x="1539" y="2467"/>
                  </a:lnTo>
                  <a:lnTo>
                    <a:pt x="1344" y="2711"/>
                  </a:lnTo>
                  <a:lnTo>
                    <a:pt x="1173" y="2980"/>
                  </a:lnTo>
                  <a:lnTo>
                    <a:pt x="977" y="3249"/>
                  </a:lnTo>
                  <a:lnTo>
                    <a:pt x="831" y="3542"/>
                  </a:lnTo>
                  <a:lnTo>
                    <a:pt x="684" y="3835"/>
                  </a:lnTo>
                  <a:lnTo>
                    <a:pt x="538" y="4128"/>
                  </a:lnTo>
                  <a:lnTo>
                    <a:pt x="416" y="4421"/>
                  </a:lnTo>
                  <a:lnTo>
                    <a:pt x="318" y="4738"/>
                  </a:lnTo>
                  <a:lnTo>
                    <a:pt x="220" y="5056"/>
                  </a:lnTo>
                  <a:lnTo>
                    <a:pt x="147" y="5398"/>
                  </a:lnTo>
                  <a:lnTo>
                    <a:pt x="98" y="5715"/>
                  </a:lnTo>
                  <a:lnTo>
                    <a:pt x="49" y="6057"/>
                  </a:lnTo>
                  <a:lnTo>
                    <a:pt x="25" y="6399"/>
                  </a:lnTo>
                  <a:lnTo>
                    <a:pt x="0" y="6741"/>
                  </a:lnTo>
                  <a:lnTo>
                    <a:pt x="25" y="7083"/>
                  </a:lnTo>
                  <a:lnTo>
                    <a:pt x="49" y="7425"/>
                  </a:lnTo>
                  <a:lnTo>
                    <a:pt x="98" y="7767"/>
                  </a:lnTo>
                  <a:lnTo>
                    <a:pt x="147" y="8084"/>
                  </a:lnTo>
                  <a:lnTo>
                    <a:pt x="220" y="8426"/>
                  </a:lnTo>
                  <a:lnTo>
                    <a:pt x="318" y="8744"/>
                  </a:lnTo>
                  <a:lnTo>
                    <a:pt x="416" y="9061"/>
                  </a:lnTo>
                  <a:lnTo>
                    <a:pt x="538" y="9354"/>
                  </a:lnTo>
                  <a:lnTo>
                    <a:pt x="684" y="9648"/>
                  </a:lnTo>
                  <a:lnTo>
                    <a:pt x="831" y="9941"/>
                  </a:lnTo>
                  <a:lnTo>
                    <a:pt x="977" y="10234"/>
                  </a:lnTo>
                  <a:lnTo>
                    <a:pt x="1173" y="10502"/>
                  </a:lnTo>
                  <a:lnTo>
                    <a:pt x="1344" y="10771"/>
                  </a:lnTo>
                  <a:lnTo>
                    <a:pt x="1539" y="11015"/>
                  </a:lnTo>
                  <a:lnTo>
                    <a:pt x="1759" y="11259"/>
                  </a:lnTo>
                  <a:lnTo>
                    <a:pt x="1979" y="11504"/>
                  </a:lnTo>
                  <a:lnTo>
                    <a:pt x="2223" y="11723"/>
                  </a:lnTo>
                  <a:lnTo>
                    <a:pt x="2467" y="11943"/>
                  </a:lnTo>
                  <a:lnTo>
                    <a:pt x="2711" y="12139"/>
                  </a:lnTo>
                  <a:lnTo>
                    <a:pt x="2980" y="12310"/>
                  </a:lnTo>
                  <a:lnTo>
                    <a:pt x="3249" y="12505"/>
                  </a:lnTo>
                  <a:lnTo>
                    <a:pt x="3542" y="12652"/>
                  </a:lnTo>
                  <a:lnTo>
                    <a:pt x="3835" y="12798"/>
                  </a:lnTo>
                  <a:lnTo>
                    <a:pt x="4128" y="12945"/>
                  </a:lnTo>
                  <a:lnTo>
                    <a:pt x="4421" y="13067"/>
                  </a:lnTo>
                  <a:lnTo>
                    <a:pt x="4738" y="13164"/>
                  </a:lnTo>
                  <a:lnTo>
                    <a:pt x="5056" y="13262"/>
                  </a:lnTo>
                  <a:lnTo>
                    <a:pt x="5398" y="13335"/>
                  </a:lnTo>
                  <a:lnTo>
                    <a:pt x="5715" y="13384"/>
                  </a:lnTo>
                  <a:lnTo>
                    <a:pt x="6057" y="13433"/>
                  </a:lnTo>
                  <a:lnTo>
                    <a:pt x="6399" y="13458"/>
                  </a:lnTo>
                  <a:lnTo>
                    <a:pt x="6741" y="13482"/>
                  </a:lnTo>
                  <a:lnTo>
                    <a:pt x="7083" y="13458"/>
                  </a:lnTo>
                  <a:lnTo>
                    <a:pt x="7425" y="13433"/>
                  </a:lnTo>
                  <a:lnTo>
                    <a:pt x="7767" y="13384"/>
                  </a:lnTo>
                  <a:lnTo>
                    <a:pt x="8084" y="13335"/>
                  </a:lnTo>
                  <a:lnTo>
                    <a:pt x="8426" y="13262"/>
                  </a:lnTo>
                  <a:lnTo>
                    <a:pt x="8744" y="13164"/>
                  </a:lnTo>
                  <a:lnTo>
                    <a:pt x="9061" y="13067"/>
                  </a:lnTo>
                  <a:lnTo>
                    <a:pt x="9354" y="12945"/>
                  </a:lnTo>
                  <a:lnTo>
                    <a:pt x="9647" y="12798"/>
                  </a:lnTo>
                  <a:lnTo>
                    <a:pt x="9940" y="12652"/>
                  </a:lnTo>
                  <a:lnTo>
                    <a:pt x="10234" y="12505"/>
                  </a:lnTo>
                  <a:lnTo>
                    <a:pt x="10502" y="12310"/>
                  </a:lnTo>
                  <a:lnTo>
                    <a:pt x="10771" y="12139"/>
                  </a:lnTo>
                  <a:lnTo>
                    <a:pt x="11015" y="11943"/>
                  </a:lnTo>
                  <a:lnTo>
                    <a:pt x="11259" y="11723"/>
                  </a:lnTo>
                  <a:lnTo>
                    <a:pt x="11504" y="11504"/>
                  </a:lnTo>
                  <a:lnTo>
                    <a:pt x="11723" y="11259"/>
                  </a:lnTo>
                  <a:lnTo>
                    <a:pt x="11943" y="11015"/>
                  </a:lnTo>
                  <a:lnTo>
                    <a:pt x="12139" y="10771"/>
                  </a:lnTo>
                  <a:lnTo>
                    <a:pt x="12310" y="10502"/>
                  </a:lnTo>
                  <a:lnTo>
                    <a:pt x="12505" y="10234"/>
                  </a:lnTo>
                  <a:lnTo>
                    <a:pt x="12651" y="9941"/>
                  </a:lnTo>
                  <a:lnTo>
                    <a:pt x="12798" y="9648"/>
                  </a:lnTo>
                  <a:lnTo>
                    <a:pt x="12945" y="9354"/>
                  </a:lnTo>
                  <a:lnTo>
                    <a:pt x="13067" y="9061"/>
                  </a:lnTo>
                  <a:lnTo>
                    <a:pt x="13164" y="8744"/>
                  </a:lnTo>
                  <a:lnTo>
                    <a:pt x="13262" y="8426"/>
                  </a:lnTo>
                  <a:lnTo>
                    <a:pt x="13335" y="8084"/>
                  </a:lnTo>
                  <a:lnTo>
                    <a:pt x="13384" y="7767"/>
                  </a:lnTo>
                  <a:lnTo>
                    <a:pt x="13433" y="7425"/>
                  </a:lnTo>
                  <a:lnTo>
                    <a:pt x="13457" y="7083"/>
                  </a:lnTo>
                  <a:lnTo>
                    <a:pt x="13482" y="6741"/>
                  </a:lnTo>
                  <a:lnTo>
                    <a:pt x="13457" y="6399"/>
                  </a:lnTo>
                  <a:lnTo>
                    <a:pt x="13433" y="6057"/>
                  </a:lnTo>
                  <a:lnTo>
                    <a:pt x="13384" y="5715"/>
                  </a:lnTo>
                  <a:lnTo>
                    <a:pt x="13335" y="5398"/>
                  </a:lnTo>
                  <a:lnTo>
                    <a:pt x="13262" y="5056"/>
                  </a:lnTo>
                  <a:lnTo>
                    <a:pt x="13164" y="4738"/>
                  </a:lnTo>
                  <a:lnTo>
                    <a:pt x="13067" y="4421"/>
                  </a:lnTo>
                  <a:lnTo>
                    <a:pt x="12945" y="4128"/>
                  </a:lnTo>
                  <a:lnTo>
                    <a:pt x="12798" y="3835"/>
                  </a:lnTo>
                  <a:lnTo>
                    <a:pt x="12651" y="3542"/>
                  </a:lnTo>
                  <a:lnTo>
                    <a:pt x="12505" y="3249"/>
                  </a:lnTo>
                  <a:lnTo>
                    <a:pt x="12310" y="2980"/>
                  </a:lnTo>
                  <a:lnTo>
                    <a:pt x="12139" y="2711"/>
                  </a:lnTo>
                  <a:lnTo>
                    <a:pt x="11943" y="2467"/>
                  </a:lnTo>
                  <a:lnTo>
                    <a:pt x="11723" y="2223"/>
                  </a:lnTo>
                  <a:lnTo>
                    <a:pt x="11504" y="1979"/>
                  </a:lnTo>
                  <a:lnTo>
                    <a:pt x="11259" y="1759"/>
                  </a:lnTo>
                  <a:lnTo>
                    <a:pt x="11015" y="1539"/>
                  </a:lnTo>
                  <a:lnTo>
                    <a:pt x="10771" y="1344"/>
                  </a:lnTo>
                  <a:lnTo>
                    <a:pt x="10502" y="1173"/>
                  </a:lnTo>
                  <a:lnTo>
                    <a:pt x="10234" y="977"/>
                  </a:lnTo>
                  <a:lnTo>
                    <a:pt x="9940" y="831"/>
                  </a:lnTo>
                  <a:lnTo>
                    <a:pt x="9647" y="684"/>
                  </a:lnTo>
                  <a:lnTo>
                    <a:pt x="9354" y="538"/>
                  </a:lnTo>
                  <a:lnTo>
                    <a:pt x="9061" y="416"/>
                  </a:lnTo>
                  <a:lnTo>
                    <a:pt x="8744" y="318"/>
                  </a:lnTo>
                  <a:lnTo>
                    <a:pt x="8426" y="220"/>
                  </a:lnTo>
                  <a:lnTo>
                    <a:pt x="8084" y="147"/>
                  </a:lnTo>
                  <a:lnTo>
                    <a:pt x="7767" y="98"/>
                  </a:lnTo>
                  <a:lnTo>
                    <a:pt x="7425" y="49"/>
                  </a:lnTo>
                  <a:lnTo>
                    <a:pt x="7083" y="25"/>
                  </a:lnTo>
                  <a:lnTo>
                    <a:pt x="6741" y="0"/>
                  </a:lnTo>
                  <a:close/>
                </a:path>
              </a:pathLst>
            </a:custGeom>
            <a:noFill/>
            <a:ln w="9525" cap="flat" cmpd="sng">
              <a:solidFill>
                <a:srgbClr val="F1C232"/>
              </a:solidFill>
              <a:prstDash val="solid"/>
              <a:bevel/>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87" name="Google Shape;4687;p39"/>
          <p:cNvSpPr/>
          <p:nvPr/>
        </p:nvSpPr>
        <p:spPr>
          <a:xfrm>
            <a:off x="7362326" y="1864436"/>
            <a:ext cx="400950" cy="226498"/>
          </a:xfrm>
          <a:custGeom>
            <a:avLst/>
            <a:gdLst/>
            <a:ahLst/>
            <a:cxnLst/>
            <a:rect l="l" t="t" r="r" b="b"/>
            <a:pathLst>
              <a:path w="19198" h="10845" extrusionOk="0">
                <a:moveTo>
                  <a:pt x="7572" y="1"/>
                </a:moveTo>
                <a:lnTo>
                  <a:pt x="7108" y="25"/>
                </a:lnTo>
                <a:lnTo>
                  <a:pt x="6668" y="98"/>
                </a:lnTo>
                <a:lnTo>
                  <a:pt x="6229" y="196"/>
                </a:lnTo>
                <a:lnTo>
                  <a:pt x="5813" y="343"/>
                </a:lnTo>
                <a:lnTo>
                  <a:pt x="5423" y="538"/>
                </a:lnTo>
                <a:lnTo>
                  <a:pt x="5056" y="758"/>
                </a:lnTo>
                <a:lnTo>
                  <a:pt x="4714" y="1026"/>
                </a:lnTo>
                <a:lnTo>
                  <a:pt x="4397" y="1319"/>
                </a:lnTo>
                <a:lnTo>
                  <a:pt x="4104" y="1637"/>
                </a:lnTo>
                <a:lnTo>
                  <a:pt x="3835" y="1979"/>
                </a:lnTo>
                <a:lnTo>
                  <a:pt x="3615" y="2345"/>
                </a:lnTo>
                <a:lnTo>
                  <a:pt x="3420" y="2736"/>
                </a:lnTo>
                <a:lnTo>
                  <a:pt x="3273" y="3151"/>
                </a:lnTo>
                <a:lnTo>
                  <a:pt x="3151" y="3591"/>
                </a:lnTo>
                <a:lnTo>
                  <a:pt x="3102" y="4030"/>
                </a:lnTo>
                <a:lnTo>
                  <a:pt x="3078" y="4494"/>
                </a:lnTo>
                <a:lnTo>
                  <a:pt x="3078" y="4788"/>
                </a:lnTo>
                <a:lnTo>
                  <a:pt x="2712" y="4788"/>
                </a:lnTo>
                <a:lnTo>
                  <a:pt x="2419" y="4836"/>
                </a:lnTo>
                <a:lnTo>
                  <a:pt x="2125" y="4910"/>
                </a:lnTo>
                <a:lnTo>
                  <a:pt x="1832" y="5032"/>
                </a:lnTo>
                <a:lnTo>
                  <a:pt x="1588" y="5154"/>
                </a:lnTo>
                <a:lnTo>
                  <a:pt x="1320" y="5300"/>
                </a:lnTo>
                <a:lnTo>
                  <a:pt x="1100" y="5471"/>
                </a:lnTo>
                <a:lnTo>
                  <a:pt x="880" y="5667"/>
                </a:lnTo>
                <a:lnTo>
                  <a:pt x="685" y="5887"/>
                </a:lnTo>
                <a:lnTo>
                  <a:pt x="514" y="6131"/>
                </a:lnTo>
                <a:lnTo>
                  <a:pt x="367" y="6375"/>
                </a:lnTo>
                <a:lnTo>
                  <a:pt x="220" y="6644"/>
                </a:lnTo>
                <a:lnTo>
                  <a:pt x="123" y="6912"/>
                </a:lnTo>
                <a:lnTo>
                  <a:pt x="50" y="7205"/>
                </a:lnTo>
                <a:lnTo>
                  <a:pt x="1" y="7499"/>
                </a:lnTo>
                <a:lnTo>
                  <a:pt x="1" y="7816"/>
                </a:lnTo>
                <a:lnTo>
                  <a:pt x="1" y="8134"/>
                </a:lnTo>
                <a:lnTo>
                  <a:pt x="50" y="8427"/>
                </a:lnTo>
                <a:lnTo>
                  <a:pt x="123" y="8720"/>
                </a:lnTo>
                <a:lnTo>
                  <a:pt x="220" y="8988"/>
                </a:lnTo>
                <a:lnTo>
                  <a:pt x="367" y="9257"/>
                </a:lnTo>
                <a:lnTo>
                  <a:pt x="514" y="9501"/>
                </a:lnTo>
                <a:lnTo>
                  <a:pt x="685" y="9745"/>
                </a:lnTo>
                <a:lnTo>
                  <a:pt x="880" y="9965"/>
                </a:lnTo>
                <a:lnTo>
                  <a:pt x="1100" y="10161"/>
                </a:lnTo>
                <a:lnTo>
                  <a:pt x="1320" y="10332"/>
                </a:lnTo>
                <a:lnTo>
                  <a:pt x="1588" y="10478"/>
                </a:lnTo>
                <a:lnTo>
                  <a:pt x="1832" y="10600"/>
                </a:lnTo>
                <a:lnTo>
                  <a:pt x="2125" y="10722"/>
                </a:lnTo>
                <a:lnTo>
                  <a:pt x="2419" y="10796"/>
                </a:lnTo>
                <a:lnTo>
                  <a:pt x="2712" y="10844"/>
                </a:lnTo>
                <a:lnTo>
                  <a:pt x="16486" y="10844"/>
                </a:lnTo>
                <a:lnTo>
                  <a:pt x="16779" y="10796"/>
                </a:lnTo>
                <a:lnTo>
                  <a:pt x="17072" y="10722"/>
                </a:lnTo>
                <a:lnTo>
                  <a:pt x="17365" y="10600"/>
                </a:lnTo>
                <a:lnTo>
                  <a:pt x="17610" y="10478"/>
                </a:lnTo>
                <a:lnTo>
                  <a:pt x="17878" y="10332"/>
                </a:lnTo>
                <a:lnTo>
                  <a:pt x="18098" y="10161"/>
                </a:lnTo>
                <a:lnTo>
                  <a:pt x="18318" y="9965"/>
                </a:lnTo>
                <a:lnTo>
                  <a:pt x="18513" y="9745"/>
                </a:lnTo>
                <a:lnTo>
                  <a:pt x="18684" y="9501"/>
                </a:lnTo>
                <a:lnTo>
                  <a:pt x="18831" y="9257"/>
                </a:lnTo>
                <a:lnTo>
                  <a:pt x="18977" y="8988"/>
                </a:lnTo>
                <a:lnTo>
                  <a:pt x="19075" y="8720"/>
                </a:lnTo>
                <a:lnTo>
                  <a:pt x="19148" y="8427"/>
                </a:lnTo>
                <a:lnTo>
                  <a:pt x="19197" y="8134"/>
                </a:lnTo>
                <a:lnTo>
                  <a:pt x="19197" y="7816"/>
                </a:lnTo>
                <a:lnTo>
                  <a:pt x="19197" y="7499"/>
                </a:lnTo>
                <a:lnTo>
                  <a:pt x="19148" y="7205"/>
                </a:lnTo>
                <a:lnTo>
                  <a:pt x="19075" y="6912"/>
                </a:lnTo>
                <a:lnTo>
                  <a:pt x="18977" y="6644"/>
                </a:lnTo>
                <a:lnTo>
                  <a:pt x="18831" y="6375"/>
                </a:lnTo>
                <a:lnTo>
                  <a:pt x="18684" y="6131"/>
                </a:lnTo>
                <a:lnTo>
                  <a:pt x="18513" y="5887"/>
                </a:lnTo>
                <a:lnTo>
                  <a:pt x="18318" y="5667"/>
                </a:lnTo>
                <a:lnTo>
                  <a:pt x="18098" y="5471"/>
                </a:lnTo>
                <a:lnTo>
                  <a:pt x="17878" y="5300"/>
                </a:lnTo>
                <a:lnTo>
                  <a:pt x="17610" y="5154"/>
                </a:lnTo>
                <a:lnTo>
                  <a:pt x="17365" y="5032"/>
                </a:lnTo>
                <a:lnTo>
                  <a:pt x="17072" y="4910"/>
                </a:lnTo>
                <a:lnTo>
                  <a:pt x="16779" y="4836"/>
                </a:lnTo>
                <a:lnTo>
                  <a:pt x="16486" y="4788"/>
                </a:lnTo>
                <a:lnTo>
                  <a:pt x="15412" y="4788"/>
                </a:lnTo>
                <a:lnTo>
                  <a:pt x="15436" y="4494"/>
                </a:lnTo>
                <a:lnTo>
                  <a:pt x="15412" y="4201"/>
                </a:lnTo>
                <a:lnTo>
                  <a:pt x="15387" y="3933"/>
                </a:lnTo>
                <a:lnTo>
                  <a:pt x="15314" y="3664"/>
                </a:lnTo>
                <a:lnTo>
                  <a:pt x="15216" y="3420"/>
                </a:lnTo>
                <a:lnTo>
                  <a:pt x="15094" y="3176"/>
                </a:lnTo>
                <a:lnTo>
                  <a:pt x="14972" y="2956"/>
                </a:lnTo>
                <a:lnTo>
                  <a:pt x="14801" y="2736"/>
                </a:lnTo>
                <a:lnTo>
                  <a:pt x="14630" y="2541"/>
                </a:lnTo>
                <a:lnTo>
                  <a:pt x="14435" y="2370"/>
                </a:lnTo>
                <a:lnTo>
                  <a:pt x="14215" y="2199"/>
                </a:lnTo>
                <a:lnTo>
                  <a:pt x="13995" y="2077"/>
                </a:lnTo>
                <a:lnTo>
                  <a:pt x="13751" y="1954"/>
                </a:lnTo>
                <a:lnTo>
                  <a:pt x="13507" y="1857"/>
                </a:lnTo>
                <a:lnTo>
                  <a:pt x="13238" y="1784"/>
                </a:lnTo>
                <a:lnTo>
                  <a:pt x="12969" y="1759"/>
                </a:lnTo>
                <a:lnTo>
                  <a:pt x="12676" y="1735"/>
                </a:lnTo>
                <a:lnTo>
                  <a:pt x="12334" y="1759"/>
                </a:lnTo>
                <a:lnTo>
                  <a:pt x="11992" y="1832"/>
                </a:lnTo>
                <a:lnTo>
                  <a:pt x="11650" y="1930"/>
                </a:lnTo>
                <a:lnTo>
                  <a:pt x="11357" y="2077"/>
                </a:lnTo>
                <a:lnTo>
                  <a:pt x="11186" y="1857"/>
                </a:lnTo>
                <a:lnTo>
                  <a:pt x="11015" y="1637"/>
                </a:lnTo>
                <a:lnTo>
                  <a:pt x="10844" y="1417"/>
                </a:lnTo>
                <a:lnTo>
                  <a:pt x="10649" y="1222"/>
                </a:lnTo>
                <a:lnTo>
                  <a:pt x="10454" y="1051"/>
                </a:lnTo>
                <a:lnTo>
                  <a:pt x="10234" y="880"/>
                </a:lnTo>
                <a:lnTo>
                  <a:pt x="9990" y="709"/>
                </a:lnTo>
                <a:lnTo>
                  <a:pt x="9745" y="562"/>
                </a:lnTo>
                <a:lnTo>
                  <a:pt x="9501" y="440"/>
                </a:lnTo>
                <a:lnTo>
                  <a:pt x="9257" y="318"/>
                </a:lnTo>
                <a:lnTo>
                  <a:pt x="8988" y="220"/>
                </a:lnTo>
                <a:lnTo>
                  <a:pt x="8720" y="147"/>
                </a:lnTo>
                <a:lnTo>
                  <a:pt x="8427" y="74"/>
                </a:lnTo>
                <a:lnTo>
                  <a:pt x="8158" y="25"/>
                </a:lnTo>
                <a:lnTo>
                  <a:pt x="7865" y="1"/>
                </a:lnTo>
                <a:close/>
              </a:path>
            </a:pathLst>
          </a:custGeom>
          <a:noFill/>
          <a:ln w="38100" cap="flat" cmpd="sng">
            <a:solidFill>
              <a:srgbClr val="6D9EE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88" name="Google Shape;4688;p39"/>
          <p:cNvGrpSpPr/>
          <p:nvPr/>
        </p:nvGrpSpPr>
        <p:grpSpPr>
          <a:xfrm>
            <a:off x="6283685" y="2377421"/>
            <a:ext cx="1075937" cy="1047989"/>
            <a:chOff x="5926225" y="921350"/>
            <a:chExt cx="517800" cy="504350"/>
          </a:xfrm>
        </p:grpSpPr>
        <p:sp>
          <p:nvSpPr>
            <p:cNvPr id="4689" name="Google Shape;4689;p39"/>
            <p:cNvSpPr/>
            <p:nvPr/>
          </p:nvSpPr>
          <p:spPr>
            <a:xfrm>
              <a:off x="5926225" y="921350"/>
              <a:ext cx="517800" cy="504350"/>
            </a:xfrm>
            <a:custGeom>
              <a:avLst/>
              <a:gdLst/>
              <a:ahLst/>
              <a:cxnLst/>
              <a:rect l="l" t="t" r="r" b="b"/>
              <a:pathLst>
                <a:path w="20712" h="20174" extrusionOk="0">
                  <a:moveTo>
                    <a:pt x="10356" y="2858"/>
                  </a:moveTo>
                  <a:lnTo>
                    <a:pt x="10722" y="2882"/>
                  </a:lnTo>
                  <a:lnTo>
                    <a:pt x="11089" y="2907"/>
                  </a:lnTo>
                  <a:lnTo>
                    <a:pt x="11455" y="2956"/>
                  </a:lnTo>
                  <a:lnTo>
                    <a:pt x="11821" y="3004"/>
                  </a:lnTo>
                  <a:lnTo>
                    <a:pt x="12163" y="3102"/>
                  </a:lnTo>
                  <a:lnTo>
                    <a:pt x="12505" y="3200"/>
                  </a:lnTo>
                  <a:lnTo>
                    <a:pt x="12847" y="3298"/>
                  </a:lnTo>
                  <a:lnTo>
                    <a:pt x="13165" y="3444"/>
                  </a:lnTo>
                  <a:lnTo>
                    <a:pt x="13482" y="3591"/>
                  </a:lnTo>
                  <a:lnTo>
                    <a:pt x="13800" y="3737"/>
                  </a:lnTo>
                  <a:lnTo>
                    <a:pt x="14093" y="3908"/>
                  </a:lnTo>
                  <a:lnTo>
                    <a:pt x="14386" y="4104"/>
                  </a:lnTo>
                  <a:lnTo>
                    <a:pt x="14679" y="4299"/>
                  </a:lnTo>
                  <a:lnTo>
                    <a:pt x="14948" y="4519"/>
                  </a:lnTo>
                  <a:lnTo>
                    <a:pt x="15216" y="4739"/>
                  </a:lnTo>
                  <a:lnTo>
                    <a:pt x="15460" y="4983"/>
                  </a:lnTo>
                  <a:lnTo>
                    <a:pt x="15705" y="5227"/>
                  </a:lnTo>
                  <a:lnTo>
                    <a:pt x="15925" y="5496"/>
                  </a:lnTo>
                  <a:lnTo>
                    <a:pt x="16144" y="5764"/>
                  </a:lnTo>
                  <a:lnTo>
                    <a:pt x="16340" y="6057"/>
                  </a:lnTo>
                  <a:lnTo>
                    <a:pt x="16535" y="6350"/>
                  </a:lnTo>
                  <a:lnTo>
                    <a:pt x="16706" y="6644"/>
                  </a:lnTo>
                  <a:lnTo>
                    <a:pt x="16853" y="6961"/>
                  </a:lnTo>
                  <a:lnTo>
                    <a:pt x="16999" y="7279"/>
                  </a:lnTo>
                  <a:lnTo>
                    <a:pt x="17146" y="7596"/>
                  </a:lnTo>
                  <a:lnTo>
                    <a:pt x="17243" y="7938"/>
                  </a:lnTo>
                  <a:lnTo>
                    <a:pt x="17341" y="8280"/>
                  </a:lnTo>
                  <a:lnTo>
                    <a:pt x="17439" y="8622"/>
                  </a:lnTo>
                  <a:lnTo>
                    <a:pt x="17488" y="8988"/>
                  </a:lnTo>
                  <a:lnTo>
                    <a:pt x="17536" y="9354"/>
                  </a:lnTo>
                  <a:lnTo>
                    <a:pt x="17561" y="9721"/>
                  </a:lnTo>
                  <a:lnTo>
                    <a:pt x="17585" y="10087"/>
                  </a:lnTo>
                  <a:lnTo>
                    <a:pt x="17561" y="10454"/>
                  </a:lnTo>
                  <a:lnTo>
                    <a:pt x="17536" y="10820"/>
                  </a:lnTo>
                  <a:lnTo>
                    <a:pt x="17488" y="11186"/>
                  </a:lnTo>
                  <a:lnTo>
                    <a:pt x="17439" y="11553"/>
                  </a:lnTo>
                  <a:lnTo>
                    <a:pt x="17341" y="11894"/>
                  </a:lnTo>
                  <a:lnTo>
                    <a:pt x="17243" y="12236"/>
                  </a:lnTo>
                  <a:lnTo>
                    <a:pt x="17146" y="12578"/>
                  </a:lnTo>
                  <a:lnTo>
                    <a:pt x="16999" y="12896"/>
                  </a:lnTo>
                  <a:lnTo>
                    <a:pt x="16853" y="13213"/>
                  </a:lnTo>
                  <a:lnTo>
                    <a:pt x="16706" y="13531"/>
                  </a:lnTo>
                  <a:lnTo>
                    <a:pt x="16535" y="13824"/>
                  </a:lnTo>
                  <a:lnTo>
                    <a:pt x="16340" y="14117"/>
                  </a:lnTo>
                  <a:lnTo>
                    <a:pt x="16144" y="14410"/>
                  </a:lnTo>
                  <a:lnTo>
                    <a:pt x="15925" y="14679"/>
                  </a:lnTo>
                  <a:lnTo>
                    <a:pt x="15705" y="14947"/>
                  </a:lnTo>
                  <a:lnTo>
                    <a:pt x="15460" y="15192"/>
                  </a:lnTo>
                  <a:lnTo>
                    <a:pt x="15216" y="15436"/>
                  </a:lnTo>
                  <a:lnTo>
                    <a:pt x="14948" y="15656"/>
                  </a:lnTo>
                  <a:lnTo>
                    <a:pt x="14679" y="15875"/>
                  </a:lnTo>
                  <a:lnTo>
                    <a:pt x="14386" y="16071"/>
                  </a:lnTo>
                  <a:lnTo>
                    <a:pt x="14093" y="16266"/>
                  </a:lnTo>
                  <a:lnTo>
                    <a:pt x="13800" y="16437"/>
                  </a:lnTo>
                  <a:lnTo>
                    <a:pt x="13482" y="16584"/>
                  </a:lnTo>
                  <a:lnTo>
                    <a:pt x="13165" y="16730"/>
                  </a:lnTo>
                  <a:lnTo>
                    <a:pt x="12847" y="16877"/>
                  </a:lnTo>
                  <a:lnTo>
                    <a:pt x="12505" y="16974"/>
                  </a:lnTo>
                  <a:lnTo>
                    <a:pt x="12163" y="17072"/>
                  </a:lnTo>
                  <a:lnTo>
                    <a:pt x="11821" y="17170"/>
                  </a:lnTo>
                  <a:lnTo>
                    <a:pt x="11455" y="17219"/>
                  </a:lnTo>
                  <a:lnTo>
                    <a:pt x="11089" y="17268"/>
                  </a:lnTo>
                  <a:lnTo>
                    <a:pt x="10722" y="17292"/>
                  </a:lnTo>
                  <a:lnTo>
                    <a:pt x="10356" y="17316"/>
                  </a:lnTo>
                  <a:lnTo>
                    <a:pt x="9990" y="17292"/>
                  </a:lnTo>
                  <a:lnTo>
                    <a:pt x="9623" y="17268"/>
                  </a:lnTo>
                  <a:lnTo>
                    <a:pt x="9257" y="17219"/>
                  </a:lnTo>
                  <a:lnTo>
                    <a:pt x="8891" y="17170"/>
                  </a:lnTo>
                  <a:lnTo>
                    <a:pt x="8549" y="17072"/>
                  </a:lnTo>
                  <a:lnTo>
                    <a:pt x="8207" y="16974"/>
                  </a:lnTo>
                  <a:lnTo>
                    <a:pt x="7865" y="16877"/>
                  </a:lnTo>
                  <a:lnTo>
                    <a:pt x="7547" y="16730"/>
                  </a:lnTo>
                  <a:lnTo>
                    <a:pt x="7230" y="16584"/>
                  </a:lnTo>
                  <a:lnTo>
                    <a:pt x="6912" y="16437"/>
                  </a:lnTo>
                  <a:lnTo>
                    <a:pt x="6619" y="16266"/>
                  </a:lnTo>
                  <a:lnTo>
                    <a:pt x="6326" y="16071"/>
                  </a:lnTo>
                  <a:lnTo>
                    <a:pt x="6033" y="15875"/>
                  </a:lnTo>
                  <a:lnTo>
                    <a:pt x="5765" y="15656"/>
                  </a:lnTo>
                  <a:lnTo>
                    <a:pt x="5496" y="15436"/>
                  </a:lnTo>
                  <a:lnTo>
                    <a:pt x="5252" y="15192"/>
                  </a:lnTo>
                  <a:lnTo>
                    <a:pt x="5007" y="14947"/>
                  </a:lnTo>
                  <a:lnTo>
                    <a:pt x="4788" y="14679"/>
                  </a:lnTo>
                  <a:lnTo>
                    <a:pt x="4568" y="14410"/>
                  </a:lnTo>
                  <a:lnTo>
                    <a:pt x="4372" y="14117"/>
                  </a:lnTo>
                  <a:lnTo>
                    <a:pt x="4177" y="13824"/>
                  </a:lnTo>
                  <a:lnTo>
                    <a:pt x="4006" y="13531"/>
                  </a:lnTo>
                  <a:lnTo>
                    <a:pt x="3860" y="13213"/>
                  </a:lnTo>
                  <a:lnTo>
                    <a:pt x="3713" y="12896"/>
                  </a:lnTo>
                  <a:lnTo>
                    <a:pt x="3566" y="12578"/>
                  </a:lnTo>
                  <a:lnTo>
                    <a:pt x="3469" y="12236"/>
                  </a:lnTo>
                  <a:lnTo>
                    <a:pt x="3371" y="11894"/>
                  </a:lnTo>
                  <a:lnTo>
                    <a:pt x="3273" y="11553"/>
                  </a:lnTo>
                  <a:lnTo>
                    <a:pt x="3225" y="11186"/>
                  </a:lnTo>
                  <a:lnTo>
                    <a:pt x="3176" y="10820"/>
                  </a:lnTo>
                  <a:lnTo>
                    <a:pt x="3151" y="10454"/>
                  </a:lnTo>
                  <a:lnTo>
                    <a:pt x="3127" y="10087"/>
                  </a:lnTo>
                  <a:lnTo>
                    <a:pt x="3151" y="9721"/>
                  </a:lnTo>
                  <a:lnTo>
                    <a:pt x="3176" y="9354"/>
                  </a:lnTo>
                  <a:lnTo>
                    <a:pt x="3225" y="8988"/>
                  </a:lnTo>
                  <a:lnTo>
                    <a:pt x="3273" y="8622"/>
                  </a:lnTo>
                  <a:lnTo>
                    <a:pt x="3371" y="8280"/>
                  </a:lnTo>
                  <a:lnTo>
                    <a:pt x="3469" y="7938"/>
                  </a:lnTo>
                  <a:lnTo>
                    <a:pt x="3566" y="7596"/>
                  </a:lnTo>
                  <a:lnTo>
                    <a:pt x="3713" y="7279"/>
                  </a:lnTo>
                  <a:lnTo>
                    <a:pt x="3860" y="6961"/>
                  </a:lnTo>
                  <a:lnTo>
                    <a:pt x="4006" y="6644"/>
                  </a:lnTo>
                  <a:lnTo>
                    <a:pt x="4177" y="6350"/>
                  </a:lnTo>
                  <a:lnTo>
                    <a:pt x="4372" y="6057"/>
                  </a:lnTo>
                  <a:lnTo>
                    <a:pt x="4568" y="5764"/>
                  </a:lnTo>
                  <a:lnTo>
                    <a:pt x="4788" y="5496"/>
                  </a:lnTo>
                  <a:lnTo>
                    <a:pt x="5007" y="5227"/>
                  </a:lnTo>
                  <a:lnTo>
                    <a:pt x="5252" y="4983"/>
                  </a:lnTo>
                  <a:lnTo>
                    <a:pt x="5496" y="4739"/>
                  </a:lnTo>
                  <a:lnTo>
                    <a:pt x="5765" y="4519"/>
                  </a:lnTo>
                  <a:lnTo>
                    <a:pt x="6033" y="4299"/>
                  </a:lnTo>
                  <a:lnTo>
                    <a:pt x="6326" y="4104"/>
                  </a:lnTo>
                  <a:lnTo>
                    <a:pt x="6619" y="3908"/>
                  </a:lnTo>
                  <a:lnTo>
                    <a:pt x="6912" y="3737"/>
                  </a:lnTo>
                  <a:lnTo>
                    <a:pt x="7230" y="3591"/>
                  </a:lnTo>
                  <a:lnTo>
                    <a:pt x="7547" y="3444"/>
                  </a:lnTo>
                  <a:lnTo>
                    <a:pt x="7865" y="3298"/>
                  </a:lnTo>
                  <a:lnTo>
                    <a:pt x="8207" y="3200"/>
                  </a:lnTo>
                  <a:lnTo>
                    <a:pt x="8549" y="3102"/>
                  </a:lnTo>
                  <a:lnTo>
                    <a:pt x="8891" y="3004"/>
                  </a:lnTo>
                  <a:lnTo>
                    <a:pt x="9257" y="2956"/>
                  </a:lnTo>
                  <a:lnTo>
                    <a:pt x="9623" y="2907"/>
                  </a:lnTo>
                  <a:lnTo>
                    <a:pt x="9990" y="2882"/>
                  </a:lnTo>
                  <a:lnTo>
                    <a:pt x="10356" y="2858"/>
                  </a:lnTo>
                  <a:close/>
                  <a:moveTo>
                    <a:pt x="8060" y="0"/>
                  </a:moveTo>
                  <a:lnTo>
                    <a:pt x="6717" y="2516"/>
                  </a:lnTo>
                  <a:lnTo>
                    <a:pt x="3908" y="2003"/>
                  </a:lnTo>
                  <a:lnTo>
                    <a:pt x="3786" y="4861"/>
                  </a:lnTo>
                  <a:lnTo>
                    <a:pt x="1026" y="5593"/>
                  </a:lnTo>
                  <a:lnTo>
                    <a:pt x="2174" y="8207"/>
                  </a:lnTo>
                  <a:lnTo>
                    <a:pt x="1" y="10087"/>
                  </a:lnTo>
                  <a:lnTo>
                    <a:pt x="2174" y="11968"/>
                  </a:lnTo>
                  <a:lnTo>
                    <a:pt x="1026" y="14581"/>
                  </a:lnTo>
                  <a:lnTo>
                    <a:pt x="3786" y="15314"/>
                  </a:lnTo>
                  <a:lnTo>
                    <a:pt x="3908" y="18171"/>
                  </a:lnTo>
                  <a:lnTo>
                    <a:pt x="6717" y="17658"/>
                  </a:lnTo>
                  <a:lnTo>
                    <a:pt x="8060" y="20174"/>
                  </a:lnTo>
                  <a:lnTo>
                    <a:pt x="10356" y="18489"/>
                  </a:lnTo>
                  <a:lnTo>
                    <a:pt x="12652" y="20174"/>
                  </a:lnTo>
                  <a:lnTo>
                    <a:pt x="13995" y="17658"/>
                  </a:lnTo>
                  <a:lnTo>
                    <a:pt x="16804" y="18171"/>
                  </a:lnTo>
                  <a:lnTo>
                    <a:pt x="16926" y="15314"/>
                  </a:lnTo>
                  <a:lnTo>
                    <a:pt x="19686" y="14581"/>
                  </a:lnTo>
                  <a:lnTo>
                    <a:pt x="18538" y="11968"/>
                  </a:lnTo>
                  <a:lnTo>
                    <a:pt x="20711" y="10087"/>
                  </a:lnTo>
                  <a:lnTo>
                    <a:pt x="18538" y="8207"/>
                  </a:lnTo>
                  <a:lnTo>
                    <a:pt x="19686" y="5593"/>
                  </a:lnTo>
                  <a:lnTo>
                    <a:pt x="16926" y="4861"/>
                  </a:lnTo>
                  <a:lnTo>
                    <a:pt x="16804" y="2003"/>
                  </a:lnTo>
                  <a:lnTo>
                    <a:pt x="13995" y="2516"/>
                  </a:lnTo>
                  <a:lnTo>
                    <a:pt x="12652" y="0"/>
                  </a:lnTo>
                  <a:lnTo>
                    <a:pt x="10356" y="1686"/>
                  </a:lnTo>
                  <a:lnTo>
                    <a:pt x="8060" y="0"/>
                  </a:lnTo>
                  <a:close/>
                </a:path>
              </a:pathLst>
            </a:custGeom>
            <a:solidFill>
              <a:srgbClr val="FFD966"/>
            </a:solidFill>
            <a:ln w="28575" cap="flat" cmpd="sng">
              <a:solidFill>
                <a:srgbClr val="E69138"/>
              </a:solidFill>
              <a:prstDash val="solid"/>
              <a:bevel/>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0" name="Google Shape;4690;p39"/>
            <p:cNvSpPr/>
            <p:nvPr/>
          </p:nvSpPr>
          <p:spPr>
            <a:xfrm>
              <a:off x="6016600" y="1005000"/>
              <a:ext cx="337050" cy="337050"/>
            </a:xfrm>
            <a:custGeom>
              <a:avLst/>
              <a:gdLst/>
              <a:ahLst/>
              <a:cxnLst/>
              <a:rect l="l" t="t" r="r" b="b"/>
              <a:pathLst>
                <a:path w="13482" h="13482" extrusionOk="0">
                  <a:moveTo>
                    <a:pt x="6741" y="0"/>
                  </a:moveTo>
                  <a:lnTo>
                    <a:pt x="6399" y="25"/>
                  </a:lnTo>
                  <a:lnTo>
                    <a:pt x="6057" y="49"/>
                  </a:lnTo>
                  <a:lnTo>
                    <a:pt x="5715" y="98"/>
                  </a:lnTo>
                  <a:lnTo>
                    <a:pt x="5398" y="147"/>
                  </a:lnTo>
                  <a:lnTo>
                    <a:pt x="5056" y="220"/>
                  </a:lnTo>
                  <a:lnTo>
                    <a:pt x="4738" y="318"/>
                  </a:lnTo>
                  <a:lnTo>
                    <a:pt x="4421" y="416"/>
                  </a:lnTo>
                  <a:lnTo>
                    <a:pt x="4128" y="538"/>
                  </a:lnTo>
                  <a:lnTo>
                    <a:pt x="3835" y="684"/>
                  </a:lnTo>
                  <a:lnTo>
                    <a:pt x="3542" y="831"/>
                  </a:lnTo>
                  <a:lnTo>
                    <a:pt x="3249" y="977"/>
                  </a:lnTo>
                  <a:lnTo>
                    <a:pt x="2980" y="1173"/>
                  </a:lnTo>
                  <a:lnTo>
                    <a:pt x="2711" y="1344"/>
                  </a:lnTo>
                  <a:lnTo>
                    <a:pt x="2467" y="1539"/>
                  </a:lnTo>
                  <a:lnTo>
                    <a:pt x="2223" y="1759"/>
                  </a:lnTo>
                  <a:lnTo>
                    <a:pt x="1979" y="1979"/>
                  </a:lnTo>
                  <a:lnTo>
                    <a:pt x="1759" y="2223"/>
                  </a:lnTo>
                  <a:lnTo>
                    <a:pt x="1539" y="2467"/>
                  </a:lnTo>
                  <a:lnTo>
                    <a:pt x="1344" y="2711"/>
                  </a:lnTo>
                  <a:lnTo>
                    <a:pt x="1173" y="2980"/>
                  </a:lnTo>
                  <a:lnTo>
                    <a:pt x="977" y="3249"/>
                  </a:lnTo>
                  <a:lnTo>
                    <a:pt x="831" y="3542"/>
                  </a:lnTo>
                  <a:lnTo>
                    <a:pt x="684" y="3835"/>
                  </a:lnTo>
                  <a:lnTo>
                    <a:pt x="538" y="4128"/>
                  </a:lnTo>
                  <a:lnTo>
                    <a:pt x="416" y="4421"/>
                  </a:lnTo>
                  <a:lnTo>
                    <a:pt x="318" y="4738"/>
                  </a:lnTo>
                  <a:lnTo>
                    <a:pt x="220" y="5056"/>
                  </a:lnTo>
                  <a:lnTo>
                    <a:pt x="147" y="5398"/>
                  </a:lnTo>
                  <a:lnTo>
                    <a:pt x="98" y="5715"/>
                  </a:lnTo>
                  <a:lnTo>
                    <a:pt x="49" y="6057"/>
                  </a:lnTo>
                  <a:lnTo>
                    <a:pt x="25" y="6399"/>
                  </a:lnTo>
                  <a:lnTo>
                    <a:pt x="0" y="6741"/>
                  </a:lnTo>
                  <a:lnTo>
                    <a:pt x="25" y="7083"/>
                  </a:lnTo>
                  <a:lnTo>
                    <a:pt x="49" y="7425"/>
                  </a:lnTo>
                  <a:lnTo>
                    <a:pt x="98" y="7767"/>
                  </a:lnTo>
                  <a:lnTo>
                    <a:pt x="147" y="8084"/>
                  </a:lnTo>
                  <a:lnTo>
                    <a:pt x="220" y="8426"/>
                  </a:lnTo>
                  <a:lnTo>
                    <a:pt x="318" y="8744"/>
                  </a:lnTo>
                  <a:lnTo>
                    <a:pt x="416" y="9061"/>
                  </a:lnTo>
                  <a:lnTo>
                    <a:pt x="538" y="9354"/>
                  </a:lnTo>
                  <a:lnTo>
                    <a:pt x="684" y="9648"/>
                  </a:lnTo>
                  <a:lnTo>
                    <a:pt x="831" y="9941"/>
                  </a:lnTo>
                  <a:lnTo>
                    <a:pt x="977" y="10234"/>
                  </a:lnTo>
                  <a:lnTo>
                    <a:pt x="1173" y="10502"/>
                  </a:lnTo>
                  <a:lnTo>
                    <a:pt x="1344" y="10771"/>
                  </a:lnTo>
                  <a:lnTo>
                    <a:pt x="1539" y="11015"/>
                  </a:lnTo>
                  <a:lnTo>
                    <a:pt x="1759" y="11259"/>
                  </a:lnTo>
                  <a:lnTo>
                    <a:pt x="1979" y="11504"/>
                  </a:lnTo>
                  <a:lnTo>
                    <a:pt x="2223" y="11723"/>
                  </a:lnTo>
                  <a:lnTo>
                    <a:pt x="2467" y="11943"/>
                  </a:lnTo>
                  <a:lnTo>
                    <a:pt x="2711" y="12139"/>
                  </a:lnTo>
                  <a:lnTo>
                    <a:pt x="2980" y="12310"/>
                  </a:lnTo>
                  <a:lnTo>
                    <a:pt x="3249" y="12505"/>
                  </a:lnTo>
                  <a:lnTo>
                    <a:pt x="3542" y="12652"/>
                  </a:lnTo>
                  <a:lnTo>
                    <a:pt x="3835" y="12798"/>
                  </a:lnTo>
                  <a:lnTo>
                    <a:pt x="4128" y="12945"/>
                  </a:lnTo>
                  <a:lnTo>
                    <a:pt x="4421" y="13067"/>
                  </a:lnTo>
                  <a:lnTo>
                    <a:pt x="4738" y="13164"/>
                  </a:lnTo>
                  <a:lnTo>
                    <a:pt x="5056" y="13262"/>
                  </a:lnTo>
                  <a:lnTo>
                    <a:pt x="5398" y="13335"/>
                  </a:lnTo>
                  <a:lnTo>
                    <a:pt x="5715" y="13384"/>
                  </a:lnTo>
                  <a:lnTo>
                    <a:pt x="6057" y="13433"/>
                  </a:lnTo>
                  <a:lnTo>
                    <a:pt x="6399" y="13458"/>
                  </a:lnTo>
                  <a:lnTo>
                    <a:pt x="6741" y="13482"/>
                  </a:lnTo>
                  <a:lnTo>
                    <a:pt x="7083" y="13458"/>
                  </a:lnTo>
                  <a:lnTo>
                    <a:pt x="7425" y="13433"/>
                  </a:lnTo>
                  <a:lnTo>
                    <a:pt x="7767" y="13384"/>
                  </a:lnTo>
                  <a:lnTo>
                    <a:pt x="8084" y="13335"/>
                  </a:lnTo>
                  <a:lnTo>
                    <a:pt x="8426" y="13262"/>
                  </a:lnTo>
                  <a:lnTo>
                    <a:pt x="8744" y="13164"/>
                  </a:lnTo>
                  <a:lnTo>
                    <a:pt x="9061" y="13067"/>
                  </a:lnTo>
                  <a:lnTo>
                    <a:pt x="9354" y="12945"/>
                  </a:lnTo>
                  <a:lnTo>
                    <a:pt x="9647" y="12798"/>
                  </a:lnTo>
                  <a:lnTo>
                    <a:pt x="9940" y="12652"/>
                  </a:lnTo>
                  <a:lnTo>
                    <a:pt x="10234" y="12505"/>
                  </a:lnTo>
                  <a:lnTo>
                    <a:pt x="10502" y="12310"/>
                  </a:lnTo>
                  <a:lnTo>
                    <a:pt x="10771" y="12139"/>
                  </a:lnTo>
                  <a:lnTo>
                    <a:pt x="11015" y="11943"/>
                  </a:lnTo>
                  <a:lnTo>
                    <a:pt x="11259" y="11723"/>
                  </a:lnTo>
                  <a:lnTo>
                    <a:pt x="11504" y="11504"/>
                  </a:lnTo>
                  <a:lnTo>
                    <a:pt x="11723" y="11259"/>
                  </a:lnTo>
                  <a:lnTo>
                    <a:pt x="11943" y="11015"/>
                  </a:lnTo>
                  <a:lnTo>
                    <a:pt x="12139" y="10771"/>
                  </a:lnTo>
                  <a:lnTo>
                    <a:pt x="12310" y="10502"/>
                  </a:lnTo>
                  <a:lnTo>
                    <a:pt x="12505" y="10234"/>
                  </a:lnTo>
                  <a:lnTo>
                    <a:pt x="12651" y="9941"/>
                  </a:lnTo>
                  <a:lnTo>
                    <a:pt x="12798" y="9648"/>
                  </a:lnTo>
                  <a:lnTo>
                    <a:pt x="12945" y="9354"/>
                  </a:lnTo>
                  <a:lnTo>
                    <a:pt x="13067" y="9061"/>
                  </a:lnTo>
                  <a:lnTo>
                    <a:pt x="13164" y="8744"/>
                  </a:lnTo>
                  <a:lnTo>
                    <a:pt x="13262" y="8426"/>
                  </a:lnTo>
                  <a:lnTo>
                    <a:pt x="13335" y="8084"/>
                  </a:lnTo>
                  <a:lnTo>
                    <a:pt x="13384" y="7767"/>
                  </a:lnTo>
                  <a:lnTo>
                    <a:pt x="13433" y="7425"/>
                  </a:lnTo>
                  <a:lnTo>
                    <a:pt x="13457" y="7083"/>
                  </a:lnTo>
                  <a:lnTo>
                    <a:pt x="13482" y="6741"/>
                  </a:lnTo>
                  <a:lnTo>
                    <a:pt x="13457" y="6399"/>
                  </a:lnTo>
                  <a:lnTo>
                    <a:pt x="13433" y="6057"/>
                  </a:lnTo>
                  <a:lnTo>
                    <a:pt x="13384" y="5715"/>
                  </a:lnTo>
                  <a:lnTo>
                    <a:pt x="13335" y="5398"/>
                  </a:lnTo>
                  <a:lnTo>
                    <a:pt x="13262" y="5056"/>
                  </a:lnTo>
                  <a:lnTo>
                    <a:pt x="13164" y="4738"/>
                  </a:lnTo>
                  <a:lnTo>
                    <a:pt x="13067" y="4421"/>
                  </a:lnTo>
                  <a:lnTo>
                    <a:pt x="12945" y="4128"/>
                  </a:lnTo>
                  <a:lnTo>
                    <a:pt x="12798" y="3835"/>
                  </a:lnTo>
                  <a:lnTo>
                    <a:pt x="12651" y="3542"/>
                  </a:lnTo>
                  <a:lnTo>
                    <a:pt x="12505" y="3249"/>
                  </a:lnTo>
                  <a:lnTo>
                    <a:pt x="12310" y="2980"/>
                  </a:lnTo>
                  <a:lnTo>
                    <a:pt x="12139" y="2711"/>
                  </a:lnTo>
                  <a:lnTo>
                    <a:pt x="11943" y="2467"/>
                  </a:lnTo>
                  <a:lnTo>
                    <a:pt x="11723" y="2223"/>
                  </a:lnTo>
                  <a:lnTo>
                    <a:pt x="11504" y="1979"/>
                  </a:lnTo>
                  <a:lnTo>
                    <a:pt x="11259" y="1759"/>
                  </a:lnTo>
                  <a:lnTo>
                    <a:pt x="11015" y="1539"/>
                  </a:lnTo>
                  <a:lnTo>
                    <a:pt x="10771" y="1344"/>
                  </a:lnTo>
                  <a:lnTo>
                    <a:pt x="10502" y="1173"/>
                  </a:lnTo>
                  <a:lnTo>
                    <a:pt x="10234" y="977"/>
                  </a:lnTo>
                  <a:lnTo>
                    <a:pt x="9940" y="831"/>
                  </a:lnTo>
                  <a:lnTo>
                    <a:pt x="9647" y="684"/>
                  </a:lnTo>
                  <a:lnTo>
                    <a:pt x="9354" y="538"/>
                  </a:lnTo>
                  <a:lnTo>
                    <a:pt x="9061" y="416"/>
                  </a:lnTo>
                  <a:lnTo>
                    <a:pt x="8744" y="318"/>
                  </a:lnTo>
                  <a:lnTo>
                    <a:pt x="8426" y="220"/>
                  </a:lnTo>
                  <a:lnTo>
                    <a:pt x="8084" y="147"/>
                  </a:lnTo>
                  <a:lnTo>
                    <a:pt x="7767" y="98"/>
                  </a:lnTo>
                  <a:lnTo>
                    <a:pt x="7425" y="49"/>
                  </a:lnTo>
                  <a:lnTo>
                    <a:pt x="7083" y="25"/>
                  </a:lnTo>
                  <a:lnTo>
                    <a:pt x="6741" y="0"/>
                  </a:lnTo>
                  <a:close/>
                </a:path>
              </a:pathLst>
            </a:custGeom>
            <a:solidFill>
              <a:srgbClr val="FFD966"/>
            </a:solidFill>
            <a:ln w="28575" cap="flat" cmpd="sng">
              <a:solidFill>
                <a:srgbClr val="E69138"/>
              </a:solidFill>
              <a:prstDash val="solid"/>
              <a:bevel/>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91" name="Google Shape;4691;p39"/>
          <p:cNvSpPr/>
          <p:nvPr/>
        </p:nvSpPr>
        <p:spPr>
          <a:xfrm>
            <a:off x="6765998" y="2964518"/>
            <a:ext cx="997288" cy="563371"/>
          </a:xfrm>
          <a:custGeom>
            <a:avLst/>
            <a:gdLst/>
            <a:ahLst/>
            <a:cxnLst/>
            <a:rect l="l" t="t" r="r" b="b"/>
            <a:pathLst>
              <a:path w="19198" h="10845" extrusionOk="0">
                <a:moveTo>
                  <a:pt x="7572" y="1"/>
                </a:moveTo>
                <a:lnTo>
                  <a:pt x="7108" y="25"/>
                </a:lnTo>
                <a:lnTo>
                  <a:pt x="6668" y="98"/>
                </a:lnTo>
                <a:lnTo>
                  <a:pt x="6229" y="196"/>
                </a:lnTo>
                <a:lnTo>
                  <a:pt x="5813" y="343"/>
                </a:lnTo>
                <a:lnTo>
                  <a:pt x="5423" y="538"/>
                </a:lnTo>
                <a:lnTo>
                  <a:pt x="5056" y="758"/>
                </a:lnTo>
                <a:lnTo>
                  <a:pt x="4714" y="1026"/>
                </a:lnTo>
                <a:lnTo>
                  <a:pt x="4397" y="1319"/>
                </a:lnTo>
                <a:lnTo>
                  <a:pt x="4104" y="1637"/>
                </a:lnTo>
                <a:lnTo>
                  <a:pt x="3835" y="1979"/>
                </a:lnTo>
                <a:lnTo>
                  <a:pt x="3615" y="2345"/>
                </a:lnTo>
                <a:lnTo>
                  <a:pt x="3420" y="2736"/>
                </a:lnTo>
                <a:lnTo>
                  <a:pt x="3273" y="3151"/>
                </a:lnTo>
                <a:lnTo>
                  <a:pt x="3151" y="3591"/>
                </a:lnTo>
                <a:lnTo>
                  <a:pt x="3102" y="4030"/>
                </a:lnTo>
                <a:lnTo>
                  <a:pt x="3078" y="4494"/>
                </a:lnTo>
                <a:lnTo>
                  <a:pt x="3078" y="4788"/>
                </a:lnTo>
                <a:lnTo>
                  <a:pt x="2712" y="4788"/>
                </a:lnTo>
                <a:lnTo>
                  <a:pt x="2419" y="4836"/>
                </a:lnTo>
                <a:lnTo>
                  <a:pt x="2125" y="4910"/>
                </a:lnTo>
                <a:lnTo>
                  <a:pt x="1832" y="5032"/>
                </a:lnTo>
                <a:lnTo>
                  <a:pt x="1588" y="5154"/>
                </a:lnTo>
                <a:lnTo>
                  <a:pt x="1320" y="5300"/>
                </a:lnTo>
                <a:lnTo>
                  <a:pt x="1100" y="5471"/>
                </a:lnTo>
                <a:lnTo>
                  <a:pt x="880" y="5667"/>
                </a:lnTo>
                <a:lnTo>
                  <a:pt x="685" y="5887"/>
                </a:lnTo>
                <a:lnTo>
                  <a:pt x="514" y="6131"/>
                </a:lnTo>
                <a:lnTo>
                  <a:pt x="367" y="6375"/>
                </a:lnTo>
                <a:lnTo>
                  <a:pt x="220" y="6644"/>
                </a:lnTo>
                <a:lnTo>
                  <a:pt x="123" y="6912"/>
                </a:lnTo>
                <a:lnTo>
                  <a:pt x="50" y="7205"/>
                </a:lnTo>
                <a:lnTo>
                  <a:pt x="1" y="7499"/>
                </a:lnTo>
                <a:lnTo>
                  <a:pt x="1" y="7816"/>
                </a:lnTo>
                <a:lnTo>
                  <a:pt x="1" y="8134"/>
                </a:lnTo>
                <a:lnTo>
                  <a:pt x="50" y="8427"/>
                </a:lnTo>
                <a:lnTo>
                  <a:pt x="123" y="8720"/>
                </a:lnTo>
                <a:lnTo>
                  <a:pt x="220" y="8988"/>
                </a:lnTo>
                <a:lnTo>
                  <a:pt x="367" y="9257"/>
                </a:lnTo>
                <a:lnTo>
                  <a:pt x="514" y="9501"/>
                </a:lnTo>
                <a:lnTo>
                  <a:pt x="685" y="9745"/>
                </a:lnTo>
                <a:lnTo>
                  <a:pt x="880" y="9965"/>
                </a:lnTo>
                <a:lnTo>
                  <a:pt x="1100" y="10161"/>
                </a:lnTo>
                <a:lnTo>
                  <a:pt x="1320" y="10332"/>
                </a:lnTo>
                <a:lnTo>
                  <a:pt x="1588" y="10478"/>
                </a:lnTo>
                <a:lnTo>
                  <a:pt x="1832" y="10600"/>
                </a:lnTo>
                <a:lnTo>
                  <a:pt x="2125" y="10722"/>
                </a:lnTo>
                <a:lnTo>
                  <a:pt x="2419" y="10796"/>
                </a:lnTo>
                <a:lnTo>
                  <a:pt x="2712" y="10844"/>
                </a:lnTo>
                <a:lnTo>
                  <a:pt x="16486" y="10844"/>
                </a:lnTo>
                <a:lnTo>
                  <a:pt x="16779" y="10796"/>
                </a:lnTo>
                <a:lnTo>
                  <a:pt x="17072" y="10722"/>
                </a:lnTo>
                <a:lnTo>
                  <a:pt x="17365" y="10600"/>
                </a:lnTo>
                <a:lnTo>
                  <a:pt x="17610" y="10478"/>
                </a:lnTo>
                <a:lnTo>
                  <a:pt x="17878" y="10332"/>
                </a:lnTo>
                <a:lnTo>
                  <a:pt x="18098" y="10161"/>
                </a:lnTo>
                <a:lnTo>
                  <a:pt x="18318" y="9965"/>
                </a:lnTo>
                <a:lnTo>
                  <a:pt x="18513" y="9745"/>
                </a:lnTo>
                <a:lnTo>
                  <a:pt x="18684" y="9501"/>
                </a:lnTo>
                <a:lnTo>
                  <a:pt x="18831" y="9257"/>
                </a:lnTo>
                <a:lnTo>
                  <a:pt x="18977" y="8988"/>
                </a:lnTo>
                <a:lnTo>
                  <a:pt x="19075" y="8720"/>
                </a:lnTo>
                <a:lnTo>
                  <a:pt x="19148" y="8427"/>
                </a:lnTo>
                <a:lnTo>
                  <a:pt x="19197" y="8134"/>
                </a:lnTo>
                <a:lnTo>
                  <a:pt x="19197" y="7816"/>
                </a:lnTo>
                <a:lnTo>
                  <a:pt x="19197" y="7499"/>
                </a:lnTo>
                <a:lnTo>
                  <a:pt x="19148" y="7205"/>
                </a:lnTo>
                <a:lnTo>
                  <a:pt x="19075" y="6912"/>
                </a:lnTo>
                <a:lnTo>
                  <a:pt x="18977" y="6644"/>
                </a:lnTo>
                <a:lnTo>
                  <a:pt x="18831" y="6375"/>
                </a:lnTo>
                <a:lnTo>
                  <a:pt x="18684" y="6131"/>
                </a:lnTo>
                <a:lnTo>
                  <a:pt x="18513" y="5887"/>
                </a:lnTo>
                <a:lnTo>
                  <a:pt x="18318" y="5667"/>
                </a:lnTo>
                <a:lnTo>
                  <a:pt x="18098" y="5471"/>
                </a:lnTo>
                <a:lnTo>
                  <a:pt x="17878" y="5300"/>
                </a:lnTo>
                <a:lnTo>
                  <a:pt x="17610" y="5154"/>
                </a:lnTo>
                <a:lnTo>
                  <a:pt x="17365" y="5032"/>
                </a:lnTo>
                <a:lnTo>
                  <a:pt x="17072" y="4910"/>
                </a:lnTo>
                <a:lnTo>
                  <a:pt x="16779" y="4836"/>
                </a:lnTo>
                <a:lnTo>
                  <a:pt x="16486" y="4788"/>
                </a:lnTo>
                <a:lnTo>
                  <a:pt x="15412" y="4788"/>
                </a:lnTo>
                <a:lnTo>
                  <a:pt x="15436" y="4494"/>
                </a:lnTo>
                <a:lnTo>
                  <a:pt x="15412" y="4201"/>
                </a:lnTo>
                <a:lnTo>
                  <a:pt x="15387" y="3933"/>
                </a:lnTo>
                <a:lnTo>
                  <a:pt x="15314" y="3664"/>
                </a:lnTo>
                <a:lnTo>
                  <a:pt x="15216" y="3420"/>
                </a:lnTo>
                <a:lnTo>
                  <a:pt x="15094" y="3176"/>
                </a:lnTo>
                <a:lnTo>
                  <a:pt x="14972" y="2956"/>
                </a:lnTo>
                <a:lnTo>
                  <a:pt x="14801" y="2736"/>
                </a:lnTo>
                <a:lnTo>
                  <a:pt x="14630" y="2541"/>
                </a:lnTo>
                <a:lnTo>
                  <a:pt x="14435" y="2370"/>
                </a:lnTo>
                <a:lnTo>
                  <a:pt x="14215" y="2199"/>
                </a:lnTo>
                <a:lnTo>
                  <a:pt x="13995" y="2077"/>
                </a:lnTo>
                <a:lnTo>
                  <a:pt x="13751" y="1954"/>
                </a:lnTo>
                <a:lnTo>
                  <a:pt x="13507" y="1857"/>
                </a:lnTo>
                <a:lnTo>
                  <a:pt x="13238" y="1784"/>
                </a:lnTo>
                <a:lnTo>
                  <a:pt x="12969" y="1759"/>
                </a:lnTo>
                <a:lnTo>
                  <a:pt x="12676" y="1735"/>
                </a:lnTo>
                <a:lnTo>
                  <a:pt x="12334" y="1759"/>
                </a:lnTo>
                <a:lnTo>
                  <a:pt x="11992" y="1832"/>
                </a:lnTo>
                <a:lnTo>
                  <a:pt x="11650" y="1930"/>
                </a:lnTo>
                <a:lnTo>
                  <a:pt x="11357" y="2077"/>
                </a:lnTo>
                <a:lnTo>
                  <a:pt x="11186" y="1857"/>
                </a:lnTo>
                <a:lnTo>
                  <a:pt x="11015" y="1637"/>
                </a:lnTo>
                <a:lnTo>
                  <a:pt x="10844" y="1417"/>
                </a:lnTo>
                <a:lnTo>
                  <a:pt x="10649" y="1222"/>
                </a:lnTo>
                <a:lnTo>
                  <a:pt x="10454" y="1051"/>
                </a:lnTo>
                <a:lnTo>
                  <a:pt x="10234" y="880"/>
                </a:lnTo>
                <a:lnTo>
                  <a:pt x="9990" y="709"/>
                </a:lnTo>
                <a:lnTo>
                  <a:pt x="9745" y="562"/>
                </a:lnTo>
                <a:lnTo>
                  <a:pt x="9501" y="440"/>
                </a:lnTo>
                <a:lnTo>
                  <a:pt x="9257" y="318"/>
                </a:lnTo>
                <a:lnTo>
                  <a:pt x="8988" y="220"/>
                </a:lnTo>
                <a:lnTo>
                  <a:pt x="8720" y="147"/>
                </a:lnTo>
                <a:lnTo>
                  <a:pt x="8427" y="74"/>
                </a:lnTo>
                <a:lnTo>
                  <a:pt x="8158" y="25"/>
                </a:lnTo>
                <a:lnTo>
                  <a:pt x="7865" y="1"/>
                </a:lnTo>
                <a:close/>
              </a:path>
            </a:pathLst>
          </a:custGeom>
          <a:noFill/>
          <a:ln w="9525" cap="flat" cmpd="sng">
            <a:solidFill>
              <a:srgbClr val="6D9EEB"/>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2" name="Google Shape;4692;p39"/>
          <p:cNvSpPr txBox="1">
            <a:spLocks noGrp="1"/>
          </p:cNvSpPr>
          <p:nvPr>
            <p:ph type="sldNum" idx="4294967295"/>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41</a:t>
            </a:fld>
            <a:endParaRPr/>
          </a:p>
        </p:txBody>
      </p:sp>
      <p:sp>
        <p:nvSpPr>
          <p:cNvPr id="4693" name="Google Shape;4693;p39"/>
          <p:cNvSpPr txBox="1">
            <a:spLocks noGrp="1"/>
          </p:cNvSpPr>
          <p:nvPr>
            <p:ph type="body" idx="4294967295"/>
          </p:nvPr>
        </p:nvSpPr>
        <p:spPr>
          <a:xfrm>
            <a:off x="6248575" y="4223563"/>
            <a:ext cx="2438100" cy="5634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sz="900" b="1"/>
              <a:t>Find more icons at </a:t>
            </a:r>
            <a:r>
              <a:rPr lang="en" sz="900" u="sng">
                <a:solidFill>
                  <a:schemeClr val="hlink"/>
                </a:solidFill>
                <a:hlinkClick r:id="rId3"/>
              </a:rPr>
              <a:t>slidescarnival.com/extra-free-resources-icons-and-maps</a:t>
            </a:r>
            <a:endParaRPr sz="900"/>
          </a:p>
          <a:p>
            <a:pPr marL="0" lvl="0" indent="0" algn="l" rtl="0">
              <a:spcBef>
                <a:spcPts val="600"/>
              </a:spcBef>
              <a:spcAft>
                <a:spcPts val="0"/>
              </a:spcAft>
              <a:buNone/>
            </a:pPr>
            <a:endParaRPr sz="900" b="1"/>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697"/>
        <p:cNvGrpSpPr/>
        <p:nvPr/>
      </p:nvGrpSpPr>
      <p:grpSpPr>
        <a:xfrm>
          <a:off x="0" y="0"/>
          <a:ext cx="0" cy="0"/>
          <a:chOff x="0" y="0"/>
          <a:chExt cx="0" cy="0"/>
        </a:xfrm>
      </p:grpSpPr>
      <p:sp>
        <p:nvSpPr>
          <p:cNvPr id="4698" name="Google Shape;4698;p40"/>
          <p:cNvSpPr txBox="1"/>
          <p:nvPr/>
        </p:nvSpPr>
        <p:spPr>
          <a:xfrm>
            <a:off x="884300" y="2374250"/>
            <a:ext cx="7327500" cy="2570700"/>
          </a:xfrm>
          <a:prstGeom prst="rect">
            <a:avLst/>
          </a:prstGeom>
          <a:noFill/>
          <a:ln>
            <a:noFill/>
          </a:ln>
        </p:spPr>
        <p:txBody>
          <a:bodyPr spcFirstLastPara="1" wrap="square" lIns="0" tIns="0" rIns="0" bIns="0" anchor="t" anchorCtr="0">
            <a:noAutofit/>
          </a:bodyPr>
          <a:lstStyle/>
          <a:p>
            <a:pPr marL="0" lvl="0" indent="0" algn="l" rtl="0">
              <a:lnSpc>
                <a:spcPct val="115000"/>
              </a:lnSpc>
              <a:spcBef>
                <a:spcPts val="0"/>
              </a:spcBef>
              <a:spcAft>
                <a:spcPts val="0"/>
              </a:spcAft>
              <a:buNone/>
            </a:pPr>
            <a:r>
              <a:rPr lang="en" sz="3600">
                <a:solidFill>
                  <a:schemeClr val="dk1"/>
                </a:solidFill>
                <a:latin typeface="Barlow"/>
                <a:ea typeface="Barlow"/>
                <a:cs typeface="Barlow"/>
                <a:sym typeface="Barlow"/>
              </a:rPr>
              <a:t>✋👆👉👍👤👦👧👨👩👪💃🏃💑❤😂😉😋😒😭👶😸🐟🍒🍔💣📌📖🔨🎃🎈🎨🏈🏰🌏🔌🔑</a:t>
            </a:r>
            <a:r>
              <a:rPr lang="en" sz="2400">
                <a:solidFill>
                  <a:schemeClr val="lt1"/>
                </a:solidFill>
                <a:highlight>
                  <a:schemeClr val="accent2"/>
                </a:highlight>
                <a:latin typeface="Barlow"/>
                <a:ea typeface="Barlow"/>
                <a:cs typeface="Barlow"/>
                <a:sym typeface="Barlow"/>
              </a:rPr>
              <a:t> and many more...</a:t>
            </a:r>
            <a:endParaRPr sz="2400">
              <a:solidFill>
                <a:schemeClr val="lt1"/>
              </a:solidFill>
              <a:highlight>
                <a:schemeClr val="accent2"/>
              </a:highlight>
              <a:latin typeface="Barlow"/>
              <a:ea typeface="Barlow"/>
              <a:cs typeface="Barlow"/>
              <a:sym typeface="Barlow"/>
            </a:endParaRPr>
          </a:p>
        </p:txBody>
      </p:sp>
      <p:sp>
        <p:nvSpPr>
          <p:cNvPr id="4699" name="Google Shape;4699;p40"/>
          <p:cNvSpPr txBox="1"/>
          <p:nvPr/>
        </p:nvSpPr>
        <p:spPr>
          <a:xfrm>
            <a:off x="725175" y="856414"/>
            <a:ext cx="1440600" cy="1296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7200">
                <a:solidFill>
                  <a:schemeClr val="accent1"/>
                </a:solidFill>
              </a:rPr>
              <a:t>😉</a:t>
            </a:r>
            <a:endParaRPr sz="7200">
              <a:solidFill>
                <a:schemeClr val="accent1"/>
              </a:solidFill>
            </a:endParaRPr>
          </a:p>
        </p:txBody>
      </p:sp>
      <p:sp>
        <p:nvSpPr>
          <p:cNvPr id="4700" name="Google Shape;4700;p40"/>
          <p:cNvSpPr txBox="1">
            <a:spLocks noGrp="1"/>
          </p:cNvSpPr>
          <p:nvPr>
            <p:ph type="sldNum" idx="4294967295"/>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42</a:t>
            </a:fld>
            <a:endParaRPr/>
          </a:p>
        </p:txBody>
      </p:sp>
      <p:sp>
        <p:nvSpPr>
          <p:cNvPr id="4701" name="Google Shape;4701;p40"/>
          <p:cNvSpPr txBox="1">
            <a:spLocks noGrp="1"/>
          </p:cNvSpPr>
          <p:nvPr>
            <p:ph type="body" idx="4294967295"/>
          </p:nvPr>
        </p:nvSpPr>
        <p:spPr>
          <a:xfrm>
            <a:off x="2352925" y="856425"/>
            <a:ext cx="5859000" cy="11511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sz="1400" b="1"/>
              <a:t>You can also use any emoji as an icon!</a:t>
            </a:r>
            <a:br>
              <a:rPr lang="en" sz="1400"/>
            </a:br>
            <a:r>
              <a:rPr lang="en" sz="1400"/>
              <a:t>And of course it resizes without losing quality.</a:t>
            </a:r>
            <a:endParaRPr sz="1400"/>
          </a:p>
          <a:p>
            <a:pPr marL="0" lvl="0" indent="0" algn="l" rtl="0">
              <a:spcBef>
                <a:spcPts val="600"/>
              </a:spcBef>
              <a:spcAft>
                <a:spcPts val="0"/>
              </a:spcAft>
              <a:buNone/>
            </a:pPr>
            <a:r>
              <a:rPr lang="en" sz="1400"/>
              <a:t>How? Follow Google instructions </a:t>
            </a:r>
            <a:r>
              <a:rPr lang="en" sz="1400" u="sng">
                <a:hlinkClick r:id="rId3"/>
              </a:rPr>
              <a:t>https://twitter.com/googledocs/status/730087240156643328</a:t>
            </a:r>
            <a:endParaRPr sz="140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gradFill>
          <a:gsLst>
            <a:gs pos="0">
              <a:srgbClr val="FFD966"/>
            </a:gs>
            <a:gs pos="100000">
              <a:srgbClr val="FF9900"/>
            </a:gs>
          </a:gsLst>
          <a:path path="circle">
            <a:fillToRect l="50000" t="50000" r="50000" b="50000"/>
          </a:path>
          <a:tileRect/>
        </a:gradFill>
        <a:effectLst/>
      </p:bgPr>
    </p:bg>
    <p:spTree>
      <p:nvGrpSpPr>
        <p:cNvPr id="1" name="Shape 4705"/>
        <p:cNvGrpSpPr/>
        <p:nvPr/>
      </p:nvGrpSpPr>
      <p:grpSpPr>
        <a:xfrm>
          <a:off x="0" y="0"/>
          <a:ext cx="0" cy="0"/>
          <a:chOff x="0" y="0"/>
          <a:chExt cx="0" cy="0"/>
        </a:xfrm>
      </p:grpSpPr>
      <p:pic>
        <p:nvPicPr>
          <p:cNvPr id="4706" name="Google Shape;4706;p41">
            <a:hlinkClick r:id="rId3"/>
          </p:cNvPr>
          <p:cNvPicPr preferRelativeResize="0"/>
          <p:nvPr/>
        </p:nvPicPr>
        <p:blipFill rotWithShape="1">
          <a:blip r:embed="rId4">
            <a:alphaModFix/>
          </a:blip>
          <a:srcRect/>
          <a:stretch/>
        </p:blipFill>
        <p:spPr>
          <a:xfrm>
            <a:off x="3426425" y="1451225"/>
            <a:ext cx="2291150" cy="550600"/>
          </a:xfrm>
          <a:prstGeom prst="rect">
            <a:avLst/>
          </a:prstGeom>
          <a:noFill/>
          <a:ln>
            <a:noFill/>
          </a:ln>
        </p:spPr>
      </p:pic>
      <p:sp>
        <p:nvSpPr>
          <p:cNvPr id="4707" name="Google Shape;4707;p41"/>
          <p:cNvSpPr txBox="1"/>
          <p:nvPr/>
        </p:nvSpPr>
        <p:spPr>
          <a:xfrm>
            <a:off x="1106100" y="2209500"/>
            <a:ext cx="6931800" cy="267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800" b="1">
                <a:solidFill>
                  <a:srgbClr val="434343"/>
                </a:solidFill>
                <a:latin typeface="Montserrat"/>
                <a:ea typeface="Montserrat"/>
                <a:cs typeface="Montserrat"/>
                <a:sym typeface="Montserrat"/>
              </a:rPr>
              <a:t>Free templates for all your presentation needs</a:t>
            </a:r>
            <a:endParaRPr sz="1800" b="1">
              <a:solidFill>
                <a:srgbClr val="434343"/>
              </a:solidFill>
              <a:latin typeface="Montserrat"/>
              <a:ea typeface="Montserrat"/>
              <a:cs typeface="Montserrat"/>
              <a:sym typeface="Montserrat"/>
            </a:endParaRPr>
          </a:p>
        </p:txBody>
      </p:sp>
      <p:grpSp>
        <p:nvGrpSpPr>
          <p:cNvPr id="4708" name="Google Shape;4708;p41"/>
          <p:cNvGrpSpPr/>
          <p:nvPr/>
        </p:nvGrpSpPr>
        <p:grpSpPr>
          <a:xfrm>
            <a:off x="690575" y="3290132"/>
            <a:ext cx="7762851" cy="892418"/>
            <a:chOff x="801125" y="3213932"/>
            <a:chExt cx="7762851" cy="892418"/>
          </a:xfrm>
        </p:grpSpPr>
        <p:grpSp>
          <p:nvGrpSpPr>
            <p:cNvPr id="4709" name="Google Shape;4709;p41"/>
            <p:cNvGrpSpPr/>
            <p:nvPr/>
          </p:nvGrpSpPr>
          <p:grpSpPr>
            <a:xfrm>
              <a:off x="4845759" y="3213932"/>
              <a:ext cx="1695900" cy="892418"/>
              <a:chOff x="4845759" y="3213932"/>
              <a:chExt cx="1695900" cy="892418"/>
            </a:xfrm>
          </p:grpSpPr>
          <p:sp>
            <p:nvSpPr>
              <p:cNvPr id="4710" name="Google Shape;4710;p41"/>
              <p:cNvSpPr txBox="1"/>
              <p:nvPr/>
            </p:nvSpPr>
            <p:spPr>
              <a:xfrm>
                <a:off x="4845759" y="3469450"/>
                <a:ext cx="1695900" cy="636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a:solidFill>
                      <a:srgbClr val="434343"/>
                    </a:solidFill>
                    <a:latin typeface="Montserrat"/>
                    <a:ea typeface="Montserrat"/>
                    <a:cs typeface="Montserrat"/>
                    <a:sym typeface="Montserrat"/>
                  </a:rPr>
                  <a:t>Ready to use, professional and customizable</a:t>
                </a:r>
                <a:endParaRPr sz="1200">
                  <a:solidFill>
                    <a:srgbClr val="434343"/>
                  </a:solidFill>
                  <a:latin typeface="Montserrat"/>
                  <a:ea typeface="Montserrat"/>
                  <a:cs typeface="Montserrat"/>
                  <a:sym typeface="Montserrat"/>
                </a:endParaRPr>
              </a:p>
            </p:txBody>
          </p:sp>
          <p:sp>
            <p:nvSpPr>
              <p:cNvPr id="4711" name="Google Shape;4711;p41"/>
              <p:cNvSpPr/>
              <p:nvPr/>
            </p:nvSpPr>
            <p:spPr>
              <a:xfrm>
                <a:off x="5603395" y="3213932"/>
                <a:ext cx="180627" cy="181175"/>
              </a:xfrm>
              <a:custGeom>
                <a:avLst/>
                <a:gdLst/>
                <a:ahLst/>
                <a:cxnLst/>
                <a:rect l="l" t="t" r="r" b="b"/>
                <a:pathLst>
                  <a:path w="5929" h="5947" extrusionOk="0">
                    <a:moveTo>
                      <a:pt x="4679" y="0"/>
                    </a:moveTo>
                    <a:lnTo>
                      <a:pt x="4567" y="19"/>
                    </a:lnTo>
                    <a:lnTo>
                      <a:pt x="4474" y="37"/>
                    </a:lnTo>
                    <a:lnTo>
                      <a:pt x="4381" y="93"/>
                    </a:lnTo>
                    <a:lnTo>
                      <a:pt x="4288" y="168"/>
                    </a:lnTo>
                    <a:lnTo>
                      <a:pt x="3747" y="690"/>
                    </a:lnTo>
                    <a:lnTo>
                      <a:pt x="3729" y="746"/>
                    </a:lnTo>
                    <a:lnTo>
                      <a:pt x="3710" y="802"/>
                    </a:lnTo>
                    <a:lnTo>
                      <a:pt x="3729" y="857"/>
                    </a:lnTo>
                    <a:lnTo>
                      <a:pt x="3747" y="895"/>
                    </a:lnTo>
                    <a:lnTo>
                      <a:pt x="5033" y="2181"/>
                    </a:lnTo>
                    <a:lnTo>
                      <a:pt x="5089" y="2218"/>
                    </a:lnTo>
                    <a:lnTo>
                      <a:pt x="5182" y="2218"/>
                    </a:lnTo>
                    <a:lnTo>
                      <a:pt x="5238" y="2181"/>
                    </a:lnTo>
                    <a:lnTo>
                      <a:pt x="5779" y="1640"/>
                    </a:lnTo>
                    <a:lnTo>
                      <a:pt x="5835" y="1566"/>
                    </a:lnTo>
                    <a:lnTo>
                      <a:pt x="5891" y="1473"/>
                    </a:lnTo>
                    <a:lnTo>
                      <a:pt x="5928" y="1361"/>
                    </a:lnTo>
                    <a:lnTo>
                      <a:pt x="5928" y="1249"/>
                    </a:lnTo>
                    <a:lnTo>
                      <a:pt x="5928" y="1156"/>
                    </a:lnTo>
                    <a:lnTo>
                      <a:pt x="5891" y="1044"/>
                    </a:lnTo>
                    <a:lnTo>
                      <a:pt x="5835" y="951"/>
                    </a:lnTo>
                    <a:lnTo>
                      <a:pt x="5779" y="857"/>
                    </a:lnTo>
                    <a:lnTo>
                      <a:pt x="5071" y="168"/>
                    </a:lnTo>
                    <a:lnTo>
                      <a:pt x="4977" y="93"/>
                    </a:lnTo>
                    <a:lnTo>
                      <a:pt x="4884" y="37"/>
                    </a:lnTo>
                    <a:lnTo>
                      <a:pt x="4791" y="19"/>
                    </a:lnTo>
                    <a:lnTo>
                      <a:pt x="4679" y="0"/>
                    </a:lnTo>
                    <a:close/>
                    <a:moveTo>
                      <a:pt x="3393" y="1883"/>
                    </a:moveTo>
                    <a:lnTo>
                      <a:pt x="3449" y="1920"/>
                    </a:lnTo>
                    <a:lnTo>
                      <a:pt x="3486" y="1976"/>
                    </a:lnTo>
                    <a:lnTo>
                      <a:pt x="3505" y="2050"/>
                    </a:lnTo>
                    <a:lnTo>
                      <a:pt x="3486" y="2106"/>
                    </a:lnTo>
                    <a:lnTo>
                      <a:pt x="3449" y="2162"/>
                    </a:lnTo>
                    <a:lnTo>
                      <a:pt x="1660" y="3952"/>
                    </a:lnTo>
                    <a:lnTo>
                      <a:pt x="1604" y="3970"/>
                    </a:lnTo>
                    <a:lnTo>
                      <a:pt x="1548" y="3989"/>
                    </a:lnTo>
                    <a:lnTo>
                      <a:pt x="1492" y="3970"/>
                    </a:lnTo>
                    <a:lnTo>
                      <a:pt x="1436" y="3952"/>
                    </a:lnTo>
                    <a:lnTo>
                      <a:pt x="1399" y="3896"/>
                    </a:lnTo>
                    <a:lnTo>
                      <a:pt x="1380" y="3821"/>
                    </a:lnTo>
                    <a:lnTo>
                      <a:pt x="1399" y="3765"/>
                    </a:lnTo>
                    <a:lnTo>
                      <a:pt x="1436" y="3709"/>
                    </a:lnTo>
                    <a:lnTo>
                      <a:pt x="3225" y="1920"/>
                    </a:lnTo>
                    <a:lnTo>
                      <a:pt x="3281" y="1883"/>
                    </a:lnTo>
                    <a:close/>
                    <a:moveTo>
                      <a:pt x="1007" y="4362"/>
                    </a:moveTo>
                    <a:lnTo>
                      <a:pt x="1007" y="4921"/>
                    </a:lnTo>
                    <a:lnTo>
                      <a:pt x="1566" y="4921"/>
                    </a:lnTo>
                    <a:lnTo>
                      <a:pt x="1566" y="5331"/>
                    </a:lnTo>
                    <a:lnTo>
                      <a:pt x="821" y="5462"/>
                    </a:lnTo>
                    <a:lnTo>
                      <a:pt x="467" y="5107"/>
                    </a:lnTo>
                    <a:lnTo>
                      <a:pt x="597" y="4362"/>
                    </a:lnTo>
                    <a:close/>
                    <a:moveTo>
                      <a:pt x="3337" y="1118"/>
                    </a:moveTo>
                    <a:lnTo>
                      <a:pt x="3300" y="1156"/>
                    </a:lnTo>
                    <a:lnTo>
                      <a:pt x="243" y="4213"/>
                    </a:lnTo>
                    <a:lnTo>
                      <a:pt x="1" y="5611"/>
                    </a:lnTo>
                    <a:lnTo>
                      <a:pt x="1" y="5685"/>
                    </a:lnTo>
                    <a:lnTo>
                      <a:pt x="1" y="5741"/>
                    </a:lnTo>
                    <a:lnTo>
                      <a:pt x="38" y="5816"/>
                    </a:lnTo>
                    <a:lnTo>
                      <a:pt x="75" y="5853"/>
                    </a:lnTo>
                    <a:lnTo>
                      <a:pt x="131" y="5890"/>
                    </a:lnTo>
                    <a:lnTo>
                      <a:pt x="187" y="5928"/>
                    </a:lnTo>
                    <a:lnTo>
                      <a:pt x="243" y="5946"/>
                    </a:lnTo>
                    <a:lnTo>
                      <a:pt x="317" y="5928"/>
                    </a:lnTo>
                    <a:lnTo>
                      <a:pt x="1734" y="5685"/>
                    </a:lnTo>
                    <a:lnTo>
                      <a:pt x="4772" y="2647"/>
                    </a:lnTo>
                    <a:lnTo>
                      <a:pt x="4810" y="2591"/>
                    </a:lnTo>
                    <a:lnTo>
                      <a:pt x="4810" y="2535"/>
                    </a:lnTo>
                    <a:lnTo>
                      <a:pt x="4810" y="2498"/>
                    </a:lnTo>
                    <a:lnTo>
                      <a:pt x="4772" y="2442"/>
                    </a:lnTo>
                    <a:lnTo>
                      <a:pt x="3486" y="1156"/>
                    </a:lnTo>
                    <a:lnTo>
                      <a:pt x="3449" y="1118"/>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grpSp>
        <p:grpSp>
          <p:nvGrpSpPr>
            <p:cNvPr id="4712" name="Google Shape;4712;p41"/>
            <p:cNvGrpSpPr/>
            <p:nvPr/>
          </p:nvGrpSpPr>
          <p:grpSpPr>
            <a:xfrm>
              <a:off x="2823442" y="3214222"/>
              <a:ext cx="1695900" cy="892128"/>
              <a:chOff x="2823442" y="3214222"/>
              <a:chExt cx="1695900" cy="892128"/>
            </a:xfrm>
          </p:grpSpPr>
          <p:sp>
            <p:nvSpPr>
              <p:cNvPr id="4713" name="Google Shape;4713;p41"/>
              <p:cNvSpPr txBox="1"/>
              <p:nvPr/>
            </p:nvSpPr>
            <p:spPr>
              <a:xfrm>
                <a:off x="2823442" y="3469450"/>
                <a:ext cx="1695900" cy="636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a:solidFill>
                      <a:srgbClr val="434343"/>
                    </a:solidFill>
                    <a:latin typeface="Montserrat"/>
                    <a:ea typeface="Montserrat"/>
                    <a:cs typeface="Montserrat"/>
                    <a:sym typeface="Montserrat"/>
                  </a:rPr>
                  <a:t>100% free for personal or commercial use</a:t>
                </a:r>
                <a:endParaRPr sz="1200">
                  <a:solidFill>
                    <a:srgbClr val="434343"/>
                  </a:solidFill>
                  <a:latin typeface="Montserrat"/>
                  <a:ea typeface="Montserrat"/>
                  <a:cs typeface="Montserrat"/>
                  <a:sym typeface="Montserrat"/>
                </a:endParaRPr>
              </a:p>
            </p:txBody>
          </p:sp>
          <p:sp>
            <p:nvSpPr>
              <p:cNvPr id="4714" name="Google Shape;4714;p41"/>
              <p:cNvSpPr/>
              <p:nvPr/>
            </p:nvSpPr>
            <p:spPr>
              <a:xfrm>
                <a:off x="3569730" y="3214222"/>
                <a:ext cx="203323" cy="180597"/>
              </a:xfrm>
              <a:custGeom>
                <a:avLst/>
                <a:gdLst/>
                <a:ahLst/>
                <a:cxnLst/>
                <a:rect l="l" t="t" r="r" b="b"/>
                <a:pathLst>
                  <a:path w="6674" h="5928" extrusionOk="0">
                    <a:moveTo>
                      <a:pt x="2443" y="0"/>
                    </a:moveTo>
                    <a:lnTo>
                      <a:pt x="2275" y="37"/>
                    </a:lnTo>
                    <a:lnTo>
                      <a:pt x="2126" y="93"/>
                    </a:lnTo>
                    <a:lnTo>
                      <a:pt x="1995" y="187"/>
                    </a:lnTo>
                    <a:lnTo>
                      <a:pt x="1846" y="336"/>
                    </a:lnTo>
                    <a:lnTo>
                      <a:pt x="1753" y="503"/>
                    </a:lnTo>
                    <a:lnTo>
                      <a:pt x="1697" y="690"/>
                    </a:lnTo>
                    <a:lnTo>
                      <a:pt x="1660" y="876"/>
                    </a:lnTo>
                    <a:lnTo>
                      <a:pt x="1678" y="1063"/>
                    </a:lnTo>
                    <a:lnTo>
                      <a:pt x="1716" y="1249"/>
                    </a:lnTo>
                    <a:lnTo>
                      <a:pt x="1809" y="1417"/>
                    </a:lnTo>
                    <a:lnTo>
                      <a:pt x="1921" y="1566"/>
                    </a:lnTo>
                    <a:lnTo>
                      <a:pt x="3188" y="2889"/>
                    </a:lnTo>
                    <a:lnTo>
                      <a:pt x="3263" y="2945"/>
                    </a:lnTo>
                    <a:lnTo>
                      <a:pt x="3337" y="2964"/>
                    </a:lnTo>
                    <a:lnTo>
                      <a:pt x="3412" y="2945"/>
                    </a:lnTo>
                    <a:lnTo>
                      <a:pt x="3487" y="2889"/>
                    </a:lnTo>
                    <a:lnTo>
                      <a:pt x="4754" y="1566"/>
                    </a:lnTo>
                    <a:lnTo>
                      <a:pt x="4866" y="1417"/>
                    </a:lnTo>
                    <a:lnTo>
                      <a:pt x="4940" y="1249"/>
                    </a:lnTo>
                    <a:lnTo>
                      <a:pt x="4996" y="1063"/>
                    </a:lnTo>
                    <a:lnTo>
                      <a:pt x="5015" y="876"/>
                    </a:lnTo>
                    <a:lnTo>
                      <a:pt x="4978" y="690"/>
                    </a:lnTo>
                    <a:lnTo>
                      <a:pt x="4922" y="503"/>
                    </a:lnTo>
                    <a:lnTo>
                      <a:pt x="4810" y="336"/>
                    </a:lnTo>
                    <a:lnTo>
                      <a:pt x="4679" y="187"/>
                    </a:lnTo>
                    <a:lnTo>
                      <a:pt x="4549" y="93"/>
                    </a:lnTo>
                    <a:lnTo>
                      <a:pt x="4381" y="37"/>
                    </a:lnTo>
                    <a:lnTo>
                      <a:pt x="4232" y="0"/>
                    </a:lnTo>
                    <a:lnTo>
                      <a:pt x="4064" y="0"/>
                    </a:lnTo>
                    <a:lnTo>
                      <a:pt x="3897" y="19"/>
                    </a:lnTo>
                    <a:lnTo>
                      <a:pt x="3747" y="75"/>
                    </a:lnTo>
                    <a:lnTo>
                      <a:pt x="3598" y="168"/>
                    </a:lnTo>
                    <a:lnTo>
                      <a:pt x="3468" y="280"/>
                    </a:lnTo>
                    <a:lnTo>
                      <a:pt x="3337" y="429"/>
                    </a:lnTo>
                    <a:lnTo>
                      <a:pt x="3207" y="280"/>
                    </a:lnTo>
                    <a:lnTo>
                      <a:pt x="3076" y="168"/>
                    </a:lnTo>
                    <a:lnTo>
                      <a:pt x="2927" y="75"/>
                    </a:lnTo>
                    <a:lnTo>
                      <a:pt x="2778" y="19"/>
                    </a:lnTo>
                    <a:lnTo>
                      <a:pt x="2610" y="0"/>
                    </a:lnTo>
                    <a:close/>
                    <a:moveTo>
                      <a:pt x="2219" y="3691"/>
                    </a:moveTo>
                    <a:lnTo>
                      <a:pt x="1995" y="3728"/>
                    </a:lnTo>
                    <a:lnTo>
                      <a:pt x="1772" y="3784"/>
                    </a:lnTo>
                    <a:lnTo>
                      <a:pt x="1548" y="3877"/>
                    </a:lnTo>
                    <a:lnTo>
                      <a:pt x="1362" y="4008"/>
                    </a:lnTo>
                    <a:lnTo>
                      <a:pt x="821" y="4436"/>
                    </a:lnTo>
                    <a:lnTo>
                      <a:pt x="187" y="4436"/>
                    </a:lnTo>
                    <a:lnTo>
                      <a:pt x="113" y="4455"/>
                    </a:lnTo>
                    <a:lnTo>
                      <a:pt x="57" y="4492"/>
                    </a:lnTo>
                    <a:lnTo>
                      <a:pt x="1" y="4548"/>
                    </a:lnTo>
                    <a:lnTo>
                      <a:pt x="1" y="4623"/>
                    </a:lnTo>
                    <a:lnTo>
                      <a:pt x="1" y="5741"/>
                    </a:lnTo>
                    <a:lnTo>
                      <a:pt x="1" y="5816"/>
                    </a:lnTo>
                    <a:lnTo>
                      <a:pt x="57" y="5872"/>
                    </a:lnTo>
                    <a:lnTo>
                      <a:pt x="113" y="5909"/>
                    </a:lnTo>
                    <a:lnTo>
                      <a:pt x="187" y="5928"/>
                    </a:lnTo>
                    <a:lnTo>
                      <a:pt x="4325" y="5928"/>
                    </a:lnTo>
                    <a:lnTo>
                      <a:pt x="4437" y="5909"/>
                    </a:lnTo>
                    <a:lnTo>
                      <a:pt x="4568" y="5890"/>
                    </a:lnTo>
                    <a:lnTo>
                      <a:pt x="4679" y="5834"/>
                    </a:lnTo>
                    <a:lnTo>
                      <a:pt x="4791" y="5760"/>
                    </a:lnTo>
                    <a:lnTo>
                      <a:pt x="6543" y="4362"/>
                    </a:lnTo>
                    <a:lnTo>
                      <a:pt x="6599" y="4306"/>
                    </a:lnTo>
                    <a:lnTo>
                      <a:pt x="6637" y="4231"/>
                    </a:lnTo>
                    <a:lnTo>
                      <a:pt x="6674" y="4157"/>
                    </a:lnTo>
                    <a:lnTo>
                      <a:pt x="6674" y="4082"/>
                    </a:lnTo>
                    <a:lnTo>
                      <a:pt x="6674" y="4008"/>
                    </a:lnTo>
                    <a:lnTo>
                      <a:pt x="6655" y="3933"/>
                    </a:lnTo>
                    <a:lnTo>
                      <a:pt x="6618" y="3859"/>
                    </a:lnTo>
                    <a:lnTo>
                      <a:pt x="6543" y="3784"/>
                    </a:lnTo>
                    <a:lnTo>
                      <a:pt x="6506" y="3747"/>
                    </a:lnTo>
                    <a:lnTo>
                      <a:pt x="6432" y="3728"/>
                    </a:lnTo>
                    <a:lnTo>
                      <a:pt x="6376" y="3709"/>
                    </a:lnTo>
                    <a:lnTo>
                      <a:pt x="6301" y="3709"/>
                    </a:lnTo>
                    <a:lnTo>
                      <a:pt x="6171" y="3728"/>
                    </a:lnTo>
                    <a:lnTo>
                      <a:pt x="6115" y="3747"/>
                    </a:lnTo>
                    <a:lnTo>
                      <a:pt x="6059" y="3784"/>
                    </a:lnTo>
                    <a:lnTo>
                      <a:pt x="4978" y="4641"/>
                    </a:lnTo>
                    <a:lnTo>
                      <a:pt x="4885" y="4716"/>
                    </a:lnTo>
                    <a:lnTo>
                      <a:pt x="4773" y="4772"/>
                    </a:lnTo>
                    <a:lnTo>
                      <a:pt x="4642" y="4809"/>
                    </a:lnTo>
                    <a:lnTo>
                      <a:pt x="3095" y="4809"/>
                    </a:lnTo>
                    <a:lnTo>
                      <a:pt x="3039" y="4772"/>
                    </a:lnTo>
                    <a:lnTo>
                      <a:pt x="2983" y="4716"/>
                    </a:lnTo>
                    <a:lnTo>
                      <a:pt x="2965" y="4660"/>
                    </a:lnTo>
                    <a:lnTo>
                      <a:pt x="2965" y="4586"/>
                    </a:lnTo>
                    <a:lnTo>
                      <a:pt x="3002" y="4511"/>
                    </a:lnTo>
                    <a:lnTo>
                      <a:pt x="3076" y="4455"/>
                    </a:lnTo>
                    <a:lnTo>
                      <a:pt x="3151" y="4436"/>
                    </a:lnTo>
                    <a:lnTo>
                      <a:pt x="4120" y="4436"/>
                    </a:lnTo>
                    <a:lnTo>
                      <a:pt x="4195" y="4418"/>
                    </a:lnTo>
                    <a:lnTo>
                      <a:pt x="4307" y="4362"/>
                    </a:lnTo>
                    <a:lnTo>
                      <a:pt x="4363" y="4306"/>
                    </a:lnTo>
                    <a:lnTo>
                      <a:pt x="4400" y="4250"/>
                    </a:lnTo>
                    <a:lnTo>
                      <a:pt x="4419" y="4194"/>
                    </a:lnTo>
                    <a:lnTo>
                      <a:pt x="4437" y="4138"/>
                    </a:lnTo>
                    <a:lnTo>
                      <a:pt x="4456" y="4045"/>
                    </a:lnTo>
                    <a:lnTo>
                      <a:pt x="4437" y="3970"/>
                    </a:lnTo>
                    <a:lnTo>
                      <a:pt x="4400" y="3896"/>
                    </a:lnTo>
                    <a:lnTo>
                      <a:pt x="4363" y="3821"/>
                    </a:lnTo>
                    <a:lnTo>
                      <a:pt x="4307" y="3784"/>
                    </a:lnTo>
                    <a:lnTo>
                      <a:pt x="4232" y="3728"/>
                    </a:lnTo>
                    <a:lnTo>
                      <a:pt x="4158" y="3709"/>
                    </a:lnTo>
                    <a:lnTo>
                      <a:pt x="4083" y="369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grpSp>
        <p:grpSp>
          <p:nvGrpSpPr>
            <p:cNvPr id="4715" name="Google Shape;4715;p41"/>
            <p:cNvGrpSpPr/>
            <p:nvPr/>
          </p:nvGrpSpPr>
          <p:grpSpPr>
            <a:xfrm>
              <a:off x="6868076" y="3213932"/>
              <a:ext cx="1695900" cy="892418"/>
              <a:chOff x="6868076" y="3213932"/>
              <a:chExt cx="1695900" cy="892418"/>
            </a:xfrm>
          </p:grpSpPr>
          <p:sp>
            <p:nvSpPr>
              <p:cNvPr id="4716" name="Google Shape;4716;p41"/>
              <p:cNvSpPr txBox="1"/>
              <p:nvPr/>
            </p:nvSpPr>
            <p:spPr>
              <a:xfrm>
                <a:off x="6868076" y="3469450"/>
                <a:ext cx="1695900" cy="636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a:solidFill>
                      <a:srgbClr val="434343"/>
                    </a:solidFill>
                    <a:latin typeface="Montserrat"/>
                    <a:ea typeface="Montserrat"/>
                    <a:cs typeface="Montserrat"/>
                    <a:sym typeface="Montserrat"/>
                  </a:rPr>
                  <a:t>Blow your audience away with attractive visuals</a:t>
                </a:r>
                <a:endParaRPr sz="1200">
                  <a:solidFill>
                    <a:srgbClr val="434343"/>
                  </a:solidFill>
                  <a:latin typeface="Montserrat"/>
                  <a:ea typeface="Montserrat"/>
                  <a:cs typeface="Montserrat"/>
                  <a:sym typeface="Montserrat"/>
                </a:endParaRPr>
              </a:p>
            </p:txBody>
          </p:sp>
          <p:sp>
            <p:nvSpPr>
              <p:cNvPr id="4717" name="Google Shape;4717;p41"/>
              <p:cNvSpPr/>
              <p:nvPr/>
            </p:nvSpPr>
            <p:spPr>
              <a:xfrm>
                <a:off x="7625712" y="3213932"/>
                <a:ext cx="180627" cy="181175"/>
              </a:xfrm>
              <a:custGeom>
                <a:avLst/>
                <a:gdLst/>
                <a:ahLst/>
                <a:cxnLst/>
                <a:rect l="l" t="t" r="r" b="b"/>
                <a:pathLst>
                  <a:path w="5929" h="5947" extrusionOk="0">
                    <a:moveTo>
                      <a:pt x="784" y="4940"/>
                    </a:moveTo>
                    <a:lnTo>
                      <a:pt x="839" y="4958"/>
                    </a:lnTo>
                    <a:lnTo>
                      <a:pt x="933" y="5014"/>
                    </a:lnTo>
                    <a:lnTo>
                      <a:pt x="989" y="5107"/>
                    </a:lnTo>
                    <a:lnTo>
                      <a:pt x="1007" y="5145"/>
                    </a:lnTo>
                    <a:lnTo>
                      <a:pt x="1007" y="5201"/>
                    </a:lnTo>
                    <a:lnTo>
                      <a:pt x="1007" y="5257"/>
                    </a:lnTo>
                    <a:lnTo>
                      <a:pt x="989" y="5313"/>
                    </a:lnTo>
                    <a:lnTo>
                      <a:pt x="933" y="5406"/>
                    </a:lnTo>
                    <a:lnTo>
                      <a:pt x="839" y="5462"/>
                    </a:lnTo>
                    <a:lnTo>
                      <a:pt x="784" y="5480"/>
                    </a:lnTo>
                    <a:lnTo>
                      <a:pt x="672" y="5480"/>
                    </a:lnTo>
                    <a:lnTo>
                      <a:pt x="634" y="5462"/>
                    </a:lnTo>
                    <a:lnTo>
                      <a:pt x="541" y="5406"/>
                    </a:lnTo>
                    <a:lnTo>
                      <a:pt x="485" y="5313"/>
                    </a:lnTo>
                    <a:lnTo>
                      <a:pt x="467" y="5257"/>
                    </a:lnTo>
                    <a:lnTo>
                      <a:pt x="448" y="5201"/>
                    </a:lnTo>
                    <a:lnTo>
                      <a:pt x="467" y="5145"/>
                    </a:lnTo>
                    <a:lnTo>
                      <a:pt x="485" y="5107"/>
                    </a:lnTo>
                    <a:lnTo>
                      <a:pt x="541" y="5014"/>
                    </a:lnTo>
                    <a:lnTo>
                      <a:pt x="634" y="4958"/>
                    </a:lnTo>
                    <a:lnTo>
                      <a:pt x="672" y="4940"/>
                    </a:lnTo>
                    <a:close/>
                    <a:moveTo>
                      <a:pt x="206" y="2610"/>
                    </a:moveTo>
                    <a:lnTo>
                      <a:pt x="168" y="2628"/>
                    </a:lnTo>
                    <a:lnTo>
                      <a:pt x="75" y="2684"/>
                    </a:lnTo>
                    <a:lnTo>
                      <a:pt x="19" y="2777"/>
                    </a:lnTo>
                    <a:lnTo>
                      <a:pt x="1" y="2833"/>
                    </a:lnTo>
                    <a:lnTo>
                      <a:pt x="1" y="2889"/>
                    </a:lnTo>
                    <a:lnTo>
                      <a:pt x="1" y="5667"/>
                    </a:lnTo>
                    <a:lnTo>
                      <a:pt x="1" y="5723"/>
                    </a:lnTo>
                    <a:lnTo>
                      <a:pt x="19" y="5779"/>
                    </a:lnTo>
                    <a:lnTo>
                      <a:pt x="75" y="5872"/>
                    </a:lnTo>
                    <a:lnTo>
                      <a:pt x="168" y="5928"/>
                    </a:lnTo>
                    <a:lnTo>
                      <a:pt x="206" y="5946"/>
                    </a:lnTo>
                    <a:lnTo>
                      <a:pt x="1250" y="5946"/>
                    </a:lnTo>
                    <a:lnTo>
                      <a:pt x="1305" y="5928"/>
                    </a:lnTo>
                    <a:lnTo>
                      <a:pt x="1399" y="5872"/>
                    </a:lnTo>
                    <a:lnTo>
                      <a:pt x="1455" y="5779"/>
                    </a:lnTo>
                    <a:lnTo>
                      <a:pt x="1473" y="5723"/>
                    </a:lnTo>
                    <a:lnTo>
                      <a:pt x="1473" y="5667"/>
                    </a:lnTo>
                    <a:lnTo>
                      <a:pt x="1473" y="2889"/>
                    </a:lnTo>
                    <a:lnTo>
                      <a:pt x="1473" y="2833"/>
                    </a:lnTo>
                    <a:lnTo>
                      <a:pt x="1455" y="2777"/>
                    </a:lnTo>
                    <a:lnTo>
                      <a:pt x="1399" y="2684"/>
                    </a:lnTo>
                    <a:lnTo>
                      <a:pt x="1305" y="2628"/>
                    </a:lnTo>
                    <a:lnTo>
                      <a:pt x="1250" y="2610"/>
                    </a:lnTo>
                    <a:close/>
                    <a:moveTo>
                      <a:pt x="3617" y="0"/>
                    </a:moveTo>
                    <a:lnTo>
                      <a:pt x="3524" y="19"/>
                    </a:lnTo>
                    <a:lnTo>
                      <a:pt x="3468" y="75"/>
                    </a:lnTo>
                    <a:lnTo>
                      <a:pt x="3393" y="168"/>
                    </a:lnTo>
                    <a:lnTo>
                      <a:pt x="3337" y="261"/>
                    </a:lnTo>
                    <a:lnTo>
                      <a:pt x="3263" y="485"/>
                    </a:lnTo>
                    <a:lnTo>
                      <a:pt x="3225" y="671"/>
                    </a:lnTo>
                    <a:lnTo>
                      <a:pt x="3169" y="858"/>
                    </a:lnTo>
                    <a:lnTo>
                      <a:pt x="3114" y="1044"/>
                    </a:lnTo>
                    <a:lnTo>
                      <a:pt x="3039" y="1212"/>
                    </a:lnTo>
                    <a:lnTo>
                      <a:pt x="2983" y="1286"/>
                    </a:lnTo>
                    <a:lnTo>
                      <a:pt x="2927" y="1361"/>
                    </a:lnTo>
                    <a:lnTo>
                      <a:pt x="2797" y="1510"/>
                    </a:lnTo>
                    <a:lnTo>
                      <a:pt x="2666" y="1659"/>
                    </a:lnTo>
                    <a:lnTo>
                      <a:pt x="2442" y="1995"/>
                    </a:lnTo>
                    <a:lnTo>
                      <a:pt x="2200" y="2330"/>
                    </a:lnTo>
                    <a:lnTo>
                      <a:pt x="2051" y="2498"/>
                    </a:lnTo>
                    <a:lnTo>
                      <a:pt x="1883" y="2666"/>
                    </a:lnTo>
                    <a:lnTo>
                      <a:pt x="1865" y="2722"/>
                    </a:lnTo>
                    <a:lnTo>
                      <a:pt x="1846" y="2777"/>
                    </a:lnTo>
                    <a:lnTo>
                      <a:pt x="1846" y="5257"/>
                    </a:lnTo>
                    <a:lnTo>
                      <a:pt x="1865" y="5313"/>
                    </a:lnTo>
                    <a:lnTo>
                      <a:pt x="1883" y="5350"/>
                    </a:lnTo>
                    <a:lnTo>
                      <a:pt x="1939" y="5387"/>
                    </a:lnTo>
                    <a:lnTo>
                      <a:pt x="1995" y="5387"/>
                    </a:lnTo>
                    <a:lnTo>
                      <a:pt x="2126" y="5406"/>
                    </a:lnTo>
                    <a:lnTo>
                      <a:pt x="2293" y="5462"/>
                    </a:lnTo>
                    <a:lnTo>
                      <a:pt x="2592" y="5573"/>
                    </a:lnTo>
                    <a:lnTo>
                      <a:pt x="2890" y="5704"/>
                    </a:lnTo>
                    <a:lnTo>
                      <a:pt x="3225" y="5816"/>
                    </a:lnTo>
                    <a:lnTo>
                      <a:pt x="3393" y="5872"/>
                    </a:lnTo>
                    <a:lnTo>
                      <a:pt x="3580" y="5909"/>
                    </a:lnTo>
                    <a:lnTo>
                      <a:pt x="3785" y="5946"/>
                    </a:lnTo>
                    <a:lnTo>
                      <a:pt x="4400" y="5946"/>
                    </a:lnTo>
                    <a:lnTo>
                      <a:pt x="4586" y="5928"/>
                    </a:lnTo>
                    <a:lnTo>
                      <a:pt x="4772" y="5909"/>
                    </a:lnTo>
                    <a:lnTo>
                      <a:pt x="4940" y="5853"/>
                    </a:lnTo>
                    <a:lnTo>
                      <a:pt x="5108" y="5797"/>
                    </a:lnTo>
                    <a:lnTo>
                      <a:pt x="5238" y="5723"/>
                    </a:lnTo>
                    <a:lnTo>
                      <a:pt x="5332" y="5611"/>
                    </a:lnTo>
                    <a:lnTo>
                      <a:pt x="5388" y="5499"/>
                    </a:lnTo>
                    <a:lnTo>
                      <a:pt x="5425" y="5368"/>
                    </a:lnTo>
                    <a:lnTo>
                      <a:pt x="5425" y="5238"/>
                    </a:lnTo>
                    <a:lnTo>
                      <a:pt x="5406" y="5089"/>
                    </a:lnTo>
                    <a:lnTo>
                      <a:pt x="5481" y="4996"/>
                    </a:lnTo>
                    <a:lnTo>
                      <a:pt x="5537" y="4902"/>
                    </a:lnTo>
                    <a:lnTo>
                      <a:pt x="5574" y="4809"/>
                    </a:lnTo>
                    <a:lnTo>
                      <a:pt x="5611" y="4697"/>
                    </a:lnTo>
                    <a:lnTo>
                      <a:pt x="5630" y="4567"/>
                    </a:lnTo>
                    <a:lnTo>
                      <a:pt x="5630" y="4455"/>
                    </a:lnTo>
                    <a:lnTo>
                      <a:pt x="5630" y="4325"/>
                    </a:lnTo>
                    <a:lnTo>
                      <a:pt x="5593" y="4213"/>
                    </a:lnTo>
                    <a:lnTo>
                      <a:pt x="5667" y="4101"/>
                    </a:lnTo>
                    <a:lnTo>
                      <a:pt x="5723" y="3989"/>
                    </a:lnTo>
                    <a:lnTo>
                      <a:pt x="5742" y="3877"/>
                    </a:lnTo>
                    <a:lnTo>
                      <a:pt x="5779" y="3747"/>
                    </a:lnTo>
                    <a:lnTo>
                      <a:pt x="5779" y="3635"/>
                    </a:lnTo>
                    <a:lnTo>
                      <a:pt x="5760" y="3523"/>
                    </a:lnTo>
                    <a:lnTo>
                      <a:pt x="5742" y="3393"/>
                    </a:lnTo>
                    <a:lnTo>
                      <a:pt x="5704" y="3299"/>
                    </a:lnTo>
                    <a:lnTo>
                      <a:pt x="5798" y="3169"/>
                    </a:lnTo>
                    <a:lnTo>
                      <a:pt x="5872" y="3038"/>
                    </a:lnTo>
                    <a:lnTo>
                      <a:pt x="5909" y="2889"/>
                    </a:lnTo>
                    <a:lnTo>
                      <a:pt x="5928" y="2722"/>
                    </a:lnTo>
                    <a:lnTo>
                      <a:pt x="5909" y="2591"/>
                    </a:lnTo>
                    <a:lnTo>
                      <a:pt x="5872" y="2461"/>
                    </a:lnTo>
                    <a:lnTo>
                      <a:pt x="5816" y="2349"/>
                    </a:lnTo>
                    <a:lnTo>
                      <a:pt x="5723" y="2256"/>
                    </a:lnTo>
                    <a:lnTo>
                      <a:pt x="5630" y="2162"/>
                    </a:lnTo>
                    <a:lnTo>
                      <a:pt x="5518" y="2106"/>
                    </a:lnTo>
                    <a:lnTo>
                      <a:pt x="5388" y="2069"/>
                    </a:lnTo>
                    <a:lnTo>
                      <a:pt x="5238" y="2051"/>
                    </a:lnTo>
                    <a:lnTo>
                      <a:pt x="4064" y="2051"/>
                    </a:lnTo>
                    <a:lnTo>
                      <a:pt x="4101" y="1920"/>
                    </a:lnTo>
                    <a:lnTo>
                      <a:pt x="4157" y="1808"/>
                    </a:lnTo>
                    <a:lnTo>
                      <a:pt x="4288" y="1566"/>
                    </a:lnTo>
                    <a:lnTo>
                      <a:pt x="4344" y="1435"/>
                    </a:lnTo>
                    <a:lnTo>
                      <a:pt x="4400" y="1286"/>
                    </a:lnTo>
                    <a:lnTo>
                      <a:pt x="4437" y="1119"/>
                    </a:lnTo>
                    <a:lnTo>
                      <a:pt x="4456" y="951"/>
                    </a:lnTo>
                    <a:lnTo>
                      <a:pt x="4437" y="802"/>
                    </a:lnTo>
                    <a:lnTo>
                      <a:pt x="4418" y="671"/>
                    </a:lnTo>
                    <a:lnTo>
                      <a:pt x="4400" y="541"/>
                    </a:lnTo>
                    <a:lnTo>
                      <a:pt x="4362" y="447"/>
                    </a:lnTo>
                    <a:lnTo>
                      <a:pt x="4306" y="354"/>
                    </a:lnTo>
                    <a:lnTo>
                      <a:pt x="4251" y="280"/>
                    </a:lnTo>
                    <a:lnTo>
                      <a:pt x="4195" y="205"/>
                    </a:lnTo>
                    <a:lnTo>
                      <a:pt x="4139" y="168"/>
                    </a:lnTo>
                    <a:lnTo>
                      <a:pt x="3990" y="75"/>
                    </a:lnTo>
                    <a:lnTo>
                      <a:pt x="3859" y="37"/>
                    </a:lnTo>
                    <a:lnTo>
                      <a:pt x="3729" y="19"/>
                    </a:lnTo>
                    <a:lnTo>
                      <a:pt x="36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grpSp>
        <p:grpSp>
          <p:nvGrpSpPr>
            <p:cNvPr id="4718" name="Google Shape;4718;p41"/>
            <p:cNvGrpSpPr/>
            <p:nvPr/>
          </p:nvGrpSpPr>
          <p:grpSpPr>
            <a:xfrm>
              <a:off x="801125" y="3214206"/>
              <a:ext cx="1695900" cy="892144"/>
              <a:chOff x="801125" y="3214206"/>
              <a:chExt cx="1695900" cy="892144"/>
            </a:xfrm>
          </p:grpSpPr>
          <p:sp>
            <p:nvSpPr>
              <p:cNvPr id="4719" name="Google Shape;4719;p41"/>
              <p:cNvSpPr txBox="1"/>
              <p:nvPr/>
            </p:nvSpPr>
            <p:spPr>
              <a:xfrm>
                <a:off x="801125" y="3469450"/>
                <a:ext cx="1695900" cy="636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a:solidFill>
                      <a:srgbClr val="434343"/>
                    </a:solidFill>
                    <a:latin typeface="Montserrat"/>
                    <a:ea typeface="Montserrat"/>
                    <a:cs typeface="Montserrat"/>
                    <a:sym typeface="Montserrat"/>
                  </a:rPr>
                  <a:t>For PowerPoint and Google Slides</a:t>
                </a:r>
                <a:endParaRPr sz="1200">
                  <a:solidFill>
                    <a:srgbClr val="434343"/>
                  </a:solidFill>
                  <a:latin typeface="Montserrat"/>
                  <a:ea typeface="Montserrat"/>
                  <a:cs typeface="Montserrat"/>
                  <a:sym typeface="Montserrat"/>
                </a:endParaRPr>
              </a:p>
            </p:txBody>
          </p:sp>
          <p:sp>
            <p:nvSpPr>
              <p:cNvPr id="4720" name="Google Shape;4720;p41"/>
              <p:cNvSpPr/>
              <p:nvPr/>
            </p:nvSpPr>
            <p:spPr>
              <a:xfrm>
                <a:off x="1535764" y="3214206"/>
                <a:ext cx="226629" cy="180627"/>
              </a:xfrm>
              <a:custGeom>
                <a:avLst/>
                <a:gdLst/>
                <a:ahLst/>
                <a:cxnLst/>
                <a:rect l="l" t="t" r="r" b="b"/>
                <a:pathLst>
                  <a:path w="7439" h="5929" extrusionOk="0">
                    <a:moveTo>
                      <a:pt x="5947" y="728"/>
                    </a:moveTo>
                    <a:lnTo>
                      <a:pt x="5947" y="3710"/>
                    </a:lnTo>
                    <a:lnTo>
                      <a:pt x="1492" y="3710"/>
                    </a:lnTo>
                    <a:lnTo>
                      <a:pt x="1492" y="728"/>
                    </a:lnTo>
                    <a:close/>
                    <a:moveTo>
                      <a:pt x="1194" y="1"/>
                    </a:moveTo>
                    <a:lnTo>
                      <a:pt x="1101" y="38"/>
                    </a:lnTo>
                    <a:lnTo>
                      <a:pt x="989" y="94"/>
                    </a:lnTo>
                    <a:lnTo>
                      <a:pt x="914" y="150"/>
                    </a:lnTo>
                    <a:lnTo>
                      <a:pt x="840" y="243"/>
                    </a:lnTo>
                    <a:lnTo>
                      <a:pt x="802" y="336"/>
                    </a:lnTo>
                    <a:lnTo>
                      <a:pt x="765" y="430"/>
                    </a:lnTo>
                    <a:lnTo>
                      <a:pt x="746" y="542"/>
                    </a:lnTo>
                    <a:lnTo>
                      <a:pt x="746" y="4437"/>
                    </a:lnTo>
                    <a:lnTo>
                      <a:pt x="6693" y="4437"/>
                    </a:lnTo>
                    <a:lnTo>
                      <a:pt x="6693" y="542"/>
                    </a:lnTo>
                    <a:lnTo>
                      <a:pt x="6674" y="430"/>
                    </a:lnTo>
                    <a:lnTo>
                      <a:pt x="6655" y="336"/>
                    </a:lnTo>
                    <a:lnTo>
                      <a:pt x="6599" y="243"/>
                    </a:lnTo>
                    <a:lnTo>
                      <a:pt x="6525" y="150"/>
                    </a:lnTo>
                    <a:lnTo>
                      <a:pt x="6450" y="94"/>
                    </a:lnTo>
                    <a:lnTo>
                      <a:pt x="6357" y="38"/>
                    </a:lnTo>
                    <a:lnTo>
                      <a:pt x="6245" y="1"/>
                    </a:lnTo>
                    <a:close/>
                    <a:moveTo>
                      <a:pt x="187" y="4810"/>
                    </a:moveTo>
                    <a:lnTo>
                      <a:pt x="131" y="4829"/>
                    </a:lnTo>
                    <a:lnTo>
                      <a:pt x="57" y="4866"/>
                    </a:lnTo>
                    <a:lnTo>
                      <a:pt x="20" y="4941"/>
                    </a:lnTo>
                    <a:lnTo>
                      <a:pt x="1" y="4996"/>
                    </a:lnTo>
                    <a:lnTo>
                      <a:pt x="1" y="5183"/>
                    </a:lnTo>
                    <a:lnTo>
                      <a:pt x="20" y="5332"/>
                    </a:lnTo>
                    <a:lnTo>
                      <a:pt x="75" y="5481"/>
                    </a:lnTo>
                    <a:lnTo>
                      <a:pt x="131" y="5612"/>
                    </a:lnTo>
                    <a:lnTo>
                      <a:pt x="225" y="5705"/>
                    </a:lnTo>
                    <a:lnTo>
                      <a:pt x="336" y="5798"/>
                    </a:lnTo>
                    <a:lnTo>
                      <a:pt x="467" y="5873"/>
                    </a:lnTo>
                    <a:lnTo>
                      <a:pt x="597" y="5910"/>
                    </a:lnTo>
                    <a:lnTo>
                      <a:pt x="746" y="5928"/>
                    </a:lnTo>
                    <a:lnTo>
                      <a:pt x="6693" y="5928"/>
                    </a:lnTo>
                    <a:lnTo>
                      <a:pt x="6842" y="5910"/>
                    </a:lnTo>
                    <a:lnTo>
                      <a:pt x="6972" y="5873"/>
                    </a:lnTo>
                    <a:lnTo>
                      <a:pt x="7103" y="5798"/>
                    </a:lnTo>
                    <a:lnTo>
                      <a:pt x="7214" y="5705"/>
                    </a:lnTo>
                    <a:lnTo>
                      <a:pt x="7308" y="5612"/>
                    </a:lnTo>
                    <a:lnTo>
                      <a:pt x="7382" y="5481"/>
                    </a:lnTo>
                    <a:lnTo>
                      <a:pt x="7420" y="5332"/>
                    </a:lnTo>
                    <a:lnTo>
                      <a:pt x="7438" y="5183"/>
                    </a:lnTo>
                    <a:lnTo>
                      <a:pt x="7438" y="4996"/>
                    </a:lnTo>
                    <a:lnTo>
                      <a:pt x="7420" y="4941"/>
                    </a:lnTo>
                    <a:lnTo>
                      <a:pt x="7382" y="4866"/>
                    </a:lnTo>
                    <a:lnTo>
                      <a:pt x="7326" y="4829"/>
                    </a:lnTo>
                    <a:lnTo>
                      <a:pt x="7252" y="4810"/>
                    </a:lnTo>
                    <a:lnTo>
                      <a:pt x="4437" y="4810"/>
                    </a:lnTo>
                    <a:lnTo>
                      <a:pt x="4419" y="4903"/>
                    </a:lnTo>
                    <a:lnTo>
                      <a:pt x="4400" y="4978"/>
                    </a:lnTo>
                    <a:lnTo>
                      <a:pt x="4363" y="5034"/>
                    </a:lnTo>
                    <a:lnTo>
                      <a:pt x="4325" y="5090"/>
                    </a:lnTo>
                    <a:lnTo>
                      <a:pt x="4269" y="5127"/>
                    </a:lnTo>
                    <a:lnTo>
                      <a:pt x="4195" y="5164"/>
                    </a:lnTo>
                    <a:lnTo>
                      <a:pt x="4139" y="5183"/>
                    </a:lnTo>
                    <a:lnTo>
                      <a:pt x="3263" y="5183"/>
                    </a:lnTo>
                    <a:lnTo>
                      <a:pt x="3207" y="5146"/>
                    </a:lnTo>
                    <a:lnTo>
                      <a:pt x="3132" y="5108"/>
                    </a:lnTo>
                    <a:lnTo>
                      <a:pt x="3076" y="5071"/>
                    </a:lnTo>
                    <a:lnTo>
                      <a:pt x="3039" y="5015"/>
                    </a:lnTo>
                    <a:lnTo>
                      <a:pt x="3002" y="4941"/>
                    </a:lnTo>
                    <a:lnTo>
                      <a:pt x="2983" y="4885"/>
                    </a:lnTo>
                    <a:lnTo>
                      <a:pt x="2965" y="481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gr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80" name="Google Shape;380;p14"/>
          <p:cNvSpPr txBox="1">
            <a:spLocks noGrp="1"/>
          </p:cNvSpPr>
          <p:nvPr>
            <p:ph type="subTitle" idx="4294967295"/>
          </p:nvPr>
        </p:nvSpPr>
        <p:spPr>
          <a:xfrm>
            <a:off x="590387" y="2021059"/>
            <a:ext cx="7963225" cy="19200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endParaRPr lang="en-US" sz="3600" b="1" dirty="0">
              <a:solidFill>
                <a:schemeClr val="accent1"/>
              </a:solidFill>
              <a:latin typeface="Barlow"/>
              <a:ea typeface="Barlow"/>
              <a:cs typeface="Barlow"/>
              <a:sym typeface="Barlow"/>
            </a:endParaRPr>
          </a:p>
          <a:p>
            <a:pPr marL="0" lvl="0" indent="0" algn="ctr" rtl="0">
              <a:spcBef>
                <a:spcPts val="0"/>
              </a:spcBef>
              <a:spcAft>
                <a:spcPts val="0"/>
              </a:spcAft>
              <a:buNone/>
            </a:pPr>
            <a:endParaRPr lang="en-US" sz="3600" b="1" dirty="0">
              <a:solidFill>
                <a:schemeClr val="accent1"/>
              </a:solidFill>
              <a:latin typeface="Barlow"/>
              <a:ea typeface="Barlow"/>
              <a:cs typeface="Barlow"/>
              <a:sym typeface="Barlow"/>
            </a:endParaRPr>
          </a:p>
          <a:p>
            <a:pPr marL="0" lvl="0" indent="0" rtl="0">
              <a:spcBef>
                <a:spcPts val="0"/>
              </a:spcBef>
              <a:spcAft>
                <a:spcPts val="0"/>
              </a:spcAft>
              <a:buNone/>
            </a:pPr>
            <a:r>
              <a:rPr lang="en-US" sz="3600" b="1" dirty="0">
                <a:solidFill>
                  <a:schemeClr val="accent1"/>
                </a:solidFill>
                <a:latin typeface="Barlow"/>
                <a:ea typeface="Barlow"/>
                <a:cs typeface="Barlow"/>
                <a:sym typeface="Barlow"/>
              </a:rPr>
              <a:t>Roland		    Jennifer	</a:t>
            </a:r>
            <a:r>
              <a:rPr lang="en-US" sz="3600" dirty="0">
                <a:solidFill>
                  <a:schemeClr val="accent1"/>
                </a:solidFill>
                <a:latin typeface="Barlow"/>
                <a:ea typeface="Barlow"/>
                <a:cs typeface="Barlow"/>
                <a:sym typeface="Barlow"/>
              </a:rPr>
              <a:t> 	        </a:t>
            </a:r>
            <a:r>
              <a:rPr lang="en-US" sz="3600" b="1" dirty="0">
                <a:solidFill>
                  <a:schemeClr val="accent1"/>
                </a:solidFill>
                <a:latin typeface="Barlow"/>
                <a:ea typeface="Barlow"/>
                <a:cs typeface="Barlow"/>
                <a:sym typeface="Barlow"/>
              </a:rPr>
              <a:t>Ash</a:t>
            </a:r>
            <a:endParaRPr sz="3600" b="1" dirty="0">
              <a:solidFill>
                <a:schemeClr val="accent1"/>
              </a:solidFill>
              <a:latin typeface="Barlow"/>
              <a:ea typeface="Barlow"/>
              <a:cs typeface="Barlow"/>
              <a:sym typeface="Barlow"/>
            </a:endParaRPr>
          </a:p>
        </p:txBody>
      </p:sp>
      <p:sp>
        <p:nvSpPr>
          <p:cNvPr id="381" name="Google Shape;381;p14"/>
          <p:cNvSpPr txBox="1">
            <a:spLocks noGrp="1"/>
          </p:cNvSpPr>
          <p:nvPr>
            <p:ph type="sldNum" idx="4294967295"/>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5</a:t>
            </a:fld>
            <a:endParaRPr/>
          </a:p>
        </p:txBody>
      </p:sp>
      <p:pic>
        <p:nvPicPr>
          <p:cNvPr id="3" name="Picture 2">
            <a:extLst>
              <a:ext uri="{FF2B5EF4-FFF2-40B4-BE49-F238E27FC236}">
                <a16:creationId xmlns:a16="http://schemas.microsoft.com/office/drawing/2014/main" id="{01985975-D2A1-46C1-A4BE-57539575BAC3}"/>
              </a:ext>
            </a:extLst>
          </p:cNvPr>
          <p:cNvPicPr>
            <a:picLocks noChangeAspect="1"/>
          </p:cNvPicPr>
          <p:nvPr/>
        </p:nvPicPr>
        <p:blipFill>
          <a:blip r:embed="rId3"/>
          <a:stretch>
            <a:fillRect/>
          </a:stretch>
        </p:blipFill>
        <p:spPr>
          <a:xfrm>
            <a:off x="3486150" y="322729"/>
            <a:ext cx="2171700" cy="217170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253" name="Google Shape;15;p3">
            <a:extLst>
              <a:ext uri="{FF2B5EF4-FFF2-40B4-BE49-F238E27FC236}">
                <a16:creationId xmlns:a16="http://schemas.microsoft.com/office/drawing/2014/main" id="{1457FF32-1A4B-417D-A28C-B18A3563260F}"/>
              </a:ext>
            </a:extLst>
          </p:cNvPr>
          <p:cNvSpPr/>
          <p:nvPr/>
        </p:nvSpPr>
        <p:spPr>
          <a:xfrm rot="5400000">
            <a:off x="-303375" y="2166905"/>
            <a:ext cx="1416300" cy="8097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15"/>
          <p:cNvSpPr txBox="1">
            <a:spLocks noGrp="1"/>
          </p:cNvSpPr>
          <p:nvPr>
            <p:ph type="ctrTitle"/>
          </p:nvPr>
        </p:nvSpPr>
        <p:spPr>
          <a:xfrm>
            <a:off x="1085850" y="2031025"/>
            <a:ext cx="4676700" cy="1159800"/>
          </a:xfrm>
          <a:prstGeom prst="rect">
            <a:avLst/>
          </a:prstGeom>
        </p:spPr>
        <p:txBody>
          <a:bodyPr spcFirstLastPara="1" wrap="square" lIns="0" tIns="0" rIns="0" bIns="0" anchor="b" anchorCtr="0">
            <a:noAutofit/>
          </a:bodyPr>
          <a:lstStyle/>
          <a:p>
            <a:pPr lvl="0"/>
            <a:r>
              <a:rPr lang="en-US" dirty="0"/>
              <a:t>Current </a:t>
            </a:r>
            <a:br>
              <a:rPr lang="en-US" dirty="0"/>
            </a:br>
            <a:r>
              <a:rPr lang="en-US" dirty="0"/>
              <a:t>Industry</a:t>
            </a:r>
          </a:p>
        </p:txBody>
      </p:sp>
      <p:sp>
        <p:nvSpPr>
          <p:cNvPr id="407" name="Google Shape;407;p15"/>
          <p:cNvSpPr txBox="1"/>
          <p:nvPr/>
        </p:nvSpPr>
        <p:spPr>
          <a:xfrm>
            <a:off x="0" y="1866900"/>
            <a:ext cx="609600" cy="1420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b="1" dirty="0">
                <a:solidFill>
                  <a:schemeClr val="lt1"/>
                </a:solidFill>
                <a:latin typeface="Barlow"/>
                <a:ea typeface="Barlow"/>
                <a:cs typeface="Barlow"/>
                <a:sym typeface="Barlow"/>
              </a:rPr>
              <a:t>2</a:t>
            </a:r>
            <a:endParaRPr sz="3600" b="1" dirty="0">
              <a:solidFill>
                <a:schemeClr val="lt1"/>
              </a:solidFill>
              <a:latin typeface="Barlow"/>
              <a:ea typeface="Barlow"/>
              <a:cs typeface="Barlow"/>
              <a:sym typeface="Barlow"/>
            </a:endParaRPr>
          </a:p>
        </p:txBody>
      </p:sp>
      <p:grpSp>
        <p:nvGrpSpPr>
          <p:cNvPr id="113" name="Google Shape;3908;p38">
            <a:extLst>
              <a:ext uri="{FF2B5EF4-FFF2-40B4-BE49-F238E27FC236}">
                <a16:creationId xmlns:a16="http://schemas.microsoft.com/office/drawing/2014/main" id="{54081A28-A415-43AA-850C-34C45EF33FF8}"/>
              </a:ext>
            </a:extLst>
          </p:cNvPr>
          <p:cNvGrpSpPr/>
          <p:nvPr/>
        </p:nvGrpSpPr>
        <p:grpSpPr>
          <a:xfrm>
            <a:off x="5431142" y="1074166"/>
            <a:ext cx="2852246" cy="2995167"/>
            <a:chOff x="2183550" y="65875"/>
            <a:chExt cx="4483981" cy="4807045"/>
          </a:xfrm>
        </p:grpSpPr>
        <p:sp>
          <p:nvSpPr>
            <p:cNvPr id="114" name="Google Shape;3909;p38">
              <a:extLst>
                <a:ext uri="{FF2B5EF4-FFF2-40B4-BE49-F238E27FC236}">
                  <a16:creationId xmlns:a16="http://schemas.microsoft.com/office/drawing/2014/main" id="{9C798BB3-3412-4A87-AC4C-96302A6109C2}"/>
                </a:ext>
              </a:extLst>
            </p:cNvPr>
            <p:cNvSpPr/>
            <p:nvPr/>
          </p:nvSpPr>
          <p:spPr>
            <a:xfrm>
              <a:off x="3889897" y="3280283"/>
              <a:ext cx="998038" cy="577710"/>
            </a:xfrm>
            <a:custGeom>
              <a:avLst/>
              <a:gdLst/>
              <a:ahLst/>
              <a:cxnLst/>
              <a:rect l="l" t="t" r="r" b="b"/>
              <a:pathLst>
                <a:path w="998038" h="577710" extrusionOk="0">
                  <a:moveTo>
                    <a:pt x="461327" y="569588"/>
                  </a:moveTo>
                  <a:lnTo>
                    <a:pt x="14055" y="310699"/>
                  </a:lnTo>
                  <a:cubicBezTo>
                    <a:pt x="-6751" y="298602"/>
                    <a:pt x="-4186" y="277552"/>
                    <a:pt x="19945" y="263645"/>
                  </a:cubicBezTo>
                  <a:lnTo>
                    <a:pt x="455437" y="11519"/>
                  </a:lnTo>
                  <a:cubicBezTo>
                    <a:pt x="479568" y="-2388"/>
                    <a:pt x="515954" y="-3912"/>
                    <a:pt x="536759" y="8090"/>
                  </a:cubicBezTo>
                  <a:lnTo>
                    <a:pt x="983936" y="266979"/>
                  </a:lnTo>
                  <a:cubicBezTo>
                    <a:pt x="1004837" y="279076"/>
                    <a:pt x="1002177" y="300126"/>
                    <a:pt x="978141" y="314033"/>
                  </a:cubicBezTo>
                  <a:lnTo>
                    <a:pt x="542554" y="566159"/>
                  </a:lnTo>
                  <a:cubicBezTo>
                    <a:pt x="518519" y="580161"/>
                    <a:pt x="482133" y="581590"/>
                    <a:pt x="461327" y="56958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5" name="Google Shape;3910;p38">
              <a:extLst>
                <a:ext uri="{FF2B5EF4-FFF2-40B4-BE49-F238E27FC236}">
                  <a16:creationId xmlns:a16="http://schemas.microsoft.com/office/drawing/2014/main" id="{6D67B844-28A8-4CA7-B9B4-EF4D5F5E3E2C}"/>
                </a:ext>
              </a:extLst>
            </p:cNvPr>
            <p:cNvSpPr/>
            <p:nvPr/>
          </p:nvSpPr>
          <p:spPr>
            <a:xfrm>
              <a:off x="2372415" y="3694995"/>
              <a:ext cx="1795739" cy="1039558"/>
            </a:xfrm>
            <a:custGeom>
              <a:avLst/>
              <a:gdLst/>
              <a:ahLst/>
              <a:cxnLst/>
              <a:rect l="l" t="t" r="r" b="b"/>
              <a:pathLst>
                <a:path w="1795739" h="1039558" extrusionOk="0">
                  <a:moveTo>
                    <a:pt x="1781394" y="0"/>
                  </a:moveTo>
                  <a:lnTo>
                    <a:pt x="1781394" y="95"/>
                  </a:lnTo>
                  <a:lnTo>
                    <a:pt x="651623" y="653987"/>
                  </a:lnTo>
                  <a:lnTo>
                    <a:pt x="0" y="1031176"/>
                  </a:lnTo>
                  <a:lnTo>
                    <a:pt x="14440" y="1039558"/>
                  </a:lnTo>
                  <a:lnTo>
                    <a:pt x="666063" y="662273"/>
                  </a:lnTo>
                  <a:lnTo>
                    <a:pt x="1795739" y="8382"/>
                  </a:lnTo>
                  <a:lnTo>
                    <a:pt x="1795739" y="8382"/>
                  </a:lnTo>
                  <a:lnTo>
                    <a:pt x="1781394" y="0"/>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6" name="Google Shape;3911;p38">
              <a:extLst>
                <a:ext uri="{FF2B5EF4-FFF2-40B4-BE49-F238E27FC236}">
                  <a16:creationId xmlns:a16="http://schemas.microsoft.com/office/drawing/2014/main" id="{2E7DBDC6-1FDF-462C-9019-DB6A9E72E0E1}"/>
                </a:ext>
              </a:extLst>
            </p:cNvPr>
            <p:cNvSpPr/>
            <p:nvPr/>
          </p:nvSpPr>
          <p:spPr>
            <a:xfrm>
              <a:off x="3921527" y="3261804"/>
              <a:ext cx="998857" cy="577329"/>
            </a:xfrm>
            <a:custGeom>
              <a:avLst/>
              <a:gdLst/>
              <a:ahLst/>
              <a:cxnLst/>
              <a:rect l="l" t="t" r="r" b="b"/>
              <a:pathLst>
                <a:path w="998857" h="577329" extrusionOk="0">
                  <a:moveTo>
                    <a:pt x="998097" y="255644"/>
                  </a:moveTo>
                  <a:lnTo>
                    <a:pt x="976057" y="262407"/>
                  </a:lnTo>
                  <a:lnTo>
                    <a:pt x="536860" y="8090"/>
                  </a:lnTo>
                  <a:cubicBezTo>
                    <a:pt x="516054" y="-3912"/>
                    <a:pt x="479858" y="-2388"/>
                    <a:pt x="455632" y="11519"/>
                  </a:cubicBezTo>
                  <a:lnTo>
                    <a:pt x="20046" y="263645"/>
                  </a:lnTo>
                  <a:lnTo>
                    <a:pt x="19001" y="264312"/>
                  </a:lnTo>
                  <a:lnTo>
                    <a:pt x="0" y="258502"/>
                  </a:lnTo>
                  <a:lnTo>
                    <a:pt x="0" y="287077"/>
                  </a:lnTo>
                  <a:cubicBezTo>
                    <a:pt x="0" y="288125"/>
                    <a:pt x="0" y="289173"/>
                    <a:pt x="0" y="290316"/>
                  </a:cubicBezTo>
                  <a:lnTo>
                    <a:pt x="0" y="292601"/>
                  </a:lnTo>
                  <a:lnTo>
                    <a:pt x="0" y="292601"/>
                  </a:lnTo>
                  <a:cubicBezTo>
                    <a:pt x="1596" y="300307"/>
                    <a:pt x="6641" y="306841"/>
                    <a:pt x="13680" y="310318"/>
                  </a:cubicBezTo>
                  <a:lnTo>
                    <a:pt x="460953" y="569208"/>
                  </a:lnTo>
                  <a:cubicBezTo>
                    <a:pt x="481758" y="581209"/>
                    <a:pt x="517954" y="579780"/>
                    <a:pt x="542275" y="565778"/>
                  </a:cubicBezTo>
                  <a:lnTo>
                    <a:pt x="979097" y="314033"/>
                  </a:lnTo>
                  <a:cubicBezTo>
                    <a:pt x="989404" y="309413"/>
                    <a:pt x="996786" y="300012"/>
                    <a:pt x="998857" y="288887"/>
                  </a:cubicBezTo>
                  <a:lnTo>
                    <a:pt x="998857" y="288887"/>
                  </a:lnTo>
                  <a:close/>
                </a:path>
              </a:pathLst>
            </a:custGeom>
            <a:solidFill>
              <a:srgbClr val="D5D6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7" name="Google Shape;3912;p38">
              <a:extLst>
                <a:ext uri="{FF2B5EF4-FFF2-40B4-BE49-F238E27FC236}">
                  <a16:creationId xmlns:a16="http://schemas.microsoft.com/office/drawing/2014/main" id="{EFB65533-839B-469C-AADE-8993F42161FB}"/>
                </a:ext>
              </a:extLst>
            </p:cNvPr>
            <p:cNvSpPr/>
            <p:nvPr/>
          </p:nvSpPr>
          <p:spPr>
            <a:xfrm>
              <a:off x="3922039" y="3231825"/>
              <a:ext cx="998054" cy="577388"/>
            </a:xfrm>
            <a:custGeom>
              <a:avLst/>
              <a:gdLst/>
              <a:ahLst/>
              <a:cxnLst/>
              <a:rect l="l" t="t" r="r" b="b"/>
              <a:pathLst>
                <a:path w="998054" h="577388" extrusionOk="0">
                  <a:moveTo>
                    <a:pt x="461295" y="569183"/>
                  </a:moveTo>
                  <a:lnTo>
                    <a:pt x="14023" y="310674"/>
                  </a:lnTo>
                  <a:cubicBezTo>
                    <a:pt x="-6783" y="298673"/>
                    <a:pt x="-4123" y="277623"/>
                    <a:pt x="19913" y="263716"/>
                  </a:cubicBezTo>
                  <a:lnTo>
                    <a:pt x="455500" y="11589"/>
                  </a:lnTo>
                  <a:cubicBezTo>
                    <a:pt x="479536" y="-2412"/>
                    <a:pt x="515922" y="-3936"/>
                    <a:pt x="536727" y="8160"/>
                  </a:cubicBezTo>
                  <a:lnTo>
                    <a:pt x="984000" y="267050"/>
                  </a:lnTo>
                  <a:cubicBezTo>
                    <a:pt x="1004805" y="279147"/>
                    <a:pt x="1002240" y="300197"/>
                    <a:pt x="978110" y="314103"/>
                  </a:cubicBezTo>
                  <a:lnTo>
                    <a:pt x="542618" y="566230"/>
                  </a:lnTo>
                  <a:cubicBezTo>
                    <a:pt x="518487" y="579756"/>
                    <a:pt x="482101" y="581280"/>
                    <a:pt x="461295" y="569183"/>
                  </a:cubicBezTo>
                  <a:close/>
                </a:path>
              </a:pathLst>
            </a:custGeom>
            <a:solidFill>
              <a:srgbClr val="E9EA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 name="Google Shape;3913;p38">
              <a:extLst>
                <a:ext uri="{FF2B5EF4-FFF2-40B4-BE49-F238E27FC236}">
                  <a16:creationId xmlns:a16="http://schemas.microsoft.com/office/drawing/2014/main" id="{D785A71E-1D2E-4027-80B7-E34BB54FE8FE}"/>
                </a:ext>
              </a:extLst>
            </p:cNvPr>
            <p:cNvSpPr/>
            <p:nvPr/>
          </p:nvSpPr>
          <p:spPr>
            <a:xfrm>
              <a:off x="4231770" y="3400376"/>
              <a:ext cx="378145" cy="218912"/>
            </a:xfrm>
            <a:custGeom>
              <a:avLst/>
              <a:gdLst/>
              <a:ahLst/>
              <a:cxnLst/>
              <a:rect l="l" t="t" r="r" b="b"/>
              <a:pathLst>
                <a:path w="378145" h="218912" extrusionOk="0">
                  <a:moveTo>
                    <a:pt x="377956" y="96880"/>
                  </a:moveTo>
                  <a:lnTo>
                    <a:pt x="377956" y="58780"/>
                  </a:lnTo>
                  <a:lnTo>
                    <a:pt x="323804" y="73067"/>
                  </a:lnTo>
                  <a:lnTo>
                    <a:pt x="203341" y="3058"/>
                  </a:lnTo>
                  <a:cubicBezTo>
                    <a:pt x="193461" y="-1447"/>
                    <a:pt x="182023" y="-952"/>
                    <a:pt x="172560" y="4392"/>
                  </a:cubicBezTo>
                  <a:lnTo>
                    <a:pt x="55422" y="72210"/>
                  </a:lnTo>
                  <a:lnTo>
                    <a:pt x="36" y="57541"/>
                  </a:lnTo>
                  <a:lnTo>
                    <a:pt x="36" y="98594"/>
                  </a:lnTo>
                  <a:lnTo>
                    <a:pt x="36" y="98594"/>
                  </a:lnTo>
                  <a:lnTo>
                    <a:pt x="36" y="108119"/>
                  </a:lnTo>
                  <a:cubicBezTo>
                    <a:pt x="-12" y="108500"/>
                    <a:pt x="-12" y="108881"/>
                    <a:pt x="36" y="109262"/>
                  </a:cubicBezTo>
                  <a:lnTo>
                    <a:pt x="36" y="110215"/>
                  </a:lnTo>
                  <a:lnTo>
                    <a:pt x="36" y="110215"/>
                  </a:lnTo>
                  <a:cubicBezTo>
                    <a:pt x="644" y="113139"/>
                    <a:pt x="2572" y="115606"/>
                    <a:pt x="5261" y="116882"/>
                  </a:cubicBezTo>
                  <a:lnTo>
                    <a:pt x="174840" y="215847"/>
                  </a:lnTo>
                  <a:cubicBezTo>
                    <a:pt x="184721" y="220333"/>
                    <a:pt x="196130" y="219876"/>
                    <a:pt x="205621" y="214608"/>
                  </a:cubicBezTo>
                  <a:lnTo>
                    <a:pt x="370736" y="119358"/>
                  </a:lnTo>
                  <a:cubicBezTo>
                    <a:pt x="374621" y="117606"/>
                    <a:pt x="377395" y="114044"/>
                    <a:pt x="378146" y="109833"/>
                  </a:cubicBezTo>
                  <a:lnTo>
                    <a:pt x="378146" y="109833"/>
                  </a:lnTo>
                  <a:lnTo>
                    <a:pt x="378146" y="97261"/>
                  </a:lnTo>
                  <a:close/>
                </a:path>
              </a:pathLst>
            </a:custGeom>
            <a:solidFill>
              <a:srgbClr val="D5D6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 name="Google Shape;3914;p38">
              <a:extLst>
                <a:ext uri="{FF2B5EF4-FFF2-40B4-BE49-F238E27FC236}">
                  <a16:creationId xmlns:a16="http://schemas.microsoft.com/office/drawing/2014/main" id="{9C5FC31E-F3DD-441D-B191-CA4A33009122}"/>
                </a:ext>
              </a:extLst>
            </p:cNvPr>
            <p:cNvSpPr/>
            <p:nvPr/>
          </p:nvSpPr>
          <p:spPr>
            <a:xfrm>
              <a:off x="4231502" y="3348848"/>
              <a:ext cx="378432" cy="218803"/>
            </a:xfrm>
            <a:custGeom>
              <a:avLst/>
              <a:gdLst/>
              <a:ahLst/>
              <a:cxnLst/>
              <a:rect l="l" t="t" r="r" b="b"/>
              <a:pathLst>
                <a:path w="378432" h="218803" extrusionOk="0">
                  <a:moveTo>
                    <a:pt x="175108" y="215844"/>
                  </a:moveTo>
                  <a:lnTo>
                    <a:pt x="5339" y="117451"/>
                  </a:lnTo>
                  <a:cubicBezTo>
                    <a:pt x="-2547" y="112879"/>
                    <a:pt x="-1597" y="104878"/>
                    <a:pt x="7524" y="99639"/>
                  </a:cubicBezTo>
                  <a:lnTo>
                    <a:pt x="172638" y="4389"/>
                  </a:lnTo>
                  <a:cubicBezTo>
                    <a:pt x="182167" y="-992"/>
                    <a:pt x="193691" y="-1449"/>
                    <a:pt x="203609" y="3151"/>
                  </a:cubicBezTo>
                  <a:lnTo>
                    <a:pt x="373094" y="101259"/>
                  </a:lnTo>
                  <a:cubicBezTo>
                    <a:pt x="380979" y="105831"/>
                    <a:pt x="380029" y="113832"/>
                    <a:pt x="370909" y="119166"/>
                  </a:cubicBezTo>
                  <a:lnTo>
                    <a:pt x="205794" y="214416"/>
                  </a:lnTo>
                  <a:cubicBezTo>
                    <a:pt x="196360" y="219712"/>
                    <a:pt x="184988" y="220245"/>
                    <a:pt x="175108" y="215844"/>
                  </a:cubicBezTo>
                  <a:close/>
                </a:path>
              </a:pathLst>
            </a:custGeom>
            <a:solidFill>
              <a:srgbClr val="E9EA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 name="Google Shape;3915;p38">
              <a:extLst>
                <a:ext uri="{FF2B5EF4-FFF2-40B4-BE49-F238E27FC236}">
                  <a16:creationId xmlns:a16="http://schemas.microsoft.com/office/drawing/2014/main" id="{C4CE5C93-E27B-4DE2-A121-6268EFA73FF6}"/>
                </a:ext>
              </a:extLst>
            </p:cNvPr>
            <p:cNvSpPr/>
            <p:nvPr/>
          </p:nvSpPr>
          <p:spPr>
            <a:xfrm>
              <a:off x="3409843" y="2513133"/>
              <a:ext cx="2024410" cy="945165"/>
            </a:xfrm>
            <a:custGeom>
              <a:avLst/>
              <a:gdLst/>
              <a:ahLst/>
              <a:cxnLst/>
              <a:rect l="l" t="t" r="r" b="b"/>
              <a:pathLst>
                <a:path w="2024410" h="945165" extrusionOk="0">
                  <a:moveTo>
                    <a:pt x="1010828" y="945166"/>
                  </a:moveTo>
                  <a:lnTo>
                    <a:pt x="0" y="38005"/>
                  </a:lnTo>
                  <a:lnTo>
                    <a:pt x="2024411" y="0"/>
                  </a:lnTo>
                  <a:lnTo>
                    <a:pt x="1010828" y="945166"/>
                  </a:lnTo>
                  <a:close/>
                </a:path>
              </a:pathLst>
            </a:custGeom>
            <a:solidFill>
              <a:srgbClr val="3E7E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1" name="Google Shape;3916;p38">
              <a:extLst>
                <a:ext uri="{FF2B5EF4-FFF2-40B4-BE49-F238E27FC236}">
                  <a16:creationId xmlns:a16="http://schemas.microsoft.com/office/drawing/2014/main" id="{120E3812-D5B5-4083-B1E3-90245182B0D6}"/>
                </a:ext>
              </a:extLst>
            </p:cNvPr>
            <p:cNvSpPr/>
            <p:nvPr/>
          </p:nvSpPr>
          <p:spPr>
            <a:xfrm>
              <a:off x="2963426" y="65875"/>
              <a:ext cx="2875158" cy="2882646"/>
            </a:xfrm>
            <a:custGeom>
              <a:avLst/>
              <a:gdLst/>
              <a:ahLst/>
              <a:cxnLst/>
              <a:rect l="l" t="t" r="r" b="b"/>
              <a:pathLst>
                <a:path w="2875158" h="2882646" extrusionOk="0">
                  <a:moveTo>
                    <a:pt x="2875159" y="1441323"/>
                  </a:moveTo>
                  <a:cubicBezTo>
                    <a:pt x="2875159" y="2237344"/>
                    <a:pt x="2231533" y="2882646"/>
                    <a:pt x="1437579" y="2882646"/>
                  </a:cubicBezTo>
                  <a:cubicBezTo>
                    <a:pt x="643626" y="2882646"/>
                    <a:pt x="0" y="2237344"/>
                    <a:pt x="0" y="1441323"/>
                  </a:cubicBezTo>
                  <a:cubicBezTo>
                    <a:pt x="0" y="645302"/>
                    <a:pt x="643626" y="0"/>
                    <a:pt x="1437579" y="0"/>
                  </a:cubicBezTo>
                  <a:cubicBezTo>
                    <a:pt x="2231532" y="0"/>
                    <a:pt x="2875159" y="645302"/>
                    <a:pt x="2875159" y="1441323"/>
                  </a:cubicBezTo>
                  <a:close/>
                </a:path>
              </a:pathLst>
            </a:custGeom>
            <a:solidFill>
              <a:srgbClr val="E9EA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2" name="Google Shape;3917;p38">
              <a:extLst>
                <a:ext uri="{FF2B5EF4-FFF2-40B4-BE49-F238E27FC236}">
                  <a16:creationId xmlns:a16="http://schemas.microsoft.com/office/drawing/2014/main" id="{B656DD49-5686-435B-9FFA-5A8990BC86CB}"/>
                </a:ext>
              </a:extLst>
            </p:cNvPr>
            <p:cNvSpPr/>
            <p:nvPr/>
          </p:nvSpPr>
          <p:spPr>
            <a:xfrm>
              <a:off x="2986102" y="165506"/>
              <a:ext cx="2752826" cy="2463451"/>
            </a:xfrm>
            <a:custGeom>
              <a:avLst/>
              <a:gdLst/>
              <a:ahLst/>
              <a:cxnLst/>
              <a:rect l="l" t="t" r="r" b="b"/>
              <a:pathLst>
                <a:path w="2752826" h="2463451" extrusionOk="0">
                  <a:moveTo>
                    <a:pt x="1036794" y="484346"/>
                  </a:moveTo>
                  <a:lnTo>
                    <a:pt x="1041639" y="467297"/>
                  </a:lnTo>
                  <a:lnTo>
                    <a:pt x="1041639" y="430340"/>
                  </a:lnTo>
                  <a:cubicBezTo>
                    <a:pt x="1034789" y="431164"/>
                    <a:pt x="1027873" y="431164"/>
                    <a:pt x="1021023" y="430340"/>
                  </a:cubicBezTo>
                  <a:cubicBezTo>
                    <a:pt x="1017413" y="428720"/>
                    <a:pt x="1019883" y="418624"/>
                    <a:pt x="1019883" y="418624"/>
                  </a:cubicBezTo>
                  <a:lnTo>
                    <a:pt x="1036794" y="404051"/>
                  </a:lnTo>
                  <a:lnTo>
                    <a:pt x="1002878" y="411290"/>
                  </a:lnTo>
                  <a:lnTo>
                    <a:pt x="990717" y="430340"/>
                  </a:lnTo>
                  <a:lnTo>
                    <a:pt x="952716" y="453866"/>
                  </a:lnTo>
                  <a:lnTo>
                    <a:pt x="969722" y="463391"/>
                  </a:lnTo>
                  <a:lnTo>
                    <a:pt x="980647" y="470630"/>
                  </a:lnTo>
                  <a:lnTo>
                    <a:pt x="996988" y="473107"/>
                  </a:lnTo>
                  <a:lnTo>
                    <a:pt x="996988" y="462344"/>
                  </a:lnTo>
                  <a:cubicBezTo>
                    <a:pt x="996988" y="462344"/>
                    <a:pt x="1015988" y="457486"/>
                    <a:pt x="1020643" y="464725"/>
                  </a:cubicBezTo>
                  <a:lnTo>
                    <a:pt x="1018268" y="478155"/>
                  </a:lnTo>
                  <a:lnTo>
                    <a:pt x="1036794" y="484346"/>
                  </a:lnTo>
                  <a:close/>
                  <a:moveTo>
                    <a:pt x="616692" y="1010603"/>
                  </a:moveTo>
                  <a:cubicBezTo>
                    <a:pt x="606783" y="1006135"/>
                    <a:pt x="595440" y="1006135"/>
                    <a:pt x="585531" y="1010603"/>
                  </a:cubicBezTo>
                  <a:cubicBezTo>
                    <a:pt x="585702" y="1024414"/>
                    <a:pt x="574967" y="1035891"/>
                    <a:pt x="561211" y="1036606"/>
                  </a:cubicBezTo>
                  <a:lnTo>
                    <a:pt x="588951" y="1052132"/>
                  </a:lnTo>
                  <a:lnTo>
                    <a:pt x="616692" y="1041749"/>
                  </a:lnTo>
                  <a:lnTo>
                    <a:pt x="652983" y="1029653"/>
                  </a:lnTo>
                  <a:lnTo>
                    <a:pt x="684049" y="1052132"/>
                  </a:lnTo>
                  <a:cubicBezTo>
                    <a:pt x="707420" y="1023557"/>
                    <a:pt x="684049" y="1007078"/>
                    <a:pt x="684049" y="1007078"/>
                  </a:cubicBezTo>
                  <a:lnTo>
                    <a:pt x="616692" y="1010603"/>
                  </a:lnTo>
                  <a:close/>
                  <a:moveTo>
                    <a:pt x="1206658" y="1540478"/>
                  </a:moveTo>
                  <a:lnTo>
                    <a:pt x="1179773" y="1534763"/>
                  </a:lnTo>
                  <a:lnTo>
                    <a:pt x="1133031" y="1504950"/>
                  </a:lnTo>
                  <a:lnTo>
                    <a:pt x="1091990" y="1504950"/>
                  </a:lnTo>
                  <a:lnTo>
                    <a:pt x="1056554" y="1486567"/>
                  </a:lnTo>
                  <a:lnTo>
                    <a:pt x="1042399" y="1486567"/>
                  </a:lnTo>
                  <a:cubicBezTo>
                    <a:pt x="1042399" y="1486567"/>
                    <a:pt x="1045249" y="1466660"/>
                    <a:pt x="1040974" y="1465231"/>
                  </a:cubicBezTo>
                  <a:cubicBezTo>
                    <a:pt x="1036699" y="1463802"/>
                    <a:pt x="1005633" y="1445324"/>
                    <a:pt x="1005633" y="1445324"/>
                  </a:cubicBezTo>
                  <a:lnTo>
                    <a:pt x="981502" y="1453896"/>
                  </a:lnTo>
                  <a:lnTo>
                    <a:pt x="981502" y="1436846"/>
                  </a:lnTo>
                  <a:lnTo>
                    <a:pt x="964497" y="1429703"/>
                  </a:lnTo>
                  <a:lnTo>
                    <a:pt x="950341" y="1429703"/>
                  </a:lnTo>
                  <a:lnTo>
                    <a:pt x="951766" y="1415510"/>
                  </a:lnTo>
                  <a:cubicBezTo>
                    <a:pt x="951766" y="1415510"/>
                    <a:pt x="964497" y="1390269"/>
                    <a:pt x="957467" y="1385888"/>
                  </a:cubicBezTo>
                  <a:cubicBezTo>
                    <a:pt x="950436" y="1381506"/>
                    <a:pt x="924881" y="1324642"/>
                    <a:pt x="924881" y="1324642"/>
                  </a:cubicBezTo>
                  <a:lnTo>
                    <a:pt x="886880" y="1303306"/>
                  </a:lnTo>
                  <a:lnTo>
                    <a:pt x="845838" y="1303306"/>
                  </a:lnTo>
                  <a:lnTo>
                    <a:pt x="810403" y="1269302"/>
                  </a:lnTo>
                  <a:lnTo>
                    <a:pt x="775062" y="1240727"/>
                  </a:lnTo>
                  <a:lnTo>
                    <a:pt x="755206" y="1201007"/>
                  </a:lnTo>
                  <a:lnTo>
                    <a:pt x="733925" y="1186815"/>
                  </a:lnTo>
                  <a:cubicBezTo>
                    <a:pt x="733925" y="1186815"/>
                    <a:pt x="709890" y="1202436"/>
                    <a:pt x="704190" y="1201007"/>
                  </a:cubicBezTo>
                  <a:cubicBezTo>
                    <a:pt x="698489" y="1199579"/>
                    <a:pt x="663149" y="1186815"/>
                    <a:pt x="663149" y="1186815"/>
                  </a:cubicBezTo>
                  <a:lnTo>
                    <a:pt x="633413" y="1178338"/>
                  </a:lnTo>
                  <a:lnTo>
                    <a:pt x="596267" y="1195769"/>
                  </a:lnTo>
                  <a:lnTo>
                    <a:pt x="596267" y="1233869"/>
                  </a:lnTo>
                  <a:lnTo>
                    <a:pt x="582111" y="1224344"/>
                  </a:lnTo>
                  <a:lnTo>
                    <a:pt x="582111" y="1210056"/>
                  </a:lnTo>
                  <a:lnTo>
                    <a:pt x="594842" y="1185958"/>
                  </a:lnTo>
                  <a:lnTo>
                    <a:pt x="600542" y="1168908"/>
                  </a:lnTo>
                  <a:lnTo>
                    <a:pt x="587812" y="1163288"/>
                  </a:lnTo>
                  <a:lnTo>
                    <a:pt x="570806" y="1183100"/>
                  </a:lnTo>
                  <a:lnTo>
                    <a:pt x="528340" y="1195769"/>
                  </a:lnTo>
                  <a:lnTo>
                    <a:pt x="519790" y="1214247"/>
                  </a:lnTo>
                  <a:lnTo>
                    <a:pt x="499934" y="1232726"/>
                  </a:lnTo>
                  <a:lnTo>
                    <a:pt x="494329" y="1248347"/>
                  </a:lnTo>
                  <a:lnTo>
                    <a:pt x="463168" y="1222820"/>
                  </a:lnTo>
                  <a:cubicBezTo>
                    <a:pt x="452661" y="1228335"/>
                    <a:pt x="441773" y="1233078"/>
                    <a:pt x="430582" y="1237012"/>
                  </a:cubicBezTo>
                  <a:cubicBezTo>
                    <a:pt x="419096" y="1230897"/>
                    <a:pt x="408190" y="1223762"/>
                    <a:pt x="397996" y="1215676"/>
                  </a:cubicBezTo>
                  <a:lnTo>
                    <a:pt x="382416" y="1185863"/>
                  </a:lnTo>
                  <a:lnTo>
                    <a:pt x="390966" y="1146143"/>
                  </a:lnTo>
                  <a:lnTo>
                    <a:pt x="397996" y="1104900"/>
                  </a:lnTo>
                  <a:lnTo>
                    <a:pt x="371111" y="1087850"/>
                  </a:lnTo>
                  <a:lnTo>
                    <a:pt x="334250" y="1087850"/>
                  </a:lnTo>
                  <a:lnTo>
                    <a:pt x="305749" y="1079373"/>
                  </a:lnTo>
                  <a:lnTo>
                    <a:pt x="319049" y="1058037"/>
                  </a:lnTo>
                  <a:lnTo>
                    <a:pt x="334629" y="1026795"/>
                  </a:lnTo>
                  <a:lnTo>
                    <a:pt x="348785" y="1004126"/>
                  </a:lnTo>
                  <a:cubicBezTo>
                    <a:pt x="348785" y="1004126"/>
                    <a:pt x="352775" y="993743"/>
                    <a:pt x="357335" y="991362"/>
                  </a:cubicBezTo>
                  <a:cubicBezTo>
                    <a:pt x="375386" y="981837"/>
                    <a:pt x="357335" y="972884"/>
                    <a:pt x="357335" y="972884"/>
                  </a:cubicBezTo>
                  <a:cubicBezTo>
                    <a:pt x="357335" y="972884"/>
                    <a:pt x="319334" y="970026"/>
                    <a:pt x="313444" y="972884"/>
                  </a:cubicBezTo>
                  <a:cubicBezTo>
                    <a:pt x="307554" y="975741"/>
                    <a:pt x="292163" y="984218"/>
                    <a:pt x="292163" y="984218"/>
                  </a:cubicBezTo>
                  <a:lnTo>
                    <a:pt x="292163" y="1016889"/>
                  </a:lnTo>
                  <a:lnTo>
                    <a:pt x="263663" y="1029653"/>
                  </a:lnTo>
                  <a:lnTo>
                    <a:pt x="219771" y="1039178"/>
                  </a:lnTo>
                  <a:lnTo>
                    <a:pt x="190036" y="1009269"/>
                  </a:lnTo>
                  <a:cubicBezTo>
                    <a:pt x="185760" y="1005078"/>
                    <a:pt x="175880" y="958215"/>
                    <a:pt x="175880" y="958215"/>
                  </a:cubicBezTo>
                  <a:lnTo>
                    <a:pt x="194216" y="941165"/>
                  </a:lnTo>
                  <a:lnTo>
                    <a:pt x="202766" y="926973"/>
                  </a:lnTo>
                  <a:lnTo>
                    <a:pt x="204191" y="892874"/>
                  </a:lnTo>
                  <a:lnTo>
                    <a:pt x="222526" y="877253"/>
                  </a:lnTo>
                  <a:lnTo>
                    <a:pt x="229652" y="858774"/>
                  </a:lnTo>
                  <a:lnTo>
                    <a:pt x="250742" y="843344"/>
                  </a:lnTo>
                  <a:lnTo>
                    <a:pt x="270978" y="824770"/>
                  </a:lnTo>
                  <a:lnTo>
                    <a:pt x="289408" y="819150"/>
                  </a:lnTo>
                  <a:lnTo>
                    <a:pt x="314869" y="824770"/>
                  </a:lnTo>
                  <a:cubicBezTo>
                    <a:pt x="316294" y="815245"/>
                    <a:pt x="363035" y="819150"/>
                    <a:pt x="363035" y="819150"/>
                  </a:cubicBezTo>
                  <a:lnTo>
                    <a:pt x="381466" y="818198"/>
                  </a:lnTo>
                  <a:lnTo>
                    <a:pt x="380041" y="807815"/>
                  </a:lnTo>
                  <a:cubicBezTo>
                    <a:pt x="388591" y="800671"/>
                    <a:pt x="416902" y="807815"/>
                    <a:pt x="416902" y="807815"/>
                  </a:cubicBezTo>
                  <a:lnTo>
                    <a:pt x="454903" y="804577"/>
                  </a:lnTo>
                  <a:cubicBezTo>
                    <a:pt x="463263" y="806387"/>
                    <a:pt x="470293" y="823627"/>
                    <a:pt x="470293" y="823627"/>
                  </a:cubicBezTo>
                  <a:lnTo>
                    <a:pt x="453288" y="839248"/>
                  </a:lnTo>
                  <a:lnTo>
                    <a:pt x="464688" y="873252"/>
                  </a:lnTo>
                  <a:lnTo>
                    <a:pt x="475993" y="888873"/>
                  </a:lnTo>
                  <a:lnTo>
                    <a:pt x="471718" y="904494"/>
                  </a:lnTo>
                  <a:lnTo>
                    <a:pt x="498984" y="900494"/>
                  </a:lnTo>
                  <a:cubicBezTo>
                    <a:pt x="499427" y="891477"/>
                    <a:pt x="499871" y="882460"/>
                    <a:pt x="500314" y="873443"/>
                  </a:cubicBezTo>
                  <a:lnTo>
                    <a:pt x="501739" y="840772"/>
                  </a:lnTo>
                  <a:lnTo>
                    <a:pt x="497559" y="804958"/>
                  </a:lnTo>
                  <a:lnTo>
                    <a:pt x="523020" y="749903"/>
                  </a:lnTo>
                  <a:lnTo>
                    <a:pt x="626383" y="683228"/>
                  </a:lnTo>
                  <a:cubicBezTo>
                    <a:pt x="625908" y="675164"/>
                    <a:pt x="625432" y="667099"/>
                    <a:pt x="624957" y="659035"/>
                  </a:cubicBezTo>
                  <a:lnTo>
                    <a:pt x="631988" y="624269"/>
                  </a:lnTo>
                  <a:lnTo>
                    <a:pt x="650418" y="630650"/>
                  </a:lnTo>
                  <a:lnTo>
                    <a:pt x="683004" y="591884"/>
                  </a:lnTo>
                  <a:lnTo>
                    <a:pt x="725470" y="577787"/>
                  </a:lnTo>
                  <a:lnTo>
                    <a:pt x="750931" y="560451"/>
                  </a:lnTo>
                  <a:lnTo>
                    <a:pt x="763661" y="534829"/>
                  </a:lnTo>
                  <a:lnTo>
                    <a:pt x="810403" y="520637"/>
                  </a:lnTo>
                  <a:lnTo>
                    <a:pt x="857144" y="496538"/>
                  </a:lnTo>
                  <a:lnTo>
                    <a:pt x="835673" y="519494"/>
                  </a:lnTo>
                  <a:lnTo>
                    <a:pt x="832823" y="539401"/>
                  </a:lnTo>
                  <a:lnTo>
                    <a:pt x="858284" y="533686"/>
                  </a:lnTo>
                  <a:lnTo>
                    <a:pt x="880990" y="520922"/>
                  </a:lnTo>
                  <a:lnTo>
                    <a:pt x="900750" y="515302"/>
                  </a:lnTo>
                  <a:lnTo>
                    <a:pt x="919180" y="509588"/>
                  </a:lnTo>
                  <a:lnTo>
                    <a:pt x="924881" y="496824"/>
                  </a:lnTo>
                  <a:lnTo>
                    <a:pt x="912150" y="496824"/>
                  </a:lnTo>
                  <a:lnTo>
                    <a:pt x="892295" y="489680"/>
                  </a:lnTo>
                  <a:lnTo>
                    <a:pt x="863794" y="468440"/>
                  </a:lnTo>
                  <a:cubicBezTo>
                    <a:pt x="863196" y="463742"/>
                    <a:pt x="864734" y="459023"/>
                    <a:pt x="867974" y="455581"/>
                  </a:cubicBezTo>
                  <a:lnTo>
                    <a:pt x="880799" y="444056"/>
                  </a:lnTo>
                  <a:cubicBezTo>
                    <a:pt x="880799" y="444056"/>
                    <a:pt x="886405" y="437198"/>
                    <a:pt x="882224" y="437198"/>
                  </a:cubicBezTo>
                  <a:cubicBezTo>
                    <a:pt x="878044" y="437198"/>
                    <a:pt x="846789" y="430340"/>
                    <a:pt x="846789" y="430340"/>
                  </a:cubicBezTo>
                  <a:lnTo>
                    <a:pt x="812778" y="444056"/>
                  </a:lnTo>
                  <a:lnTo>
                    <a:pt x="793492" y="444056"/>
                  </a:lnTo>
                  <a:lnTo>
                    <a:pt x="817623" y="423005"/>
                  </a:lnTo>
                  <a:lnTo>
                    <a:pt x="844508" y="423005"/>
                  </a:lnTo>
                  <a:lnTo>
                    <a:pt x="874244" y="415862"/>
                  </a:lnTo>
                  <a:lnTo>
                    <a:pt x="935996" y="415862"/>
                  </a:lnTo>
                  <a:lnTo>
                    <a:pt x="970007" y="408718"/>
                  </a:lnTo>
                  <a:lnTo>
                    <a:pt x="994233" y="395669"/>
                  </a:lnTo>
                  <a:lnTo>
                    <a:pt x="1023968" y="392621"/>
                  </a:lnTo>
                  <a:lnTo>
                    <a:pt x="1032519" y="360712"/>
                  </a:lnTo>
                  <a:lnTo>
                    <a:pt x="1012663" y="343662"/>
                  </a:lnTo>
                  <a:lnTo>
                    <a:pt x="984162" y="328898"/>
                  </a:lnTo>
                  <a:lnTo>
                    <a:pt x="978462" y="295370"/>
                  </a:lnTo>
                  <a:lnTo>
                    <a:pt x="962882" y="261271"/>
                  </a:lnTo>
                  <a:lnTo>
                    <a:pt x="948726" y="261271"/>
                  </a:lnTo>
                  <a:lnTo>
                    <a:pt x="947301" y="279749"/>
                  </a:lnTo>
                  <a:lnTo>
                    <a:pt x="924691" y="279749"/>
                  </a:lnTo>
                  <a:lnTo>
                    <a:pt x="918991" y="291084"/>
                  </a:lnTo>
                  <a:lnTo>
                    <a:pt x="910535" y="296799"/>
                  </a:lnTo>
                  <a:lnTo>
                    <a:pt x="896380" y="299656"/>
                  </a:lnTo>
                  <a:lnTo>
                    <a:pt x="883555" y="286798"/>
                  </a:lnTo>
                  <a:lnTo>
                    <a:pt x="900560" y="268415"/>
                  </a:lnTo>
                  <a:lnTo>
                    <a:pt x="880799" y="249936"/>
                  </a:lnTo>
                  <a:lnTo>
                    <a:pt x="856669" y="237173"/>
                  </a:lnTo>
                  <a:lnTo>
                    <a:pt x="831493" y="237173"/>
                  </a:lnTo>
                  <a:lnTo>
                    <a:pt x="813063" y="242792"/>
                  </a:lnTo>
                  <a:lnTo>
                    <a:pt x="787602" y="272606"/>
                  </a:lnTo>
                  <a:lnTo>
                    <a:pt x="767746" y="289655"/>
                  </a:lnTo>
                  <a:lnTo>
                    <a:pt x="773447" y="305276"/>
                  </a:lnTo>
                  <a:lnTo>
                    <a:pt x="766226" y="328994"/>
                  </a:lnTo>
                  <a:lnTo>
                    <a:pt x="770501" y="338519"/>
                  </a:lnTo>
                  <a:lnTo>
                    <a:pt x="746371" y="347091"/>
                  </a:lnTo>
                  <a:lnTo>
                    <a:pt x="719485" y="352711"/>
                  </a:lnTo>
                  <a:lnTo>
                    <a:pt x="708180" y="349853"/>
                  </a:lnTo>
                  <a:lnTo>
                    <a:pt x="699629" y="361283"/>
                  </a:lnTo>
                  <a:lnTo>
                    <a:pt x="715210" y="393192"/>
                  </a:lnTo>
                  <a:lnTo>
                    <a:pt x="699629" y="403860"/>
                  </a:lnTo>
                  <a:lnTo>
                    <a:pt x="678444" y="403860"/>
                  </a:lnTo>
                  <a:lnTo>
                    <a:pt x="660488" y="380714"/>
                  </a:lnTo>
                  <a:lnTo>
                    <a:pt x="656213" y="367570"/>
                  </a:lnTo>
                  <a:lnTo>
                    <a:pt x="668944" y="360521"/>
                  </a:lnTo>
                  <a:lnTo>
                    <a:pt x="659443" y="343472"/>
                  </a:lnTo>
                  <a:lnTo>
                    <a:pt x="629708" y="342043"/>
                  </a:lnTo>
                  <a:lnTo>
                    <a:pt x="590091" y="317373"/>
                  </a:lnTo>
                  <a:lnTo>
                    <a:pt x="571661" y="317373"/>
                  </a:lnTo>
                  <a:lnTo>
                    <a:pt x="567386" y="302228"/>
                  </a:lnTo>
                  <a:lnTo>
                    <a:pt x="554656" y="296609"/>
                  </a:lnTo>
                  <a:lnTo>
                    <a:pt x="573086" y="275273"/>
                  </a:lnTo>
                  <a:lnTo>
                    <a:pt x="599972" y="259652"/>
                  </a:lnTo>
                  <a:lnTo>
                    <a:pt x="646713" y="242602"/>
                  </a:lnTo>
                  <a:lnTo>
                    <a:pt x="663718" y="236982"/>
                  </a:lnTo>
                  <a:lnTo>
                    <a:pt x="700485" y="228409"/>
                  </a:lnTo>
                  <a:lnTo>
                    <a:pt x="725185" y="214694"/>
                  </a:lnTo>
                  <a:lnTo>
                    <a:pt x="747796" y="194786"/>
                  </a:lnTo>
                  <a:lnTo>
                    <a:pt x="777532" y="194786"/>
                  </a:lnTo>
                  <a:lnTo>
                    <a:pt x="812968" y="185833"/>
                  </a:lnTo>
                  <a:lnTo>
                    <a:pt x="835673" y="185833"/>
                  </a:lnTo>
                  <a:lnTo>
                    <a:pt x="845174" y="159353"/>
                  </a:lnTo>
                  <a:lnTo>
                    <a:pt x="799857" y="159353"/>
                  </a:lnTo>
                  <a:lnTo>
                    <a:pt x="782852" y="172403"/>
                  </a:lnTo>
                  <a:lnTo>
                    <a:pt x="753116" y="172403"/>
                  </a:lnTo>
                  <a:cubicBezTo>
                    <a:pt x="746798" y="166154"/>
                    <a:pt x="738980" y="161657"/>
                    <a:pt x="730410" y="159353"/>
                  </a:cubicBezTo>
                  <a:lnTo>
                    <a:pt x="730410" y="148876"/>
                  </a:lnTo>
                  <a:lnTo>
                    <a:pt x="745991" y="134684"/>
                  </a:lnTo>
                  <a:lnTo>
                    <a:pt x="766226" y="119444"/>
                  </a:lnTo>
                  <a:cubicBezTo>
                    <a:pt x="773304" y="110380"/>
                    <a:pt x="779023" y="100338"/>
                    <a:pt x="783232" y="89630"/>
                  </a:cubicBezTo>
                  <a:lnTo>
                    <a:pt x="824273" y="103823"/>
                  </a:lnTo>
                  <a:lnTo>
                    <a:pt x="855339" y="102203"/>
                  </a:lnTo>
                  <a:lnTo>
                    <a:pt x="876714" y="100965"/>
                  </a:lnTo>
                  <a:lnTo>
                    <a:pt x="903600" y="102394"/>
                  </a:lnTo>
                  <a:lnTo>
                    <a:pt x="919180" y="108109"/>
                  </a:lnTo>
                  <a:cubicBezTo>
                    <a:pt x="914905" y="119444"/>
                    <a:pt x="897995" y="110966"/>
                    <a:pt x="897995" y="110966"/>
                  </a:cubicBezTo>
                  <a:lnTo>
                    <a:pt x="846979" y="116586"/>
                  </a:lnTo>
                  <a:lnTo>
                    <a:pt x="824273" y="128969"/>
                  </a:lnTo>
                  <a:lnTo>
                    <a:pt x="831398" y="113348"/>
                  </a:lnTo>
                  <a:lnTo>
                    <a:pt x="807267" y="114776"/>
                  </a:lnTo>
                  <a:lnTo>
                    <a:pt x="778767" y="133160"/>
                  </a:lnTo>
                  <a:lnTo>
                    <a:pt x="798622" y="143161"/>
                  </a:lnTo>
                  <a:lnTo>
                    <a:pt x="845364" y="143161"/>
                  </a:lnTo>
                  <a:lnTo>
                    <a:pt x="870824" y="152686"/>
                  </a:lnTo>
                  <a:lnTo>
                    <a:pt x="892105" y="144209"/>
                  </a:lnTo>
                  <a:lnTo>
                    <a:pt x="914715" y="152686"/>
                  </a:lnTo>
                  <a:lnTo>
                    <a:pt x="941696" y="161258"/>
                  </a:lnTo>
                  <a:lnTo>
                    <a:pt x="909110" y="171450"/>
                  </a:lnTo>
                  <a:lnTo>
                    <a:pt x="880609" y="184880"/>
                  </a:lnTo>
                  <a:lnTo>
                    <a:pt x="852109" y="191072"/>
                  </a:lnTo>
                  <a:lnTo>
                    <a:pt x="829498" y="199549"/>
                  </a:lnTo>
                  <a:lnTo>
                    <a:pt x="838998" y="219456"/>
                  </a:lnTo>
                  <a:lnTo>
                    <a:pt x="898470" y="218027"/>
                  </a:lnTo>
                  <a:lnTo>
                    <a:pt x="935996" y="241173"/>
                  </a:lnTo>
                  <a:lnTo>
                    <a:pt x="967157" y="241173"/>
                  </a:lnTo>
                  <a:lnTo>
                    <a:pt x="968582" y="228409"/>
                  </a:lnTo>
                  <a:lnTo>
                    <a:pt x="975612" y="215646"/>
                  </a:lnTo>
                  <a:lnTo>
                    <a:pt x="989862" y="212789"/>
                  </a:lnTo>
                  <a:lnTo>
                    <a:pt x="978462" y="197168"/>
                  </a:lnTo>
                  <a:lnTo>
                    <a:pt x="974282" y="185357"/>
                  </a:lnTo>
                  <a:lnTo>
                    <a:pt x="991192" y="185357"/>
                  </a:lnTo>
                  <a:lnTo>
                    <a:pt x="1005443" y="195739"/>
                  </a:lnTo>
                  <a:cubicBezTo>
                    <a:pt x="1016748" y="204311"/>
                    <a:pt x="1040784" y="185357"/>
                    <a:pt x="1040784" y="185357"/>
                  </a:cubicBezTo>
                  <a:lnTo>
                    <a:pt x="1076220" y="171926"/>
                  </a:lnTo>
                  <a:lnTo>
                    <a:pt x="1032329" y="158877"/>
                  </a:lnTo>
                  <a:lnTo>
                    <a:pt x="1018173" y="144685"/>
                  </a:lnTo>
                  <a:cubicBezTo>
                    <a:pt x="1022353" y="136112"/>
                    <a:pt x="971432" y="123349"/>
                    <a:pt x="971432" y="123349"/>
                  </a:cubicBezTo>
                  <a:lnTo>
                    <a:pt x="931721" y="99250"/>
                  </a:lnTo>
                  <a:lnTo>
                    <a:pt x="922221" y="89249"/>
                  </a:lnTo>
                  <a:lnTo>
                    <a:pt x="888495" y="89249"/>
                  </a:lnTo>
                  <a:lnTo>
                    <a:pt x="915380" y="77914"/>
                  </a:lnTo>
                  <a:lnTo>
                    <a:pt x="981882" y="84963"/>
                  </a:lnTo>
                  <a:lnTo>
                    <a:pt x="1015893" y="77914"/>
                  </a:lnTo>
                  <a:lnTo>
                    <a:pt x="1093795" y="58007"/>
                  </a:lnTo>
                  <a:lnTo>
                    <a:pt x="1146142" y="45244"/>
                  </a:lnTo>
                  <a:lnTo>
                    <a:pt x="1184143" y="31052"/>
                  </a:lnTo>
                  <a:lnTo>
                    <a:pt x="1140157" y="24194"/>
                  </a:lnTo>
                  <a:cubicBezTo>
                    <a:pt x="1140157" y="24194"/>
                    <a:pt x="1108996" y="32766"/>
                    <a:pt x="1104721" y="32766"/>
                  </a:cubicBezTo>
                  <a:cubicBezTo>
                    <a:pt x="1100445" y="32766"/>
                    <a:pt x="1063680" y="35623"/>
                    <a:pt x="1059404" y="35623"/>
                  </a:cubicBezTo>
                  <a:lnTo>
                    <a:pt x="960222" y="35623"/>
                  </a:lnTo>
                  <a:lnTo>
                    <a:pt x="929156" y="42672"/>
                  </a:lnTo>
                  <a:lnTo>
                    <a:pt x="957657" y="49816"/>
                  </a:lnTo>
                  <a:lnTo>
                    <a:pt x="940651" y="59341"/>
                  </a:lnTo>
                  <a:lnTo>
                    <a:pt x="910915" y="59341"/>
                  </a:lnTo>
                  <a:lnTo>
                    <a:pt x="893910" y="65056"/>
                  </a:lnTo>
                  <a:lnTo>
                    <a:pt x="916520" y="48006"/>
                  </a:lnTo>
                  <a:lnTo>
                    <a:pt x="892485" y="42291"/>
                  </a:lnTo>
                  <a:lnTo>
                    <a:pt x="862749" y="49435"/>
                  </a:lnTo>
                  <a:lnTo>
                    <a:pt x="825888" y="70675"/>
                  </a:lnTo>
                  <a:lnTo>
                    <a:pt x="842893" y="76390"/>
                  </a:lnTo>
                  <a:lnTo>
                    <a:pt x="867024" y="66865"/>
                  </a:lnTo>
                  <a:lnTo>
                    <a:pt x="886785" y="71057"/>
                  </a:lnTo>
                  <a:lnTo>
                    <a:pt x="865599" y="76772"/>
                  </a:lnTo>
                  <a:lnTo>
                    <a:pt x="857049" y="88106"/>
                  </a:lnTo>
                  <a:lnTo>
                    <a:pt x="871204" y="92393"/>
                  </a:lnTo>
                  <a:lnTo>
                    <a:pt x="833203" y="95250"/>
                  </a:lnTo>
                  <a:lnTo>
                    <a:pt x="766701" y="83915"/>
                  </a:lnTo>
                  <a:lnTo>
                    <a:pt x="739816" y="116491"/>
                  </a:lnTo>
                  <a:lnTo>
                    <a:pt x="685949" y="154591"/>
                  </a:lnTo>
                  <a:lnTo>
                    <a:pt x="700105" y="165925"/>
                  </a:lnTo>
                  <a:lnTo>
                    <a:pt x="690604" y="171926"/>
                  </a:lnTo>
                  <a:lnTo>
                    <a:pt x="677874" y="178689"/>
                  </a:lnTo>
                  <a:lnTo>
                    <a:pt x="641013" y="171926"/>
                  </a:lnTo>
                  <a:lnTo>
                    <a:pt x="590091" y="185357"/>
                  </a:lnTo>
                  <a:lnTo>
                    <a:pt x="477559" y="240252"/>
                  </a:lnTo>
                  <a:cubicBezTo>
                    <a:pt x="181848" y="530352"/>
                    <a:pt x="102036" y="696627"/>
                    <a:pt x="0" y="1091502"/>
                  </a:cubicBezTo>
                  <a:lnTo>
                    <a:pt x="114699" y="1064800"/>
                  </a:lnTo>
                  <a:lnTo>
                    <a:pt x="134554" y="1086041"/>
                  </a:lnTo>
                  <a:lnTo>
                    <a:pt x="168565" y="1091756"/>
                  </a:lnTo>
                  <a:lnTo>
                    <a:pt x="191271" y="1105948"/>
                  </a:lnTo>
                  <a:lnTo>
                    <a:pt x="215306" y="1096423"/>
                  </a:lnTo>
                  <a:lnTo>
                    <a:pt x="235162" y="1116330"/>
                  </a:lnTo>
                  <a:lnTo>
                    <a:pt x="279053" y="1140428"/>
                  </a:lnTo>
                  <a:lnTo>
                    <a:pt x="321519" y="1146143"/>
                  </a:lnTo>
                  <a:lnTo>
                    <a:pt x="334250" y="1188720"/>
                  </a:lnTo>
                  <a:cubicBezTo>
                    <a:pt x="334250" y="1188720"/>
                    <a:pt x="363985" y="1215676"/>
                    <a:pt x="362750" y="1221391"/>
                  </a:cubicBezTo>
                  <a:cubicBezTo>
                    <a:pt x="361515" y="1227106"/>
                    <a:pt x="372251" y="1252633"/>
                    <a:pt x="378331" y="1252633"/>
                  </a:cubicBezTo>
                  <a:cubicBezTo>
                    <a:pt x="392505" y="1257710"/>
                    <a:pt x="406252" y="1263891"/>
                    <a:pt x="419467" y="1271111"/>
                  </a:cubicBezTo>
                  <a:lnTo>
                    <a:pt x="443503" y="1273874"/>
                  </a:lnTo>
                  <a:lnTo>
                    <a:pt x="453003" y="1252633"/>
                  </a:lnTo>
                  <a:lnTo>
                    <a:pt x="474283" y="1252633"/>
                  </a:lnTo>
                  <a:lnTo>
                    <a:pt x="474283" y="1273874"/>
                  </a:lnTo>
                  <a:lnTo>
                    <a:pt x="482834" y="1285304"/>
                  </a:lnTo>
                  <a:lnTo>
                    <a:pt x="485589" y="1317879"/>
                  </a:lnTo>
                  <a:lnTo>
                    <a:pt x="494139" y="1342073"/>
                  </a:lnTo>
                  <a:lnTo>
                    <a:pt x="479983" y="1357694"/>
                  </a:lnTo>
                  <a:lnTo>
                    <a:pt x="457278" y="1386269"/>
                  </a:lnTo>
                  <a:lnTo>
                    <a:pt x="428777" y="1425797"/>
                  </a:lnTo>
                  <a:lnTo>
                    <a:pt x="431627" y="1463897"/>
                  </a:lnTo>
                  <a:lnTo>
                    <a:pt x="424502" y="1489424"/>
                  </a:lnTo>
                  <a:lnTo>
                    <a:pt x="445782" y="1496568"/>
                  </a:lnTo>
                  <a:lnTo>
                    <a:pt x="427352" y="1522095"/>
                  </a:lnTo>
                  <a:cubicBezTo>
                    <a:pt x="431114" y="1532801"/>
                    <a:pt x="434287" y="1543707"/>
                    <a:pt x="436852" y="1554766"/>
                  </a:cubicBezTo>
                  <a:cubicBezTo>
                    <a:pt x="441251" y="1566948"/>
                    <a:pt x="446457" y="1578816"/>
                    <a:pt x="452433" y="1590294"/>
                  </a:cubicBezTo>
                  <a:lnTo>
                    <a:pt x="472288" y="1607344"/>
                  </a:lnTo>
                  <a:lnTo>
                    <a:pt x="480838" y="1635919"/>
                  </a:lnTo>
                  <a:lnTo>
                    <a:pt x="529005" y="1735265"/>
                  </a:lnTo>
                  <a:lnTo>
                    <a:pt x="562921" y="1763840"/>
                  </a:lnTo>
                  <a:lnTo>
                    <a:pt x="612512" y="1789367"/>
                  </a:lnTo>
                  <a:cubicBezTo>
                    <a:pt x="612512" y="1789367"/>
                    <a:pt x="643673" y="1823466"/>
                    <a:pt x="645098" y="1827467"/>
                  </a:cubicBezTo>
                  <a:cubicBezTo>
                    <a:pt x="646523" y="1831467"/>
                    <a:pt x="662103" y="1894142"/>
                    <a:pt x="662103" y="1894142"/>
                  </a:cubicBezTo>
                  <a:cubicBezTo>
                    <a:pt x="661882" y="1905826"/>
                    <a:pt x="661660" y="1917510"/>
                    <a:pt x="661439" y="1929194"/>
                  </a:cubicBezTo>
                  <a:lnTo>
                    <a:pt x="670939" y="1966055"/>
                  </a:lnTo>
                  <a:lnTo>
                    <a:pt x="673789" y="2007299"/>
                  </a:lnTo>
                  <a:lnTo>
                    <a:pt x="678064" y="2064449"/>
                  </a:lnTo>
                  <a:lnTo>
                    <a:pt x="692219" y="2109883"/>
                  </a:lnTo>
                  <a:lnTo>
                    <a:pt x="704950" y="2169509"/>
                  </a:lnTo>
                  <a:lnTo>
                    <a:pt x="689369" y="2189417"/>
                  </a:lnTo>
                  <a:lnTo>
                    <a:pt x="698869" y="2218849"/>
                  </a:lnTo>
                  <a:lnTo>
                    <a:pt x="710270" y="2261807"/>
                  </a:lnTo>
                  <a:lnTo>
                    <a:pt x="730030" y="2283143"/>
                  </a:lnTo>
                  <a:cubicBezTo>
                    <a:pt x="729587" y="2294509"/>
                    <a:pt x="729143" y="2305876"/>
                    <a:pt x="728700" y="2317242"/>
                  </a:cubicBezTo>
                  <a:lnTo>
                    <a:pt x="732880" y="2351246"/>
                  </a:lnTo>
                  <a:lnTo>
                    <a:pt x="820758" y="2444972"/>
                  </a:lnTo>
                  <a:lnTo>
                    <a:pt x="837668" y="2463451"/>
                  </a:lnTo>
                  <a:lnTo>
                    <a:pt x="837668" y="2419445"/>
                  </a:lnTo>
                  <a:lnTo>
                    <a:pt x="866169" y="2402967"/>
                  </a:lnTo>
                  <a:lnTo>
                    <a:pt x="866169" y="2376869"/>
                  </a:lnTo>
                  <a:lnTo>
                    <a:pt x="837668" y="2364105"/>
                  </a:lnTo>
                  <a:lnTo>
                    <a:pt x="837668" y="2344198"/>
                  </a:lnTo>
                  <a:lnTo>
                    <a:pt x="851634" y="2331434"/>
                  </a:lnTo>
                  <a:lnTo>
                    <a:pt x="865694" y="2308670"/>
                  </a:lnTo>
                  <a:lnTo>
                    <a:pt x="865694" y="2290191"/>
                  </a:lnTo>
                  <a:cubicBezTo>
                    <a:pt x="877379" y="2286000"/>
                    <a:pt x="865694" y="2273141"/>
                    <a:pt x="865694" y="2273141"/>
                  </a:cubicBezTo>
                  <a:lnTo>
                    <a:pt x="846219" y="2273141"/>
                  </a:lnTo>
                  <a:lnTo>
                    <a:pt x="844793" y="2254758"/>
                  </a:lnTo>
                  <a:lnTo>
                    <a:pt x="863224" y="2254758"/>
                  </a:lnTo>
                  <a:lnTo>
                    <a:pt x="870824" y="2266093"/>
                  </a:lnTo>
                  <a:lnTo>
                    <a:pt x="885835" y="2254758"/>
                  </a:lnTo>
                  <a:lnTo>
                    <a:pt x="874529" y="2231993"/>
                  </a:lnTo>
                  <a:cubicBezTo>
                    <a:pt x="877379" y="2224945"/>
                    <a:pt x="897235" y="2231993"/>
                    <a:pt x="897235" y="2231993"/>
                  </a:cubicBezTo>
                  <a:lnTo>
                    <a:pt x="931151" y="2212086"/>
                  </a:lnTo>
                  <a:lnTo>
                    <a:pt x="945306" y="2195132"/>
                  </a:lnTo>
                  <a:lnTo>
                    <a:pt x="945306" y="2172367"/>
                  </a:lnTo>
                  <a:lnTo>
                    <a:pt x="929156" y="2157794"/>
                  </a:lnTo>
                  <a:lnTo>
                    <a:pt x="914905" y="2135029"/>
                  </a:lnTo>
                  <a:lnTo>
                    <a:pt x="931911" y="2135029"/>
                  </a:lnTo>
                  <a:cubicBezTo>
                    <a:pt x="931911" y="2135029"/>
                    <a:pt x="957467" y="2147888"/>
                    <a:pt x="965922" y="2135029"/>
                  </a:cubicBezTo>
                  <a:cubicBezTo>
                    <a:pt x="974377" y="2122170"/>
                    <a:pt x="987202" y="2105216"/>
                    <a:pt x="987202" y="2105216"/>
                  </a:cubicBezTo>
                  <a:lnTo>
                    <a:pt x="1002783" y="2068354"/>
                  </a:lnTo>
                  <a:cubicBezTo>
                    <a:pt x="1002783" y="2068354"/>
                    <a:pt x="1032519" y="2014347"/>
                    <a:pt x="1035369" y="2010061"/>
                  </a:cubicBezTo>
                  <a:cubicBezTo>
                    <a:pt x="1038219" y="2005774"/>
                    <a:pt x="1035369" y="1952911"/>
                    <a:pt x="1035369" y="1952911"/>
                  </a:cubicBezTo>
                  <a:lnTo>
                    <a:pt x="1082110" y="1914811"/>
                  </a:lnTo>
                  <a:lnTo>
                    <a:pt x="1113271" y="1914811"/>
                  </a:lnTo>
                  <a:lnTo>
                    <a:pt x="1138732" y="1872139"/>
                  </a:lnTo>
                  <a:lnTo>
                    <a:pt x="1158587" y="1844135"/>
                  </a:lnTo>
                  <a:lnTo>
                    <a:pt x="1158587" y="1796510"/>
                  </a:lnTo>
                  <a:lnTo>
                    <a:pt x="1165617" y="1751076"/>
                  </a:lnTo>
                  <a:lnTo>
                    <a:pt x="1154502" y="1706690"/>
                  </a:lnTo>
                  <a:lnTo>
                    <a:pt x="1194118" y="1654112"/>
                  </a:lnTo>
                  <a:lnTo>
                    <a:pt x="1223854" y="1625537"/>
                  </a:lnTo>
                  <a:lnTo>
                    <a:pt x="1212549" y="1573054"/>
                  </a:lnTo>
                  <a:lnTo>
                    <a:pt x="1206658" y="1540478"/>
                  </a:lnTo>
                  <a:close/>
                  <a:moveTo>
                    <a:pt x="1522257" y="424720"/>
                  </a:moveTo>
                  <a:lnTo>
                    <a:pt x="1531757" y="430340"/>
                  </a:lnTo>
                  <a:lnTo>
                    <a:pt x="1544678" y="419100"/>
                  </a:lnTo>
                  <a:lnTo>
                    <a:pt x="1563013" y="419100"/>
                  </a:lnTo>
                  <a:lnTo>
                    <a:pt x="1579924" y="413385"/>
                  </a:lnTo>
                  <a:lnTo>
                    <a:pt x="1587524" y="402907"/>
                  </a:lnTo>
                  <a:lnTo>
                    <a:pt x="1583914" y="388430"/>
                  </a:lnTo>
                  <a:lnTo>
                    <a:pt x="1591134" y="380714"/>
                  </a:lnTo>
                  <a:cubicBezTo>
                    <a:pt x="1591989" y="368999"/>
                    <a:pt x="1573463" y="360521"/>
                    <a:pt x="1573463" y="360521"/>
                  </a:cubicBezTo>
                  <a:lnTo>
                    <a:pt x="1563013" y="360521"/>
                  </a:lnTo>
                  <a:lnTo>
                    <a:pt x="1550093" y="375476"/>
                  </a:lnTo>
                  <a:lnTo>
                    <a:pt x="1536412" y="375476"/>
                  </a:lnTo>
                  <a:lnTo>
                    <a:pt x="1531567" y="392430"/>
                  </a:lnTo>
                  <a:lnTo>
                    <a:pt x="1533562" y="405194"/>
                  </a:lnTo>
                  <a:lnTo>
                    <a:pt x="1522257" y="412242"/>
                  </a:lnTo>
                  <a:lnTo>
                    <a:pt x="1522257" y="424720"/>
                  </a:lnTo>
                  <a:close/>
                  <a:moveTo>
                    <a:pt x="1607759" y="317373"/>
                  </a:moveTo>
                  <a:lnTo>
                    <a:pt x="1593319" y="323850"/>
                  </a:lnTo>
                  <a:lnTo>
                    <a:pt x="1593319" y="345662"/>
                  </a:lnTo>
                  <a:lnTo>
                    <a:pt x="1594934" y="351282"/>
                  </a:lnTo>
                  <a:cubicBezTo>
                    <a:pt x="1595988" y="355778"/>
                    <a:pt x="1596530" y="360379"/>
                    <a:pt x="1596549" y="364998"/>
                  </a:cubicBezTo>
                  <a:lnTo>
                    <a:pt x="1606999" y="372237"/>
                  </a:lnTo>
                  <a:lnTo>
                    <a:pt x="1617450" y="378714"/>
                  </a:lnTo>
                  <a:lnTo>
                    <a:pt x="1622295" y="388239"/>
                  </a:lnTo>
                  <a:cubicBezTo>
                    <a:pt x="1622295" y="388239"/>
                    <a:pt x="1620680" y="397764"/>
                    <a:pt x="1615075" y="397764"/>
                  </a:cubicBezTo>
                  <a:lnTo>
                    <a:pt x="1602154" y="401860"/>
                  </a:lnTo>
                  <a:lnTo>
                    <a:pt x="1606999" y="410718"/>
                  </a:lnTo>
                  <a:cubicBezTo>
                    <a:pt x="1606999" y="410718"/>
                    <a:pt x="1597499" y="415576"/>
                    <a:pt x="1596549" y="419576"/>
                  </a:cubicBezTo>
                  <a:lnTo>
                    <a:pt x="1605384" y="426053"/>
                  </a:lnTo>
                  <a:lnTo>
                    <a:pt x="1597309" y="434150"/>
                  </a:lnTo>
                  <a:lnTo>
                    <a:pt x="1579639" y="434150"/>
                  </a:lnTo>
                  <a:lnTo>
                    <a:pt x="1579639" y="443675"/>
                  </a:lnTo>
                  <a:lnTo>
                    <a:pt x="1616690" y="443675"/>
                  </a:lnTo>
                  <a:lnTo>
                    <a:pt x="1631985" y="434150"/>
                  </a:lnTo>
                  <a:lnTo>
                    <a:pt x="1654501" y="438150"/>
                  </a:lnTo>
                  <a:cubicBezTo>
                    <a:pt x="1654501" y="438150"/>
                    <a:pt x="1673026" y="434150"/>
                    <a:pt x="1677016" y="434150"/>
                  </a:cubicBezTo>
                  <a:lnTo>
                    <a:pt x="1673786" y="430054"/>
                  </a:lnTo>
                  <a:lnTo>
                    <a:pt x="1679486" y="422815"/>
                  </a:lnTo>
                  <a:lnTo>
                    <a:pt x="1688322" y="412337"/>
                  </a:lnTo>
                  <a:lnTo>
                    <a:pt x="1677016" y="407765"/>
                  </a:lnTo>
                  <a:lnTo>
                    <a:pt x="1664191" y="403765"/>
                  </a:lnTo>
                  <a:lnTo>
                    <a:pt x="1665806" y="390049"/>
                  </a:lnTo>
                  <a:lnTo>
                    <a:pt x="1653646" y="380524"/>
                  </a:lnTo>
                  <a:lnTo>
                    <a:pt x="1635215" y="370427"/>
                  </a:lnTo>
                  <a:lnTo>
                    <a:pt x="1633600" y="351854"/>
                  </a:lnTo>
                  <a:lnTo>
                    <a:pt x="1635215" y="335756"/>
                  </a:lnTo>
                  <a:lnTo>
                    <a:pt x="1616215" y="335756"/>
                  </a:lnTo>
                  <a:lnTo>
                    <a:pt x="1612224" y="327660"/>
                  </a:lnTo>
                  <a:lnTo>
                    <a:pt x="1623435" y="317182"/>
                  </a:lnTo>
                  <a:lnTo>
                    <a:pt x="1607759" y="317373"/>
                  </a:lnTo>
                  <a:close/>
                  <a:moveTo>
                    <a:pt x="1713212" y="386810"/>
                  </a:moveTo>
                  <a:lnTo>
                    <a:pt x="1713212" y="380714"/>
                  </a:lnTo>
                  <a:lnTo>
                    <a:pt x="1726133" y="380714"/>
                  </a:lnTo>
                  <a:lnTo>
                    <a:pt x="1733353" y="375476"/>
                  </a:lnTo>
                  <a:lnTo>
                    <a:pt x="1733353" y="355282"/>
                  </a:lnTo>
                  <a:lnTo>
                    <a:pt x="1742853" y="350425"/>
                  </a:lnTo>
                  <a:lnTo>
                    <a:pt x="1739623" y="334328"/>
                  </a:lnTo>
                  <a:lnTo>
                    <a:pt x="1724518" y="328994"/>
                  </a:lnTo>
                  <a:lnTo>
                    <a:pt x="1702002" y="336232"/>
                  </a:lnTo>
                  <a:lnTo>
                    <a:pt x="1702002" y="348044"/>
                  </a:lnTo>
                  <a:lnTo>
                    <a:pt x="1688322" y="349663"/>
                  </a:lnTo>
                  <a:lnTo>
                    <a:pt x="1685092" y="360521"/>
                  </a:lnTo>
                  <a:lnTo>
                    <a:pt x="1694592" y="364998"/>
                  </a:lnTo>
                  <a:lnTo>
                    <a:pt x="1679296" y="373856"/>
                  </a:lnTo>
                  <a:lnTo>
                    <a:pt x="1675211" y="380714"/>
                  </a:lnTo>
                  <a:lnTo>
                    <a:pt x="1688132" y="392430"/>
                  </a:lnTo>
                  <a:lnTo>
                    <a:pt x="1713212" y="386810"/>
                  </a:lnTo>
                  <a:close/>
                  <a:moveTo>
                    <a:pt x="2524534" y="876110"/>
                  </a:moveTo>
                  <a:lnTo>
                    <a:pt x="2577736" y="904685"/>
                  </a:lnTo>
                  <a:lnTo>
                    <a:pt x="2605192" y="894017"/>
                  </a:lnTo>
                  <a:lnTo>
                    <a:pt x="2623432" y="919925"/>
                  </a:lnTo>
                  <a:lnTo>
                    <a:pt x="2672169" y="930688"/>
                  </a:lnTo>
                  <a:lnTo>
                    <a:pt x="2693449" y="941356"/>
                  </a:lnTo>
                  <a:lnTo>
                    <a:pt x="2752826" y="809593"/>
                  </a:lnTo>
                  <a:cubicBezTo>
                    <a:pt x="2662503" y="608118"/>
                    <a:pt x="2543606" y="384419"/>
                    <a:pt x="2300883" y="208344"/>
                  </a:cubicBezTo>
                  <a:lnTo>
                    <a:pt x="2251877" y="211265"/>
                  </a:lnTo>
                  <a:lnTo>
                    <a:pt x="2241237" y="232696"/>
                  </a:lnTo>
                  <a:lnTo>
                    <a:pt x="2218531" y="224219"/>
                  </a:lnTo>
                  <a:lnTo>
                    <a:pt x="2207796" y="205169"/>
                  </a:lnTo>
                  <a:lnTo>
                    <a:pt x="2186420" y="205169"/>
                  </a:lnTo>
                  <a:lnTo>
                    <a:pt x="2195920" y="214694"/>
                  </a:lnTo>
                  <a:lnTo>
                    <a:pt x="2203616" y="230029"/>
                  </a:lnTo>
                  <a:lnTo>
                    <a:pt x="2170080" y="230029"/>
                  </a:lnTo>
                  <a:lnTo>
                    <a:pt x="2170080" y="248983"/>
                  </a:lnTo>
                  <a:lnTo>
                    <a:pt x="2146139" y="245459"/>
                  </a:lnTo>
                  <a:lnTo>
                    <a:pt x="2131604" y="243269"/>
                  </a:lnTo>
                  <a:lnTo>
                    <a:pt x="2123433" y="247364"/>
                  </a:lnTo>
                  <a:lnTo>
                    <a:pt x="2131034" y="252031"/>
                  </a:lnTo>
                  <a:lnTo>
                    <a:pt x="2141579" y="254413"/>
                  </a:lnTo>
                  <a:lnTo>
                    <a:pt x="2132079" y="257937"/>
                  </a:lnTo>
                  <a:lnTo>
                    <a:pt x="2119348" y="252794"/>
                  </a:lnTo>
                  <a:lnTo>
                    <a:pt x="2103483" y="247459"/>
                  </a:lnTo>
                  <a:lnTo>
                    <a:pt x="2098733" y="236887"/>
                  </a:lnTo>
                  <a:lnTo>
                    <a:pt x="2087048" y="227362"/>
                  </a:lnTo>
                  <a:lnTo>
                    <a:pt x="2073557" y="225552"/>
                  </a:lnTo>
                  <a:lnTo>
                    <a:pt x="2064057" y="214408"/>
                  </a:lnTo>
                  <a:lnTo>
                    <a:pt x="2084768" y="216218"/>
                  </a:lnTo>
                  <a:lnTo>
                    <a:pt x="2103008" y="224409"/>
                  </a:lnTo>
                  <a:lnTo>
                    <a:pt x="2118208" y="226219"/>
                  </a:lnTo>
                  <a:cubicBezTo>
                    <a:pt x="2118208" y="226219"/>
                    <a:pt x="2127709" y="223837"/>
                    <a:pt x="2128754" y="225552"/>
                  </a:cubicBezTo>
                  <a:cubicBezTo>
                    <a:pt x="2136021" y="227877"/>
                    <a:pt x="2143498" y="229473"/>
                    <a:pt x="2151079" y="230315"/>
                  </a:cubicBezTo>
                  <a:lnTo>
                    <a:pt x="2163430" y="220790"/>
                  </a:lnTo>
                  <a:lnTo>
                    <a:pt x="2142529" y="205169"/>
                  </a:lnTo>
                  <a:lnTo>
                    <a:pt x="2105478" y="194215"/>
                  </a:lnTo>
                  <a:lnTo>
                    <a:pt x="2040306" y="185833"/>
                  </a:lnTo>
                  <a:cubicBezTo>
                    <a:pt x="2031376" y="183581"/>
                    <a:pt x="2022560" y="180879"/>
                    <a:pt x="2013895" y="177737"/>
                  </a:cubicBezTo>
                  <a:lnTo>
                    <a:pt x="1992235" y="172403"/>
                  </a:lnTo>
                  <a:lnTo>
                    <a:pt x="1944734" y="172403"/>
                  </a:lnTo>
                  <a:lnTo>
                    <a:pt x="1872531" y="185833"/>
                  </a:lnTo>
                  <a:lnTo>
                    <a:pt x="1832631" y="211265"/>
                  </a:lnTo>
                  <a:lnTo>
                    <a:pt x="1785129" y="254222"/>
                  </a:lnTo>
                  <a:lnTo>
                    <a:pt x="1741713" y="260699"/>
                  </a:lnTo>
                  <a:cubicBezTo>
                    <a:pt x="1734977" y="266327"/>
                    <a:pt x="1728631" y="272405"/>
                    <a:pt x="1722712" y="278892"/>
                  </a:cubicBezTo>
                  <a:lnTo>
                    <a:pt x="1732213" y="299561"/>
                  </a:lnTo>
                  <a:lnTo>
                    <a:pt x="1729838" y="309086"/>
                  </a:lnTo>
                  <a:lnTo>
                    <a:pt x="1736298" y="314325"/>
                  </a:lnTo>
                  <a:lnTo>
                    <a:pt x="1741048" y="323850"/>
                  </a:lnTo>
                  <a:lnTo>
                    <a:pt x="1747508" y="333375"/>
                  </a:lnTo>
                  <a:lnTo>
                    <a:pt x="1771544" y="329851"/>
                  </a:lnTo>
                  <a:lnTo>
                    <a:pt x="1797385" y="315182"/>
                  </a:lnTo>
                  <a:lnTo>
                    <a:pt x="1817335" y="325755"/>
                  </a:lnTo>
                  <a:lnTo>
                    <a:pt x="1832631" y="352235"/>
                  </a:lnTo>
                  <a:lnTo>
                    <a:pt x="1835481" y="368141"/>
                  </a:lnTo>
                  <a:lnTo>
                    <a:pt x="1853721" y="371666"/>
                  </a:lnTo>
                  <a:lnTo>
                    <a:pt x="1866071" y="361093"/>
                  </a:lnTo>
                  <a:lnTo>
                    <a:pt x="1878992" y="358140"/>
                  </a:lnTo>
                  <a:lnTo>
                    <a:pt x="1886022" y="336899"/>
                  </a:lnTo>
                  <a:lnTo>
                    <a:pt x="1887162" y="320421"/>
                  </a:lnTo>
                  <a:lnTo>
                    <a:pt x="1904833" y="315182"/>
                  </a:lnTo>
                  <a:lnTo>
                    <a:pt x="1904833" y="304324"/>
                  </a:lnTo>
                  <a:lnTo>
                    <a:pt x="1898372" y="299656"/>
                  </a:lnTo>
                  <a:lnTo>
                    <a:pt x="1890107" y="294323"/>
                  </a:lnTo>
                  <a:lnTo>
                    <a:pt x="1887162" y="275273"/>
                  </a:lnTo>
                  <a:lnTo>
                    <a:pt x="1914048" y="258223"/>
                  </a:lnTo>
                  <a:cubicBezTo>
                    <a:pt x="1914048" y="258223"/>
                    <a:pt x="1928298" y="245269"/>
                    <a:pt x="1928298" y="242983"/>
                  </a:cubicBezTo>
                  <a:cubicBezTo>
                    <a:pt x="1928298" y="240697"/>
                    <a:pt x="1935328" y="232886"/>
                    <a:pt x="1935328" y="232886"/>
                  </a:cubicBezTo>
                  <a:cubicBezTo>
                    <a:pt x="1935328" y="232886"/>
                    <a:pt x="1946539" y="233553"/>
                    <a:pt x="1950054" y="234125"/>
                  </a:cubicBezTo>
                  <a:cubicBezTo>
                    <a:pt x="1953569" y="234696"/>
                    <a:pt x="1972284" y="241173"/>
                    <a:pt x="1972284" y="241173"/>
                  </a:cubicBezTo>
                  <a:lnTo>
                    <a:pt x="1979409" y="246507"/>
                  </a:lnTo>
                  <a:lnTo>
                    <a:pt x="1957654" y="257080"/>
                  </a:lnTo>
                  <a:lnTo>
                    <a:pt x="1944829" y="270034"/>
                  </a:lnTo>
                  <a:lnTo>
                    <a:pt x="1935328" y="276511"/>
                  </a:lnTo>
                  <a:lnTo>
                    <a:pt x="1944164" y="297085"/>
                  </a:lnTo>
                  <a:lnTo>
                    <a:pt x="1967059" y="308896"/>
                  </a:lnTo>
                  <a:lnTo>
                    <a:pt x="1987580" y="304705"/>
                  </a:lnTo>
                  <a:lnTo>
                    <a:pt x="2020166" y="303086"/>
                  </a:lnTo>
                  <a:cubicBezTo>
                    <a:pt x="2020166" y="303086"/>
                    <a:pt x="2057502" y="310610"/>
                    <a:pt x="2059212" y="311849"/>
                  </a:cubicBezTo>
                  <a:cubicBezTo>
                    <a:pt x="2060922" y="313087"/>
                    <a:pt x="2048476" y="317087"/>
                    <a:pt x="2048476" y="317087"/>
                  </a:cubicBezTo>
                  <a:lnTo>
                    <a:pt x="2033941" y="321183"/>
                  </a:lnTo>
                  <a:lnTo>
                    <a:pt x="2025771" y="326517"/>
                  </a:lnTo>
                  <a:lnTo>
                    <a:pt x="2011900" y="319469"/>
                  </a:lnTo>
                  <a:cubicBezTo>
                    <a:pt x="2006305" y="315543"/>
                    <a:pt x="1999721" y="313296"/>
                    <a:pt x="1992900" y="312992"/>
                  </a:cubicBezTo>
                  <a:cubicBezTo>
                    <a:pt x="1987152" y="314112"/>
                    <a:pt x="1981728" y="316521"/>
                    <a:pt x="1977034" y="320040"/>
                  </a:cubicBezTo>
                  <a:lnTo>
                    <a:pt x="1985870" y="333566"/>
                  </a:lnTo>
                  <a:lnTo>
                    <a:pt x="1998125" y="341852"/>
                  </a:lnTo>
                  <a:cubicBezTo>
                    <a:pt x="1998125" y="341852"/>
                    <a:pt x="1992900" y="357092"/>
                    <a:pt x="1989385" y="356521"/>
                  </a:cubicBezTo>
                  <a:cubicBezTo>
                    <a:pt x="1985870" y="355949"/>
                    <a:pt x="1979885" y="345377"/>
                    <a:pt x="1979885" y="345377"/>
                  </a:cubicBezTo>
                  <a:lnTo>
                    <a:pt x="1966299" y="340043"/>
                  </a:lnTo>
                  <a:lnTo>
                    <a:pt x="1957559" y="345377"/>
                  </a:lnTo>
                  <a:lnTo>
                    <a:pt x="1958699" y="358331"/>
                  </a:lnTo>
                  <a:lnTo>
                    <a:pt x="1954899" y="376619"/>
                  </a:lnTo>
                  <a:lnTo>
                    <a:pt x="1940268" y="386144"/>
                  </a:lnTo>
                  <a:lnTo>
                    <a:pt x="1929628" y="394430"/>
                  </a:lnTo>
                  <a:lnTo>
                    <a:pt x="1915568" y="386144"/>
                  </a:lnTo>
                  <a:lnTo>
                    <a:pt x="1897422" y="391478"/>
                  </a:lnTo>
                  <a:lnTo>
                    <a:pt x="1865691" y="389668"/>
                  </a:lnTo>
                  <a:lnTo>
                    <a:pt x="1858661" y="396145"/>
                  </a:lnTo>
                  <a:lnTo>
                    <a:pt x="1847451" y="391478"/>
                  </a:lnTo>
                  <a:cubicBezTo>
                    <a:pt x="1847451" y="391478"/>
                    <a:pt x="1819900" y="392621"/>
                    <a:pt x="1818095" y="393192"/>
                  </a:cubicBezTo>
                  <a:cubicBezTo>
                    <a:pt x="1811797" y="391068"/>
                    <a:pt x="1805716" y="388324"/>
                    <a:pt x="1799950" y="385001"/>
                  </a:cubicBezTo>
                  <a:lnTo>
                    <a:pt x="1792920" y="369094"/>
                  </a:lnTo>
                  <a:lnTo>
                    <a:pt x="1801660" y="358521"/>
                  </a:lnTo>
                  <a:lnTo>
                    <a:pt x="1797575" y="353759"/>
                  </a:lnTo>
                  <a:lnTo>
                    <a:pt x="1794060" y="344996"/>
                  </a:lnTo>
                  <a:lnTo>
                    <a:pt x="1799950" y="337852"/>
                  </a:lnTo>
                  <a:lnTo>
                    <a:pt x="1791114" y="335566"/>
                  </a:lnTo>
                  <a:lnTo>
                    <a:pt x="1776484" y="350234"/>
                  </a:lnTo>
                  <a:cubicBezTo>
                    <a:pt x="1776262" y="354965"/>
                    <a:pt x="1776041" y="359696"/>
                    <a:pt x="1775819" y="364427"/>
                  </a:cubicBezTo>
                  <a:cubicBezTo>
                    <a:pt x="1775819" y="364427"/>
                    <a:pt x="1783514" y="377952"/>
                    <a:pt x="1784084" y="379667"/>
                  </a:cubicBezTo>
                  <a:cubicBezTo>
                    <a:pt x="1784521" y="383779"/>
                    <a:pt x="1784711" y="387914"/>
                    <a:pt x="1784654" y="392049"/>
                  </a:cubicBezTo>
                  <a:lnTo>
                    <a:pt x="1770024" y="397955"/>
                  </a:lnTo>
                  <a:lnTo>
                    <a:pt x="1754158" y="402622"/>
                  </a:lnTo>
                  <a:lnTo>
                    <a:pt x="1757103" y="408527"/>
                  </a:lnTo>
                  <a:lnTo>
                    <a:pt x="1773539" y="411480"/>
                  </a:lnTo>
                  <a:lnTo>
                    <a:pt x="1768219" y="421005"/>
                  </a:lnTo>
                  <a:lnTo>
                    <a:pt x="1758719" y="421577"/>
                  </a:lnTo>
                  <a:lnTo>
                    <a:pt x="1754063" y="433388"/>
                  </a:lnTo>
                  <a:lnTo>
                    <a:pt x="1751118" y="439865"/>
                  </a:lnTo>
                  <a:lnTo>
                    <a:pt x="1738198" y="436340"/>
                  </a:lnTo>
                  <a:lnTo>
                    <a:pt x="1738768" y="428054"/>
                  </a:lnTo>
                  <a:lnTo>
                    <a:pt x="1739338" y="417481"/>
                  </a:lnTo>
                  <a:lnTo>
                    <a:pt x="1734113" y="412147"/>
                  </a:lnTo>
                  <a:lnTo>
                    <a:pt x="1726418" y="420434"/>
                  </a:lnTo>
                  <a:lnTo>
                    <a:pt x="1718247" y="431006"/>
                  </a:lnTo>
                  <a:lnTo>
                    <a:pt x="1699247" y="434531"/>
                  </a:lnTo>
                  <a:lnTo>
                    <a:pt x="1690412" y="441579"/>
                  </a:lnTo>
                  <a:lnTo>
                    <a:pt x="1684522" y="454533"/>
                  </a:lnTo>
                  <a:lnTo>
                    <a:pt x="1670461" y="461010"/>
                  </a:lnTo>
                  <a:lnTo>
                    <a:pt x="1659346" y="468059"/>
                  </a:lnTo>
                  <a:lnTo>
                    <a:pt x="1642245" y="459296"/>
                  </a:lnTo>
                  <a:lnTo>
                    <a:pt x="1639965" y="463391"/>
                  </a:lnTo>
                  <a:lnTo>
                    <a:pt x="1643480" y="472154"/>
                  </a:lnTo>
                  <a:lnTo>
                    <a:pt x="1639395" y="476917"/>
                  </a:lnTo>
                  <a:lnTo>
                    <a:pt x="1617070" y="475107"/>
                  </a:lnTo>
                  <a:lnTo>
                    <a:pt x="1604719" y="473393"/>
                  </a:lnTo>
                  <a:lnTo>
                    <a:pt x="1602914" y="489871"/>
                  </a:lnTo>
                  <a:lnTo>
                    <a:pt x="1624670" y="493395"/>
                  </a:lnTo>
                  <a:lnTo>
                    <a:pt x="1635215" y="502920"/>
                  </a:lnTo>
                  <a:cubicBezTo>
                    <a:pt x="1635215" y="502920"/>
                    <a:pt x="1643480" y="512921"/>
                    <a:pt x="1645190" y="512921"/>
                  </a:cubicBezTo>
                  <a:cubicBezTo>
                    <a:pt x="1646900" y="512921"/>
                    <a:pt x="1658776" y="515874"/>
                    <a:pt x="1658776" y="515874"/>
                  </a:cubicBezTo>
                  <a:lnTo>
                    <a:pt x="1654026" y="541782"/>
                  </a:lnTo>
                  <a:lnTo>
                    <a:pt x="1643480" y="565880"/>
                  </a:lnTo>
                  <a:lnTo>
                    <a:pt x="1599399" y="565309"/>
                  </a:lnTo>
                  <a:lnTo>
                    <a:pt x="1551328" y="564166"/>
                  </a:lnTo>
                  <a:lnTo>
                    <a:pt x="1536032" y="569976"/>
                  </a:lnTo>
                  <a:lnTo>
                    <a:pt x="1531282" y="583502"/>
                  </a:lnTo>
                  <a:lnTo>
                    <a:pt x="1535462" y="597694"/>
                  </a:lnTo>
                  <a:lnTo>
                    <a:pt x="1526912" y="624269"/>
                  </a:lnTo>
                  <a:lnTo>
                    <a:pt x="1523397" y="638461"/>
                  </a:lnTo>
                  <a:cubicBezTo>
                    <a:pt x="1523416" y="643299"/>
                    <a:pt x="1523958" y="648122"/>
                    <a:pt x="1525012" y="652844"/>
                  </a:cubicBezTo>
                  <a:cubicBezTo>
                    <a:pt x="1526247" y="654558"/>
                    <a:pt x="1533277" y="666941"/>
                    <a:pt x="1533277" y="666941"/>
                  </a:cubicBezTo>
                  <a:lnTo>
                    <a:pt x="1527957" y="686943"/>
                  </a:lnTo>
                  <a:lnTo>
                    <a:pt x="1543823" y="691706"/>
                  </a:lnTo>
                  <a:lnTo>
                    <a:pt x="1570233" y="693420"/>
                  </a:lnTo>
                  <a:lnTo>
                    <a:pt x="1584294" y="701135"/>
                  </a:lnTo>
                  <a:lnTo>
                    <a:pt x="1594934" y="702850"/>
                  </a:lnTo>
                  <a:lnTo>
                    <a:pt x="1612510" y="695230"/>
                  </a:lnTo>
                  <a:lnTo>
                    <a:pt x="1638920" y="691706"/>
                  </a:lnTo>
                  <a:lnTo>
                    <a:pt x="1663621" y="671036"/>
                  </a:lnTo>
                  <a:lnTo>
                    <a:pt x="1659536" y="645795"/>
                  </a:lnTo>
                  <a:lnTo>
                    <a:pt x="1674736" y="626745"/>
                  </a:lnTo>
                  <a:lnTo>
                    <a:pt x="1707037" y="606171"/>
                  </a:lnTo>
                  <a:lnTo>
                    <a:pt x="1721098" y="601409"/>
                  </a:lnTo>
                  <a:lnTo>
                    <a:pt x="1719387" y="580263"/>
                  </a:lnTo>
                  <a:lnTo>
                    <a:pt x="1738388" y="569024"/>
                  </a:lnTo>
                  <a:lnTo>
                    <a:pt x="1757388" y="575501"/>
                  </a:lnTo>
                  <a:lnTo>
                    <a:pt x="1770309" y="568452"/>
                  </a:lnTo>
                  <a:lnTo>
                    <a:pt x="1810020" y="556260"/>
                  </a:lnTo>
                  <a:lnTo>
                    <a:pt x="1849351" y="592836"/>
                  </a:lnTo>
                  <a:lnTo>
                    <a:pt x="1903313" y="629888"/>
                  </a:lnTo>
                  <a:cubicBezTo>
                    <a:pt x="1903313" y="629888"/>
                    <a:pt x="1914523" y="652272"/>
                    <a:pt x="1915093" y="653987"/>
                  </a:cubicBezTo>
                  <a:cubicBezTo>
                    <a:pt x="1912946" y="659405"/>
                    <a:pt x="1910172" y="664553"/>
                    <a:pt x="1906828" y="669322"/>
                  </a:cubicBezTo>
                  <a:lnTo>
                    <a:pt x="1876522" y="669322"/>
                  </a:lnTo>
                  <a:lnTo>
                    <a:pt x="1865121" y="671894"/>
                  </a:lnTo>
                  <a:cubicBezTo>
                    <a:pt x="1865121" y="671894"/>
                    <a:pt x="1868637" y="680657"/>
                    <a:pt x="1870917" y="680657"/>
                  </a:cubicBezTo>
                  <a:cubicBezTo>
                    <a:pt x="1873197" y="680657"/>
                    <a:pt x="1897422" y="691896"/>
                    <a:pt x="1897422" y="691896"/>
                  </a:cubicBezTo>
                  <a:lnTo>
                    <a:pt x="1905022" y="697802"/>
                  </a:lnTo>
                  <a:lnTo>
                    <a:pt x="1909108" y="696563"/>
                  </a:lnTo>
                  <a:lnTo>
                    <a:pt x="1908538" y="685419"/>
                  </a:lnTo>
                  <a:lnTo>
                    <a:pt x="1910913" y="674846"/>
                  </a:lnTo>
                  <a:lnTo>
                    <a:pt x="1919083" y="675989"/>
                  </a:lnTo>
                  <a:cubicBezTo>
                    <a:pt x="1922417" y="672357"/>
                    <a:pt x="1925372" y="668401"/>
                    <a:pt x="1927918" y="664178"/>
                  </a:cubicBezTo>
                  <a:cubicBezTo>
                    <a:pt x="1930379" y="658963"/>
                    <a:pt x="1933105" y="653877"/>
                    <a:pt x="1936088" y="648938"/>
                  </a:cubicBezTo>
                  <a:lnTo>
                    <a:pt x="1929628" y="636556"/>
                  </a:lnTo>
                  <a:lnTo>
                    <a:pt x="1933238" y="628269"/>
                  </a:lnTo>
                  <a:lnTo>
                    <a:pt x="1942739" y="629507"/>
                  </a:lnTo>
                  <a:lnTo>
                    <a:pt x="1943879" y="641794"/>
                  </a:lnTo>
                  <a:lnTo>
                    <a:pt x="1947394" y="641794"/>
                  </a:lnTo>
                  <a:lnTo>
                    <a:pt x="1946254" y="626555"/>
                  </a:lnTo>
                  <a:lnTo>
                    <a:pt x="1936753" y="620649"/>
                  </a:lnTo>
                  <a:lnTo>
                    <a:pt x="1924023" y="612172"/>
                  </a:lnTo>
                  <a:lnTo>
                    <a:pt x="1915188" y="599313"/>
                  </a:lnTo>
                  <a:lnTo>
                    <a:pt x="1899892" y="595122"/>
                  </a:lnTo>
                  <a:lnTo>
                    <a:pt x="1882317" y="582740"/>
                  </a:lnTo>
                  <a:lnTo>
                    <a:pt x="1878232" y="568643"/>
                  </a:lnTo>
                  <a:lnTo>
                    <a:pt x="1861796" y="560451"/>
                  </a:lnTo>
                  <a:lnTo>
                    <a:pt x="1857521" y="547497"/>
                  </a:lnTo>
                  <a:lnTo>
                    <a:pt x="1862271" y="533971"/>
                  </a:lnTo>
                  <a:lnTo>
                    <a:pt x="1872816" y="532162"/>
                  </a:lnTo>
                  <a:cubicBezTo>
                    <a:pt x="1873006" y="536480"/>
                    <a:pt x="1873197" y="540798"/>
                    <a:pt x="1873387" y="545116"/>
                  </a:cubicBezTo>
                  <a:lnTo>
                    <a:pt x="1883932" y="548640"/>
                  </a:lnTo>
                  <a:lnTo>
                    <a:pt x="1891057" y="544544"/>
                  </a:lnTo>
                  <a:lnTo>
                    <a:pt x="1901603" y="563594"/>
                  </a:lnTo>
                  <a:lnTo>
                    <a:pt x="1923263" y="575882"/>
                  </a:lnTo>
                  <a:lnTo>
                    <a:pt x="1940363" y="585407"/>
                  </a:lnTo>
                  <a:lnTo>
                    <a:pt x="1950909" y="586645"/>
                  </a:lnTo>
                  <a:lnTo>
                    <a:pt x="1968484" y="605695"/>
                  </a:lnTo>
                  <a:lnTo>
                    <a:pt x="1972664" y="630365"/>
                  </a:lnTo>
                  <a:lnTo>
                    <a:pt x="2005535" y="664559"/>
                  </a:lnTo>
                  <a:lnTo>
                    <a:pt x="2010190" y="688658"/>
                  </a:lnTo>
                  <a:lnTo>
                    <a:pt x="2033656" y="705136"/>
                  </a:lnTo>
                  <a:lnTo>
                    <a:pt x="2040116" y="699802"/>
                  </a:lnTo>
                  <a:lnTo>
                    <a:pt x="2036601" y="684562"/>
                  </a:lnTo>
                  <a:lnTo>
                    <a:pt x="2049521" y="677513"/>
                  </a:lnTo>
                  <a:lnTo>
                    <a:pt x="2045436" y="666845"/>
                  </a:lnTo>
                  <a:lnTo>
                    <a:pt x="2032421" y="662369"/>
                  </a:lnTo>
                  <a:lnTo>
                    <a:pt x="2027101" y="651796"/>
                  </a:lnTo>
                  <a:lnTo>
                    <a:pt x="2029476" y="634651"/>
                  </a:lnTo>
                  <a:lnTo>
                    <a:pt x="2021876" y="625888"/>
                  </a:lnTo>
                  <a:lnTo>
                    <a:pt x="2028906" y="627031"/>
                  </a:lnTo>
                  <a:lnTo>
                    <a:pt x="2034131" y="633508"/>
                  </a:lnTo>
                  <a:lnTo>
                    <a:pt x="2042396" y="622364"/>
                  </a:lnTo>
                  <a:lnTo>
                    <a:pt x="2056457" y="622935"/>
                  </a:lnTo>
                  <a:lnTo>
                    <a:pt x="2070612" y="628841"/>
                  </a:lnTo>
                  <a:lnTo>
                    <a:pt x="2081157" y="643319"/>
                  </a:lnTo>
                  <a:lnTo>
                    <a:pt x="2091703" y="659797"/>
                  </a:lnTo>
                  <a:cubicBezTo>
                    <a:pt x="2091703" y="659797"/>
                    <a:pt x="2084673" y="663893"/>
                    <a:pt x="2084102" y="665702"/>
                  </a:cubicBezTo>
                  <a:cubicBezTo>
                    <a:pt x="2085499" y="670258"/>
                    <a:pt x="2087475" y="674613"/>
                    <a:pt x="2089993" y="678656"/>
                  </a:cubicBezTo>
                  <a:lnTo>
                    <a:pt x="2103483" y="690944"/>
                  </a:lnTo>
                  <a:lnTo>
                    <a:pt x="2114028" y="705803"/>
                  </a:lnTo>
                  <a:lnTo>
                    <a:pt x="2135119" y="705231"/>
                  </a:lnTo>
                  <a:lnTo>
                    <a:pt x="2137494" y="714756"/>
                  </a:lnTo>
                  <a:lnTo>
                    <a:pt x="2152789" y="716471"/>
                  </a:lnTo>
                  <a:lnTo>
                    <a:pt x="2167420" y="712946"/>
                  </a:lnTo>
                  <a:lnTo>
                    <a:pt x="2171600" y="703421"/>
                  </a:lnTo>
                  <a:lnTo>
                    <a:pt x="2178060" y="712280"/>
                  </a:lnTo>
                  <a:lnTo>
                    <a:pt x="2195065" y="718185"/>
                  </a:lnTo>
                  <a:lnTo>
                    <a:pt x="2209696" y="717042"/>
                  </a:lnTo>
                  <a:lnTo>
                    <a:pt x="2222046" y="703421"/>
                  </a:lnTo>
                  <a:lnTo>
                    <a:pt x="2233162" y="708184"/>
                  </a:lnTo>
                  <a:lnTo>
                    <a:pt x="2241427" y="713423"/>
                  </a:lnTo>
                  <a:lnTo>
                    <a:pt x="2238482" y="725234"/>
                  </a:lnTo>
                  <a:lnTo>
                    <a:pt x="2245797" y="749427"/>
                  </a:lnTo>
                  <a:lnTo>
                    <a:pt x="2235157" y="773906"/>
                  </a:lnTo>
                  <a:lnTo>
                    <a:pt x="2235157" y="805910"/>
                  </a:lnTo>
                  <a:lnTo>
                    <a:pt x="2171030" y="805910"/>
                  </a:lnTo>
                  <a:lnTo>
                    <a:pt x="2146709" y="815435"/>
                  </a:lnTo>
                  <a:lnTo>
                    <a:pt x="2107283" y="795719"/>
                  </a:lnTo>
                  <a:lnTo>
                    <a:pt x="2081442" y="798767"/>
                  </a:lnTo>
                  <a:lnTo>
                    <a:pt x="2037266" y="782765"/>
                  </a:lnTo>
                  <a:lnTo>
                    <a:pt x="2002305" y="782765"/>
                  </a:lnTo>
                  <a:lnTo>
                    <a:pt x="1991665" y="792290"/>
                  </a:lnTo>
                  <a:lnTo>
                    <a:pt x="1997745" y="809054"/>
                  </a:lnTo>
                  <a:lnTo>
                    <a:pt x="1984065" y="822769"/>
                  </a:lnTo>
                  <a:lnTo>
                    <a:pt x="1949009" y="801434"/>
                  </a:lnTo>
                  <a:lnTo>
                    <a:pt x="1921648" y="804482"/>
                  </a:lnTo>
                  <a:lnTo>
                    <a:pt x="1911008" y="786194"/>
                  </a:lnTo>
                  <a:lnTo>
                    <a:pt x="1869871" y="774002"/>
                  </a:lnTo>
                  <a:lnTo>
                    <a:pt x="1841371" y="760190"/>
                  </a:lnTo>
                  <a:lnTo>
                    <a:pt x="1819520" y="749427"/>
                  </a:lnTo>
                  <a:lnTo>
                    <a:pt x="1845361" y="718947"/>
                  </a:lnTo>
                  <a:lnTo>
                    <a:pt x="1837761" y="693039"/>
                  </a:lnTo>
                  <a:lnTo>
                    <a:pt x="1819520" y="682276"/>
                  </a:lnTo>
                  <a:lnTo>
                    <a:pt x="1711407" y="694563"/>
                  </a:lnTo>
                  <a:lnTo>
                    <a:pt x="1668846" y="711327"/>
                  </a:lnTo>
                  <a:lnTo>
                    <a:pt x="1641390" y="712851"/>
                  </a:lnTo>
                  <a:lnTo>
                    <a:pt x="1612890" y="723519"/>
                  </a:lnTo>
                  <a:lnTo>
                    <a:pt x="1577929" y="715899"/>
                  </a:lnTo>
                  <a:lnTo>
                    <a:pt x="1555033" y="743331"/>
                  </a:lnTo>
                  <a:lnTo>
                    <a:pt x="1527672" y="761619"/>
                  </a:lnTo>
                  <a:lnTo>
                    <a:pt x="1502971" y="813530"/>
                  </a:lnTo>
                  <a:lnTo>
                    <a:pt x="1509432" y="836390"/>
                  </a:lnTo>
                  <a:lnTo>
                    <a:pt x="1477511" y="866966"/>
                  </a:lnTo>
                  <a:lnTo>
                    <a:pt x="1445590" y="879158"/>
                  </a:lnTo>
                  <a:lnTo>
                    <a:pt x="1430389" y="907733"/>
                  </a:lnTo>
                  <a:cubicBezTo>
                    <a:pt x="1430389" y="907733"/>
                    <a:pt x="1396854" y="982504"/>
                    <a:pt x="1393814" y="988600"/>
                  </a:cubicBezTo>
                  <a:cubicBezTo>
                    <a:pt x="1390773" y="994696"/>
                    <a:pt x="1393814" y="1032891"/>
                    <a:pt x="1393814" y="1032891"/>
                  </a:cubicBezTo>
                  <a:lnTo>
                    <a:pt x="1407494" y="1077087"/>
                  </a:lnTo>
                  <a:lnTo>
                    <a:pt x="1375573" y="1151858"/>
                  </a:lnTo>
                  <a:lnTo>
                    <a:pt x="1387733" y="1188530"/>
                  </a:lnTo>
                  <a:lnTo>
                    <a:pt x="1404454" y="1222058"/>
                  </a:lnTo>
                  <a:lnTo>
                    <a:pt x="1448630" y="1284637"/>
                  </a:lnTo>
                  <a:cubicBezTo>
                    <a:pt x="1448187" y="1295114"/>
                    <a:pt x="1447743" y="1305592"/>
                    <a:pt x="1447300" y="1316069"/>
                  </a:cubicBezTo>
                  <a:lnTo>
                    <a:pt x="1538312" y="1385507"/>
                  </a:lnTo>
                  <a:lnTo>
                    <a:pt x="1599304" y="1360932"/>
                  </a:lnTo>
                  <a:lnTo>
                    <a:pt x="1658016" y="1379601"/>
                  </a:lnTo>
                  <a:lnTo>
                    <a:pt x="1730978" y="1339977"/>
                  </a:lnTo>
                  <a:cubicBezTo>
                    <a:pt x="1730978" y="1339977"/>
                    <a:pt x="1755393" y="1339977"/>
                    <a:pt x="1762994" y="1353693"/>
                  </a:cubicBezTo>
                  <a:cubicBezTo>
                    <a:pt x="1770594" y="1367409"/>
                    <a:pt x="1775154" y="1379601"/>
                    <a:pt x="1802515" y="1379601"/>
                  </a:cubicBezTo>
                  <a:cubicBezTo>
                    <a:pt x="1829875" y="1379601"/>
                    <a:pt x="1843651" y="1410176"/>
                    <a:pt x="1843651" y="1410176"/>
                  </a:cubicBezTo>
                  <a:lnTo>
                    <a:pt x="1831491" y="1445228"/>
                  </a:lnTo>
                  <a:lnTo>
                    <a:pt x="1837571" y="1463516"/>
                  </a:lnTo>
                  <a:lnTo>
                    <a:pt x="1825410" y="1492091"/>
                  </a:lnTo>
                  <a:lnTo>
                    <a:pt x="1853911" y="1551527"/>
                  </a:lnTo>
                  <a:lnTo>
                    <a:pt x="1875192" y="1597343"/>
                  </a:lnTo>
                  <a:lnTo>
                    <a:pt x="1895047" y="1641634"/>
                  </a:lnTo>
                  <a:lnTo>
                    <a:pt x="1899607" y="1698022"/>
                  </a:lnTo>
                  <a:lnTo>
                    <a:pt x="1895047" y="1730121"/>
                  </a:lnTo>
                  <a:lnTo>
                    <a:pt x="1859991" y="1791176"/>
                  </a:lnTo>
                  <a:lnTo>
                    <a:pt x="1870632" y="1885760"/>
                  </a:lnTo>
                  <a:lnTo>
                    <a:pt x="1882792" y="1907095"/>
                  </a:lnTo>
                  <a:lnTo>
                    <a:pt x="1878232" y="1922336"/>
                  </a:lnTo>
                  <a:lnTo>
                    <a:pt x="1899607" y="1945291"/>
                  </a:lnTo>
                  <a:lnTo>
                    <a:pt x="1913288" y="1998631"/>
                  </a:lnTo>
                  <a:lnTo>
                    <a:pt x="1901127" y="2049018"/>
                  </a:lnTo>
                  <a:lnTo>
                    <a:pt x="1919368" y="2087118"/>
                  </a:lnTo>
                  <a:cubicBezTo>
                    <a:pt x="1919368" y="2087118"/>
                    <a:pt x="1936088" y="2128361"/>
                    <a:pt x="1937608" y="2132933"/>
                  </a:cubicBezTo>
                  <a:cubicBezTo>
                    <a:pt x="1939128" y="2137505"/>
                    <a:pt x="1949769" y="2152745"/>
                    <a:pt x="1948249" y="2160365"/>
                  </a:cubicBezTo>
                  <a:cubicBezTo>
                    <a:pt x="1946729" y="2167985"/>
                    <a:pt x="1942169" y="2187893"/>
                    <a:pt x="1942169" y="2187893"/>
                  </a:cubicBezTo>
                  <a:lnTo>
                    <a:pt x="1948249" y="2218373"/>
                  </a:lnTo>
                  <a:lnTo>
                    <a:pt x="2025866" y="2218373"/>
                  </a:lnTo>
                  <a:lnTo>
                    <a:pt x="2062442" y="2206181"/>
                  </a:lnTo>
                  <a:lnTo>
                    <a:pt x="2152219" y="2114645"/>
                  </a:lnTo>
                  <a:cubicBezTo>
                    <a:pt x="2160428" y="2104920"/>
                    <a:pt x="2168037" y="2094709"/>
                    <a:pt x="2175020" y="2084070"/>
                  </a:cubicBezTo>
                  <a:cubicBezTo>
                    <a:pt x="2176540" y="2079498"/>
                    <a:pt x="2188700" y="2023110"/>
                    <a:pt x="2188700" y="2023110"/>
                  </a:cubicBezTo>
                  <a:lnTo>
                    <a:pt x="2252637" y="1997107"/>
                  </a:lnTo>
                  <a:lnTo>
                    <a:pt x="2252637" y="1947291"/>
                  </a:lnTo>
                  <a:lnTo>
                    <a:pt x="2238957" y="1907572"/>
                  </a:lnTo>
                  <a:lnTo>
                    <a:pt x="2272398" y="1875568"/>
                  </a:lnTo>
                  <a:lnTo>
                    <a:pt x="2362270" y="1823657"/>
                  </a:lnTo>
                  <a:lnTo>
                    <a:pt x="2369870" y="1783937"/>
                  </a:lnTo>
                  <a:lnTo>
                    <a:pt x="2369870" y="1715357"/>
                  </a:lnTo>
                  <a:lnTo>
                    <a:pt x="2353055" y="1663446"/>
                  </a:lnTo>
                  <a:lnTo>
                    <a:pt x="2357615" y="1631442"/>
                  </a:lnTo>
                  <a:lnTo>
                    <a:pt x="2342035" y="1617631"/>
                  </a:lnTo>
                  <a:lnTo>
                    <a:pt x="2371010" y="1574959"/>
                  </a:lnTo>
                  <a:lnTo>
                    <a:pt x="2381651" y="1518476"/>
                  </a:lnTo>
                  <a:lnTo>
                    <a:pt x="2424212" y="1492568"/>
                  </a:lnTo>
                  <a:lnTo>
                    <a:pt x="2433712" y="1466564"/>
                  </a:lnTo>
                  <a:lnTo>
                    <a:pt x="2511329" y="1385888"/>
                  </a:lnTo>
                  <a:lnTo>
                    <a:pt x="2535745" y="1309116"/>
                  </a:lnTo>
                  <a:lnTo>
                    <a:pt x="2558546" y="1266730"/>
                  </a:lnTo>
                  <a:lnTo>
                    <a:pt x="2558546" y="1220915"/>
                  </a:lnTo>
                  <a:lnTo>
                    <a:pt x="2537265" y="1213295"/>
                  </a:lnTo>
                  <a:lnTo>
                    <a:pt x="2512849" y="1233107"/>
                  </a:lnTo>
                  <a:lnTo>
                    <a:pt x="2479408" y="1236155"/>
                  </a:lnTo>
                  <a:lnTo>
                    <a:pt x="2444447" y="1245680"/>
                  </a:lnTo>
                  <a:lnTo>
                    <a:pt x="2415472" y="1227296"/>
                  </a:lnTo>
                  <a:lnTo>
                    <a:pt x="2418511" y="1204436"/>
                  </a:lnTo>
                  <a:lnTo>
                    <a:pt x="2382031" y="1163288"/>
                  </a:lnTo>
                  <a:lnTo>
                    <a:pt x="2345454" y="1141857"/>
                  </a:lnTo>
                  <a:lnTo>
                    <a:pt x="2328734" y="1086993"/>
                  </a:lnTo>
                  <a:lnTo>
                    <a:pt x="2293013" y="1052894"/>
                  </a:lnTo>
                  <a:lnTo>
                    <a:pt x="2289973" y="1010221"/>
                  </a:lnTo>
                  <a:lnTo>
                    <a:pt x="2264037" y="972121"/>
                  </a:lnTo>
                  <a:lnTo>
                    <a:pt x="2232116" y="900494"/>
                  </a:lnTo>
                  <a:lnTo>
                    <a:pt x="2198581" y="866966"/>
                  </a:lnTo>
                  <a:lnTo>
                    <a:pt x="2195540" y="839438"/>
                  </a:lnTo>
                  <a:lnTo>
                    <a:pt x="2209316" y="845630"/>
                  </a:lnTo>
                  <a:lnTo>
                    <a:pt x="2224516" y="857821"/>
                  </a:lnTo>
                  <a:lnTo>
                    <a:pt x="2230596" y="880682"/>
                  </a:lnTo>
                  <a:cubicBezTo>
                    <a:pt x="2242757" y="880682"/>
                    <a:pt x="2247317" y="857821"/>
                    <a:pt x="2247317" y="857821"/>
                  </a:cubicBezTo>
                  <a:lnTo>
                    <a:pt x="2257957" y="880682"/>
                  </a:lnTo>
                  <a:lnTo>
                    <a:pt x="2268597" y="909257"/>
                  </a:lnTo>
                  <a:lnTo>
                    <a:pt x="2302133" y="959644"/>
                  </a:lnTo>
                  <a:lnTo>
                    <a:pt x="2320374" y="962692"/>
                  </a:lnTo>
                  <a:lnTo>
                    <a:pt x="2341654" y="1006983"/>
                  </a:lnTo>
                  <a:lnTo>
                    <a:pt x="2340134" y="1026795"/>
                  </a:lnTo>
                  <a:lnTo>
                    <a:pt x="2401031" y="1089374"/>
                  </a:lnTo>
                  <a:lnTo>
                    <a:pt x="2411671" y="1147286"/>
                  </a:lnTo>
                  <a:lnTo>
                    <a:pt x="2422312" y="1173290"/>
                  </a:lnTo>
                  <a:lnTo>
                    <a:pt x="2442167" y="1193102"/>
                  </a:lnTo>
                  <a:lnTo>
                    <a:pt x="2533465" y="1168718"/>
                  </a:lnTo>
                  <a:lnTo>
                    <a:pt x="2550185" y="1153382"/>
                  </a:lnTo>
                  <a:lnTo>
                    <a:pt x="2589706" y="1141190"/>
                  </a:lnTo>
                  <a:lnTo>
                    <a:pt x="2589706" y="1122902"/>
                  </a:lnTo>
                  <a:lnTo>
                    <a:pt x="2635403" y="1092422"/>
                  </a:lnTo>
                  <a:lnTo>
                    <a:pt x="2654403" y="1056989"/>
                  </a:lnTo>
                  <a:lnTo>
                    <a:pt x="2665423" y="1038987"/>
                  </a:lnTo>
                  <a:lnTo>
                    <a:pt x="2680719" y="1017651"/>
                  </a:lnTo>
                  <a:lnTo>
                    <a:pt x="2655543" y="982885"/>
                  </a:lnTo>
                  <a:lnTo>
                    <a:pt x="2620392" y="953071"/>
                  </a:lnTo>
                  <a:lnTo>
                    <a:pt x="2609182" y="924496"/>
                  </a:lnTo>
                  <a:lnTo>
                    <a:pt x="2596262" y="927544"/>
                  </a:lnTo>
                  <a:lnTo>
                    <a:pt x="2586761" y="954977"/>
                  </a:lnTo>
                  <a:lnTo>
                    <a:pt x="2551800" y="964502"/>
                  </a:lnTo>
                  <a:lnTo>
                    <a:pt x="2533560" y="952310"/>
                  </a:lnTo>
                  <a:lnTo>
                    <a:pt x="2527479" y="926402"/>
                  </a:lnTo>
                  <a:lnTo>
                    <a:pt x="2515319" y="929450"/>
                  </a:lnTo>
                  <a:lnTo>
                    <a:pt x="2496984" y="895826"/>
                  </a:lnTo>
                  <a:lnTo>
                    <a:pt x="2480263" y="886301"/>
                  </a:lnTo>
                  <a:lnTo>
                    <a:pt x="2458983" y="851249"/>
                  </a:lnTo>
                  <a:lnTo>
                    <a:pt x="2474183" y="834390"/>
                  </a:lnTo>
                  <a:lnTo>
                    <a:pt x="2524534" y="876110"/>
                  </a:lnTo>
                  <a:close/>
                  <a:moveTo>
                    <a:pt x="1812015" y="651510"/>
                  </a:moveTo>
                  <a:lnTo>
                    <a:pt x="1815245" y="636937"/>
                  </a:lnTo>
                  <a:lnTo>
                    <a:pt x="1815245" y="615982"/>
                  </a:lnTo>
                  <a:cubicBezTo>
                    <a:pt x="1811948" y="613046"/>
                    <a:pt x="1807901" y="611098"/>
                    <a:pt x="1803560" y="610362"/>
                  </a:cubicBezTo>
                  <a:cubicBezTo>
                    <a:pt x="1800444" y="610367"/>
                    <a:pt x="1797432" y="611519"/>
                    <a:pt x="1795104" y="613601"/>
                  </a:cubicBezTo>
                  <a:lnTo>
                    <a:pt x="1795104" y="636937"/>
                  </a:lnTo>
                  <a:cubicBezTo>
                    <a:pt x="1795921" y="641759"/>
                    <a:pt x="1795921" y="646688"/>
                    <a:pt x="1795104" y="651510"/>
                  </a:cubicBezTo>
                  <a:lnTo>
                    <a:pt x="1812015" y="651510"/>
                  </a:lnTo>
                  <a:close/>
                  <a:moveTo>
                    <a:pt x="1812015" y="588550"/>
                  </a:moveTo>
                  <a:cubicBezTo>
                    <a:pt x="1812642" y="583327"/>
                    <a:pt x="1808927" y="578583"/>
                    <a:pt x="1803721" y="577954"/>
                  </a:cubicBezTo>
                  <a:cubicBezTo>
                    <a:pt x="1802714" y="577832"/>
                    <a:pt x="1801698" y="577872"/>
                    <a:pt x="1800710" y="578072"/>
                  </a:cubicBezTo>
                  <a:lnTo>
                    <a:pt x="1795104" y="594169"/>
                  </a:lnTo>
                  <a:lnTo>
                    <a:pt x="1800710" y="606266"/>
                  </a:lnTo>
                  <a:lnTo>
                    <a:pt x="1812015" y="606266"/>
                  </a:lnTo>
                  <a:lnTo>
                    <a:pt x="1812015" y="588550"/>
                  </a:lnTo>
                  <a:close/>
                  <a:moveTo>
                    <a:pt x="1396854" y="171926"/>
                  </a:moveTo>
                  <a:lnTo>
                    <a:pt x="1453855" y="171926"/>
                  </a:lnTo>
                  <a:lnTo>
                    <a:pt x="1484921" y="127063"/>
                  </a:lnTo>
                  <a:lnTo>
                    <a:pt x="1556458" y="127063"/>
                  </a:lnTo>
                  <a:lnTo>
                    <a:pt x="1567953" y="98488"/>
                  </a:lnTo>
                  <a:lnTo>
                    <a:pt x="1611939" y="75152"/>
                  </a:lnTo>
                  <a:cubicBezTo>
                    <a:pt x="1632745" y="56960"/>
                    <a:pt x="1611939" y="24003"/>
                    <a:pt x="1611939" y="24003"/>
                  </a:cubicBezTo>
                  <a:lnTo>
                    <a:pt x="1522257" y="12764"/>
                  </a:lnTo>
                  <a:lnTo>
                    <a:pt x="1433145" y="24194"/>
                  </a:lnTo>
                  <a:lnTo>
                    <a:pt x="1303561" y="0"/>
                  </a:lnTo>
                  <a:lnTo>
                    <a:pt x="1223664" y="36385"/>
                  </a:lnTo>
                  <a:cubicBezTo>
                    <a:pt x="1223664" y="36385"/>
                    <a:pt x="1166187" y="67532"/>
                    <a:pt x="1158397" y="64961"/>
                  </a:cubicBezTo>
                  <a:cubicBezTo>
                    <a:pt x="1142874" y="63646"/>
                    <a:pt x="1127274" y="63646"/>
                    <a:pt x="1111751" y="64961"/>
                  </a:cubicBezTo>
                  <a:cubicBezTo>
                    <a:pt x="1111751" y="64961"/>
                    <a:pt x="1140252" y="90869"/>
                    <a:pt x="1153172" y="93536"/>
                  </a:cubicBezTo>
                  <a:cubicBezTo>
                    <a:pt x="1162615" y="94992"/>
                    <a:pt x="1172229" y="94992"/>
                    <a:pt x="1181673" y="93536"/>
                  </a:cubicBezTo>
                  <a:cubicBezTo>
                    <a:pt x="1181673" y="93536"/>
                    <a:pt x="1181673" y="118872"/>
                    <a:pt x="1186898" y="124682"/>
                  </a:cubicBezTo>
                  <a:cubicBezTo>
                    <a:pt x="1205043" y="145542"/>
                    <a:pt x="1167897" y="161068"/>
                    <a:pt x="1167897" y="161068"/>
                  </a:cubicBezTo>
                  <a:lnTo>
                    <a:pt x="1167897" y="185642"/>
                  </a:lnTo>
                  <a:cubicBezTo>
                    <a:pt x="1167897" y="185642"/>
                    <a:pt x="1171982" y="232029"/>
                    <a:pt x="1179678" y="229933"/>
                  </a:cubicBezTo>
                  <a:cubicBezTo>
                    <a:pt x="1187373" y="227838"/>
                    <a:pt x="1200008" y="254603"/>
                    <a:pt x="1200008" y="254603"/>
                  </a:cubicBezTo>
                  <a:lnTo>
                    <a:pt x="1223854" y="280606"/>
                  </a:lnTo>
                  <a:lnTo>
                    <a:pt x="1267460" y="280606"/>
                  </a:lnTo>
                  <a:lnTo>
                    <a:pt x="1321897" y="215646"/>
                  </a:lnTo>
                  <a:lnTo>
                    <a:pt x="1375478" y="192310"/>
                  </a:lnTo>
                  <a:lnTo>
                    <a:pt x="1396854" y="171926"/>
                  </a:lnTo>
                  <a:close/>
                  <a:moveTo>
                    <a:pt x="2516459" y="1725835"/>
                  </a:moveTo>
                  <a:lnTo>
                    <a:pt x="2509429" y="1706785"/>
                  </a:lnTo>
                  <a:lnTo>
                    <a:pt x="2501354" y="1714786"/>
                  </a:lnTo>
                  <a:lnTo>
                    <a:pt x="2494324" y="1730978"/>
                  </a:lnTo>
                  <a:lnTo>
                    <a:pt x="2478268" y="1740503"/>
                  </a:lnTo>
                  <a:lnTo>
                    <a:pt x="2471238" y="1761744"/>
                  </a:lnTo>
                  <a:lnTo>
                    <a:pt x="2461168" y="1786890"/>
                  </a:lnTo>
                  <a:lnTo>
                    <a:pt x="2421932" y="1798987"/>
                  </a:lnTo>
                  <a:lnTo>
                    <a:pt x="2404831" y="1828229"/>
                  </a:lnTo>
                  <a:lnTo>
                    <a:pt x="2400841" y="1876616"/>
                  </a:lnTo>
                  <a:lnTo>
                    <a:pt x="2386781" y="1900619"/>
                  </a:lnTo>
                  <a:lnTo>
                    <a:pt x="2370725" y="1917764"/>
                  </a:lnTo>
                  <a:lnTo>
                    <a:pt x="2376710" y="1946339"/>
                  </a:lnTo>
                  <a:lnTo>
                    <a:pt x="2387826" y="1959483"/>
                  </a:lnTo>
                  <a:lnTo>
                    <a:pt x="2376710" y="1974533"/>
                  </a:lnTo>
                  <a:lnTo>
                    <a:pt x="2387826" y="1984058"/>
                  </a:lnTo>
                  <a:lnTo>
                    <a:pt x="2424972" y="1984058"/>
                  </a:lnTo>
                  <a:lnTo>
                    <a:pt x="2446062" y="1952816"/>
                  </a:lnTo>
                  <a:cubicBezTo>
                    <a:pt x="2446062" y="1952816"/>
                    <a:pt x="2463163" y="1916525"/>
                    <a:pt x="2463163" y="1913477"/>
                  </a:cubicBezTo>
                  <a:cubicBezTo>
                    <a:pt x="2463163" y="1910429"/>
                    <a:pt x="2471238" y="1877187"/>
                    <a:pt x="2471238" y="1877187"/>
                  </a:cubicBezTo>
                  <a:lnTo>
                    <a:pt x="2500309" y="1839087"/>
                  </a:lnTo>
                  <a:lnTo>
                    <a:pt x="2500309" y="1786319"/>
                  </a:lnTo>
                  <a:lnTo>
                    <a:pt x="2520449" y="1786319"/>
                  </a:lnTo>
                  <a:lnTo>
                    <a:pt x="2514464" y="1748981"/>
                  </a:lnTo>
                  <a:lnTo>
                    <a:pt x="2516459" y="1725835"/>
                  </a:lnTo>
                  <a:close/>
                  <a:moveTo>
                    <a:pt x="487109" y="952881"/>
                  </a:moveTo>
                  <a:lnTo>
                    <a:pt x="443027" y="937832"/>
                  </a:lnTo>
                  <a:cubicBezTo>
                    <a:pt x="443027" y="937832"/>
                    <a:pt x="430772" y="939546"/>
                    <a:pt x="416427" y="942975"/>
                  </a:cubicBezTo>
                  <a:cubicBezTo>
                    <a:pt x="405872" y="945099"/>
                    <a:pt x="395564" y="948290"/>
                    <a:pt x="385646" y="952500"/>
                  </a:cubicBezTo>
                  <a:lnTo>
                    <a:pt x="448158" y="973836"/>
                  </a:lnTo>
                  <a:lnTo>
                    <a:pt x="473428" y="973836"/>
                  </a:lnTo>
                  <a:lnTo>
                    <a:pt x="515609" y="1010221"/>
                  </a:lnTo>
                  <a:lnTo>
                    <a:pt x="544110" y="1010221"/>
                  </a:lnTo>
                  <a:cubicBezTo>
                    <a:pt x="544110" y="1010221"/>
                    <a:pt x="567386" y="999839"/>
                    <a:pt x="559596" y="981646"/>
                  </a:cubicBezTo>
                  <a:lnTo>
                    <a:pt x="523400" y="968597"/>
                  </a:lnTo>
                  <a:lnTo>
                    <a:pt x="487109" y="952881"/>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3" name="Google Shape;3918;p38">
              <a:extLst>
                <a:ext uri="{FF2B5EF4-FFF2-40B4-BE49-F238E27FC236}">
                  <a16:creationId xmlns:a16="http://schemas.microsoft.com/office/drawing/2014/main" id="{E340F0D4-C0B8-4A4B-A131-1652E08F1C98}"/>
                </a:ext>
              </a:extLst>
            </p:cNvPr>
            <p:cNvSpPr/>
            <p:nvPr/>
          </p:nvSpPr>
          <p:spPr>
            <a:xfrm>
              <a:off x="2963026" y="773963"/>
              <a:ext cx="2815611" cy="2175092"/>
            </a:xfrm>
            <a:custGeom>
              <a:avLst/>
              <a:gdLst/>
              <a:ahLst/>
              <a:cxnLst/>
              <a:rect l="l" t="t" r="r" b="b"/>
              <a:pathLst>
                <a:path w="2815611" h="2175092" extrusionOk="0">
                  <a:moveTo>
                    <a:pt x="1577728" y="1854137"/>
                  </a:moveTo>
                  <a:cubicBezTo>
                    <a:pt x="783307" y="1853603"/>
                    <a:pt x="139725" y="1207484"/>
                    <a:pt x="140258" y="410994"/>
                  </a:cubicBezTo>
                  <a:cubicBezTo>
                    <a:pt x="140350" y="271815"/>
                    <a:pt x="160537" y="133380"/>
                    <a:pt x="200190" y="0"/>
                  </a:cubicBezTo>
                  <a:cubicBezTo>
                    <a:pt x="-203778" y="685400"/>
                    <a:pt x="22925" y="1569358"/>
                    <a:pt x="706545" y="1974380"/>
                  </a:cubicBezTo>
                  <a:cubicBezTo>
                    <a:pt x="1390164" y="2379402"/>
                    <a:pt x="2271836" y="2152107"/>
                    <a:pt x="2675797" y="1466707"/>
                  </a:cubicBezTo>
                  <a:cubicBezTo>
                    <a:pt x="2735230" y="1365885"/>
                    <a:pt x="2782181" y="1258167"/>
                    <a:pt x="2815612" y="1145953"/>
                  </a:cubicBezTo>
                  <a:cubicBezTo>
                    <a:pt x="2557081" y="1585036"/>
                    <a:pt x="2086286" y="1854375"/>
                    <a:pt x="1577728" y="1854137"/>
                  </a:cubicBezTo>
                  <a:close/>
                </a:path>
              </a:pathLst>
            </a:custGeom>
            <a:solidFill>
              <a:srgbClr val="000000">
                <a:alpha val="47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4" name="Google Shape;3919;p38">
              <a:extLst>
                <a:ext uri="{FF2B5EF4-FFF2-40B4-BE49-F238E27FC236}">
                  <a16:creationId xmlns:a16="http://schemas.microsoft.com/office/drawing/2014/main" id="{08C65E81-27E2-4B9D-AC37-089C0C460618}"/>
                </a:ext>
              </a:extLst>
            </p:cNvPr>
            <p:cNvSpPr/>
            <p:nvPr/>
          </p:nvSpPr>
          <p:spPr>
            <a:xfrm>
              <a:off x="2183550" y="4458424"/>
              <a:ext cx="644687" cy="369950"/>
            </a:xfrm>
            <a:custGeom>
              <a:avLst/>
              <a:gdLst/>
              <a:ahLst/>
              <a:cxnLst/>
              <a:rect l="l" t="t" r="r" b="b"/>
              <a:pathLst>
                <a:path w="644687" h="369950" extrusionOk="0">
                  <a:moveTo>
                    <a:pt x="258217" y="369951"/>
                  </a:moveTo>
                  <a:lnTo>
                    <a:pt x="0" y="221837"/>
                  </a:lnTo>
                  <a:lnTo>
                    <a:pt x="386471" y="0"/>
                  </a:lnTo>
                  <a:lnTo>
                    <a:pt x="644688" y="148114"/>
                  </a:lnTo>
                  <a:lnTo>
                    <a:pt x="258217" y="369951"/>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5" name="Google Shape;3920;p38">
              <a:extLst>
                <a:ext uri="{FF2B5EF4-FFF2-40B4-BE49-F238E27FC236}">
                  <a16:creationId xmlns:a16="http://schemas.microsoft.com/office/drawing/2014/main" id="{461924F0-DB81-411F-860C-07C033CB80FB}"/>
                </a:ext>
              </a:extLst>
            </p:cNvPr>
            <p:cNvSpPr/>
            <p:nvPr/>
          </p:nvSpPr>
          <p:spPr>
            <a:xfrm>
              <a:off x="2233331" y="4282211"/>
              <a:ext cx="427701" cy="247554"/>
            </a:xfrm>
            <a:custGeom>
              <a:avLst/>
              <a:gdLst/>
              <a:ahLst/>
              <a:cxnLst/>
              <a:rect l="l" t="t" r="r" b="b"/>
              <a:pathLst>
                <a:path w="427701" h="247554" extrusionOk="0">
                  <a:moveTo>
                    <a:pt x="213851" y="247555"/>
                  </a:moveTo>
                  <a:lnTo>
                    <a:pt x="0" y="123730"/>
                  </a:lnTo>
                  <a:lnTo>
                    <a:pt x="213851" y="0"/>
                  </a:lnTo>
                  <a:lnTo>
                    <a:pt x="427702" y="123730"/>
                  </a:lnTo>
                  <a:lnTo>
                    <a:pt x="213851" y="247555"/>
                  </a:lnTo>
                  <a:close/>
                </a:path>
              </a:pathLst>
            </a:custGeom>
            <a:solidFill>
              <a:srgbClr val="E9EA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 name="Google Shape;3921;p38">
              <a:extLst>
                <a:ext uri="{FF2B5EF4-FFF2-40B4-BE49-F238E27FC236}">
                  <a16:creationId xmlns:a16="http://schemas.microsoft.com/office/drawing/2014/main" id="{513B24ED-3854-4BA9-A022-9EF8507A446D}"/>
                </a:ext>
              </a:extLst>
            </p:cNvPr>
            <p:cNvSpPr/>
            <p:nvPr/>
          </p:nvSpPr>
          <p:spPr>
            <a:xfrm>
              <a:off x="2233331" y="4405941"/>
              <a:ext cx="213850" cy="371379"/>
            </a:xfrm>
            <a:custGeom>
              <a:avLst/>
              <a:gdLst/>
              <a:ahLst/>
              <a:cxnLst/>
              <a:rect l="l" t="t" r="r" b="b"/>
              <a:pathLst>
                <a:path w="213850" h="371379" extrusionOk="0">
                  <a:moveTo>
                    <a:pt x="213851" y="371380"/>
                  </a:moveTo>
                  <a:lnTo>
                    <a:pt x="0" y="247555"/>
                  </a:lnTo>
                  <a:lnTo>
                    <a:pt x="0" y="0"/>
                  </a:lnTo>
                  <a:lnTo>
                    <a:pt x="213851" y="123825"/>
                  </a:lnTo>
                  <a:lnTo>
                    <a:pt x="213851" y="371380"/>
                  </a:lnTo>
                  <a:close/>
                </a:path>
              </a:pathLst>
            </a:custGeom>
            <a:solidFill>
              <a:srgbClr val="C5C7D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 name="Google Shape;3922;p38">
              <a:extLst>
                <a:ext uri="{FF2B5EF4-FFF2-40B4-BE49-F238E27FC236}">
                  <a16:creationId xmlns:a16="http://schemas.microsoft.com/office/drawing/2014/main" id="{BCA26230-AFFC-45ED-9444-D8CCC1B32A6C}"/>
                </a:ext>
              </a:extLst>
            </p:cNvPr>
            <p:cNvSpPr/>
            <p:nvPr/>
          </p:nvSpPr>
          <p:spPr>
            <a:xfrm>
              <a:off x="2447182" y="4405941"/>
              <a:ext cx="213850" cy="371379"/>
            </a:xfrm>
            <a:custGeom>
              <a:avLst/>
              <a:gdLst/>
              <a:ahLst/>
              <a:cxnLst/>
              <a:rect l="l" t="t" r="r" b="b"/>
              <a:pathLst>
                <a:path w="213850" h="371379" extrusionOk="0">
                  <a:moveTo>
                    <a:pt x="213851" y="247555"/>
                  </a:moveTo>
                  <a:lnTo>
                    <a:pt x="0" y="371380"/>
                  </a:lnTo>
                  <a:lnTo>
                    <a:pt x="0" y="123825"/>
                  </a:lnTo>
                  <a:lnTo>
                    <a:pt x="213851" y="0"/>
                  </a:lnTo>
                  <a:lnTo>
                    <a:pt x="213851" y="247555"/>
                  </a:lnTo>
                  <a:close/>
                </a:path>
              </a:pathLst>
            </a:custGeom>
            <a:solidFill>
              <a:srgbClr val="D5D6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 name="Google Shape;3923;p38">
              <a:extLst>
                <a:ext uri="{FF2B5EF4-FFF2-40B4-BE49-F238E27FC236}">
                  <a16:creationId xmlns:a16="http://schemas.microsoft.com/office/drawing/2014/main" id="{CF151703-2621-4C01-B2C0-9A72C2FF4097}"/>
                </a:ext>
              </a:extLst>
            </p:cNvPr>
            <p:cNvSpPr/>
            <p:nvPr/>
          </p:nvSpPr>
          <p:spPr>
            <a:xfrm>
              <a:off x="2726476" y="4553957"/>
              <a:ext cx="159649" cy="89989"/>
            </a:xfrm>
            <a:custGeom>
              <a:avLst/>
              <a:gdLst/>
              <a:ahLst/>
              <a:cxnLst/>
              <a:rect l="l" t="t" r="r" b="b"/>
              <a:pathLst>
                <a:path w="159649" h="89989" extrusionOk="0">
                  <a:moveTo>
                    <a:pt x="8089" y="21720"/>
                  </a:moveTo>
                  <a:cubicBezTo>
                    <a:pt x="26619" y="26806"/>
                    <a:pt x="46400" y="24415"/>
                    <a:pt x="63190" y="15052"/>
                  </a:cubicBezTo>
                  <a:cubicBezTo>
                    <a:pt x="76395" y="15052"/>
                    <a:pt x="148692" y="-15523"/>
                    <a:pt x="158193" y="10480"/>
                  </a:cubicBezTo>
                  <a:cubicBezTo>
                    <a:pt x="166743" y="33150"/>
                    <a:pt x="135582" y="54200"/>
                    <a:pt x="118862" y="58105"/>
                  </a:cubicBezTo>
                  <a:cubicBezTo>
                    <a:pt x="82476" y="66963"/>
                    <a:pt x="55590" y="85156"/>
                    <a:pt x="40959" y="88204"/>
                  </a:cubicBezTo>
                  <a:cubicBezTo>
                    <a:pt x="30034" y="90490"/>
                    <a:pt x="15974" y="92014"/>
                    <a:pt x="7329" y="83442"/>
                  </a:cubicBezTo>
                  <a:cubicBezTo>
                    <a:pt x="-3027" y="73345"/>
                    <a:pt x="-2077" y="35245"/>
                    <a:pt x="8089" y="21720"/>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 name="Google Shape;3924;p38">
              <a:extLst>
                <a:ext uri="{FF2B5EF4-FFF2-40B4-BE49-F238E27FC236}">
                  <a16:creationId xmlns:a16="http://schemas.microsoft.com/office/drawing/2014/main" id="{240FEF22-31C9-4E07-9FC1-A9C2DAC84601}"/>
                </a:ext>
              </a:extLst>
            </p:cNvPr>
            <p:cNvSpPr/>
            <p:nvPr/>
          </p:nvSpPr>
          <p:spPr>
            <a:xfrm>
              <a:off x="2729149" y="4569009"/>
              <a:ext cx="157010" cy="75128"/>
            </a:xfrm>
            <a:custGeom>
              <a:avLst/>
              <a:gdLst/>
              <a:ahLst/>
              <a:cxnLst/>
              <a:rect l="l" t="t" r="r" b="b"/>
              <a:pathLst>
                <a:path w="157010" h="75128" extrusionOk="0">
                  <a:moveTo>
                    <a:pt x="38381" y="67056"/>
                  </a:moveTo>
                  <a:cubicBezTo>
                    <a:pt x="53011" y="63913"/>
                    <a:pt x="79897" y="45815"/>
                    <a:pt x="116283" y="36957"/>
                  </a:cubicBezTo>
                  <a:cubicBezTo>
                    <a:pt x="130249" y="33528"/>
                    <a:pt x="154284" y="17907"/>
                    <a:pt x="156754" y="0"/>
                  </a:cubicBezTo>
                  <a:cubicBezTo>
                    <a:pt x="159984" y="20860"/>
                    <a:pt x="131864" y="39434"/>
                    <a:pt x="116283" y="43244"/>
                  </a:cubicBezTo>
                  <a:cubicBezTo>
                    <a:pt x="79897" y="52102"/>
                    <a:pt x="53011" y="70295"/>
                    <a:pt x="38381" y="73343"/>
                  </a:cubicBezTo>
                  <a:cubicBezTo>
                    <a:pt x="27456" y="75629"/>
                    <a:pt x="13395" y="77153"/>
                    <a:pt x="4750" y="68580"/>
                  </a:cubicBezTo>
                  <a:cubicBezTo>
                    <a:pt x="2496" y="66075"/>
                    <a:pt x="867" y="63075"/>
                    <a:pt x="0" y="59817"/>
                  </a:cubicBezTo>
                  <a:cubicBezTo>
                    <a:pt x="10928" y="68189"/>
                    <a:pt x="25166" y="70876"/>
                    <a:pt x="38381" y="67056"/>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 name="Google Shape;3925;p38">
              <a:extLst>
                <a:ext uri="{FF2B5EF4-FFF2-40B4-BE49-F238E27FC236}">
                  <a16:creationId xmlns:a16="http://schemas.microsoft.com/office/drawing/2014/main" id="{1D9A1593-F699-4407-8CB8-7660450EAF3D}"/>
                </a:ext>
              </a:extLst>
            </p:cNvPr>
            <p:cNvSpPr/>
            <p:nvPr/>
          </p:nvSpPr>
          <p:spPr>
            <a:xfrm>
              <a:off x="2596621" y="4484615"/>
              <a:ext cx="159662" cy="89989"/>
            </a:xfrm>
            <a:custGeom>
              <a:avLst/>
              <a:gdLst/>
              <a:ahLst/>
              <a:cxnLst/>
              <a:rect l="l" t="t" r="r" b="b"/>
              <a:pathLst>
                <a:path w="159662" h="89989" extrusionOk="0">
                  <a:moveTo>
                    <a:pt x="8075" y="21720"/>
                  </a:moveTo>
                  <a:cubicBezTo>
                    <a:pt x="26602" y="26863"/>
                    <a:pt x="46403" y="24463"/>
                    <a:pt x="63177" y="15052"/>
                  </a:cubicBezTo>
                  <a:cubicBezTo>
                    <a:pt x="76382" y="15052"/>
                    <a:pt x="148679" y="-15523"/>
                    <a:pt x="158179" y="10480"/>
                  </a:cubicBezTo>
                  <a:cubicBezTo>
                    <a:pt x="166825" y="33245"/>
                    <a:pt x="135569" y="54295"/>
                    <a:pt x="118943" y="58105"/>
                  </a:cubicBezTo>
                  <a:cubicBezTo>
                    <a:pt x="82557" y="66963"/>
                    <a:pt x="55672" y="85156"/>
                    <a:pt x="41041" y="88204"/>
                  </a:cubicBezTo>
                  <a:cubicBezTo>
                    <a:pt x="30116" y="90490"/>
                    <a:pt x="16055" y="92014"/>
                    <a:pt x="7410" y="83442"/>
                  </a:cubicBezTo>
                  <a:cubicBezTo>
                    <a:pt x="-3040" y="73345"/>
                    <a:pt x="-2090" y="35245"/>
                    <a:pt x="8075" y="21720"/>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 name="Google Shape;3926;p38">
              <a:extLst>
                <a:ext uri="{FF2B5EF4-FFF2-40B4-BE49-F238E27FC236}">
                  <a16:creationId xmlns:a16="http://schemas.microsoft.com/office/drawing/2014/main" id="{FF79E0F9-44BE-4A65-9C88-8B172E5A9D81}"/>
                </a:ext>
              </a:extLst>
            </p:cNvPr>
            <p:cNvSpPr/>
            <p:nvPr/>
          </p:nvSpPr>
          <p:spPr>
            <a:xfrm>
              <a:off x="2599186" y="4499667"/>
              <a:ext cx="157105" cy="75128"/>
            </a:xfrm>
            <a:custGeom>
              <a:avLst/>
              <a:gdLst/>
              <a:ahLst/>
              <a:cxnLst/>
              <a:rect l="l" t="t" r="r" b="b"/>
              <a:pathLst>
                <a:path w="157105" h="75128" extrusionOk="0">
                  <a:moveTo>
                    <a:pt x="38476" y="67056"/>
                  </a:moveTo>
                  <a:cubicBezTo>
                    <a:pt x="53106" y="64008"/>
                    <a:pt x="79992" y="45815"/>
                    <a:pt x="116378" y="36957"/>
                  </a:cubicBezTo>
                  <a:cubicBezTo>
                    <a:pt x="130344" y="33528"/>
                    <a:pt x="154379" y="17907"/>
                    <a:pt x="156849" y="0"/>
                  </a:cubicBezTo>
                  <a:cubicBezTo>
                    <a:pt x="160079" y="20955"/>
                    <a:pt x="131959" y="39434"/>
                    <a:pt x="116378" y="43244"/>
                  </a:cubicBezTo>
                  <a:cubicBezTo>
                    <a:pt x="79992" y="52102"/>
                    <a:pt x="53106" y="70295"/>
                    <a:pt x="38476" y="73343"/>
                  </a:cubicBezTo>
                  <a:cubicBezTo>
                    <a:pt x="27551" y="75629"/>
                    <a:pt x="13490" y="77153"/>
                    <a:pt x="4845" y="68580"/>
                  </a:cubicBezTo>
                  <a:cubicBezTo>
                    <a:pt x="2578" y="66113"/>
                    <a:pt x="919" y="63141"/>
                    <a:pt x="0" y="59912"/>
                  </a:cubicBezTo>
                  <a:cubicBezTo>
                    <a:pt x="10998" y="68209"/>
                    <a:pt x="25243" y="70856"/>
                    <a:pt x="38476" y="67056"/>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 name="Google Shape;3927;p38">
              <a:extLst>
                <a:ext uri="{FF2B5EF4-FFF2-40B4-BE49-F238E27FC236}">
                  <a16:creationId xmlns:a16="http://schemas.microsoft.com/office/drawing/2014/main" id="{C3EB12F7-6A39-4427-B069-B85799AD2F0A}"/>
                </a:ext>
              </a:extLst>
            </p:cNvPr>
            <p:cNvSpPr/>
            <p:nvPr/>
          </p:nvSpPr>
          <p:spPr>
            <a:xfrm>
              <a:off x="2302147" y="4142110"/>
              <a:ext cx="514696" cy="443940"/>
            </a:xfrm>
            <a:custGeom>
              <a:avLst/>
              <a:gdLst/>
              <a:ahLst/>
              <a:cxnLst/>
              <a:rect l="l" t="t" r="r" b="b"/>
              <a:pathLst>
                <a:path w="514696" h="443940" extrusionOk="0">
                  <a:moveTo>
                    <a:pt x="99908" y="274309"/>
                  </a:moveTo>
                  <a:cubicBezTo>
                    <a:pt x="156055" y="299074"/>
                    <a:pt x="209066" y="302884"/>
                    <a:pt x="252388" y="279643"/>
                  </a:cubicBezTo>
                  <a:lnTo>
                    <a:pt x="297134" y="253735"/>
                  </a:lnTo>
                  <a:cubicBezTo>
                    <a:pt x="299794" y="311647"/>
                    <a:pt x="302359" y="367273"/>
                    <a:pt x="302359" y="367273"/>
                  </a:cubicBezTo>
                  <a:cubicBezTo>
                    <a:pt x="302359" y="367273"/>
                    <a:pt x="336655" y="393371"/>
                    <a:pt x="363351" y="370130"/>
                  </a:cubicBezTo>
                  <a:cubicBezTo>
                    <a:pt x="363351" y="370130"/>
                    <a:pt x="368956" y="288787"/>
                    <a:pt x="374656" y="208872"/>
                  </a:cubicBezTo>
                  <a:lnTo>
                    <a:pt x="421872" y="181440"/>
                  </a:lnTo>
                  <a:cubicBezTo>
                    <a:pt x="420813" y="185707"/>
                    <a:pt x="420239" y="190089"/>
                    <a:pt x="420162" y="194489"/>
                  </a:cubicBezTo>
                  <a:cubicBezTo>
                    <a:pt x="420162" y="209729"/>
                    <a:pt x="430992" y="435472"/>
                    <a:pt x="430992" y="435472"/>
                  </a:cubicBezTo>
                  <a:cubicBezTo>
                    <a:pt x="430992" y="435472"/>
                    <a:pt x="465573" y="456141"/>
                    <a:pt x="492269" y="432900"/>
                  </a:cubicBezTo>
                  <a:cubicBezTo>
                    <a:pt x="492269" y="432900"/>
                    <a:pt x="510225" y="171248"/>
                    <a:pt x="514405" y="129434"/>
                  </a:cubicBezTo>
                  <a:cubicBezTo>
                    <a:pt x="519060" y="82475"/>
                    <a:pt x="466903" y="59329"/>
                    <a:pt x="434033" y="71331"/>
                  </a:cubicBezTo>
                  <a:lnTo>
                    <a:pt x="383681" y="90381"/>
                  </a:lnTo>
                  <a:cubicBezTo>
                    <a:pt x="384726" y="77236"/>
                    <a:pt x="385581" y="67045"/>
                    <a:pt x="386151" y="61330"/>
                  </a:cubicBezTo>
                  <a:cubicBezTo>
                    <a:pt x="390806" y="14276"/>
                    <a:pt x="338650" y="-8870"/>
                    <a:pt x="305874" y="3132"/>
                  </a:cubicBezTo>
                  <a:cubicBezTo>
                    <a:pt x="275853" y="14086"/>
                    <a:pt x="73213" y="90286"/>
                    <a:pt x="73213" y="90286"/>
                  </a:cubicBezTo>
                  <a:cubicBezTo>
                    <a:pt x="74494" y="109831"/>
                    <a:pt x="76873" y="129300"/>
                    <a:pt x="80338" y="148579"/>
                  </a:cubicBezTo>
                  <a:lnTo>
                    <a:pt x="346" y="141816"/>
                  </a:lnTo>
                  <a:cubicBezTo>
                    <a:pt x="-4594" y="217254"/>
                    <a:pt x="44142" y="249544"/>
                    <a:pt x="99908" y="274309"/>
                  </a:cubicBezTo>
                  <a:close/>
                  <a:moveTo>
                    <a:pt x="240132" y="144293"/>
                  </a:moveTo>
                  <a:lnTo>
                    <a:pt x="293714" y="113241"/>
                  </a:lnTo>
                  <a:cubicBezTo>
                    <a:pt x="292795" y="117022"/>
                    <a:pt x="292191" y="120880"/>
                    <a:pt x="291909" y="124766"/>
                  </a:cubicBezTo>
                  <a:close/>
                </a:path>
              </a:pathLst>
            </a:custGeom>
            <a:solidFill>
              <a:srgbClr val="616E8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 name="Google Shape;3928;p38">
              <a:extLst>
                <a:ext uri="{FF2B5EF4-FFF2-40B4-BE49-F238E27FC236}">
                  <a16:creationId xmlns:a16="http://schemas.microsoft.com/office/drawing/2014/main" id="{838417AD-118E-439C-AF68-D8073D5835B3}"/>
                </a:ext>
              </a:extLst>
            </p:cNvPr>
            <p:cNvSpPr/>
            <p:nvPr/>
          </p:nvSpPr>
          <p:spPr>
            <a:xfrm>
              <a:off x="2258507" y="4054849"/>
              <a:ext cx="110678" cy="194691"/>
            </a:xfrm>
            <a:custGeom>
              <a:avLst/>
              <a:gdLst/>
              <a:ahLst/>
              <a:cxnLst/>
              <a:rect l="l" t="t" r="r" b="b"/>
              <a:pathLst>
                <a:path w="110678" h="194691" extrusionOk="0">
                  <a:moveTo>
                    <a:pt x="0" y="0"/>
                  </a:moveTo>
                  <a:cubicBezTo>
                    <a:pt x="0" y="0"/>
                    <a:pt x="6555" y="99917"/>
                    <a:pt x="19666" y="114300"/>
                  </a:cubicBezTo>
                  <a:cubicBezTo>
                    <a:pt x="32776" y="128683"/>
                    <a:pt x="76667" y="138493"/>
                    <a:pt x="76667" y="138493"/>
                  </a:cubicBezTo>
                  <a:lnTo>
                    <a:pt x="110678" y="194691"/>
                  </a:lnTo>
                  <a:cubicBezTo>
                    <a:pt x="110678" y="194691"/>
                    <a:pt x="79612" y="16192"/>
                    <a:pt x="72677" y="11906"/>
                  </a:cubicBezTo>
                  <a:cubicBezTo>
                    <a:pt x="65742" y="7620"/>
                    <a:pt x="0" y="0"/>
                    <a:pt x="0"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 name="Google Shape;3929;p38">
              <a:extLst>
                <a:ext uri="{FF2B5EF4-FFF2-40B4-BE49-F238E27FC236}">
                  <a16:creationId xmlns:a16="http://schemas.microsoft.com/office/drawing/2014/main" id="{E6C5AA9E-1339-4809-BBC0-C8A9A8EF1DEC}"/>
                </a:ext>
              </a:extLst>
            </p:cNvPr>
            <p:cNvSpPr/>
            <p:nvPr/>
          </p:nvSpPr>
          <p:spPr>
            <a:xfrm>
              <a:off x="2250051" y="3940511"/>
              <a:ext cx="73912" cy="142900"/>
            </a:xfrm>
            <a:custGeom>
              <a:avLst/>
              <a:gdLst/>
              <a:ahLst/>
              <a:cxnLst/>
              <a:rect l="l" t="t" r="r" b="b"/>
              <a:pathLst>
                <a:path w="73912" h="142900" extrusionOk="0">
                  <a:moveTo>
                    <a:pt x="73912" y="3467"/>
                  </a:moveTo>
                  <a:cubicBezTo>
                    <a:pt x="56731" y="-4505"/>
                    <a:pt x="36318" y="1677"/>
                    <a:pt x="26411" y="17850"/>
                  </a:cubicBezTo>
                  <a:cubicBezTo>
                    <a:pt x="13965" y="38614"/>
                    <a:pt x="950" y="109957"/>
                    <a:pt x="0" y="122149"/>
                  </a:cubicBezTo>
                  <a:cubicBezTo>
                    <a:pt x="0" y="122149"/>
                    <a:pt x="17575" y="146533"/>
                    <a:pt x="43891" y="14243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 name="Google Shape;3930;p38">
              <a:extLst>
                <a:ext uri="{FF2B5EF4-FFF2-40B4-BE49-F238E27FC236}">
                  <a16:creationId xmlns:a16="http://schemas.microsoft.com/office/drawing/2014/main" id="{C9507EFA-90F4-4178-B65B-6526A47DA761}"/>
                </a:ext>
              </a:extLst>
            </p:cNvPr>
            <p:cNvSpPr/>
            <p:nvPr/>
          </p:nvSpPr>
          <p:spPr>
            <a:xfrm>
              <a:off x="2326123" y="3751123"/>
              <a:ext cx="169201" cy="272154"/>
            </a:xfrm>
            <a:custGeom>
              <a:avLst/>
              <a:gdLst/>
              <a:ahLst/>
              <a:cxnLst/>
              <a:rect l="l" t="t" r="r" b="b"/>
              <a:pathLst>
                <a:path w="169201" h="272154" extrusionOk="0">
                  <a:moveTo>
                    <a:pt x="9431" y="194093"/>
                  </a:moveTo>
                  <a:cubicBezTo>
                    <a:pt x="26626" y="194951"/>
                    <a:pt x="39452" y="199427"/>
                    <a:pt x="41542" y="194093"/>
                  </a:cubicBezTo>
                  <a:cubicBezTo>
                    <a:pt x="43431" y="185197"/>
                    <a:pt x="44764" y="176196"/>
                    <a:pt x="45532" y="167138"/>
                  </a:cubicBezTo>
                  <a:cubicBezTo>
                    <a:pt x="43537" y="162185"/>
                    <a:pt x="41827" y="156755"/>
                    <a:pt x="41827" y="156755"/>
                  </a:cubicBezTo>
                  <a:cubicBezTo>
                    <a:pt x="20166" y="143420"/>
                    <a:pt x="13326" y="119989"/>
                    <a:pt x="10571" y="92748"/>
                  </a:cubicBezTo>
                  <a:cubicBezTo>
                    <a:pt x="5726" y="46170"/>
                    <a:pt x="30806" y="5308"/>
                    <a:pt x="77073" y="450"/>
                  </a:cubicBezTo>
                  <a:cubicBezTo>
                    <a:pt x="120774" y="-4122"/>
                    <a:pt x="153075" y="26644"/>
                    <a:pt x="161530" y="68935"/>
                  </a:cubicBezTo>
                  <a:cubicBezTo>
                    <a:pt x="166185" y="89890"/>
                    <a:pt x="175400" y="129324"/>
                    <a:pt x="162955" y="163613"/>
                  </a:cubicBezTo>
                  <a:cubicBezTo>
                    <a:pt x="156020" y="182663"/>
                    <a:pt x="146995" y="198094"/>
                    <a:pt x="138064" y="201047"/>
                  </a:cubicBezTo>
                  <a:cubicBezTo>
                    <a:pt x="129411" y="200818"/>
                    <a:pt x="120781" y="200056"/>
                    <a:pt x="112224" y="198761"/>
                  </a:cubicBezTo>
                  <a:lnTo>
                    <a:pt x="112224" y="198761"/>
                  </a:lnTo>
                  <a:cubicBezTo>
                    <a:pt x="112224" y="198761"/>
                    <a:pt x="109943" y="211715"/>
                    <a:pt x="108328" y="220097"/>
                  </a:cubicBezTo>
                  <a:cubicBezTo>
                    <a:pt x="106713" y="228479"/>
                    <a:pt x="107378" y="232765"/>
                    <a:pt x="123814" y="242957"/>
                  </a:cubicBezTo>
                  <a:cubicBezTo>
                    <a:pt x="140249" y="253149"/>
                    <a:pt x="98923" y="274103"/>
                    <a:pt x="71847" y="272008"/>
                  </a:cubicBezTo>
                  <a:cubicBezTo>
                    <a:pt x="44772" y="269912"/>
                    <a:pt x="14276" y="253625"/>
                    <a:pt x="5916" y="236003"/>
                  </a:cubicBezTo>
                  <a:cubicBezTo>
                    <a:pt x="-2825" y="216668"/>
                    <a:pt x="-2065" y="193522"/>
                    <a:pt x="9431" y="194093"/>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36" name="Google Shape;3931;p38">
              <a:extLst>
                <a:ext uri="{FF2B5EF4-FFF2-40B4-BE49-F238E27FC236}">
                  <a16:creationId xmlns:a16="http://schemas.microsoft.com/office/drawing/2014/main" id="{301E853B-C2CB-4E05-9EB4-F160518C11AD}"/>
                </a:ext>
              </a:extLst>
            </p:cNvPr>
            <p:cNvGrpSpPr/>
            <p:nvPr/>
          </p:nvGrpSpPr>
          <p:grpSpPr>
            <a:xfrm>
              <a:off x="2428704" y="3970322"/>
              <a:ext cx="350131" cy="370523"/>
              <a:chOff x="4512354" y="4952197"/>
              <a:chExt cx="350131" cy="370523"/>
            </a:xfrm>
          </p:grpSpPr>
          <p:grpSp>
            <p:nvGrpSpPr>
              <p:cNvPr id="172" name="Google Shape;3932;p38">
                <a:extLst>
                  <a:ext uri="{FF2B5EF4-FFF2-40B4-BE49-F238E27FC236}">
                    <a16:creationId xmlns:a16="http://schemas.microsoft.com/office/drawing/2014/main" id="{5F307809-441C-41AC-AEBA-7D637266D78D}"/>
                  </a:ext>
                </a:extLst>
              </p:cNvPr>
              <p:cNvGrpSpPr/>
              <p:nvPr/>
            </p:nvGrpSpPr>
            <p:grpSpPr>
              <a:xfrm>
                <a:off x="4512354" y="5116449"/>
                <a:ext cx="343196" cy="206271"/>
                <a:chOff x="4512354" y="5116449"/>
                <a:chExt cx="343196" cy="206271"/>
              </a:xfrm>
            </p:grpSpPr>
            <p:sp>
              <p:nvSpPr>
                <p:cNvPr id="183" name="Google Shape;3933;p38">
                  <a:extLst>
                    <a:ext uri="{FF2B5EF4-FFF2-40B4-BE49-F238E27FC236}">
                      <a16:creationId xmlns:a16="http://schemas.microsoft.com/office/drawing/2014/main" id="{A36D8DB7-F609-4B2D-9237-6701BB322107}"/>
                    </a:ext>
                  </a:extLst>
                </p:cNvPr>
                <p:cNvSpPr/>
                <p:nvPr/>
              </p:nvSpPr>
              <p:spPr>
                <a:xfrm>
                  <a:off x="4512496" y="5200650"/>
                  <a:ext cx="343054" cy="122070"/>
                </a:xfrm>
                <a:custGeom>
                  <a:avLst/>
                  <a:gdLst/>
                  <a:ahLst/>
                  <a:cxnLst/>
                  <a:rect l="l" t="t" r="r" b="b"/>
                  <a:pathLst>
                    <a:path w="343054" h="122070" extrusionOk="0">
                      <a:moveTo>
                        <a:pt x="343054" y="31909"/>
                      </a:moveTo>
                      <a:lnTo>
                        <a:pt x="343054" y="31909"/>
                      </a:lnTo>
                      <a:cubicBezTo>
                        <a:pt x="343053" y="36890"/>
                        <a:pt x="340413" y="41500"/>
                        <a:pt x="336119" y="44005"/>
                      </a:cubicBezTo>
                      <a:lnTo>
                        <a:pt x="204921" y="120205"/>
                      </a:lnTo>
                      <a:cubicBezTo>
                        <a:pt x="200594" y="122692"/>
                        <a:pt x="195282" y="122692"/>
                        <a:pt x="190955" y="120205"/>
                      </a:cubicBezTo>
                      <a:lnTo>
                        <a:pt x="7030" y="13526"/>
                      </a:lnTo>
                      <a:cubicBezTo>
                        <a:pt x="2686" y="11059"/>
                        <a:pt x="0" y="6439"/>
                        <a:pt x="0" y="1429"/>
                      </a:cubicBezTo>
                      <a:lnTo>
                        <a:pt x="0" y="0"/>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4" name="Google Shape;3934;p38">
                  <a:extLst>
                    <a:ext uri="{FF2B5EF4-FFF2-40B4-BE49-F238E27FC236}">
                      <a16:creationId xmlns:a16="http://schemas.microsoft.com/office/drawing/2014/main" id="{7A4D3D68-AA72-47D1-A8AD-B0D32689BFEB}"/>
                    </a:ext>
                  </a:extLst>
                </p:cNvPr>
                <p:cNvSpPr/>
                <p:nvPr/>
              </p:nvSpPr>
              <p:spPr>
                <a:xfrm>
                  <a:off x="4710387" y="5232749"/>
                  <a:ext cx="145163" cy="89916"/>
                </a:xfrm>
                <a:custGeom>
                  <a:avLst/>
                  <a:gdLst/>
                  <a:ahLst/>
                  <a:cxnLst/>
                  <a:rect l="l" t="t" r="r" b="b"/>
                  <a:pathLst>
                    <a:path w="145163" h="89916" extrusionOk="0">
                      <a:moveTo>
                        <a:pt x="138229" y="11906"/>
                      </a:moveTo>
                      <a:lnTo>
                        <a:pt x="7030" y="88106"/>
                      </a:lnTo>
                      <a:cubicBezTo>
                        <a:pt x="4885" y="89316"/>
                        <a:pt x="2461" y="89945"/>
                        <a:pt x="0" y="89916"/>
                      </a:cubicBezTo>
                      <a:lnTo>
                        <a:pt x="0" y="0"/>
                      </a:lnTo>
                      <a:lnTo>
                        <a:pt x="145164" y="0"/>
                      </a:lnTo>
                      <a:cubicBezTo>
                        <a:pt x="145097" y="4915"/>
                        <a:pt x="142464" y="9430"/>
                        <a:pt x="138229" y="11906"/>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5" name="Google Shape;3935;p38">
                  <a:extLst>
                    <a:ext uri="{FF2B5EF4-FFF2-40B4-BE49-F238E27FC236}">
                      <a16:creationId xmlns:a16="http://schemas.microsoft.com/office/drawing/2014/main" id="{0E2F29AF-2C39-43B5-8A0C-A7E09621A5B2}"/>
                    </a:ext>
                  </a:extLst>
                </p:cNvPr>
                <p:cNvSpPr/>
                <p:nvPr/>
              </p:nvSpPr>
              <p:spPr>
                <a:xfrm>
                  <a:off x="4512354" y="5116449"/>
                  <a:ext cx="343006" cy="198541"/>
                </a:xfrm>
                <a:custGeom>
                  <a:avLst/>
                  <a:gdLst/>
                  <a:ahLst/>
                  <a:cxnLst/>
                  <a:rect l="l" t="t" r="r" b="b"/>
                  <a:pathLst>
                    <a:path w="343006" h="198541" extrusionOk="0">
                      <a:moveTo>
                        <a:pt x="202973" y="197263"/>
                      </a:moveTo>
                      <a:cubicBezTo>
                        <a:pt x="200034" y="198968"/>
                        <a:pt x="196412" y="198968"/>
                        <a:pt x="193473" y="197263"/>
                      </a:cubicBezTo>
                      <a:lnTo>
                        <a:pt x="1853" y="86582"/>
                      </a:lnTo>
                      <a:cubicBezTo>
                        <a:pt x="-618" y="85249"/>
                        <a:pt x="-618" y="82963"/>
                        <a:pt x="1853" y="81534"/>
                      </a:cubicBezTo>
                      <a:lnTo>
                        <a:pt x="142551" y="0"/>
                      </a:lnTo>
                      <a:lnTo>
                        <a:pt x="343007" y="116110"/>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86" name="Google Shape;3936;p38">
                  <a:extLst>
                    <a:ext uri="{FF2B5EF4-FFF2-40B4-BE49-F238E27FC236}">
                      <a16:creationId xmlns:a16="http://schemas.microsoft.com/office/drawing/2014/main" id="{34C791D8-A415-49FC-96A4-3301983D8599}"/>
                    </a:ext>
                  </a:extLst>
                </p:cNvPr>
                <p:cNvGrpSpPr/>
                <p:nvPr/>
              </p:nvGrpSpPr>
              <p:grpSpPr>
                <a:xfrm>
                  <a:off x="4592868" y="5212556"/>
                  <a:ext cx="96807" cy="56007"/>
                  <a:chOff x="4592868" y="5212556"/>
                  <a:chExt cx="96807" cy="56007"/>
                </a:xfrm>
              </p:grpSpPr>
              <p:sp>
                <p:nvSpPr>
                  <p:cNvPr id="251" name="Google Shape;3937;p38">
                    <a:extLst>
                      <a:ext uri="{FF2B5EF4-FFF2-40B4-BE49-F238E27FC236}">
                        <a16:creationId xmlns:a16="http://schemas.microsoft.com/office/drawing/2014/main" id="{C2156AD4-29EB-4E98-8204-FC4243B13536}"/>
                      </a:ext>
                    </a:extLst>
                  </p:cNvPr>
                  <p:cNvSpPr/>
                  <p:nvPr/>
                </p:nvSpPr>
                <p:spPr>
                  <a:xfrm>
                    <a:off x="4592868" y="5212556"/>
                    <a:ext cx="96807" cy="56007"/>
                  </a:xfrm>
                  <a:custGeom>
                    <a:avLst/>
                    <a:gdLst/>
                    <a:ahLst/>
                    <a:cxnLst/>
                    <a:rect l="l" t="t" r="r" b="b"/>
                    <a:pathLst>
                      <a:path w="96807" h="56007" extrusionOk="0">
                        <a:moveTo>
                          <a:pt x="0" y="20003"/>
                        </a:moveTo>
                        <a:lnTo>
                          <a:pt x="950" y="20479"/>
                        </a:lnTo>
                        <a:lnTo>
                          <a:pt x="62227" y="56007"/>
                        </a:lnTo>
                        <a:lnTo>
                          <a:pt x="95858" y="36481"/>
                        </a:lnTo>
                        <a:lnTo>
                          <a:pt x="96808" y="36004"/>
                        </a:lnTo>
                        <a:lnTo>
                          <a:pt x="34581" y="0"/>
                        </a:lnTo>
                        <a:lnTo>
                          <a:pt x="0" y="20003"/>
                        </a:lnTo>
                        <a:close/>
                      </a:path>
                    </a:pathLst>
                  </a:custGeom>
                  <a:solidFill>
                    <a:srgbClr val="BFBFB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2" name="Google Shape;3938;p38">
                    <a:extLst>
                      <a:ext uri="{FF2B5EF4-FFF2-40B4-BE49-F238E27FC236}">
                        <a16:creationId xmlns:a16="http://schemas.microsoft.com/office/drawing/2014/main" id="{E3B9EEDB-4D4C-43D5-804F-7FF673AE6E61}"/>
                      </a:ext>
                    </a:extLst>
                  </p:cNvPr>
                  <p:cNvSpPr/>
                  <p:nvPr/>
                </p:nvSpPr>
                <p:spPr>
                  <a:xfrm>
                    <a:off x="4593818" y="5213603"/>
                    <a:ext cx="94907" cy="54959"/>
                  </a:xfrm>
                  <a:custGeom>
                    <a:avLst/>
                    <a:gdLst/>
                    <a:ahLst/>
                    <a:cxnLst/>
                    <a:rect l="l" t="t" r="r" b="b"/>
                    <a:pathLst>
                      <a:path w="94907" h="54959" extrusionOk="0">
                        <a:moveTo>
                          <a:pt x="0" y="19431"/>
                        </a:moveTo>
                        <a:lnTo>
                          <a:pt x="61277" y="54959"/>
                        </a:lnTo>
                        <a:lnTo>
                          <a:pt x="94908" y="35433"/>
                        </a:lnTo>
                        <a:lnTo>
                          <a:pt x="33631" y="0"/>
                        </a:lnTo>
                        <a:lnTo>
                          <a:pt x="0" y="19431"/>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87" name="Google Shape;3939;p38">
                  <a:extLst>
                    <a:ext uri="{FF2B5EF4-FFF2-40B4-BE49-F238E27FC236}">
                      <a16:creationId xmlns:a16="http://schemas.microsoft.com/office/drawing/2014/main" id="{327AD344-D584-4C83-9C97-B5F60895DBFD}"/>
                    </a:ext>
                  </a:extLst>
                </p:cNvPr>
                <p:cNvSpPr/>
                <p:nvPr/>
              </p:nvSpPr>
              <p:spPr>
                <a:xfrm>
                  <a:off x="4803130" y="5231915"/>
                  <a:ext cx="21235" cy="12299"/>
                </a:xfrm>
                <a:custGeom>
                  <a:avLst/>
                  <a:gdLst/>
                  <a:ahLst/>
                  <a:cxnLst/>
                  <a:rect l="l" t="t" r="r" b="b"/>
                  <a:pathLst>
                    <a:path w="21235" h="12299" extrusionOk="0">
                      <a:moveTo>
                        <a:pt x="454" y="6834"/>
                      </a:moveTo>
                      <a:lnTo>
                        <a:pt x="9289" y="11978"/>
                      </a:lnTo>
                      <a:cubicBezTo>
                        <a:pt x="10191" y="12406"/>
                        <a:pt x="11238" y="12406"/>
                        <a:pt x="12139" y="11978"/>
                      </a:cubicBezTo>
                      <a:lnTo>
                        <a:pt x="20594" y="7120"/>
                      </a:lnTo>
                      <a:cubicBezTo>
                        <a:pt x="21449" y="7120"/>
                        <a:pt x="21449" y="5882"/>
                        <a:pt x="20594" y="5501"/>
                      </a:cubicBezTo>
                      <a:lnTo>
                        <a:pt x="11759" y="357"/>
                      </a:lnTo>
                      <a:cubicBezTo>
                        <a:pt x="10868" y="-119"/>
                        <a:pt x="9800" y="-119"/>
                        <a:pt x="8909" y="357"/>
                      </a:cubicBezTo>
                      <a:lnTo>
                        <a:pt x="549" y="5215"/>
                      </a:lnTo>
                      <a:cubicBezTo>
                        <a:pt x="-116" y="5215"/>
                        <a:pt x="-211" y="5882"/>
                        <a:pt x="45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8" name="Google Shape;3940;p38">
                  <a:extLst>
                    <a:ext uri="{FF2B5EF4-FFF2-40B4-BE49-F238E27FC236}">
                      <a16:creationId xmlns:a16="http://schemas.microsoft.com/office/drawing/2014/main" id="{B41BA7E3-3586-4B78-8331-73E8D75A3B6D}"/>
                    </a:ext>
                  </a:extLst>
                </p:cNvPr>
                <p:cNvSpPr/>
                <p:nvPr/>
              </p:nvSpPr>
              <p:spPr>
                <a:xfrm>
                  <a:off x="4790604" y="5224200"/>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9" name="Google Shape;3941;p38">
                  <a:extLst>
                    <a:ext uri="{FF2B5EF4-FFF2-40B4-BE49-F238E27FC236}">
                      <a16:creationId xmlns:a16="http://schemas.microsoft.com/office/drawing/2014/main" id="{53927413-E6E4-46CB-9582-210375D3509C}"/>
                    </a:ext>
                  </a:extLst>
                </p:cNvPr>
                <p:cNvSpPr/>
                <p:nvPr/>
              </p:nvSpPr>
              <p:spPr>
                <a:xfrm>
                  <a:off x="4778123" y="5216961"/>
                  <a:ext cx="21197" cy="12299"/>
                </a:xfrm>
                <a:custGeom>
                  <a:avLst/>
                  <a:gdLst/>
                  <a:ahLst/>
                  <a:cxnLst/>
                  <a:rect l="l" t="t" r="r" b="b"/>
                  <a:pathLst>
                    <a:path w="21197" h="12299" extrusionOk="0">
                      <a:moveTo>
                        <a:pt x="475" y="6834"/>
                      </a:moveTo>
                      <a:lnTo>
                        <a:pt x="9310" y="11978"/>
                      </a:lnTo>
                      <a:cubicBezTo>
                        <a:pt x="10212" y="12406"/>
                        <a:pt x="11259" y="12406"/>
                        <a:pt x="12160" y="11978"/>
                      </a:cubicBezTo>
                      <a:lnTo>
                        <a:pt x="20521" y="7120"/>
                      </a:lnTo>
                      <a:cubicBezTo>
                        <a:pt x="21376" y="6644"/>
                        <a:pt x="21471" y="5881"/>
                        <a:pt x="20521" y="5501"/>
                      </a:cubicBezTo>
                      <a:lnTo>
                        <a:pt x="11685" y="357"/>
                      </a:lnTo>
                      <a:cubicBezTo>
                        <a:pt x="10794" y="-119"/>
                        <a:pt x="9726" y="-119"/>
                        <a:pt x="8835" y="357"/>
                      </a:cubicBezTo>
                      <a:lnTo>
                        <a:pt x="380" y="5215"/>
                      </a:lnTo>
                      <a:cubicBezTo>
                        <a:pt x="-95" y="5691"/>
                        <a:pt x="-190" y="6358"/>
                        <a:pt x="47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0" name="Google Shape;3942;p38">
                  <a:extLst>
                    <a:ext uri="{FF2B5EF4-FFF2-40B4-BE49-F238E27FC236}">
                      <a16:creationId xmlns:a16="http://schemas.microsoft.com/office/drawing/2014/main" id="{C6B9CA34-E86A-446A-82E9-963CB0F1D832}"/>
                    </a:ext>
                  </a:extLst>
                </p:cNvPr>
                <p:cNvSpPr/>
                <p:nvPr/>
              </p:nvSpPr>
              <p:spPr>
                <a:xfrm>
                  <a:off x="4765618" y="5209722"/>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644"/>
                        <a:pt x="21531" y="5882"/>
                        <a:pt x="20581" y="5501"/>
                      </a:cubicBezTo>
                      <a:lnTo>
                        <a:pt x="11745" y="357"/>
                      </a:lnTo>
                      <a:cubicBezTo>
                        <a:pt x="10854" y="-119"/>
                        <a:pt x="9786" y="-119"/>
                        <a:pt x="8895"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 name="Google Shape;3943;p38">
                  <a:extLst>
                    <a:ext uri="{FF2B5EF4-FFF2-40B4-BE49-F238E27FC236}">
                      <a16:creationId xmlns:a16="http://schemas.microsoft.com/office/drawing/2014/main" id="{E16F4F90-95F2-4C63-BA4A-01392E7B9104}"/>
                    </a:ext>
                  </a:extLst>
                </p:cNvPr>
                <p:cNvSpPr/>
                <p:nvPr/>
              </p:nvSpPr>
              <p:spPr>
                <a:xfrm>
                  <a:off x="4753078" y="5202483"/>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 name="Google Shape;3944;p38">
                  <a:extLst>
                    <a:ext uri="{FF2B5EF4-FFF2-40B4-BE49-F238E27FC236}">
                      <a16:creationId xmlns:a16="http://schemas.microsoft.com/office/drawing/2014/main" id="{83FB965F-F5CB-44D6-B4C6-4DD944BDA755}"/>
                    </a:ext>
                  </a:extLst>
                </p:cNvPr>
                <p:cNvSpPr/>
                <p:nvPr/>
              </p:nvSpPr>
              <p:spPr>
                <a:xfrm>
                  <a:off x="4740609" y="5195244"/>
                  <a:ext cx="21210" cy="12298"/>
                </a:xfrm>
                <a:custGeom>
                  <a:avLst/>
                  <a:gdLst/>
                  <a:ahLst/>
                  <a:cxnLst/>
                  <a:rect l="l" t="t" r="r" b="b"/>
                  <a:pathLst>
                    <a:path w="21210" h="12298" extrusionOk="0">
                      <a:moveTo>
                        <a:pt x="464" y="6834"/>
                      </a:moveTo>
                      <a:lnTo>
                        <a:pt x="9299" y="11978"/>
                      </a:lnTo>
                      <a:cubicBezTo>
                        <a:pt x="10201" y="12406"/>
                        <a:pt x="11248" y="12406"/>
                        <a:pt x="12149" y="11978"/>
                      </a:cubicBezTo>
                      <a:lnTo>
                        <a:pt x="20604" y="7120"/>
                      </a:lnTo>
                      <a:cubicBezTo>
                        <a:pt x="21364" y="6644"/>
                        <a:pt x="21459" y="5881"/>
                        <a:pt x="20604" y="5501"/>
                      </a:cubicBezTo>
                      <a:lnTo>
                        <a:pt x="11769" y="357"/>
                      </a:lnTo>
                      <a:cubicBezTo>
                        <a:pt x="10878" y="-119"/>
                        <a:pt x="9810" y="-119"/>
                        <a:pt x="8919" y="357"/>
                      </a:cubicBezTo>
                      <a:lnTo>
                        <a:pt x="464" y="5215"/>
                      </a:lnTo>
                      <a:cubicBezTo>
                        <a:pt x="-106" y="5405"/>
                        <a:pt x="-201" y="6358"/>
                        <a:pt x="46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 name="Google Shape;3945;p38">
                  <a:extLst>
                    <a:ext uri="{FF2B5EF4-FFF2-40B4-BE49-F238E27FC236}">
                      <a16:creationId xmlns:a16="http://schemas.microsoft.com/office/drawing/2014/main" id="{52D25492-BDE7-4589-9ED9-DF2FDF521A3E}"/>
                    </a:ext>
                  </a:extLst>
                </p:cNvPr>
                <p:cNvSpPr/>
                <p:nvPr/>
              </p:nvSpPr>
              <p:spPr>
                <a:xfrm>
                  <a:off x="4728092" y="5188005"/>
                  <a:ext cx="21257" cy="12299"/>
                </a:xfrm>
                <a:custGeom>
                  <a:avLst/>
                  <a:gdLst/>
                  <a:ahLst/>
                  <a:cxnLst/>
                  <a:rect l="l" t="t" r="r" b="b"/>
                  <a:pathLst>
                    <a:path w="21257" h="12299" extrusionOk="0">
                      <a:moveTo>
                        <a:pt x="535" y="6834"/>
                      </a:moveTo>
                      <a:lnTo>
                        <a:pt x="9370" y="11978"/>
                      </a:lnTo>
                      <a:cubicBezTo>
                        <a:pt x="10239" y="12406"/>
                        <a:pt x="11256" y="12406"/>
                        <a:pt x="12125" y="11978"/>
                      </a:cubicBezTo>
                      <a:lnTo>
                        <a:pt x="20581" y="7120"/>
                      </a:lnTo>
                      <a:cubicBezTo>
                        <a:pt x="21436" y="7120"/>
                        <a:pt x="21531" y="5882"/>
                        <a:pt x="20581" y="5501"/>
                      </a:cubicBezTo>
                      <a:lnTo>
                        <a:pt x="11745" y="357"/>
                      </a:lnTo>
                      <a:cubicBezTo>
                        <a:pt x="10854" y="-119"/>
                        <a:pt x="9786" y="-119"/>
                        <a:pt x="8895"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4" name="Google Shape;3946;p38">
                  <a:extLst>
                    <a:ext uri="{FF2B5EF4-FFF2-40B4-BE49-F238E27FC236}">
                      <a16:creationId xmlns:a16="http://schemas.microsoft.com/office/drawing/2014/main" id="{34349B11-A5C1-452C-9FEA-DCE8B0FADEAD}"/>
                    </a:ext>
                  </a:extLst>
                </p:cNvPr>
                <p:cNvSpPr/>
                <p:nvPr/>
              </p:nvSpPr>
              <p:spPr>
                <a:xfrm>
                  <a:off x="4715552" y="5180766"/>
                  <a:ext cx="21257" cy="12299"/>
                </a:xfrm>
                <a:custGeom>
                  <a:avLst/>
                  <a:gdLst/>
                  <a:ahLst/>
                  <a:cxnLst/>
                  <a:rect l="l" t="t" r="r" b="b"/>
                  <a:pathLst>
                    <a:path w="21257" h="12299" extrusionOk="0">
                      <a:moveTo>
                        <a:pt x="535" y="6834"/>
                      </a:moveTo>
                      <a:lnTo>
                        <a:pt x="9370" y="11978"/>
                      </a:lnTo>
                      <a:cubicBezTo>
                        <a:pt x="10272" y="12406"/>
                        <a:pt x="11319" y="12406"/>
                        <a:pt x="12220"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5" name="Google Shape;3947;p38">
                  <a:extLst>
                    <a:ext uri="{FF2B5EF4-FFF2-40B4-BE49-F238E27FC236}">
                      <a16:creationId xmlns:a16="http://schemas.microsoft.com/office/drawing/2014/main" id="{B87FFED8-4B88-42E3-84C2-A02A0CD162DE}"/>
                    </a:ext>
                  </a:extLst>
                </p:cNvPr>
                <p:cNvSpPr/>
                <p:nvPr/>
              </p:nvSpPr>
              <p:spPr>
                <a:xfrm>
                  <a:off x="4703083" y="5173527"/>
                  <a:ext cx="21210" cy="12298"/>
                </a:xfrm>
                <a:custGeom>
                  <a:avLst/>
                  <a:gdLst/>
                  <a:ahLst/>
                  <a:cxnLst/>
                  <a:rect l="l" t="t" r="r" b="b"/>
                  <a:pathLst>
                    <a:path w="21210" h="12298" extrusionOk="0">
                      <a:moveTo>
                        <a:pt x="464" y="6834"/>
                      </a:moveTo>
                      <a:lnTo>
                        <a:pt x="9299" y="11978"/>
                      </a:lnTo>
                      <a:cubicBezTo>
                        <a:pt x="10201" y="12406"/>
                        <a:pt x="11248" y="12406"/>
                        <a:pt x="12149" y="11978"/>
                      </a:cubicBezTo>
                      <a:lnTo>
                        <a:pt x="20604" y="7120"/>
                      </a:lnTo>
                      <a:cubicBezTo>
                        <a:pt x="21364" y="6644"/>
                        <a:pt x="21459" y="5881"/>
                        <a:pt x="20604" y="5501"/>
                      </a:cubicBezTo>
                      <a:lnTo>
                        <a:pt x="11769" y="357"/>
                      </a:lnTo>
                      <a:cubicBezTo>
                        <a:pt x="10878" y="-119"/>
                        <a:pt x="9810" y="-119"/>
                        <a:pt x="8919" y="357"/>
                      </a:cubicBezTo>
                      <a:lnTo>
                        <a:pt x="464" y="5215"/>
                      </a:lnTo>
                      <a:cubicBezTo>
                        <a:pt x="-106" y="5691"/>
                        <a:pt x="-201" y="6358"/>
                        <a:pt x="46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6" name="Google Shape;3948;p38">
                  <a:extLst>
                    <a:ext uri="{FF2B5EF4-FFF2-40B4-BE49-F238E27FC236}">
                      <a16:creationId xmlns:a16="http://schemas.microsoft.com/office/drawing/2014/main" id="{7D175B73-CAF3-45C1-BD97-A62969C2311A}"/>
                    </a:ext>
                  </a:extLst>
                </p:cNvPr>
                <p:cNvSpPr/>
                <p:nvPr/>
              </p:nvSpPr>
              <p:spPr>
                <a:xfrm>
                  <a:off x="4690566" y="5166324"/>
                  <a:ext cx="21257" cy="12263"/>
                </a:xfrm>
                <a:custGeom>
                  <a:avLst/>
                  <a:gdLst/>
                  <a:ahLst/>
                  <a:cxnLst/>
                  <a:rect l="l" t="t" r="r" b="b"/>
                  <a:pathLst>
                    <a:path w="21257" h="12263" extrusionOk="0">
                      <a:moveTo>
                        <a:pt x="535" y="6798"/>
                      </a:moveTo>
                      <a:lnTo>
                        <a:pt x="9370" y="11942"/>
                      </a:lnTo>
                      <a:cubicBezTo>
                        <a:pt x="10239" y="12371"/>
                        <a:pt x="11256" y="12371"/>
                        <a:pt x="12125" y="11942"/>
                      </a:cubicBezTo>
                      <a:lnTo>
                        <a:pt x="20581" y="7084"/>
                      </a:lnTo>
                      <a:cubicBezTo>
                        <a:pt x="21436" y="6608"/>
                        <a:pt x="21531" y="5846"/>
                        <a:pt x="20581" y="5465"/>
                      </a:cubicBezTo>
                      <a:lnTo>
                        <a:pt x="11745" y="321"/>
                      </a:lnTo>
                      <a:cubicBezTo>
                        <a:pt x="10876" y="-107"/>
                        <a:pt x="9860" y="-107"/>
                        <a:pt x="8990" y="321"/>
                      </a:cubicBezTo>
                      <a:lnTo>
                        <a:pt x="535" y="5275"/>
                      </a:lnTo>
                      <a:cubicBezTo>
                        <a:pt x="-130" y="5751"/>
                        <a:pt x="-225" y="6322"/>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7" name="Google Shape;3949;p38">
                  <a:extLst>
                    <a:ext uri="{FF2B5EF4-FFF2-40B4-BE49-F238E27FC236}">
                      <a16:creationId xmlns:a16="http://schemas.microsoft.com/office/drawing/2014/main" id="{B2907F90-8A4B-4D02-8A95-8D1B70B473C5}"/>
                    </a:ext>
                  </a:extLst>
                </p:cNvPr>
                <p:cNvSpPr/>
                <p:nvPr/>
              </p:nvSpPr>
              <p:spPr>
                <a:xfrm>
                  <a:off x="4678026" y="5159085"/>
                  <a:ext cx="21257" cy="12263"/>
                </a:xfrm>
                <a:custGeom>
                  <a:avLst/>
                  <a:gdLst/>
                  <a:ahLst/>
                  <a:cxnLst/>
                  <a:rect l="l" t="t" r="r" b="b"/>
                  <a:pathLst>
                    <a:path w="21257" h="12263" extrusionOk="0">
                      <a:moveTo>
                        <a:pt x="535" y="6798"/>
                      </a:moveTo>
                      <a:lnTo>
                        <a:pt x="9370" y="11942"/>
                      </a:lnTo>
                      <a:cubicBezTo>
                        <a:pt x="10272" y="12371"/>
                        <a:pt x="11319" y="12371"/>
                        <a:pt x="12220" y="11942"/>
                      </a:cubicBezTo>
                      <a:lnTo>
                        <a:pt x="20581" y="7084"/>
                      </a:lnTo>
                      <a:cubicBezTo>
                        <a:pt x="21436" y="6608"/>
                        <a:pt x="21531" y="5846"/>
                        <a:pt x="20581" y="5465"/>
                      </a:cubicBezTo>
                      <a:lnTo>
                        <a:pt x="11745" y="322"/>
                      </a:lnTo>
                      <a:cubicBezTo>
                        <a:pt x="10876" y="-107"/>
                        <a:pt x="9860" y="-107"/>
                        <a:pt x="8990" y="322"/>
                      </a:cubicBezTo>
                      <a:lnTo>
                        <a:pt x="535" y="5274"/>
                      </a:lnTo>
                      <a:cubicBezTo>
                        <a:pt x="-130" y="5656"/>
                        <a:pt x="-225" y="6322"/>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8" name="Google Shape;3950;p38">
                  <a:extLst>
                    <a:ext uri="{FF2B5EF4-FFF2-40B4-BE49-F238E27FC236}">
                      <a16:creationId xmlns:a16="http://schemas.microsoft.com/office/drawing/2014/main" id="{B8592636-BDEA-4533-BF84-D1C7C07BFB36}"/>
                    </a:ext>
                  </a:extLst>
                </p:cNvPr>
                <p:cNvSpPr/>
                <p:nvPr/>
              </p:nvSpPr>
              <p:spPr>
                <a:xfrm>
                  <a:off x="4665615" y="5151846"/>
                  <a:ext cx="21342" cy="12263"/>
                </a:xfrm>
                <a:custGeom>
                  <a:avLst/>
                  <a:gdLst/>
                  <a:ahLst/>
                  <a:cxnLst/>
                  <a:rect l="l" t="t" r="r" b="b"/>
                  <a:pathLst>
                    <a:path w="21342" h="12263" extrusionOk="0">
                      <a:moveTo>
                        <a:pt x="596" y="6798"/>
                      </a:moveTo>
                      <a:lnTo>
                        <a:pt x="9431" y="11942"/>
                      </a:lnTo>
                      <a:cubicBezTo>
                        <a:pt x="10333" y="12371"/>
                        <a:pt x="11380" y="12371"/>
                        <a:pt x="12281" y="11942"/>
                      </a:cubicBezTo>
                      <a:lnTo>
                        <a:pt x="20736" y="7084"/>
                      </a:lnTo>
                      <a:cubicBezTo>
                        <a:pt x="21496" y="6608"/>
                        <a:pt x="21591" y="5846"/>
                        <a:pt x="20736" y="5465"/>
                      </a:cubicBezTo>
                      <a:lnTo>
                        <a:pt x="11901" y="322"/>
                      </a:lnTo>
                      <a:cubicBezTo>
                        <a:pt x="10999" y="-107"/>
                        <a:pt x="9953" y="-107"/>
                        <a:pt x="9051" y="322"/>
                      </a:cubicBezTo>
                      <a:lnTo>
                        <a:pt x="691" y="5274"/>
                      </a:lnTo>
                      <a:cubicBezTo>
                        <a:pt x="-164" y="5656"/>
                        <a:pt x="-259" y="6322"/>
                        <a:pt x="596"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9" name="Google Shape;3951;p38">
                  <a:extLst>
                    <a:ext uri="{FF2B5EF4-FFF2-40B4-BE49-F238E27FC236}">
                      <a16:creationId xmlns:a16="http://schemas.microsoft.com/office/drawing/2014/main" id="{08B5E5CB-1B68-4D88-B663-CB9B06A4D0C2}"/>
                    </a:ext>
                  </a:extLst>
                </p:cNvPr>
                <p:cNvSpPr/>
                <p:nvPr/>
              </p:nvSpPr>
              <p:spPr>
                <a:xfrm>
                  <a:off x="4653040" y="5144512"/>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7084"/>
                        <a:pt x="21531" y="5846"/>
                        <a:pt x="20581" y="5465"/>
                      </a:cubicBezTo>
                      <a:lnTo>
                        <a:pt x="11745" y="322"/>
                      </a:lnTo>
                      <a:cubicBezTo>
                        <a:pt x="10876" y="-107"/>
                        <a:pt x="9860" y="-107"/>
                        <a:pt x="8990" y="322"/>
                      </a:cubicBezTo>
                      <a:lnTo>
                        <a:pt x="535" y="5274"/>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0" name="Google Shape;3952;p38">
                  <a:extLst>
                    <a:ext uri="{FF2B5EF4-FFF2-40B4-BE49-F238E27FC236}">
                      <a16:creationId xmlns:a16="http://schemas.microsoft.com/office/drawing/2014/main" id="{7EED9B61-D360-4AD8-B657-FE3B7B94773F}"/>
                    </a:ext>
                  </a:extLst>
                </p:cNvPr>
                <p:cNvSpPr/>
                <p:nvPr/>
              </p:nvSpPr>
              <p:spPr>
                <a:xfrm>
                  <a:off x="4634503" y="5133808"/>
                  <a:ext cx="27254" cy="15763"/>
                </a:xfrm>
                <a:custGeom>
                  <a:avLst/>
                  <a:gdLst/>
                  <a:ahLst/>
                  <a:cxnLst/>
                  <a:rect l="l" t="t" r="r" b="b"/>
                  <a:pathLst>
                    <a:path w="27254" h="15763" extrusionOk="0">
                      <a:moveTo>
                        <a:pt x="546" y="6834"/>
                      </a:moveTo>
                      <a:lnTo>
                        <a:pt x="15367" y="15407"/>
                      </a:lnTo>
                      <a:cubicBezTo>
                        <a:pt x="16258" y="15883"/>
                        <a:pt x="17326" y="15883"/>
                        <a:pt x="18217" y="15407"/>
                      </a:cubicBezTo>
                      <a:lnTo>
                        <a:pt x="26577" y="10549"/>
                      </a:lnTo>
                      <a:cubicBezTo>
                        <a:pt x="27432" y="10073"/>
                        <a:pt x="27527" y="9311"/>
                        <a:pt x="26577" y="8930"/>
                      </a:cubicBezTo>
                      <a:lnTo>
                        <a:pt x="11662" y="357"/>
                      </a:lnTo>
                      <a:cubicBezTo>
                        <a:pt x="10805" y="-119"/>
                        <a:pt x="9763" y="-119"/>
                        <a:pt x="8906" y="357"/>
                      </a:cubicBezTo>
                      <a:lnTo>
                        <a:pt x="451" y="5215"/>
                      </a:lnTo>
                      <a:cubicBezTo>
                        <a:pt x="-119" y="5691"/>
                        <a:pt x="-214" y="6453"/>
                        <a:pt x="546"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1" name="Google Shape;3953;p38">
                  <a:extLst>
                    <a:ext uri="{FF2B5EF4-FFF2-40B4-BE49-F238E27FC236}">
                      <a16:creationId xmlns:a16="http://schemas.microsoft.com/office/drawing/2014/main" id="{EF9D5AF4-C2FB-4A98-A8A1-D3EB1EFCE4E8}"/>
                    </a:ext>
                  </a:extLst>
                </p:cNvPr>
                <p:cNvSpPr/>
                <p:nvPr/>
              </p:nvSpPr>
              <p:spPr>
                <a:xfrm>
                  <a:off x="4772458" y="5227665"/>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44" y="-107"/>
                        <a:pt x="9797" y="-107"/>
                        <a:pt x="8895" y="321"/>
                      </a:cubicBezTo>
                      <a:lnTo>
                        <a:pt x="535" y="5275"/>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2" name="Google Shape;3954;p38">
                  <a:extLst>
                    <a:ext uri="{FF2B5EF4-FFF2-40B4-BE49-F238E27FC236}">
                      <a16:creationId xmlns:a16="http://schemas.microsoft.com/office/drawing/2014/main" id="{7F191C82-26FD-4665-AAA2-DEDBCC4A1EC1}"/>
                    </a:ext>
                  </a:extLst>
                </p:cNvPr>
                <p:cNvSpPr/>
                <p:nvPr/>
              </p:nvSpPr>
              <p:spPr>
                <a:xfrm>
                  <a:off x="4759918" y="5220426"/>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76" y="-107"/>
                        <a:pt x="9860" y="-107"/>
                        <a:pt x="8990" y="321"/>
                      </a:cubicBezTo>
                      <a:lnTo>
                        <a:pt x="535" y="5275"/>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3" name="Google Shape;3955;p38">
                  <a:extLst>
                    <a:ext uri="{FF2B5EF4-FFF2-40B4-BE49-F238E27FC236}">
                      <a16:creationId xmlns:a16="http://schemas.microsoft.com/office/drawing/2014/main" id="{E16E255E-58CA-404D-9963-85991F241728}"/>
                    </a:ext>
                  </a:extLst>
                </p:cNvPr>
                <p:cNvSpPr/>
                <p:nvPr/>
              </p:nvSpPr>
              <p:spPr>
                <a:xfrm>
                  <a:off x="4747378" y="5212806"/>
                  <a:ext cx="21257" cy="12298"/>
                </a:xfrm>
                <a:custGeom>
                  <a:avLst/>
                  <a:gdLst/>
                  <a:ahLst/>
                  <a:cxnLst/>
                  <a:rect l="l" t="t" r="r" b="b"/>
                  <a:pathLst>
                    <a:path w="21257" h="12298" extrusionOk="0">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76" y="-107"/>
                        <a:pt x="9860" y="-107"/>
                        <a:pt x="8990" y="321"/>
                      </a:cubicBezTo>
                      <a:lnTo>
                        <a:pt x="535" y="5179"/>
                      </a:lnTo>
                      <a:cubicBezTo>
                        <a:pt x="-130" y="6036"/>
                        <a:pt x="-225" y="6894"/>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 name="Google Shape;3956;p38">
                  <a:extLst>
                    <a:ext uri="{FF2B5EF4-FFF2-40B4-BE49-F238E27FC236}">
                      <a16:creationId xmlns:a16="http://schemas.microsoft.com/office/drawing/2014/main" id="{0E3D68CA-0696-4C6F-B7CE-4E1828FBF36A}"/>
                    </a:ext>
                  </a:extLst>
                </p:cNvPr>
                <p:cNvSpPr/>
                <p:nvPr/>
              </p:nvSpPr>
              <p:spPr>
                <a:xfrm>
                  <a:off x="4734837" y="5205912"/>
                  <a:ext cx="21257" cy="12299"/>
                </a:xfrm>
                <a:custGeom>
                  <a:avLst/>
                  <a:gdLst/>
                  <a:ahLst/>
                  <a:cxnLst/>
                  <a:rect l="l" t="t" r="r" b="b"/>
                  <a:pathLst>
                    <a:path w="21257" h="12299" extrusionOk="0">
                      <a:moveTo>
                        <a:pt x="535" y="6834"/>
                      </a:moveTo>
                      <a:lnTo>
                        <a:pt x="9370" y="11978"/>
                      </a:lnTo>
                      <a:cubicBezTo>
                        <a:pt x="10272" y="12406"/>
                        <a:pt x="11319" y="12406"/>
                        <a:pt x="12220"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 name="Google Shape;3957;p38">
                  <a:extLst>
                    <a:ext uri="{FF2B5EF4-FFF2-40B4-BE49-F238E27FC236}">
                      <a16:creationId xmlns:a16="http://schemas.microsoft.com/office/drawing/2014/main" id="{06E88344-B18E-464D-AE9A-8D175CD69033}"/>
                    </a:ext>
                  </a:extLst>
                </p:cNvPr>
                <p:cNvSpPr/>
                <p:nvPr/>
              </p:nvSpPr>
              <p:spPr>
                <a:xfrm>
                  <a:off x="4722523" y="5198768"/>
                  <a:ext cx="21411" cy="12299"/>
                </a:xfrm>
                <a:custGeom>
                  <a:avLst/>
                  <a:gdLst/>
                  <a:ahLst/>
                  <a:cxnLst/>
                  <a:rect l="l" t="t" r="r" b="b"/>
                  <a:pathLst>
                    <a:path w="21411" h="12299" extrusionOk="0">
                      <a:moveTo>
                        <a:pt x="689" y="6834"/>
                      </a:moveTo>
                      <a:lnTo>
                        <a:pt x="9524" y="11978"/>
                      </a:lnTo>
                      <a:cubicBezTo>
                        <a:pt x="10426" y="12406"/>
                        <a:pt x="11473" y="12406"/>
                        <a:pt x="12374" y="11978"/>
                      </a:cubicBezTo>
                      <a:lnTo>
                        <a:pt x="20734" y="7120"/>
                      </a:lnTo>
                      <a:cubicBezTo>
                        <a:pt x="21589" y="7120"/>
                        <a:pt x="21684" y="5882"/>
                        <a:pt x="20734" y="5501"/>
                      </a:cubicBezTo>
                      <a:lnTo>
                        <a:pt x="11899" y="357"/>
                      </a:lnTo>
                      <a:cubicBezTo>
                        <a:pt x="11008" y="-119"/>
                        <a:pt x="9940" y="-119"/>
                        <a:pt x="9049" y="357"/>
                      </a:cubicBezTo>
                      <a:lnTo>
                        <a:pt x="594" y="5215"/>
                      </a:lnTo>
                      <a:cubicBezTo>
                        <a:pt x="-166" y="5691"/>
                        <a:pt x="-261" y="6358"/>
                        <a:pt x="689"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 name="Google Shape;3958;p38">
                  <a:extLst>
                    <a:ext uri="{FF2B5EF4-FFF2-40B4-BE49-F238E27FC236}">
                      <a16:creationId xmlns:a16="http://schemas.microsoft.com/office/drawing/2014/main" id="{7CC5B54D-D492-4120-BA11-A1C82B10C303}"/>
                    </a:ext>
                  </a:extLst>
                </p:cNvPr>
                <p:cNvSpPr/>
                <p:nvPr/>
              </p:nvSpPr>
              <p:spPr>
                <a:xfrm>
                  <a:off x="4709923" y="5191470"/>
                  <a:ext cx="21210" cy="12299"/>
                </a:xfrm>
                <a:custGeom>
                  <a:avLst/>
                  <a:gdLst/>
                  <a:ahLst/>
                  <a:cxnLst/>
                  <a:rect l="l" t="t" r="r" b="b"/>
                  <a:pathLst>
                    <a:path w="21210" h="12299" extrusionOk="0">
                      <a:moveTo>
                        <a:pt x="464" y="6894"/>
                      </a:moveTo>
                      <a:lnTo>
                        <a:pt x="9299" y="11942"/>
                      </a:lnTo>
                      <a:cubicBezTo>
                        <a:pt x="10190" y="12418"/>
                        <a:pt x="11258" y="12418"/>
                        <a:pt x="12149" y="11942"/>
                      </a:cubicBezTo>
                      <a:lnTo>
                        <a:pt x="20604" y="7084"/>
                      </a:lnTo>
                      <a:cubicBezTo>
                        <a:pt x="21364" y="7084"/>
                        <a:pt x="21459" y="5846"/>
                        <a:pt x="20604" y="5465"/>
                      </a:cubicBezTo>
                      <a:lnTo>
                        <a:pt x="11769" y="322"/>
                      </a:lnTo>
                      <a:cubicBezTo>
                        <a:pt x="10868" y="-107"/>
                        <a:pt x="9821" y="-107"/>
                        <a:pt x="8919" y="322"/>
                      </a:cubicBezTo>
                      <a:lnTo>
                        <a:pt x="464" y="5274"/>
                      </a:lnTo>
                      <a:cubicBezTo>
                        <a:pt x="-106" y="5751"/>
                        <a:pt x="-201" y="6417"/>
                        <a:pt x="46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7" name="Google Shape;3959;p38">
                  <a:extLst>
                    <a:ext uri="{FF2B5EF4-FFF2-40B4-BE49-F238E27FC236}">
                      <a16:creationId xmlns:a16="http://schemas.microsoft.com/office/drawing/2014/main" id="{70FE7690-DE7D-4B18-AC13-71C4C142376B}"/>
                    </a:ext>
                  </a:extLst>
                </p:cNvPr>
                <p:cNvSpPr/>
                <p:nvPr/>
              </p:nvSpPr>
              <p:spPr>
                <a:xfrm>
                  <a:off x="4697392" y="5184231"/>
                  <a:ext cx="21235" cy="12298"/>
                </a:xfrm>
                <a:custGeom>
                  <a:avLst/>
                  <a:gdLst/>
                  <a:ahLst/>
                  <a:cxnLst/>
                  <a:rect l="l" t="t" r="r" b="b"/>
                  <a:pathLst>
                    <a:path w="21235" h="12298" extrusionOk="0">
                      <a:moveTo>
                        <a:pt x="454" y="6894"/>
                      </a:moveTo>
                      <a:lnTo>
                        <a:pt x="9289" y="11942"/>
                      </a:lnTo>
                      <a:cubicBezTo>
                        <a:pt x="10180" y="12418"/>
                        <a:pt x="11248" y="12418"/>
                        <a:pt x="12139" y="11942"/>
                      </a:cubicBezTo>
                      <a:lnTo>
                        <a:pt x="20594" y="7084"/>
                      </a:lnTo>
                      <a:cubicBezTo>
                        <a:pt x="21449" y="6608"/>
                        <a:pt x="21449" y="5846"/>
                        <a:pt x="20594" y="5465"/>
                      </a:cubicBezTo>
                      <a:lnTo>
                        <a:pt x="11759" y="321"/>
                      </a:lnTo>
                      <a:cubicBezTo>
                        <a:pt x="10858" y="-107"/>
                        <a:pt x="9811" y="-107"/>
                        <a:pt x="8909" y="321"/>
                      </a:cubicBezTo>
                      <a:lnTo>
                        <a:pt x="549" y="5179"/>
                      </a:lnTo>
                      <a:cubicBezTo>
                        <a:pt x="-116" y="5751"/>
                        <a:pt x="-211" y="6894"/>
                        <a:pt x="45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 name="Google Shape;3960;p38">
                  <a:extLst>
                    <a:ext uri="{FF2B5EF4-FFF2-40B4-BE49-F238E27FC236}">
                      <a16:creationId xmlns:a16="http://schemas.microsoft.com/office/drawing/2014/main" id="{CE7F9500-68A6-4D0B-B7E7-220FF228EF5E}"/>
                    </a:ext>
                  </a:extLst>
                </p:cNvPr>
                <p:cNvSpPr/>
                <p:nvPr/>
              </p:nvSpPr>
              <p:spPr>
                <a:xfrm>
                  <a:off x="4684958" y="5176992"/>
                  <a:ext cx="20976" cy="12299"/>
                </a:xfrm>
                <a:custGeom>
                  <a:avLst/>
                  <a:gdLst/>
                  <a:ahLst/>
                  <a:cxnLst/>
                  <a:rect l="l" t="t" r="r" b="b"/>
                  <a:pathLst>
                    <a:path w="20976" h="12299" extrusionOk="0">
                      <a:moveTo>
                        <a:pt x="253" y="6799"/>
                      </a:moveTo>
                      <a:lnTo>
                        <a:pt x="9089" y="11942"/>
                      </a:lnTo>
                      <a:cubicBezTo>
                        <a:pt x="9946" y="12418"/>
                        <a:pt x="10987" y="12418"/>
                        <a:pt x="11844" y="11942"/>
                      </a:cubicBezTo>
                      <a:lnTo>
                        <a:pt x="20299" y="7084"/>
                      </a:lnTo>
                      <a:cubicBezTo>
                        <a:pt x="21154" y="6608"/>
                        <a:pt x="21249" y="5846"/>
                        <a:pt x="20299" y="5465"/>
                      </a:cubicBezTo>
                      <a:lnTo>
                        <a:pt x="11464" y="321"/>
                      </a:lnTo>
                      <a:cubicBezTo>
                        <a:pt x="10562" y="-107"/>
                        <a:pt x="9515" y="-107"/>
                        <a:pt x="8614" y="321"/>
                      </a:cubicBezTo>
                      <a:lnTo>
                        <a:pt x="253" y="5179"/>
                      </a:lnTo>
                      <a:cubicBezTo>
                        <a:pt x="253" y="5655"/>
                        <a:pt x="-317" y="6417"/>
                        <a:pt x="253" y="6799"/>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 name="Google Shape;3961;p38">
                  <a:extLst>
                    <a:ext uri="{FF2B5EF4-FFF2-40B4-BE49-F238E27FC236}">
                      <a16:creationId xmlns:a16="http://schemas.microsoft.com/office/drawing/2014/main" id="{EFE37977-3C9D-48C4-A20A-AEEBE356A44F}"/>
                    </a:ext>
                  </a:extLst>
                </p:cNvPr>
                <p:cNvSpPr/>
                <p:nvPr/>
              </p:nvSpPr>
              <p:spPr>
                <a:xfrm>
                  <a:off x="4672326" y="5169717"/>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549"/>
                        <a:pt x="21531" y="5882"/>
                        <a:pt x="20581" y="5406"/>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 name="Google Shape;3962;p38">
                  <a:extLst>
                    <a:ext uri="{FF2B5EF4-FFF2-40B4-BE49-F238E27FC236}">
                      <a16:creationId xmlns:a16="http://schemas.microsoft.com/office/drawing/2014/main" id="{0D5AADC2-39EB-4D6E-B0DE-F919FAAF6DE2}"/>
                    </a:ext>
                  </a:extLst>
                </p:cNvPr>
                <p:cNvSpPr/>
                <p:nvPr/>
              </p:nvSpPr>
              <p:spPr>
                <a:xfrm>
                  <a:off x="4659785" y="5162478"/>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025"/>
                      </a:lnTo>
                      <a:cubicBezTo>
                        <a:pt x="21436" y="6548"/>
                        <a:pt x="21531" y="5881"/>
                        <a:pt x="20581" y="5405"/>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1" name="Google Shape;3963;p38">
                  <a:extLst>
                    <a:ext uri="{FF2B5EF4-FFF2-40B4-BE49-F238E27FC236}">
                      <a16:creationId xmlns:a16="http://schemas.microsoft.com/office/drawing/2014/main" id="{3EBEB0EA-4ED3-4AD6-B22E-42C06CD2C9AF}"/>
                    </a:ext>
                  </a:extLst>
                </p:cNvPr>
                <p:cNvSpPr/>
                <p:nvPr/>
              </p:nvSpPr>
              <p:spPr>
                <a:xfrm>
                  <a:off x="4647352" y="5155656"/>
                  <a:ext cx="21150" cy="12358"/>
                </a:xfrm>
                <a:custGeom>
                  <a:avLst/>
                  <a:gdLst/>
                  <a:ahLst/>
                  <a:cxnLst/>
                  <a:rect l="l" t="t" r="r" b="b"/>
                  <a:pathLst>
                    <a:path w="21150" h="12358" extrusionOk="0">
                      <a:moveTo>
                        <a:pt x="428" y="6894"/>
                      </a:moveTo>
                      <a:lnTo>
                        <a:pt x="9263" y="12037"/>
                      </a:lnTo>
                      <a:cubicBezTo>
                        <a:pt x="10164" y="12466"/>
                        <a:pt x="11211" y="12466"/>
                        <a:pt x="12113" y="12037"/>
                      </a:cubicBezTo>
                      <a:lnTo>
                        <a:pt x="20473" y="7084"/>
                      </a:lnTo>
                      <a:cubicBezTo>
                        <a:pt x="21328" y="7084"/>
                        <a:pt x="21423" y="5941"/>
                        <a:pt x="20473" y="5465"/>
                      </a:cubicBezTo>
                      <a:lnTo>
                        <a:pt x="11638" y="321"/>
                      </a:lnTo>
                      <a:cubicBezTo>
                        <a:pt x="10769" y="-107"/>
                        <a:pt x="9752" y="-107"/>
                        <a:pt x="8883" y="321"/>
                      </a:cubicBezTo>
                      <a:lnTo>
                        <a:pt x="428" y="5179"/>
                      </a:lnTo>
                      <a:cubicBezTo>
                        <a:pt x="-143" y="5274"/>
                        <a:pt x="-143" y="6036"/>
                        <a:pt x="428"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2" name="Google Shape;3964;p38">
                  <a:extLst>
                    <a:ext uri="{FF2B5EF4-FFF2-40B4-BE49-F238E27FC236}">
                      <a16:creationId xmlns:a16="http://schemas.microsoft.com/office/drawing/2014/main" id="{400C2F38-A5B5-4FDE-8594-9F47B38B6CF3}"/>
                    </a:ext>
                  </a:extLst>
                </p:cNvPr>
                <p:cNvSpPr/>
                <p:nvPr/>
              </p:nvSpPr>
              <p:spPr>
                <a:xfrm>
                  <a:off x="4634693" y="5148036"/>
                  <a:ext cx="21269" cy="12263"/>
                </a:xfrm>
                <a:custGeom>
                  <a:avLst/>
                  <a:gdLst/>
                  <a:ahLst/>
                  <a:cxnLst/>
                  <a:rect l="l" t="t" r="r" b="b"/>
                  <a:pathLst>
                    <a:path w="21269" h="12263" extrusionOk="0">
                      <a:moveTo>
                        <a:pt x="546" y="6798"/>
                      </a:moveTo>
                      <a:lnTo>
                        <a:pt x="9381" y="11942"/>
                      </a:lnTo>
                      <a:cubicBezTo>
                        <a:pt x="10283" y="12371"/>
                        <a:pt x="11330" y="12371"/>
                        <a:pt x="12232" y="11942"/>
                      </a:cubicBezTo>
                      <a:lnTo>
                        <a:pt x="20592" y="7084"/>
                      </a:lnTo>
                      <a:cubicBezTo>
                        <a:pt x="21447" y="6608"/>
                        <a:pt x="21542" y="5846"/>
                        <a:pt x="20592" y="5465"/>
                      </a:cubicBezTo>
                      <a:lnTo>
                        <a:pt x="11757" y="322"/>
                      </a:lnTo>
                      <a:cubicBezTo>
                        <a:pt x="10855" y="-107"/>
                        <a:pt x="9808" y="-107"/>
                        <a:pt x="8906" y="322"/>
                      </a:cubicBezTo>
                      <a:lnTo>
                        <a:pt x="451" y="5179"/>
                      </a:lnTo>
                      <a:cubicBezTo>
                        <a:pt x="-119" y="5656"/>
                        <a:pt x="-214" y="6417"/>
                        <a:pt x="546"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 name="Google Shape;3965;p38">
                  <a:extLst>
                    <a:ext uri="{FF2B5EF4-FFF2-40B4-BE49-F238E27FC236}">
                      <a16:creationId xmlns:a16="http://schemas.microsoft.com/office/drawing/2014/main" id="{53877EEC-DF09-4F6E-8AED-51514EF51DAF}"/>
                    </a:ext>
                  </a:extLst>
                </p:cNvPr>
                <p:cNvSpPr/>
                <p:nvPr/>
              </p:nvSpPr>
              <p:spPr>
                <a:xfrm>
                  <a:off x="4784985" y="5234904"/>
                  <a:ext cx="27256" cy="15823"/>
                </a:xfrm>
                <a:custGeom>
                  <a:avLst/>
                  <a:gdLst/>
                  <a:ahLst/>
                  <a:cxnLst/>
                  <a:rect l="l" t="t" r="r" b="b"/>
                  <a:pathLst>
                    <a:path w="27256" h="15823" extrusionOk="0">
                      <a:moveTo>
                        <a:pt x="454" y="6894"/>
                      </a:moveTo>
                      <a:lnTo>
                        <a:pt x="15369" y="15466"/>
                      </a:lnTo>
                      <a:cubicBezTo>
                        <a:pt x="16226" y="15942"/>
                        <a:pt x="17267" y="15942"/>
                        <a:pt x="18124" y="15466"/>
                      </a:cubicBezTo>
                      <a:lnTo>
                        <a:pt x="26580" y="10608"/>
                      </a:lnTo>
                      <a:cubicBezTo>
                        <a:pt x="27435" y="10132"/>
                        <a:pt x="27530" y="9370"/>
                        <a:pt x="26580" y="8989"/>
                      </a:cubicBezTo>
                      <a:lnTo>
                        <a:pt x="11759" y="322"/>
                      </a:lnTo>
                      <a:cubicBezTo>
                        <a:pt x="10858" y="-107"/>
                        <a:pt x="9811" y="-107"/>
                        <a:pt x="8909" y="322"/>
                      </a:cubicBezTo>
                      <a:lnTo>
                        <a:pt x="549" y="5179"/>
                      </a:lnTo>
                      <a:cubicBezTo>
                        <a:pt x="-116" y="5751"/>
                        <a:pt x="-211" y="6513"/>
                        <a:pt x="45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 name="Google Shape;3966;p38">
                  <a:extLst>
                    <a:ext uri="{FF2B5EF4-FFF2-40B4-BE49-F238E27FC236}">
                      <a16:creationId xmlns:a16="http://schemas.microsoft.com/office/drawing/2014/main" id="{9D015F39-D58C-4EB8-9ACD-D6866D32B098}"/>
                    </a:ext>
                  </a:extLst>
                </p:cNvPr>
                <p:cNvSpPr/>
                <p:nvPr/>
              </p:nvSpPr>
              <p:spPr>
                <a:xfrm>
                  <a:off x="4610064" y="5140680"/>
                  <a:ext cx="33535" cy="17487"/>
                </a:xfrm>
                <a:custGeom>
                  <a:avLst/>
                  <a:gdLst/>
                  <a:ahLst/>
                  <a:cxnLst/>
                  <a:rect l="l" t="t" r="r" b="b"/>
                  <a:pathLst>
                    <a:path w="33535" h="17487" extrusionOk="0">
                      <a:moveTo>
                        <a:pt x="24131" y="343"/>
                      </a:moveTo>
                      <a:lnTo>
                        <a:pt x="32966" y="5487"/>
                      </a:lnTo>
                      <a:cubicBezTo>
                        <a:pt x="33726" y="5487"/>
                        <a:pt x="33726" y="6534"/>
                        <a:pt x="32966" y="6915"/>
                      </a:cubicBezTo>
                      <a:lnTo>
                        <a:pt x="24036" y="12154"/>
                      </a:lnTo>
                      <a:cubicBezTo>
                        <a:pt x="23222" y="12535"/>
                        <a:pt x="22284" y="12535"/>
                        <a:pt x="21471" y="12154"/>
                      </a:cubicBezTo>
                      <a:lnTo>
                        <a:pt x="20711" y="11678"/>
                      </a:lnTo>
                      <a:cubicBezTo>
                        <a:pt x="19963" y="11306"/>
                        <a:pt x="19083" y="11306"/>
                        <a:pt x="18336" y="11678"/>
                      </a:cubicBezTo>
                      <a:lnTo>
                        <a:pt x="8835" y="17202"/>
                      </a:lnTo>
                      <a:cubicBezTo>
                        <a:pt x="7990" y="17583"/>
                        <a:pt x="7021" y="17583"/>
                        <a:pt x="6175" y="17202"/>
                      </a:cubicBezTo>
                      <a:lnTo>
                        <a:pt x="570" y="13964"/>
                      </a:lnTo>
                      <a:cubicBezTo>
                        <a:pt x="-190" y="13487"/>
                        <a:pt x="-190" y="12821"/>
                        <a:pt x="570" y="12440"/>
                      </a:cubicBezTo>
                      <a:lnTo>
                        <a:pt x="9405" y="7296"/>
                      </a:lnTo>
                      <a:lnTo>
                        <a:pt x="11210" y="6248"/>
                      </a:lnTo>
                      <a:lnTo>
                        <a:pt x="12540" y="5487"/>
                      </a:lnTo>
                      <a:lnTo>
                        <a:pt x="13870" y="4725"/>
                      </a:lnTo>
                      <a:lnTo>
                        <a:pt x="21471" y="343"/>
                      </a:lnTo>
                      <a:cubicBezTo>
                        <a:pt x="22298" y="-114"/>
                        <a:pt x="23302" y="-114"/>
                        <a:pt x="24131" y="343"/>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 name="Google Shape;3967;p38">
                  <a:extLst>
                    <a:ext uri="{FF2B5EF4-FFF2-40B4-BE49-F238E27FC236}">
                      <a16:creationId xmlns:a16="http://schemas.microsoft.com/office/drawing/2014/main" id="{48BE06B6-82D9-43E0-B1CE-BE28E272F6E0}"/>
                    </a:ext>
                  </a:extLst>
                </p:cNvPr>
                <p:cNvSpPr/>
                <p:nvPr/>
              </p:nvSpPr>
              <p:spPr>
                <a:xfrm>
                  <a:off x="4754598" y="5259443"/>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025"/>
                      </a:lnTo>
                      <a:cubicBezTo>
                        <a:pt x="21436" y="7025"/>
                        <a:pt x="21531" y="5882"/>
                        <a:pt x="20581" y="5405"/>
                      </a:cubicBezTo>
                      <a:lnTo>
                        <a:pt x="11745" y="357"/>
                      </a:lnTo>
                      <a:cubicBezTo>
                        <a:pt x="10854" y="-119"/>
                        <a:pt x="9786" y="-119"/>
                        <a:pt x="8895"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 name="Google Shape;3968;p38">
                  <a:extLst>
                    <a:ext uri="{FF2B5EF4-FFF2-40B4-BE49-F238E27FC236}">
                      <a16:creationId xmlns:a16="http://schemas.microsoft.com/office/drawing/2014/main" id="{B3CBA214-EB47-4C17-82F2-131F8AE79955}"/>
                    </a:ext>
                  </a:extLst>
                </p:cNvPr>
                <p:cNvSpPr/>
                <p:nvPr/>
              </p:nvSpPr>
              <p:spPr>
                <a:xfrm>
                  <a:off x="4742212" y="5252239"/>
                  <a:ext cx="20746" cy="12299"/>
                </a:xfrm>
                <a:custGeom>
                  <a:avLst/>
                  <a:gdLst/>
                  <a:ahLst/>
                  <a:cxnLst/>
                  <a:rect l="l" t="t" r="r" b="b"/>
                  <a:pathLst>
                    <a:path w="20746" h="12299" extrusionOk="0">
                      <a:moveTo>
                        <a:pt x="0" y="6798"/>
                      </a:moveTo>
                      <a:lnTo>
                        <a:pt x="8835" y="11942"/>
                      </a:lnTo>
                      <a:cubicBezTo>
                        <a:pt x="9726" y="12418"/>
                        <a:pt x="10794" y="12418"/>
                        <a:pt x="11685" y="11942"/>
                      </a:cubicBezTo>
                      <a:lnTo>
                        <a:pt x="20141" y="7084"/>
                      </a:lnTo>
                      <a:cubicBezTo>
                        <a:pt x="20901" y="7084"/>
                        <a:pt x="20996" y="5846"/>
                        <a:pt x="20141" y="5465"/>
                      </a:cubicBezTo>
                      <a:lnTo>
                        <a:pt x="11305" y="322"/>
                      </a:lnTo>
                      <a:cubicBezTo>
                        <a:pt x="10404" y="-107"/>
                        <a:pt x="9357" y="-107"/>
                        <a:pt x="8455" y="322"/>
                      </a:cubicBezTo>
                      <a:lnTo>
                        <a:pt x="0" y="5179"/>
                      </a:lnTo>
                      <a:cubicBezTo>
                        <a:pt x="0" y="5560"/>
                        <a:pt x="0" y="6417"/>
                        <a:pt x="0"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 name="Google Shape;3969;p38">
                  <a:extLst>
                    <a:ext uri="{FF2B5EF4-FFF2-40B4-BE49-F238E27FC236}">
                      <a16:creationId xmlns:a16="http://schemas.microsoft.com/office/drawing/2014/main" id="{AAE3CC26-45F7-4129-8704-1ED643A01E8A}"/>
                    </a:ext>
                  </a:extLst>
                </p:cNvPr>
                <p:cNvSpPr/>
                <p:nvPr/>
              </p:nvSpPr>
              <p:spPr>
                <a:xfrm>
                  <a:off x="4729612" y="5245000"/>
                  <a:ext cx="21257" cy="12299"/>
                </a:xfrm>
                <a:custGeom>
                  <a:avLst/>
                  <a:gdLst/>
                  <a:ahLst/>
                  <a:cxnLst/>
                  <a:rect l="l" t="t" r="r" b="b"/>
                  <a:pathLst>
                    <a:path w="21257" h="12299" extrusionOk="0">
                      <a:moveTo>
                        <a:pt x="535" y="6894"/>
                      </a:moveTo>
                      <a:lnTo>
                        <a:pt x="9370" y="11942"/>
                      </a:lnTo>
                      <a:cubicBezTo>
                        <a:pt x="10261" y="12418"/>
                        <a:pt x="11329" y="12418"/>
                        <a:pt x="12220" y="11942"/>
                      </a:cubicBezTo>
                      <a:lnTo>
                        <a:pt x="20581" y="7084"/>
                      </a:lnTo>
                      <a:cubicBezTo>
                        <a:pt x="21436" y="6608"/>
                        <a:pt x="21531" y="5846"/>
                        <a:pt x="20581" y="5465"/>
                      </a:cubicBezTo>
                      <a:lnTo>
                        <a:pt x="11745" y="322"/>
                      </a:lnTo>
                      <a:cubicBezTo>
                        <a:pt x="10876" y="-107"/>
                        <a:pt x="9859" y="-107"/>
                        <a:pt x="8990" y="322"/>
                      </a:cubicBezTo>
                      <a:lnTo>
                        <a:pt x="535" y="5274"/>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 name="Google Shape;3970;p38">
                  <a:extLst>
                    <a:ext uri="{FF2B5EF4-FFF2-40B4-BE49-F238E27FC236}">
                      <a16:creationId xmlns:a16="http://schemas.microsoft.com/office/drawing/2014/main" id="{9DF394F4-0284-4FD5-B611-93D08C95AD03}"/>
                    </a:ext>
                  </a:extLst>
                </p:cNvPr>
                <p:cNvSpPr/>
                <p:nvPr/>
              </p:nvSpPr>
              <p:spPr>
                <a:xfrm>
                  <a:off x="4623423" y="5183528"/>
                  <a:ext cx="21234" cy="12299"/>
                </a:xfrm>
                <a:custGeom>
                  <a:avLst/>
                  <a:gdLst/>
                  <a:ahLst/>
                  <a:cxnLst/>
                  <a:rect l="l" t="t" r="r" b="b"/>
                  <a:pathLst>
                    <a:path w="21234" h="12299" extrusionOk="0">
                      <a:moveTo>
                        <a:pt x="511" y="6834"/>
                      </a:moveTo>
                      <a:lnTo>
                        <a:pt x="9347" y="11978"/>
                      </a:lnTo>
                      <a:cubicBezTo>
                        <a:pt x="10248" y="12406"/>
                        <a:pt x="11295" y="12406"/>
                        <a:pt x="12197" y="11978"/>
                      </a:cubicBezTo>
                      <a:lnTo>
                        <a:pt x="20557" y="7025"/>
                      </a:lnTo>
                      <a:cubicBezTo>
                        <a:pt x="21412" y="6549"/>
                        <a:pt x="21507" y="5882"/>
                        <a:pt x="20557" y="5405"/>
                      </a:cubicBezTo>
                      <a:lnTo>
                        <a:pt x="11722" y="357"/>
                      </a:lnTo>
                      <a:cubicBezTo>
                        <a:pt x="10831" y="-119"/>
                        <a:pt x="9763" y="-119"/>
                        <a:pt x="8872" y="357"/>
                      </a:cubicBezTo>
                      <a:lnTo>
                        <a:pt x="416" y="5215"/>
                      </a:lnTo>
                      <a:cubicBezTo>
                        <a:pt x="-154" y="5691"/>
                        <a:pt x="-154" y="6453"/>
                        <a:pt x="511"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9" name="Google Shape;3971;p38">
                  <a:extLst>
                    <a:ext uri="{FF2B5EF4-FFF2-40B4-BE49-F238E27FC236}">
                      <a16:creationId xmlns:a16="http://schemas.microsoft.com/office/drawing/2014/main" id="{487E2891-B28D-4422-A59F-074ECBBEBA00}"/>
                    </a:ext>
                  </a:extLst>
                </p:cNvPr>
                <p:cNvSpPr/>
                <p:nvPr/>
              </p:nvSpPr>
              <p:spPr>
                <a:xfrm>
                  <a:off x="4610954" y="5176325"/>
                  <a:ext cx="21257" cy="12299"/>
                </a:xfrm>
                <a:custGeom>
                  <a:avLst/>
                  <a:gdLst/>
                  <a:ahLst/>
                  <a:cxnLst/>
                  <a:rect l="l" t="t" r="r" b="b"/>
                  <a:pathLst>
                    <a:path w="21257" h="12299" extrusionOk="0">
                      <a:moveTo>
                        <a:pt x="535" y="6798"/>
                      </a:moveTo>
                      <a:lnTo>
                        <a:pt x="9370" y="11942"/>
                      </a:lnTo>
                      <a:cubicBezTo>
                        <a:pt x="10227" y="12418"/>
                        <a:pt x="11268" y="12418"/>
                        <a:pt x="12125" y="11942"/>
                      </a:cubicBezTo>
                      <a:lnTo>
                        <a:pt x="20581" y="7084"/>
                      </a:lnTo>
                      <a:cubicBezTo>
                        <a:pt x="21436" y="6608"/>
                        <a:pt x="21531" y="5846"/>
                        <a:pt x="20581" y="5465"/>
                      </a:cubicBezTo>
                      <a:lnTo>
                        <a:pt x="11745" y="322"/>
                      </a:lnTo>
                      <a:cubicBezTo>
                        <a:pt x="10876" y="-107"/>
                        <a:pt x="9859" y="-107"/>
                        <a:pt x="8990" y="322"/>
                      </a:cubicBezTo>
                      <a:lnTo>
                        <a:pt x="535" y="5179"/>
                      </a:lnTo>
                      <a:cubicBezTo>
                        <a:pt x="-130" y="5274"/>
                        <a:pt x="-225" y="6417"/>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0" name="Google Shape;3972;p38">
                  <a:extLst>
                    <a:ext uri="{FF2B5EF4-FFF2-40B4-BE49-F238E27FC236}">
                      <a16:creationId xmlns:a16="http://schemas.microsoft.com/office/drawing/2014/main" id="{63B1B6D5-FF56-44BB-852A-5C8FFD8AAB09}"/>
                    </a:ext>
                  </a:extLst>
                </p:cNvPr>
                <p:cNvSpPr/>
                <p:nvPr/>
              </p:nvSpPr>
              <p:spPr>
                <a:xfrm>
                  <a:off x="4598509" y="5169086"/>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6608"/>
                        <a:pt x="21531" y="5846"/>
                        <a:pt x="20581" y="5465"/>
                      </a:cubicBezTo>
                      <a:lnTo>
                        <a:pt x="11745" y="322"/>
                      </a:lnTo>
                      <a:cubicBezTo>
                        <a:pt x="10844" y="-107"/>
                        <a:pt x="9797" y="-107"/>
                        <a:pt x="8895" y="322"/>
                      </a:cubicBezTo>
                      <a:lnTo>
                        <a:pt x="535" y="5274"/>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1" name="Google Shape;3973;p38">
                  <a:extLst>
                    <a:ext uri="{FF2B5EF4-FFF2-40B4-BE49-F238E27FC236}">
                      <a16:creationId xmlns:a16="http://schemas.microsoft.com/office/drawing/2014/main" id="{724EA8D1-2F76-439E-A6C0-FD03A2145B7F}"/>
                    </a:ext>
                  </a:extLst>
                </p:cNvPr>
                <p:cNvSpPr/>
                <p:nvPr/>
              </p:nvSpPr>
              <p:spPr>
                <a:xfrm>
                  <a:off x="4586039" y="5161907"/>
                  <a:ext cx="21210" cy="12298"/>
                </a:xfrm>
                <a:custGeom>
                  <a:avLst/>
                  <a:gdLst/>
                  <a:ahLst/>
                  <a:cxnLst/>
                  <a:rect l="l" t="t" r="r" b="b"/>
                  <a:pathLst>
                    <a:path w="21210" h="12298" extrusionOk="0">
                      <a:moveTo>
                        <a:pt x="464" y="6834"/>
                      </a:moveTo>
                      <a:lnTo>
                        <a:pt x="9299" y="11978"/>
                      </a:lnTo>
                      <a:cubicBezTo>
                        <a:pt x="10201" y="12406"/>
                        <a:pt x="11248" y="12406"/>
                        <a:pt x="12149" y="11978"/>
                      </a:cubicBezTo>
                      <a:lnTo>
                        <a:pt x="20604" y="7120"/>
                      </a:lnTo>
                      <a:cubicBezTo>
                        <a:pt x="21364" y="6644"/>
                        <a:pt x="21459" y="5881"/>
                        <a:pt x="20604" y="5501"/>
                      </a:cubicBezTo>
                      <a:lnTo>
                        <a:pt x="11769" y="357"/>
                      </a:lnTo>
                      <a:cubicBezTo>
                        <a:pt x="10878" y="-119"/>
                        <a:pt x="9810" y="-119"/>
                        <a:pt x="8919" y="357"/>
                      </a:cubicBezTo>
                      <a:lnTo>
                        <a:pt x="464" y="5215"/>
                      </a:lnTo>
                      <a:cubicBezTo>
                        <a:pt x="-106" y="5691"/>
                        <a:pt x="-201" y="6358"/>
                        <a:pt x="46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2" name="Google Shape;3974;p38">
                  <a:extLst>
                    <a:ext uri="{FF2B5EF4-FFF2-40B4-BE49-F238E27FC236}">
                      <a16:creationId xmlns:a16="http://schemas.microsoft.com/office/drawing/2014/main" id="{8D24D347-9A62-4E90-A5D1-BD1D260711AD}"/>
                    </a:ext>
                  </a:extLst>
                </p:cNvPr>
                <p:cNvSpPr/>
                <p:nvPr/>
              </p:nvSpPr>
              <p:spPr>
                <a:xfrm>
                  <a:off x="4713902" y="5236011"/>
                  <a:ext cx="24523" cy="14108"/>
                </a:xfrm>
                <a:custGeom>
                  <a:avLst/>
                  <a:gdLst/>
                  <a:ahLst/>
                  <a:cxnLst/>
                  <a:rect l="l" t="t" r="r" b="b"/>
                  <a:pathLst>
                    <a:path w="24523" h="14108" extrusionOk="0">
                      <a:moveTo>
                        <a:pt x="570" y="6739"/>
                      </a:moveTo>
                      <a:lnTo>
                        <a:pt x="12635" y="13787"/>
                      </a:lnTo>
                      <a:cubicBezTo>
                        <a:pt x="13505" y="14216"/>
                        <a:pt x="14521" y="14216"/>
                        <a:pt x="15390" y="13787"/>
                      </a:cubicBezTo>
                      <a:lnTo>
                        <a:pt x="23846" y="8930"/>
                      </a:lnTo>
                      <a:cubicBezTo>
                        <a:pt x="24701" y="8453"/>
                        <a:pt x="24796" y="7691"/>
                        <a:pt x="23846" y="7310"/>
                      </a:cubicBezTo>
                      <a:lnTo>
                        <a:pt x="11780" y="357"/>
                      </a:lnTo>
                      <a:cubicBezTo>
                        <a:pt x="10923" y="-119"/>
                        <a:pt x="9882" y="-119"/>
                        <a:pt x="9025" y="357"/>
                      </a:cubicBezTo>
                      <a:lnTo>
                        <a:pt x="570" y="5215"/>
                      </a:lnTo>
                      <a:cubicBezTo>
                        <a:pt x="-190" y="5596"/>
                        <a:pt x="-190" y="6358"/>
                        <a:pt x="570" y="6739"/>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3" name="Google Shape;3975;p38">
                  <a:extLst>
                    <a:ext uri="{FF2B5EF4-FFF2-40B4-BE49-F238E27FC236}">
                      <a16:creationId xmlns:a16="http://schemas.microsoft.com/office/drawing/2014/main" id="{7F70820B-7DAC-4221-AD07-6D317F5641DA}"/>
                    </a:ext>
                  </a:extLst>
                </p:cNvPr>
                <p:cNvSpPr/>
                <p:nvPr/>
              </p:nvSpPr>
              <p:spPr>
                <a:xfrm>
                  <a:off x="4635943" y="5190803"/>
                  <a:ext cx="24413" cy="14108"/>
                </a:xfrm>
                <a:custGeom>
                  <a:avLst/>
                  <a:gdLst/>
                  <a:ahLst/>
                  <a:cxnLst/>
                  <a:rect l="l" t="t" r="r" b="b"/>
                  <a:pathLst>
                    <a:path w="24413" h="14108" extrusionOk="0">
                      <a:moveTo>
                        <a:pt x="436" y="6798"/>
                      </a:moveTo>
                      <a:lnTo>
                        <a:pt x="12502" y="13752"/>
                      </a:lnTo>
                      <a:cubicBezTo>
                        <a:pt x="13393" y="14228"/>
                        <a:pt x="14461" y="14228"/>
                        <a:pt x="15352" y="13752"/>
                      </a:cubicBezTo>
                      <a:lnTo>
                        <a:pt x="23807" y="8894"/>
                      </a:lnTo>
                      <a:cubicBezTo>
                        <a:pt x="24567" y="8418"/>
                        <a:pt x="24662" y="7656"/>
                        <a:pt x="23807" y="7275"/>
                      </a:cubicBezTo>
                      <a:lnTo>
                        <a:pt x="11932" y="322"/>
                      </a:lnTo>
                      <a:cubicBezTo>
                        <a:pt x="11030" y="-107"/>
                        <a:pt x="9983" y="-107"/>
                        <a:pt x="9082" y="322"/>
                      </a:cubicBezTo>
                      <a:lnTo>
                        <a:pt x="721" y="5179"/>
                      </a:lnTo>
                      <a:cubicBezTo>
                        <a:pt x="-134" y="5656"/>
                        <a:pt x="-229" y="6418"/>
                        <a:pt x="436"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4" name="Google Shape;3976;p38">
                  <a:extLst>
                    <a:ext uri="{FF2B5EF4-FFF2-40B4-BE49-F238E27FC236}">
                      <a16:creationId xmlns:a16="http://schemas.microsoft.com/office/drawing/2014/main" id="{9106819F-48B3-4464-9812-1EB6EF1CE61A}"/>
                    </a:ext>
                  </a:extLst>
                </p:cNvPr>
                <p:cNvSpPr/>
                <p:nvPr/>
              </p:nvSpPr>
              <p:spPr>
                <a:xfrm>
                  <a:off x="4651601" y="5199816"/>
                  <a:ext cx="71148" cy="41195"/>
                </a:xfrm>
                <a:custGeom>
                  <a:avLst/>
                  <a:gdLst/>
                  <a:ahLst/>
                  <a:cxnLst/>
                  <a:rect l="l" t="t" r="r" b="b"/>
                  <a:pathLst>
                    <a:path w="71148" h="41195" extrusionOk="0">
                      <a:moveTo>
                        <a:pt x="454" y="6834"/>
                      </a:moveTo>
                      <a:lnTo>
                        <a:pt x="59260" y="40839"/>
                      </a:lnTo>
                      <a:cubicBezTo>
                        <a:pt x="60117" y="41315"/>
                        <a:pt x="61159" y="41315"/>
                        <a:pt x="62016" y="40839"/>
                      </a:cubicBezTo>
                      <a:lnTo>
                        <a:pt x="70471" y="35981"/>
                      </a:lnTo>
                      <a:cubicBezTo>
                        <a:pt x="71326" y="35505"/>
                        <a:pt x="71421" y="34742"/>
                        <a:pt x="70471" y="34361"/>
                      </a:cubicBezTo>
                      <a:lnTo>
                        <a:pt x="11759" y="357"/>
                      </a:lnTo>
                      <a:cubicBezTo>
                        <a:pt x="10868" y="-119"/>
                        <a:pt x="9800" y="-119"/>
                        <a:pt x="8909" y="357"/>
                      </a:cubicBezTo>
                      <a:lnTo>
                        <a:pt x="549" y="5215"/>
                      </a:lnTo>
                      <a:cubicBezTo>
                        <a:pt x="-116" y="5691"/>
                        <a:pt x="-211" y="6453"/>
                        <a:pt x="45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5" name="Google Shape;3977;p38">
                  <a:extLst>
                    <a:ext uri="{FF2B5EF4-FFF2-40B4-BE49-F238E27FC236}">
                      <a16:creationId xmlns:a16="http://schemas.microsoft.com/office/drawing/2014/main" id="{67C4FD5E-2440-4582-B55F-952E4C906F2B}"/>
                    </a:ext>
                  </a:extLst>
                </p:cNvPr>
                <p:cNvSpPr/>
                <p:nvPr/>
              </p:nvSpPr>
              <p:spPr>
                <a:xfrm>
                  <a:off x="4756949" y="5232713"/>
                  <a:ext cx="21210" cy="12299"/>
                </a:xfrm>
                <a:custGeom>
                  <a:avLst/>
                  <a:gdLst/>
                  <a:ahLst/>
                  <a:cxnLst/>
                  <a:rect l="l" t="t" r="r" b="b"/>
                  <a:pathLst>
                    <a:path w="21210" h="12299" extrusionOk="0">
                      <a:moveTo>
                        <a:pt x="464" y="6894"/>
                      </a:moveTo>
                      <a:lnTo>
                        <a:pt x="9299" y="11942"/>
                      </a:lnTo>
                      <a:cubicBezTo>
                        <a:pt x="10190" y="12418"/>
                        <a:pt x="11258" y="12418"/>
                        <a:pt x="12149" y="11942"/>
                      </a:cubicBezTo>
                      <a:lnTo>
                        <a:pt x="20604" y="7084"/>
                      </a:lnTo>
                      <a:cubicBezTo>
                        <a:pt x="21364" y="6608"/>
                        <a:pt x="21459" y="5846"/>
                        <a:pt x="20604" y="5465"/>
                      </a:cubicBezTo>
                      <a:lnTo>
                        <a:pt x="11769" y="321"/>
                      </a:lnTo>
                      <a:cubicBezTo>
                        <a:pt x="10868" y="-107"/>
                        <a:pt x="9821" y="-107"/>
                        <a:pt x="8919" y="321"/>
                      </a:cubicBezTo>
                      <a:lnTo>
                        <a:pt x="464" y="5275"/>
                      </a:lnTo>
                      <a:cubicBezTo>
                        <a:pt x="-106" y="6036"/>
                        <a:pt x="-201" y="6036"/>
                        <a:pt x="46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6" name="Google Shape;3978;p38">
                  <a:extLst>
                    <a:ext uri="{FF2B5EF4-FFF2-40B4-BE49-F238E27FC236}">
                      <a16:creationId xmlns:a16="http://schemas.microsoft.com/office/drawing/2014/main" id="{9F411D84-BDF7-48D6-A2B0-BEC9C7ED57A2}"/>
                    </a:ext>
                  </a:extLst>
                </p:cNvPr>
                <p:cNvSpPr/>
                <p:nvPr/>
              </p:nvSpPr>
              <p:spPr>
                <a:xfrm>
                  <a:off x="4744433" y="5225534"/>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7120"/>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7" name="Google Shape;3979;p38">
                  <a:extLst>
                    <a:ext uri="{FF2B5EF4-FFF2-40B4-BE49-F238E27FC236}">
                      <a16:creationId xmlns:a16="http://schemas.microsoft.com/office/drawing/2014/main" id="{2C861FD9-0600-4C30-A466-B870D37C92FF}"/>
                    </a:ext>
                  </a:extLst>
                </p:cNvPr>
                <p:cNvSpPr/>
                <p:nvPr/>
              </p:nvSpPr>
              <p:spPr>
                <a:xfrm>
                  <a:off x="4732035" y="5218330"/>
                  <a:ext cx="21424" cy="12263"/>
                </a:xfrm>
                <a:custGeom>
                  <a:avLst/>
                  <a:gdLst/>
                  <a:ahLst/>
                  <a:cxnLst/>
                  <a:rect l="l" t="t" r="r" b="b"/>
                  <a:pathLst>
                    <a:path w="21424" h="12263" extrusionOk="0">
                      <a:moveTo>
                        <a:pt x="677" y="6798"/>
                      </a:moveTo>
                      <a:lnTo>
                        <a:pt x="9513" y="11942"/>
                      </a:lnTo>
                      <a:cubicBezTo>
                        <a:pt x="10414" y="12371"/>
                        <a:pt x="11461" y="12371"/>
                        <a:pt x="12363" y="11942"/>
                      </a:cubicBezTo>
                      <a:lnTo>
                        <a:pt x="20818" y="7084"/>
                      </a:lnTo>
                      <a:cubicBezTo>
                        <a:pt x="21578" y="6608"/>
                        <a:pt x="21673" y="5846"/>
                        <a:pt x="20818" y="5465"/>
                      </a:cubicBezTo>
                      <a:lnTo>
                        <a:pt x="11983" y="322"/>
                      </a:lnTo>
                      <a:cubicBezTo>
                        <a:pt x="11081" y="-107"/>
                        <a:pt x="10034" y="-107"/>
                        <a:pt x="9133" y="322"/>
                      </a:cubicBezTo>
                      <a:lnTo>
                        <a:pt x="677" y="5179"/>
                      </a:lnTo>
                      <a:cubicBezTo>
                        <a:pt x="-178" y="5656"/>
                        <a:pt x="-273" y="6417"/>
                        <a:pt x="677"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8" name="Google Shape;3980;p38">
                  <a:extLst>
                    <a:ext uri="{FF2B5EF4-FFF2-40B4-BE49-F238E27FC236}">
                      <a16:creationId xmlns:a16="http://schemas.microsoft.com/office/drawing/2014/main" id="{7C7BC862-9162-4789-8710-7E96640A993C}"/>
                    </a:ext>
                  </a:extLst>
                </p:cNvPr>
                <p:cNvSpPr/>
                <p:nvPr/>
              </p:nvSpPr>
              <p:spPr>
                <a:xfrm>
                  <a:off x="4719447" y="5211091"/>
                  <a:ext cx="21257" cy="12299"/>
                </a:xfrm>
                <a:custGeom>
                  <a:avLst/>
                  <a:gdLst/>
                  <a:ahLst/>
                  <a:cxnLst/>
                  <a:rect l="l" t="t" r="r" b="b"/>
                  <a:pathLst>
                    <a:path w="21257" h="12299" extrusionOk="0">
                      <a:moveTo>
                        <a:pt x="535" y="6798"/>
                      </a:moveTo>
                      <a:lnTo>
                        <a:pt x="9370" y="11942"/>
                      </a:lnTo>
                      <a:cubicBezTo>
                        <a:pt x="10227" y="12418"/>
                        <a:pt x="11268" y="12418"/>
                        <a:pt x="12125" y="11942"/>
                      </a:cubicBezTo>
                      <a:lnTo>
                        <a:pt x="20581" y="7084"/>
                      </a:lnTo>
                      <a:cubicBezTo>
                        <a:pt x="21436" y="6608"/>
                        <a:pt x="21531" y="5941"/>
                        <a:pt x="20581" y="5465"/>
                      </a:cubicBezTo>
                      <a:lnTo>
                        <a:pt x="11745" y="322"/>
                      </a:lnTo>
                      <a:cubicBezTo>
                        <a:pt x="10876" y="-107"/>
                        <a:pt x="9859" y="-107"/>
                        <a:pt x="8990" y="322"/>
                      </a:cubicBezTo>
                      <a:lnTo>
                        <a:pt x="535" y="5179"/>
                      </a:lnTo>
                      <a:cubicBezTo>
                        <a:pt x="-130" y="5656"/>
                        <a:pt x="-225" y="6417"/>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9" name="Google Shape;3981;p38">
                  <a:extLst>
                    <a:ext uri="{FF2B5EF4-FFF2-40B4-BE49-F238E27FC236}">
                      <a16:creationId xmlns:a16="http://schemas.microsoft.com/office/drawing/2014/main" id="{EC7E8A89-EAD8-4C7D-A1AF-8D6CA35A7CE4}"/>
                    </a:ext>
                  </a:extLst>
                </p:cNvPr>
                <p:cNvSpPr/>
                <p:nvPr/>
              </p:nvSpPr>
              <p:spPr>
                <a:xfrm>
                  <a:off x="4706978" y="5203817"/>
                  <a:ext cx="21210" cy="12299"/>
                </a:xfrm>
                <a:custGeom>
                  <a:avLst/>
                  <a:gdLst/>
                  <a:ahLst/>
                  <a:cxnLst/>
                  <a:rect l="l" t="t" r="r" b="b"/>
                  <a:pathLst>
                    <a:path w="21210" h="12299" extrusionOk="0">
                      <a:moveTo>
                        <a:pt x="464" y="6834"/>
                      </a:moveTo>
                      <a:lnTo>
                        <a:pt x="9299" y="11978"/>
                      </a:lnTo>
                      <a:cubicBezTo>
                        <a:pt x="10201" y="12406"/>
                        <a:pt x="11248" y="12406"/>
                        <a:pt x="12149" y="11978"/>
                      </a:cubicBezTo>
                      <a:lnTo>
                        <a:pt x="20604" y="7025"/>
                      </a:lnTo>
                      <a:cubicBezTo>
                        <a:pt x="21364" y="6548"/>
                        <a:pt x="21459" y="5882"/>
                        <a:pt x="20604" y="5405"/>
                      </a:cubicBezTo>
                      <a:lnTo>
                        <a:pt x="11769" y="357"/>
                      </a:lnTo>
                      <a:cubicBezTo>
                        <a:pt x="10878" y="-119"/>
                        <a:pt x="9810" y="-119"/>
                        <a:pt x="8919" y="357"/>
                      </a:cubicBezTo>
                      <a:lnTo>
                        <a:pt x="464" y="5215"/>
                      </a:lnTo>
                      <a:cubicBezTo>
                        <a:pt x="-106" y="5691"/>
                        <a:pt x="-201" y="6358"/>
                        <a:pt x="46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0" name="Google Shape;3982;p38">
                  <a:extLst>
                    <a:ext uri="{FF2B5EF4-FFF2-40B4-BE49-F238E27FC236}">
                      <a16:creationId xmlns:a16="http://schemas.microsoft.com/office/drawing/2014/main" id="{48976377-2AE6-4F05-8B8C-F6C7AF457F79}"/>
                    </a:ext>
                  </a:extLst>
                </p:cNvPr>
                <p:cNvSpPr/>
                <p:nvPr/>
              </p:nvSpPr>
              <p:spPr>
                <a:xfrm>
                  <a:off x="4694711" y="5196578"/>
                  <a:ext cx="20722" cy="12299"/>
                </a:xfrm>
                <a:custGeom>
                  <a:avLst/>
                  <a:gdLst/>
                  <a:ahLst/>
                  <a:cxnLst/>
                  <a:rect l="l" t="t" r="r" b="b"/>
                  <a:pathLst>
                    <a:path w="20722" h="12299" extrusionOk="0">
                      <a:moveTo>
                        <a:pt x="0" y="6834"/>
                      </a:moveTo>
                      <a:lnTo>
                        <a:pt x="8835" y="11978"/>
                      </a:lnTo>
                      <a:cubicBezTo>
                        <a:pt x="9705" y="12406"/>
                        <a:pt x="10721" y="12406"/>
                        <a:pt x="11590" y="11978"/>
                      </a:cubicBezTo>
                      <a:lnTo>
                        <a:pt x="20046" y="7025"/>
                      </a:lnTo>
                      <a:cubicBezTo>
                        <a:pt x="20901" y="6549"/>
                        <a:pt x="20996" y="5882"/>
                        <a:pt x="20046" y="5406"/>
                      </a:cubicBezTo>
                      <a:lnTo>
                        <a:pt x="11210" y="357"/>
                      </a:lnTo>
                      <a:cubicBezTo>
                        <a:pt x="10353" y="-119"/>
                        <a:pt x="9312" y="-119"/>
                        <a:pt x="8455" y="357"/>
                      </a:cubicBezTo>
                      <a:lnTo>
                        <a:pt x="0" y="5215"/>
                      </a:lnTo>
                      <a:cubicBezTo>
                        <a:pt x="0" y="5691"/>
                        <a:pt x="0" y="6453"/>
                        <a:pt x="0"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1" name="Google Shape;3983;p38">
                  <a:extLst>
                    <a:ext uri="{FF2B5EF4-FFF2-40B4-BE49-F238E27FC236}">
                      <a16:creationId xmlns:a16="http://schemas.microsoft.com/office/drawing/2014/main" id="{CCC68677-7D76-4B49-BAE7-0598C706AB15}"/>
                    </a:ext>
                  </a:extLst>
                </p:cNvPr>
                <p:cNvSpPr/>
                <p:nvPr/>
              </p:nvSpPr>
              <p:spPr>
                <a:xfrm>
                  <a:off x="4681992" y="5189338"/>
                  <a:ext cx="21210" cy="12299"/>
                </a:xfrm>
                <a:custGeom>
                  <a:avLst/>
                  <a:gdLst/>
                  <a:ahLst/>
                  <a:cxnLst/>
                  <a:rect l="l" t="t" r="r" b="b"/>
                  <a:pathLst>
                    <a:path w="21210" h="12299" extrusionOk="0">
                      <a:moveTo>
                        <a:pt x="464" y="6834"/>
                      </a:moveTo>
                      <a:lnTo>
                        <a:pt x="9299" y="11978"/>
                      </a:lnTo>
                      <a:cubicBezTo>
                        <a:pt x="10201" y="12406"/>
                        <a:pt x="11248" y="12406"/>
                        <a:pt x="12149" y="11978"/>
                      </a:cubicBezTo>
                      <a:lnTo>
                        <a:pt x="20604" y="7025"/>
                      </a:lnTo>
                      <a:cubicBezTo>
                        <a:pt x="21364" y="6549"/>
                        <a:pt x="21459" y="5882"/>
                        <a:pt x="20604" y="5406"/>
                      </a:cubicBezTo>
                      <a:lnTo>
                        <a:pt x="11769" y="357"/>
                      </a:lnTo>
                      <a:cubicBezTo>
                        <a:pt x="10878" y="-119"/>
                        <a:pt x="9810" y="-119"/>
                        <a:pt x="8919" y="357"/>
                      </a:cubicBezTo>
                      <a:lnTo>
                        <a:pt x="464" y="5215"/>
                      </a:lnTo>
                      <a:cubicBezTo>
                        <a:pt x="-106" y="5691"/>
                        <a:pt x="-201" y="6453"/>
                        <a:pt x="46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2" name="Google Shape;3984;p38">
                  <a:extLst>
                    <a:ext uri="{FF2B5EF4-FFF2-40B4-BE49-F238E27FC236}">
                      <a16:creationId xmlns:a16="http://schemas.microsoft.com/office/drawing/2014/main" id="{9E4F19BC-DCDB-47DF-A7A0-BADF4FE8F690}"/>
                    </a:ext>
                  </a:extLst>
                </p:cNvPr>
                <p:cNvSpPr/>
                <p:nvPr/>
              </p:nvSpPr>
              <p:spPr>
                <a:xfrm>
                  <a:off x="4669476" y="5182100"/>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644"/>
                        <a:pt x="21531" y="5882"/>
                        <a:pt x="20581" y="5405"/>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3" name="Google Shape;3985;p38">
                  <a:extLst>
                    <a:ext uri="{FF2B5EF4-FFF2-40B4-BE49-F238E27FC236}">
                      <a16:creationId xmlns:a16="http://schemas.microsoft.com/office/drawing/2014/main" id="{6196311B-FDB1-4C94-B3A4-93BA065FCB80}"/>
                    </a:ext>
                  </a:extLst>
                </p:cNvPr>
                <p:cNvSpPr/>
                <p:nvPr/>
              </p:nvSpPr>
              <p:spPr>
                <a:xfrm>
                  <a:off x="4656900" y="5174765"/>
                  <a:ext cx="21316" cy="12299"/>
                </a:xfrm>
                <a:custGeom>
                  <a:avLst/>
                  <a:gdLst/>
                  <a:ahLst/>
                  <a:cxnLst/>
                  <a:rect l="l" t="t" r="r" b="b"/>
                  <a:pathLst>
                    <a:path w="21316" h="12299" extrusionOk="0">
                      <a:moveTo>
                        <a:pt x="570" y="6834"/>
                      </a:moveTo>
                      <a:lnTo>
                        <a:pt x="9405" y="11978"/>
                      </a:lnTo>
                      <a:cubicBezTo>
                        <a:pt x="10307" y="12406"/>
                        <a:pt x="11354" y="12406"/>
                        <a:pt x="12255" y="11978"/>
                      </a:cubicBezTo>
                      <a:lnTo>
                        <a:pt x="20711" y="7120"/>
                      </a:lnTo>
                      <a:cubicBezTo>
                        <a:pt x="21471" y="7120"/>
                        <a:pt x="21566" y="5882"/>
                        <a:pt x="20711" y="5501"/>
                      </a:cubicBezTo>
                      <a:lnTo>
                        <a:pt x="11875" y="357"/>
                      </a:lnTo>
                      <a:cubicBezTo>
                        <a:pt x="10984" y="-119"/>
                        <a:pt x="9916" y="-119"/>
                        <a:pt x="9025" y="357"/>
                      </a:cubicBezTo>
                      <a:lnTo>
                        <a:pt x="570" y="5215"/>
                      </a:lnTo>
                      <a:cubicBezTo>
                        <a:pt x="-190" y="5787"/>
                        <a:pt x="-190" y="6834"/>
                        <a:pt x="570"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4" name="Google Shape;3986;p38">
                  <a:extLst>
                    <a:ext uri="{FF2B5EF4-FFF2-40B4-BE49-F238E27FC236}">
                      <a16:creationId xmlns:a16="http://schemas.microsoft.com/office/drawing/2014/main" id="{6AC25521-FF91-4171-AEBD-097955F13EDF}"/>
                    </a:ext>
                  </a:extLst>
                </p:cNvPr>
                <p:cNvSpPr/>
                <p:nvPr/>
              </p:nvSpPr>
              <p:spPr>
                <a:xfrm>
                  <a:off x="4644490" y="5167657"/>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7084"/>
                        <a:pt x="21531" y="5846"/>
                        <a:pt x="20581" y="5465"/>
                      </a:cubicBezTo>
                      <a:lnTo>
                        <a:pt x="11745" y="322"/>
                      </a:lnTo>
                      <a:cubicBezTo>
                        <a:pt x="10876" y="-107"/>
                        <a:pt x="9859" y="-107"/>
                        <a:pt x="8990" y="322"/>
                      </a:cubicBezTo>
                      <a:lnTo>
                        <a:pt x="535" y="5179"/>
                      </a:lnTo>
                      <a:cubicBezTo>
                        <a:pt x="-130" y="5656"/>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5" name="Google Shape;3987;p38">
                  <a:extLst>
                    <a:ext uri="{FF2B5EF4-FFF2-40B4-BE49-F238E27FC236}">
                      <a16:creationId xmlns:a16="http://schemas.microsoft.com/office/drawing/2014/main" id="{4929A3A3-48C0-4662-8CDF-0C92AF454E0B}"/>
                    </a:ext>
                  </a:extLst>
                </p:cNvPr>
                <p:cNvSpPr/>
                <p:nvPr/>
              </p:nvSpPr>
              <p:spPr>
                <a:xfrm>
                  <a:off x="4632021" y="5160418"/>
                  <a:ext cx="21210" cy="12298"/>
                </a:xfrm>
                <a:custGeom>
                  <a:avLst/>
                  <a:gdLst/>
                  <a:ahLst/>
                  <a:cxnLst/>
                  <a:rect l="l" t="t" r="r" b="b"/>
                  <a:pathLst>
                    <a:path w="21210" h="12298" extrusionOk="0">
                      <a:moveTo>
                        <a:pt x="464" y="6894"/>
                      </a:moveTo>
                      <a:lnTo>
                        <a:pt x="9299" y="11942"/>
                      </a:lnTo>
                      <a:cubicBezTo>
                        <a:pt x="10190" y="12418"/>
                        <a:pt x="11258" y="12418"/>
                        <a:pt x="12149" y="11942"/>
                      </a:cubicBezTo>
                      <a:lnTo>
                        <a:pt x="20604" y="7084"/>
                      </a:lnTo>
                      <a:cubicBezTo>
                        <a:pt x="21364" y="6608"/>
                        <a:pt x="21459" y="5846"/>
                        <a:pt x="20604" y="5465"/>
                      </a:cubicBezTo>
                      <a:lnTo>
                        <a:pt x="11769" y="321"/>
                      </a:lnTo>
                      <a:cubicBezTo>
                        <a:pt x="10868" y="-107"/>
                        <a:pt x="9821" y="-107"/>
                        <a:pt x="8919" y="321"/>
                      </a:cubicBezTo>
                      <a:lnTo>
                        <a:pt x="464" y="5179"/>
                      </a:lnTo>
                      <a:cubicBezTo>
                        <a:pt x="-106" y="5751"/>
                        <a:pt x="-201" y="6417"/>
                        <a:pt x="46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6" name="Google Shape;3988;p38">
                  <a:extLst>
                    <a:ext uri="{FF2B5EF4-FFF2-40B4-BE49-F238E27FC236}">
                      <a16:creationId xmlns:a16="http://schemas.microsoft.com/office/drawing/2014/main" id="{44FA65CF-7305-4B16-84F2-FBDBD5761281}"/>
                    </a:ext>
                  </a:extLst>
                </p:cNvPr>
                <p:cNvSpPr/>
                <p:nvPr/>
              </p:nvSpPr>
              <p:spPr>
                <a:xfrm>
                  <a:off x="4619504" y="5153179"/>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76" y="-107"/>
                        <a:pt x="9859" y="-107"/>
                        <a:pt x="8990" y="321"/>
                      </a:cubicBezTo>
                      <a:lnTo>
                        <a:pt x="535" y="5275"/>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7" name="Google Shape;3989;p38">
                  <a:extLst>
                    <a:ext uri="{FF2B5EF4-FFF2-40B4-BE49-F238E27FC236}">
                      <a16:creationId xmlns:a16="http://schemas.microsoft.com/office/drawing/2014/main" id="{83903B8B-0F7A-4553-9CAC-A2A4D502D937}"/>
                    </a:ext>
                  </a:extLst>
                </p:cNvPr>
                <p:cNvSpPr/>
                <p:nvPr/>
              </p:nvSpPr>
              <p:spPr>
                <a:xfrm>
                  <a:off x="4769418" y="5240428"/>
                  <a:ext cx="30663" cy="17728"/>
                </a:xfrm>
                <a:custGeom>
                  <a:avLst/>
                  <a:gdLst/>
                  <a:ahLst/>
                  <a:cxnLst/>
                  <a:rect l="l" t="t" r="r" b="b"/>
                  <a:pathLst>
                    <a:path w="30663" h="17728" extrusionOk="0">
                      <a:moveTo>
                        <a:pt x="535" y="6417"/>
                      </a:moveTo>
                      <a:lnTo>
                        <a:pt x="18775" y="17371"/>
                      </a:lnTo>
                      <a:cubicBezTo>
                        <a:pt x="19667" y="17847"/>
                        <a:pt x="20734" y="17847"/>
                        <a:pt x="21626" y="17371"/>
                      </a:cubicBezTo>
                      <a:lnTo>
                        <a:pt x="29986" y="12513"/>
                      </a:lnTo>
                      <a:cubicBezTo>
                        <a:pt x="30841" y="12037"/>
                        <a:pt x="30936" y="11370"/>
                        <a:pt x="29986" y="10894"/>
                      </a:cubicBezTo>
                      <a:lnTo>
                        <a:pt x="11745" y="321"/>
                      </a:lnTo>
                      <a:cubicBezTo>
                        <a:pt x="10876" y="-107"/>
                        <a:pt x="9860" y="-107"/>
                        <a:pt x="8990" y="321"/>
                      </a:cubicBezTo>
                      <a:lnTo>
                        <a:pt x="535" y="5275"/>
                      </a:lnTo>
                      <a:cubicBezTo>
                        <a:pt x="-130" y="5275"/>
                        <a:pt x="-225" y="5941"/>
                        <a:pt x="535" y="6417"/>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8" name="Google Shape;3990;p38">
                  <a:extLst>
                    <a:ext uri="{FF2B5EF4-FFF2-40B4-BE49-F238E27FC236}">
                      <a16:creationId xmlns:a16="http://schemas.microsoft.com/office/drawing/2014/main" id="{61CF5945-EDCC-40B0-8D48-5F642C84B233}"/>
                    </a:ext>
                  </a:extLst>
                </p:cNvPr>
                <p:cNvSpPr/>
                <p:nvPr/>
              </p:nvSpPr>
              <p:spPr>
                <a:xfrm>
                  <a:off x="4751035" y="5243345"/>
                  <a:ext cx="21400" cy="12299"/>
                </a:xfrm>
                <a:custGeom>
                  <a:avLst/>
                  <a:gdLst/>
                  <a:ahLst/>
                  <a:cxnLst/>
                  <a:rect l="l" t="t" r="r" b="b"/>
                  <a:pathLst>
                    <a:path w="21400" h="12299" extrusionOk="0">
                      <a:moveTo>
                        <a:pt x="677" y="6834"/>
                      </a:moveTo>
                      <a:lnTo>
                        <a:pt x="9513" y="11978"/>
                      </a:lnTo>
                      <a:cubicBezTo>
                        <a:pt x="10382" y="12406"/>
                        <a:pt x="11398" y="12406"/>
                        <a:pt x="12268" y="11978"/>
                      </a:cubicBezTo>
                      <a:lnTo>
                        <a:pt x="20723" y="7025"/>
                      </a:lnTo>
                      <a:cubicBezTo>
                        <a:pt x="21578" y="7025"/>
                        <a:pt x="21673" y="5882"/>
                        <a:pt x="20723" y="5405"/>
                      </a:cubicBezTo>
                      <a:lnTo>
                        <a:pt x="11888" y="357"/>
                      </a:lnTo>
                      <a:cubicBezTo>
                        <a:pt x="11031" y="-119"/>
                        <a:pt x="9990" y="-119"/>
                        <a:pt x="9133" y="357"/>
                      </a:cubicBezTo>
                      <a:lnTo>
                        <a:pt x="677" y="4929"/>
                      </a:lnTo>
                      <a:cubicBezTo>
                        <a:pt x="-178" y="5691"/>
                        <a:pt x="-273" y="6453"/>
                        <a:pt x="677"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9" name="Google Shape;3991;p38">
                  <a:extLst>
                    <a:ext uri="{FF2B5EF4-FFF2-40B4-BE49-F238E27FC236}">
                      <a16:creationId xmlns:a16="http://schemas.microsoft.com/office/drawing/2014/main" id="{6495192F-E46D-4EC4-826E-D061D45AD9BF}"/>
                    </a:ext>
                  </a:extLst>
                </p:cNvPr>
                <p:cNvSpPr/>
                <p:nvPr/>
              </p:nvSpPr>
              <p:spPr>
                <a:xfrm>
                  <a:off x="4738529" y="5236106"/>
                  <a:ext cx="21200" cy="12299"/>
                </a:xfrm>
                <a:custGeom>
                  <a:avLst/>
                  <a:gdLst/>
                  <a:ahLst/>
                  <a:cxnLst/>
                  <a:rect l="l" t="t" r="r" b="b"/>
                  <a:pathLst>
                    <a:path w="21200" h="12299" extrusionOk="0">
                      <a:moveTo>
                        <a:pt x="454" y="6834"/>
                      </a:moveTo>
                      <a:lnTo>
                        <a:pt x="9289" y="11978"/>
                      </a:lnTo>
                      <a:cubicBezTo>
                        <a:pt x="10191" y="12406"/>
                        <a:pt x="11238" y="12406"/>
                        <a:pt x="12139" y="11978"/>
                      </a:cubicBezTo>
                      <a:lnTo>
                        <a:pt x="20594" y="7025"/>
                      </a:lnTo>
                      <a:cubicBezTo>
                        <a:pt x="21354" y="6549"/>
                        <a:pt x="21449" y="5882"/>
                        <a:pt x="20594" y="5406"/>
                      </a:cubicBezTo>
                      <a:lnTo>
                        <a:pt x="11759" y="357"/>
                      </a:lnTo>
                      <a:cubicBezTo>
                        <a:pt x="10868" y="-119"/>
                        <a:pt x="9800" y="-119"/>
                        <a:pt x="8909" y="357"/>
                      </a:cubicBezTo>
                      <a:lnTo>
                        <a:pt x="549" y="5215"/>
                      </a:lnTo>
                      <a:cubicBezTo>
                        <a:pt x="-116" y="5691"/>
                        <a:pt x="-211" y="6453"/>
                        <a:pt x="45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0" name="Google Shape;3992;p38">
                  <a:extLst>
                    <a:ext uri="{FF2B5EF4-FFF2-40B4-BE49-F238E27FC236}">
                      <a16:creationId xmlns:a16="http://schemas.microsoft.com/office/drawing/2014/main" id="{FDE6459E-86ED-4DC1-BA88-03D878E7C1B0}"/>
                    </a:ext>
                  </a:extLst>
                </p:cNvPr>
                <p:cNvSpPr/>
                <p:nvPr/>
              </p:nvSpPr>
              <p:spPr>
                <a:xfrm>
                  <a:off x="4726002" y="5228867"/>
                  <a:ext cx="21257" cy="12299"/>
                </a:xfrm>
                <a:custGeom>
                  <a:avLst/>
                  <a:gdLst/>
                  <a:ahLst/>
                  <a:cxnLst/>
                  <a:rect l="l" t="t" r="r" b="b"/>
                  <a:pathLst>
                    <a:path w="21257" h="12299" extrusionOk="0">
                      <a:moveTo>
                        <a:pt x="535" y="6834"/>
                      </a:moveTo>
                      <a:lnTo>
                        <a:pt x="9370" y="11978"/>
                      </a:lnTo>
                      <a:cubicBezTo>
                        <a:pt x="10239" y="12406"/>
                        <a:pt x="11256" y="12406"/>
                        <a:pt x="12125" y="11978"/>
                      </a:cubicBezTo>
                      <a:lnTo>
                        <a:pt x="20581" y="7120"/>
                      </a:lnTo>
                      <a:cubicBezTo>
                        <a:pt x="21436" y="6548"/>
                        <a:pt x="21531" y="5881"/>
                        <a:pt x="20581" y="5405"/>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1" name="Google Shape;3993;p38">
                  <a:extLst>
                    <a:ext uri="{FF2B5EF4-FFF2-40B4-BE49-F238E27FC236}">
                      <a16:creationId xmlns:a16="http://schemas.microsoft.com/office/drawing/2014/main" id="{1B15667D-4FBE-441B-94C4-CC5ADD43C09E}"/>
                    </a:ext>
                  </a:extLst>
                </p:cNvPr>
                <p:cNvSpPr/>
                <p:nvPr/>
              </p:nvSpPr>
              <p:spPr>
                <a:xfrm>
                  <a:off x="4713712" y="5221628"/>
                  <a:ext cx="20781" cy="12299"/>
                </a:xfrm>
                <a:custGeom>
                  <a:avLst/>
                  <a:gdLst/>
                  <a:ahLst/>
                  <a:cxnLst/>
                  <a:rect l="l" t="t" r="r" b="b"/>
                  <a:pathLst>
                    <a:path w="20781" h="12299" extrusionOk="0">
                      <a:moveTo>
                        <a:pt x="0" y="6834"/>
                      </a:moveTo>
                      <a:lnTo>
                        <a:pt x="8835" y="11978"/>
                      </a:lnTo>
                      <a:cubicBezTo>
                        <a:pt x="9737" y="12406"/>
                        <a:pt x="10784" y="12406"/>
                        <a:pt x="11685" y="11978"/>
                      </a:cubicBezTo>
                      <a:lnTo>
                        <a:pt x="20141" y="7120"/>
                      </a:lnTo>
                      <a:cubicBezTo>
                        <a:pt x="20996" y="6644"/>
                        <a:pt x="20996" y="5882"/>
                        <a:pt x="20141" y="5501"/>
                      </a:cubicBezTo>
                      <a:lnTo>
                        <a:pt x="11305" y="357"/>
                      </a:lnTo>
                      <a:cubicBezTo>
                        <a:pt x="10414" y="-119"/>
                        <a:pt x="9346" y="-119"/>
                        <a:pt x="8455" y="357"/>
                      </a:cubicBezTo>
                      <a:lnTo>
                        <a:pt x="95" y="5215"/>
                      </a:lnTo>
                      <a:cubicBezTo>
                        <a:pt x="0" y="5691"/>
                        <a:pt x="0" y="6453"/>
                        <a:pt x="0"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2" name="Google Shape;3994;p38">
                  <a:extLst>
                    <a:ext uri="{FF2B5EF4-FFF2-40B4-BE49-F238E27FC236}">
                      <a16:creationId xmlns:a16="http://schemas.microsoft.com/office/drawing/2014/main" id="{C4A719C1-B1BB-4F62-B2E5-F6E55494C684}"/>
                    </a:ext>
                  </a:extLst>
                </p:cNvPr>
                <p:cNvSpPr/>
                <p:nvPr/>
              </p:nvSpPr>
              <p:spPr>
                <a:xfrm>
                  <a:off x="4701016" y="5214425"/>
                  <a:ext cx="21257" cy="12299"/>
                </a:xfrm>
                <a:custGeom>
                  <a:avLst/>
                  <a:gdLst/>
                  <a:ahLst/>
                  <a:cxnLst/>
                  <a:rect l="l" t="t" r="r" b="b"/>
                  <a:pathLst>
                    <a:path w="21257" h="12299" extrusionOk="0">
                      <a:moveTo>
                        <a:pt x="535" y="6798"/>
                      </a:moveTo>
                      <a:lnTo>
                        <a:pt x="9370" y="11942"/>
                      </a:lnTo>
                      <a:cubicBezTo>
                        <a:pt x="10261" y="12418"/>
                        <a:pt x="11329" y="12418"/>
                        <a:pt x="12220" y="11942"/>
                      </a:cubicBezTo>
                      <a:lnTo>
                        <a:pt x="20581" y="7084"/>
                      </a:lnTo>
                      <a:cubicBezTo>
                        <a:pt x="21436" y="6608"/>
                        <a:pt x="21531" y="5846"/>
                        <a:pt x="20581" y="5465"/>
                      </a:cubicBezTo>
                      <a:lnTo>
                        <a:pt x="11745" y="322"/>
                      </a:lnTo>
                      <a:cubicBezTo>
                        <a:pt x="10876" y="-107"/>
                        <a:pt x="9859" y="-107"/>
                        <a:pt x="8990" y="322"/>
                      </a:cubicBezTo>
                      <a:lnTo>
                        <a:pt x="535" y="5179"/>
                      </a:lnTo>
                      <a:cubicBezTo>
                        <a:pt x="-130" y="5274"/>
                        <a:pt x="-225" y="6417"/>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3" name="Google Shape;3995;p38">
                  <a:extLst>
                    <a:ext uri="{FF2B5EF4-FFF2-40B4-BE49-F238E27FC236}">
                      <a16:creationId xmlns:a16="http://schemas.microsoft.com/office/drawing/2014/main" id="{B8FBCFC4-614E-4320-AE0D-DB278E0D6EF6}"/>
                    </a:ext>
                  </a:extLst>
                </p:cNvPr>
                <p:cNvSpPr/>
                <p:nvPr/>
              </p:nvSpPr>
              <p:spPr>
                <a:xfrm>
                  <a:off x="4688557" y="5207186"/>
                  <a:ext cx="21271" cy="12299"/>
                </a:xfrm>
                <a:custGeom>
                  <a:avLst/>
                  <a:gdLst/>
                  <a:ahLst/>
                  <a:cxnLst/>
                  <a:rect l="l" t="t" r="r" b="b"/>
                  <a:pathLst>
                    <a:path w="21271" h="12299" extrusionOk="0">
                      <a:moveTo>
                        <a:pt x="454" y="6894"/>
                      </a:moveTo>
                      <a:lnTo>
                        <a:pt x="9289" y="11942"/>
                      </a:lnTo>
                      <a:cubicBezTo>
                        <a:pt x="10180" y="12418"/>
                        <a:pt x="11248" y="12418"/>
                        <a:pt x="12139" y="11942"/>
                      </a:cubicBezTo>
                      <a:lnTo>
                        <a:pt x="20594" y="7084"/>
                      </a:lnTo>
                      <a:cubicBezTo>
                        <a:pt x="21449" y="6608"/>
                        <a:pt x="21544" y="5846"/>
                        <a:pt x="20594" y="5465"/>
                      </a:cubicBezTo>
                      <a:lnTo>
                        <a:pt x="11759" y="322"/>
                      </a:lnTo>
                      <a:cubicBezTo>
                        <a:pt x="10858" y="-107"/>
                        <a:pt x="9811" y="-107"/>
                        <a:pt x="8909" y="322"/>
                      </a:cubicBezTo>
                      <a:lnTo>
                        <a:pt x="549" y="5274"/>
                      </a:lnTo>
                      <a:cubicBezTo>
                        <a:pt x="-116" y="5751"/>
                        <a:pt x="-211" y="6417"/>
                        <a:pt x="45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4" name="Google Shape;3996;p38">
                  <a:extLst>
                    <a:ext uri="{FF2B5EF4-FFF2-40B4-BE49-F238E27FC236}">
                      <a16:creationId xmlns:a16="http://schemas.microsoft.com/office/drawing/2014/main" id="{D544EC8C-DA47-41EF-9200-6E513150D567}"/>
                    </a:ext>
                  </a:extLst>
                </p:cNvPr>
                <p:cNvSpPr/>
                <p:nvPr/>
              </p:nvSpPr>
              <p:spPr>
                <a:xfrm>
                  <a:off x="4675924" y="5199947"/>
                  <a:ext cx="21364" cy="12299"/>
                </a:xfrm>
                <a:custGeom>
                  <a:avLst/>
                  <a:gdLst/>
                  <a:ahLst/>
                  <a:cxnLst/>
                  <a:rect l="l" t="t" r="r" b="b"/>
                  <a:pathLst>
                    <a:path w="21364" h="12299" extrusionOk="0">
                      <a:moveTo>
                        <a:pt x="641" y="6894"/>
                      </a:moveTo>
                      <a:lnTo>
                        <a:pt x="9477" y="11942"/>
                      </a:lnTo>
                      <a:cubicBezTo>
                        <a:pt x="10368" y="12418"/>
                        <a:pt x="11435" y="12418"/>
                        <a:pt x="12327" y="11942"/>
                      </a:cubicBezTo>
                      <a:lnTo>
                        <a:pt x="20687" y="7084"/>
                      </a:lnTo>
                      <a:cubicBezTo>
                        <a:pt x="21542" y="6608"/>
                        <a:pt x="21637" y="5846"/>
                        <a:pt x="20687" y="5465"/>
                      </a:cubicBezTo>
                      <a:lnTo>
                        <a:pt x="11852" y="321"/>
                      </a:lnTo>
                      <a:cubicBezTo>
                        <a:pt x="10982" y="-107"/>
                        <a:pt x="9966" y="-107"/>
                        <a:pt x="9096" y="321"/>
                      </a:cubicBezTo>
                      <a:lnTo>
                        <a:pt x="641" y="5275"/>
                      </a:lnTo>
                      <a:cubicBezTo>
                        <a:pt x="-214" y="5751"/>
                        <a:pt x="-214" y="6417"/>
                        <a:pt x="641"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5" name="Google Shape;3997;p38">
                  <a:extLst>
                    <a:ext uri="{FF2B5EF4-FFF2-40B4-BE49-F238E27FC236}">
                      <a16:creationId xmlns:a16="http://schemas.microsoft.com/office/drawing/2014/main" id="{92BF2850-5C33-492D-9AF3-04451E2E5DD3}"/>
                    </a:ext>
                  </a:extLst>
                </p:cNvPr>
                <p:cNvSpPr/>
                <p:nvPr/>
              </p:nvSpPr>
              <p:spPr>
                <a:xfrm>
                  <a:off x="4663585" y="5192708"/>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7084"/>
                        <a:pt x="21531" y="5846"/>
                        <a:pt x="20581" y="5465"/>
                      </a:cubicBezTo>
                      <a:lnTo>
                        <a:pt x="11745" y="322"/>
                      </a:lnTo>
                      <a:cubicBezTo>
                        <a:pt x="10844" y="-107"/>
                        <a:pt x="9797" y="-107"/>
                        <a:pt x="8895" y="322"/>
                      </a:cubicBezTo>
                      <a:lnTo>
                        <a:pt x="535" y="5274"/>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6" name="Google Shape;3998;p38">
                  <a:extLst>
                    <a:ext uri="{FF2B5EF4-FFF2-40B4-BE49-F238E27FC236}">
                      <a16:creationId xmlns:a16="http://schemas.microsoft.com/office/drawing/2014/main" id="{2D5A0A3E-C82A-48B5-A97C-CEFDF3678731}"/>
                    </a:ext>
                  </a:extLst>
                </p:cNvPr>
                <p:cNvSpPr/>
                <p:nvPr/>
              </p:nvSpPr>
              <p:spPr>
                <a:xfrm>
                  <a:off x="4651034" y="5185529"/>
                  <a:ext cx="21269" cy="12299"/>
                </a:xfrm>
                <a:custGeom>
                  <a:avLst/>
                  <a:gdLst/>
                  <a:ahLst/>
                  <a:cxnLst/>
                  <a:rect l="l" t="t" r="r" b="b"/>
                  <a:pathLst>
                    <a:path w="21269" h="12299" extrusionOk="0">
                      <a:moveTo>
                        <a:pt x="546" y="6834"/>
                      </a:moveTo>
                      <a:lnTo>
                        <a:pt x="9381" y="11978"/>
                      </a:lnTo>
                      <a:cubicBezTo>
                        <a:pt x="10283" y="12406"/>
                        <a:pt x="11330" y="12406"/>
                        <a:pt x="12232" y="11978"/>
                      </a:cubicBezTo>
                      <a:lnTo>
                        <a:pt x="20592" y="7120"/>
                      </a:lnTo>
                      <a:cubicBezTo>
                        <a:pt x="21447" y="6644"/>
                        <a:pt x="21542" y="5882"/>
                        <a:pt x="20592" y="5501"/>
                      </a:cubicBezTo>
                      <a:lnTo>
                        <a:pt x="11757" y="357"/>
                      </a:lnTo>
                      <a:cubicBezTo>
                        <a:pt x="10865" y="-119"/>
                        <a:pt x="9798" y="-119"/>
                        <a:pt x="8906" y="357"/>
                      </a:cubicBezTo>
                      <a:lnTo>
                        <a:pt x="451" y="5215"/>
                      </a:lnTo>
                      <a:cubicBezTo>
                        <a:pt x="-119" y="5596"/>
                        <a:pt x="-214" y="6358"/>
                        <a:pt x="546"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7" name="Google Shape;3999;p38">
                  <a:extLst>
                    <a:ext uri="{FF2B5EF4-FFF2-40B4-BE49-F238E27FC236}">
                      <a16:creationId xmlns:a16="http://schemas.microsoft.com/office/drawing/2014/main" id="{25E81691-5D51-4909-A8F6-FA16C9E3335E}"/>
                    </a:ext>
                  </a:extLst>
                </p:cNvPr>
                <p:cNvSpPr/>
                <p:nvPr/>
              </p:nvSpPr>
              <p:spPr>
                <a:xfrm>
                  <a:off x="4638600" y="5178325"/>
                  <a:ext cx="21257" cy="12263"/>
                </a:xfrm>
                <a:custGeom>
                  <a:avLst/>
                  <a:gdLst/>
                  <a:ahLst/>
                  <a:cxnLst/>
                  <a:rect l="l" t="t" r="r" b="b"/>
                  <a:pathLst>
                    <a:path w="21257" h="12263" extrusionOk="0">
                      <a:moveTo>
                        <a:pt x="535" y="6798"/>
                      </a:moveTo>
                      <a:lnTo>
                        <a:pt x="9370" y="11942"/>
                      </a:lnTo>
                      <a:cubicBezTo>
                        <a:pt x="10240" y="12371"/>
                        <a:pt x="11256" y="12371"/>
                        <a:pt x="12125" y="11942"/>
                      </a:cubicBezTo>
                      <a:lnTo>
                        <a:pt x="20581" y="7084"/>
                      </a:lnTo>
                      <a:cubicBezTo>
                        <a:pt x="21436" y="6608"/>
                        <a:pt x="21531" y="5846"/>
                        <a:pt x="20581" y="5465"/>
                      </a:cubicBezTo>
                      <a:lnTo>
                        <a:pt x="11745" y="322"/>
                      </a:lnTo>
                      <a:cubicBezTo>
                        <a:pt x="10844" y="-107"/>
                        <a:pt x="9797" y="-107"/>
                        <a:pt x="8895" y="322"/>
                      </a:cubicBezTo>
                      <a:lnTo>
                        <a:pt x="535" y="5179"/>
                      </a:lnTo>
                      <a:cubicBezTo>
                        <a:pt x="-130" y="5656"/>
                        <a:pt x="-225" y="6417"/>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8" name="Google Shape;4000;p38">
                  <a:extLst>
                    <a:ext uri="{FF2B5EF4-FFF2-40B4-BE49-F238E27FC236}">
                      <a16:creationId xmlns:a16="http://schemas.microsoft.com/office/drawing/2014/main" id="{2153E093-1255-4F6A-B855-434D7BCB45B6}"/>
                    </a:ext>
                  </a:extLst>
                </p:cNvPr>
                <p:cNvSpPr/>
                <p:nvPr/>
              </p:nvSpPr>
              <p:spPr>
                <a:xfrm>
                  <a:off x="4626083" y="5171051"/>
                  <a:ext cx="21234" cy="12299"/>
                </a:xfrm>
                <a:custGeom>
                  <a:avLst/>
                  <a:gdLst/>
                  <a:ahLst/>
                  <a:cxnLst/>
                  <a:rect l="l" t="t" r="r" b="b"/>
                  <a:pathLst>
                    <a:path w="21234" h="12299" extrusionOk="0">
                      <a:moveTo>
                        <a:pt x="511" y="6834"/>
                      </a:moveTo>
                      <a:lnTo>
                        <a:pt x="9347" y="11978"/>
                      </a:lnTo>
                      <a:cubicBezTo>
                        <a:pt x="10248" y="12406"/>
                        <a:pt x="11295" y="12406"/>
                        <a:pt x="12197" y="11978"/>
                      </a:cubicBezTo>
                      <a:lnTo>
                        <a:pt x="20557" y="7025"/>
                      </a:lnTo>
                      <a:cubicBezTo>
                        <a:pt x="21412" y="6548"/>
                        <a:pt x="21507" y="5882"/>
                        <a:pt x="20557" y="5405"/>
                      </a:cubicBezTo>
                      <a:lnTo>
                        <a:pt x="11722" y="357"/>
                      </a:lnTo>
                      <a:cubicBezTo>
                        <a:pt x="10831" y="-119"/>
                        <a:pt x="9763" y="-119"/>
                        <a:pt x="8872" y="357"/>
                      </a:cubicBezTo>
                      <a:lnTo>
                        <a:pt x="416" y="5215"/>
                      </a:lnTo>
                      <a:cubicBezTo>
                        <a:pt x="-154" y="5691"/>
                        <a:pt x="-154" y="6453"/>
                        <a:pt x="511"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9" name="Google Shape;4001;p38">
                  <a:extLst>
                    <a:ext uri="{FF2B5EF4-FFF2-40B4-BE49-F238E27FC236}">
                      <a16:creationId xmlns:a16="http://schemas.microsoft.com/office/drawing/2014/main" id="{9E717E53-CD82-4F2C-AD06-B532E53C57C4}"/>
                    </a:ext>
                  </a:extLst>
                </p:cNvPr>
                <p:cNvSpPr/>
                <p:nvPr/>
              </p:nvSpPr>
              <p:spPr>
                <a:xfrm>
                  <a:off x="4598129" y="5154858"/>
                  <a:ext cx="36743" cy="21252"/>
                </a:xfrm>
                <a:custGeom>
                  <a:avLst/>
                  <a:gdLst/>
                  <a:ahLst/>
                  <a:cxnLst/>
                  <a:rect l="l" t="t" r="r" b="b"/>
                  <a:pathLst>
                    <a:path w="36743" h="21252" extrusionOk="0">
                      <a:moveTo>
                        <a:pt x="535" y="6834"/>
                      </a:moveTo>
                      <a:lnTo>
                        <a:pt x="24856" y="20931"/>
                      </a:lnTo>
                      <a:cubicBezTo>
                        <a:pt x="25725" y="21360"/>
                        <a:pt x="26741" y="21360"/>
                        <a:pt x="27611" y="20931"/>
                      </a:cubicBezTo>
                      <a:lnTo>
                        <a:pt x="36066" y="15978"/>
                      </a:lnTo>
                      <a:cubicBezTo>
                        <a:pt x="36921" y="15502"/>
                        <a:pt x="37016" y="14835"/>
                        <a:pt x="36066" y="14359"/>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0" name="Google Shape;4002;p38">
                  <a:extLst>
                    <a:ext uri="{FF2B5EF4-FFF2-40B4-BE49-F238E27FC236}">
                      <a16:creationId xmlns:a16="http://schemas.microsoft.com/office/drawing/2014/main" id="{804448E2-7C88-46B4-BCE8-B3DA11B75701}"/>
                    </a:ext>
                  </a:extLst>
                </p:cNvPr>
                <p:cNvSpPr/>
                <p:nvPr/>
              </p:nvSpPr>
              <p:spPr>
                <a:xfrm>
                  <a:off x="4763493" y="5250906"/>
                  <a:ext cx="24428" cy="14204"/>
                </a:xfrm>
                <a:custGeom>
                  <a:avLst/>
                  <a:gdLst/>
                  <a:ahLst/>
                  <a:cxnLst/>
                  <a:rect l="l" t="t" r="r" b="b"/>
                  <a:pathLst>
                    <a:path w="24428" h="14204" extrusionOk="0">
                      <a:moveTo>
                        <a:pt x="475" y="6894"/>
                      </a:moveTo>
                      <a:lnTo>
                        <a:pt x="12540" y="13847"/>
                      </a:lnTo>
                      <a:cubicBezTo>
                        <a:pt x="13431" y="14323"/>
                        <a:pt x="14499" y="14323"/>
                        <a:pt x="15390" y="13847"/>
                      </a:cubicBezTo>
                      <a:lnTo>
                        <a:pt x="23751" y="8989"/>
                      </a:lnTo>
                      <a:cubicBezTo>
                        <a:pt x="24606" y="8513"/>
                        <a:pt x="24701" y="7751"/>
                        <a:pt x="23751" y="7370"/>
                      </a:cubicBezTo>
                      <a:lnTo>
                        <a:pt x="11685" y="321"/>
                      </a:lnTo>
                      <a:cubicBezTo>
                        <a:pt x="10784" y="-107"/>
                        <a:pt x="9737" y="-107"/>
                        <a:pt x="8835" y="321"/>
                      </a:cubicBezTo>
                      <a:lnTo>
                        <a:pt x="380" y="5179"/>
                      </a:lnTo>
                      <a:cubicBezTo>
                        <a:pt x="-95" y="5370"/>
                        <a:pt x="-190" y="6132"/>
                        <a:pt x="47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73" name="Google Shape;4003;p38">
                <a:extLst>
                  <a:ext uri="{FF2B5EF4-FFF2-40B4-BE49-F238E27FC236}">
                    <a16:creationId xmlns:a16="http://schemas.microsoft.com/office/drawing/2014/main" id="{E86AA51A-F879-4826-863A-195089DC35DD}"/>
                  </a:ext>
                </a:extLst>
              </p:cNvPr>
              <p:cNvGrpSpPr/>
              <p:nvPr/>
            </p:nvGrpSpPr>
            <p:grpSpPr>
              <a:xfrm>
                <a:off x="4655095" y="4952197"/>
                <a:ext cx="207390" cy="280361"/>
                <a:chOff x="4655095" y="4952197"/>
                <a:chExt cx="207390" cy="280361"/>
              </a:xfrm>
            </p:grpSpPr>
            <p:grpSp>
              <p:nvGrpSpPr>
                <p:cNvPr id="174" name="Google Shape;4004;p38">
                  <a:extLst>
                    <a:ext uri="{FF2B5EF4-FFF2-40B4-BE49-F238E27FC236}">
                      <a16:creationId xmlns:a16="http://schemas.microsoft.com/office/drawing/2014/main" id="{72F46291-D543-4DD0-BB0F-FE8154F94499}"/>
                    </a:ext>
                  </a:extLst>
                </p:cNvPr>
                <p:cNvGrpSpPr/>
                <p:nvPr/>
              </p:nvGrpSpPr>
              <p:grpSpPr>
                <a:xfrm>
                  <a:off x="4655095" y="4952197"/>
                  <a:ext cx="207390" cy="280361"/>
                  <a:chOff x="4655095" y="4952197"/>
                  <a:chExt cx="207390" cy="280361"/>
                </a:xfrm>
              </p:grpSpPr>
              <p:sp>
                <p:nvSpPr>
                  <p:cNvPr id="178" name="Google Shape;4005;p38">
                    <a:extLst>
                      <a:ext uri="{FF2B5EF4-FFF2-40B4-BE49-F238E27FC236}">
                        <a16:creationId xmlns:a16="http://schemas.microsoft.com/office/drawing/2014/main" id="{6405091C-A54C-46AC-9442-C33F7E87B30A}"/>
                      </a:ext>
                    </a:extLst>
                  </p:cNvPr>
                  <p:cNvSpPr/>
                  <p:nvPr/>
                </p:nvSpPr>
                <p:spPr>
                  <a:xfrm>
                    <a:off x="4655095" y="4952197"/>
                    <a:ext cx="207390" cy="280361"/>
                  </a:xfrm>
                  <a:custGeom>
                    <a:avLst/>
                    <a:gdLst/>
                    <a:ahLst/>
                    <a:cxnLst/>
                    <a:rect l="l" t="t" r="r" b="b"/>
                    <a:pathLst>
                      <a:path w="207390" h="280361" extrusionOk="0">
                        <a:moveTo>
                          <a:pt x="200455" y="280361"/>
                        </a:moveTo>
                        <a:lnTo>
                          <a:pt x="200455" y="280361"/>
                        </a:lnTo>
                        <a:lnTo>
                          <a:pt x="0" y="164251"/>
                        </a:lnTo>
                        <a:lnTo>
                          <a:pt x="0" y="6232"/>
                        </a:lnTo>
                        <a:lnTo>
                          <a:pt x="1520" y="2612"/>
                        </a:lnTo>
                        <a:lnTo>
                          <a:pt x="3230" y="1850"/>
                        </a:lnTo>
                        <a:lnTo>
                          <a:pt x="3230" y="1850"/>
                        </a:lnTo>
                        <a:cubicBezTo>
                          <a:pt x="7492" y="-617"/>
                          <a:pt x="12744" y="-617"/>
                          <a:pt x="17005" y="1850"/>
                        </a:cubicBezTo>
                        <a:lnTo>
                          <a:pt x="200455" y="108054"/>
                        </a:lnTo>
                        <a:cubicBezTo>
                          <a:pt x="204734" y="110530"/>
                          <a:pt x="207375" y="115102"/>
                          <a:pt x="207391" y="120055"/>
                        </a:cubicBezTo>
                        <a:lnTo>
                          <a:pt x="207391" y="268360"/>
                        </a:lnTo>
                        <a:cubicBezTo>
                          <a:pt x="206156" y="275980"/>
                          <a:pt x="204731" y="277885"/>
                          <a:pt x="200455" y="280361"/>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 name="Google Shape;4006;p38">
                    <a:extLst>
                      <a:ext uri="{FF2B5EF4-FFF2-40B4-BE49-F238E27FC236}">
                        <a16:creationId xmlns:a16="http://schemas.microsoft.com/office/drawing/2014/main" id="{C1D10097-C068-4918-91A8-85CA9E4D796B}"/>
                      </a:ext>
                    </a:extLst>
                  </p:cNvPr>
                  <p:cNvSpPr/>
                  <p:nvPr/>
                </p:nvSpPr>
                <p:spPr>
                  <a:xfrm>
                    <a:off x="4655095" y="4952197"/>
                    <a:ext cx="205775" cy="127104"/>
                  </a:xfrm>
                  <a:custGeom>
                    <a:avLst/>
                    <a:gdLst/>
                    <a:ahLst/>
                    <a:cxnLst/>
                    <a:rect l="l" t="t" r="r" b="b"/>
                    <a:pathLst>
                      <a:path w="205775" h="127104" extrusionOk="0">
                        <a:moveTo>
                          <a:pt x="182120" y="127104"/>
                        </a:moveTo>
                        <a:lnTo>
                          <a:pt x="0" y="11470"/>
                        </a:lnTo>
                        <a:lnTo>
                          <a:pt x="0" y="6232"/>
                        </a:lnTo>
                        <a:lnTo>
                          <a:pt x="1520" y="2612"/>
                        </a:lnTo>
                        <a:lnTo>
                          <a:pt x="3230" y="1850"/>
                        </a:lnTo>
                        <a:cubicBezTo>
                          <a:pt x="7492" y="-617"/>
                          <a:pt x="12744" y="-617"/>
                          <a:pt x="17005" y="1850"/>
                        </a:cubicBezTo>
                        <a:lnTo>
                          <a:pt x="200455" y="108054"/>
                        </a:lnTo>
                        <a:cubicBezTo>
                          <a:pt x="202698" y="109330"/>
                          <a:pt x="204541" y="111216"/>
                          <a:pt x="205776" y="11348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 name="Google Shape;4007;p38">
                    <a:extLst>
                      <a:ext uri="{FF2B5EF4-FFF2-40B4-BE49-F238E27FC236}">
                        <a16:creationId xmlns:a16="http://schemas.microsoft.com/office/drawing/2014/main" id="{9DA2F2B7-BDE8-4C89-85D2-CB794CFE3ED9}"/>
                      </a:ext>
                    </a:extLst>
                  </p:cNvPr>
                  <p:cNvSpPr/>
                  <p:nvPr/>
                </p:nvSpPr>
                <p:spPr>
                  <a:xfrm>
                    <a:off x="4655095" y="4954417"/>
                    <a:ext cx="200455" cy="278140"/>
                  </a:xfrm>
                  <a:custGeom>
                    <a:avLst/>
                    <a:gdLst/>
                    <a:ahLst/>
                    <a:cxnLst/>
                    <a:rect l="l" t="t" r="r" b="b"/>
                    <a:pathLst>
                      <a:path w="200455" h="278140" extrusionOk="0">
                        <a:moveTo>
                          <a:pt x="4655" y="392"/>
                        </a:moveTo>
                        <a:lnTo>
                          <a:pt x="197130" y="111834"/>
                        </a:lnTo>
                        <a:cubicBezTo>
                          <a:pt x="199185" y="113044"/>
                          <a:pt x="200449" y="115254"/>
                          <a:pt x="200455" y="117645"/>
                        </a:cubicBezTo>
                        <a:lnTo>
                          <a:pt x="200455" y="278141"/>
                        </a:lnTo>
                        <a:lnTo>
                          <a:pt x="0" y="162031"/>
                        </a:lnTo>
                        <a:lnTo>
                          <a:pt x="0" y="3059"/>
                        </a:lnTo>
                        <a:cubicBezTo>
                          <a:pt x="45" y="1325"/>
                          <a:pt x="1485" y="-46"/>
                          <a:pt x="3215" y="1"/>
                        </a:cubicBezTo>
                        <a:cubicBezTo>
                          <a:pt x="3720" y="11"/>
                          <a:pt x="4213" y="144"/>
                          <a:pt x="4655" y="392"/>
                        </a:cubicBezTo>
                        <a:close/>
                      </a:path>
                    </a:pathLst>
                  </a:custGeom>
                  <a:solidFill>
                    <a:srgbClr val="DCEE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 name="Google Shape;4008;p38">
                    <a:extLst>
                      <a:ext uri="{FF2B5EF4-FFF2-40B4-BE49-F238E27FC236}">
                        <a16:creationId xmlns:a16="http://schemas.microsoft.com/office/drawing/2014/main" id="{AB6064D0-D753-471E-82A8-B052F8713F92}"/>
                      </a:ext>
                    </a:extLst>
                  </p:cNvPr>
                  <p:cNvSpPr/>
                  <p:nvPr/>
                </p:nvSpPr>
                <p:spPr>
                  <a:xfrm>
                    <a:off x="4655095" y="4954417"/>
                    <a:ext cx="200455" cy="278140"/>
                  </a:xfrm>
                  <a:custGeom>
                    <a:avLst/>
                    <a:gdLst/>
                    <a:ahLst/>
                    <a:cxnLst/>
                    <a:rect l="l" t="t" r="r" b="b"/>
                    <a:pathLst>
                      <a:path w="200455" h="278140" extrusionOk="0">
                        <a:moveTo>
                          <a:pt x="4655" y="392"/>
                        </a:moveTo>
                        <a:lnTo>
                          <a:pt x="197130" y="111834"/>
                        </a:lnTo>
                        <a:cubicBezTo>
                          <a:pt x="199185" y="113044"/>
                          <a:pt x="200449" y="115254"/>
                          <a:pt x="200455" y="117645"/>
                        </a:cubicBezTo>
                        <a:lnTo>
                          <a:pt x="200455" y="278141"/>
                        </a:lnTo>
                        <a:lnTo>
                          <a:pt x="0" y="162031"/>
                        </a:lnTo>
                        <a:lnTo>
                          <a:pt x="0" y="3059"/>
                        </a:lnTo>
                        <a:cubicBezTo>
                          <a:pt x="45" y="1325"/>
                          <a:pt x="1485" y="-46"/>
                          <a:pt x="3215" y="1"/>
                        </a:cubicBezTo>
                        <a:cubicBezTo>
                          <a:pt x="3720" y="11"/>
                          <a:pt x="4213" y="144"/>
                          <a:pt x="4655" y="39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 name="Google Shape;4009;p38">
                    <a:extLst>
                      <a:ext uri="{FF2B5EF4-FFF2-40B4-BE49-F238E27FC236}">
                        <a16:creationId xmlns:a16="http://schemas.microsoft.com/office/drawing/2014/main" id="{81A922ED-113A-40E6-9FEA-AC9BB2D2EA3D}"/>
                      </a:ext>
                    </a:extLst>
                  </p:cNvPr>
                  <p:cNvSpPr/>
                  <p:nvPr/>
                </p:nvSpPr>
                <p:spPr>
                  <a:xfrm>
                    <a:off x="4655095" y="5110733"/>
                    <a:ext cx="200455" cy="121824"/>
                  </a:xfrm>
                  <a:custGeom>
                    <a:avLst/>
                    <a:gdLst/>
                    <a:ahLst/>
                    <a:cxnLst/>
                    <a:rect l="l" t="t" r="r" b="b"/>
                    <a:pathLst>
                      <a:path w="200455" h="121824" extrusionOk="0">
                        <a:moveTo>
                          <a:pt x="200455" y="121825"/>
                        </a:moveTo>
                        <a:lnTo>
                          <a:pt x="200455" y="116014"/>
                        </a:lnTo>
                        <a:lnTo>
                          <a:pt x="0" y="0"/>
                        </a:lnTo>
                        <a:lnTo>
                          <a:pt x="0" y="5715"/>
                        </a:lnTo>
                        <a:lnTo>
                          <a:pt x="200455" y="121825"/>
                        </a:lnTo>
                        <a:close/>
                      </a:path>
                    </a:pathLst>
                  </a:custGeom>
                  <a:solidFill>
                    <a:srgbClr val="DBDBD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75" name="Google Shape;4010;p38">
                  <a:extLst>
                    <a:ext uri="{FF2B5EF4-FFF2-40B4-BE49-F238E27FC236}">
                      <a16:creationId xmlns:a16="http://schemas.microsoft.com/office/drawing/2014/main" id="{5772727A-B1FB-429D-BD4F-A4E4F44272E8}"/>
                    </a:ext>
                  </a:extLst>
                </p:cNvPr>
                <p:cNvSpPr/>
                <p:nvPr/>
              </p:nvSpPr>
              <p:spPr>
                <a:xfrm>
                  <a:off x="4660320" y="4963096"/>
                  <a:ext cx="2375" cy="144970"/>
                </a:xfrm>
                <a:custGeom>
                  <a:avLst/>
                  <a:gdLst/>
                  <a:ahLst/>
                  <a:cxnLst/>
                  <a:rect l="l" t="t" r="r" b="b"/>
                  <a:pathLst>
                    <a:path w="2375" h="144970" extrusionOk="0">
                      <a:moveTo>
                        <a:pt x="0" y="144971"/>
                      </a:moveTo>
                      <a:lnTo>
                        <a:pt x="0" y="0"/>
                      </a:lnTo>
                      <a:lnTo>
                        <a:pt x="2375" y="1429"/>
                      </a:lnTo>
                      <a:lnTo>
                        <a:pt x="2375" y="143732"/>
                      </a:lnTo>
                      <a:lnTo>
                        <a:pt x="0" y="144971"/>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 name="Google Shape;4011;p38">
                  <a:extLst>
                    <a:ext uri="{FF2B5EF4-FFF2-40B4-BE49-F238E27FC236}">
                      <a16:creationId xmlns:a16="http://schemas.microsoft.com/office/drawing/2014/main" id="{07B0AF1A-7FBD-4433-A156-ED6E016461DC}"/>
                    </a:ext>
                  </a:extLst>
                </p:cNvPr>
                <p:cNvSpPr/>
                <p:nvPr/>
              </p:nvSpPr>
              <p:spPr>
                <a:xfrm>
                  <a:off x="4662695" y="4964525"/>
                  <a:ext cx="186490" cy="249936"/>
                </a:xfrm>
                <a:custGeom>
                  <a:avLst/>
                  <a:gdLst/>
                  <a:ahLst/>
                  <a:cxnLst/>
                  <a:rect l="l" t="t" r="r" b="b"/>
                  <a:pathLst>
                    <a:path w="186490" h="249936" extrusionOk="0">
                      <a:moveTo>
                        <a:pt x="0" y="0"/>
                      </a:moveTo>
                      <a:lnTo>
                        <a:pt x="0" y="142304"/>
                      </a:lnTo>
                      <a:lnTo>
                        <a:pt x="186490" y="249936"/>
                      </a:lnTo>
                      <a:lnTo>
                        <a:pt x="186490" y="107918"/>
                      </a:lnTo>
                      <a:lnTo>
                        <a:pt x="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 name="Google Shape;4012;p38">
                  <a:extLst>
                    <a:ext uri="{FF2B5EF4-FFF2-40B4-BE49-F238E27FC236}">
                      <a16:creationId xmlns:a16="http://schemas.microsoft.com/office/drawing/2014/main" id="{54D0EE37-6884-4F34-A289-A45C35115966}"/>
                    </a:ext>
                  </a:extLst>
                </p:cNvPr>
                <p:cNvSpPr/>
                <p:nvPr/>
              </p:nvSpPr>
              <p:spPr>
                <a:xfrm>
                  <a:off x="4660320" y="5106828"/>
                  <a:ext cx="188865" cy="110490"/>
                </a:xfrm>
                <a:custGeom>
                  <a:avLst/>
                  <a:gdLst/>
                  <a:ahLst/>
                  <a:cxnLst/>
                  <a:rect l="l" t="t" r="r" b="b"/>
                  <a:pathLst>
                    <a:path w="188865" h="110490" extrusionOk="0">
                      <a:moveTo>
                        <a:pt x="0" y="1238"/>
                      </a:moveTo>
                      <a:lnTo>
                        <a:pt x="188865" y="110490"/>
                      </a:lnTo>
                      <a:lnTo>
                        <a:pt x="188865" y="107633"/>
                      </a:lnTo>
                      <a:lnTo>
                        <a:pt x="2375" y="0"/>
                      </a:lnTo>
                      <a:lnTo>
                        <a:pt x="0" y="123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137" name="Google Shape;4013;p38">
              <a:extLst>
                <a:ext uri="{FF2B5EF4-FFF2-40B4-BE49-F238E27FC236}">
                  <a16:creationId xmlns:a16="http://schemas.microsoft.com/office/drawing/2014/main" id="{F7B23D07-6A1A-4A9C-A47E-FBDC91C1A225}"/>
                </a:ext>
              </a:extLst>
            </p:cNvPr>
            <p:cNvSpPr/>
            <p:nvPr/>
          </p:nvSpPr>
          <p:spPr>
            <a:xfrm>
              <a:off x="2270876" y="3943763"/>
              <a:ext cx="260754" cy="432930"/>
            </a:xfrm>
            <a:custGeom>
              <a:avLst/>
              <a:gdLst/>
              <a:ahLst/>
              <a:cxnLst/>
              <a:rect l="l" t="t" r="r" b="b"/>
              <a:pathLst>
                <a:path w="260754" h="432930" extrusionOk="0">
                  <a:moveTo>
                    <a:pt x="89949" y="4025"/>
                  </a:moveTo>
                  <a:cubicBezTo>
                    <a:pt x="85198" y="15931"/>
                    <a:pt x="97264" y="30504"/>
                    <a:pt x="129565" y="40696"/>
                  </a:cubicBezTo>
                  <a:cubicBezTo>
                    <a:pt x="161866" y="50888"/>
                    <a:pt x="164811" y="37839"/>
                    <a:pt x="164811" y="37839"/>
                  </a:cubicBezTo>
                  <a:cubicBezTo>
                    <a:pt x="186348" y="47478"/>
                    <a:pt x="207342" y="58289"/>
                    <a:pt x="227702" y="70224"/>
                  </a:cubicBezTo>
                  <a:cubicBezTo>
                    <a:pt x="246703" y="83844"/>
                    <a:pt x="255633" y="123183"/>
                    <a:pt x="258293" y="189667"/>
                  </a:cubicBezTo>
                  <a:cubicBezTo>
                    <a:pt x="261333" y="266534"/>
                    <a:pt x="261523" y="380167"/>
                    <a:pt x="259053" y="400265"/>
                  </a:cubicBezTo>
                  <a:cubicBezTo>
                    <a:pt x="259053" y="400265"/>
                    <a:pt x="222762" y="436460"/>
                    <a:pt x="176401" y="432650"/>
                  </a:cubicBezTo>
                  <a:cubicBezTo>
                    <a:pt x="130040" y="428840"/>
                    <a:pt x="51948" y="387692"/>
                    <a:pt x="32947" y="355878"/>
                  </a:cubicBezTo>
                  <a:cubicBezTo>
                    <a:pt x="33517" y="288441"/>
                    <a:pt x="41307" y="277488"/>
                    <a:pt x="30477" y="238626"/>
                  </a:cubicBezTo>
                  <a:cubicBezTo>
                    <a:pt x="5586" y="149757"/>
                    <a:pt x="-7524" y="113372"/>
                    <a:pt x="4541" y="54317"/>
                  </a:cubicBezTo>
                  <a:cubicBezTo>
                    <a:pt x="14517" y="5644"/>
                    <a:pt x="28482" y="-452"/>
                    <a:pt x="47672" y="24"/>
                  </a:cubicBezTo>
                  <a:cubicBezTo>
                    <a:pt x="61825" y="605"/>
                    <a:pt x="75937" y="1939"/>
                    <a:pt x="89949" y="4025"/>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 name="Google Shape;4014;p38">
              <a:extLst>
                <a:ext uri="{FF2B5EF4-FFF2-40B4-BE49-F238E27FC236}">
                  <a16:creationId xmlns:a16="http://schemas.microsoft.com/office/drawing/2014/main" id="{F6387086-DA4E-4C7F-94F0-88127F27CCCD}"/>
                </a:ext>
              </a:extLst>
            </p:cNvPr>
            <p:cNvSpPr/>
            <p:nvPr/>
          </p:nvSpPr>
          <p:spPr>
            <a:xfrm>
              <a:off x="2458935" y="4016678"/>
              <a:ext cx="330765" cy="258321"/>
            </a:xfrm>
            <a:custGeom>
              <a:avLst/>
              <a:gdLst/>
              <a:ahLst/>
              <a:cxnLst/>
              <a:rect l="l" t="t" r="r" b="b"/>
              <a:pathLst>
                <a:path w="330765" h="258321" extrusionOk="0">
                  <a:moveTo>
                    <a:pt x="146521" y="199144"/>
                  </a:moveTo>
                  <a:cubicBezTo>
                    <a:pt x="108520" y="208669"/>
                    <a:pt x="99495" y="184666"/>
                    <a:pt x="94460" y="164759"/>
                  </a:cubicBezTo>
                  <a:cubicBezTo>
                    <a:pt x="82394" y="116467"/>
                    <a:pt x="75459" y="72938"/>
                    <a:pt x="66814" y="45506"/>
                  </a:cubicBezTo>
                  <a:cubicBezTo>
                    <a:pt x="56174" y="13216"/>
                    <a:pt x="45058" y="8073"/>
                    <a:pt x="29383" y="1786"/>
                  </a:cubicBezTo>
                  <a:cubicBezTo>
                    <a:pt x="11047" y="-5643"/>
                    <a:pt x="-4818" y="9977"/>
                    <a:pt x="1357" y="51031"/>
                  </a:cubicBezTo>
                  <a:cubicBezTo>
                    <a:pt x="8834" y="98770"/>
                    <a:pt x="20501" y="145747"/>
                    <a:pt x="36223" y="191429"/>
                  </a:cubicBezTo>
                  <a:cubicBezTo>
                    <a:pt x="40973" y="206478"/>
                    <a:pt x="51614" y="233148"/>
                    <a:pt x="67479" y="246102"/>
                  </a:cubicBezTo>
                  <a:cubicBezTo>
                    <a:pt x="87144" y="262009"/>
                    <a:pt x="116690" y="261342"/>
                    <a:pt x="161437" y="250103"/>
                  </a:cubicBezTo>
                  <a:cubicBezTo>
                    <a:pt x="180437" y="245340"/>
                    <a:pt x="201528" y="233910"/>
                    <a:pt x="237439" y="217051"/>
                  </a:cubicBezTo>
                  <a:cubicBezTo>
                    <a:pt x="246939" y="212479"/>
                    <a:pt x="254634" y="209526"/>
                    <a:pt x="273255" y="200763"/>
                  </a:cubicBezTo>
                  <a:cubicBezTo>
                    <a:pt x="291856" y="192334"/>
                    <a:pt x="308153" y="179523"/>
                    <a:pt x="320756" y="163425"/>
                  </a:cubicBezTo>
                  <a:cubicBezTo>
                    <a:pt x="330256" y="149328"/>
                    <a:pt x="331776" y="142661"/>
                    <a:pt x="330256" y="139423"/>
                  </a:cubicBezTo>
                  <a:cubicBezTo>
                    <a:pt x="328736" y="136184"/>
                    <a:pt x="323321" y="136279"/>
                    <a:pt x="318096" y="142185"/>
                  </a:cubicBezTo>
                  <a:cubicBezTo>
                    <a:pt x="310637" y="152300"/>
                    <a:pt x="301357" y="160920"/>
                    <a:pt x="290735" y="167616"/>
                  </a:cubicBezTo>
                  <a:cubicBezTo>
                    <a:pt x="290735" y="167616"/>
                    <a:pt x="302800" y="155139"/>
                    <a:pt x="309261" y="147042"/>
                  </a:cubicBezTo>
                  <a:cubicBezTo>
                    <a:pt x="315140" y="139908"/>
                    <a:pt x="320001" y="131993"/>
                    <a:pt x="323701" y="123516"/>
                  </a:cubicBezTo>
                  <a:cubicBezTo>
                    <a:pt x="327121" y="115229"/>
                    <a:pt x="319996" y="103989"/>
                    <a:pt x="314201" y="109895"/>
                  </a:cubicBezTo>
                  <a:cubicBezTo>
                    <a:pt x="308406" y="115800"/>
                    <a:pt x="306221" y="121801"/>
                    <a:pt x="296340" y="133612"/>
                  </a:cubicBezTo>
                  <a:cubicBezTo>
                    <a:pt x="291172" y="139918"/>
                    <a:pt x="285271" y="145576"/>
                    <a:pt x="278765" y="150471"/>
                  </a:cubicBezTo>
                  <a:cubicBezTo>
                    <a:pt x="284870" y="142194"/>
                    <a:pt x="290302" y="133431"/>
                    <a:pt x="295010" y="124277"/>
                  </a:cubicBezTo>
                  <a:cubicBezTo>
                    <a:pt x="299192" y="117096"/>
                    <a:pt x="301237" y="108866"/>
                    <a:pt x="300900" y="100560"/>
                  </a:cubicBezTo>
                  <a:cubicBezTo>
                    <a:pt x="300900" y="96274"/>
                    <a:pt x="294535" y="91035"/>
                    <a:pt x="288835" y="99322"/>
                  </a:cubicBezTo>
                  <a:cubicBezTo>
                    <a:pt x="283306" y="110552"/>
                    <a:pt x="276448" y="121077"/>
                    <a:pt x="268409" y="130659"/>
                  </a:cubicBezTo>
                  <a:cubicBezTo>
                    <a:pt x="259669" y="139708"/>
                    <a:pt x="252354" y="144852"/>
                    <a:pt x="252069" y="142375"/>
                  </a:cubicBezTo>
                  <a:cubicBezTo>
                    <a:pt x="251784" y="139899"/>
                    <a:pt x="257389" y="134946"/>
                    <a:pt x="260429" y="124373"/>
                  </a:cubicBezTo>
                  <a:cubicBezTo>
                    <a:pt x="263469" y="113800"/>
                    <a:pt x="260429" y="102656"/>
                    <a:pt x="254634" y="101513"/>
                  </a:cubicBezTo>
                  <a:cubicBezTo>
                    <a:pt x="248839" y="100370"/>
                    <a:pt x="249979" y="100560"/>
                    <a:pt x="245134" y="110466"/>
                  </a:cubicBezTo>
                  <a:cubicBezTo>
                    <a:pt x="238797" y="120601"/>
                    <a:pt x="233117" y="131126"/>
                    <a:pt x="228128" y="141994"/>
                  </a:cubicBezTo>
                  <a:cubicBezTo>
                    <a:pt x="225144" y="152138"/>
                    <a:pt x="219767" y="161416"/>
                    <a:pt x="212453" y="169045"/>
                  </a:cubicBezTo>
                  <a:cubicBezTo>
                    <a:pt x="203428" y="178951"/>
                    <a:pt x="182717" y="190000"/>
                    <a:pt x="146521" y="19914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 name="Google Shape;4015;p38">
              <a:extLst>
                <a:ext uri="{FF2B5EF4-FFF2-40B4-BE49-F238E27FC236}">
                  <a16:creationId xmlns:a16="http://schemas.microsoft.com/office/drawing/2014/main" id="{14B605A4-FA9D-4A03-A61D-6007438526F9}"/>
                </a:ext>
              </a:extLst>
            </p:cNvPr>
            <p:cNvSpPr/>
            <p:nvPr/>
          </p:nvSpPr>
          <p:spPr>
            <a:xfrm>
              <a:off x="2447141" y="4011203"/>
              <a:ext cx="100743" cy="148055"/>
            </a:xfrm>
            <a:custGeom>
              <a:avLst/>
              <a:gdLst/>
              <a:ahLst/>
              <a:cxnLst/>
              <a:rect l="l" t="t" r="r" b="b"/>
              <a:pathLst>
                <a:path w="100743" h="148055" extrusionOk="0">
                  <a:moveTo>
                    <a:pt x="27117" y="689"/>
                  </a:moveTo>
                  <a:cubicBezTo>
                    <a:pt x="52482" y="-3121"/>
                    <a:pt x="70438" y="8404"/>
                    <a:pt x="81743" y="46981"/>
                  </a:cubicBezTo>
                  <a:cubicBezTo>
                    <a:pt x="93049" y="85557"/>
                    <a:pt x="100744" y="117370"/>
                    <a:pt x="100744" y="117370"/>
                  </a:cubicBezTo>
                  <a:cubicBezTo>
                    <a:pt x="90684" y="132001"/>
                    <a:pt x="75423" y="142231"/>
                    <a:pt x="58088" y="145945"/>
                  </a:cubicBezTo>
                  <a:cubicBezTo>
                    <a:pt x="27687" y="153375"/>
                    <a:pt x="16761" y="138801"/>
                    <a:pt x="16761" y="138801"/>
                  </a:cubicBezTo>
                  <a:cubicBezTo>
                    <a:pt x="16761" y="138801"/>
                    <a:pt x="8306" y="98320"/>
                    <a:pt x="3081" y="70793"/>
                  </a:cubicBezTo>
                  <a:cubicBezTo>
                    <a:pt x="-2144" y="43266"/>
                    <a:pt x="-4329" y="5356"/>
                    <a:pt x="27117" y="689"/>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 name="Google Shape;4016;p38">
              <a:extLst>
                <a:ext uri="{FF2B5EF4-FFF2-40B4-BE49-F238E27FC236}">
                  <a16:creationId xmlns:a16="http://schemas.microsoft.com/office/drawing/2014/main" id="{AE9FCEEF-AA2E-4061-8F81-A57891A007AC}"/>
                </a:ext>
              </a:extLst>
            </p:cNvPr>
            <p:cNvSpPr/>
            <p:nvPr/>
          </p:nvSpPr>
          <p:spPr>
            <a:xfrm>
              <a:off x="2331622" y="3739152"/>
              <a:ext cx="164429" cy="181621"/>
            </a:xfrm>
            <a:custGeom>
              <a:avLst/>
              <a:gdLst/>
              <a:ahLst/>
              <a:cxnLst/>
              <a:rect l="l" t="t" r="r" b="b"/>
              <a:pathLst>
                <a:path w="164429" h="181621" extrusionOk="0">
                  <a:moveTo>
                    <a:pt x="155175" y="75001"/>
                  </a:moveTo>
                  <a:cubicBezTo>
                    <a:pt x="155175" y="75001"/>
                    <a:pt x="195362" y="13755"/>
                    <a:pt x="108244" y="1277"/>
                  </a:cubicBezTo>
                  <a:cubicBezTo>
                    <a:pt x="45447" y="-7771"/>
                    <a:pt x="5166" y="32710"/>
                    <a:pt x="511" y="76620"/>
                  </a:cubicBezTo>
                  <a:cubicBezTo>
                    <a:pt x="-3954" y="118530"/>
                    <a:pt x="21792" y="162345"/>
                    <a:pt x="40412" y="179300"/>
                  </a:cubicBezTo>
                  <a:cubicBezTo>
                    <a:pt x="58682" y="183929"/>
                    <a:pt x="78014" y="181586"/>
                    <a:pt x="94659" y="172727"/>
                  </a:cubicBezTo>
                  <a:cubicBezTo>
                    <a:pt x="95657" y="161326"/>
                    <a:pt x="96038" y="149877"/>
                    <a:pt x="95799" y="138437"/>
                  </a:cubicBezTo>
                  <a:cubicBezTo>
                    <a:pt x="95799" y="138437"/>
                    <a:pt x="65208" y="73858"/>
                    <a:pt x="155175" y="750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 name="Google Shape;4017;p38">
              <a:extLst>
                <a:ext uri="{FF2B5EF4-FFF2-40B4-BE49-F238E27FC236}">
                  <a16:creationId xmlns:a16="http://schemas.microsoft.com/office/drawing/2014/main" id="{6C542EC0-438B-4509-803A-07E2629CEC1D}"/>
                </a:ext>
              </a:extLst>
            </p:cNvPr>
            <p:cNvSpPr/>
            <p:nvPr/>
          </p:nvSpPr>
          <p:spPr>
            <a:xfrm>
              <a:off x="2515394" y="4404988"/>
              <a:ext cx="145638" cy="201549"/>
            </a:xfrm>
            <a:custGeom>
              <a:avLst/>
              <a:gdLst/>
              <a:ahLst/>
              <a:cxnLst/>
              <a:rect l="l" t="t" r="r" b="b"/>
              <a:pathLst>
                <a:path w="145638" h="201549" extrusionOk="0">
                  <a:moveTo>
                    <a:pt x="145639" y="183928"/>
                  </a:moveTo>
                  <a:lnTo>
                    <a:pt x="145639" y="0"/>
                  </a:lnTo>
                  <a:lnTo>
                    <a:pt x="0" y="85249"/>
                  </a:lnTo>
                  <a:lnTo>
                    <a:pt x="56052" y="201549"/>
                  </a:lnTo>
                  <a:lnTo>
                    <a:pt x="145639" y="183928"/>
                  </a:lnTo>
                  <a:close/>
                </a:path>
              </a:pathLst>
            </a:custGeom>
            <a:solidFill>
              <a:srgbClr val="D5D6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 name="Google Shape;4018;p38">
              <a:extLst>
                <a:ext uri="{FF2B5EF4-FFF2-40B4-BE49-F238E27FC236}">
                  <a16:creationId xmlns:a16="http://schemas.microsoft.com/office/drawing/2014/main" id="{1EE1C1A8-3F07-403B-ADE5-3E3F6B6BFAB0}"/>
                </a:ext>
              </a:extLst>
            </p:cNvPr>
            <p:cNvSpPr/>
            <p:nvPr/>
          </p:nvSpPr>
          <p:spPr>
            <a:xfrm>
              <a:off x="2565555" y="4383081"/>
              <a:ext cx="95477" cy="55816"/>
            </a:xfrm>
            <a:custGeom>
              <a:avLst/>
              <a:gdLst/>
              <a:ahLst/>
              <a:cxnLst/>
              <a:rect l="l" t="t" r="r" b="b"/>
              <a:pathLst>
                <a:path w="95477" h="55816" extrusionOk="0">
                  <a:moveTo>
                    <a:pt x="0" y="32480"/>
                  </a:moveTo>
                  <a:lnTo>
                    <a:pt x="55862" y="0"/>
                  </a:lnTo>
                  <a:lnTo>
                    <a:pt x="95478" y="22860"/>
                  </a:lnTo>
                  <a:lnTo>
                    <a:pt x="37526" y="55816"/>
                  </a:lnTo>
                  <a:lnTo>
                    <a:pt x="0" y="32480"/>
                  </a:lnTo>
                  <a:close/>
                </a:path>
              </a:pathLst>
            </a:custGeom>
            <a:solidFill>
              <a:srgbClr val="E9EA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 name="Google Shape;4019;p38">
              <a:extLst>
                <a:ext uri="{FF2B5EF4-FFF2-40B4-BE49-F238E27FC236}">
                  <a16:creationId xmlns:a16="http://schemas.microsoft.com/office/drawing/2014/main" id="{CB71A99B-EFFA-4AD7-917C-0A128C8550AD}"/>
                </a:ext>
              </a:extLst>
            </p:cNvPr>
            <p:cNvSpPr/>
            <p:nvPr/>
          </p:nvSpPr>
          <p:spPr>
            <a:xfrm>
              <a:off x="4383145" y="3435820"/>
              <a:ext cx="77712" cy="44958"/>
            </a:xfrm>
            <a:custGeom>
              <a:avLst/>
              <a:gdLst/>
              <a:ahLst/>
              <a:cxnLst/>
              <a:rect l="l" t="t" r="r" b="b"/>
              <a:pathLst>
                <a:path w="77712" h="44958" extrusionOk="0">
                  <a:moveTo>
                    <a:pt x="77712" y="22479"/>
                  </a:moveTo>
                  <a:cubicBezTo>
                    <a:pt x="77712" y="34894"/>
                    <a:pt x="60316" y="44958"/>
                    <a:pt x="38856" y="44958"/>
                  </a:cubicBezTo>
                  <a:cubicBezTo>
                    <a:pt x="17396" y="44958"/>
                    <a:pt x="0" y="34894"/>
                    <a:pt x="0" y="22479"/>
                  </a:cubicBezTo>
                  <a:cubicBezTo>
                    <a:pt x="0" y="10064"/>
                    <a:pt x="17397" y="0"/>
                    <a:pt x="38856" y="0"/>
                  </a:cubicBezTo>
                  <a:cubicBezTo>
                    <a:pt x="60316" y="0"/>
                    <a:pt x="77712" y="10064"/>
                    <a:pt x="77712" y="22479"/>
                  </a:cubicBezTo>
                  <a:close/>
                </a:path>
              </a:pathLst>
            </a:custGeom>
            <a:solidFill>
              <a:srgbClr val="D5D6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 name="Google Shape;4020;p38">
              <a:extLst>
                <a:ext uri="{FF2B5EF4-FFF2-40B4-BE49-F238E27FC236}">
                  <a16:creationId xmlns:a16="http://schemas.microsoft.com/office/drawing/2014/main" id="{F51ECF59-6DFA-4F18-91A9-B68A417C35FD}"/>
                </a:ext>
              </a:extLst>
            </p:cNvPr>
            <p:cNvSpPr/>
            <p:nvPr/>
          </p:nvSpPr>
          <p:spPr>
            <a:xfrm flipH="1">
              <a:off x="4682927" y="3694995"/>
              <a:ext cx="1795739" cy="1039558"/>
            </a:xfrm>
            <a:custGeom>
              <a:avLst/>
              <a:gdLst/>
              <a:ahLst/>
              <a:cxnLst/>
              <a:rect l="l" t="t" r="r" b="b"/>
              <a:pathLst>
                <a:path w="1795739" h="1039558" extrusionOk="0">
                  <a:moveTo>
                    <a:pt x="1781394" y="0"/>
                  </a:moveTo>
                  <a:lnTo>
                    <a:pt x="1781394" y="95"/>
                  </a:lnTo>
                  <a:lnTo>
                    <a:pt x="651623" y="653987"/>
                  </a:lnTo>
                  <a:lnTo>
                    <a:pt x="0" y="1031176"/>
                  </a:lnTo>
                  <a:lnTo>
                    <a:pt x="14440" y="1039558"/>
                  </a:lnTo>
                  <a:lnTo>
                    <a:pt x="666063" y="662273"/>
                  </a:lnTo>
                  <a:lnTo>
                    <a:pt x="1795739" y="8382"/>
                  </a:lnTo>
                  <a:lnTo>
                    <a:pt x="1795739" y="8382"/>
                  </a:lnTo>
                  <a:lnTo>
                    <a:pt x="1781394" y="0"/>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 name="Google Shape;4021;p38">
              <a:extLst>
                <a:ext uri="{FF2B5EF4-FFF2-40B4-BE49-F238E27FC236}">
                  <a16:creationId xmlns:a16="http://schemas.microsoft.com/office/drawing/2014/main" id="{C0D14AB5-0FDB-48E9-9062-C9C351D69E14}"/>
                </a:ext>
              </a:extLst>
            </p:cNvPr>
            <p:cNvSpPr/>
            <p:nvPr/>
          </p:nvSpPr>
          <p:spPr>
            <a:xfrm rot="10800000">
              <a:off x="6022844" y="4502970"/>
              <a:ext cx="644687" cy="369950"/>
            </a:xfrm>
            <a:custGeom>
              <a:avLst/>
              <a:gdLst/>
              <a:ahLst/>
              <a:cxnLst/>
              <a:rect l="l" t="t" r="r" b="b"/>
              <a:pathLst>
                <a:path w="644687" h="369950" extrusionOk="0">
                  <a:moveTo>
                    <a:pt x="258217" y="369951"/>
                  </a:moveTo>
                  <a:lnTo>
                    <a:pt x="0" y="221837"/>
                  </a:lnTo>
                  <a:lnTo>
                    <a:pt x="386471" y="0"/>
                  </a:lnTo>
                  <a:lnTo>
                    <a:pt x="644688" y="148114"/>
                  </a:lnTo>
                  <a:lnTo>
                    <a:pt x="258217" y="369951"/>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 name="Google Shape;4022;p38">
              <a:extLst>
                <a:ext uri="{FF2B5EF4-FFF2-40B4-BE49-F238E27FC236}">
                  <a16:creationId xmlns:a16="http://schemas.microsoft.com/office/drawing/2014/main" id="{78AD3CC2-48CD-43B7-8756-576ED676AAC9}"/>
                </a:ext>
              </a:extLst>
            </p:cNvPr>
            <p:cNvSpPr/>
            <p:nvPr/>
          </p:nvSpPr>
          <p:spPr>
            <a:xfrm flipH="1">
              <a:off x="6190049" y="4282211"/>
              <a:ext cx="427701" cy="247554"/>
            </a:xfrm>
            <a:custGeom>
              <a:avLst/>
              <a:gdLst/>
              <a:ahLst/>
              <a:cxnLst/>
              <a:rect l="l" t="t" r="r" b="b"/>
              <a:pathLst>
                <a:path w="427701" h="247554" extrusionOk="0">
                  <a:moveTo>
                    <a:pt x="213851" y="247555"/>
                  </a:moveTo>
                  <a:lnTo>
                    <a:pt x="0" y="123730"/>
                  </a:lnTo>
                  <a:lnTo>
                    <a:pt x="213851" y="0"/>
                  </a:lnTo>
                  <a:lnTo>
                    <a:pt x="427702" y="123730"/>
                  </a:lnTo>
                  <a:lnTo>
                    <a:pt x="213851" y="247555"/>
                  </a:lnTo>
                  <a:close/>
                </a:path>
              </a:pathLst>
            </a:custGeom>
            <a:solidFill>
              <a:srgbClr val="E9EA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 name="Google Shape;4023;p38">
              <a:extLst>
                <a:ext uri="{FF2B5EF4-FFF2-40B4-BE49-F238E27FC236}">
                  <a16:creationId xmlns:a16="http://schemas.microsoft.com/office/drawing/2014/main" id="{4E54EAE5-3122-48D3-B7DE-40F65B928231}"/>
                </a:ext>
              </a:extLst>
            </p:cNvPr>
            <p:cNvSpPr/>
            <p:nvPr/>
          </p:nvSpPr>
          <p:spPr>
            <a:xfrm flipH="1">
              <a:off x="6403900" y="4405941"/>
              <a:ext cx="213850" cy="371379"/>
            </a:xfrm>
            <a:custGeom>
              <a:avLst/>
              <a:gdLst/>
              <a:ahLst/>
              <a:cxnLst/>
              <a:rect l="l" t="t" r="r" b="b"/>
              <a:pathLst>
                <a:path w="213850" h="371379" extrusionOk="0">
                  <a:moveTo>
                    <a:pt x="213851" y="371380"/>
                  </a:moveTo>
                  <a:lnTo>
                    <a:pt x="0" y="247555"/>
                  </a:lnTo>
                  <a:lnTo>
                    <a:pt x="0" y="0"/>
                  </a:lnTo>
                  <a:lnTo>
                    <a:pt x="213851" y="123825"/>
                  </a:lnTo>
                  <a:lnTo>
                    <a:pt x="213851" y="371380"/>
                  </a:lnTo>
                  <a:close/>
                </a:path>
              </a:pathLst>
            </a:custGeom>
            <a:solidFill>
              <a:srgbClr val="C5C7D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 name="Google Shape;4024;p38">
              <a:extLst>
                <a:ext uri="{FF2B5EF4-FFF2-40B4-BE49-F238E27FC236}">
                  <a16:creationId xmlns:a16="http://schemas.microsoft.com/office/drawing/2014/main" id="{BD47097A-0EB1-471A-8B47-77EA8FF8D672}"/>
                </a:ext>
              </a:extLst>
            </p:cNvPr>
            <p:cNvSpPr/>
            <p:nvPr/>
          </p:nvSpPr>
          <p:spPr>
            <a:xfrm flipH="1">
              <a:off x="6190049" y="4405941"/>
              <a:ext cx="213850" cy="371379"/>
            </a:xfrm>
            <a:custGeom>
              <a:avLst/>
              <a:gdLst/>
              <a:ahLst/>
              <a:cxnLst/>
              <a:rect l="l" t="t" r="r" b="b"/>
              <a:pathLst>
                <a:path w="213850" h="371379" extrusionOk="0">
                  <a:moveTo>
                    <a:pt x="213851" y="247555"/>
                  </a:moveTo>
                  <a:lnTo>
                    <a:pt x="0" y="371380"/>
                  </a:lnTo>
                  <a:lnTo>
                    <a:pt x="0" y="123825"/>
                  </a:lnTo>
                  <a:lnTo>
                    <a:pt x="213851" y="0"/>
                  </a:lnTo>
                  <a:lnTo>
                    <a:pt x="213851" y="247555"/>
                  </a:lnTo>
                  <a:close/>
                </a:path>
              </a:pathLst>
            </a:custGeom>
            <a:solidFill>
              <a:srgbClr val="D5D6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 name="Google Shape;4025;p38">
              <a:extLst>
                <a:ext uri="{FF2B5EF4-FFF2-40B4-BE49-F238E27FC236}">
                  <a16:creationId xmlns:a16="http://schemas.microsoft.com/office/drawing/2014/main" id="{33F1E4DA-E88F-48EF-851E-7BB1F336B66E}"/>
                </a:ext>
              </a:extLst>
            </p:cNvPr>
            <p:cNvSpPr/>
            <p:nvPr/>
          </p:nvSpPr>
          <p:spPr>
            <a:xfrm>
              <a:off x="6351541" y="3874743"/>
              <a:ext cx="217302" cy="317702"/>
            </a:xfrm>
            <a:custGeom>
              <a:avLst/>
              <a:gdLst/>
              <a:ahLst/>
              <a:cxnLst/>
              <a:rect l="l" t="t" r="r" b="b"/>
              <a:pathLst>
                <a:path w="205002" h="299719" extrusionOk="0">
                  <a:moveTo>
                    <a:pt x="72307" y="9903"/>
                  </a:moveTo>
                  <a:cubicBezTo>
                    <a:pt x="80498" y="-3146"/>
                    <a:pt x="142792" y="-11814"/>
                    <a:pt x="163271" y="41050"/>
                  </a:cubicBezTo>
                  <a:cubicBezTo>
                    <a:pt x="171081" y="61052"/>
                    <a:pt x="169843" y="112201"/>
                    <a:pt x="176320" y="144396"/>
                  </a:cubicBezTo>
                  <a:cubicBezTo>
                    <a:pt x="182797" y="176590"/>
                    <a:pt x="198227" y="194783"/>
                    <a:pt x="203657" y="220596"/>
                  </a:cubicBezTo>
                  <a:cubicBezTo>
                    <a:pt x="209086" y="246409"/>
                    <a:pt x="200228" y="290414"/>
                    <a:pt x="136982" y="298129"/>
                  </a:cubicBezTo>
                  <a:cubicBezTo>
                    <a:pt x="73736" y="305845"/>
                    <a:pt x="26111" y="284032"/>
                    <a:pt x="11252" y="263935"/>
                  </a:cubicBezTo>
                  <a:cubicBezTo>
                    <a:pt x="-3607" y="243837"/>
                    <a:pt x="-3893" y="201260"/>
                    <a:pt x="11252" y="178210"/>
                  </a:cubicBezTo>
                  <a:cubicBezTo>
                    <a:pt x="26396" y="155159"/>
                    <a:pt x="38398" y="136776"/>
                    <a:pt x="38017" y="106963"/>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 name="Google Shape;4026;p38">
              <a:extLst>
                <a:ext uri="{FF2B5EF4-FFF2-40B4-BE49-F238E27FC236}">
                  <a16:creationId xmlns:a16="http://schemas.microsoft.com/office/drawing/2014/main" id="{0E86DCC5-499B-4608-9E96-E73A9C18D2BD}"/>
                </a:ext>
              </a:extLst>
            </p:cNvPr>
            <p:cNvSpPr/>
            <p:nvPr/>
          </p:nvSpPr>
          <p:spPr>
            <a:xfrm>
              <a:off x="6368017" y="3871983"/>
              <a:ext cx="104086" cy="128266"/>
            </a:xfrm>
            <a:custGeom>
              <a:avLst/>
              <a:gdLst/>
              <a:ahLst/>
              <a:cxnLst/>
              <a:rect l="l" t="t" r="r" b="b"/>
              <a:pathLst>
                <a:path w="98194" h="121006" extrusionOk="0">
                  <a:moveTo>
                    <a:pt x="98195" y="3459"/>
                  </a:moveTo>
                  <a:cubicBezTo>
                    <a:pt x="98195" y="3459"/>
                    <a:pt x="50570" y="-9685"/>
                    <a:pt x="22471" y="15270"/>
                  </a:cubicBezTo>
                  <a:cubicBezTo>
                    <a:pt x="3316" y="32880"/>
                    <a:pt x="-4399" y="59709"/>
                    <a:pt x="2468" y="84803"/>
                  </a:cubicBezTo>
                  <a:cubicBezTo>
                    <a:pt x="6278" y="99662"/>
                    <a:pt x="13803" y="119855"/>
                    <a:pt x="25614" y="120998"/>
                  </a:cubicBezTo>
                  <a:cubicBezTo>
                    <a:pt x="37425" y="122141"/>
                    <a:pt x="98195" y="3459"/>
                    <a:pt x="98195" y="3459"/>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 name="Google Shape;4027;p38">
              <a:extLst>
                <a:ext uri="{FF2B5EF4-FFF2-40B4-BE49-F238E27FC236}">
                  <a16:creationId xmlns:a16="http://schemas.microsoft.com/office/drawing/2014/main" id="{F94C9475-DA4E-4EA8-A7DD-900597480108}"/>
                </a:ext>
              </a:extLst>
            </p:cNvPr>
            <p:cNvSpPr/>
            <p:nvPr/>
          </p:nvSpPr>
          <p:spPr>
            <a:xfrm>
              <a:off x="6388363" y="4011215"/>
              <a:ext cx="128390" cy="143694"/>
            </a:xfrm>
            <a:custGeom>
              <a:avLst/>
              <a:gdLst/>
              <a:ahLst/>
              <a:cxnLst/>
              <a:rect l="l" t="t" r="r" b="b"/>
              <a:pathLst>
                <a:path w="121123" h="135560" extrusionOk="0">
                  <a:moveTo>
                    <a:pt x="96617" y="0"/>
                  </a:moveTo>
                  <a:cubicBezTo>
                    <a:pt x="96617" y="0"/>
                    <a:pt x="93569" y="52387"/>
                    <a:pt x="94522" y="56197"/>
                  </a:cubicBezTo>
                  <a:cubicBezTo>
                    <a:pt x="95474" y="60008"/>
                    <a:pt x="115000" y="63722"/>
                    <a:pt x="120525" y="68294"/>
                  </a:cubicBezTo>
                  <a:cubicBezTo>
                    <a:pt x="126049" y="72866"/>
                    <a:pt x="91950" y="125921"/>
                    <a:pt x="74805" y="133826"/>
                  </a:cubicBezTo>
                  <a:cubicBezTo>
                    <a:pt x="57660" y="141732"/>
                    <a:pt x="4129" y="121539"/>
                    <a:pt x="414" y="94964"/>
                  </a:cubicBezTo>
                  <a:cubicBezTo>
                    <a:pt x="-3015" y="70580"/>
                    <a:pt x="15750" y="51530"/>
                    <a:pt x="22989" y="44863"/>
                  </a:cubicBezTo>
                  <a:cubicBezTo>
                    <a:pt x="27875" y="44509"/>
                    <a:pt x="32771" y="44509"/>
                    <a:pt x="37657" y="44863"/>
                  </a:cubicBezTo>
                  <a:lnTo>
                    <a:pt x="39276" y="19526"/>
                  </a:lnTo>
                  <a:cubicBezTo>
                    <a:pt x="62613" y="11335"/>
                    <a:pt x="96617" y="0"/>
                    <a:pt x="96617"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 name="Google Shape;4028;p38">
              <a:extLst>
                <a:ext uri="{FF2B5EF4-FFF2-40B4-BE49-F238E27FC236}">
                  <a16:creationId xmlns:a16="http://schemas.microsoft.com/office/drawing/2014/main" id="{78DDA03B-8035-40FD-9CFC-38A65EA531E6}"/>
                </a:ext>
              </a:extLst>
            </p:cNvPr>
            <p:cNvSpPr/>
            <p:nvPr/>
          </p:nvSpPr>
          <p:spPr>
            <a:xfrm>
              <a:off x="6169126" y="4068541"/>
              <a:ext cx="242294" cy="344916"/>
            </a:xfrm>
            <a:custGeom>
              <a:avLst/>
              <a:gdLst/>
              <a:ahLst/>
              <a:cxnLst/>
              <a:rect l="l" t="t" r="r" b="b"/>
              <a:pathLst>
                <a:path w="228579" h="325392" extrusionOk="0">
                  <a:moveTo>
                    <a:pt x="149659" y="225085"/>
                  </a:moveTo>
                  <a:cubicBezTo>
                    <a:pt x="134829" y="245426"/>
                    <a:pt x="117303" y="263658"/>
                    <a:pt x="97557" y="279282"/>
                  </a:cubicBezTo>
                  <a:cubicBezTo>
                    <a:pt x="91252" y="285914"/>
                    <a:pt x="85308" y="292878"/>
                    <a:pt x="79746" y="300142"/>
                  </a:cubicBezTo>
                  <a:cubicBezTo>
                    <a:pt x="70392" y="310933"/>
                    <a:pt x="58276" y="318969"/>
                    <a:pt x="44694" y="323383"/>
                  </a:cubicBezTo>
                  <a:cubicBezTo>
                    <a:pt x="32883" y="326431"/>
                    <a:pt x="27930" y="325669"/>
                    <a:pt x="25644" y="323383"/>
                  </a:cubicBezTo>
                  <a:cubicBezTo>
                    <a:pt x="23358" y="321097"/>
                    <a:pt x="24596" y="317858"/>
                    <a:pt x="29739" y="315763"/>
                  </a:cubicBezTo>
                  <a:cubicBezTo>
                    <a:pt x="38150" y="313277"/>
                    <a:pt x="45961" y="309096"/>
                    <a:pt x="52695" y="303475"/>
                  </a:cubicBezTo>
                  <a:cubicBezTo>
                    <a:pt x="52695" y="303475"/>
                    <a:pt x="41741" y="308524"/>
                    <a:pt x="34788" y="310905"/>
                  </a:cubicBezTo>
                  <a:cubicBezTo>
                    <a:pt x="28644" y="313041"/>
                    <a:pt x="22234" y="314323"/>
                    <a:pt x="15738" y="314715"/>
                  </a:cubicBezTo>
                  <a:cubicBezTo>
                    <a:pt x="9165" y="314715"/>
                    <a:pt x="2403" y="307190"/>
                    <a:pt x="7546" y="305190"/>
                  </a:cubicBezTo>
                  <a:cubicBezTo>
                    <a:pt x="12690" y="303190"/>
                    <a:pt x="17071" y="302713"/>
                    <a:pt x="27549" y="298999"/>
                  </a:cubicBezTo>
                  <a:cubicBezTo>
                    <a:pt x="32921" y="297080"/>
                    <a:pt x="38017" y="294454"/>
                    <a:pt x="42693" y="291188"/>
                  </a:cubicBezTo>
                  <a:cubicBezTo>
                    <a:pt x="35655" y="293262"/>
                    <a:pt x="28454" y="294759"/>
                    <a:pt x="21167" y="295665"/>
                  </a:cubicBezTo>
                  <a:cubicBezTo>
                    <a:pt x="15090" y="296657"/>
                    <a:pt x="8851" y="295932"/>
                    <a:pt x="3165" y="293569"/>
                  </a:cubicBezTo>
                  <a:cubicBezTo>
                    <a:pt x="117" y="292236"/>
                    <a:pt x="-2550" y="286711"/>
                    <a:pt x="4308" y="284902"/>
                  </a:cubicBezTo>
                  <a:cubicBezTo>
                    <a:pt x="13166" y="284041"/>
                    <a:pt x="21881" y="282023"/>
                    <a:pt x="30216" y="278901"/>
                  </a:cubicBezTo>
                  <a:cubicBezTo>
                    <a:pt x="38217" y="275281"/>
                    <a:pt x="43265" y="271471"/>
                    <a:pt x="41455" y="270709"/>
                  </a:cubicBezTo>
                  <a:cubicBezTo>
                    <a:pt x="39645" y="269947"/>
                    <a:pt x="35169" y="272424"/>
                    <a:pt x="27168" y="271852"/>
                  </a:cubicBezTo>
                  <a:cubicBezTo>
                    <a:pt x="19167" y="271281"/>
                    <a:pt x="11642" y="266137"/>
                    <a:pt x="11737" y="262327"/>
                  </a:cubicBezTo>
                  <a:cubicBezTo>
                    <a:pt x="11832" y="258517"/>
                    <a:pt x="13452" y="260422"/>
                    <a:pt x="21262" y="259756"/>
                  </a:cubicBezTo>
                  <a:cubicBezTo>
                    <a:pt x="29559" y="257716"/>
                    <a:pt x="37998" y="256284"/>
                    <a:pt x="46503" y="255469"/>
                  </a:cubicBezTo>
                  <a:cubicBezTo>
                    <a:pt x="54924" y="255791"/>
                    <a:pt x="63344" y="254795"/>
                    <a:pt x="71459" y="252517"/>
                  </a:cubicBezTo>
                  <a:cubicBezTo>
                    <a:pt x="79936" y="249945"/>
                    <a:pt x="99081" y="226990"/>
                    <a:pt x="113750" y="205939"/>
                  </a:cubicBezTo>
                  <a:cubicBezTo>
                    <a:pt x="129714" y="182391"/>
                    <a:pt x="142344" y="156747"/>
                    <a:pt x="151278" y="129739"/>
                  </a:cubicBezTo>
                  <a:cubicBezTo>
                    <a:pt x="160041" y="101164"/>
                    <a:pt x="170328" y="46586"/>
                    <a:pt x="178044" y="27727"/>
                  </a:cubicBezTo>
                  <a:cubicBezTo>
                    <a:pt x="185759" y="8867"/>
                    <a:pt x="198427" y="390"/>
                    <a:pt x="210714" y="9"/>
                  </a:cubicBezTo>
                  <a:cubicBezTo>
                    <a:pt x="225097" y="-467"/>
                    <a:pt x="231289" y="18487"/>
                    <a:pt x="227478" y="34870"/>
                  </a:cubicBezTo>
                  <a:cubicBezTo>
                    <a:pt x="220811" y="62969"/>
                    <a:pt x="188807" y="173650"/>
                    <a:pt x="149659" y="22508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 name="Google Shape;4029;p38">
              <a:extLst>
                <a:ext uri="{FF2B5EF4-FFF2-40B4-BE49-F238E27FC236}">
                  <a16:creationId xmlns:a16="http://schemas.microsoft.com/office/drawing/2014/main" id="{7BC5CAFB-E36A-451B-BDD0-B83295B46E62}"/>
                </a:ext>
              </a:extLst>
            </p:cNvPr>
            <p:cNvSpPr/>
            <p:nvPr/>
          </p:nvSpPr>
          <p:spPr>
            <a:xfrm>
              <a:off x="6350989" y="4058254"/>
              <a:ext cx="187162" cy="246878"/>
            </a:xfrm>
            <a:custGeom>
              <a:avLst/>
              <a:gdLst/>
              <a:ahLst/>
              <a:cxnLst/>
              <a:rect l="l" t="t" r="r" b="b"/>
              <a:pathLst>
                <a:path w="176568" h="232904" extrusionOk="0">
                  <a:moveTo>
                    <a:pt x="139122" y="16859"/>
                  </a:moveTo>
                  <a:cubicBezTo>
                    <a:pt x="153790" y="19145"/>
                    <a:pt x="170554" y="26955"/>
                    <a:pt x="172840" y="35051"/>
                  </a:cubicBezTo>
                  <a:cubicBezTo>
                    <a:pt x="178965" y="64011"/>
                    <a:pt x="177526" y="94062"/>
                    <a:pt x="168649" y="122300"/>
                  </a:cubicBezTo>
                  <a:cubicBezTo>
                    <a:pt x="155981" y="156019"/>
                    <a:pt x="141503" y="216693"/>
                    <a:pt x="134264" y="231266"/>
                  </a:cubicBezTo>
                  <a:cubicBezTo>
                    <a:pt x="96383" y="236540"/>
                    <a:pt x="57826" y="228996"/>
                    <a:pt x="24726" y="209835"/>
                  </a:cubicBezTo>
                  <a:cubicBezTo>
                    <a:pt x="24726" y="209835"/>
                    <a:pt x="21678" y="151352"/>
                    <a:pt x="21488" y="132016"/>
                  </a:cubicBezTo>
                  <a:cubicBezTo>
                    <a:pt x="-26137" y="90773"/>
                    <a:pt x="14630" y="39814"/>
                    <a:pt x="54635" y="285"/>
                  </a:cubicBezTo>
                  <a:cubicBezTo>
                    <a:pt x="59455" y="-95"/>
                    <a:pt x="64293" y="-95"/>
                    <a:pt x="69113" y="285"/>
                  </a:cubicBezTo>
                  <a:cubicBezTo>
                    <a:pt x="69113" y="285"/>
                    <a:pt x="33394" y="42576"/>
                    <a:pt x="58159" y="66960"/>
                  </a:cubicBezTo>
                  <a:cubicBezTo>
                    <a:pt x="111499" y="50291"/>
                    <a:pt x="122072" y="26384"/>
                    <a:pt x="139122" y="1685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 name="Google Shape;4030;p38">
              <a:extLst>
                <a:ext uri="{FF2B5EF4-FFF2-40B4-BE49-F238E27FC236}">
                  <a16:creationId xmlns:a16="http://schemas.microsoft.com/office/drawing/2014/main" id="{DEB3BB46-9FC6-4E9E-8185-2ACA9B3C9C2F}"/>
                </a:ext>
              </a:extLst>
            </p:cNvPr>
            <p:cNvSpPr/>
            <p:nvPr/>
          </p:nvSpPr>
          <p:spPr>
            <a:xfrm>
              <a:off x="6384325" y="3881810"/>
              <a:ext cx="137686" cy="169616"/>
            </a:xfrm>
            <a:custGeom>
              <a:avLst/>
              <a:gdLst/>
              <a:ahLst/>
              <a:cxnLst/>
              <a:rect l="l" t="t" r="r" b="b"/>
              <a:pathLst>
                <a:path w="129892" h="160015" extrusionOk="0">
                  <a:moveTo>
                    <a:pt x="2701" y="57241"/>
                  </a:moveTo>
                  <a:lnTo>
                    <a:pt x="2701" y="57241"/>
                  </a:lnTo>
                  <a:cubicBezTo>
                    <a:pt x="8035" y="23618"/>
                    <a:pt x="32324" y="-1719"/>
                    <a:pt x="66995" y="91"/>
                  </a:cubicBezTo>
                  <a:cubicBezTo>
                    <a:pt x="103761" y="2178"/>
                    <a:pt x="131870" y="33673"/>
                    <a:pt x="129784" y="70438"/>
                  </a:cubicBezTo>
                  <a:cubicBezTo>
                    <a:pt x="129774" y="70547"/>
                    <a:pt x="129774" y="70657"/>
                    <a:pt x="129765" y="70767"/>
                  </a:cubicBezTo>
                  <a:cubicBezTo>
                    <a:pt x="128441" y="91415"/>
                    <a:pt x="117601" y="110276"/>
                    <a:pt x="100428" y="121821"/>
                  </a:cubicBezTo>
                  <a:cubicBezTo>
                    <a:pt x="99228" y="126932"/>
                    <a:pt x="97437" y="131886"/>
                    <a:pt x="95094" y="136584"/>
                  </a:cubicBezTo>
                  <a:cubicBezTo>
                    <a:pt x="82806" y="150872"/>
                    <a:pt x="50231" y="159921"/>
                    <a:pt x="39468" y="160016"/>
                  </a:cubicBezTo>
                  <a:cubicBezTo>
                    <a:pt x="29943" y="160016"/>
                    <a:pt x="22132" y="151443"/>
                    <a:pt x="13369" y="137061"/>
                  </a:cubicBezTo>
                  <a:cubicBezTo>
                    <a:pt x="-4728" y="107247"/>
                    <a:pt x="-156" y="73910"/>
                    <a:pt x="2701" y="57241"/>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 name="Google Shape;4031;p38">
              <a:extLst>
                <a:ext uri="{FF2B5EF4-FFF2-40B4-BE49-F238E27FC236}">
                  <a16:creationId xmlns:a16="http://schemas.microsoft.com/office/drawing/2014/main" id="{C5496A34-1CBE-493A-AD10-C8BA6953E151}"/>
                </a:ext>
              </a:extLst>
            </p:cNvPr>
            <p:cNvSpPr/>
            <p:nvPr/>
          </p:nvSpPr>
          <p:spPr>
            <a:xfrm>
              <a:off x="6389913" y="3881145"/>
              <a:ext cx="138230" cy="130098"/>
            </a:xfrm>
            <a:custGeom>
              <a:avLst/>
              <a:gdLst/>
              <a:ahLst/>
              <a:cxnLst/>
              <a:rect l="l" t="t" r="r" b="b"/>
              <a:pathLst>
                <a:path w="130406" h="122734" extrusionOk="0">
                  <a:moveTo>
                    <a:pt x="72390" y="1671"/>
                  </a:moveTo>
                  <a:cubicBezTo>
                    <a:pt x="96679" y="6339"/>
                    <a:pt x="116681" y="13197"/>
                    <a:pt x="123254" y="37104"/>
                  </a:cubicBezTo>
                  <a:cubicBezTo>
                    <a:pt x="127825" y="53487"/>
                    <a:pt x="133731" y="84729"/>
                    <a:pt x="128111" y="98064"/>
                  </a:cubicBezTo>
                  <a:lnTo>
                    <a:pt x="124587" y="107589"/>
                  </a:lnTo>
                  <a:lnTo>
                    <a:pt x="95155" y="122734"/>
                  </a:lnTo>
                  <a:cubicBezTo>
                    <a:pt x="95155" y="122734"/>
                    <a:pt x="81439" y="111304"/>
                    <a:pt x="85630" y="77776"/>
                  </a:cubicBezTo>
                  <a:cubicBezTo>
                    <a:pt x="85506" y="73249"/>
                    <a:pt x="84077" y="68853"/>
                    <a:pt x="81534" y="65108"/>
                  </a:cubicBezTo>
                  <a:cubicBezTo>
                    <a:pt x="79667" y="61944"/>
                    <a:pt x="78315" y="58504"/>
                    <a:pt x="77533" y="54916"/>
                  </a:cubicBezTo>
                  <a:cubicBezTo>
                    <a:pt x="74028" y="45886"/>
                    <a:pt x="67218" y="38529"/>
                    <a:pt x="58483" y="34342"/>
                  </a:cubicBezTo>
                  <a:cubicBezTo>
                    <a:pt x="39653" y="26020"/>
                    <a:pt x="18002" y="27007"/>
                    <a:pt x="0" y="37009"/>
                  </a:cubicBezTo>
                  <a:cubicBezTo>
                    <a:pt x="12706" y="9565"/>
                    <a:pt x="42939" y="-5191"/>
                    <a:pt x="72390" y="1671"/>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 name="Google Shape;4032;p38">
              <a:extLst>
                <a:ext uri="{FF2B5EF4-FFF2-40B4-BE49-F238E27FC236}">
                  <a16:creationId xmlns:a16="http://schemas.microsoft.com/office/drawing/2014/main" id="{FDD5EA39-3F2B-460A-9DD0-ECC4271A1938}"/>
                </a:ext>
              </a:extLst>
            </p:cNvPr>
            <p:cNvSpPr/>
            <p:nvPr/>
          </p:nvSpPr>
          <p:spPr>
            <a:xfrm>
              <a:off x="6223986" y="4735273"/>
              <a:ext cx="108702" cy="82916"/>
            </a:xfrm>
            <a:custGeom>
              <a:avLst/>
              <a:gdLst/>
              <a:ahLst/>
              <a:cxnLst/>
              <a:rect l="l" t="t" r="r" b="b"/>
              <a:pathLst>
                <a:path w="102549" h="78223" extrusionOk="0">
                  <a:moveTo>
                    <a:pt x="95132" y="3"/>
                  </a:moveTo>
                  <a:cubicBezTo>
                    <a:pt x="82845" y="9528"/>
                    <a:pt x="63699" y="3051"/>
                    <a:pt x="62747" y="4003"/>
                  </a:cubicBezTo>
                  <a:cubicBezTo>
                    <a:pt x="48374" y="16282"/>
                    <a:pt x="33334" y="27761"/>
                    <a:pt x="17694" y="38388"/>
                  </a:cubicBezTo>
                  <a:cubicBezTo>
                    <a:pt x="10074" y="44389"/>
                    <a:pt x="-1928" y="52485"/>
                    <a:pt x="263" y="64106"/>
                  </a:cubicBezTo>
                  <a:cubicBezTo>
                    <a:pt x="4168" y="84775"/>
                    <a:pt x="37315" y="78393"/>
                    <a:pt x="49888" y="72107"/>
                  </a:cubicBezTo>
                  <a:cubicBezTo>
                    <a:pt x="62461" y="65820"/>
                    <a:pt x="72558" y="55248"/>
                    <a:pt x="84464" y="47913"/>
                  </a:cubicBezTo>
                  <a:cubicBezTo>
                    <a:pt x="92846" y="42675"/>
                    <a:pt x="101228" y="39912"/>
                    <a:pt x="102466" y="28863"/>
                  </a:cubicBezTo>
                  <a:cubicBezTo>
                    <a:pt x="103323" y="22767"/>
                    <a:pt x="97323" y="-283"/>
                    <a:pt x="95132" y="3"/>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 name="Google Shape;4033;p38">
              <a:extLst>
                <a:ext uri="{FF2B5EF4-FFF2-40B4-BE49-F238E27FC236}">
                  <a16:creationId xmlns:a16="http://schemas.microsoft.com/office/drawing/2014/main" id="{BE32AB36-0946-47FD-8B3E-EAA10859E86A}"/>
                </a:ext>
              </a:extLst>
            </p:cNvPr>
            <p:cNvSpPr/>
            <p:nvPr/>
          </p:nvSpPr>
          <p:spPr>
            <a:xfrm>
              <a:off x="6224466" y="4761723"/>
              <a:ext cx="108209" cy="56495"/>
            </a:xfrm>
            <a:custGeom>
              <a:avLst/>
              <a:gdLst/>
              <a:ahLst/>
              <a:cxnLst/>
              <a:rect l="l" t="t" r="r" b="b"/>
              <a:pathLst>
                <a:path w="102084" h="53297" extrusionOk="0">
                  <a:moveTo>
                    <a:pt x="101917" y="0"/>
                  </a:moveTo>
                  <a:cubicBezTo>
                    <a:pt x="100298" y="10192"/>
                    <a:pt x="92392" y="13049"/>
                    <a:pt x="83725" y="18193"/>
                  </a:cubicBezTo>
                  <a:cubicBezTo>
                    <a:pt x="71628" y="25717"/>
                    <a:pt x="61055" y="36481"/>
                    <a:pt x="48482" y="42863"/>
                  </a:cubicBezTo>
                  <a:cubicBezTo>
                    <a:pt x="35909" y="49244"/>
                    <a:pt x="8096" y="54483"/>
                    <a:pt x="0" y="39719"/>
                  </a:cubicBezTo>
                  <a:cubicBezTo>
                    <a:pt x="4381" y="59722"/>
                    <a:pt x="36957" y="53435"/>
                    <a:pt x="49435" y="47149"/>
                  </a:cubicBezTo>
                  <a:cubicBezTo>
                    <a:pt x="61913" y="40862"/>
                    <a:pt x="72104" y="30289"/>
                    <a:pt x="84010" y="22955"/>
                  </a:cubicBezTo>
                  <a:cubicBezTo>
                    <a:pt x="92392" y="17716"/>
                    <a:pt x="100775" y="14954"/>
                    <a:pt x="102013" y="3905"/>
                  </a:cubicBezTo>
                  <a:cubicBezTo>
                    <a:pt x="102137" y="2604"/>
                    <a:pt x="102098" y="1293"/>
                    <a:pt x="10191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 name="Google Shape;4034;p38">
              <a:extLst>
                <a:ext uri="{FF2B5EF4-FFF2-40B4-BE49-F238E27FC236}">
                  <a16:creationId xmlns:a16="http://schemas.microsoft.com/office/drawing/2014/main" id="{3C99BFD5-B3A9-499F-AB68-CD153D0926FE}"/>
                </a:ext>
              </a:extLst>
            </p:cNvPr>
            <p:cNvSpPr/>
            <p:nvPr/>
          </p:nvSpPr>
          <p:spPr>
            <a:xfrm>
              <a:off x="6169601" y="4699543"/>
              <a:ext cx="99502" cy="77082"/>
            </a:xfrm>
            <a:custGeom>
              <a:avLst/>
              <a:gdLst/>
              <a:ahLst/>
              <a:cxnLst/>
              <a:rect l="l" t="t" r="r" b="b"/>
              <a:pathLst>
                <a:path w="93870" h="72719" extrusionOk="0">
                  <a:moveTo>
                    <a:pt x="86537" y="0"/>
                  </a:moveTo>
                  <a:cubicBezTo>
                    <a:pt x="75297" y="9525"/>
                    <a:pt x="57962" y="4000"/>
                    <a:pt x="57390" y="4858"/>
                  </a:cubicBezTo>
                  <a:cubicBezTo>
                    <a:pt x="44255" y="16047"/>
                    <a:pt x="30520" y="26508"/>
                    <a:pt x="16242" y="36195"/>
                  </a:cubicBezTo>
                  <a:cubicBezTo>
                    <a:pt x="9194" y="41719"/>
                    <a:pt x="-1760" y="49149"/>
                    <a:pt x="240" y="59722"/>
                  </a:cubicBezTo>
                  <a:cubicBezTo>
                    <a:pt x="3764" y="78772"/>
                    <a:pt x="34149" y="72866"/>
                    <a:pt x="45674" y="67056"/>
                  </a:cubicBezTo>
                  <a:cubicBezTo>
                    <a:pt x="57200" y="61246"/>
                    <a:pt x="66439" y="51625"/>
                    <a:pt x="77297" y="44958"/>
                  </a:cubicBezTo>
                  <a:cubicBezTo>
                    <a:pt x="85013" y="40100"/>
                    <a:pt x="92633" y="37624"/>
                    <a:pt x="93871" y="27813"/>
                  </a:cubicBezTo>
                  <a:cubicBezTo>
                    <a:pt x="93547" y="18108"/>
                    <a:pt x="91042" y="8600"/>
                    <a:pt x="86537" y="0"/>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 name="Google Shape;4035;p38">
              <a:extLst>
                <a:ext uri="{FF2B5EF4-FFF2-40B4-BE49-F238E27FC236}">
                  <a16:creationId xmlns:a16="http://schemas.microsoft.com/office/drawing/2014/main" id="{4B99D9EC-F8AA-4769-AD21-0F154A44E3C4}"/>
                </a:ext>
              </a:extLst>
            </p:cNvPr>
            <p:cNvSpPr/>
            <p:nvPr/>
          </p:nvSpPr>
          <p:spPr>
            <a:xfrm>
              <a:off x="6170058" y="4724979"/>
              <a:ext cx="99108" cy="51736"/>
            </a:xfrm>
            <a:custGeom>
              <a:avLst/>
              <a:gdLst/>
              <a:ahLst/>
              <a:cxnLst/>
              <a:rect l="l" t="t" r="r" b="b"/>
              <a:pathLst>
                <a:path w="93498" h="48808" extrusionOk="0">
                  <a:moveTo>
                    <a:pt x="93345" y="0"/>
                  </a:moveTo>
                  <a:cubicBezTo>
                    <a:pt x="91821" y="9525"/>
                    <a:pt x="84296" y="11906"/>
                    <a:pt x="76581" y="16669"/>
                  </a:cubicBezTo>
                  <a:cubicBezTo>
                    <a:pt x="65913" y="23622"/>
                    <a:pt x="56388" y="33147"/>
                    <a:pt x="44387" y="39243"/>
                  </a:cubicBezTo>
                  <a:cubicBezTo>
                    <a:pt x="32385" y="45339"/>
                    <a:pt x="7429" y="49911"/>
                    <a:pt x="0" y="36385"/>
                  </a:cubicBezTo>
                  <a:cubicBezTo>
                    <a:pt x="4000" y="54674"/>
                    <a:pt x="33814" y="48959"/>
                    <a:pt x="45244" y="43148"/>
                  </a:cubicBezTo>
                  <a:cubicBezTo>
                    <a:pt x="56674" y="37338"/>
                    <a:pt x="66008" y="27718"/>
                    <a:pt x="76867" y="21050"/>
                  </a:cubicBezTo>
                  <a:cubicBezTo>
                    <a:pt x="84582" y="16193"/>
                    <a:pt x="92202" y="13716"/>
                    <a:pt x="93440" y="3905"/>
                  </a:cubicBezTo>
                  <a:cubicBezTo>
                    <a:pt x="93545" y="2604"/>
                    <a:pt x="93507" y="1295"/>
                    <a:pt x="93345"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 name="Google Shape;4036;p38">
              <a:extLst>
                <a:ext uri="{FF2B5EF4-FFF2-40B4-BE49-F238E27FC236}">
                  <a16:creationId xmlns:a16="http://schemas.microsoft.com/office/drawing/2014/main" id="{84AD9F2C-25B3-469B-9AFE-46DAF6958F60}"/>
                </a:ext>
              </a:extLst>
            </p:cNvPr>
            <p:cNvSpPr/>
            <p:nvPr/>
          </p:nvSpPr>
          <p:spPr>
            <a:xfrm>
              <a:off x="6206498" y="4301929"/>
              <a:ext cx="236938" cy="408660"/>
            </a:xfrm>
            <a:custGeom>
              <a:avLst/>
              <a:gdLst/>
              <a:ahLst/>
              <a:cxnLst/>
              <a:rect l="l" t="t" r="r" b="b"/>
              <a:pathLst>
                <a:path w="223526" h="385528" extrusionOk="0">
                  <a:moveTo>
                    <a:pt x="222028" y="14192"/>
                  </a:moveTo>
                  <a:cubicBezTo>
                    <a:pt x="188671" y="18631"/>
                    <a:pt x="154743" y="13718"/>
                    <a:pt x="124016" y="0"/>
                  </a:cubicBezTo>
                  <a:cubicBezTo>
                    <a:pt x="124587" y="10477"/>
                    <a:pt x="125158" y="19717"/>
                    <a:pt x="125158" y="19717"/>
                  </a:cubicBezTo>
                  <a:cubicBezTo>
                    <a:pt x="85249" y="48292"/>
                    <a:pt x="5239" y="95345"/>
                    <a:pt x="0" y="128111"/>
                  </a:cubicBezTo>
                  <a:cubicBezTo>
                    <a:pt x="5239" y="231553"/>
                    <a:pt x="20955" y="379381"/>
                    <a:pt x="25432" y="381476"/>
                  </a:cubicBezTo>
                  <a:cubicBezTo>
                    <a:pt x="37909" y="387477"/>
                    <a:pt x="46672" y="386525"/>
                    <a:pt x="52578" y="380524"/>
                  </a:cubicBezTo>
                  <a:cubicBezTo>
                    <a:pt x="52578" y="380524"/>
                    <a:pt x="77724" y="292894"/>
                    <a:pt x="70390" y="164306"/>
                  </a:cubicBezTo>
                  <a:cubicBezTo>
                    <a:pt x="70390" y="164306"/>
                    <a:pt x="209931" y="102489"/>
                    <a:pt x="219075" y="69056"/>
                  </a:cubicBezTo>
                  <a:cubicBezTo>
                    <a:pt x="223152" y="55420"/>
                    <a:pt x="224447" y="41103"/>
                    <a:pt x="222885" y="26956"/>
                  </a:cubicBezTo>
                  <a:cubicBezTo>
                    <a:pt x="222790" y="22765"/>
                    <a:pt x="222504" y="18288"/>
                    <a:pt x="222028" y="14192"/>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 name="Google Shape;4037;p38">
              <a:extLst>
                <a:ext uri="{FF2B5EF4-FFF2-40B4-BE49-F238E27FC236}">
                  <a16:creationId xmlns:a16="http://schemas.microsoft.com/office/drawing/2014/main" id="{0305E63A-9E77-4195-B612-C5DDFF8B1203}"/>
                </a:ext>
              </a:extLst>
            </p:cNvPr>
            <p:cNvSpPr/>
            <p:nvPr/>
          </p:nvSpPr>
          <p:spPr>
            <a:xfrm>
              <a:off x="6271102" y="4302737"/>
              <a:ext cx="235887" cy="442489"/>
            </a:xfrm>
            <a:custGeom>
              <a:avLst/>
              <a:gdLst/>
              <a:ahLst/>
              <a:cxnLst/>
              <a:rect l="l" t="t" r="r" b="b"/>
              <a:pathLst>
                <a:path w="222535" h="417442" extrusionOk="0">
                  <a:moveTo>
                    <a:pt x="207359" y="0"/>
                  </a:moveTo>
                  <a:cubicBezTo>
                    <a:pt x="180927" y="11882"/>
                    <a:pt x="151600" y="15820"/>
                    <a:pt x="122968" y="11335"/>
                  </a:cubicBezTo>
                  <a:cubicBezTo>
                    <a:pt x="122968" y="25146"/>
                    <a:pt x="124968" y="51149"/>
                    <a:pt x="124968" y="51149"/>
                  </a:cubicBezTo>
                  <a:cubicBezTo>
                    <a:pt x="84868" y="79153"/>
                    <a:pt x="5144" y="126778"/>
                    <a:pt x="0" y="159544"/>
                  </a:cubicBezTo>
                  <a:cubicBezTo>
                    <a:pt x="5144" y="263081"/>
                    <a:pt x="14859" y="412909"/>
                    <a:pt x="19050" y="414814"/>
                  </a:cubicBezTo>
                  <a:cubicBezTo>
                    <a:pt x="29994" y="419399"/>
                    <a:pt x="42529" y="417917"/>
                    <a:pt x="52102" y="410909"/>
                  </a:cubicBezTo>
                  <a:cubicBezTo>
                    <a:pt x="52102" y="410909"/>
                    <a:pt x="77343" y="324326"/>
                    <a:pt x="70009" y="195739"/>
                  </a:cubicBezTo>
                  <a:cubicBezTo>
                    <a:pt x="70009" y="193358"/>
                    <a:pt x="189643" y="134398"/>
                    <a:pt x="204788" y="118872"/>
                  </a:cubicBezTo>
                  <a:cubicBezTo>
                    <a:pt x="219932" y="103346"/>
                    <a:pt x="222885" y="80105"/>
                    <a:pt x="222504" y="58103"/>
                  </a:cubicBezTo>
                  <a:cubicBezTo>
                    <a:pt x="221466" y="37907"/>
                    <a:pt x="216313" y="18135"/>
                    <a:pt x="207359"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 name="Google Shape;4038;p38">
              <a:extLst>
                <a:ext uri="{FF2B5EF4-FFF2-40B4-BE49-F238E27FC236}">
                  <a16:creationId xmlns:a16="http://schemas.microsoft.com/office/drawing/2014/main" id="{3A6B1F90-A994-4F14-A298-53C904F2E796}"/>
                </a:ext>
              </a:extLst>
            </p:cNvPr>
            <p:cNvSpPr/>
            <p:nvPr/>
          </p:nvSpPr>
          <p:spPr>
            <a:xfrm>
              <a:off x="6183254" y="4274877"/>
              <a:ext cx="352749" cy="324700"/>
            </a:xfrm>
            <a:custGeom>
              <a:avLst/>
              <a:gdLst/>
              <a:ahLst/>
              <a:cxnLst/>
              <a:rect l="l" t="t" r="r" b="b"/>
              <a:pathLst>
                <a:path w="332782" h="306321" extrusionOk="0">
                  <a:moveTo>
                    <a:pt x="319589" y="48292"/>
                  </a:moveTo>
                  <a:cubicBezTo>
                    <a:pt x="319589" y="48292"/>
                    <a:pt x="363881" y="126682"/>
                    <a:pt x="290157" y="166973"/>
                  </a:cubicBezTo>
                  <a:cubicBezTo>
                    <a:pt x="212338" y="209455"/>
                    <a:pt x="164999" y="219361"/>
                    <a:pt x="164999" y="219361"/>
                  </a:cubicBezTo>
                  <a:lnTo>
                    <a:pt x="153283" y="222123"/>
                  </a:lnTo>
                  <a:cubicBezTo>
                    <a:pt x="156950" y="249145"/>
                    <a:pt x="156950" y="276539"/>
                    <a:pt x="153283" y="303562"/>
                  </a:cubicBezTo>
                  <a:cubicBezTo>
                    <a:pt x="153283" y="303562"/>
                    <a:pt x="97752" y="322612"/>
                    <a:pt x="26981" y="260604"/>
                  </a:cubicBezTo>
                  <a:lnTo>
                    <a:pt x="3550" y="185071"/>
                  </a:lnTo>
                  <a:lnTo>
                    <a:pt x="788" y="165068"/>
                  </a:lnTo>
                  <a:cubicBezTo>
                    <a:pt x="-1936" y="151189"/>
                    <a:pt x="2502" y="136869"/>
                    <a:pt x="12599" y="126968"/>
                  </a:cubicBezTo>
                  <a:cubicBezTo>
                    <a:pt x="29553" y="111538"/>
                    <a:pt x="83369" y="72104"/>
                    <a:pt x="116802" y="49625"/>
                  </a:cubicBezTo>
                  <a:cubicBezTo>
                    <a:pt x="150235" y="27146"/>
                    <a:pt x="177286" y="5429"/>
                    <a:pt x="177286" y="5429"/>
                  </a:cubicBezTo>
                  <a:lnTo>
                    <a:pt x="183096" y="0"/>
                  </a:lnTo>
                  <a:cubicBezTo>
                    <a:pt x="183096" y="0"/>
                    <a:pt x="222815" y="31623"/>
                    <a:pt x="295301" y="21050"/>
                  </a:cubicBezTo>
                  <a:cubicBezTo>
                    <a:pt x="304826" y="28750"/>
                    <a:pt x="313027" y="37951"/>
                    <a:pt x="319589" y="48292"/>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 name="Google Shape;4039;p38">
              <a:extLst>
                <a:ext uri="{FF2B5EF4-FFF2-40B4-BE49-F238E27FC236}">
                  <a16:creationId xmlns:a16="http://schemas.microsoft.com/office/drawing/2014/main" id="{82AF1149-DE0A-4210-BB39-29660EBB314C}"/>
                </a:ext>
              </a:extLst>
            </p:cNvPr>
            <p:cNvSpPr/>
            <p:nvPr/>
          </p:nvSpPr>
          <p:spPr>
            <a:xfrm>
              <a:off x="6466820" y="4083042"/>
              <a:ext cx="122590" cy="429780"/>
            </a:xfrm>
            <a:custGeom>
              <a:avLst/>
              <a:gdLst/>
              <a:ahLst/>
              <a:cxnLst/>
              <a:rect l="l" t="t" r="r" b="b"/>
              <a:pathLst>
                <a:path w="115651" h="405453" extrusionOk="0">
                  <a:moveTo>
                    <a:pt x="8203" y="345513"/>
                  </a:moveTo>
                  <a:cubicBezTo>
                    <a:pt x="14946" y="339437"/>
                    <a:pt x="22071" y="333806"/>
                    <a:pt x="29539" y="328654"/>
                  </a:cubicBezTo>
                  <a:cubicBezTo>
                    <a:pt x="37482" y="324626"/>
                    <a:pt x="44769" y="319424"/>
                    <a:pt x="51160" y="313223"/>
                  </a:cubicBezTo>
                  <a:cubicBezTo>
                    <a:pt x="57923" y="306460"/>
                    <a:pt x="67924" y="277981"/>
                    <a:pt x="73163" y="250263"/>
                  </a:cubicBezTo>
                  <a:cubicBezTo>
                    <a:pt x="77992" y="219257"/>
                    <a:pt x="77478" y="187654"/>
                    <a:pt x="71639" y="156823"/>
                  </a:cubicBezTo>
                  <a:cubicBezTo>
                    <a:pt x="62447" y="119935"/>
                    <a:pt x="50046" y="83921"/>
                    <a:pt x="34587" y="49190"/>
                  </a:cubicBezTo>
                  <a:cubicBezTo>
                    <a:pt x="25062" y="28426"/>
                    <a:pt x="30301" y="15757"/>
                    <a:pt x="39254" y="6518"/>
                  </a:cubicBezTo>
                  <a:cubicBezTo>
                    <a:pt x="49827" y="-4245"/>
                    <a:pt x="60781" y="-3959"/>
                    <a:pt x="73354" y="24997"/>
                  </a:cubicBezTo>
                  <a:cubicBezTo>
                    <a:pt x="90984" y="65646"/>
                    <a:pt x="104015" y="108137"/>
                    <a:pt x="112216" y="151679"/>
                  </a:cubicBezTo>
                  <a:cubicBezTo>
                    <a:pt x="117207" y="183273"/>
                    <a:pt x="116759" y="215488"/>
                    <a:pt x="110882" y="246929"/>
                  </a:cubicBezTo>
                  <a:cubicBezTo>
                    <a:pt x="105701" y="274524"/>
                    <a:pt x="97195" y="301390"/>
                    <a:pt x="85546" y="326939"/>
                  </a:cubicBezTo>
                  <a:cubicBezTo>
                    <a:pt x="82307" y="334464"/>
                    <a:pt x="81736" y="340750"/>
                    <a:pt x="77259" y="355514"/>
                  </a:cubicBezTo>
                  <a:cubicBezTo>
                    <a:pt x="72992" y="370530"/>
                    <a:pt x="65143" y="384289"/>
                    <a:pt x="54399" y="395614"/>
                  </a:cubicBezTo>
                  <a:cubicBezTo>
                    <a:pt x="44874" y="404568"/>
                    <a:pt x="39921" y="406282"/>
                    <a:pt x="37349" y="405139"/>
                  </a:cubicBezTo>
                  <a:cubicBezTo>
                    <a:pt x="34777" y="403996"/>
                    <a:pt x="34206" y="400186"/>
                    <a:pt x="38111" y="395614"/>
                  </a:cubicBezTo>
                  <a:cubicBezTo>
                    <a:pt x="44836" y="388828"/>
                    <a:pt x="50284" y="380892"/>
                    <a:pt x="54208" y="372183"/>
                  </a:cubicBezTo>
                  <a:cubicBezTo>
                    <a:pt x="54208" y="372183"/>
                    <a:pt x="46112" y="382565"/>
                    <a:pt x="40778" y="388375"/>
                  </a:cubicBezTo>
                  <a:cubicBezTo>
                    <a:pt x="36044" y="393624"/>
                    <a:pt x="30596" y="398178"/>
                    <a:pt x="24586" y="401901"/>
                  </a:cubicBezTo>
                  <a:cubicBezTo>
                    <a:pt x="18775" y="405425"/>
                    <a:pt x="9536" y="401234"/>
                    <a:pt x="13346" y="396567"/>
                  </a:cubicBezTo>
                  <a:cubicBezTo>
                    <a:pt x="17156" y="391900"/>
                    <a:pt x="21442" y="389233"/>
                    <a:pt x="29253" y="380470"/>
                  </a:cubicBezTo>
                  <a:cubicBezTo>
                    <a:pt x="33444" y="375880"/>
                    <a:pt x="37063" y="370793"/>
                    <a:pt x="40016" y="365325"/>
                  </a:cubicBezTo>
                  <a:cubicBezTo>
                    <a:pt x="34473" y="370853"/>
                    <a:pt x="28481" y="375918"/>
                    <a:pt x="22109" y="380470"/>
                  </a:cubicBezTo>
                  <a:cubicBezTo>
                    <a:pt x="17156" y="384430"/>
                    <a:pt x="11174" y="386907"/>
                    <a:pt x="4869" y="387613"/>
                  </a:cubicBezTo>
                  <a:cubicBezTo>
                    <a:pt x="1630" y="387613"/>
                    <a:pt x="-2942" y="383803"/>
                    <a:pt x="2583" y="378565"/>
                  </a:cubicBezTo>
                  <a:cubicBezTo>
                    <a:pt x="10451" y="373116"/>
                    <a:pt x="17613" y="366718"/>
                    <a:pt x="23919" y="359515"/>
                  </a:cubicBezTo>
                  <a:cubicBezTo>
                    <a:pt x="29824" y="351990"/>
                    <a:pt x="32872" y="345799"/>
                    <a:pt x="30967" y="345989"/>
                  </a:cubicBezTo>
                  <a:cubicBezTo>
                    <a:pt x="29062" y="346180"/>
                    <a:pt x="25919" y="350752"/>
                    <a:pt x="18394" y="354276"/>
                  </a:cubicBezTo>
                  <a:cubicBezTo>
                    <a:pt x="10870" y="357800"/>
                    <a:pt x="2011" y="356562"/>
                    <a:pt x="487" y="352371"/>
                  </a:cubicBezTo>
                  <a:cubicBezTo>
                    <a:pt x="-1037" y="348180"/>
                    <a:pt x="1249" y="350085"/>
                    <a:pt x="8203" y="345513"/>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 name="Google Shape;4040;p38">
              <a:extLst>
                <a:ext uri="{FF2B5EF4-FFF2-40B4-BE49-F238E27FC236}">
                  <a16:creationId xmlns:a16="http://schemas.microsoft.com/office/drawing/2014/main" id="{1A3D343E-956A-4A26-9FEA-0CE59B53B2A7}"/>
                </a:ext>
              </a:extLst>
            </p:cNvPr>
            <p:cNvSpPr/>
            <p:nvPr/>
          </p:nvSpPr>
          <p:spPr>
            <a:xfrm>
              <a:off x="6490841" y="4077626"/>
              <a:ext cx="74124" cy="94270"/>
            </a:xfrm>
            <a:custGeom>
              <a:avLst/>
              <a:gdLst/>
              <a:ahLst/>
              <a:cxnLst/>
              <a:rect l="l" t="t" r="r" b="b"/>
              <a:pathLst>
                <a:path w="69928" h="88934" extrusionOk="0">
                  <a:moveTo>
                    <a:pt x="69928" y="69255"/>
                  </a:moveTo>
                  <a:cubicBezTo>
                    <a:pt x="69928" y="69255"/>
                    <a:pt x="43163" y="93068"/>
                    <a:pt x="13350" y="88305"/>
                  </a:cubicBezTo>
                  <a:lnTo>
                    <a:pt x="1348" y="38299"/>
                  </a:lnTo>
                  <a:cubicBezTo>
                    <a:pt x="1348" y="38299"/>
                    <a:pt x="-6558" y="12105"/>
                    <a:pt x="15921" y="2104"/>
                  </a:cubicBezTo>
                  <a:cubicBezTo>
                    <a:pt x="38400" y="-7897"/>
                    <a:pt x="60212" y="18296"/>
                    <a:pt x="69928" y="69255"/>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 name="Google Shape;4041;p38">
              <a:extLst>
                <a:ext uri="{FF2B5EF4-FFF2-40B4-BE49-F238E27FC236}">
                  <a16:creationId xmlns:a16="http://schemas.microsoft.com/office/drawing/2014/main" id="{E34B2C6F-71A0-4F4C-88B0-ECDA4CD61EAB}"/>
                </a:ext>
              </a:extLst>
            </p:cNvPr>
            <p:cNvSpPr/>
            <p:nvPr/>
          </p:nvSpPr>
          <p:spPr>
            <a:xfrm>
              <a:off x="6345497" y="4058119"/>
              <a:ext cx="63405" cy="66570"/>
            </a:xfrm>
            <a:custGeom>
              <a:avLst/>
              <a:gdLst/>
              <a:ahLst/>
              <a:cxnLst/>
              <a:rect l="l" t="t" r="r" b="b"/>
              <a:pathLst>
                <a:path w="59816" h="62802" extrusionOk="0">
                  <a:moveTo>
                    <a:pt x="59817" y="413"/>
                  </a:moveTo>
                  <a:cubicBezTo>
                    <a:pt x="59817" y="413"/>
                    <a:pt x="30766" y="-8445"/>
                    <a:pt x="0" y="55849"/>
                  </a:cubicBezTo>
                  <a:lnTo>
                    <a:pt x="11525" y="62802"/>
                  </a:lnTo>
                  <a:cubicBezTo>
                    <a:pt x="25917" y="40743"/>
                    <a:pt x="42072" y="19879"/>
                    <a:pt x="59817" y="413"/>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66" name="Google Shape;4042;p38">
              <a:extLst>
                <a:ext uri="{FF2B5EF4-FFF2-40B4-BE49-F238E27FC236}">
                  <a16:creationId xmlns:a16="http://schemas.microsoft.com/office/drawing/2014/main" id="{11750CBE-BAB6-41B1-99D5-95B53F82CE58}"/>
                </a:ext>
              </a:extLst>
            </p:cNvPr>
            <p:cNvGrpSpPr/>
            <p:nvPr/>
          </p:nvGrpSpPr>
          <p:grpSpPr>
            <a:xfrm>
              <a:off x="6161836" y="4215479"/>
              <a:ext cx="350682" cy="265782"/>
              <a:chOff x="6621095" y="1452181"/>
              <a:chExt cx="330894" cy="250785"/>
            </a:xfrm>
          </p:grpSpPr>
          <p:sp>
            <p:nvSpPr>
              <p:cNvPr id="167" name="Google Shape;4043;p38">
                <a:extLst>
                  <a:ext uri="{FF2B5EF4-FFF2-40B4-BE49-F238E27FC236}">
                    <a16:creationId xmlns:a16="http://schemas.microsoft.com/office/drawing/2014/main" id="{A7E8FEE7-ADE9-47FD-988E-B8A55ED135AB}"/>
                  </a:ext>
                </a:extLst>
              </p:cNvPr>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 name="Google Shape;4044;p38">
                <a:extLst>
                  <a:ext uri="{FF2B5EF4-FFF2-40B4-BE49-F238E27FC236}">
                    <a16:creationId xmlns:a16="http://schemas.microsoft.com/office/drawing/2014/main" id="{BC509C93-B2A8-4ACE-BF47-AA3949BBEDE4}"/>
                  </a:ext>
                </a:extLst>
              </p:cNvPr>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 name="Google Shape;4045;p38">
                <a:extLst>
                  <a:ext uri="{FF2B5EF4-FFF2-40B4-BE49-F238E27FC236}">
                    <a16:creationId xmlns:a16="http://schemas.microsoft.com/office/drawing/2014/main" id="{4BD82E0A-5E52-4209-8676-6E1BCCFEB56D}"/>
                  </a:ext>
                </a:extLst>
              </p:cNvPr>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 name="Google Shape;4046;p38">
                <a:extLst>
                  <a:ext uri="{FF2B5EF4-FFF2-40B4-BE49-F238E27FC236}">
                    <a16:creationId xmlns:a16="http://schemas.microsoft.com/office/drawing/2014/main" id="{ECFC4782-FA40-43BB-88F3-FC084AFC0060}"/>
                  </a:ext>
                </a:extLst>
              </p:cNvPr>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1" name="Google Shape;4047;p38">
                <a:extLst>
                  <a:ext uri="{FF2B5EF4-FFF2-40B4-BE49-F238E27FC236}">
                    <a16:creationId xmlns:a16="http://schemas.microsoft.com/office/drawing/2014/main" id="{D2A0C76A-2BA1-40F8-9558-07F1C3E83D7A}"/>
                  </a:ext>
                </a:extLst>
              </p:cNvPr>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Tree>
    <p:extLst>
      <p:ext uri="{BB962C8B-B14F-4D97-AF65-F5344CB8AC3E}">
        <p14:creationId xmlns:p14="http://schemas.microsoft.com/office/powerpoint/2010/main" val="30616916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13"/>
          <p:cNvSpPr txBox="1">
            <a:spLocks noGrp="1"/>
          </p:cNvSpPr>
          <p:nvPr>
            <p:ph type="title"/>
          </p:nvPr>
        </p:nvSpPr>
        <p:spPr>
          <a:xfrm>
            <a:off x="457200" y="605600"/>
            <a:ext cx="5640900" cy="1082700"/>
          </a:xfrm>
          <a:prstGeom prst="rect">
            <a:avLst/>
          </a:prstGeom>
        </p:spPr>
        <p:txBody>
          <a:bodyPr spcFirstLastPara="1" wrap="square" lIns="0" tIns="0" rIns="0" bIns="0" anchor="t" anchorCtr="0">
            <a:noAutofit/>
          </a:bodyPr>
          <a:lstStyle/>
          <a:p>
            <a:pPr lvl="0"/>
            <a:r>
              <a:rPr lang="en-US" dirty="0"/>
              <a:t>Fundamental vs. Technical Analysis</a:t>
            </a:r>
            <a:endParaRPr dirty="0"/>
          </a:p>
        </p:txBody>
      </p:sp>
      <p:sp>
        <p:nvSpPr>
          <p:cNvPr id="344" name="Google Shape;344;p13"/>
          <p:cNvSpPr txBox="1">
            <a:spLocks noGrp="1"/>
          </p:cNvSpPr>
          <p:nvPr>
            <p:ph type="body" idx="2"/>
          </p:nvPr>
        </p:nvSpPr>
        <p:spPr>
          <a:xfrm>
            <a:off x="3815169" y="1919550"/>
            <a:ext cx="3045000" cy="2127900"/>
          </a:xfrm>
          <a:prstGeom prst="rect">
            <a:avLst/>
          </a:prstGeom>
        </p:spPr>
        <p:txBody>
          <a:bodyPr spcFirstLastPara="1" wrap="square" lIns="0" tIns="0" rIns="0" bIns="0" anchor="t" anchorCtr="0">
            <a:noAutofit/>
          </a:bodyPr>
          <a:lstStyle/>
          <a:p>
            <a:pPr marL="0" lvl="0" indent="0">
              <a:buNone/>
            </a:pPr>
            <a:r>
              <a:rPr lang="en-US" sz="1200" b="1" dirty="0"/>
              <a:t>Fundamental Analysis</a:t>
            </a:r>
          </a:p>
          <a:p>
            <a:pPr marL="0" lvl="0" indent="0">
              <a:buNone/>
            </a:pPr>
            <a:r>
              <a:rPr lang="en-US" sz="1200" dirty="0"/>
              <a:t>Fundamental analysis is a method of evaluating securities by attempting to measure the intrinsic value of a stock.</a:t>
            </a:r>
          </a:p>
          <a:p>
            <a:pPr marL="0" lvl="0" indent="0">
              <a:buNone/>
            </a:pPr>
            <a:r>
              <a:rPr lang="en-US" sz="1200" dirty="0"/>
              <a:t>Fundamental analysts study everything from the overall economy and industry conditions to the financial condition and management of companies. Earnings, expenses, assets, and liabilities are all important characteristics to fundamental analysts.</a:t>
            </a:r>
            <a:endParaRPr sz="1200" b="1" dirty="0"/>
          </a:p>
        </p:txBody>
      </p:sp>
      <p:sp>
        <p:nvSpPr>
          <p:cNvPr id="345" name="Google Shape;345;p13"/>
          <p:cNvSpPr txBox="1">
            <a:spLocks noGrp="1"/>
          </p:cNvSpPr>
          <p:nvPr>
            <p:ph type="body" idx="1"/>
          </p:nvPr>
        </p:nvSpPr>
        <p:spPr>
          <a:xfrm>
            <a:off x="463924" y="1922353"/>
            <a:ext cx="3045000" cy="3086676"/>
          </a:xfrm>
          <a:prstGeom prst="rect">
            <a:avLst/>
          </a:prstGeom>
        </p:spPr>
        <p:txBody>
          <a:bodyPr spcFirstLastPara="1" wrap="square" lIns="0" tIns="0" rIns="0" bIns="0" anchor="t" anchorCtr="0">
            <a:noAutofit/>
          </a:bodyPr>
          <a:lstStyle/>
          <a:p>
            <a:pPr marL="0" lvl="0" indent="0">
              <a:buClr>
                <a:schemeClr val="dk1"/>
              </a:buClr>
              <a:buSzPts val="1100"/>
              <a:buNone/>
            </a:pPr>
            <a:r>
              <a:rPr lang="en-US" sz="1200" b="1" dirty="0"/>
              <a:t>Technical Analysis</a:t>
            </a:r>
          </a:p>
          <a:p>
            <a:pPr marL="0" lvl="0" indent="0">
              <a:buClr>
                <a:schemeClr val="dk1"/>
              </a:buClr>
              <a:buSzPts val="1100"/>
              <a:buNone/>
            </a:pPr>
            <a:r>
              <a:rPr lang="en-US" sz="1200" dirty="0"/>
              <a:t>Technical analysis is primarily concerned with examining the historical price movements of an asset. It is based on the underlying assumption is that all known fundamentals are factored into the price. As such there is no attempt to measure a security's intrinsic value, rather use stock charts to identify patterns and trends that suggest what a stock will do in the future.</a:t>
            </a:r>
          </a:p>
        </p:txBody>
      </p:sp>
      <p:sp>
        <p:nvSpPr>
          <p:cNvPr id="347" name="Google Shape;347;p13"/>
          <p:cNvSpPr txBox="1">
            <a:spLocks noGrp="1"/>
          </p:cNvSpPr>
          <p:nvPr>
            <p:ph type="sldNum" idx="4294967295"/>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7</a:t>
            </a:fld>
            <a:endParaRPr/>
          </a:p>
        </p:txBody>
      </p:sp>
      <p:grpSp>
        <p:nvGrpSpPr>
          <p:cNvPr id="348" name="Google Shape;348;p13"/>
          <p:cNvGrpSpPr/>
          <p:nvPr/>
        </p:nvGrpSpPr>
        <p:grpSpPr>
          <a:xfrm>
            <a:off x="6056647" y="380988"/>
            <a:ext cx="2706354" cy="1604434"/>
            <a:chOff x="6986665" y="3298709"/>
            <a:chExt cx="1817809" cy="1077669"/>
          </a:xfrm>
        </p:grpSpPr>
        <p:sp>
          <p:nvSpPr>
            <p:cNvPr id="349" name="Google Shape;349;p13"/>
            <p:cNvSpPr/>
            <p:nvPr/>
          </p:nvSpPr>
          <p:spPr>
            <a:xfrm>
              <a:off x="6986665" y="3342725"/>
              <a:ext cx="1790318" cy="1033653"/>
            </a:xfrm>
            <a:custGeom>
              <a:avLst/>
              <a:gdLst/>
              <a:ahLst/>
              <a:cxnLst/>
              <a:rect l="l" t="t" r="r" b="b"/>
              <a:pathLst>
                <a:path w="2237898" h="1292066" extrusionOk="0">
                  <a:moveTo>
                    <a:pt x="942784" y="1292066"/>
                  </a:moveTo>
                  <a:lnTo>
                    <a:pt x="0" y="747713"/>
                  </a:lnTo>
                  <a:lnTo>
                    <a:pt x="1295114" y="0"/>
                  </a:lnTo>
                  <a:lnTo>
                    <a:pt x="2237899" y="544259"/>
                  </a:lnTo>
                  <a:lnTo>
                    <a:pt x="942784" y="1292066"/>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0" name="Google Shape;350;p13"/>
            <p:cNvSpPr/>
            <p:nvPr/>
          </p:nvSpPr>
          <p:spPr>
            <a:xfrm>
              <a:off x="7014156" y="3327342"/>
              <a:ext cx="1790318" cy="1033653"/>
            </a:xfrm>
            <a:custGeom>
              <a:avLst/>
              <a:gdLst/>
              <a:ahLst/>
              <a:cxnLst/>
              <a:rect l="l" t="t" r="r" b="b"/>
              <a:pathLst>
                <a:path w="2237898" h="1292066" extrusionOk="0">
                  <a:moveTo>
                    <a:pt x="2206847" y="526447"/>
                  </a:moveTo>
                  <a:lnTo>
                    <a:pt x="1295210" y="0"/>
                  </a:lnTo>
                  <a:lnTo>
                    <a:pt x="31052" y="729901"/>
                  </a:lnTo>
                  <a:lnTo>
                    <a:pt x="0" y="711994"/>
                  </a:lnTo>
                  <a:lnTo>
                    <a:pt x="0" y="747808"/>
                  </a:lnTo>
                  <a:lnTo>
                    <a:pt x="942785" y="1292066"/>
                  </a:lnTo>
                  <a:lnTo>
                    <a:pt x="2237899" y="544354"/>
                  </a:lnTo>
                  <a:lnTo>
                    <a:pt x="2237899" y="508540"/>
                  </a:lnTo>
                  <a:lnTo>
                    <a:pt x="2206847" y="526447"/>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1" name="Google Shape;351;p13"/>
            <p:cNvSpPr/>
            <p:nvPr/>
          </p:nvSpPr>
          <p:spPr>
            <a:xfrm>
              <a:off x="7014156" y="3298709"/>
              <a:ext cx="1790318" cy="1033653"/>
            </a:xfrm>
            <a:custGeom>
              <a:avLst/>
              <a:gdLst/>
              <a:ahLst/>
              <a:cxnLst/>
              <a:rect l="l" t="t" r="r" b="b"/>
              <a:pathLst>
                <a:path w="2237898" h="1292066" extrusionOk="0">
                  <a:moveTo>
                    <a:pt x="942785" y="1292066"/>
                  </a:moveTo>
                  <a:lnTo>
                    <a:pt x="0" y="747808"/>
                  </a:lnTo>
                  <a:lnTo>
                    <a:pt x="1295210" y="0"/>
                  </a:lnTo>
                  <a:lnTo>
                    <a:pt x="2237899" y="544354"/>
                  </a:lnTo>
                  <a:lnTo>
                    <a:pt x="942785" y="1292066"/>
                  </a:lnTo>
                  <a:close/>
                </a:path>
              </a:pathLst>
            </a:custGeom>
            <a:solidFill>
              <a:srgbClr val="FAFB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2" name="Google Shape;352;p13"/>
            <p:cNvSpPr/>
            <p:nvPr/>
          </p:nvSpPr>
          <p:spPr>
            <a:xfrm>
              <a:off x="7976493" y="3396565"/>
              <a:ext cx="664692" cy="383742"/>
            </a:xfrm>
            <a:custGeom>
              <a:avLst/>
              <a:gdLst/>
              <a:ahLst/>
              <a:cxnLst/>
              <a:rect l="l" t="t" r="r" b="b"/>
              <a:pathLst>
                <a:path w="830865" h="479678" extrusionOk="0">
                  <a:moveTo>
                    <a:pt x="755904" y="479679"/>
                  </a:moveTo>
                  <a:lnTo>
                    <a:pt x="0" y="43243"/>
                  </a:lnTo>
                  <a:lnTo>
                    <a:pt x="74867" y="0"/>
                  </a:lnTo>
                  <a:lnTo>
                    <a:pt x="830866" y="436436"/>
                  </a:lnTo>
                  <a:lnTo>
                    <a:pt x="755904" y="47967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3" name="Google Shape;353;p13"/>
            <p:cNvSpPr/>
            <p:nvPr/>
          </p:nvSpPr>
          <p:spPr>
            <a:xfrm>
              <a:off x="7912754" y="3450709"/>
              <a:ext cx="634670" cy="366446"/>
            </a:xfrm>
            <a:custGeom>
              <a:avLst/>
              <a:gdLst/>
              <a:ahLst/>
              <a:cxnLst/>
              <a:rect l="l" t="t" r="r" b="b"/>
              <a:pathLst>
                <a:path w="793337" h="458057" extrusionOk="0">
                  <a:moveTo>
                    <a:pt x="755904" y="458057"/>
                  </a:moveTo>
                  <a:lnTo>
                    <a:pt x="0" y="21622"/>
                  </a:lnTo>
                  <a:lnTo>
                    <a:pt x="37433" y="0"/>
                  </a:lnTo>
                  <a:lnTo>
                    <a:pt x="793337" y="436436"/>
                  </a:lnTo>
                  <a:lnTo>
                    <a:pt x="755904" y="458057"/>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4" name="Google Shape;354;p13"/>
            <p:cNvSpPr/>
            <p:nvPr/>
          </p:nvSpPr>
          <p:spPr>
            <a:xfrm>
              <a:off x="7863331" y="3479190"/>
              <a:ext cx="634670" cy="366446"/>
            </a:xfrm>
            <a:custGeom>
              <a:avLst/>
              <a:gdLst/>
              <a:ahLst/>
              <a:cxnLst/>
              <a:rect l="l" t="t" r="r" b="b"/>
              <a:pathLst>
                <a:path w="793337" h="458057" extrusionOk="0">
                  <a:moveTo>
                    <a:pt x="755904" y="458057"/>
                  </a:moveTo>
                  <a:lnTo>
                    <a:pt x="0" y="21622"/>
                  </a:lnTo>
                  <a:lnTo>
                    <a:pt x="37433" y="0"/>
                  </a:lnTo>
                  <a:lnTo>
                    <a:pt x="793337" y="436435"/>
                  </a:lnTo>
                  <a:lnTo>
                    <a:pt x="755904" y="458057"/>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5" name="Google Shape;355;p13"/>
            <p:cNvSpPr/>
            <p:nvPr/>
          </p:nvSpPr>
          <p:spPr>
            <a:xfrm>
              <a:off x="7813984" y="3507747"/>
              <a:ext cx="634670" cy="366446"/>
            </a:xfrm>
            <a:custGeom>
              <a:avLst/>
              <a:gdLst/>
              <a:ahLst/>
              <a:cxnLst/>
              <a:rect l="l" t="t" r="r" b="b"/>
              <a:pathLst>
                <a:path w="793337" h="458057" extrusionOk="0">
                  <a:moveTo>
                    <a:pt x="755904" y="458057"/>
                  </a:moveTo>
                  <a:lnTo>
                    <a:pt x="0" y="21622"/>
                  </a:lnTo>
                  <a:lnTo>
                    <a:pt x="37433" y="0"/>
                  </a:lnTo>
                  <a:lnTo>
                    <a:pt x="793337" y="436435"/>
                  </a:lnTo>
                  <a:lnTo>
                    <a:pt x="755904" y="458057"/>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6" name="Google Shape;356;p13"/>
            <p:cNvSpPr/>
            <p:nvPr/>
          </p:nvSpPr>
          <p:spPr>
            <a:xfrm>
              <a:off x="7451727" y="3699575"/>
              <a:ext cx="664616" cy="383743"/>
            </a:xfrm>
            <a:custGeom>
              <a:avLst/>
              <a:gdLst/>
              <a:ahLst/>
              <a:cxnLst/>
              <a:rect l="l" t="t" r="r" b="b"/>
              <a:pathLst>
                <a:path w="830770" h="479679" extrusionOk="0">
                  <a:moveTo>
                    <a:pt x="756000" y="479679"/>
                  </a:moveTo>
                  <a:lnTo>
                    <a:pt x="0" y="43244"/>
                  </a:lnTo>
                  <a:lnTo>
                    <a:pt x="74962" y="0"/>
                  </a:lnTo>
                  <a:lnTo>
                    <a:pt x="830771" y="436436"/>
                  </a:lnTo>
                  <a:lnTo>
                    <a:pt x="756000" y="47967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7" name="Google Shape;357;p13"/>
            <p:cNvSpPr/>
            <p:nvPr/>
          </p:nvSpPr>
          <p:spPr>
            <a:xfrm>
              <a:off x="7387988" y="3753643"/>
              <a:ext cx="593293" cy="342595"/>
            </a:xfrm>
            <a:custGeom>
              <a:avLst/>
              <a:gdLst/>
              <a:ahLst/>
              <a:cxnLst/>
              <a:rect l="l" t="t" r="r" b="b"/>
              <a:pathLst>
                <a:path w="741616" h="428244" extrusionOk="0">
                  <a:moveTo>
                    <a:pt x="704184" y="428244"/>
                  </a:moveTo>
                  <a:lnTo>
                    <a:pt x="0" y="21622"/>
                  </a:lnTo>
                  <a:lnTo>
                    <a:pt x="37433" y="0"/>
                  </a:lnTo>
                  <a:lnTo>
                    <a:pt x="741617" y="406622"/>
                  </a:lnTo>
                  <a:lnTo>
                    <a:pt x="704184" y="428244"/>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8" name="Google Shape;358;p13"/>
            <p:cNvSpPr/>
            <p:nvPr/>
          </p:nvSpPr>
          <p:spPr>
            <a:xfrm>
              <a:off x="7338565" y="3782200"/>
              <a:ext cx="582091" cy="336042"/>
            </a:xfrm>
            <a:custGeom>
              <a:avLst/>
              <a:gdLst/>
              <a:ahLst/>
              <a:cxnLst/>
              <a:rect l="l" t="t" r="r" b="b"/>
              <a:pathLst>
                <a:path w="727614" h="420052" extrusionOk="0">
                  <a:moveTo>
                    <a:pt x="690181" y="420053"/>
                  </a:moveTo>
                  <a:lnTo>
                    <a:pt x="0" y="21622"/>
                  </a:lnTo>
                  <a:lnTo>
                    <a:pt x="37433" y="0"/>
                  </a:lnTo>
                  <a:lnTo>
                    <a:pt x="727615" y="398431"/>
                  </a:lnTo>
                  <a:lnTo>
                    <a:pt x="690181" y="420053"/>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9" name="Google Shape;359;p13"/>
            <p:cNvSpPr/>
            <p:nvPr/>
          </p:nvSpPr>
          <p:spPr>
            <a:xfrm>
              <a:off x="7289218" y="3810681"/>
              <a:ext cx="496671" cy="286816"/>
            </a:xfrm>
            <a:custGeom>
              <a:avLst/>
              <a:gdLst/>
              <a:ahLst/>
              <a:cxnLst/>
              <a:rect l="l" t="t" r="r" b="b"/>
              <a:pathLst>
                <a:path w="620839" h="358520" extrusionOk="0">
                  <a:moveTo>
                    <a:pt x="583406" y="358521"/>
                  </a:moveTo>
                  <a:lnTo>
                    <a:pt x="0" y="21622"/>
                  </a:lnTo>
                  <a:lnTo>
                    <a:pt x="37433" y="0"/>
                  </a:lnTo>
                  <a:lnTo>
                    <a:pt x="620840" y="336899"/>
                  </a:lnTo>
                  <a:lnTo>
                    <a:pt x="583406" y="358521"/>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0" name="Google Shape;360;p13"/>
            <p:cNvSpPr/>
            <p:nvPr/>
          </p:nvSpPr>
          <p:spPr>
            <a:xfrm>
              <a:off x="7582329" y="3561435"/>
              <a:ext cx="337413" cy="194766"/>
            </a:xfrm>
            <a:custGeom>
              <a:avLst/>
              <a:gdLst/>
              <a:ahLst/>
              <a:cxnLst/>
              <a:rect l="l" t="t" r="r" b="b"/>
              <a:pathLst>
                <a:path w="421766" h="243458" extrusionOk="0">
                  <a:moveTo>
                    <a:pt x="210883" y="243459"/>
                  </a:moveTo>
                  <a:lnTo>
                    <a:pt x="0" y="121729"/>
                  </a:lnTo>
                  <a:lnTo>
                    <a:pt x="210883" y="0"/>
                  </a:lnTo>
                  <a:lnTo>
                    <a:pt x="421767" y="121729"/>
                  </a:lnTo>
                  <a:lnTo>
                    <a:pt x="210883" y="24345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1" name="Google Shape;361;p13"/>
            <p:cNvSpPr/>
            <p:nvPr/>
          </p:nvSpPr>
          <p:spPr>
            <a:xfrm>
              <a:off x="7800200" y="3687162"/>
              <a:ext cx="337413" cy="194843"/>
            </a:xfrm>
            <a:custGeom>
              <a:avLst/>
              <a:gdLst/>
              <a:ahLst/>
              <a:cxnLst/>
              <a:rect l="l" t="t" r="r" b="b"/>
              <a:pathLst>
                <a:path w="421766" h="243554" extrusionOk="0">
                  <a:moveTo>
                    <a:pt x="210884" y="243554"/>
                  </a:moveTo>
                  <a:lnTo>
                    <a:pt x="0" y="121825"/>
                  </a:lnTo>
                  <a:lnTo>
                    <a:pt x="210884" y="0"/>
                  </a:lnTo>
                  <a:lnTo>
                    <a:pt x="421767" y="121825"/>
                  </a:lnTo>
                  <a:lnTo>
                    <a:pt x="210884" y="243554"/>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2" name="Google Shape;362;p13"/>
            <p:cNvSpPr/>
            <p:nvPr/>
          </p:nvSpPr>
          <p:spPr>
            <a:xfrm>
              <a:off x="8018073" y="3812966"/>
              <a:ext cx="337413" cy="194843"/>
            </a:xfrm>
            <a:custGeom>
              <a:avLst/>
              <a:gdLst/>
              <a:ahLst/>
              <a:cxnLst/>
              <a:rect l="l" t="t" r="r" b="b"/>
              <a:pathLst>
                <a:path w="421766" h="243554" extrusionOk="0">
                  <a:moveTo>
                    <a:pt x="210883" y="243554"/>
                  </a:moveTo>
                  <a:lnTo>
                    <a:pt x="0" y="121729"/>
                  </a:lnTo>
                  <a:lnTo>
                    <a:pt x="210883" y="0"/>
                  </a:lnTo>
                  <a:lnTo>
                    <a:pt x="421767" y="121825"/>
                  </a:lnTo>
                  <a:lnTo>
                    <a:pt x="210883" y="243554"/>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3" name="Google Shape;363;p13"/>
            <p:cNvSpPr/>
            <p:nvPr/>
          </p:nvSpPr>
          <p:spPr>
            <a:xfrm>
              <a:off x="7794459" y="3551002"/>
              <a:ext cx="540846" cy="312343"/>
            </a:xfrm>
            <a:custGeom>
              <a:avLst/>
              <a:gdLst/>
              <a:ahLst/>
              <a:cxnLst/>
              <a:rect l="l" t="t" r="r" b="b"/>
              <a:pathLst>
                <a:path w="676058" h="390429" extrusionOk="0">
                  <a:moveTo>
                    <a:pt x="625735" y="92488"/>
                  </a:moveTo>
                  <a:cubicBezTo>
                    <a:pt x="610904" y="78943"/>
                    <a:pt x="594607" y="67094"/>
                    <a:pt x="577157" y="57150"/>
                  </a:cubicBezTo>
                  <a:cubicBezTo>
                    <a:pt x="445236" y="-19050"/>
                    <a:pt x="230733" y="-19050"/>
                    <a:pt x="98907" y="57150"/>
                  </a:cubicBezTo>
                  <a:cubicBezTo>
                    <a:pt x="78543" y="68666"/>
                    <a:pt x="59826" y="82896"/>
                    <a:pt x="43281" y="99441"/>
                  </a:cubicBezTo>
                  <a:cubicBezTo>
                    <a:pt x="-29204" y="173831"/>
                    <a:pt x="-10630" y="270034"/>
                    <a:pt x="98907" y="333280"/>
                  </a:cubicBezTo>
                  <a:cubicBezTo>
                    <a:pt x="230733" y="409480"/>
                    <a:pt x="445331" y="409480"/>
                    <a:pt x="577157" y="333280"/>
                  </a:cubicBezTo>
                  <a:cubicBezTo>
                    <a:pt x="690124" y="268033"/>
                    <a:pt x="706316" y="167735"/>
                    <a:pt x="625735" y="92488"/>
                  </a:cubicBezTo>
                  <a:close/>
                  <a:moveTo>
                    <a:pt x="535152" y="308610"/>
                  </a:moveTo>
                  <a:cubicBezTo>
                    <a:pt x="426472" y="371380"/>
                    <a:pt x="249402" y="371380"/>
                    <a:pt x="141008" y="308610"/>
                  </a:cubicBezTo>
                  <a:cubicBezTo>
                    <a:pt x="64808" y="264605"/>
                    <a:pt x="41948" y="201168"/>
                    <a:pt x="72713" y="145542"/>
                  </a:cubicBezTo>
                  <a:cubicBezTo>
                    <a:pt x="89277" y="118310"/>
                    <a:pt x="112871" y="96031"/>
                    <a:pt x="141008" y="81058"/>
                  </a:cubicBezTo>
                  <a:cubicBezTo>
                    <a:pt x="249688" y="18383"/>
                    <a:pt x="426758" y="18383"/>
                    <a:pt x="535152" y="81058"/>
                  </a:cubicBezTo>
                  <a:cubicBezTo>
                    <a:pt x="563260" y="96002"/>
                    <a:pt x="586797" y="118291"/>
                    <a:pt x="603256" y="145542"/>
                  </a:cubicBezTo>
                  <a:lnTo>
                    <a:pt x="603256" y="145542"/>
                  </a:lnTo>
                  <a:cubicBezTo>
                    <a:pt x="634117" y="201549"/>
                    <a:pt x="611352" y="264890"/>
                    <a:pt x="535152" y="30861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4" name="Google Shape;364;p13"/>
            <p:cNvSpPr/>
            <p:nvPr/>
          </p:nvSpPr>
          <p:spPr>
            <a:xfrm>
              <a:off x="7824798" y="3491907"/>
              <a:ext cx="470058" cy="181410"/>
            </a:xfrm>
            <a:custGeom>
              <a:avLst/>
              <a:gdLst/>
              <a:ahLst/>
              <a:cxnLst/>
              <a:rect l="l" t="t" r="r" b="b"/>
              <a:pathLst>
                <a:path w="587572" h="226763" extrusionOk="0">
                  <a:moveTo>
                    <a:pt x="565309" y="219837"/>
                  </a:moveTo>
                  <a:lnTo>
                    <a:pt x="565309" y="219837"/>
                  </a:lnTo>
                  <a:cubicBezTo>
                    <a:pt x="548849" y="192586"/>
                    <a:pt x="525313" y="170297"/>
                    <a:pt x="497205" y="155353"/>
                  </a:cubicBezTo>
                  <a:cubicBezTo>
                    <a:pt x="388525" y="92678"/>
                    <a:pt x="211455" y="92678"/>
                    <a:pt x="103061" y="155353"/>
                  </a:cubicBezTo>
                  <a:cubicBezTo>
                    <a:pt x="74924" y="170326"/>
                    <a:pt x="51330" y="192605"/>
                    <a:pt x="34766" y="219837"/>
                  </a:cubicBezTo>
                  <a:lnTo>
                    <a:pt x="5334" y="172974"/>
                  </a:lnTo>
                  <a:lnTo>
                    <a:pt x="0" y="164497"/>
                  </a:lnTo>
                  <a:lnTo>
                    <a:pt x="38100" y="73533"/>
                  </a:lnTo>
                  <a:lnTo>
                    <a:pt x="170402" y="0"/>
                  </a:lnTo>
                  <a:lnTo>
                    <a:pt x="416719" y="4286"/>
                  </a:lnTo>
                  <a:lnTo>
                    <a:pt x="584073" y="103537"/>
                  </a:lnTo>
                  <a:cubicBezTo>
                    <a:pt x="584073" y="103537"/>
                    <a:pt x="587121" y="134969"/>
                    <a:pt x="587502" y="166021"/>
                  </a:cubicBezTo>
                  <a:cubicBezTo>
                    <a:pt x="588169" y="204883"/>
                    <a:pt x="584359" y="242697"/>
                    <a:pt x="565309" y="219837"/>
                  </a:cubicBezTo>
                  <a:close/>
                </a:path>
              </a:pathLst>
            </a:custGeom>
            <a:solidFill>
              <a:srgbClr val="A1A5B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5" name="Google Shape;365;p13"/>
            <p:cNvSpPr/>
            <p:nvPr/>
          </p:nvSpPr>
          <p:spPr>
            <a:xfrm>
              <a:off x="7794490" y="3623727"/>
              <a:ext cx="41071" cy="82677"/>
            </a:xfrm>
            <a:custGeom>
              <a:avLst/>
              <a:gdLst/>
              <a:ahLst/>
              <a:cxnLst/>
              <a:rect l="l" t="t" r="r" b="b"/>
              <a:pathLst>
                <a:path w="51339" h="103346" extrusionOk="0">
                  <a:moveTo>
                    <a:pt x="0" y="103346"/>
                  </a:moveTo>
                  <a:lnTo>
                    <a:pt x="95" y="0"/>
                  </a:lnTo>
                  <a:lnTo>
                    <a:pt x="51340" y="86773"/>
                  </a:lnTo>
                  <a:lnTo>
                    <a:pt x="0" y="103346"/>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6" name="Google Shape;366;p13"/>
            <p:cNvSpPr/>
            <p:nvPr/>
          </p:nvSpPr>
          <p:spPr>
            <a:xfrm>
              <a:off x="8298847" y="3624184"/>
              <a:ext cx="36118" cy="82219"/>
            </a:xfrm>
            <a:custGeom>
              <a:avLst/>
              <a:gdLst/>
              <a:ahLst/>
              <a:cxnLst/>
              <a:rect l="l" t="t" r="r" b="b"/>
              <a:pathLst>
                <a:path w="45148" h="102774" extrusionOk="0">
                  <a:moveTo>
                    <a:pt x="45148" y="102775"/>
                  </a:moveTo>
                  <a:lnTo>
                    <a:pt x="45148" y="0"/>
                  </a:lnTo>
                  <a:lnTo>
                    <a:pt x="0" y="51149"/>
                  </a:lnTo>
                  <a:lnTo>
                    <a:pt x="45148" y="102775"/>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7" name="Google Shape;367;p13"/>
            <p:cNvSpPr/>
            <p:nvPr/>
          </p:nvSpPr>
          <p:spPr>
            <a:xfrm>
              <a:off x="7842237" y="3535238"/>
              <a:ext cx="450190" cy="259842"/>
            </a:xfrm>
            <a:custGeom>
              <a:avLst/>
              <a:gdLst/>
              <a:ahLst/>
              <a:cxnLst/>
              <a:rect l="l" t="t" r="r" b="b"/>
              <a:pathLst>
                <a:path w="562737" h="324802" extrusionOk="0">
                  <a:moveTo>
                    <a:pt x="562737" y="162401"/>
                  </a:moveTo>
                  <a:cubicBezTo>
                    <a:pt x="562737" y="252093"/>
                    <a:pt x="436764" y="324802"/>
                    <a:pt x="281368" y="324802"/>
                  </a:cubicBezTo>
                  <a:cubicBezTo>
                    <a:pt x="125973" y="324802"/>
                    <a:pt x="0" y="252093"/>
                    <a:pt x="0" y="162401"/>
                  </a:cubicBezTo>
                  <a:cubicBezTo>
                    <a:pt x="0" y="72710"/>
                    <a:pt x="125973" y="0"/>
                    <a:pt x="281368" y="0"/>
                  </a:cubicBezTo>
                  <a:cubicBezTo>
                    <a:pt x="436764" y="0"/>
                    <a:pt x="562737" y="72710"/>
                    <a:pt x="562737" y="162401"/>
                  </a:cubicBezTo>
                  <a:close/>
                </a:path>
              </a:pathLst>
            </a:custGeom>
            <a:solidFill>
              <a:srgbClr val="3E7E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8" name="Google Shape;368;p13"/>
            <p:cNvSpPr/>
            <p:nvPr/>
          </p:nvSpPr>
          <p:spPr>
            <a:xfrm>
              <a:off x="7815050" y="3673683"/>
              <a:ext cx="491790" cy="176435"/>
            </a:xfrm>
            <a:custGeom>
              <a:avLst/>
              <a:gdLst/>
              <a:ahLst/>
              <a:cxnLst/>
              <a:rect l="l" t="t" r="r" b="b"/>
              <a:pathLst>
                <a:path w="614737" h="220544" extrusionOk="0">
                  <a:moveTo>
                    <a:pt x="0" y="58293"/>
                  </a:moveTo>
                  <a:cubicBezTo>
                    <a:pt x="0" y="58293"/>
                    <a:pt x="43339" y="228981"/>
                    <a:pt x="366522" y="220218"/>
                  </a:cubicBezTo>
                  <a:cubicBezTo>
                    <a:pt x="590836" y="220218"/>
                    <a:pt x="619506" y="27432"/>
                    <a:pt x="614172" y="0"/>
                  </a:cubicBezTo>
                  <a:cubicBezTo>
                    <a:pt x="567595" y="64189"/>
                    <a:pt x="495062" y="104556"/>
                    <a:pt x="415957" y="110300"/>
                  </a:cubicBezTo>
                  <a:cubicBezTo>
                    <a:pt x="279463" y="122206"/>
                    <a:pt x="178689" y="120682"/>
                    <a:pt x="124778" y="94583"/>
                  </a:cubicBezTo>
                  <a:cubicBezTo>
                    <a:pt x="70866" y="68485"/>
                    <a:pt x="95" y="0"/>
                    <a:pt x="95" y="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9" name="Google Shape;369;p13"/>
            <p:cNvSpPr/>
            <p:nvPr/>
          </p:nvSpPr>
          <p:spPr>
            <a:xfrm>
              <a:off x="7794490" y="3472184"/>
              <a:ext cx="540791" cy="312391"/>
            </a:xfrm>
            <a:custGeom>
              <a:avLst/>
              <a:gdLst/>
              <a:ahLst/>
              <a:cxnLst/>
              <a:rect l="l" t="t" r="r" b="b"/>
              <a:pathLst>
                <a:path w="675989" h="390489" extrusionOk="0">
                  <a:moveTo>
                    <a:pt x="98869" y="333375"/>
                  </a:moveTo>
                  <a:cubicBezTo>
                    <a:pt x="-32956" y="257175"/>
                    <a:pt x="-32956" y="133350"/>
                    <a:pt x="98869" y="57150"/>
                  </a:cubicBezTo>
                  <a:cubicBezTo>
                    <a:pt x="230695" y="-19050"/>
                    <a:pt x="445294" y="-19050"/>
                    <a:pt x="577120" y="57150"/>
                  </a:cubicBezTo>
                  <a:cubicBezTo>
                    <a:pt x="708946" y="133350"/>
                    <a:pt x="708946" y="257175"/>
                    <a:pt x="577120" y="333375"/>
                  </a:cubicBezTo>
                  <a:cubicBezTo>
                    <a:pt x="445294" y="409575"/>
                    <a:pt x="230695" y="409480"/>
                    <a:pt x="98869" y="333375"/>
                  </a:cubicBezTo>
                  <a:close/>
                  <a:moveTo>
                    <a:pt x="535019" y="81534"/>
                  </a:moveTo>
                  <a:cubicBezTo>
                    <a:pt x="426339" y="18860"/>
                    <a:pt x="249269" y="18764"/>
                    <a:pt x="140970" y="81534"/>
                  </a:cubicBezTo>
                  <a:cubicBezTo>
                    <a:pt x="32671" y="144304"/>
                    <a:pt x="32290" y="246316"/>
                    <a:pt x="140970" y="309086"/>
                  </a:cubicBezTo>
                  <a:cubicBezTo>
                    <a:pt x="249650" y="371856"/>
                    <a:pt x="426720" y="371856"/>
                    <a:pt x="535019" y="309086"/>
                  </a:cubicBezTo>
                  <a:cubicBezTo>
                    <a:pt x="643319" y="246316"/>
                    <a:pt x="644176" y="144304"/>
                    <a:pt x="535019" y="81534"/>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0" name="Google Shape;370;p13"/>
            <p:cNvSpPr/>
            <p:nvPr/>
          </p:nvSpPr>
          <p:spPr>
            <a:xfrm rot="-1800688">
              <a:off x="7461681" y="3958751"/>
              <a:ext cx="59415" cy="102834"/>
            </a:xfrm>
            <a:custGeom>
              <a:avLst/>
              <a:gdLst/>
              <a:ahLst/>
              <a:cxnLst/>
              <a:rect l="l" t="t" r="r" b="b"/>
              <a:pathLst>
                <a:path w="74294" h="128587" extrusionOk="0">
                  <a:moveTo>
                    <a:pt x="74295" y="64294"/>
                  </a:moveTo>
                  <a:cubicBezTo>
                    <a:pt x="74295" y="99802"/>
                    <a:pt x="57663" y="128588"/>
                    <a:pt x="37148" y="128588"/>
                  </a:cubicBezTo>
                  <a:cubicBezTo>
                    <a:pt x="16632" y="128588"/>
                    <a:pt x="0" y="99802"/>
                    <a:pt x="0" y="64294"/>
                  </a:cubicBezTo>
                  <a:cubicBezTo>
                    <a:pt x="0" y="28785"/>
                    <a:pt x="16632" y="0"/>
                    <a:pt x="37148" y="0"/>
                  </a:cubicBezTo>
                  <a:cubicBezTo>
                    <a:pt x="57663" y="0"/>
                    <a:pt x="74295" y="28785"/>
                    <a:pt x="74295" y="64294"/>
                  </a:cubicBez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1" name="Google Shape;371;p13"/>
            <p:cNvSpPr/>
            <p:nvPr/>
          </p:nvSpPr>
          <p:spPr>
            <a:xfrm>
              <a:off x="7752377" y="3752957"/>
              <a:ext cx="148970" cy="86030"/>
            </a:xfrm>
            <a:custGeom>
              <a:avLst/>
              <a:gdLst/>
              <a:ahLst/>
              <a:cxnLst/>
              <a:rect l="l" t="t" r="r" b="b"/>
              <a:pathLst>
                <a:path w="186213" h="107537" extrusionOk="0">
                  <a:moveTo>
                    <a:pt x="186214" y="25337"/>
                  </a:moveTo>
                  <a:lnTo>
                    <a:pt x="43910" y="107537"/>
                  </a:lnTo>
                  <a:lnTo>
                    <a:pt x="0" y="82105"/>
                  </a:lnTo>
                  <a:lnTo>
                    <a:pt x="142304" y="0"/>
                  </a:lnTo>
                  <a:lnTo>
                    <a:pt x="186214" y="25337"/>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2" name="Google Shape;372;p13"/>
            <p:cNvSpPr/>
            <p:nvPr/>
          </p:nvSpPr>
          <p:spPr>
            <a:xfrm>
              <a:off x="7787483" y="3773138"/>
              <a:ext cx="113842" cy="106298"/>
            </a:xfrm>
            <a:custGeom>
              <a:avLst/>
              <a:gdLst/>
              <a:ahLst/>
              <a:cxnLst/>
              <a:rect l="l" t="t" r="r" b="b"/>
              <a:pathLst>
                <a:path w="142303" h="132873" extrusionOk="0">
                  <a:moveTo>
                    <a:pt x="142304" y="50768"/>
                  </a:moveTo>
                  <a:lnTo>
                    <a:pt x="0" y="132874"/>
                  </a:lnTo>
                  <a:lnTo>
                    <a:pt x="0" y="82201"/>
                  </a:lnTo>
                  <a:lnTo>
                    <a:pt x="142304" y="0"/>
                  </a:lnTo>
                  <a:lnTo>
                    <a:pt x="142304" y="50768"/>
                  </a:lnTo>
                  <a:close/>
                </a:path>
              </a:pathLst>
            </a:custGeom>
            <a:solidFill>
              <a:srgbClr val="A1A5B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3" name="Google Shape;373;p13"/>
            <p:cNvSpPr/>
            <p:nvPr/>
          </p:nvSpPr>
          <p:spPr>
            <a:xfrm>
              <a:off x="7465892" y="3799784"/>
              <a:ext cx="345033" cy="254286"/>
            </a:xfrm>
            <a:custGeom>
              <a:avLst/>
              <a:gdLst/>
              <a:ahLst/>
              <a:cxnLst/>
              <a:rect l="l" t="t" r="r" b="b"/>
              <a:pathLst>
                <a:path w="431291" h="317858" extrusionOk="0">
                  <a:moveTo>
                    <a:pt x="431292" y="84877"/>
                  </a:moveTo>
                  <a:cubicBezTo>
                    <a:pt x="429558" y="52883"/>
                    <a:pt x="412680" y="23631"/>
                    <a:pt x="385858" y="6106"/>
                  </a:cubicBezTo>
                  <a:cubicBezTo>
                    <a:pt x="376637" y="-562"/>
                    <a:pt x="364579" y="-1867"/>
                    <a:pt x="354139" y="2676"/>
                  </a:cubicBezTo>
                  <a:lnTo>
                    <a:pt x="354139" y="2676"/>
                  </a:lnTo>
                  <a:lnTo>
                    <a:pt x="0" y="206988"/>
                  </a:lnTo>
                  <a:lnTo>
                    <a:pt x="64579" y="317859"/>
                  </a:lnTo>
                  <a:lnTo>
                    <a:pt x="414338" y="115929"/>
                  </a:lnTo>
                  <a:cubicBezTo>
                    <a:pt x="424720" y="112214"/>
                    <a:pt x="431292" y="101356"/>
                    <a:pt x="431292" y="8487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4" name="Google Shape;374;p13"/>
            <p:cNvSpPr/>
            <p:nvPr/>
          </p:nvSpPr>
          <p:spPr>
            <a:xfrm rot="-1800688">
              <a:off x="7461681" y="3958751"/>
              <a:ext cx="59415" cy="102834"/>
            </a:xfrm>
            <a:custGeom>
              <a:avLst/>
              <a:gdLst/>
              <a:ahLst/>
              <a:cxnLst/>
              <a:rect l="l" t="t" r="r" b="b"/>
              <a:pathLst>
                <a:path w="74294" h="128587" extrusionOk="0">
                  <a:moveTo>
                    <a:pt x="74295" y="64294"/>
                  </a:moveTo>
                  <a:cubicBezTo>
                    <a:pt x="74295" y="99802"/>
                    <a:pt x="57663" y="128588"/>
                    <a:pt x="37148" y="128588"/>
                  </a:cubicBezTo>
                  <a:cubicBezTo>
                    <a:pt x="16632" y="128588"/>
                    <a:pt x="0" y="99802"/>
                    <a:pt x="0" y="64294"/>
                  </a:cubicBezTo>
                  <a:cubicBezTo>
                    <a:pt x="0" y="28785"/>
                    <a:pt x="16632" y="0"/>
                    <a:pt x="37148" y="0"/>
                  </a:cubicBezTo>
                  <a:cubicBezTo>
                    <a:pt x="57663" y="0"/>
                    <a:pt x="74295" y="28785"/>
                    <a:pt x="74295" y="6429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13"/>
          <p:cNvSpPr txBox="1">
            <a:spLocks noGrp="1"/>
          </p:cNvSpPr>
          <p:nvPr>
            <p:ph type="title"/>
          </p:nvPr>
        </p:nvSpPr>
        <p:spPr>
          <a:xfrm>
            <a:off x="457200" y="605600"/>
            <a:ext cx="5640900" cy="1082700"/>
          </a:xfrm>
          <a:prstGeom prst="rect">
            <a:avLst/>
          </a:prstGeom>
        </p:spPr>
        <p:txBody>
          <a:bodyPr spcFirstLastPara="1" wrap="square" lIns="0" tIns="0" rIns="0" bIns="0" anchor="t" anchorCtr="0">
            <a:noAutofit/>
          </a:bodyPr>
          <a:lstStyle/>
          <a:p>
            <a:pPr lvl="0"/>
            <a:r>
              <a:rPr lang="en-US" dirty="0"/>
              <a:t>Fundamental vs. Technical Analysis</a:t>
            </a:r>
            <a:endParaRPr dirty="0"/>
          </a:p>
        </p:txBody>
      </p:sp>
      <p:sp>
        <p:nvSpPr>
          <p:cNvPr id="347" name="Google Shape;347;p13"/>
          <p:cNvSpPr txBox="1">
            <a:spLocks noGrp="1"/>
          </p:cNvSpPr>
          <p:nvPr>
            <p:ph type="sldNum" idx="4294967295"/>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8</a:t>
            </a:fld>
            <a:endParaRPr/>
          </a:p>
        </p:txBody>
      </p:sp>
      <p:pic>
        <p:nvPicPr>
          <p:cNvPr id="37" name="Picture 2" descr="What is technical analysis?">
            <a:extLst>
              <a:ext uri="{FF2B5EF4-FFF2-40B4-BE49-F238E27FC236}">
                <a16:creationId xmlns:a16="http://schemas.microsoft.com/office/drawing/2014/main" id="{59DA1B83-C85F-42C0-8226-5A7D45395A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2674" y="1855694"/>
            <a:ext cx="5378652" cy="29311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22955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220" name="Google Shape;15;p3">
            <a:extLst>
              <a:ext uri="{FF2B5EF4-FFF2-40B4-BE49-F238E27FC236}">
                <a16:creationId xmlns:a16="http://schemas.microsoft.com/office/drawing/2014/main" id="{22AB2782-6118-4278-8327-04DFCF0742AA}"/>
              </a:ext>
            </a:extLst>
          </p:cNvPr>
          <p:cNvSpPr/>
          <p:nvPr/>
        </p:nvSpPr>
        <p:spPr>
          <a:xfrm rot="5400000">
            <a:off x="-303375" y="2166905"/>
            <a:ext cx="1416300" cy="8097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15"/>
          <p:cNvSpPr txBox="1">
            <a:spLocks noGrp="1"/>
          </p:cNvSpPr>
          <p:nvPr>
            <p:ph type="ctrTitle"/>
          </p:nvPr>
        </p:nvSpPr>
        <p:spPr>
          <a:xfrm>
            <a:off x="1085850" y="2031025"/>
            <a:ext cx="4676700" cy="11598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dirty="0"/>
              <a:t>Our</a:t>
            </a:r>
            <a:br>
              <a:rPr lang="en-US" dirty="0"/>
            </a:br>
            <a:r>
              <a:rPr lang="en-US" dirty="0"/>
              <a:t>Approach</a:t>
            </a:r>
            <a:endParaRPr dirty="0"/>
          </a:p>
        </p:txBody>
      </p:sp>
      <p:sp>
        <p:nvSpPr>
          <p:cNvPr id="407" name="Google Shape;407;p15"/>
          <p:cNvSpPr txBox="1"/>
          <p:nvPr/>
        </p:nvSpPr>
        <p:spPr>
          <a:xfrm>
            <a:off x="0" y="1866900"/>
            <a:ext cx="609600" cy="1420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b="1" dirty="0">
                <a:solidFill>
                  <a:schemeClr val="lt1"/>
                </a:solidFill>
                <a:latin typeface="Barlow"/>
                <a:ea typeface="Barlow"/>
                <a:cs typeface="Barlow"/>
                <a:sym typeface="Barlow"/>
              </a:rPr>
              <a:t>3</a:t>
            </a:r>
            <a:endParaRPr sz="3600" b="1" dirty="0">
              <a:solidFill>
                <a:schemeClr val="lt1"/>
              </a:solidFill>
              <a:latin typeface="Barlow"/>
              <a:ea typeface="Barlow"/>
              <a:cs typeface="Barlow"/>
              <a:sym typeface="Barlow"/>
            </a:endParaRPr>
          </a:p>
        </p:txBody>
      </p:sp>
      <p:grpSp>
        <p:nvGrpSpPr>
          <p:cNvPr id="111" name="Google Shape;744;p18">
            <a:extLst>
              <a:ext uri="{FF2B5EF4-FFF2-40B4-BE49-F238E27FC236}">
                <a16:creationId xmlns:a16="http://schemas.microsoft.com/office/drawing/2014/main" id="{6E02DC4E-B18D-495C-90A7-8504CD956B4F}"/>
              </a:ext>
            </a:extLst>
          </p:cNvPr>
          <p:cNvGrpSpPr/>
          <p:nvPr/>
        </p:nvGrpSpPr>
        <p:grpSpPr>
          <a:xfrm>
            <a:off x="5762550" y="986606"/>
            <a:ext cx="2962063" cy="3170288"/>
            <a:chOff x="2152750" y="190500"/>
            <a:chExt cx="4293756" cy="4762499"/>
          </a:xfrm>
        </p:grpSpPr>
        <p:sp>
          <p:nvSpPr>
            <p:cNvPr id="112" name="Google Shape;745;p18">
              <a:extLst>
                <a:ext uri="{FF2B5EF4-FFF2-40B4-BE49-F238E27FC236}">
                  <a16:creationId xmlns:a16="http://schemas.microsoft.com/office/drawing/2014/main" id="{338BF2FA-CA7C-435A-A8FB-2F1D6147F627}"/>
                </a:ext>
              </a:extLst>
            </p:cNvPr>
            <p:cNvSpPr/>
            <p:nvPr/>
          </p:nvSpPr>
          <p:spPr>
            <a:xfrm>
              <a:off x="2152750" y="2957607"/>
              <a:ext cx="756691" cy="437959"/>
            </a:xfrm>
            <a:custGeom>
              <a:avLst/>
              <a:gdLst/>
              <a:ahLst/>
              <a:cxnLst/>
              <a:rect l="l" t="t" r="r" b="b"/>
              <a:pathLst>
                <a:path w="756691" h="437959" extrusionOk="0">
                  <a:moveTo>
                    <a:pt x="756692" y="218980"/>
                  </a:moveTo>
                  <a:cubicBezTo>
                    <a:pt x="756692" y="339919"/>
                    <a:pt x="587300" y="437959"/>
                    <a:pt x="378346" y="437959"/>
                  </a:cubicBezTo>
                  <a:cubicBezTo>
                    <a:pt x="169391" y="437959"/>
                    <a:pt x="0" y="339919"/>
                    <a:pt x="0" y="218980"/>
                  </a:cubicBezTo>
                  <a:cubicBezTo>
                    <a:pt x="0" y="98041"/>
                    <a:pt x="169391" y="0"/>
                    <a:pt x="378346" y="0"/>
                  </a:cubicBezTo>
                  <a:cubicBezTo>
                    <a:pt x="587300" y="0"/>
                    <a:pt x="756692" y="98041"/>
                    <a:pt x="756692" y="218980"/>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 name="Google Shape;746;p18">
              <a:extLst>
                <a:ext uri="{FF2B5EF4-FFF2-40B4-BE49-F238E27FC236}">
                  <a16:creationId xmlns:a16="http://schemas.microsoft.com/office/drawing/2014/main" id="{8428BDF8-AA07-4D19-B337-E38CB69F9ED7}"/>
                </a:ext>
              </a:extLst>
            </p:cNvPr>
            <p:cNvSpPr/>
            <p:nvPr/>
          </p:nvSpPr>
          <p:spPr>
            <a:xfrm>
              <a:off x="2318956" y="3109336"/>
              <a:ext cx="225716" cy="175248"/>
            </a:xfrm>
            <a:custGeom>
              <a:avLst/>
              <a:gdLst/>
              <a:ahLst/>
              <a:cxnLst/>
              <a:rect l="l" t="t" r="r" b="b"/>
              <a:pathLst>
                <a:path w="225716" h="175248" extrusionOk="0">
                  <a:moveTo>
                    <a:pt x="18072" y="5"/>
                  </a:moveTo>
                  <a:cubicBezTo>
                    <a:pt x="45158" y="22103"/>
                    <a:pt x="85074" y="1910"/>
                    <a:pt x="87070" y="3910"/>
                  </a:cubicBezTo>
                  <a:cubicBezTo>
                    <a:pt x="118886" y="33494"/>
                    <a:pt x="152260" y="61346"/>
                    <a:pt x="187050" y="87349"/>
                  </a:cubicBezTo>
                  <a:cubicBezTo>
                    <a:pt x="203871" y="100684"/>
                    <a:pt x="230197" y="118400"/>
                    <a:pt x="225065" y="144023"/>
                  </a:cubicBezTo>
                  <a:cubicBezTo>
                    <a:pt x="216511" y="189742"/>
                    <a:pt x="143522" y="175646"/>
                    <a:pt x="115961" y="161644"/>
                  </a:cubicBezTo>
                  <a:cubicBezTo>
                    <a:pt x="88400" y="147642"/>
                    <a:pt x="65876" y="124496"/>
                    <a:pt x="39931" y="108304"/>
                  </a:cubicBezTo>
                  <a:cubicBezTo>
                    <a:pt x="20924" y="96683"/>
                    <a:pt x="2961" y="90682"/>
                    <a:pt x="110" y="67156"/>
                  </a:cubicBezTo>
                  <a:cubicBezTo>
                    <a:pt x="-1410" y="52964"/>
                    <a:pt x="13225" y="-567"/>
                    <a:pt x="18072" y="5"/>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4" name="Google Shape;747;p18">
              <a:extLst>
                <a:ext uri="{FF2B5EF4-FFF2-40B4-BE49-F238E27FC236}">
                  <a16:creationId xmlns:a16="http://schemas.microsoft.com/office/drawing/2014/main" id="{0E201864-08EC-409F-B74F-C668CE98EB2F}"/>
                </a:ext>
              </a:extLst>
            </p:cNvPr>
            <p:cNvSpPr/>
            <p:nvPr/>
          </p:nvSpPr>
          <p:spPr>
            <a:xfrm>
              <a:off x="2319304" y="3166967"/>
              <a:ext cx="224715" cy="117585"/>
            </a:xfrm>
            <a:custGeom>
              <a:avLst/>
              <a:gdLst/>
              <a:ahLst/>
              <a:cxnLst/>
              <a:rect l="l" t="t" r="r" b="b"/>
              <a:pathLst>
                <a:path w="224715" h="117585" extrusionOk="0">
                  <a:moveTo>
                    <a:pt x="427" y="0"/>
                  </a:moveTo>
                  <a:cubicBezTo>
                    <a:pt x="3943" y="22574"/>
                    <a:pt x="22000" y="28575"/>
                    <a:pt x="40533" y="40291"/>
                  </a:cubicBezTo>
                  <a:cubicBezTo>
                    <a:pt x="66953" y="56769"/>
                    <a:pt x="90332" y="80582"/>
                    <a:pt x="117893" y="94583"/>
                  </a:cubicBezTo>
                  <a:cubicBezTo>
                    <a:pt x="143364" y="107442"/>
                    <a:pt x="206849" y="120301"/>
                    <a:pt x="224716" y="87630"/>
                  </a:cubicBezTo>
                  <a:cubicBezTo>
                    <a:pt x="215212" y="131731"/>
                    <a:pt x="143269" y="117920"/>
                    <a:pt x="115993" y="104013"/>
                  </a:cubicBezTo>
                  <a:cubicBezTo>
                    <a:pt x="88717" y="90107"/>
                    <a:pt x="65908" y="66866"/>
                    <a:pt x="39962" y="50673"/>
                  </a:cubicBezTo>
                  <a:cubicBezTo>
                    <a:pt x="20955" y="39053"/>
                    <a:pt x="2993" y="33052"/>
                    <a:pt x="142" y="9525"/>
                  </a:cubicBezTo>
                  <a:cubicBezTo>
                    <a:pt x="-117" y="6353"/>
                    <a:pt x="-21" y="3153"/>
                    <a:pt x="42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5" name="Google Shape;748;p18">
              <a:extLst>
                <a:ext uri="{FF2B5EF4-FFF2-40B4-BE49-F238E27FC236}">
                  <a16:creationId xmlns:a16="http://schemas.microsoft.com/office/drawing/2014/main" id="{520D893E-492A-4095-B2A5-A96EAE957F48}"/>
                </a:ext>
              </a:extLst>
            </p:cNvPr>
            <p:cNvSpPr/>
            <p:nvPr/>
          </p:nvSpPr>
          <p:spPr>
            <a:xfrm>
              <a:off x="2550431" y="3021675"/>
              <a:ext cx="225586" cy="168802"/>
            </a:xfrm>
            <a:custGeom>
              <a:avLst/>
              <a:gdLst/>
              <a:ahLst/>
              <a:cxnLst/>
              <a:rect l="l" t="t" r="r" b="b"/>
              <a:pathLst>
                <a:path w="225586" h="168802" extrusionOk="0">
                  <a:moveTo>
                    <a:pt x="21626" y="130"/>
                  </a:moveTo>
                  <a:cubicBezTo>
                    <a:pt x="48617" y="22228"/>
                    <a:pt x="96040" y="-1965"/>
                    <a:pt x="97656" y="130"/>
                  </a:cubicBezTo>
                  <a:cubicBezTo>
                    <a:pt x="125867" y="28715"/>
                    <a:pt x="155661" y="55680"/>
                    <a:pt x="186897" y="80902"/>
                  </a:cubicBezTo>
                  <a:cubicBezTo>
                    <a:pt x="203813" y="94237"/>
                    <a:pt x="230139" y="111954"/>
                    <a:pt x="224912" y="137576"/>
                  </a:cubicBezTo>
                  <a:cubicBezTo>
                    <a:pt x="216358" y="183296"/>
                    <a:pt x="143369" y="169199"/>
                    <a:pt x="115808" y="155197"/>
                  </a:cubicBezTo>
                  <a:cubicBezTo>
                    <a:pt x="88247" y="141196"/>
                    <a:pt x="65723" y="118050"/>
                    <a:pt x="39778" y="101857"/>
                  </a:cubicBezTo>
                  <a:cubicBezTo>
                    <a:pt x="20770" y="90237"/>
                    <a:pt x="2903" y="84236"/>
                    <a:pt x="52" y="60709"/>
                  </a:cubicBezTo>
                  <a:cubicBezTo>
                    <a:pt x="-1088" y="46517"/>
                    <a:pt x="16779" y="-441"/>
                    <a:pt x="21626" y="130"/>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6" name="Google Shape;749;p18">
              <a:extLst>
                <a:ext uri="{FF2B5EF4-FFF2-40B4-BE49-F238E27FC236}">
                  <a16:creationId xmlns:a16="http://schemas.microsoft.com/office/drawing/2014/main" id="{5BCAF546-EF2B-4F17-A43A-0E0E862B4AB4}"/>
                </a:ext>
              </a:extLst>
            </p:cNvPr>
            <p:cNvSpPr/>
            <p:nvPr/>
          </p:nvSpPr>
          <p:spPr>
            <a:xfrm>
              <a:off x="2551534" y="3076575"/>
              <a:ext cx="224758" cy="117584"/>
            </a:xfrm>
            <a:custGeom>
              <a:avLst/>
              <a:gdLst/>
              <a:ahLst/>
              <a:cxnLst/>
              <a:rect l="l" t="t" r="r" b="b"/>
              <a:pathLst>
                <a:path w="224758" h="117584" extrusionOk="0">
                  <a:moveTo>
                    <a:pt x="375" y="0"/>
                  </a:moveTo>
                  <a:cubicBezTo>
                    <a:pt x="3986" y="22574"/>
                    <a:pt x="22043" y="28575"/>
                    <a:pt x="40481" y="40291"/>
                  </a:cubicBezTo>
                  <a:cubicBezTo>
                    <a:pt x="66996" y="56769"/>
                    <a:pt x="90375" y="80581"/>
                    <a:pt x="117841" y="94583"/>
                  </a:cubicBezTo>
                  <a:cubicBezTo>
                    <a:pt x="143312" y="107442"/>
                    <a:pt x="206892" y="120301"/>
                    <a:pt x="224759" y="87630"/>
                  </a:cubicBezTo>
                  <a:cubicBezTo>
                    <a:pt x="215255" y="131731"/>
                    <a:pt x="143217" y="117920"/>
                    <a:pt x="115941" y="104013"/>
                  </a:cubicBezTo>
                  <a:cubicBezTo>
                    <a:pt x="88665" y="90106"/>
                    <a:pt x="65951" y="66865"/>
                    <a:pt x="39910" y="50673"/>
                  </a:cubicBezTo>
                  <a:cubicBezTo>
                    <a:pt x="21378" y="39053"/>
                    <a:pt x="3036" y="33052"/>
                    <a:pt x="185" y="9525"/>
                  </a:cubicBezTo>
                  <a:cubicBezTo>
                    <a:pt x="-114" y="6353"/>
                    <a:pt x="-50" y="3153"/>
                    <a:pt x="375"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7" name="Google Shape;750;p18">
              <a:extLst>
                <a:ext uri="{FF2B5EF4-FFF2-40B4-BE49-F238E27FC236}">
                  <a16:creationId xmlns:a16="http://schemas.microsoft.com/office/drawing/2014/main" id="{56CDBD01-C2E0-4008-B5D1-7063D5671816}"/>
                </a:ext>
              </a:extLst>
            </p:cNvPr>
            <p:cNvSpPr/>
            <p:nvPr/>
          </p:nvSpPr>
          <p:spPr>
            <a:xfrm>
              <a:off x="2330724" y="2010537"/>
              <a:ext cx="387976" cy="1115665"/>
            </a:xfrm>
            <a:custGeom>
              <a:avLst/>
              <a:gdLst/>
              <a:ahLst/>
              <a:cxnLst/>
              <a:rect l="l" t="t" r="r" b="b"/>
              <a:pathLst>
                <a:path w="387976" h="1115665" extrusionOk="0">
                  <a:moveTo>
                    <a:pt x="4689" y="96964"/>
                  </a:moveTo>
                  <a:cubicBezTo>
                    <a:pt x="6019" y="138017"/>
                    <a:pt x="18754" y="316039"/>
                    <a:pt x="24456" y="410623"/>
                  </a:cubicBezTo>
                  <a:cubicBezTo>
                    <a:pt x="30159" y="505206"/>
                    <a:pt x="31489" y="620173"/>
                    <a:pt x="31489" y="620173"/>
                  </a:cubicBezTo>
                  <a:cubicBezTo>
                    <a:pt x="31489" y="620173"/>
                    <a:pt x="15238" y="688943"/>
                    <a:pt x="4689" y="769715"/>
                  </a:cubicBezTo>
                  <a:cubicBezTo>
                    <a:pt x="-5861" y="850487"/>
                    <a:pt x="4689" y="1105472"/>
                    <a:pt x="4689" y="1105472"/>
                  </a:cubicBezTo>
                  <a:cubicBezTo>
                    <a:pt x="25827" y="1119064"/>
                    <a:pt x="52928" y="1119064"/>
                    <a:pt x="74066" y="1105472"/>
                  </a:cubicBezTo>
                  <a:cubicBezTo>
                    <a:pt x="74066" y="1105472"/>
                    <a:pt x="117403" y="901446"/>
                    <a:pt x="137456" y="809530"/>
                  </a:cubicBezTo>
                  <a:cubicBezTo>
                    <a:pt x="157509" y="717614"/>
                    <a:pt x="161026" y="664559"/>
                    <a:pt x="171480" y="607600"/>
                  </a:cubicBezTo>
                  <a:cubicBezTo>
                    <a:pt x="184025" y="538639"/>
                    <a:pt x="211206" y="217075"/>
                    <a:pt x="211206" y="217075"/>
                  </a:cubicBezTo>
                  <a:lnTo>
                    <a:pt x="222040" y="217742"/>
                  </a:lnTo>
                  <a:lnTo>
                    <a:pt x="250551" y="580930"/>
                  </a:lnTo>
                  <a:cubicBezTo>
                    <a:pt x="241642" y="607685"/>
                    <a:pt x="235526" y="635299"/>
                    <a:pt x="232304" y="663321"/>
                  </a:cubicBezTo>
                  <a:cubicBezTo>
                    <a:pt x="224416" y="722471"/>
                    <a:pt x="240573" y="1020127"/>
                    <a:pt x="240573" y="1020127"/>
                  </a:cubicBezTo>
                  <a:cubicBezTo>
                    <a:pt x="264164" y="1033272"/>
                    <a:pt x="293106" y="1032091"/>
                    <a:pt x="315557" y="1017079"/>
                  </a:cubicBezTo>
                  <a:cubicBezTo>
                    <a:pt x="315557" y="1017079"/>
                    <a:pt x="387976" y="622840"/>
                    <a:pt x="387976" y="562832"/>
                  </a:cubicBezTo>
                  <a:cubicBezTo>
                    <a:pt x="387976" y="523208"/>
                    <a:pt x="381229" y="0"/>
                    <a:pt x="381229"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 name="Google Shape;751;p18">
              <a:extLst>
                <a:ext uri="{FF2B5EF4-FFF2-40B4-BE49-F238E27FC236}">
                  <a16:creationId xmlns:a16="http://schemas.microsoft.com/office/drawing/2014/main" id="{A5A09241-B9DF-49E1-8E61-96403745C528}"/>
                </a:ext>
              </a:extLst>
            </p:cNvPr>
            <p:cNvSpPr/>
            <p:nvPr/>
          </p:nvSpPr>
          <p:spPr>
            <a:xfrm>
              <a:off x="2382705" y="1314450"/>
              <a:ext cx="248692" cy="242377"/>
            </a:xfrm>
            <a:custGeom>
              <a:avLst/>
              <a:gdLst/>
              <a:ahLst/>
              <a:cxnLst/>
              <a:rect l="l" t="t" r="r" b="b"/>
              <a:pathLst>
                <a:path w="248692" h="242377" extrusionOk="0">
                  <a:moveTo>
                    <a:pt x="50881" y="0"/>
                  </a:moveTo>
                  <a:cubicBezTo>
                    <a:pt x="50881" y="0"/>
                    <a:pt x="55538" y="89440"/>
                    <a:pt x="53542" y="97346"/>
                  </a:cubicBezTo>
                  <a:cubicBezTo>
                    <a:pt x="51546" y="105251"/>
                    <a:pt x="12486" y="131540"/>
                    <a:pt x="1176" y="140970"/>
                  </a:cubicBezTo>
                  <a:cubicBezTo>
                    <a:pt x="-10133" y="150400"/>
                    <a:pt x="62951" y="222599"/>
                    <a:pt x="98400" y="238887"/>
                  </a:cubicBezTo>
                  <a:cubicBezTo>
                    <a:pt x="133849" y="255175"/>
                    <a:pt x="246564" y="212217"/>
                    <a:pt x="248560" y="156782"/>
                  </a:cubicBezTo>
                  <a:cubicBezTo>
                    <a:pt x="250556" y="101346"/>
                    <a:pt x="229552" y="54769"/>
                    <a:pt x="211970" y="52006"/>
                  </a:cubicBezTo>
                  <a:cubicBezTo>
                    <a:pt x="194388" y="49244"/>
                    <a:pt x="50881" y="0"/>
                    <a:pt x="50881" y="0"/>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 name="Google Shape;752;p18">
              <a:extLst>
                <a:ext uri="{FF2B5EF4-FFF2-40B4-BE49-F238E27FC236}">
                  <a16:creationId xmlns:a16="http://schemas.microsoft.com/office/drawing/2014/main" id="{0A49E1E9-6D7B-4F70-86B7-EB8D344416BB}"/>
                </a:ext>
              </a:extLst>
            </p:cNvPr>
            <p:cNvSpPr/>
            <p:nvPr/>
          </p:nvSpPr>
          <p:spPr>
            <a:xfrm>
              <a:off x="2671394" y="1371981"/>
              <a:ext cx="353519" cy="695039"/>
            </a:xfrm>
            <a:custGeom>
              <a:avLst/>
              <a:gdLst/>
              <a:ahLst/>
              <a:cxnLst/>
              <a:rect l="l" t="t" r="r" b="b"/>
              <a:pathLst>
                <a:path w="353519" h="695039" extrusionOk="0">
                  <a:moveTo>
                    <a:pt x="6725" y="108394"/>
                  </a:moveTo>
                  <a:cubicBezTo>
                    <a:pt x="11952" y="68961"/>
                    <a:pt x="-13993" y="31432"/>
                    <a:pt x="11192" y="0"/>
                  </a:cubicBezTo>
                  <a:cubicBezTo>
                    <a:pt x="99292" y="86582"/>
                    <a:pt x="88077" y="315754"/>
                    <a:pt x="108130" y="462344"/>
                  </a:cubicBezTo>
                  <a:cubicBezTo>
                    <a:pt x="173516" y="530924"/>
                    <a:pt x="305049" y="598456"/>
                    <a:pt x="342114" y="614744"/>
                  </a:cubicBezTo>
                  <a:cubicBezTo>
                    <a:pt x="348861" y="617791"/>
                    <a:pt x="354659" y="621030"/>
                    <a:pt x="353328" y="628364"/>
                  </a:cubicBezTo>
                  <a:cubicBezTo>
                    <a:pt x="348006" y="656939"/>
                    <a:pt x="339738" y="667798"/>
                    <a:pt x="322726" y="695039"/>
                  </a:cubicBezTo>
                  <a:cubicBezTo>
                    <a:pt x="235671" y="657415"/>
                    <a:pt x="172946" y="635794"/>
                    <a:pt x="64223" y="532257"/>
                  </a:cubicBezTo>
                  <a:cubicBezTo>
                    <a:pt x="53909" y="521094"/>
                    <a:pt x="44680" y="508978"/>
                    <a:pt x="36662" y="496062"/>
                  </a:cubicBezTo>
                  <a:cubicBezTo>
                    <a:pt x="5584" y="403479"/>
                    <a:pt x="-2209" y="176498"/>
                    <a:pt x="6725" y="108394"/>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 name="Google Shape;753;p18">
              <a:extLst>
                <a:ext uri="{FF2B5EF4-FFF2-40B4-BE49-F238E27FC236}">
                  <a16:creationId xmlns:a16="http://schemas.microsoft.com/office/drawing/2014/main" id="{0591263A-6E1B-4566-9651-BBC4CC9A3769}"/>
                </a:ext>
              </a:extLst>
            </p:cNvPr>
            <p:cNvSpPr/>
            <p:nvPr/>
          </p:nvSpPr>
          <p:spPr>
            <a:xfrm>
              <a:off x="2315965" y="1348763"/>
              <a:ext cx="403432" cy="814679"/>
            </a:xfrm>
            <a:custGeom>
              <a:avLst/>
              <a:gdLst/>
              <a:ahLst/>
              <a:cxnLst/>
              <a:rect l="l" t="t" r="r" b="b"/>
              <a:pathLst>
                <a:path w="403432" h="814679" extrusionOk="0">
                  <a:moveTo>
                    <a:pt x="107642" y="78462"/>
                  </a:moveTo>
                  <a:cubicBezTo>
                    <a:pt x="107642" y="78462"/>
                    <a:pt x="172458" y="175236"/>
                    <a:pt x="262839" y="184761"/>
                  </a:cubicBezTo>
                  <a:cubicBezTo>
                    <a:pt x="291351" y="156186"/>
                    <a:pt x="293917" y="56364"/>
                    <a:pt x="254476" y="24360"/>
                  </a:cubicBezTo>
                  <a:cubicBezTo>
                    <a:pt x="254476" y="24360"/>
                    <a:pt x="290780" y="-4977"/>
                    <a:pt x="315585" y="738"/>
                  </a:cubicBezTo>
                  <a:cubicBezTo>
                    <a:pt x="342222" y="16921"/>
                    <a:pt x="362057" y="42286"/>
                    <a:pt x="371373" y="72081"/>
                  </a:cubicBezTo>
                  <a:cubicBezTo>
                    <a:pt x="394367" y="138651"/>
                    <a:pt x="405154" y="208831"/>
                    <a:pt x="403210" y="279249"/>
                  </a:cubicBezTo>
                  <a:cubicBezTo>
                    <a:pt x="401690" y="374499"/>
                    <a:pt x="403210" y="664250"/>
                    <a:pt x="403210" y="664250"/>
                  </a:cubicBezTo>
                  <a:cubicBezTo>
                    <a:pt x="403210" y="664250"/>
                    <a:pt x="390570" y="725591"/>
                    <a:pt x="308838" y="771216"/>
                  </a:cubicBezTo>
                  <a:cubicBezTo>
                    <a:pt x="227105" y="816840"/>
                    <a:pt x="166281" y="821317"/>
                    <a:pt x="110874" y="808363"/>
                  </a:cubicBezTo>
                  <a:cubicBezTo>
                    <a:pt x="65065" y="797695"/>
                    <a:pt x="27240" y="781503"/>
                    <a:pt x="11559" y="748260"/>
                  </a:cubicBezTo>
                  <a:cubicBezTo>
                    <a:pt x="15646" y="681585"/>
                    <a:pt x="45298" y="508040"/>
                    <a:pt x="34178" y="424410"/>
                  </a:cubicBezTo>
                  <a:cubicBezTo>
                    <a:pt x="23059" y="340781"/>
                    <a:pt x="5667" y="278202"/>
                    <a:pt x="915" y="210574"/>
                  </a:cubicBezTo>
                  <a:cubicBezTo>
                    <a:pt x="-3837" y="142947"/>
                    <a:pt x="9848" y="143899"/>
                    <a:pt x="43682" y="120182"/>
                  </a:cubicBezTo>
                  <a:cubicBezTo>
                    <a:pt x="63986" y="104770"/>
                    <a:pt x="85361" y="90826"/>
                    <a:pt x="107642" y="7846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1" name="Google Shape;754;p18">
              <a:extLst>
                <a:ext uri="{FF2B5EF4-FFF2-40B4-BE49-F238E27FC236}">
                  <a16:creationId xmlns:a16="http://schemas.microsoft.com/office/drawing/2014/main" id="{5990C287-2BC2-4D71-A31F-99D934DB877C}"/>
                </a:ext>
              </a:extLst>
            </p:cNvPr>
            <p:cNvSpPr/>
            <p:nvPr/>
          </p:nvSpPr>
          <p:spPr>
            <a:xfrm>
              <a:off x="2373403" y="1062776"/>
              <a:ext cx="268166" cy="327122"/>
            </a:xfrm>
            <a:custGeom>
              <a:avLst/>
              <a:gdLst/>
              <a:ahLst/>
              <a:cxnLst/>
              <a:rect l="l" t="t" r="r" b="b"/>
              <a:pathLst>
                <a:path w="268166" h="327122" extrusionOk="0">
                  <a:moveTo>
                    <a:pt x="262234" y="118324"/>
                  </a:moveTo>
                  <a:lnTo>
                    <a:pt x="262234" y="118324"/>
                  </a:lnTo>
                  <a:cubicBezTo>
                    <a:pt x="251590" y="48886"/>
                    <a:pt x="201695" y="-3787"/>
                    <a:pt x="130227" y="214"/>
                  </a:cubicBezTo>
                  <a:cubicBezTo>
                    <a:pt x="54204" y="4462"/>
                    <a:pt x="-3996" y="69658"/>
                    <a:pt x="215" y="145851"/>
                  </a:cubicBezTo>
                  <a:cubicBezTo>
                    <a:pt x="2583" y="188590"/>
                    <a:pt x="24775" y="227747"/>
                    <a:pt x="60184" y="251674"/>
                  </a:cubicBezTo>
                  <a:cubicBezTo>
                    <a:pt x="62685" y="262208"/>
                    <a:pt x="66417" y="272400"/>
                    <a:pt x="71303" y="282058"/>
                  </a:cubicBezTo>
                  <a:cubicBezTo>
                    <a:pt x="96488" y="311681"/>
                    <a:pt x="172994" y="329683"/>
                    <a:pt x="194852" y="326826"/>
                  </a:cubicBezTo>
                  <a:cubicBezTo>
                    <a:pt x="223364" y="322825"/>
                    <a:pt x="238380" y="311014"/>
                    <a:pt x="251875" y="280153"/>
                  </a:cubicBezTo>
                  <a:cubicBezTo>
                    <a:pt x="275540" y="225385"/>
                    <a:pt x="268127" y="152518"/>
                    <a:pt x="262234" y="118324"/>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2" name="Google Shape;755;p18">
              <a:extLst>
                <a:ext uri="{FF2B5EF4-FFF2-40B4-BE49-F238E27FC236}">
                  <a16:creationId xmlns:a16="http://schemas.microsoft.com/office/drawing/2014/main" id="{B8CDEA79-3D76-44E8-8A15-E309D4E5AD6D}"/>
                </a:ext>
              </a:extLst>
            </p:cNvPr>
            <p:cNvSpPr/>
            <p:nvPr/>
          </p:nvSpPr>
          <p:spPr>
            <a:xfrm>
              <a:off x="2348404" y="1033740"/>
              <a:ext cx="282986" cy="280709"/>
            </a:xfrm>
            <a:custGeom>
              <a:avLst/>
              <a:gdLst/>
              <a:ahLst/>
              <a:cxnLst/>
              <a:rect l="l" t="t" r="r" b="b"/>
              <a:pathLst>
                <a:path w="282986" h="280709" extrusionOk="0">
                  <a:moveTo>
                    <a:pt x="85182" y="280709"/>
                  </a:moveTo>
                  <a:lnTo>
                    <a:pt x="85182" y="280709"/>
                  </a:lnTo>
                  <a:lnTo>
                    <a:pt x="91740" y="220130"/>
                  </a:lnTo>
                  <a:cubicBezTo>
                    <a:pt x="91740" y="220130"/>
                    <a:pt x="41940" y="91733"/>
                    <a:pt x="159122" y="116403"/>
                  </a:cubicBezTo>
                  <a:cubicBezTo>
                    <a:pt x="236102" y="132595"/>
                    <a:pt x="255490" y="139644"/>
                    <a:pt x="278964" y="87828"/>
                  </a:cubicBezTo>
                  <a:cubicBezTo>
                    <a:pt x="302439" y="36012"/>
                    <a:pt x="219661" y="-10565"/>
                    <a:pt x="121487" y="2103"/>
                  </a:cubicBezTo>
                  <a:cubicBezTo>
                    <a:pt x="51379" y="9511"/>
                    <a:pt x="-1397" y="69481"/>
                    <a:pt x="28" y="140120"/>
                  </a:cubicBezTo>
                  <a:cubicBezTo>
                    <a:pt x="2594" y="178506"/>
                    <a:pt x="12763" y="255658"/>
                    <a:pt x="85182" y="280709"/>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3" name="Google Shape;756;p18">
              <a:extLst>
                <a:ext uri="{FF2B5EF4-FFF2-40B4-BE49-F238E27FC236}">
                  <a16:creationId xmlns:a16="http://schemas.microsoft.com/office/drawing/2014/main" id="{53222DA8-4D07-4414-9400-D77F81542A5C}"/>
                </a:ext>
              </a:extLst>
            </p:cNvPr>
            <p:cNvSpPr/>
            <p:nvPr/>
          </p:nvSpPr>
          <p:spPr>
            <a:xfrm>
              <a:off x="2295460" y="1509426"/>
              <a:ext cx="362138" cy="623316"/>
            </a:xfrm>
            <a:custGeom>
              <a:avLst/>
              <a:gdLst/>
              <a:ahLst/>
              <a:cxnLst/>
              <a:rect l="l" t="t" r="r" b="b"/>
              <a:pathLst>
                <a:path w="362138" h="623316" extrusionOk="0">
                  <a:moveTo>
                    <a:pt x="1462" y="9525"/>
                  </a:moveTo>
                  <a:cubicBezTo>
                    <a:pt x="35295" y="0"/>
                    <a:pt x="9540" y="7906"/>
                    <a:pt x="35295" y="0"/>
                  </a:cubicBezTo>
                  <a:cubicBezTo>
                    <a:pt x="123395" y="86678"/>
                    <a:pt x="112466" y="235077"/>
                    <a:pt x="132424" y="381762"/>
                  </a:cubicBezTo>
                  <a:cubicBezTo>
                    <a:pt x="181083" y="462343"/>
                    <a:pt x="361655" y="571595"/>
                    <a:pt x="361655" y="571595"/>
                  </a:cubicBezTo>
                  <a:cubicBezTo>
                    <a:pt x="363936" y="587216"/>
                    <a:pt x="358424" y="591788"/>
                    <a:pt x="338941" y="623316"/>
                  </a:cubicBezTo>
                  <a:cubicBezTo>
                    <a:pt x="251982" y="585692"/>
                    <a:pt x="179088" y="553212"/>
                    <a:pt x="70364" y="449771"/>
                  </a:cubicBezTo>
                  <a:cubicBezTo>
                    <a:pt x="66088" y="445675"/>
                    <a:pt x="59815" y="444627"/>
                    <a:pt x="58009" y="439007"/>
                  </a:cubicBezTo>
                  <a:cubicBezTo>
                    <a:pt x="26932" y="345376"/>
                    <a:pt x="-7567" y="77724"/>
                    <a:pt x="1462" y="9525"/>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4" name="Google Shape;757;p18">
              <a:extLst>
                <a:ext uri="{FF2B5EF4-FFF2-40B4-BE49-F238E27FC236}">
                  <a16:creationId xmlns:a16="http://schemas.microsoft.com/office/drawing/2014/main" id="{577DBFE9-ECB9-4C82-A8B8-1BD6E1C3E833}"/>
                </a:ext>
              </a:extLst>
            </p:cNvPr>
            <p:cNvSpPr/>
            <p:nvPr/>
          </p:nvSpPr>
          <p:spPr>
            <a:xfrm>
              <a:off x="2681160" y="1699641"/>
              <a:ext cx="419212" cy="565118"/>
            </a:xfrm>
            <a:custGeom>
              <a:avLst/>
              <a:gdLst/>
              <a:ahLst/>
              <a:cxnLst/>
              <a:rect l="l" t="t" r="r" b="b"/>
              <a:pathLst>
                <a:path w="419212" h="565118" extrusionOk="0">
                  <a:moveTo>
                    <a:pt x="419212" y="0"/>
                  </a:moveTo>
                  <a:lnTo>
                    <a:pt x="287965" y="449771"/>
                  </a:lnTo>
                  <a:lnTo>
                    <a:pt x="0" y="565118"/>
                  </a:lnTo>
                  <a:lnTo>
                    <a:pt x="105017" y="126968"/>
                  </a:lnTo>
                  <a:lnTo>
                    <a:pt x="419212" y="0"/>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5" name="Google Shape;758;p18">
              <a:extLst>
                <a:ext uri="{FF2B5EF4-FFF2-40B4-BE49-F238E27FC236}">
                  <a16:creationId xmlns:a16="http://schemas.microsoft.com/office/drawing/2014/main" id="{480B1822-2495-4727-A1ED-965DDDB99EDF}"/>
                </a:ext>
              </a:extLst>
            </p:cNvPr>
            <p:cNvSpPr/>
            <p:nvPr/>
          </p:nvSpPr>
          <p:spPr>
            <a:xfrm>
              <a:off x="2608827" y="2053875"/>
              <a:ext cx="212446" cy="104783"/>
            </a:xfrm>
            <a:custGeom>
              <a:avLst/>
              <a:gdLst/>
              <a:ahLst/>
              <a:cxnLst/>
              <a:rect l="l" t="t" r="r" b="b"/>
              <a:pathLst>
                <a:path w="212446" h="104783" extrusionOk="0">
                  <a:moveTo>
                    <a:pt x="2861" y="30194"/>
                  </a:moveTo>
                  <a:cubicBezTo>
                    <a:pt x="7137" y="14859"/>
                    <a:pt x="18257" y="18669"/>
                    <a:pt x="30707" y="22479"/>
                  </a:cubicBezTo>
                  <a:cubicBezTo>
                    <a:pt x="44209" y="27956"/>
                    <a:pt x="59041" y="29251"/>
                    <a:pt x="73284" y="26194"/>
                  </a:cubicBezTo>
                  <a:cubicBezTo>
                    <a:pt x="85164" y="22479"/>
                    <a:pt x="93717" y="12287"/>
                    <a:pt x="103791" y="5525"/>
                  </a:cubicBezTo>
                  <a:cubicBezTo>
                    <a:pt x="109552" y="2086"/>
                    <a:pt x="116096" y="181"/>
                    <a:pt x="122799" y="0"/>
                  </a:cubicBezTo>
                  <a:cubicBezTo>
                    <a:pt x="122228" y="3905"/>
                    <a:pt x="116241" y="26765"/>
                    <a:pt x="116241" y="26765"/>
                  </a:cubicBezTo>
                  <a:cubicBezTo>
                    <a:pt x="116241" y="26765"/>
                    <a:pt x="179346" y="27432"/>
                    <a:pt x="185809" y="26098"/>
                  </a:cubicBezTo>
                  <a:cubicBezTo>
                    <a:pt x="191634" y="25308"/>
                    <a:pt x="196997" y="29394"/>
                    <a:pt x="197789" y="35233"/>
                  </a:cubicBezTo>
                  <a:cubicBezTo>
                    <a:pt x="198199" y="38252"/>
                    <a:pt x="197297" y="41310"/>
                    <a:pt x="195312" y="43625"/>
                  </a:cubicBezTo>
                  <a:lnTo>
                    <a:pt x="199589" y="42958"/>
                  </a:lnTo>
                  <a:cubicBezTo>
                    <a:pt x="212514" y="40100"/>
                    <a:pt x="218027" y="59912"/>
                    <a:pt x="205006" y="62865"/>
                  </a:cubicBezTo>
                  <a:cubicBezTo>
                    <a:pt x="201585" y="63627"/>
                    <a:pt x="198069" y="64008"/>
                    <a:pt x="194457" y="64484"/>
                  </a:cubicBezTo>
                  <a:cubicBezTo>
                    <a:pt x="202915" y="67723"/>
                    <a:pt x="205006" y="81725"/>
                    <a:pt x="194457" y="83534"/>
                  </a:cubicBezTo>
                  <a:lnTo>
                    <a:pt x="191226" y="84106"/>
                  </a:lnTo>
                  <a:cubicBezTo>
                    <a:pt x="189741" y="84668"/>
                    <a:pt x="188151" y="84896"/>
                    <a:pt x="186569" y="84772"/>
                  </a:cubicBezTo>
                  <a:lnTo>
                    <a:pt x="184573" y="84772"/>
                  </a:lnTo>
                  <a:cubicBezTo>
                    <a:pt x="185790" y="90916"/>
                    <a:pt x="181809" y="96879"/>
                    <a:pt x="175683" y="98098"/>
                  </a:cubicBezTo>
                  <a:cubicBezTo>
                    <a:pt x="175480" y="98136"/>
                    <a:pt x="175275" y="98174"/>
                    <a:pt x="175069" y="98203"/>
                  </a:cubicBezTo>
                  <a:cubicBezTo>
                    <a:pt x="144277" y="102298"/>
                    <a:pt x="99039" y="114586"/>
                    <a:pt x="71098" y="89154"/>
                  </a:cubicBezTo>
                  <a:cubicBezTo>
                    <a:pt x="51763" y="87239"/>
                    <a:pt x="32878" y="82124"/>
                    <a:pt x="15216" y="74009"/>
                  </a:cubicBezTo>
                  <a:cubicBezTo>
                    <a:pt x="-1796" y="65913"/>
                    <a:pt x="-2271" y="48577"/>
                    <a:pt x="2861" y="30194"/>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 name="Google Shape;759;p18">
              <a:extLst>
                <a:ext uri="{FF2B5EF4-FFF2-40B4-BE49-F238E27FC236}">
                  <a16:creationId xmlns:a16="http://schemas.microsoft.com/office/drawing/2014/main" id="{EF1F093E-CDB6-4700-97CE-E9E6A7C07158}"/>
                </a:ext>
              </a:extLst>
            </p:cNvPr>
            <p:cNvSpPr/>
            <p:nvPr/>
          </p:nvSpPr>
          <p:spPr>
            <a:xfrm>
              <a:off x="2916099" y="1987646"/>
              <a:ext cx="131568" cy="109091"/>
            </a:xfrm>
            <a:custGeom>
              <a:avLst/>
              <a:gdLst/>
              <a:ahLst/>
              <a:cxnLst/>
              <a:rect l="l" t="t" r="r" b="b"/>
              <a:pathLst>
                <a:path w="131568" h="109091" extrusionOk="0">
                  <a:moveTo>
                    <a:pt x="10639" y="59657"/>
                  </a:moveTo>
                  <a:lnTo>
                    <a:pt x="14916" y="59657"/>
                  </a:lnTo>
                  <a:cubicBezTo>
                    <a:pt x="10289" y="56028"/>
                    <a:pt x="9476" y="49322"/>
                    <a:pt x="13102" y="44683"/>
                  </a:cubicBezTo>
                  <a:cubicBezTo>
                    <a:pt x="14995" y="42255"/>
                    <a:pt x="17838" y="40778"/>
                    <a:pt x="20903" y="40607"/>
                  </a:cubicBezTo>
                  <a:cubicBezTo>
                    <a:pt x="27556" y="40607"/>
                    <a:pt x="92467" y="26986"/>
                    <a:pt x="92467" y="26986"/>
                  </a:cubicBezTo>
                  <a:lnTo>
                    <a:pt x="100260" y="221"/>
                  </a:lnTo>
                  <a:cubicBezTo>
                    <a:pt x="100260" y="-1303"/>
                    <a:pt x="111569" y="5555"/>
                    <a:pt x="111950" y="5840"/>
                  </a:cubicBezTo>
                  <a:cubicBezTo>
                    <a:pt x="123082" y="13146"/>
                    <a:pt x="130288" y="25138"/>
                    <a:pt x="131527" y="38416"/>
                  </a:cubicBezTo>
                  <a:cubicBezTo>
                    <a:pt x="132163" y="57028"/>
                    <a:pt x="125315" y="75116"/>
                    <a:pt x="112520" y="88613"/>
                  </a:cubicBezTo>
                  <a:cubicBezTo>
                    <a:pt x="100854" y="100414"/>
                    <a:pt x="85087" y="107244"/>
                    <a:pt x="68517" y="107663"/>
                  </a:cubicBezTo>
                  <a:cubicBezTo>
                    <a:pt x="60629" y="108139"/>
                    <a:pt x="53026" y="108520"/>
                    <a:pt x="46279" y="109092"/>
                  </a:cubicBezTo>
                  <a:cubicBezTo>
                    <a:pt x="40033" y="109092"/>
                    <a:pt x="34969" y="104015"/>
                    <a:pt x="34969" y="97757"/>
                  </a:cubicBezTo>
                  <a:cubicBezTo>
                    <a:pt x="34969" y="97728"/>
                    <a:pt x="34969" y="97690"/>
                    <a:pt x="34969" y="97661"/>
                  </a:cubicBezTo>
                  <a:lnTo>
                    <a:pt x="32973" y="97661"/>
                  </a:lnTo>
                  <a:cubicBezTo>
                    <a:pt x="31442" y="98023"/>
                    <a:pt x="29847" y="98023"/>
                    <a:pt x="28316" y="97661"/>
                  </a:cubicBezTo>
                  <a:lnTo>
                    <a:pt x="24990" y="97661"/>
                  </a:lnTo>
                  <a:cubicBezTo>
                    <a:pt x="13966" y="97661"/>
                    <a:pt x="13110" y="83946"/>
                    <a:pt x="20618" y="78611"/>
                  </a:cubicBezTo>
                  <a:cubicBezTo>
                    <a:pt x="17102" y="78611"/>
                    <a:pt x="13490" y="79278"/>
                    <a:pt x="9974" y="79278"/>
                  </a:cubicBezTo>
                  <a:cubicBezTo>
                    <a:pt x="-3806" y="80135"/>
                    <a:pt x="-3046" y="59561"/>
                    <a:pt x="10639" y="59657"/>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 name="Google Shape;760;p18">
              <a:extLst>
                <a:ext uri="{FF2B5EF4-FFF2-40B4-BE49-F238E27FC236}">
                  <a16:creationId xmlns:a16="http://schemas.microsoft.com/office/drawing/2014/main" id="{ABD0020D-A126-42F8-B448-EBEA8CCAE104}"/>
                </a:ext>
              </a:extLst>
            </p:cNvPr>
            <p:cNvSpPr/>
            <p:nvPr/>
          </p:nvSpPr>
          <p:spPr>
            <a:xfrm>
              <a:off x="2631550" y="1349025"/>
              <a:ext cx="130391" cy="190023"/>
            </a:xfrm>
            <a:custGeom>
              <a:avLst/>
              <a:gdLst/>
              <a:ahLst/>
              <a:cxnLst/>
              <a:rect l="l" t="t" r="r" b="b"/>
              <a:pathLst>
                <a:path w="130391" h="190023" extrusionOk="0">
                  <a:moveTo>
                    <a:pt x="83348" y="190024"/>
                  </a:moveTo>
                  <a:cubicBezTo>
                    <a:pt x="83348" y="190024"/>
                    <a:pt x="116611" y="188309"/>
                    <a:pt x="130392" y="168878"/>
                  </a:cubicBezTo>
                  <a:cubicBezTo>
                    <a:pt x="127826" y="135636"/>
                    <a:pt x="85344" y="9430"/>
                    <a:pt x="0" y="0"/>
                  </a:cubicBezTo>
                  <a:cubicBezTo>
                    <a:pt x="23264" y="16335"/>
                    <a:pt x="41713" y="38643"/>
                    <a:pt x="53411" y="64580"/>
                  </a:cubicBezTo>
                  <a:cubicBezTo>
                    <a:pt x="68902" y="102584"/>
                    <a:pt x="83348" y="190024"/>
                    <a:pt x="83348" y="190024"/>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 name="Google Shape;761;p18">
              <a:extLst>
                <a:ext uri="{FF2B5EF4-FFF2-40B4-BE49-F238E27FC236}">
                  <a16:creationId xmlns:a16="http://schemas.microsoft.com/office/drawing/2014/main" id="{B259017D-BF27-465B-91E1-66869EE9C584}"/>
                </a:ext>
              </a:extLst>
            </p:cNvPr>
            <p:cNvSpPr/>
            <p:nvPr/>
          </p:nvSpPr>
          <p:spPr>
            <a:xfrm>
              <a:off x="2269458" y="1478036"/>
              <a:ext cx="157611" cy="236452"/>
            </a:xfrm>
            <a:custGeom>
              <a:avLst/>
              <a:gdLst/>
              <a:ahLst/>
              <a:cxnLst/>
              <a:rect l="l" t="t" r="r" b="b"/>
              <a:pathLst>
                <a:path w="157611" h="236452" extrusionOk="0">
                  <a:moveTo>
                    <a:pt x="12067" y="227795"/>
                  </a:moveTo>
                  <a:cubicBezTo>
                    <a:pt x="12067" y="227795"/>
                    <a:pt x="97031" y="257132"/>
                    <a:pt x="156905" y="207793"/>
                  </a:cubicBezTo>
                  <a:cubicBezTo>
                    <a:pt x="163463" y="196458"/>
                    <a:pt x="122216" y="51583"/>
                    <a:pt x="122216" y="51583"/>
                  </a:cubicBezTo>
                  <a:cubicBezTo>
                    <a:pt x="122216" y="51583"/>
                    <a:pt x="86577" y="-22522"/>
                    <a:pt x="30790" y="6911"/>
                  </a:cubicBezTo>
                  <a:cubicBezTo>
                    <a:pt x="-24997" y="36343"/>
                    <a:pt x="12067" y="227795"/>
                    <a:pt x="12067" y="227795"/>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 name="Google Shape;762;p18">
              <a:extLst>
                <a:ext uri="{FF2B5EF4-FFF2-40B4-BE49-F238E27FC236}">
                  <a16:creationId xmlns:a16="http://schemas.microsoft.com/office/drawing/2014/main" id="{A9EB7259-5EEA-414B-BF6B-AD3DFD7433E1}"/>
                </a:ext>
              </a:extLst>
            </p:cNvPr>
            <p:cNvSpPr/>
            <p:nvPr/>
          </p:nvSpPr>
          <p:spPr>
            <a:xfrm>
              <a:off x="3098756" y="3983831"/>
              <a:ext cx="98079" cy="56769"/>
            </a:xfrm>
            <a:custGeom>
              <a:avLst/>
              <a:gdLst/>
              <a:ahLst/>
              <a:cxnLst/>
              <a:rect l="l" t="t" r="r" b="b"/>
              <a:pathLst>
                <a:path w="98079" h="56769" extrusionOk="0">
                  <a:moveTo>
                    <a:pt x="98079" y="28385"/>
                  </a:moveTo>
                  <a:cubicBezTo>
                    <a:pt x="98079" y="44061"/>
                    <a:pt x="76123" y="56769"/>
                    <a:pt x="49040" y="56769"/>
                  </a:cubicBezTo>
                  <a:cubicBezTo>
                    <a:pt x="21956" y="56769"/>
                    <a:pt x="0" y="44061"/>
                    <a:pt x="0" y="28385"/>
                  </a:cubicBezTo>
                  <a:cubicBezTo>
                    <a:pt x="0" y="12708"/>
                    <a:pt x="21956" y="0"/>
                    <a:pt x="49040" y="0"/>
                  </a:cubicBezTo>
                  <a:cubicBezTo>
                    <a:pt x="76123" y="0"/>
                    <a:pt x="98079" y="12708"/>
                    <a:pt x="98079" y="28385"/>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 name="Google Shape;763;p18">
              <a:extLst>
                <a:ext uri="{FF2B5EF4-FFF2-40B4-BE49-F238E27FC236}">
                  <a16:creationId xmlns:a16="http://schemas.microsoft.com/office/drawing/2014/main" id="{E7C893D7-07C2-429B-8571-D41B2A9773D9}"/>
                </a:ext>
              </a:extLst>
            </p:cNvPr>
            <p:cNvSpPr/>
            <p:nvPr/>
          </p:nvSpPr>
          <p:spPr>
            <a:xfrm>
              <a:off x="4017202" y="4508754"/>
              <a:ext cx="98079" cy="56769"/>
            </a:xfrm>
            <a:custGeom>
              <a:avLst/>
              <a:gdLst/>
              <a:ahLst/>
              <a:cxnLst/>
              <a:rect l="l" t="t" r="r" b="b"/>
              <a:pathLst>
                <a:path w="98079" h="56769" extrusionOk="0">
                  <a:moveTo>
                    <a:pt x="98079" y="28384"/>
                  </a:moveTo>
                  <a:cubicBezTo>
                    <a:pt x="98079" y="44061"/>
                    <a:pt x="76123" y="56769"/>
                    <a:pt x="49040" y="56769"/>
                  </a:cubicBezTo>
                  <a:cubicBezTo>
                    <a:pt x="21956" y="56769"/>
                    <a:pt x="0" y="44061"/>
                    <a:pt x="0" y="28384"/>
                  </a:cubicBezTo>
                  <a:cubicBezTo>
                    <a:pt x="0" y="12708"/>
                    <a:pt x="21956" y="0"/>
                    <a:pt x="49040" y="0"/>
                  </a:cubicBezTo>
                  <a:cubicBezTo>
                    <a:pt x="76123" y="0"/>
                    <a:pt x="98079" y="12708"/>
                    <a:pt x="98079" y="28384"/>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 name="Google Shape;764;p18">
              <a:extLst>
                <a:ext uri="{FF2B5EF4-FFF2-40B4-BE49-F238E27FC236}">
                  <a16:creationId xmlns:a16="http://schemas.microsoft.com/office/drawing/2014/main" id="{117640F5-5366-4890-BAA1-A6C84A801DBB}"/>
                </a:ext>
              </a:extLst>
            </p:cNvPr>
            <p:cNvSpPr/>
            <p:nvPr/>
          </p:nvSpPr>
          <p:spPr>
            <a:xfrm>
              <a:off x="5609182" y="3535680"/>
              <a:ext cx="98079" cy="56769"/>
            </a:xfrm>
            <a:custGeom>
              <a:avLst/>
              <a:gdLst/>
              <a:ahLst/>
              <a:cxnLst/>
              <a:rect l="l" t="t" r="r" b="b"/>
              <a:pathLst>
                <a:path w="98079" h="56769" extrusionOk="0">
                  <a:moveTo>
                    <a:pt x="98079" y="28384"/>
                  </a:moveTo>
                  <a:cubicBezTo>
                    <a:pt x="98079" y="44061"/>
                    <a:pt x="76123" y="56769"/>
                    <a:pt x="49040" y="56769"/>
                  </a:cubicBezTo>
                  <a:cubicBezTo>
                    <a:pt x="21956" y="56769"/>
                    <a:pt x="0" y="44061"/>
                    <a:pt x="0" y="28384"/>
                  </a:cubicBezTo>
                  <a:cubicBezTo>
                    <a:pt x="0" y="12708"/>
                    <a:pt x="21956" y="0"/>
                    <a:pt x="49040" y="0"/>
                  </a:cubicBezTo>
                  <a:cubicBezTo>
                    <a:pt x="76123" y="0"/>
                    <a:pt x="98079" y="12708"/>
                    <a:pt x="98079" y="28384"/>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 name="Google Shape;765;p18">
              <a:extLst>
                <a:ext uri="{FF2B5EF4-FFF2-40B4-BE49-F238E27FC236}">
                  <a16:creationId xmlns:a16="http://schemas.microsoft.com/office/drawing/2014/main" id="{2D7EC281-6FC1-4E61-AA39-EB5D491969C3}"/>
                </a:ext>
              </a:extLst>
            </p:cNvPr>
            <p:cNvSpPr/>
            <p:nvPr/>
          </p:nvSpPr>
          <p:spPr>
            <a:xfrm>
              <a:off x="3115863" y="3050952"/>
              <a:ext cx="67191" cy="975240"/>
            </a:xfrm>
            <a:custGeom>
              <a:avLst/>
              <a:gdLst/>
              <a:ahLst/>
              <a:cxnLst/>
              <a:rect l="l" t="t" r="r" b="b"/>
              <a:pathLst>
                <a:path w="67191" h="975240" extrusionOk="0">
                  <a:moveTo>
                    <a:pt x="0" y="0"/>
                  </a:moveTo>
                  <a:lnTo>
                    <a:pt x="0" y="955548"/>
                  </a:lnTo>
                  <a:cubicBezTo>
                    <a:pt x="447" y="961558"/>
                    <a:pt x="4068" y="966864"/>
                    <a:pt x="9504" y="969455"/>
                  </a:cubicBezTo>
                  <a:cubicBezTo>
                    <a:pt x="24643" y="977170"/>
                    <a:pt x="42549" y="977170"/>
                    <a:pt x="57688" y="969455"/>
                  </a:cubicBezTo>
                  <a:cubicBezTo>
                    <a:pt x="63105" y="966854"/>
                    <a:pt x="66726" y="961549"/>
                    <a:pt x="67192" y="955548"/>
                  </a:cubicBezTo>
                  <a:lnTo>
                    <a:pt x="67192" y="955548"/>
                  </a:lnTo>
                  <a:lnTo>
                    <a:pt x="67192" y="0"/>
                  </a:lnTo>
                  <a:close/>
                </a:path>
              </a:pathLst>
            </a:custGeom>
            <a:solidFill>
              <a:srgbClr val="C1C4D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 name="Google Shape;766;p18">
              <a:extLst>
                <a:ext uri="{FF2B5EF4-FFF2-40B4-BE49-F238E27FC236}">
                  <a16:creationId xmlns:a16="http://schemas.microsoft.com/office/drawing/2014/main" id="{10F95100-FBE2-4B6B-B9EA-EA8138B0FECD}"/>
                </a:ext>
              </a:extLst>
            </p:cNvPr>
            <p:cNvSpPr/>
            <p:nvPr/>
          </p:nvSpPr>
          <p:spPr>
            <a:xfrm>
              <a:off x="4036495" y="3422808"/>
              <a:ext cx="59588" cy="1128783"/>
            </a:xfrm>
            <a:custGeom>
              <a:avLst/>
              <a:gdLst/>
              <a:ahLst/>
              <a:cxnLst/>
              <a:rect l="l" t="t" r="r" b="b"/>
              <a:pathLst>
                <a:path w="59588" h="1128783" extrusionOk="0">
                  <a:moveTo>
                    <a:pt x="0" y="0"/>
                  </a:moveTo>
                  <a:lnTo>
                    <a:pt x="0" y="1108996"/>
                  </a:lnTo>
                  <a:cubicBezTo>
                    <a:pt x="333" y="1114835"/>
                    <a:pt x="3583" y="1120102"/>
                    <a:pt x="8648" y="1122998"/>
                  </a:cubicBezTo>
                  <a:cubicBezTo>
                    <a:pt x="21659" y="1130713"/>
                    <a:pt x="37834" y="1130713"/>
                    <a:pt x="50845" y="1122998"/>
                  </a:cubicBezTo>
                  <a:cubicBezTo>
                    <a:pt x="55930" y="1120111"/>
                    <a:pt x="59218" y="1114844"/>
                    <a:pt x="59589" y="1108996"/>
                  </a:cubicBezTo>
                  <a:lnTo>
                    <a:pt x="59589" y="1108996"/>
                  </a:lnTo>
                  <a:lnTo>
                    <a:pt x="59589" y="0"/>
                  </a:lnTo>
                  <a:close/>
                </a:path>
              </a:pathLst>
            </a:custGeom>
            <a:solidFill>
              <a:srgbClr val="C1C4D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 name="Google Shape;767;p18">
              <a:extLst>
                <a:ext uri="{FF2B5EF4-FFF2-40B4-BE49-F238E27FC236}">
                  <a16:creationId xmlns:a16="http://schemas.microsoft.com/office/drawing/2014/main" id="{7123E4EC-8EA5-4AA2-8C81-746B6EF1433F}"/>
                </a:ext>
              </a:extLst>
            </p:cNvPr>
            <p:cNvSpPr/>
            <p:nvPr/>
          </p:nvSpPr>
          <p:spPr>
            <a:xfrm>
              <a:off x="5628379" y="2652522"/>
              <a:ext cx="59588" cy="923996"/>
            </a:xfrm>
            <a:custGeom>
              <a:avLst/>
              <a:gdLst/>
              <a:ahLst/>
              <a:cxnLst/>
              <a:rect l="l" t="t" r="r" b="b"/>
              <a:pathLst>
                <a:path w="59588" h="923996" extrusionOk="0">
                  <a:moveTo>
                    <a:pt x="0" y="0"/>
                  </a:moveTo>
                  <a:lnTo>
                    <a:pt x="0" y="904304"/>
                  </a:lnTo>
                  <a:cubicBezTo>
                    <a:pt x="342" y="910133"/>
                    <a:pt x="3649" y="915381"/>
                    <a:pt x="8744" y="918210"/>
                  </a:cubicBezTo>
                  <a:cubicBezTo>
                    <a:pt x="21716" y="925925"/>
                    <a:pt x="37873" y="925925"/>
                    <a:pt x="50845" y="918210"/>
                  </a:cubicBezTo>
                  <a:cubicBezTo>
                    <a:pt x="55939" y="915381"/>
                    <a:pt x="59247" y="910133"/>
                    <a:pt x="59589" y="904304"/>
                  </a:cubicBezTo>
                  <a:lnTo>
                    <a:pt x="59589" y="904304"/>
                  </a:lnTo>
                  <a:lnTo>
                    <a:pt x="59589" y="0"/>
                  </a:lnTo>
                  <a:close/>
                </a:path>
              </a:pathLst>
            </a:custGeom>
            <a:solidFill>
              <a:srgbClr val="C1C4D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 name="Google Shape;768;p18">
              <a:extLst>
                <a:ext uri="{FF2B5EF4-FFF2-40B4-BE49-F238E27FC236}">
                  <a16:creationId xmlns:a16="http://schemas.microsoft.com/office/drawing/2014/main" id="{76B840D9-3F08-45B0-8797-6BD325107F36}"/>
                </a:ext>
              </a:extLst>
            </p:cNvPr>
            <p:cNvSpPr/>
            <p:nvPr/>
          </p:nvSpPr>
          <p:spPr>
            <a:xfrm>
              <a:off x="3056370" y="3054762"/>
              <a:ext cx="1009872" cy="652653"/>
            </a:xfrm>
            <a:custGeom>
              <a:avLst/>
              <a:gdLst/>
              <a:ahLst/>
              <a:cxnLst/>
              <a:rect l="l" t="t" r="r" b="b"/>
              <a:pathLst>
                <a:path w="1009872" h="652653" extrusionOk="0">
                  <a:moveTo>
                    <a:pt x="1009872" y="652653"/>
                  </a:moveTo>
                  <a:lnTo>
                    <a:pt x="0" y="68294"/>
                  </a:lnTo>
                  <a:lnTo>
                    <a:pt x="0" y="0"/>
                  </a:lnTo>
                  <a:lnTo>
                    <a:pt x="1009872" y="584454"/>
                  </a:lnTo>
                  <a:lnTo>
                    <a:pt x="1009872" y="652653"/>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 name="Google Shape;769;p18">
              <a:extLst>
                <a:ext uri="{FF2B5EF4-FFF2-40B4-BE49-F238E27FC236}">
                  <a16:creationId xmlns:a16="http://schemas.microsoft.com/office/drawing/2014/main" id="{028C3CAC-F820-4314-ADCA-F34DD0B16DBE}"/>
                </a:ext>
              </a:extLst>
            </p:cNvPr>
            <p:cNvSpPr/>
            <p:nvPr/>
          </p:nvSpPr>
          <p:spPr>
            <a:xfrm>
              <a:off x="3056084" y="2071592"/>
              <a:ext cx="2712855" cy="1569720"/>
            </a:xfrm>
            <a:custGeom>
              <a:avLst/>
              <a:gdLst/>
              <a:ahLst/>
              <a:cxnLst/>
              <a:rect l="l" t="t" r="r" b="b"/>
              <a:pathLst>
                <a:path w="2712855" h="1569720" extrusionOk="0">
                  <a:moveTo>
                    <a:pt x="2712856" y="584359"/>
                  </a:moveTo>
                  <a:lnTo>
                    <a:pt x="1009967" y="1569720"/>
                  </a:lnTo>
                  <a:lnTo>
                    <a:pt x="0" y="985361"/>
                  </a:lnTo>
                  <a:lnTo>
                    <a:pt x="1702889" y="0"/>
                  </a:lnTo>
                  <a:lnTo>
                    <a:pt x="2712856" y="584359"/>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 name="Google Shape;770;p18">
              <a:extLst>
                <a:ext uri="{FF2B5EF4-FFF2-40B4-BE49-F238E27FC236}">
                  <a16:creationId xmlns:a16="http://schemas.microsoft.com/office/drawing/2014/main" id="{6BFD25BD-1CE3-4927-BC5F-55CC5E36E36A}"/>
                </a:ext>
              </a:extLst>
            </p:cNvPr>
            <p:cNvSpPr/>
            <p:nvPr/>
          </p:nvSpPr>
          <p:spPr>
            <a:xfrm>
              <a:off x="4066242" y="2653855"/>
              <a:ext cx="1702888" cy="1053560"/>
            </a:xfrm>
            <a:custGeom>
              <a:avLst/>
              <a:gdLst/>
              <a:ahLst/>
              <a:cxnLst/>
              <a:rect l="l" t="t" r="r" b="b"/>
              <a:pathLst>
                <a:path w="1702888" h="1053560" extrusionOk="0">
                  <a:moveTo>
                    <a:pt x="1702888" y="68199"/>
                  </a:moveTo>
                  <a:lnTo>
                    <a:pt x="0" y="1053560"/>
                  </a:lnTo>
                  <a:lnTo>
                    <a:pt x="0" y="985361"/>
                  </a:lnTo>
                  <a:lnTo>
                    <a:pt x="1702888" y="0"/>
                  </a:lnTo>
                  <a:lnTo>
                    <a:pt x="1702888" y="68199"/>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 name="Google Shape;771;p18">
              <a:extLst>
                <a:ext uri="{FF2B5EF4-FFF2-40B4-BE49-F238E27FC236}">
                  <a16:creationId xmlns:a16="http://schemas.microsoft.com/office/drawing/2014/main" id="{A4037D33-A5A6-48B3-9DE6-0F64A3B99C06}"/>
                </a:ext>
              </a:extLst>
            </p:cNvPr>
            <p:cNvSpPr/>
            <p:nvPr/>
          </p:nvSpPr>
          <p:spPr>
            <a:xfrm>
              <a:off x="4763535" y="2360390"/>
              <a:ext cx="519572" cy="326898"/>
            </a:xfrm>
            <a:custGeom>
              <a:avLst/>
              <a:gdLst/>
              <a:ahLst/>
              <a:cxnLst/>
              <a:rect l="l" t="t" r="r" b="b"/>
              <a:pathLst>
                <a:path w="519572" h="326898" extrusionOk="0">
                  <a:moveTo>
                    <a:pt x="519572" y="98965"/>
                  </a:moveTo>
                  <a:lnTo>
                    <a:pt x="248049" y="326898"/>
                  </a:lnTo>
                  <a:lnTo>
                    <a:pt x="0" y="227933"/>
                  </a:lnTo>
                  <a:lnTo>
                    <a:pt x="271523" y="0"/>
                  </a:lnTo>
                  <a:lnTo>
                    <a:pt x="519572" y="98965"/>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 name="Google Shape;772;p18">
              <a:extLst>
                <a:ext uri="{FF2B5EF4-FFF2-40B4-BE49-F238E27FC236}">
                  <a16:creationId xmlns:a16="http://schemas.microsoft.com/office/drawing/2014/main" id="{770CF602-01B2-46D1-B06C-EBDE3CAD1EBF}"/>
                </a:ext>
              </a:extLst>
            </p:cNvPr>
            <p:cNvSpPr/>
            <p:nvPr/>
          </p:nvSpPr>
          <p:spPr>
            <a:xfrm>
              <a:off x="4668877" y="2346674"/>
              <a:ext cx="551219" cy="318992"/>
            </a:xfrm>
            <a:custGeom>
              <a:avLst/>
              <a:gdLst/>
              <a:ahLst/>
              <a:cxnLst/>
              <a:rect l="l" t="t" r="r" b="b"/>
              <a:pathLst>
                <a:path w="551219" h="318992" extrusionOk="0">
                  <a:moveTo>
                    <a:pt x="551220" y="123254"/>
                  </a:moveTo>
                  <a:lnTo>
                    <a:pt x="212980" y="318992"/>
                  </a:lnTo>
                  <a:lnTo>
                    <a:pt x="0" y="195739"/>
                  </a:lnTo>
                  <a:lnTo>
                    <a:pt x="338240" y="0"/>
                  </a:lnTo>
                  <a:lnTo>
                    <a:pt x="551220" y="123254"/>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 name="Google Shape;773;p18">
              <a:extLst>
                <a:ext uri="{FF2B5EF4-FFF2-40B4-BE49-F238E27FC236}">
                  <a16:creationId xmlns:a16="http://schemas.microsoft.com/office/drawing/2014/main" id="{6CB036CE-4131-4223-A762-EE496CB50603}"/>
                </a:ext>
              </a:extLst>
            </p:cNvPr>
            <p:cNvSpPr/>
            <p:nvPr/>
          </p:nvSpPr>
          <p:spPr>
            <a:xfrm>
              <a:off x="4743291" y="2531554"/>
              <a:ext cx="161184" cy="93249"/>
            </a:xfrm>
            <a:custGeom>
              <a:avLst/>
              <a:gdLst/>
              <a:ahLst/>
              <a:cxnLst/>
              <a:rect l="l" t="t" r="r" b="b"/>
              <a:pathLst>
                <a:path w="161184" h="93249" extrusionOk="0">
                  <a:moveTo>
                    <a:pt x="161184" y="81248"/>
                  </a:moveTo>
                  <a:lnTo>
                    <a:pt x="140466" y="93250"/>
                  </a:lnTo>
                  <a:lnTo>
                    <a:pt x="0" y="12001"/>
                  </a:lnTo>
                  <a:lnTo>
                    <a:pt x="20718" y="0"/>
                  </a:lnTo>
                  <a:lnTo>
                    <a:pt x="161184" y="81248"/>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 name="Google Shape;774;p18">
              <a:extLst>
                <a:ext uri="{FF2B5EF4-FFF2-40B4-BE49-F238E27FC236}">
                  <a16:creationId xmlns:a16="http://schemas.microsoft.com/office/drawing/2014/main" id="{08BEB8E0-03A8-4890-87A0-CC87A1BFB957}"/>
                </a:ext>
              </a:extLst>
            </p:cNvPr>
            <p:cNvSpPr/>
            <p:nvPr/>
          </p:nvSpPr>
          <p:spPr>
            <a:xfrm>
              <a:off x="4789955" y="2504598"/>
              <a:ext cx="161089" cy="93249"/>
            </a:xfrm>
            <a:custGeom>
              <a:avLst/>
              <a:gdLst/>
              <a:ahLst/>
              <a:cxnLst/>
              <a:rect l="l" t="t" r="r" b="b"/>
              <a:pathLst>
                <a:path w="161089" h="93249" extrusionOk="0">
                  <a:moveTo>
                    <a:pt x="161089" y="81248"/>
                  </a:moveTo>
                  <a:lnTo>
                    <a:pt x="140371" y="93250"/>
                  </a:lnTo>
                  <a:lnTo>
                    <a:pt x="0" y="12002"/>
                  </a:lnTo>
                  <a:lnTo>
                    <a:pt x="20718" y="0"/>
                  </a:lnTo>
                  <a:lnTo>
                    <a:pt x="161089" y="81248"/>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 name="Google Shape;775;p18">
              <a:extLst>
                <a:ext uri="{FF2B5EF4-FFF2-40B4-BE49-F238E27FC236}">
                  <a16:creationId xmlns:a16="http://schemas.microsoft.com/office/drawing/2014/main" id="{08CE5FF2-6037-4B46-97E4-FB3F5A10AB37}"/>
                </a:ext>
              </a:extLst>
            </p:cNvPr>
            <p:cNvSpPr/>
            <p:nvPr/>
          </p:nvSpPr>
          <p:spPr>
            <a:xfrm>
              <a:off x="4834813" y="2478690"/>
              <a:ext cx="161089" cy="93154"/>
            </a:xfrm>
            <a:custGeom>
              <a:avLst/>
              <a:gdLst/>
              <a:ahLst/>
              <a:cxnLst/>
              <a:rect l="l" t="t" r="r" b="b"/>
              <a:pathLst>
                <a:path w="161089" h="93154" extrusionOk="0">
                  <a:moveTo>
                    <a:pt x="161089" y="81248"/>
                  </a:moveTo>
                  <a:lnTo>
                    <a:pt x="140371" y="93154"/>
                  </a:lnTo>
                  <a:lnTo>
                    <a:pt x="0" y="12002"/>
                  </a:lnTo>
                  <a:lnTo>
                    <a:pt x="20718" y="0"/>
                  </a:lnTo>
                  <a:lnTo>
                    <a:pt x="161089" y="81248"/>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 name="Google Shape;776;p18">
              <a:extLst>
                <a:ext uri="{FF2B5EF4-FFF2-40B4-BE49-F238E27FC236}">
                  <a16:creationId xmlns:a16="http://schemas.microsoft.com/office/drawing/2014/main" id="{E16E2FB2-9CA6-40C9-88D1-D7C9ADC4CF79}"/>
                </a:ext>
              </a:extLst>
            </p:cNvPr>
            <p:cNvSpPr/>
            <p:nvPr/>
          </p:nvSpPr>
          <p:spPr>
            <a:xfrm>
              <a:off x="4998753" y="2451734"/>
              <a:ext cx="102450" cy="59245"/>
            </a:xfrm>
            <a:custGeom>
              <a:avLst/>
              <a:gdLst/>
              <a:ahLst/>
              <a:cxnLst/>
              <a:rect l="l" t="t" r="r" b="b"/>
              <a:pathLst>
                <a:path w="102450" h="59245" extrusionOk="0">
                  <a:moveTo>
                    <a:pt x="102451" y="47244"/>
                  </a:moveTo>
                  <a:lnTo>
                    <a:pt x="81733" y="59246"/>
                  </a:lnTo>
                  <a:lnTo>
                    <a:pt x="0" y="12002"/>
                  </a:lnTo>
                  <a:lnTo>
                    <a:pt x="20718" y="0"/>
                  </a:lnTo>
                  <a:lnTo>
                    <a:pt x="102451" y="47244"/>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 name="Google Shape;777;p18">
              <a:extLst>
                <a:ext uri="{FF2B5EF4-FFF2-40B4-BE49-F238E27FC236}">
                  <a16:creationId xmlns:a16="http://schemas.microsoft.com/office/drawing/2014/main" id="{DEA2B8DC-264F-4CD5-9424-482E036A6E6C}"/>
                </a:ext>
              </a:extLst>
            </p:cNvPr>
            <p:cNvSpPr/>
            <p:nvPr/>
          </p:nvSpPr>
          <p:spPr>
            <a:xfrm>
              <a:off x="5043611" y="2425731"/>
              <a:ext cx="102450" cy="59245"/>
            </a:xfrm>
            <a:custGeom>
              <a:avLst/>
              <a:gdLst/>
              <a:ahLst/>
              <a:cxnLst/>
              <a:rect l="l" t="t" r="r" b="b"/>
              <a:pathLst>
                <a:path w="102450" h="59245" extrusionOk="0">
                  <a:moveTo>
                    <a:pt x="102451" y="47339"/>
                  </a:moveTo>
                  <a:lnTo>
                    <a:pt x="81733" y="59246"/>
                  </a:lnTo>
                  <a:lnTo>
                    <a:pt x="0" y="12001"/>
                  </a:lnTo>
                  <a:lnTo>
                    <a:pt x="20718" y="0"/>
                  </a:lnTo>
                  <a:lnTo>
                    <a:pt x="102451" y="47339"/>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 name="Google Shape;778;p18">
              <a:extLst>
                <a:ext uri="{FF2B5EF4-FFF2-40B4-BE49-F238E27FC236}">
                  <a16:creationId xmlns:a16="http://schemas.microsoft.com/office/drawing/2014/main" id="{FE61E20F-A06F-4322-9267-D96A2FCB2A43}"/>
                </a:ext>
              </a:extLst>
            </p:cNvPr>
            <p:cNvSpPr/>
            <p:nvPr/>
          </p:nvSpPr>
          <p:spPr>
            <a:xfrm>
              <a:off x="4912649" y="2469832"/>
              <a:ext cx="307447" cy="180974"/>
            </a:xfrm>
            <a:custGeom>
              <a:avLst/>
              <a:gdLst/>
              <a:ahLst/>
              <a:cxnLst/>
              <a:rect l="l" t="t" r="r" b="b"/>
              <a:pathLst>
                <a:path w="307447" h="180974" extrusionOk="0">
                  <a:moveTo>
                    <a:pt x="7508" y="180975"/>
                  </a:moveTo>
                  <a:cubicBezTo>
                    <a:pt x="13115" y="178594"/>
                    <a:pt x="307448" y="0"/>
                    <a:pt x="307448" y="0"/>
                  </a:cubicBezTo>
                  <a:lnTo>
                    <a:pt x="0" y="178117"/>
                  </a:lnTo>
                  <a:close/>
                </a:path>
              </a:pathLst>
            </a:custGeom>
            <a:solidFill>
              <a:srgbClr val="D6D6D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 name="Google Shape;779;p18">
              <a:extLst>
                <a:ext uri="{FF2B5EF4-FFF2-40B4-BE49-F238E27FC236}">
                  <a16:creationId xmlns:a16="http://schemas.microsoft.com/office/drawing/2014/main" id="{4C284EAA-3DD5-4599-8BC1-D051BE5B6D01}"/>
                </a:ext>
              </a:extLst>
            </p:cNvPr>
            <p:cNvSpPr/>
            <p:nvPr/>
          </p:nvSpPr>
          <p:spPr>
            <a:xfrm>
              <a:off x="4894497" y="2841212"/>
              <a:ext cx="147498" cy="85344"/>
            </a:xfrm>
            <a:custGeom>
              <a:avLst/>
              <a:gdLst/>
              <a:ahLst/>
              <a:cxnLst/>
              <a:rect l="l" t="t" r="r" b="b"/>
              <a:pathLst>
                <a:path w="147498" h="85344" extrusionOk="0">
                  <a:moveTo>
                    <a:pt x="147499" y="42672"/>
                  </a:moveTo>
                  <a:cubicBezTo>
                    <a:pt x="147499" y="66239"/>
                    <a:pt x="114480" y="85344"/>
                    <a:pt x="73749" y="85344"/>
                  </a:cubicBezTo>
                  <a:cubicBezTo>
                    <a:pt x="33019" y="85344"/>
                    <a:pt x="0" y="66239"/>
                    <a:pt x="0" y="42672"/>
                  </a:cubicBezTo>
                  <a:cubicBezTo>
                    <a:pt x="0" y="19105"/>
                    <a:pt x="33019" y="0"/>
                    <a:pt x="73749" y="0"/>
                  </a:cubicBezTo>
                  <a:cubicBezTo>
                    <a:pt x="114480" y="0"/>
                    <a:pt x="147499" y="19105"/>
                    <a:pt x="147499" y="42672"/>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 name="Google Shape;780;p18">
              <a:extLst>
                <a:ext uri="{FF2B5EF4-FFF2-40B4-BE49-F238E27FC236}">
                  <a16:creationId xmlns:a16="http://schemas.microsoft.com/office/drawing/2014/main" id="{ED02E65A-8686-4AAC-95B7-C865A81D3C8D}"/>
                </a:ext>
              </a:extLst>
            </p:cNvPr>
            <p:cNvSpPr/>
            <p:nvPr/>
          </p:nvSpPr>
          <p:spPr>
            <a:xfrm>
              <a:off x="4901418" y="2763964"/>
              <a:ext cx="147800" cy="156591"/>
            </a:xfrm>
            <a:custGeom>
              <a:avLst/>
              <a:gdLst/>
              <a:ahLst/>
              <a:cxnLst/>
              <a:rect l="l" t="t" r="r" b="b"/>
              <a:pathLst>
                <a:path w="147800" h="156591" extrusionOk="0">
                  <a:moveTo>
                    <a:pt x="147801" y="113824"/>
                  </a:moveTo>
                  <a:lnTo>
                    <a:pt x="147801" y="0"/>
                  </a:lnTo>
                  <a:lnTo>
                    <a:pt x="587" y="3715"/>
                  </a:lnTo>
                  <a:lnTo>
                    <a:pt x="587" y="108490"/>
                  </a:lnTo>
                  <a:cubicBezTo>
                    <a:pt x="-2169" y="121063"/>
                    <a:pt x="4769" y="134303"/>
                    <a:pt x="21590" y="144018"/>
                  </a:cubicBezTo>
                  <a:cubicBezTo>
                    <a:pt x="54436" y="160782"/>
                    <a:pt x="93287" y="160782"/>
                    <a:pt x="126132" y="144018"/>
                  </a:cubicBezTo>
                  <a:cubicBezTo>
                    <a:pt x="138288" y="138646"/>
                    <a:pt x="146584" y="127083"/>
                    <a:pt x="147801" y="113824"/>
                  </a:cubicBezTo>
                  <a:close/>
                </a:path>
              </a:pathLst>
            </a:custGeom>
            <a:solidFill>
              <a:srgbClr val="A6CE2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 name="Google Shape;781;p18">
              <a:extLst>
                <a:ext uri="{FF2B5EF4-FFF2-40B4-BE49-F238E27FC236}">
                  <a16:creationId xmlns:a16="http://schemas.microsoft.com/office/drawing/2014/main" id="{475C9326-0682-49FF-B60A-EBF809AFFCF5}"/>
                </a:ext>
              </a:extLst>
            </p:cNvPr>
            <p:cNvSpPr/>
            <p:nvPr/>
          </p:nvSpPr>
          <p:spPr>
            <a:xfrm>
              <a:off x="4901720" y="2721292"/>
              <a:ext cx="147498" cy="85344"/>
            </a:xfrm>
            <a:custGeom>
              <a:avLst/>
              <a:gdLst/>
              <a:ahLst/>
              <a:cxnLst/>
              <a:rect l="l" t="t" r="r" b="b"/>
              <a:pathLst>
                <a:path w="147498" h="85344" extrusionOk="0">
                  <a:moveTo>
                    <a:pt x="147499" y="42672"/>
                  </a:moveTo>
                  <a:cubicBezTo>
                    <a:pt x="147499" y="66239"/>
                    <a:pt x="114480" y="85344"/>
                    <a:pt x="73749" y="85344"/>
                  </a:cubicBezTo>
                  <a:cubicBezTo>
                    <a:pt x="33018" y="85344"/>
                    <a:pt x="0" y="66239"/>
                    <a:pt x="0" y="42672"/>
                  </a:cubicBezTo>
                  <a:cubicBezTo>
                    <a:pt x="0" y="19105"/>
                    <a:pt x="33018" y="0"/>
                    <a:pt x="73749" y="0"/>
                  </a:cubicBezTo>
                  <a:cubicBezTo>
                    <a:pt x="114480" y="0"/>
                    <a:pt x="147499" y="19105"/>
                    <a:pt x="147499" y="42672"/>
                  </a:cubicBezTo>
                  <a:close/>
                </a:path>
              </a:pathLst>
            </a:custGeom>
            <a:solidFill>
              <a:srgbClr val="BCD64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 name="Google Shape;782;p18">
              <a:extLst>
                <a:ext uri="{FF2B5EF4-FFF2-40B4-BE49-F238E27FC236}">
                  <a16:creationId xmlns:a16="http://schemas.microsoft.com/office/drawing/2014/main" id="{BBBC8330-490E-4566-A02B-470C15695D52}"/>
                </a:ext>
              </a:extLst>
            </p:cNvPr>
            <p:cNvSpPr/>
            <p:nvPr/>
          </p:nvSpPr>
          <p:spPr>
            <a:xfrm>
              <a:off x="4913314" y="2732891"/>
              <a:ext cx="124214" cy="61955"/>
            </a:xfrm>
            <a:custGeom>
              <a:avLst/>
              <a:gdLst/>
              <a:ahLst/>
              <a:cxnLst/>
              <a:rect l="l" t="t" r="r" b="b"/>
              <a:pathLst>
                <a:path w="124214" h="61955" extrusionOk="0">
                  <a:moveTo>
                    <a:pt x="124215" y="31073"/>
                  </a:moveTo>
                  <a:cubicBezTo>
                    <a:pt x="124215" y="38026"/>
                    <a:pt x="118512" y="45360"/>
                    <a:pt x="108438" y="51075"/>
                  </a:cubicBezTo>
                  <a:cubicBezTo>
                    <a:pt x="95636" y="57924"/>
                    <a:pt x="81410" y="61639"/>
                    <a:pt x="66907" y="61934"/>
                  </a:cubicBezTo>
                  <a:lnTo>
                    <a:pt x="62060" y="61934"/>
                  </a:lnTo>
                  <a:cubicBezTo>
                    <a:pt x="45951" y="62277"/>
                    <a:pt x="30032" y="58505"/>
                    <a:pt x="15776" y="50980"/>
                  </a:cubicBezTo>
                  <a:cubicBezTo>
                    <a:pt x="5797" y="45265"/>
                    <a:pt x="0" y="37931"/>
                    <a:pt x="0" y="30978"/>
                  </a:cubicBezTo>
                  <a:cubicBezTo>
                    <a:pt x="0" y="24024"/>
                    <a:pt x="5797" y="16785"/>
                    <a:pt x="15776" y="10975"/>
                  </a:cubicBezTo>
                  <a:cubicBezTo>
                    <a:pt x="30032" y="3450"/>
                    <a:pt x="45951" y="-322"/>
                    <a:pt x="62060" y="21"/>
                  </a:cubicBezTo>
                  <a:lnTo>
                    <a:pt x="66812" y="21"/>
                  </a:lnTo>
                  <a:cubicBezTo>
                    <a:pt x="81314" y="317"/>
                    <a:pt x="95542" y="4031"/>
                    <a:pt x="108343" y="10880"/>
                  </a:cubicBezTo>
                  <a:cubicBezTo>
                    <a:pt x="118512" y="16881"/>
                    <a:pt x="124215" y="24120"/>
                    <a:pt x="124215" y="31073"/>
                  </a:cubicBezTo>
                  <a:close/>
                </a:path>
              </a:pathLst>
            </a:custGeom>
            <a:solidFill>
              <a:srgbClr val="28221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 name="Google Shape;783;p18">
              <a:extLst>
                <a:ext uri="{FF2B5EF4-FFF2-40B4-BE49-F238E27FC236}">
                  <a16:creationId xmlns:a16="http://schemas.microsoft.com/office/drawing/2014/main" id="{8242F600-8217-4320-B4D0-C5F89B58D7E6}"/>
                </a:ext>
              </a:extLst>
            </p:cNvPr>
            <p:cNvSpPr/>
            <p:nvPr/>
          </p:nvSpPr>
          <p:spPr>
            <a:xfrm>
              <a:off x="4922818" y="2733153"/>
              <a:ext cx="114710" cy="61622"/>
            </a:xfrm>
            <a:custGeom>
              <a:avLst/>
              <a:gdLst/>
              <a:ahLst/>
              <a:cxnLst/>
              <a:rect l="l" t="t" r="r" b="b"/>
              <a:pathLst>
                <a:path w="114710" h="61622" extrusionOk="0">
                  <a:moveTo>
                    <a:pt x="114711" y="30811"/>
                  </a:moveTo>
                  <a:cubicBezTo>
                    <a:pt x="114711" y="37764"/>
                    <a:pt x="109008" y="45099"/>
                    <a:pt x="98934" y="50814"/>
                  </a:cubicBezTo>
                  <a:cubicBezTo>
                    <a:pt x="73084" y="65225"/>
                    <a:pt x="41627" y="65225"/>
                    <a:pt x="15776" y="50814"/>
                  </a:cubicBezTo>
                  <a:cubicBezTo>
                    <a:pt x="5797" y="45099"/>
                    <a:pt x="0" y="37764"/>
                    <a:pt x="0" y="30811"/>
                  </a:cubicBezTo>
                  <a:cubicBezTo>
                    <a:pt x="0" y="23858"/>
                    <a:pt x="5797" y="16619"/>
                    <a:pt x="15776" y="10808"/>
                  </a:cubicBezTo>
                  <a:cubicBezTo>
                    <a:pt x="41627" y="-3603"/>
                    <a:pt x="73084" y="-3603"/>
                    <a:pt x="98934" y="10808"/>
                  </a:cubicBezTo>
                  <a:cubicBezTo>
                    <a:pt x="109008" y="16619"/>
                    <a:pt x="114711" y="23858"/>
                    <a:pt x="114711" y="30811"/>
                  </a:cubicBezTo>
                  <a:close/>
                </a:path>
              </a:pathLst>
            </a:custGeom>
            <a:solidFill>
              <a:srgbClr val="FFFFFF">
                <a:alpha val="6669"/>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 name="Google Shape;784;p18">
              <a:extLst>
                <a:ext uri="{FF2B5EF4-FFF2-40B4-BE49-F238E27FC236}">
                  <a16:creationId xmlns:a16="http://schemas.microsoft.com/office/drawing/2014/main" id="{696C0850-E5EA-4B6D-8C02-985C681C20DB}"/>
                </a:ext>
              </a:extLst>
            </p:cNvPr>
            <p:cNvSpPr/>
            <p:nvPr/>
          </p:nvSpPr>
          <p:spPr>
            <a:xfrm>
              <a:off x="5015195" y="2807589"/>
              <a:ext cx="42215" cy="98678"/>
            </a:xfrm>
            <a:custGeom>
              <a:avLst/>
              <a:gdLst/>
              <a:ahLst/>
              <a:cxnLst/>
              <a:rect l="l" t="t" r="r" b="b"/>
              <a:pathLst>
                <a:path w="42215" h="98678" extrusionOk="0">
                  <a:moveTo>
                    <a:pt x="23284" y="9049"/>
                  </a:moveTo>
                  <a:lnTo>
                    <a:pt x="7603" y="0"/>
                  </a:lnTo>
                  <a:lnTo>
                    <a:pt x="0" y="4477"/>
                  </a:lnTo>
                  <a:lnTo>
                    <a:pt x="7603" y="8858"/>
                  </a:lnTo>
                  <a:lnTo>
                    <a:pt x="7603" y="11716"/>
                  </a:lnTo>
                  <a:lnTo>
                    <a:pt x="22239" y="20193"/>
                  </a:lnTo>
                  <a:lnTo>
                    <a:pt x="22239" y="22955"/>
                  </a:lnTo>
                  <a:cubicBezTo>
                    <a:pt x="25765" y="28004"/>
                    <a:pt x="28939" y="33290"/>
                    <a:pt x="31743" y="38767"/>
                  </a:cubicBezTo>
                  <a:lnTo>
                    <a:pt x="32313" y="38290"/>
                  </a:lnTo>
                  <a:lnTo>
                    <a:pt x="32313" y="74962"/>
                  </a:lnTo>
                  <a:cubicBezTo>
                    <a:pt x="32313" y="84487"/>
                    <a:pt x="26706" y="81343"/>
                    <a:pt x="24235" y="79915"/>
                  </a:cubicBezTo>
                  <a:lnTo>
                    <a:pt x="7793" y="70390"/>
                  </a:lnTo>
                  <a:lnTo>
                    <a:pt x="190" y="74866"/>
                  </a:lnTo>
                  <a:lnTo>
                    <a:pt x="7793" y="79248"/>
                  </a:lnTo>
                  <a:lnTo>
                    <a:pt x="7793" y="82105"/>
                  </a:lnTo>
                  <a:lnTo>
                    <a:pt x="24235" y="91630"/>
                  </a:lnTo>
                  <a:cubicBezTo>
                    <a:pt x="25945" y="92630"/>
                    <a:pt x="27760" y="93431"/>
                    <a:pt x="29652" y="94012"/>
                  </a:cubicBezTo>
                  <a:lnTo>
                    <a:pt x="28606" y="98679"/>
                  </a:lnTo>
                  <a:lnTo>
                    <a:pt x="37160" y="93821"/>
                  </a:lnTo>
                  <a:lnTo>
                    <a:pt x="37160" y="93821"/>
                  </a:lnTo>
                  <a:cubicBezTo>
                    <a:pt x="40847" y="90678"/>
                    <a:pt x="42710" y="85877"/>
                    <a:pt x="42102" y="81058"/>
                  </a:cubicBezTo>
                  <a:lnTo>
                    <a:pt x="42102" y="42958"/>
                  </a:lnTo>
                  <a:cubicBezTo>
                    <a:pt x="41370" y="29356"/>
                    <a:pt x="34423" y="16850"/>
                    <a:pt x="23284" y="9049"/>
                  </a:cubicBezTo>
                  <a:close/>
                </a:path>
              </a:pathLst>
            </a:custGeom>
            <a:solidFill>
              <a:srgbClr val="8DA01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 name="Google Shape;785;p18">
              <a:extLst>
                <a:ext uri="{FF2B5EF4-FFF2-40B4-BE49-F238E27FC236}">
                  <a16:creationId xmlns:a16="http://schemas.microsoft.com/office/drawing/2014/main" id="{C346DB54-D419-405F-9482-DC8BF15E4B1A}"/>
                </a:ext>
              </a:extLst>
            </p:cNvPr>
            <p:cNvSpPr/>
            <p:nvPr/>
          </p:nvSpPr>
          <p:spPr>
            <a:xfrm>
              <a:off x="5015195" y="2812256"/>
              <a:ext cx="34783" cy="94465"/>
            </a:xfrm>
            <a:custGeom>
              <a:avLst/>
              <a:gdLst/>
              <a:ahLst/>
              <a:cxnLst/>
              <a:rect l="l" t="t" r="r" b="b"/>
              <a:pathLst>
                <a:path w="34783" h="94465" extrusionOk="0">
                  <a:moveTo>
                    <a:pt x="16442" y="91440"/>
                  </a:moveTo>
                  <a:lnTo>
                    <a:pt x="0" y="81915"/>
                  </a:lnTo>
                  <a:lnTo>
                    <a:pt x="0" y="70199"/>
                  </a:lnTo>
                  <a:lnTo>
                    <a:pt x="16442" y="79724"/>
                  </a:lnTo>
                  <a:cubicBezTo>
                    <a:pt x="18818" y="81058"/>
                    <a:pt x="24520" y="84296"/>
                    <a:pt x="24520" y="74676"/>
                  </a:cubicBezTo>
                  <a:lnTo>
                    <a:pt x="24520" y="36576"/>
                  </a:lnTo>
                  <a:cubicBezTo>
                    <a:pt x="23949" y="30013"/>
                    <a:pt x="20462" y="24070"/>
                    <a:pt x="15016" y="20384"/>
                  </a:cubicBezTo>
                  <a:lnTo>
                    <a:pt x="95" y="11716"/>
                  </a:lnTo>
                  <a:lnTo>
                    <a:pt x="95" y="0"/>
                  </a:lnTo>
                  <a:lnTo>
                    <a:pt x="15776" y="9049"/>
                  </a:lnTo>
                  <a:cubicBezTo>
                    <a:pt x="26867" y="16707"/>
                    <a:pt x="33862" y="29013"/>
                    <a:pt x="34784" y="42481"/>
                  </a:cubicBezTo>
                  <a:lnTo>
                    <a:pt x="34784" y="80581"/>
                  </a:lnTo>
                  <a:cubicBezTo>
                    <a:pt x="34594" y="90869"/>
                    <a:pt x="29842" y="99155"/>
                    <a:pt x="16442" y="91440"/>
                  </a:cubicBezTo>
                  <a:close/>
                </a:path>
              </a:pathLst>
            </a:custGeom>
            <a:solidFill>
              <a:srgbClr val="99B52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 name="Google Shape;786;p18">
              <a:extLst>
                <a:ext uri="{FF2B5EF4-FFF2-40B4-BE49-F238E27FC236}">
                  <a16:creationId xmlns:a16="http://schemas.microsoft.com/office/drawing/2014/main" id="{51682DE3-388C-41AD-98B4-1A9F4ADE1E97}"/>
                </a:ext>
              </a:extLst>
            </p:cNvPr>
            <p:cNvSpPr/>
            <p:nvPr/>
          </p:nvSpPr>
          <p:spPr>
            <a:xfrm>
              <a:off x="3439562" y="2994755"/>
              <a:ext cx="147498" cy="85344"/>
            </a:xfrm>
            <a:custGeom>
              <a:avLst/>
              <a:gdLst/>
              <a:ahLst/>
              <a:cxnLst/>
              <a:rect l="l" t="t" r="r" b="b"/>
              <a:pathLst>
                <a:path w="147498" h="85344" extrusionOk="0">
                  <a:moveTo>
                    <a:pt x="147499" y="42672"/>
                  </a:moveTo>
                  <a:cubicBezTo>
                    <a:pt x="147499" y="66239"/>
                    <a:pt x="114480" y="85344"/>
                    <a:pt x="73749" y="85344"/>
                  </a:cubicBezTo>
                  <a:cubicBezTo>
                    <a:pt x="33019" y="85344"/>
                    <a:pt x="0" y="66239"/>
                    <a:pt x="0" y="42672"/>
                  </a:cubicBezTo>
                  <a:cubicBezTo>
                    <a:pt x="0" y="19105"/>
                    <a:pt x="33019" y="0"/>
                    <a:pt x="73749" y="0"/>
                  </a:cubicBezTo>
                  <a:cubicBezTo>
                    <a:pt x="114480" y="0"/>
                    <a:pt x="147499" y="19105"/>
                    <a:pt x="147499" y="42672"/>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 name="Google Shape;787;p18">
              <a:extLst>
                <a:ext uri="{FF2B5EF4-FFF2-40B4-BE49-F238E27FC236}">
                  <a16:creationId xmlns:a16="http://schemas.microsoft.com/office/drawing/2014/main" id="{B5B2AD30-3279-4AC5-BBD4-F6738CBA0861}"/>
                </a:ext>
              </a:extLst>
            </p:cNvPr>
            <p:cNvSpPr/>
            <p:nvPr/>
          </p:nvSpPr>
          <p:spPr>
            <a:xfrm>
              <a:off x="3446488" y="2917507"/>
              <a:ext cx="147795" cy="156591"/>
            </a:xfrm>
            <a:custGeom>
              <a:avLst/>
              <a:gdLst/>
              <a:ahLst/>
              <a:cxnLst/>
              <a:rect l="l" t="t" r="r" b="b"/>
              <a:pathLst>
                <a:path w="147795" h="156591" extrusionOk="0">
                  <a:moveTo>
                    <a:pt x="147796" y="113824"/>
                  </a:moveTo>
                  <a:lnTo>
                    <a:pt x="147796" y="0"/>
                  </a:lnTo>
                  <a:lnTo>
                    <a:pt x="582" y="3715"/>
                  </a:lnTo>
                  <a:lnTo>
                    <a:pt x="582" y="108490"/>
                  </a:lnTo>
                  <a:cubicBezTo>
                    <a:pt x="-2174" y="121158"/>
                    <a:pt x="4859" y="134398"/>
                    <a:pt x="21586" y="144018"/>
                  </a:cubicBezTo>
                  <a:cubicBezTo>
                    <a:pt x="54431" y="160782"/>
                    <a:pt x="93282" y="160782"/>
                    <a:pt x="126127" y="144018"/>
                  </a:cubicBezTo>
                  <a:cubicBezTo>
                    <a:pt x="138302" y="138655"/>
                    <a:pt x="146598" y="127092"/>
                    <a:pt x="147796" y="113824"/>
                  </a:cubicBezTo>
                  <a:close/>
                </a:path>
              </a:pathLst>
            </a:custGeom>
            <a:solidFill>
              <a:srgbClr val="F7B03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 name="Google Shape;788;p18">
              <a:extLst>
                <a:ext uri="{FF2B5EF4-FFF2-40B4-BE49-F238E27FC236}">
                  <a16:creationId xmlns:a16="http://schemas.microsoft.com/office/drawing/2014/main" id="{34F55880-22C4-4877-A1F5-9BB2D45A3880}"/>
                </a:ext>
              </a:extLst>
            </p:cNvPr>
            <p:cNvSpPr/>
            <p:nvPr/>
          </p:nvSpPr>
          <p:spPr>
            <a:xfrm>
              <a:off x="3446785" y="2874835"/>
              <a:ext cx="147498" cy="85344"/>
            </a:xfrm>
            <a:custGeom>
              <a:avLst/>
              <a:gdLst/>
              <a:ahLst/>
              <a:cxnLst/>
              <a:rect l="l" t="t" r="r" b="b"/>
              <a:pathLst>
                <a:path w="147498" h="85344" extrusionOk="0">
                  <a:moveTo>
                    <a:pt x="147499" y="42672"/>
                  </a:moveTo>
                  <a:cubicBezTo>
                    <a:pt x="147499" y="66239"/>
                    <a:pt x="114480" y="85344"/>
                    <a:pt x="73749" y="85344"/>
                  </a:cubicBezTo>
                  <a:cubicBezTo>
                    <a:pt x="33019" y="85344"/>
                    <a:pt x="0" y="66239"/>
                    <a:pt x="0" y="42672"/>
                  </a:cubicBezTo>
                  <a:cubicBezTo>
                    <a:pt x="0" y="19105"/>
                    <a:pt x="33019" y="0"/>
                    <a:pt x="73749" y="0"/>
                  </a:cubicBezTo>
                  <a:cubicBezTo>
                    <a:pt x="114480" y="0"/>
                    <a:pt x="147499" y="19105"/>
                    <a:pt x="147499" y="42672"/>
                  </a:cubicBezTo>
                  <a:close/>
                </a:path>
              </a:pathLst>
            </a:custGeom>
            <a:solidFill>
              <a:srgbClr val="FCC0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 name="Google Shape;789;p18">
              <a:extLst>
                <a:ext uri="{FF2B5EF4-FFF2-40B4-BE49-F238E27FC236}">
                  <a16:creationId xmlns:a16="http://schemas.microsoft.com/office/drawing/2014/main" id="{9F0DD4F5-7270-464D-BF9D-7733AF43D019}"/>
                </a:ext>
              </a:extLst>
            </p:cNvPr>
            <p:cNvSpPr/>
            <p:nvPr/>
          </p:nvSpPr>
          <p:spPr>
            <a:xfrm>
              <a:off x="3458475" y="2886430"/>
              <a:ext cx="124119" cy="61959"/>
            </a:xfrm>
            <a:custGeom>
              <a:avLst/>
              <a:gdLst/>
              <a:ahLst/>
              <a:cxnLst/>
              <a:rect l="l" t="t" r="r" b="b"/>
              <a:pathLst>
                <a:path w="124119" h="61959" extrusionOk="0">
                  <a:moveTo>
                    <a:pt x="124119" y="31076"/>
                  </a:moveTo>
                  <a:cubicBezTo>
                    <a:pt x="124119" y="38030"/>
                    <a:pt x="118322" y="45269"/>
                    <a:pt x="108343" y="51079"/>
                  </a:cubicBezTo>
                  <a:cubicBezTo>
                    <a:pt x="95523" y="57870"/>
                    <a:pt x="81305" y="61595"/>
                    <a:pt x="66812" y="61938"/>
                  </a:cubicBezTo>
                  <a:lnTo>
                    <a:pt x="62060" y="61938"/>
                  </a:lnTo>
                  <a:cubicBezTo>
                    <a:pt x="45951" y="62280"/>
                    <a:pt x="30032" y="58509"/>
                    <a:pt x="15776" y="50984"/>
                  </a:cubicBezTo>
                  <a:cubicBezTo>
                    <a:pt x="5702" y="45174"/>
                    <a:pt x="0" y="37935"/>
                    <a:pt x="0" y="30981"/>
                  </a:cubicBezTo>
                  <a:cubicBezTo>
                    <a:pt x="0" y="24028"/>
                    <a:pt x="5702" y="16694"/>
                    <a:pt x="15776" y="10884"/>
                  </a:cubicBezTo>
                  <a:cubicBezTo>
                    <a:pt x="30041" y="3397"/>
                    <a:pt x="45960" y="-346"/>
                    <a:pt x="62060" y="25"/>
                  </a:cubicBezTo>
                  <a:lnTo>
                    <a:pt x="66812" y="25"/>
                  </a:lnTo>
                  <a:cubicBezTo>
                    <a:pt x="81305" y="301"/>
                    <a:pt x="95532" y="3987"/>
                    <a:pt x="108343" y="10788"/>
                  </a:cubicBezTo>
                  <a:cubicBezTo>
                    <a:pt x="118322" y="16789"/>
                    <a:pt x="124119" y="24123"/>
                    <a:pt x="124119" y="31076"/>
                  </a:cubicBezTo>
                  <a:close/>
                </a:path>
              </a:pathLst>
            </a:custGeom>
            <a:solidFill>
              <a:srgbClr val="28221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 name="Google Shape;790;p18">
              <a:extLst>
                <a:ext uri="{FF2B5EF4-FFF2-40B4-BE49-F238E27FC236}">
                  <a16:creationId xmlns:a16="http://schemas.microsoft.com/office/drawing/2014/main" id="{30AB2120-A18F-400A-B636-0A784D76A84F}"/>
                </a:ext>
              </a:extLst>
            </p:cNvPr>
            <p:cNvSpPr/>
            <p:nvPr/>
          </p:nvSpPr>
          <p:spPr>
            <a:xfrm>
              <a:off x="3467883" y="2886601"/>
              <a:ext cx="114710" cy="61717"/>
            </a:xfrm>
            <a:custGeom>
              <a:avLst/>
              <a:gdLst/>
              <a:ahLst/>
              <a:cxnLst/>
              <a:rect l="l" t="t" r="r" b="b"/>
              <a:pathLst>
                <a:path w="114710" h="61717" extrusionOk="0">
                  <a:moveTo>
                    <a:pt x="114711" y="30906"/>
                  </a:moveTo>
                  <a:cubicBezTo>
                    <a:pt x="114711" y="37859"/>
                    <a:pt x="108913" y="45099"/>
                    <a:pt x="98934" y="50909"/>
                  </a:cubicBezTo>
                  <a:cubicBezTo>
                    <a:pt x="73084" y="65320"/>
                    <a:pt x="41626" y="65320"/>
                    <a:pt x="15776" y="50909"/>
                  </a:cubicBezTo>
                  <a:cubicBezTo>
                    <a:pt x="6272" y="45099"/>
                    <a:pt x="0" y="37859"/>
                    <a:pt x="0" y="30906"/>
                  </a:cubicBezTo>
                  <a:cubicBezTo>
                    <a:pt x="0" y="23953"/>
                    <a:pt x="5797" y="16619"/>
                    <a:pt x="15776" y="10808"/>
                  </a:cubicBezTo>
                  <a:cubicBezTo>
                    <a:pt x="41626" y="-3603"/>
                    <a:pt x="73084" y="-3603"/>
                    <a:pt x="98934" y="10808"/>
                  </a:cubicBezTo>
                  <a:cubicBezTo>
                    <a:pt x="108913" y="16619"/>
                    <a:pt x="114711" y="23953"/>
                    <a:pt x="114711" y="30906"/>
                  </a:cubicBezTo>
                  <a:close/>
                </a:path>
              </a:pathLst>
            </a:custGeom>
            <a:solidFill>
              <a:srgbClr val="FFFFFF">
                <a:alpha val="6669"/>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 name="Google Shape;791;p18">
              <a:extLst>
                <a:ext uri="{FF2B5EF4-FFF2-40B4-BE49-F238E27FC236}">
                  <a16:creationId xmlns:a16="http://schemas.microsoft.com/office/drawing/2014/main" id="{6DF71650-80F6-41D2-B58C-A8826AE11BEC}"/>
                </a:ext>
              </a:extLst>
            </p:cNvPr>
            <p:cNvSpPr/>
            <p:nvPr/>
          </p:nvSpPr>
          <p:spPr>
            <a:xfrm>
              <a:off x="3559880" y="2961132"/>
              <a:ext cx="42223" cy="98678"/>
            </a:xfrm>
            <a:custGeom>
              <a:avLst/>
              <a:gdLst/>
              <a:ahLst/>
              <a:cxnLst/>
              <a:rect l="l" t="t" r="r" b="b"/>
              <a:pathLst>
                <a:path w="42223" h="98678" extrusionOk="0">
                  <a:moveTo>
                    <a:pt x="23569" y="9049"/>
                  </a:moveTo>
                  <a:lnTo>
                    <a:pt x="7983" y="0"/>
                  </a:lnTo>
                  <a:lnTo>
                    <a:pt x="285" y="4381"/>
                  </a:lnTo>
                  <a:lnTo>
                    <a:pt x="7983" y="8858"/>
                  </a:lnTo>
                  <a:lnTo>
                    <a:pt x="7983" y="11716"/>
                  </a:lnTo>
                  <a:lnTo>
                    <a:pt x="22619" y="20193"/>
                  </a:lnTo>
                  <a:lnTo>
                    <a:pt x="22144" y="22955"/>
                  </a:lnTo>
                  <a:cubicBezTo>
                    <a:pt x="25689" y="27984"/>
                    <a:pt x="28873" y="33271"/>
                    <a:pt x="31648" y="38767"/>
                  </a:cubicBezTo>
                  <a:lnTo>
                    <a:pt x="32123" y="38290"/>
                  </a:lnTo>
                  <a:lnTo>
                    <a:pt x="32123" y="74962"/>
                  </a:lnTo>
                  <a:cubicBezTo>
                    <a:pt x="32123" y="84487"/>
                    <a:pt x="26516" y="81344"/>
                    <a:pt x="24140" y="79915"/>
                  </a:cubicBezTo>
                  <a:lnTo>
                    <a:pt x="7698" y="70390"/>
                  </a:lnTo>
                  <a:lnTo>
                    <a:pt x="0" y="74771"/>
                  </a:lnTo>
                  <a:lnTo>
                    <a:pt x="7698" y="79248"/>
                  </a:lnTo>
                  <a:lnTo>
                    <a:pt x="7698" y="82105"/>
                  </a:lnTo>
                  <a:lnTo>
                    <a:pt x="24140" y="91630"/>
                  </a:lnTo>
                  <a:cubicBezTo>
                    <a:pt x="25812" y="92631"/>
                    <a:pt x="27599" y="93431"/>
                    <a:pt x="29462" y="94012"/>
                  </a:cubicBezTo>
                  <a:lnTo>
                    <a:pt x="28511" y="98679"/>
                  </a:lnTo>
                  <a:lnTo>
                    <a:pt x="37065" y="93821"/>
                  </a:lnTo>
                  <a:lnTo>
                    <a:pt x="37065" y="93821"/>
                  </a:lnTo>
                  <a:cubicBezTo>
                    <a:pt x="40838" y="90687"/>
                    <a:pt x="42739" y="85830"/>
                    <a:pt x="42102" y="80963"/>
                  </a:cubicBezTo>
                  <a:lnTo>
                    <a:pt x="42102" y="42863"/>
                  </a:lnTo>
                  <a:cubicBezTo>
                    <a:pt x="41408" y="29346"/>
                    <a:pt x="34575" y="16888"/>
                    <a:pt x="23569" y="9049"/>
                  </a:cubicBezTo>
                  <a:close/>
                </a:path>
              </a:pathLst>
            </a:custGeom>
            <a:solidFill>
              <a:srgbClr val="C9883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 name="Google Shape;792;p18">
              <a:extLst>
                <a:ext uri="{FF2B5EF4-FFF2-40B4-BE49-F238E27FC236}">
                  <a16:creationId xmlns:a16="http://schemas.microsoft.com/office/drawing/2014/main" id="{C3E590B7-85CA-4365-BE54-88BFBB22D128}"/>
                </a:ext>
              </a:extLst>
            </p:cNvPr>
            <p:cNvSpPr/>
            <p:nvPr/>
          </p:nvSpPr>
          <p:spPr>
            <a:xfrm>
              <a:off x="3560165" y="2965989"/>
              <a:ext cx="34688" cy="94398"/>
            </a:xfrm>
            <a:custGeom>
              <a:avLst/>
              <a:gdLst/>
              <a:ahLst/>
              <a:cxnLst/>
              <a:rect l="l" t="t" r="r" b="b"/>
              <a:pathLst>
                <a:path w="34688" h="94398" extrusionOk="0">
                  <a:moveTo>
                    <a:pt x="16537" y="91535"/>
                  </a:moveTo>
                  <a:lnTo>
                    <a:pt x="0" y="82010"/>
                  </a:lnTo>
                  <a:lnTo>
                    <a:pt x="0" y="70199"/>
                  </a:lnTo>
                  <a:lnTo>
                    <a:pt x="16537" y="79724"/>
                  </a:lnTo>
                  <a:cubicBezTo>
                    <a:pt x="18913" y="81153"/>
                    <a:pt x="24520" y="84391"/>
                    <a:pt x="24520" y="74771"/>
                  </a:cubicBezTo>
                  <a:lnTo>
                    <a:pt x="24520" y="36671"/>
                  </a:lnTo>
                  <a:cubicBezTo>
                    <a:pt x="23874" y="30108"/>
                    <a:pt x="20405" y="24165"/>
                    <a:pt x="15016" y="20383"/>
                  </a:cubicBezTo>
                  <a:lnTo>
                    <a:pt x="0" y="11811"/>
                  </a:lnTo>
                  <a:lnTo>
                    <a:pt x="0" y="0"/>
                  </a:lnTo>
                  <a:lnTo>
                    <a:pt x="15681" y="9525"/>
                  </a:lnTo>
                  <a:cubicBezTo>
                    <a:pt x="26782" y="17173"/>
                    <a:pt x="33776" y="29489"/>
                    <a:pt x="34689" y="42958"/>
                  </a:cubicBezTo>
                  <a:lnTo>
                    <a:pt x="34689" y="81058"/>
                  </a:lnTo>
                  <a:cubicBezTo>
                    <a:pt x="34689" y="90678"/>
                    <a:pt x="29937" y="98965"/>
                    <a:pt x="16537" y="91535"/>
                  </a:cubicBezTo>
                  <a:close/>
                </a:path>
              </a:pathLst>
            </a:custGeom>
            <a:solidFill>
              <a:srgbClr val="E09C3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 name="Google Shape;793;p18">
              <a:extLst>
                <a:ext uri="{FF2B5EF4-FFF2-40B4-BE49-F238E27FC236}">
                  <a16:creationId xmlns:a16="http://schemas.microsoft.com/office/drawing/2014/main" id="{E75319F8-BC9A-4199-A2DF-2FF5208EFCD5}"/>
                </a:ext>
              </a:extLst>
            </p:cNvPr>
            <p:cNvSpPr/>
            <p:nvPr/>
          </p:nvSpPr>
          <p:spPr>
            <a:xfrm>
              <a:off x="5618400" y="4515040"/>
              <a:ext cx="756691" cy="437959"/>
            </a:xfrm>
            <a:custGeom>
              <a:avLst/>
              <a:gdLst/>
              <a:ahLst/>
              <a:cxnLst/>
              <a:rect l="l" t="t" r="r" b="b"/>
              <a:pathLst>
                <a:path w="756691" h="437959" extrusionOk="0">
                  <a:moveTo>
                    <a:pt x="756691" y="218980"/>
                  </a:moveTo>
                  <a:cubicBezTo>
                    <a:pt x="756691" y="339919"/>
                    <a:pt x="587300" y="437960"/>
                    <a:pt x="378346" y="437960"/>
                  </a:cubicBezTo>
                  <a:cubicBezTo>
                    <a:pt x="169391" y="437960"/>
                    <a:pt x="0" y="339919"/>
                    <a:pt x="0" y="218980"/>
                  </a:cubicBezTo>
                  <a:cubicBezTo>
                    <a:pt x="0" y="98041"/>
                    <a:pt x="169391" y="0"/>
                    <a:pt x="378346" y="0"/>
                  </a:cubicBezTo>
                  <a:cubicBezTo>
                    <a:pt x="587300" y="0"/>
                    <a:pt x="756691" y="98041"/>
                    <a:pt x="756691" y="218980"/>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 name="Google Shape;794;p18">
              <a:extLst>
                <a:ext uri="{FF2B5EF4-FFF2-40B4-BE49-F238E27FC236}">
                  <a16:creationId xmlns:a16="http://schemas.microsoft.com/office/drawing/2014/main" id="{BC4D489B-BB0C-4FF0-9B49-8E3C65A51EF4}"/>
                </a:ext>
              </a:extLst>
            </p:cNvPr>
            <p:cNvSpPr/>
            <p:nvPr/>
          </p:nvSpPr>
          <p:spPr>
            <a:xfrm>
              <a:off x="6158405" y="3069812"/>
              <a:ext cx="186021" cy="406050"/>
            </a:xfrm>
            <a:custGeom>
              <a:avLst/>
              <a:gdLst/>
              <a:ahLst/>
              <a:cxnLst/>
              <a:rect l="l" t="t" r="r" b="b"/>
              <a:pathLst>
                <a:path w="186021" h="406050" extrusionOk="0">
                  <a:moveTo>
                    <a:pt x="145028" y="0"/>
                  </a:moveTo>
                  <a:cubicBezTo>
                    <a:pt x="149304" y="38100"/>
                    <a:pt x="194352" y="200882"/>
                    <a:pt x="184659" y="256699"/>
                  </a:cubicBezTo>
                  <a:cubicBezTo>
                    <a:pt x="174965" y="312515"/>
                    <a:pt x="21288" y="406051"/>
                    <a:pt x="21288" y="406051"/>
                  </a:cubicBezTo>
                  <a:lnTo>
                    <a:pt x="0" y="310801"/>
                  </a:lnTo>
                  <a:lnTo>
                    <a:pt x="85534" y="227171"/>
                  </a:lnTo>
                  <a:lnTo>
                    <a:pt x="61965" y="68389"/>
                  </a:ln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 name="Google Shape;795;p18">
              <a:extLst>
                <a:ext uri="{FF2B5EF4-FFF2-40B4-BE49-F238E27FC236}">
                  <a16:creationId xmlns:a16="http://schemas.microsoft.com/office/drawing/2014/main" id="{3FDE258E-9C81-4B49-92E0-030A2BBBA725}"/>
                </a:ext>
              </a:extLst>
            </p:cNvPr>
            <p:cNvSpPr/>
            <p:nvPr/>
          </p:nvSpPr>
          <p:spPr>
            <a:xfrm>
              <a:off x="6184541" y="2902850"/>
              <a:ext cx="133813" cy="257894"/>
            </a:xfrm>
            <a:custGeom>
              <a:avLst/>
              <a:gdLst/>
              <a:ahLst/>
              <a:cxnLst/>
              <a:rect l="l" t="t" r="r" b="b"/>
              <a:pathLst>
                <a:path w="133813" h="257894" extrusionOk="0">
                  <a:moveTo>
                    <a:pt x="0" y="6275"/>
                  </a:moveTo>
                  <a:cubicBezTo>
                    <a:pt x="30935" y="-8136"/>
                    <a:pt x="67743" y="3008"/>
                    <a:pt x="85534" y="32183"/>
                  </a:cubicBezTo>
                  <a:cubicBezTo>
                    <a:pt x="108153" y="69712"/>
                    <a:pt x="131627" y="198490"/>
                    <a:pt x="133813" y="220492"/>
                  </a:cubicBezTo>
                  <a:cubicBezTo>
                    <a:pt x="133813" y="220492"/>
                    <a:pt x="102071" y="264403"/>
                    <a:pt x="54457" y="257068"/>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 name="Google Shape;796;p18">
              <a:extLst>
                <a:ext uri="{FF2B5EF4-FFF2-40B4-BE49-F238E27FC236}">
                  <a16:creationId xmlns:a16="http://schemas.microsoft.com/office/drawing/2014/main" id="{E4A858AA-B573-48D1-ADF4-5C1103F4C48C}"/>
                </a:ext>
              </a:extLst>
            </p:cNvPr>
            <p:cNvSpPr/>
            <p:nvPr/>
          </p:nvSpPr>
          <p:spPr>
            <a:xfrm>
              <a:off x="5735029" y="4688404"/>
              <a:ext cx="288490" cy="162715"/>
            </a:xfrm>
            <a:custGeom>
              <a:avLst/>
              <a:gdLst/>
              <a:ahLst/>
              <a:cxnLst/>
              <a:rect l="l" t="t" r="r" b="b"/>
              <a:pathLst>
                <a:path w="288490" h="162715" extrusionOk="0">
                  <a:moveTo>
                    <a:pt x="273882" y="39044"/>
                  </a:moveTo>
                  <a:cubicBezTo>
                    <a:pt x="240419" y="48340"/>
                    <a:pt x="204647" y="43997"/>
                    <a:pt x="174377" y="26947"/>
                  </a:cubicBezTo>
                  <a:cubicBezTo>
                    <a:pt x="150428" y="27709"/>
                    <a:pt x="20321" y="-28108"/>
                    <a:pt x="2644" y="18756"/>
                  </a:cubicBezTo>
                  <a:cubicBezTo>
                    <a:pt x="-12847" y="59808"/>
                    <a:pt x="43510" y="97813"/>
                    <a:pt x="73637" y="105147"/>
                  </a:cubicBezTo>
                  <a:cubicBezTo>
                    <a:pt x="139308" y="121054"/>
                    <a:pt x="187683" y="153915"/>
                    <a:pt x="214293" y="159440"/>
                  </a:cubicBezTo>
                  <a:cubicBezTo>
                    <a:pt x="233966" y="163631"/>
                    <a:pt x="259436" y="166393"/>
                    <a:pt x="275118" y="150867"/>
                  </a:cubicBezTo>
                  <a:cubicBezTo>
                    <a:pt x="293935" y="132293"/>
                    <a:pt x="292319" y="63523"/>
                    <a:pt x="273882" y="39044"/>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 name="Google Shape;797;p18">
              <a:extLst>
                <a:ext uri="{FF2B5EF4-FFF2-40B4-BE49-F238E27FC236}">
                  <a16:creationId xmlns:a16="http://schemas.microsoft.com/office/drawing/2014/main" id="{D433BEF0-F9C1-4457-8CE8-FD4FEA762322}"/>
                </a:ext>
              </a:extLst>
            </p:cNvPr>
            <p:cNvSpPr/>
            <p:nvPr/>
          </p:nvSpPr>
          <p:spPr>
            <a:xfrm>
              <a:off x="5735111" y="4715446"/>
              <a:ext cx="283683" cy="135768"/>
            </a:xfrm>
            <a:custGeom>
              <a:avLst/>
              <a:gdLst/>
              <a:ahLst/>
              <a:cxnLst/>
              <a:rect l="l" t="t" r="r" b="b"/>
              <a:pathLst>
                <a:path w="283683" h="135768" extrusionOk="0">
                  <a:moveTo>
                    <a:pt x="214211" y="121063"/>
                  </a:moveTo>
                  <a:cubicBezTo>
                    <a:pt x="187885" y="115538"/>
                    <a:pt x="139226" y="82963"/>
                    <a:pt x="73555" y="66675"/>
                  </a:cubicBezTo>
                  <a:cubicBezTo>
                    <a:pt x="48275" y="60579"/>
                    <a:pt x="4843" y="32861"/>
                    <a:pt x="471" y="0"/>
                  </a:cubicBezTo>
                  <a:cubicBezTo>
                    <a:pt x="-5422" y="38100"/>
                    <a:pt x="45424" y="71342"/>
                    <a:pt x="73555" y="78200"/>
                  </a:cubicBezTo>
                  <a:cubicBezTo>
                    <a:pt x="139226" y="94107"/>
                    <a:pt x="187600" y="126968"/>
                    <a:pt x="214211" y="132493"/>
                  </a:cubicBezTo>
                  <a:cubicBezTo>
                    <a:pt x="233884" y="136684"/>
                    <a:pt x="259354" y="139446"/>
                    <a:pt x="275035" y="123920"/>
                  </a:cubicBezTo>
                  <a:cubicBezTo>
                    <a:pt x="279074" y="119415"/>
                    <a:pt x="282040" y="114033"/>
                    <a:pt x="283684" y="108204"/>
                  </a:cubicBezTo>
                  <a:cubicBezTo>
                    <a:pt x="263859" y="123254"/>
                    <a:pt x="238094" y="128026"/>
                    <a:pt x="214211" y="12106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 name="Google Shape;798;p18">
              <a:extLst>
                <a:ext uri="{FF2B5EF4-FFF2-40B4-BE49-F238E27FC236}">
                  <a16:creationId xmlns:a16="http://schemas.microsoft.com/office/drawing/2014/main" id="{73E93A8F-70AA-448B-B8D3-81746CF887D0}"/>
                </a:ext>
              </a:extLst>
            </p:cNvPr>
            <p:cNvSpPr/>
            <p:nvPr/>
          </p:nvSpPr>
          <p:spPr>
            <a:xfrm>
              <a:off x="5946488" y="4593442"/>
              <a:ext cx="288134" cy="162731"/>
            </a:xfrm>
            <a:custGeom>
              <a:avLst/>
              <a:gdLst/>
              <a:ahLst/>
              <a:cxnLst/>
              <a:rect l="l" t="t" r="r" b="b"/>
              <a:pathLst>
                <a:path w="288134" h="162731" extrusionOk="0">
                  <a:moveTo>
                    <a:pt x="273882" y="39041"/>
                  </a:moveTo>
                  <a:cubicBezTo>
                    <a:pt x="240429" y="48319"/>
                    <a:pt x="204675" y="44004"/>
                    <a:pt x="174377" y="27040"/>
                  </a:cubicBezTo>
                  <a:cubicBezTo>
                    <a:pt x="150428" y="27707"/>
                    <a:pt x="20321" y="-28110"/>
                    <a:pt x="2644" y="18753"/>
                  </a:cubicBezTo>
                  <a:cubicBezTo>
                    <a:pt x="-12847" y="59806"/>
                    <a:pt x="43510" y="97810"/>
                    <a:pt x="73637" y="105145"/>
                  </a:cubicBezTo>
                  <a:cubicBezTo>
                    <a:pt x="139308" y="121051"/>
                    <a:pt x="187683" y="153913"/>
                    <a:pt x="214293" y="159533"/>
                  </a:cubicBezTo>
                  <a:cubicBezTo>
                    <a:pt x="234061" y="163628"/>
                    <a:pt x="259436" y="166391"/>
                    <a:pt x="275118" y="150865"/>
                  </a:cubicBezTo>
                  <a:cubicBezTo>
                    <a:pt x="293460" y="132291"/>
                    <a:pt x="291844" y="63521"/>
                    <a:pt x="273882" y="39041"/>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 name="Google Shape;799;p18">
              <a:extLst>
                <a:ext uri="{FF2B5EF4-FFF2-40B4-BE49-F238E27FC236}">
                  <a16:creationId xmlns:a16="http://schemas.microsoft.com/office/drawing/2014/main" id="{12E60A88-D4BC-4F44-8F9E-D2E3364E3CBF}"/>
                </a:ext>
              </a:extLst>
            </p:cNvPr>
            <p:cNvSpPr/>
            <p:nvPr/>
          </p:nvSpPr>
          <p:spPr>
            <a:xfrm>
              <a:off x="5946095" y="4620482"/>
              <a:ext cx="283683" cy="135691"/>
            </a:xfrm>
            <a:custGeom>
              <a:avLst/>
              <a:gdLst/>
              <a:ahLst/>
              <a:cxnLst/>
              <a:rect l="l" t="t" r="r" b="b"/>
              <a:pathLst>
                <a:path w="283683" h="135691" extrusionOk="0">
                  <a:moveTo>
                    <a:pt x="214211" y="121063"/>
                  </a:moveTo>
                  <a:cubicBezTo>
                    <a:pt x="187885" y="115538"/>
                    <a:pt x="139226" y="82963"/>
                    <a:pt x="73555" y="66675"/>
                  </a:cubicBezTo>
                  <a:cubicBezTo>
                    <a:pt x="48275" y="60579"/>
                    <a:pt x="4842" y="32956"/>
                    <a:pt x="471" y="0"/>
                  </a:cubicBezTo>
                  <a:cubicBezTo>
                    <a:pt x="-5422" y="38100"/>
                    <a:pt x="45424" y="71247"/>
                    <a:pt x="73555" y="78105"/>
                  </a:cubicBezTo>
                  <a:cubicBezTo>
                    <a:pt x="139226" y="94012"/>
                    <a:pt x="187600" y="126873"/>
                    <a:pt x="214211" y="132493"/>
                  </a:cubicBezTo>
                  <a:cubicBezTo>
                    <a:pt x="233979" y="136588"/>
                    <a:pt x="259354" y="139351"/>
                    <a:pt x="275035" y="123825"/>
                  </a:cubicBezTo>
                  <a:cubicBezTo>
                    <a:pt x="279074" y="119320"/>
                    <a:pt x="282039" y="113938"/>
                    <a:pt x="283683" y="108109"/>
                  </a:cubicBezTo>
                  <a:cubicBezTo>
                    <a:pt x="263868" y="123187"/>
                    <a:pt x="238113" y="127997"/>
                    <a:pt x="214211" y="12106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 name="Google Shape;800;p18">
              <a:extLst>
                <a:ext uri="{FF2B5EF4-FFF2-40B4-BE49-F238E27FC236}">
                  <a16:creationId xmlns:a16="http://schemas.microsoft.com/office/drawing/2014/main" id="{F19BD504-3364-4886-AD50-D75CAF28E3F6}"/>
                </a:ext>
              </a:extLst>
            </p:cNvPr>
            <p:cNvSpPr/>
            <p:nvPr/>
          </p:nvSpPr>
          <p:spPr>
            <a:xfrm>
              <a:off x="5812467" y="3540156"/>
              <a:ext cx="422006" cy="1193603"/>
            </a:xfrm>
            <a:custGeom>
              <a:avLst/>
              <a:gdLst/>
              <a:ahLst/>
              <a:cxnLst/>
              <a:rect l="l" t="t" r="r" b="b"/>
              <a:pathLst>
                <a:path w="422006" h="1193603" extrusionOk="0">
                  <a:moveTo>
                    <a:pt x="409993" y="738092"/>
                  </a:moveTo>
                  <a:cubicBezTo>
                    <a:pt x="404434" y="689638"/>
                    <a:pt x="394379" y="641804"/>
                    <a:pt x="379961" y="595217"/>
                  </a:cubicBezTo>
                  <a:cubicBezTo>
                    <a:pt x="379961" y="595217"/>
                    <a:pt x="388990" y="471964"/>
                    <a:pt x="393457" y="355092"/>
                  </a:cubicBezTo>
                  <a:cubicBezTo>
                    <a:pt x="398589" y="222504"/>
                    <a:pt x="444397" y="105823"/>
                    <a:pt x="408188" y="0"/>
                  </a:cubicBezTo>
                  <a:lnTo>
                    <a:pt x="0" y="90964"/>
                  </a:lnTo>
                  <a:cubicBezTo>
                    <a:pt x="0" y="90964"/>
                    <a:pt x="24710" y="619601"/>
                    <a:pt x="30222" y="683609"/>
                  </a:cubicBezTo>
                  <a:cubicBezTo>
                    <a:pt x="33216" y="733349"/>
                    <a:pt x="39308" y="782841"/>
                    <a:pt x="48469" y="831818"/>
                  </a:cubicBezTo>
                  <a:cubicBezTo>
                    <a:pt x="67477" y="934402"/>
                    <a:pt x="97414" y="1178528"/>
                    <a:pt x="97414" y="1178528"/>
                  </a:cubicBezTo>
                  <a:cubicBezTo>
                    <a:pt x="140561" y="1203674"/>
                    <a:pt x="197204" y="1189768"/>
                    <a:pt x="197204" y="1189768"/>
                  </a:cubicBezTo>
                  <a:cubicBezTo>
                    <a:pt x="197204" y="1189768"/>
                    <a:pt x="194163" y="881063"/>
                    <a:pt x="191311" y="807148"/>
                  </a:cubicBezTo>
                  <a:cubicBezTo>
                    <a:pt x="187985" y="716851"/>
                    <a:pt x="185229" y="723709"/>
                    <a:pt x="185229" y="723709"/>
                  </a:cubicBezTo>
                  <a:lnTo>
                    <a:pt x="198819" y="499110"/>
                  </a:lnTo>
                  <a:lnTo>
                    <a:pt x="207658" y="387286"/>
                  </a:lnTo>
                  <a:cubicBezTo>
                    <a:pt x="207658" y="387286"/>
                    <a:pt x="218967" y="469392"/>
                    <a:pt x="226665" y="542734"/>
                  </a:cubicBezTo>
                  <a:cubicBezTo>
                    <a:pt x="233033" y="606647"/>
                    <a:pt x="248429" y="664464"/>
                    <a:pt x="265631" y="783526"/>
                  </a:cubicBezTo>
                  <a:cubicBezTo>
                    <a:pt x="280552" y="886777"/>
                    <a:pt x="304787" y="1094232"/>
                    <a:pt x="304787" y="1094232"/>
                  </a:cubicBezTo>
                  <a:cubicBezTo>
                    <a:pt x="347934" y="1119473"/>
                    <a:pt x="406572" y="1098518"/>
                    <a:pt x="406572" y="1098518"/>
                  </a:cubicBezTo>
                  <a:cubicBezTo>
                    <a:pt x="406572" y="1098518"/>
                    <a:pt x="421683" y="827627"/>
                    <a:pt x="409993" y="738092"/>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 name="Google Shape;801;p18">
              <a:extLst>
                <a:ext uri="{FF2B5EF4-FFF2-40B4-BE49-F238E27FC236}">
                  <a16:creationId xmlns:a16="http://schemas.microsoft.com/office/drawing/2014/main" id="{88D4F414-51D4-4EA5-B2F7-946073164346}"/>
                </a:ext>
              </a:extLst>
            </p:cNvPr>
            <p:cNvSpPr/>
            <p:nvPr/>
          </p:nvSpPr>
          <p:spPr>
            <a:xfrm>
              <a:off x="5874419" y="2560474"/>
              <a:ext cx="305952" cy="491697"/>
            </a:xfrm>
            <a:custGeom>
              <a:avLst/>
              <a:gdLst/>
              <a:ahLst/>
              <a:cxnLst/>
              <a:rect l="l" t="t" r="r" b="b"/>
              <a:pathLst>
                <a:path w="305952" h="491697" extrusionOk="0">
                  <a:moveTo>
                    <a:pt x="288928" y="350842"/>
                  </a:moveTo>
                  <a:cubicBezTo>
                    <a:pt x="257851" y="352366"/>
                    <a:pt x="234756" y="360367"/>
                    <a:pt x="230860" y="350842"/>
                  </a:cubicBezTo>
                  <a:cubicBezTo>
                    <a:pt x="227496" y="334783"/>
                    <a:pt x="225120" y="318523"/>
                    <a:pt x="223732" y="302169"/>
                  </a:cubicBezTo>
                  <a:cubicBezTo>
                    <a:pt x="227343" y="293120"/>
                    <a:pt x="230385" y="283119"/>
                    <a:pt x="230385" y="283119"/>
                  </a:cubicBezTo>
                  <a:cubicBezTo>
                    <a:pt x="269445" y="259021"/>
                    <a:pt x="281800" y="216444"/>
                    <a:pt x="286932" y="167486"/>
                  </a:cubicBezTo>
                  <a:cubicBezTo>
                    <a:pt x="295676" y="83285"/>
                    <a:pt x="250248" y="9656"/>
                    <a:pt x="166329" y="798"/>
                  </a:cubicBezTo>
                  <a:cubicBezTo>
                    <a:pt x="87353" y="-7393"/>
                    <a:pt x="29285" y="48423"/>
                    <a:pt x="13793" y="124623"/>
                  </a:cubicBezTo>
                  <a:cubicBezTo>
                    <a:pt x="5430" y="162723"/>
                    <a:pt x="-11201" y="233589"/>
                    <a:pt x="11323" y="296073"/>
                  </a:cubicBezTo>
                  <a:cubicBezTo>
                    <a:pt x="23867" y="330744"/>
                    <a:pt x="39834" y="358271"/>
                    <a:pt x="56180" y="363605"/>
                  </a:cubicBezTo>
                  <a:cubicBezTo>
                    <a:pt x="71833" y="363205"/>
                    <a:pt x="87448" y="361834"/>
                    <a:pt x="102939" y="359510"/>
                  </a:cubicBezTo>
                  <a:lnTo>
                    <a:pt x="102939" y="359510"/>
                  </a:lnTo>
                  <a:cubicBezTo>
                    <a:pt x="102939" y="359510"/>
                    <a:pt x="107121" y="382941"/>
                    <a:pt x="110067" y="397610"/>
                  </a:cubicBezTo>
                  <a:cubicBezTo>
                    <a:pt x="113013" y="412278"/>
                    <a:pt x="111777" y="420565"/>
                    <a:pt x="82031" y="438948"/>
                  </a:cubicBezTo>
                  <a:cubicBezTo>
                    <a:pt x="52284" y="457331"/>
                    <a:pt x="127079" y="495241"/>
                    <a:pt x="176023" y="491431"/>
                  </a:cubicBezTo>
                  <a:cubicBezTo>
                    <a:pt x="224968" y="487621"/>
                    <a:pt x="279424" y="458951"/>
                    <a:pt x="294440" y="426851"/>
                  </a:cubicBezTo>
                  <a:cubicBezTo>
                    <a:pt x="311262" y="391514"/>
                    <a:pt x="309837" y="349794"/>
                    <a:pt x="288928" y="350842"/>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 name="Google Shape;802;p18">
              <a:extLst>
                <a:ext uri="{FF2B5EF4-FFF2-40B4-BE49-F238E27FC236}">
                  <a16:creationId xmlns:a16="http://schemas.microsoft.com/office/drawing/2014/main" id="{1CE62EA0-82B9-4103-85EB-99E9E8081EF0}"/>
                </a:ext>
              </a:extLst>
            </p:cNvPr>
            <p:cNvSpPr/>
            <p:nvPr/>
          </p:nvSpPr>
          <p:spPr>
            <a:xfrm>
              <a:off x="5809360" y="2908700"/>
              <a:ext cx="471048" cy="781597"/>
            </a:xfrm>
            <a:custGeom>
              <a:avLst/>
              <a:gdLst/>
              <a:ahLst/>
              <a:cxnLst/>
              <a:rect l="l" t="t" r="r" b="b"/>
              <a:pathLst>
                <a:path w="471048" h="781597" extrusionOk="0">
                  <a:moveTo>
                    <a:pt x="308559" y="7283"/>
                  </a:moveTo>
                  <a:cubicBezTo>
                    <a:pt x="317113" y="28715"/>
                    <a:pt x="295254" y="54908"/>
                    <a:pt x="236901" y="73482"/>
                  </a:cubicBezTo>
                  <a:cubicBezTo>
                    <a:pt x="178547" y="92056"/>
                    <a:pt x="173225" y="68243"/>
                    <a:pt x="173225" y="68243"/>
                  </a:cubicBezTo>
                  <a:cubicBezTo>
                    <a:pt x="173225" y="68243"/>
                    <a:pt x="87691" y="107296"/>
                    <a:pt x="59750" y="126822"/>
                  </a:cubicBezTo>
                  <a:cubicBezTo>
                    <a:pt x="24776" y="151396"/>
                    <a:pt x="9190" y="222072"/>
                    <a:pt x="4438" y="342373"/>
                  </a:cubicBezTo>
                  <a:cubicBezTo>
                    <a:pt x="-979" y="481152"/>
                    <a:pt x="-1454" y="686987"/>
                    <a:pt x="3107" y="722516"/>
                  </a:cubicBezTo>
                  <a:cubicBezTo>
                    <a:pt x="3107" y="722516"/>
                    <a:pt x="68589" y="787952"/>
                    <a:pt x="152412" y="781094"/>
                  </a:cubicBezTo>
                  <a:cubicBezTo>
                    <a:pt x="236235" y="774236"/>
                    <a:pt x="377272" y="699846"/>
                    <a:pt x="411485" y="642410"/>
                  </a:cubicBezTo>
                  <a:cubicBezTo>
                    <a:pt x="410535" y="520776"/>
                    <a:pt x="396279" y="500964"/>
                    <a:pt x="415952" y="430860"/>
                  </a:cubicBezTo>
                  <a:cubicBezTo>
                    <a:pt x="461000" y="270364"/>
                    <a:pt x="484664" y="204641"/>
                    <a:pt x="462806" y="97961"/>
                  </a:cubicBezTo>
                  <a:cubicBezTo>
                    <a:pt x="444748" y="10045"/>
                    <a:pt x="419469" y="-813"/>
                    <a:pt x="384875" y="44"/>
                  </a:cubicBezTo>
                  <a:cubicBezTo>
                    <a:pt x="359329" y="1092"/>
                    <a:pt x="333849" y="3511"/>
                    <a:pt x="308559" y="7283"/>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 name="Google Shape;803;p18">
              <a:extLst>
                <a:ext uri="{FF2B5EF4-FFF2-40B4-BE49-F238E27FC236}">
                  <a16:creationId xmlns:a16="http://schemas.microsoft.com/office/drawing/2014/main" id="{BE5EDBA7-43BF-44B5-B5E8-F9DD18FD7D4C}"/>
                </a:ext>
              </a:extLst>
            </p:cNvPr>
            <p:cNvSpPr/>
            <p:nvPr/>
          </p:nvSpPr>
          <p:spPr>
            <a:xfrm>
              <a:off x="5348856" y="3006224"/>
              <a:ext cx="597933" cy="466333"/>
            </a:xfrm>
            <a:custGeom>
              <a:avLst/>
              <a:gdLst/>
              <a:ahLst/>
              <a:cxnLst/>
              <a:rect l="l" t="t" r="r" b="b"/>
              <a:pathLst>
                <a:path w="597933" h="466333" extrusionOk="0">
                  <a:moveTo>
                    <a:pt x="333219" y="359529"/>
                  </a:moveTo>
                  <a:cubicBezTo>
                    <a:pt x="402027" y="376960"/>
                    <a:pt x="418183" y="333431"/>
                    <a:pt x="427212" y="297522"/>
                  </a:cubicBezTo>
                  <a:cubicBezTo>
                    <a:pt x="449070" y="210368"/>
                    <a:pt x="460855" y="131691"/>
                    <a:pt x="477202" y="82161"/>
                  </a:cubicBezTo>
                  <a:cubicBezTo>
                    <a:pt x="496209" y="23868"/>
                    <a:pt x="516547" y="14629"/>
                    <a:pt x="544773" y="3199"/>
                  </a:cubicBezTo>
                  <a:cubicBezTo>
                    <a:pt x="578037" y="-10136"/>
                    <a:pt x="606548" y="17963"/>
                    <a:pt x="595524" y="92258"/>
                  </a:cubicBezTo>
                  <a:cubicBezTo>
                    <a:pt x="582408" y="180078"/>
                    <a:pt x="565302" y="241705"/>
                    <a:pt x="532513" y="345623"/>
                  </a:cubicBezTo>
                  <a:cubicBezTo>
                    <a:pt x="523960" y="372769"/>
                    <a:pt x="504763" y="420966"/>
                    <a:pt x="476061" y="444302"/>
                  </a:cubicBezTo>
                  <a:cubicBezTo>
                    <a:pt x="440517" y="472877"/>
                    <a:pt x="387106" y="471829"/>
                    <a:pt x="306228" y="451636"/>
                  </a:cubicBezTo>
                  <a:cubicBezTo>
                    <a:pt x="271730" y="443064"/>
                    <a:pt x="233905" y="422394"/>
                    <a:pt x="168708" y="391915"/>
                  </a:cubicBezTo>
                  <a:cubicBezTo>
                    <a:pt x="151222" y="383723"/>
                    <a:pt x="137536" y="378294"/>
                    <a:pt x="103988" y="362577"/>
                  </a:cubicBezTo>
                  <a:cubicBezTo>
                    <a:pt x="70439" y="346861"/>
                    <a:pt x="35370" y="320667"/>
                    <a:pt x="17789" y="295141"/>
                  </a:cubicBezTo>
                  <a:cubicBezTo>
                    <a:pt x="207" y="269614"/>
                    <a:pt x="-2169" y="257041"/>
                    <a:pt x="1442" y="251707"/>
                  </a:cubicBezTo>
                  <a:cubicBezTo>
                    <a:pt x="5909" y="244372"/>
                    <a:pt x="13892" y="245991"/>
                    <a:pt x="23301" y="256755"/>
                  </a:cubicBezTo>
                  <a:cubicBezTo>
                    <a:pt x="36872" y="274966"/>
                    <a:pt x="53646" y="290521"/>
                    <a:pt x="72815" y="302665"/>
                  </a:cubicBezTo>
                  <a:cubicBezTo>
                    <a:pt x="72815" y="302665"/>
                    <a:pt x="51052" y="280186"/>
                    <a:pt x="39267" y="265613"/>
                  </a:cubicBezTo>
                  <a:cubicBezTo>
                    <a:pt x="28727" y="252611"/>
                    <a:pt x="19974" y="238267"/>
                    <a:pt x="13227" y="222941"/>
                  </a:cubicBezTo>
                  <a:cubicBezTo>
                    <a:pt x="7049" y="208082"/>
                    <a:pt x="19879" y="187889"/>
                    <a:pt x="29573" y="198462"/>
                  </a:cubicBezTo>
                  <a:cubicBezTo>
                    <a:pt x="39267" y="209034"/>
                    <a:pt x="44019" y="219893"/>
                    <a:pt x="61791" y="241229"/>
                  </a:cubicBezTo>
                  <a:cubicBezTo>
                    <a:pt x="71124" y="252649"/>
                    <a:pt x="81816" y="262889"/>
                    <a:pt x="93629" y="271709"/>
                  </a:cubicBezTo>
                  <a:cubicBezTo>
                    <a:pt x="82595" y="256641"/>
                    <a:pt x="72777" y="240714"/>
                    <a:pt x="64262" y="224084"/>
                  </a:cubicBezTo>
                  <a:cubicBezTo>
                    <a:pt x="56649" y="211158"/>
                    <a:pt x="52924" y="196309"/>
                    <a:pt x="53523" y="181317"/>
                  </a:cubicBezTo>
                  <a:cubicBezTo>
                    <a:pt x="53998" y="173506"/>
                    <a:pt x="65022" y="164267"/>
                    <a:pt x="75286" y="179031"/>
                  </a:cubicBezTo>
                  <a:cubicBezTo>
                    <a:pt x="84790" y="192270"/>
                    <a:pt x="90682" y="213035"/>
                    <a:pt x="112256" y="235609"/>
                  </a:cubicBezTo>
                  <a:cubicBezTo>
                    <a:pt x="127937" y="251897"/>
                    <a:pt x="141338" y="261327"/>
                    <a:pt x="141718" y="256755"/>
                  </a:cubicBezTo>
                  <a:cubicBezTo>
                    <a:pt x="142098" y="252183"/>
                    <a:pt x="132214" y="243324"/>
                    <a:pt x="126607" y="224274"/>
                  </a:cubicBezTo>
                  <a:cubicBezTo>
                    <a:pt x="121000" y="205224"/>
                    <a:pt x="126607" y="185127"/>
                    <a:pt x="137156" y="182936"/>
                  </a:cubicBezTo>
                  <a:cubicBezTo>
                    <a:pt x="147705" y="180745"/>
                    <a:pt x="145614" y="181317"/>
                    <a:pt x="153978" y="199128"/>
                  </a:cubicBezTo>
                  <a:cubicBezTo>
                    <a:pt x="162341" y="216940"/>
                    <a:pt x="175361" y="230085"/>
                    <a:pt x="185245" y="256278"/>
                  </a:cubicBezTo>
                  <a:cubicBezTo>
                    <a:pt x="190634" y="274624"/>
                    <a:pt x="200423" y="291369"/>
                    <a:pt x="213757" y="305047"/>
                  </a:cubicBezTo>
                  <a:cubicBezTo>
                    <a:pt x="230483" y="323144"/>
                    <a:pt x="267833" y="343051"/>
                    <a:pt x="333219" y="359529"/>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1" name="Google Shape;804;p18">
              <a:extLst>
                <a:ext uri="{FF2B5EF4-FFF2-40B4-BE49-F238E27FC236}">
                  <a16:creationId xmlns:a16="http://schemas.microsoft.com/office/drawing/2014/main" id="{9F99186D-489A-4A35-A480-FF4519B9BD11}"/>
                </a:ext>
              </a:extLst>
            </p:cNvPr>
            <p:cNvSpPr/>
            <p:nvPr/>
          </p:nvSpPr>
          <p:spPr>
            <a:xfrm>
              <a:off x="5786047" y="2996305"/>
              <a:ext cx="182011" cy="266828"/>
            </a:xfrm>
            <a:custGeom>
              <a:avLst/>
              <a:gdLst/>
              <a:ahLst/>
              <a:cxnLst/>
              <a:rect l="l" t="t" r="r" b="b"/>
              <a:pathLst>
                <a:path w="182011" h="266828" extrusionOk="0">
                  <a:moveTo>
                    <a:pt x="133053" y="1213"/>
                  </a:moveTo>
                  <a:cubicBezTo>
                    <a:pt x="87150" y="-5550"/>
                    <a:pt x="54742" y="15119"/>
                    <a:pt x="34404" y="84937"/>
                  </a:cubicBezTo>
                  <a:cubicBezTo>
                    <a:pt x="14066" y="154755"/>
                    <a:pt x="0" y="211905"/>
                    <a:pt x="0" y="211905"/>
                  </a:cubicBezTo>
                  <a:cubicBezTo>
                    <a:pt x="18143" y="238194"/>
                    <a:pt x="45666" y="256502"/>
                    <a:pt x="76886" y="263055"/>
                  </a:cubicBezTo>
                  <a:cubicBezTo>
                    <a:pt x="131818" y="276390"/>
                    <a:pt x="151586" y="250101"/>
                    <a:pt x="151586" y="250101"/>
                  </a:cubicBezTo>
                  <a:cubicBezTo>
                    <a:pt x="151586" y="250101"/>
                    <a:pt x="166886" y="177044"/>
                    <a:pt x="176390" y="127323"/>
                  </a:cubicBezTo>
                  <a:cubicBezTo>
                    <a:pt x="185894" y="77603"/>
                    <a:pt x="189886" y="9594"/>
                    <a:pt x="133053" y="1213"/>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 name="Google Shape;805;p18">
              <a:extLst>
                <a:ext uri="{FF2B5EF4-FFF2-40B4-BE49-F238E27FC236}">
                  <a16:creationId xmlns:a16="http://schemas.microsoft.com/office/drawing/2014/main" id="{B5130319-3F1B-4CA3-B677-6080E7A4EAD6}"/>
                </a:ext>
              </a:extLst>
            </p:cNvPr>
            <p:cNvSpPr/>
            <p:nvPr/>
          </p:nvSpPr>
          <p:spPr>
            <a:xfrm>
              <a:off x="5873666" y="2538911"/>
              <a:ext cx="296973" cy="328330"/>
            </a:xfrm>
            <a:custGeom>
              <a:avLst/>
              <a:gdLst/>
              <a:ahLst/>
              <a:cxnLst/>
              <a:rect l="l" t="t" r="r" b="b"/>
              <a:pathLst>
                <a:path w="296973" h="328330" extrusionOk="0">
                  <a:moveTo>
                    <a:pt x="16733" y="135613"/>
                  </a:moveTo>
                  <a:cubicBezTo>
                    <a:pt x="16733" y="135613"/>
                    <a:pt x="-55876" y="25123"/>
                    <a:pt x="101411" y="2263"/>
                  </a:cubicBezTo>
                  <a:cubicBezTo>
                    <a:pt x="214791" y="-13930"/>
                    <a:pt x="287686" y="59413"/>
                    <a:pt x="296049" y="138280"/>
                  </a:cubicBezTo>
                  <a:cubicBezTo>
                    <a:pt x="304127" y="214003"/>
                    <a:pt x="257558" y="292585"/>
                    <a:pt x="224010" y="323827"/>
                  </a:cubicBezTo>
                  <a:cubicBezTo>
                    <a:pt x="207664" y="329637"/>
                    <a:pt x="172309" y="333352"/>
                    <a:pt x="126026" y="311920"/>
                  </a:cubicBezTo>
                  <a:cubicBezTo>
                    <a:pt x="124144" y="291308"/>
                    <a:pt x="123413" y="270611"/>
                    <a:pt x="123840" y="249913"/>
                  </a:cubicBezTo>
                  <a:cubicBezTo>
                    <a:pt x="123840" y="249913"/>
                    <a:pt x="179152" y="133612"/>
                    <a:pt x="16733" y="135613"/>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 name="Google Shape;806;p18">
              <a:extLst>
                <a:ext uri="{FF2B5EF4-FFF2-40B4-BE49-F238E27FC236}">
                  <a16:creationId xmlns:a16="http://schemas.microsoft.com/office/drawing/2014/main" id="{802E761C-F8EC-4307-B552-6BDE84697956}"/>
                </a:ext>
              </a:extLst>
            </p:cNvPr>
            <p:cNvSpPr/>
            <p:nvPr/>
          </p:nvSpPr>
          <p:spPr>
            <a:xfrm>
              <a:off x="4255557" y="1955958"/>
              <a:ext cx="334153" cy="334898"/>
            </a:xfrm>
            <a:custGeom>
              <a:avLst/>
              <a:gdLst/>
              <a:ahLst/>
              <a:cxnLst/>
              <a:rect l="l" t="t" r="r" b="b"/>
              <a:pathLst>
                <a:path w="334153" h="334898" extrusionOk="0">
                  <a:moveTo>
                    <a:pt x="334153" y="167449"/>
                  </a:moveTo>
                  <a:cubicBezTo>
                    <a:pt x="334153" y="259929"/>
                    <a:pt x="259351" y="334899"/>
                    <a:pt x="167077" y="334899"/>
                  </a:cubicBezTo>
                  <a:cubicBezTo>
                    <a:pt x="74803" y="334899"/>
                    <a:pt x="0" y="259929"/>
                    <a:pt x="0" y="167449"/>
                  </a:cubicBezTo>
                  <a:cubicBezTo>
                    <a:pt x="0" y="74970"/>
                    <a:pt x="74803" y="0"/>
                    <a:pt x="167077" y="0"/>
                  </a:cubicBezTo>
                  <a:cubicBezTo>
                    <a:pt x="259351" y="0"/>
                    <a:pt x="334153" y="74970"/>
                    <a:pt x="334153" y="167449"/>
                  </a:cubicBezTo>
                  <a:close/>
                </a:path>
              </a:pathLst>
            </a:custGeom>
            <a:solidFill>
              <a:srgbClr val="3D348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 name="Google Shape;807;p18">
              <a:extLst>
                <a:ext uri="{FF2B5EF4-FFF2-40B4-BE49-F238E27FC236}">
                  <a16:creationId xmlns:a16="http://schemas.microsoft.com/office/drawing/2014/main" id="{206F7780-8A8D-4D04-88C0-355FAB477CA5}"/>
                </a:ext>
              </a:extLst>
            </p:cNvPr>
            <p:cNvSpPr/>
            <p:nvPr/>
          </p:nvSpPr>
          <p:spPr>
            <a:xfrm>
              <a:off x="4197204" y="1948719"/>
              <a:ext cx="450859" cy="225075"/>
            </a:xfrm>
            <a:custGeom>
              <a:avLst/>
              <a:gdLst/>
              <a:ahLst/>
              <a:cxnLst/>
              <a:rect l="l" t="t" r="r" b="b"/>
              <a:pathLst>
                <a:path w="450859" h="225075" extrusionOk="0">
                  <a:moveTo>
                    <a:pt x="225430" y="225076"/>
                  </a:moveTo>
                  <a:cubicBezTo>
                    <a:pt x="162040" y="225076"/>
                    <a:pt x="100645" y="210598"/>
                    <a:pt x="57023" y="185357"/>
                  </a:cubicBezTo>
                  <a:cubicBezTo>
                    <a:pt x="20623" y="164306"/>
                    <a:pt x="0" y="137732"/>
                    <a:pt x="0" y="112586"/>
                  </a:cubicBezTo>
                  <a:cubicBezTo>
                    <a:pt x="0" y="87440"/>
                    <a:pt x="20908" y="60865"/>
                    <a:pt x="57023" y="39719"/>
                  </a:cubicBezTo>
                  <a:cubicBezTo>
                    <a:pt x="100645" y="14478"/>
                    <a:pt x="161564" y="0"/>
                    <a:pt x="225430" y="0"/>
                  </a:cubicBezTo>
                  <a:cubicBezTo>
                    <a:pt x="289295" y="0"/>
                    <a:pt x="350120" y="14478"/>
                    <a:pt x="393837" y="39719"/>
                  </a:cubicBezTo>
                  <a:cubicBezTo>
                    <a:pt x="430237" y="60865"/>
                    <a:pt x="450860" y="87344"/>
                    <a:pt x="450860" y="112586"/>
                  </a:cubicBezTo>
                  <a:cubicBezTo>
                    <a:pt x="450860" y="137827"/>
                    <a:pt x="430046" y="164306"/>
                    <a:pt x="393837" y="185357"/>
                  </a:cubicBezTo>
                  <a:cubicBezTo>
                    <a:pt x="350500" y="210598"/>
                    <a:pt x="288725" y="225076"/>
                    <a:pt x="225430" y="225076"/>
                  </a:cubicBezTo>
                  <a:close/>
                </a:path>
              </a:pathLst>
            </a:custGeom>
            <a:solidFill>
              <a:srgbClr val="3D348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 name="Google Shape;808;p18">
              <a:extLst>
                <a:ext uri="{FF2B5EF4-FFF2-40B4-BE49-F238E27FC236}">
                  <a16:creationId xmlns:a16="http://schemas.microsoft.com/office/drawing/2014/main" id="{0B027BCB-B426-4B8C-B720-E85F9397C606}"/>
                </a:ext>
              </a:extLst>
            </p:cNvPr>
            <p:cNvSpPr/>
            <p:nvPr/>
          </p:nvSpPr>
          <p:spPr>
            <a:xfrm>
              <a:off x="4129822" y="1856041"/>
              <a:ext cx="585718" cy="291750"/>
            </a:xfrm>
            <a:custGeom>
              <a:avLst/>
              <a:gdLst/>
              <a:ahLst/>
              <a:cxnLst/>
              <a:rect l="l" t="t" r="r" b="b"/>
              <a:pathLst>
                <a:path w="585718" h="291750" extrusionOk="0">
                  <a:moveTo>
                    <a:pt x="292812" y="291751"/>
                  </a:moveTo>
                  <a:cubicBezTo>
                    <a:pt x="210699" y="291751"/>
                    <a:pt x="131247" y="272701"/>
                    <a:pt x="74225" y="240221"/>
                  </a:cubicBezTo>
                  <a:cubicBezTo>
                    <a:pt x="26706" y="212884"/>
                    <a:pt x="0" y="178499"/>
                    <a:pt x="0" y="145828"/>
                  </a:cubicBezTo>
                  <a:cubicBezTo>
                    <a:pt x="0" y="113157"/>
                    <a:pt x="26991" y="79153"/>
                    <a:pt x="74225" y="51530"/>
                  </a:cubicBezTo>
                  <a:cubicBezTo>
                    <a:pt x="130772" y="18764"/>
                    <a:pt x="210319" y="0"/>
                    <a:pt x="292812" y="0"/>
                  </a:cubicBezTo>
                  <a:cubicBezTo>
                    <a:pt x="375305" y="0"/>
                    <a:pt x="454376" y="19050"/>
                    <a:pt x="511399" y="51530"/>
                  </a:cubicBezTo>
                  <a:cubicBezTo>
                    <a:pt x="558918" y="78772"/>
                    <a:pt x="585718" y="113157"/>
                    <a:pt x="585718" y="145828"/>
                  </a:cubicBezTo>
                  <a:cubicBezTo>
                    <a:pt x="585718" y="178499"/>
                    <a:pt x="558633" y="212503"/>
                    <a:pt x="511399" y="240221"/>
                  </a:cubicBezTo>
                  <a:cubicBezTo>
                    <a:pt x="454471" y="272987"/>
                    <a:pt x="374924" y="291751"/>
                    <a:pt x="292812" y="291751"/>
                  </a:cubicBezTo>
                  <a:close/>
                </a:path>
              </a:pathLst>
            </a:custGeom>
            <a:solidFill>
              <a:srgbClr val="B7C0E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 name="Google Shape;809;p18">
              <a:extLst>
                <a:ext uri="{FF2B5EF4-FFF2-40B4-BE49-F238E27FC236}">
                  <a16:creationId xmlns:a16="http://schemas.microsoft.com/office/drawing/2014/main" id="{EF4207BC-D3C1-4738-9D6A-FADD8B2A41B5}"/>
                </a:ext>
              </a:extLst>
            </p:cNvPr>
            <p:cNvSpPr/>
            <p:nvPr/>
          </p:nvSpPr>
          <p:spPr>
            <a:xfrm>
              <a:off x="4129822" y="1818703"/>
              <a:ext cx="585718" cy="291750"/>
            </a:xfrm>
            <a:custGeom>
              <a:avLst/>
              <a:gdLst/>
              <a:ahLst/>
              <a:cxnLst/>
              <a:rect l="l" t="t" r="r" b="b"/>
              <a:pathLst>
                <a:path w="585718" h="291750" extrusionOk="0">
                  <a:moveTo>
                    <a:pt x="292812" y="291751"/>
                  </a:moveTo>
                  <a:cubicBezTo>
                    <a:pt x="210699" y="291751"/>
                    <a:pt x="131247" y="272701"/>
                    <a:pt x="74225" y="240221"/>
                  </a:cubicBezTo>
                  <a:cubicBezTo>
                    <a:pt x="26706" y="212979"/>
                    <a:pt x="0" y="178498"/>
                    <a:pt x="0" y="145923"/>
                  </a:cubicBezTo>
                  <a:cubicBezTo>
                    <a:pt x="0" y="113347"/>
                    <a:pt x="26991" y="79248"/>
                    <a:pt x="74225" y="51530"/>
                  </a:cubicBezTo>
                  <a:cubicBezTo>
                    <a:pt x="130772" y="18764"/>
                    <a:pt x="210319" y="0"/>
                    <a:pt x="292812" y="0"/>
                  </a:cubicBezTo>
                  <a:cubicBezTo>
                    <a:pt x="375305" y="0"/>
                    <a:pt x="454376" y="19050"/>
                    <a:pt x="511399" y="51530"/>
                  </a:cubicBezTo>
                  <a:cubicBezTo>
                    <a:pt x="558918" y="78867"/>
                    <a:pt x="585718" y="113252"/>
                    <a:pt x="585718" y="145923"/>
                  </a:cubicBezTo>
                  <a:cubicBezTo>
                    <a:pt x="585718" y="178594"/>
                    <a:pt x="558633" y="212598"/>
                    <a:pt x="511399" y="240221"/>
                  </a:cubicBezTo>
                  <a:cubicBezTo>
                    <a:pt x="454471" y="272987"/>
                    <a:pt x="374924" y="291751"/>
                    <a:pt x="292812" y="291751"/>
                  </a:cubicBezTo>
                  <a:close/>
                </a:path>
              </a:pathLst>
            </a:custGeom>
            <a:solidFill>
              <a:srgbClr val="3D348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 name="Google Shape;810;p18">
              <a:extLst>
                <a:ext uri="{FF2B5EF4-FFF2-40B4-BE49-F238E27FC236}">
                  <a16:creationId xmlns:a16="http://schemas.microsoft.com/office/drawing/2014/main" id="{FFE7367A-0903-4009-9769-E4BB7E127A7E}"/>
                </a:ext>
              </a:extLst>
            </p:cNvPr>
            <p:cNvSpPr/>
            <p:nvPr/>
          </p:nvSpPr>
          <p:spPr>
            <a:xfrm>
              <a:off x="4066052" y="1720024"/>
              <a:ext cx="713163" cy="355663"/>
            </a:xfrm>
            <a:custGeom>
              <a:avLst/>
              <a:gdLst/>
              <a:ahLst/>
              <a:cxnLst/>
              <a:rect l="l" t="t" r="r" b="b"/>
              <a:pathLst>
                <a:path w="713163" h="355663" extrusionOk="0">
                  <a:moveTo>
                    <a:pt x="356582" y="355663"/>
                  </a:moveTo>
                  <a:cubicBezTo>
                    <a:pt x="256412" y="355663"/>
                    <a:pt x="159474" y="332804"/>
                    <a:pt x="90476" y="292894"/>
                  </a:cubicBezTo>
                  <a:cubicBezTo>
                    <a:pt x="32978" y="259556"/>
                    <a:pt x="0" y="217646"/>
                    <a:pt x="0" y="177832"/>
                  </a:cubicBezTo>
                  <a:cubicBezTo>
                    <a:pt x="0" y="138017"/>
                    <a:pt x="32978" y="96107"/>
                    <a:pt x="90476" y="62865"/>
                  </a:cubicBezTo>
                  <a:cubicBezTo>
                    <a:pt x="159474" y="22955"/>
                    <a:pt x="256412" y="0"/>
                    <a:pt x="356582" y="0"/>
                  </a:cubicBezTo>
                  <a:cubicBezTo>
                    <a:pt x="456752" y="0"/>
                    <a:pt x="553596" y="22955"/>
                    <a:pt x="622688" y="62865"/>
                  </a:cubicBezTo>
                  <a:cubicBezTo>
                    <a:pt x="680186" y="96107"/>
                    <a:pt x="713164" y="138017"/>
                    <a:pt x="713164" y="177832"/>
                  </a:cubicBezTo>
                  <a:cubicBezTo>
                    <a:pt x="713164" y="217646"/>
                    <a:pt x="680186" y="259556"/>
                    <a:pt x="622688" y="292894"/>
                  </a:cubicBezTo>
                  <a:cubicBezTo>
                    <a:pt x="553690" y="332804"/>
                    <a:pt x="456657" y="355663"/>
                    <a:pt x="356582" y="355663"/>
                  </a:cubicBezTo>
                  <a:close/>
                </a:path>
              </a:pathLst>
            </a:custGeom>
            <a:solidFill>
              <a:srgbClr val="B7C0E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8" name="Google Shape;811;p18">
              <a:extLst>
                <a:ext uri="{FF2B5EF4-FFF2-40B4-BE49-F238E27FC236}">
                  <a16:creationId xmlns:a16="http://schemas.microsoft.com/office/drawing/2014/main" id="{4DF0BE99-53A8-4CC2-8F61-88DC5DA9C4E5}"/>
                </a:ext>
              </a:extLst>
            </p:cNvPr>
            <p:cNvSpPr/>
            <p:nvPr/>
          </p:nvSpPr>
          <p:spPr>
            <a:xfrm>
              <a:off x="4066052" y="1674590"/>
              <a:ext cx="713163" cy="355568"/>
            </a:xfrm>
            <a:custGeom>
              <a:avLst/>
              <a:gdLst/>
              <a:ahLst/>
              <a:cxnLst/>
              <a:rect l="l" t="t" r="r" b="b"/>
              <a:pathLst>
                <a:path w="713163" h="355568" extrusionOk="0">
                  <a:moveTo>
                    <a:pt x="356582" y="355568"/>
                  </a:moveTo>
                  <a:cubicBezTo>
                    <a:pt x="256412" y="355568"/>
                    <a:pt x="159474" y="332708"/>
                    <a:pt x="90476" y="292799"/>
                  </a:cubicBezTo>
                  <a:cubicBezTo>
                    <a:pt x="32978" y="259556"/>
                    <a:pt x="0" y="217551"/>
                    <a:pt x="0" y="177737"/>
                  </a:cubicBezTo>
                  <a:cubicBezTo>
                    <a:pt x="0" y="137922"/>
                    <a:pt x="32978" y="96012"/>
                    <a:pt x="90476" y="62770"/>
                  </a:cubicBezTo>
                  <a:cubicBezTo>
                    <a:pt x="159474" y="22860"/>
                    <a:pt x="256412" y="0"/>
                    <a:pt x="356582" y="0"/>
                  </a:cubicBezTo>
                  <a:cubicBezTo>
                    <a:pt x="456752" y="0"/>
                    <a:pt x="553596" y="22860"/>
                    <a:pt x="622688" y="62770"/>
                  </a:cubicBezTo>
                  <a:cubicBezTo>
                    <a:pt x="680186" y="96012"/>
                    <a:pt x="713164" y="138017"/>
                    <a:pt x="713164" y="177832"/>
                  </a:cubicBezTo>
                  <a:cubicBezTo>
                    <a:pt x="713164" y="217646"/>
                    <a:pt x="680186" y="259556"/>
                    <a:pt x="622688" y="292799"/>
                  </a:cubicBezTo>
                  <a:cubicBezTo>
                    <a:pt x="553690" y="332708"/>
                    <a:pt x="456657" y="355568"/>
                    <a:pt x="356582" y="355568"/>
                  </a:cubicBezTo>
                  <a:close/>
                </a:path>
              </a:pathLst>
            </a:custGeom>
            <a:solidFill>
              <a:srgbClr val="3D348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 name="Google Shape;812;p18">
              <a:extLst>
                <a:ext uri="{FF2B5EF4-FFF2-40B4-BE49-F238E27FC236}">
                  <a16:creationId xmlns:a16="http://schemas.microsoft.com/office/drawing/2014/main" id="{AFEE6B9E-DBE3-415C-9B93-A87B1D1D6011}"/>
                </a:ext>
              </a:extLst>
            </p:cNvPr>
            <p:cNvSpPr/>
            <p:nvPr/>
          </p:nvSpPr>
          <p:spPr>
            <a:xfrm>
              <a:off x="4013211" y="1574958"/>
              <a:ext cx="818751" cy="408241"/>
            </a:xfrm>
            <a:custGeom>
              <a:avLst/>
              <a:gdLst/>
              <a:ahLst/>
              <a:cxnLst/>
              <a:rect l="l" t="t" r="r" b="b"/>
              <a:pathLst>
                <a:path w="818751" h="408241" extrusionOk="0">
                  <a:moveTo>
                    <a:pt x="409423" y="408242"/>
                  </a:moveTo>
                  <a:cubicBezTo>
                    <a:pt x="294427" y="408242"/>
                    <a:pt x="183138" y="382048"/>
                    <a:pt x="103876" y="336137"/>
                  </a:cubicBezTo>
                  <a:cubicBezTo>
                    <a:pt x="37825" y="298037"/>
                    <a:pt x="0" y="249841"/>
                    <a:pt x="0" y="204121"/>
                  </a:cubicBezTo>
                  <a:cubicBezTo>
                    <a:pt x="0" y="158401"/>
                    <a:pt x="38015" y="110299"/>
                    <a:pt x="103876" y="72009"/>
                  </a:cubicBezTo>
                  <a:cubicBezTo>
                    <a:pt x="183043" y="26194"/>
                    <a:pt x="294427" y="0"/>
                    <a:pt x="409328" y="0"/>
                  </a:cubicBezTo>
                  <a:cubicBezTo>
                    <a:pt x="524229" y="0"/>
                    <a:pt x="635708" y="26194"/>
                    <a:pt x="714875" y="72104"/>
                  </a:cubicBezTo>
                  <a:cubicBezTo>
                    <a:pt x="780926" y="110204"/>
                    <a:pt x="818751" y="158401"/>
                    <a:pt x="818751" y="204121"/>
                  </a:cubicBezTo>
                  <a:cubicBezTo>
                    <a:pt x="818751" y="249841"/>
                    <a:pt x="780736" y="297942"/>
                    <a:pt x="714875" y="336137"/>
                  </a:cubicBezTo>
                  <a:cubicBezTo>
                    <a:pt x="635708" y="382048"/>
                    <a:pt x="524324" y="408242"/>
                    <a:pt x="409423" y="408242"/>
                  </a:cubicBezTo>
                  <a:close/>
                </a:path>
              </a:pathLst>
            </a:custGeom>
            <a:solidFill>
              <a:srgbClr val="B7C0E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 name="Google Shape;813;p18">
              <a:extLst>
                <a:ext uri="{FF2B5EF4-FFF2-40B4-BE49-F238E27FC236}">
                  <a16:creationId xmlns:a16="http://schemas.microsoft.com/office/drawing/2014/main" id="{9B7B8D25-2B4E-49D8-A057-276FA3B93D96}"/>
                </a:ext>
              </a:extLst>
            </p:cNvPr>
            <p:cNvSpPr/>
            <p:nvPr/>
          </p:nvSpPr>
          <p:spPr>
            <a:xfrm>
              <a:off x="4013211" y="1522666"/>
              <a:ext cx="818751" cy="408336"/>
            </a:xfrm>
            <a:custGeom>
              <a:avLst/>
              <a:gdLst/>
              <a:ahLst/>
              <a:cxnLst/>
              <a:rect l="l" t="t" r="r" b="b"/>
              <a:pathLst>
                <a:path w="818751" h="408336" extrusionOk="0">
                  <a:moveTo>
                    <a:pt x="409423" y="408337"/>
                  </a:moveTo>
                  <a:cubicBezTo>
                    <a:pt x="294427" y="408337"/>
                    <a:pt x="183138" y="382048"/>
                    <a:pt x="103876" y="336233"/>
                  </a:cubicBezTo>
                  <a:cubicBezTo>
                    <a:pt x="37825" y="298133"/>
                    <a:pt x="0" y="249936"/>
                    <a:pt x="0" y="204216"/>
                  </a:cubicBezTo>
                  <a:cubicBezTo>
                    <a:pt x="0" y="158496"/>
                    <a:pt x="38015" y="110300"/>
                    <a:pt x="103876" y="72104"/>
                  </a:cubicBezTo>
                  <a:cubicBezTo>
                    <a:pt x="183043" y="26289"/>
                    <a:pt x="294427" y="0"/>
                    <a:pt x="409328" y="0"/>
                  </a:cubicBezTo>
                  <a:cubicBezTo>
                    <a:pt x="524229" y="0"/>
                    <a:pt x="635708" y="26289"/>
                    <a:pt x="714875" y="72104"/>
                  </a:cubicBezTo>
                  <a:cubicBezTo>
                    <a:pt x="780926" y="110204"/>
                    <a:pt x="818751" y="158496"/>
                    <a:pt x="818751" y="204216"/>
                  </a:cubicBezTo>
                  <a:cubicBezTo>
                    <a:pt x="818751" y="249936"/>
                    <a:pt x="780736" y="298037"/>
                    <a:pt x="714875" y="336233"/>
                  </a:cubicBezTo>
                  <a:cubicBezTo>
                    <a:pt x="635708" y="382334"/>
                    <a:pt x="524324" y="408337"/>
                    <a:pt x="409423" y="408337"/>
                  </a:cubicBezTo>
                  <a:close/>
                </a:path>
              </a:pathLst>
            </a:custGeom>
            <a:solidFill>
              <a:srgbClr val="3D348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 name="Google Shape;814;p18">
              <a:extLst>
                <a:ext uri="{FF2B5EF4-FFF2-40B4-BE49-F238E27FC236}">
                  <a16:creationId xmlns:a16="http://schemas.microsoft.com/office/drawing/2014/main" id="{F66482A5-B6EB-4C02-8361-BD802C7C85D7}"/>
                </a:ext>
              </a:extLst>
            </p:cNvPr>
            <p:cNvSpPr/>
            <p:nvPr/>
          </p:nvSpPr>
          <p:spPr>
            <a:xfrm>
              <a:off x="3962270" y="1359312"/>
              <a:ext cx="920726" cy="532828"/>
            </a:xfrm>
            <a:custGeom>
              <a:avLst/>
              <a:gdLst/>
              <a:ahLst/>
              <a:cxnLst/>
              <a:rect l="l" t="t" r="r" b="b"/>
              <a:pathLst>
                <a:path w="920726" h="532828" extrusionOk="0">
                  <a:moveTo>
                    <a:pt x="920727" y="266414"/>
                  </a:moveTo>
                  <a:cubicBezTo>
                    <a:pt x="920727" y="413551"/>
                    <a:pt x="714615" y="532828"/>
                    <a:pt x="460363" y="532828"/>
                  </a:cubicBezTo>
                  <a:cubicBezTo>
                    <a:pt x="206112" y="532828"/>
                    <a:pt x="0" y="413551"/>
                    <a:pt x="0" y="266414"/>
                  </a:cubicBezTo>
                  <a:cubicBezTo>
                    <a:pt x="0" y="119278"/>
                    <a:pt x="206112" y="0"/>
                    <a:pt x="460363" y="0"/>
                  </a:cubicBezTo>
                  <a:cubicBezTo>
                    <a:pt x="714615" y="0"/>
                    <a:pt x="920727" y="119278"/>
                    <a:pt x="920727" y="266414"/>
                  </a:cubicBezTo>
                  <a:close/>
                </a:path>
              </a:pathLst>
            </a:custGeom>
            <a:solidFill>
              <a:srgbClr val="FFDF5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 name="Google Shape;815;p18">
              <a:extLst>
                <a:ext uri="{FF2B5EF4-FFF2-40B4-BE49-F238E27FC236}">
                  <a16:creationId xmlns:a16="http://schemas.microsoft.com/office/drawing/2014/main" id="{9F105481-CE1D-467C-9129-382C768BE5C8}"/>
                </a:ext>
              </a:extLst>
            </p:cNvPr>
            <p:cNvSpPr/>
            <p:nvPr/>
          </p:nvSpPr>
          <p:spPr>
            <a:xfrm>
              <a:off x="4264396" y="969264"/>
              <a:ext cx="40771" cy="635222"/>
            </a:xfrm>
            <a:custGeom>
              <a:avLst/>
              <a:gdLst/>
              <a:ahLst/>
              <a:cxnLst/>
              <a:rect l="l" t="t" r="r" b="b"/>
              <a:pathLst>
                <a:path w="40771" h="635222" extrusionOk="0">
                  <a:moveTo>
                    <a:pt x="0" y="0"/>
                  </a:moveTo>
                  <a:lnTo>
                    <a:pt x="40771" y="0"/>
                  </a:lnTo>
                  <a:lnTo>
                    <a:pt x="40771" y="635222"/>
                  </a:lnTo>
                  <a:lnTo>
                    <a:pt x="0" y="635222"/>
                  </a:lnTo>
                  <a:close/>
                </a:path>
              </a:pathLst>
            </a:custGeom>
            <a:solidFill>
              <a:srgbClr val="D8AA4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3" name="Google Shape;816;p18">
              <a:extLst>
                <a:ext uri="{FF2B5EF4-FFF2-40B4-BE49-F238E27FC236}">
                  <a16:creationId xmlns:a16="http://schemas.microsoft.com/office/drawing/2014/main" id="{3237F737-B986-41B6-B95D-675B5A4B9636}"/>
                </a:ext>
              </a:extLst>
            </p:cNvPr>
            <p:cNvSpPr/>
            <p:nvPr/>
          </p:nvSpPr>
          <p:spPr>
            <a:xfrm>
              <a:off x="4543522" y="969264"/>
              <a:ext cx="40771" cy="635222"/>
            </a:xfrm>
            <a:custGeom>
              <a:avLst/>
              <a:gdLst/>
              <a:ahLst/>
              <a:cxnLst/>
              <a:rect l="l" t="t" r="r" b="b"/>
              <a:pathLst>
                <a:path w="40771" h="635222" extrusionOk="0">
                  <a:moveTo>
                    <a:pt x="0" y="0"/>
                  </a:moveTo>
                  <a:lnTo>
                    <a:pt x="40771" y="0"/>
                  </a:lnTo>
                  <a:lnTo>
                    <a:pt x="40771" y="635222"/>
                  </a:lnTo>
                  <a:lnTo>
                    <a:pt x="0" y="635222"/>
                  </a:lnTo>
                  <a:close/>
                </a:path>
              </a:pathLst>
            </a:custGeom>
            <a:solidFill>
              <a:srgbClr val="D8AA4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4" name="Google Shape;817;p18">
              <a:extLst>
                <a:ext uri="{FF2B5EF4-FFF2-40B4-BE49-F238E27FC236}">
                  <a16:creationId xmlns:a16="http://schemas.microsoft.com/office/drawing/2014/main" id="{52EFAB7F-6B94-40A5-A5D8-90EFCA2D92C9}"/>
                </a:ext>
              </a:extLst>
            </p:cNvPr>
            <p:cNvSpPr/>
            <p:nvPr/>
          </p:nvSpPr>
          <p:spPr>
            <a:xfrm>
              <a:off x="4264396" y="901827"/>
              <a:ext cx="319897" cy="108775"/>
            </a:xfrm>
            <a:custGeom>
              <a:avLst/>
              <a:gdLst/>
              <a:ahLst/>
              <a:cxnLst/>
              <a:rect l="l" t="t" r="r" b="b"/>
              <a:pathLst>
                <a:path w="319897" h="108775" extrusionOk="0">
                  <a:moveTo>
                    <a:pt x="157098" y="108775"/>
                  </a:moveTo>
                  <a:lnTo>
                    <a:pt x="97319" y="53911"/>
                  </a:lnTo>
                  <a:lnTo>
                    <a:pt x="23950" y="103156"/>
                  </a:lnTo>
                  <a:lnTo>
                    <a:pt x="0" y="67532"/>
                  </a:lnTo>
                  <a:lnTo>
                    <a:pt x="101310" y="857"/>
                  </a:lnTo>
                  <a:lnTo>
                    <a:pt x="159379" y="54102"/>
                  </a:lnTo>
                  <a:lnTo>
                    <a:pt x="228946" y="0"/>
                  </a:lnTo>
                  <a:lnTo>
                    <a:pt x="319897" y="67532"/>
                  </a:lnTo>
                  <a:lnTo>
                    <a:pt x="291481" y="100203"/>
                  </a:lnTo>
                  <a:lnTo>
                    <a:pt x="228851" y="53054"/>
                  </a:lnTo>
                  <a:lnTo>
                    <a:pt x="157098" y="108775"/>
                  </a:lnTo>
                  <a:close/>
                </a:path>
              </a:pathLst>
            </a:custGeom>
            <a:solidFill>
              <a:srgbClr val="D8AA4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5" name="Google Shape;818;p18">
              <a:extLst>
                <a:ext uri="{FF2B5EF4-FFF2-40B4-BE49-F238E27FC236}">
                  <a16:creationId xmlns:a16="http://schemas.microsoft.com/office/drawing/2014/main" id="{67B2F246-6EB2-4534-9BA6-08161CF93842}"/>
                </a:ext>
              </a:extLst>
            </p:cNvPr>
            <p:cNvSpPr/>
            <p:nvPr/>
          </p:nvSpPr>
          <p:spPr>
            <a:xfrm>
              <a:off x="3749667" y="190500"/>
              <a:ext cx="1343462" cy="1451800"/>
            </a:xfrm>
            <a:custGeom>
              <a:avLst/>
              <a:gdLst/>
              <a:ahLst/>
              <a:cxnLst/>
              <a:rect l="l" t="t" r="r" b="b"/>
              <a:pathLst>
                <a:path w="1343462" h="1451800" extrusionOk="0">
                  <a:moveTo>
                    <a:pt x="1132665" y="1449134"/>
                  </a:moveTo>
                  <a:cubicBezTo>
                    <a:pt x="1133425" y="1389317"/>
                    <a:pt x="1143689" y="1212723"/>
                    <a:pt x="1283870" y="969359"/>
                  </a:cubicBezTo>
                  <a:cubicBezTo>
                    <a:pt x="1449711" y="681419"/>
                    <a:pt x="1276837" y="0"/>
                    <a:pt x="671731" y="0"/>
                  </a:cubicBezTo>
                  <a:cubicBezTo>
                    <a:pt x="66625" y="0"/>
                    <a:pt x="-106249" y="681419"/>
                    <a:pt x="59592" y="969359"/>
                  </a:cubicBezTo>
                  <a:cubicBezTo>
                    <a:pt x="180766" y="1179767"/>
                    <a:pt x="207186" y="1366457"/>
                    <a:pt x="212698" y="1451801"/>
                  </a:cubicBezTo>
                </a:path>
              </a:pathLst>
            </a:custGeom>
            <a:solidFill>
              <a:srgbClr val="FFDF57">
                <a:alpha val="686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86" name="Google Shape;819;p18">
              <a:extLst>
                <a:ext uri="{FF2B5EF4-FFF2-40B4-BE49-F238E27FC236}">
                  <a16:creationId xmlns:a16="http://schemas.microsoft.com/office/drawing/2014/main" id="{F65D6B5F-90A7-468F-B830-D291FA8A7D50}"/>
                </a:ext>
              </a:extLst>
            </p:cNvPr>
            <p:cNvGrpSpPr/>
            <p:nvPr/>
          </p:nvGrpSpPr>
          <p:grpSpPr>
            <a:xfrm>
              <a:off x="3923682" y="3244965"/>
              <a:ext cx="195764" cy="131404"/>
              <a:chOff x="5733332" y="4102215"/>
              <a:chExt cx="195764" cy="131404"/>
            </a:xfrm>
          </p:grpSpPr>
          <p:sp>
            <p:nvSpPr>
              <p:cNvPr id="211" name="Google Shape;820;p18">
                <a:extLst>
                  <a:ext uri="{FF2B5EF4-FFF2-40B4-BE49-F238E27FC236}">
                    <a16:creationId xmlns:a16="http://schemas.microsoft.com/office/drawing/2014/main" id="{9A8415A3-09BC-425D-BEEA-E732DEA7C2F6}"/>
                  </a:ext>
                </a:extLst>
              </p:cNvPr>
              <p:cNvSpPr/>
              <p:nvPr/>
            </p:nvSpPr>
            <p:spPr>
              <a:xfrm>
                <a:off x="5734887" y="4131087"/>
                <a:ext cx="177232" cy="100744"/>
              </a:xfrm>
              <a:custGeom>
                <a:avLst/>
                <a:gdLst/>
                <a:ahLst/>
                <a:cxnLst/>
                <a:rect l="l" t="t" r="r" b="b"/>
                <a:pathLst>
                  <a:path w="177232" h="100744" extrusionOk="0">
                    <a:moveTo>
                      <a:pt x="177024" y="99346"/>
                    </a:moveTo>
                    <a:lnTo>
                      <a:pt x="150604" y="74581"/>
                    </a:lnTo>
                    <a:cubicBezTo>
                      <a:pt x="147249" y="69713"/>
                      <a:pt x="143219" y="65351"/>
                      <a:pt x="138629" y="61627"/>
                    </a:cubicBezTo>
                    <a:cubicBezTo>
                      <a:pt x="136623" y="59941"/>
                      <a:pt x="134495" y="58417"/>
                      <a:pt x="132261" y="57055"/>
                    </a:cubicBezTo>
                    <a:lnTo>
                      <a:pt x="98048" y="34195"/>
                    </a:lnTo>
                    <a:lnTo>
                      <a:pt x="60698" y="17621"/>
                    </a:lnTo>
                    <a:cubicBezTo>
                      <a:pt x="58407" y="16564"/>
                      <a:pt x="56060" y="15640"/>
                      <a:pt x="53665" y="14859"/>
                    </a:cubicBezTo>
                    <a:cubicBezTo>
                      <a:pt x="48162" y="13021"/>
                      <a:pt x="42441" y="11935"/>
                      <a:pt x="36653" y="11621"/>
                    </a:cubicBezTo>
                    <a:lnTo>
                      <a:pt x="1109" y="0"/>
                    </a:lnTo>
                    <a:cubicBezTo>
                      <a:pt x="-887" y="0"/>
                      <a:pt x="254" y="3620"/>
                      <a:pt x="1109" y="5144"/>
                    </a:cubicBezTo>
                    <a:lnTo>
                      <a:pt x="4530" y="6572"/>
                    </a:lnTo>
                    <a:cubicBezTo>
                      <a:pt x="8807" y="8192"/>
                      <a:pt x="5196" y="7620"/>
                      <a:pt x="9662" y="10763"/>
                    </a:cubicBezTo>
                    <a:lnTo>
                      <a:pt x="30096" y="16002"/>
                    </a:lnTo>
                    <a:cubicBezTo>
                      <a:pt x="43106" y="15507"/>
                      <a:pt x="55984" y="18822"/>
                      <a:pt x="67160" y="25527"/>
                    </a:cubicBezTo>
                    <a:lnTo>
                      <a:pt x="94246" y="39148"/>
                    </a:lnTo>
                    <a:lnTo>
                      <a:pt x="120287" y="54864"/>
                    </a:lnTo>
                    <a:cubicBezTo>
                      <a:pt x="131729" y="61170"/>
                      <a:pt x="140853" y="70980"/>
                      <a:pt x="146327" y="82868"/>
                    </a:cubicBezTo>
                    <a:lnTo>
                      <a:pt x="160107" y="94012"/>
                    </a:lnTo>
                    <a:cubicBezTo>
                      <a:pt x="164384" y="98012"/>
                      <a:pt x="161913" y="96298"/>
                      <a:pt x="168281" y="97250"/>
                    </a:cubicBezTo>
                    <a:lnTo>
                      <a:pt x="171797" y="100298"/>
                    </a:lnTo>
                    <a:cubicBezTo>
                      <a:pt x="174363" y="100965"/>
                      <a:pt x="178165" y="101060"/>
                      <a:pt x="177024" y="99346"/>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2" name="Google Shape;821;p18">
                <a:extLst>
                  <a:ext uri="{FF2B5EF4-FFF2-40B4-BE49-F238E27FC236}">
                    <a16:creationId xmlns:a16="http://schemas.microsoft.com/office/drawing/2014/main" id="{28C3F44D-596D-4E4E-84E8-963E38203765}"/>
                  </a:ext>
                </a:extLst>
              </p:cNvPr>
              <p:cNvSpPr/>
              <p:nvPr/>
            </p:nvSpPr>
            <p:spPr>
              <a:xfrm>
                <a:off x="5750846" y="4118425"/>
                <a:ext cx="155883" cy="109857"/>
              </a:xfrm>
              <a:custGeom>
                <a:avLst/>
                <a:gdLst/>
                <a:ahLst/>
                <a:cxnLst/>
                <a:rect l="l" t="t" r="r" b="b"/>
                <a:pathLst>
                  <a:path w="155883" h="109857" extrusionOk="0">
                    <a:moveTo>
                      <a:pt x="86746" y="59620"/>
                    </a:moveTo>
                    <a:cubicBezTo>
                      <a:pt x="88855" y="56363"/>
                      <a:pt x="91688" y="53619"/>
                      <a:pt x="95014" y="51619"/>
                    </a:cubicBezTo>
                    <a:cubicBezTo>
                      <a:pt x="99851" y="48647"/>
                      <a:pt x="105525" y="47342"/>
                      <a:pt x="111170" y="47904"/>
                    </a:cubicBezTo>
                    <a:cubicBezTo>
                      <a:pt x="117832" y="48590"/>
                      <a:pt x="124295" y="50600"/>
                      <a:pt x="130178" y="53810"/>
                    </a:cubicBezTo>
                    <a:lnTo>
                      <a:pt x="130843" y="53810"/>
                    </a:lnTo>
                    <a:lnTo>
                      <a:pt x="140347" y="58953"/>
                    </a:lnTo>
                    <a:cubicBezTo>
                      <a:pt x="142818" y="60287"/>
                      <a:pt x="145099" y="61811"/>
                      <a:pt x="147380" y="63335"/>
                    </a:cubicBezTo>
                    <a:lnTo>
                      <a:pt x="151751" y="66573"/>
                    </a:lnTo>
                    <a:cubicBezTo>
                      <a:pt x="158309" y="71812"/>
                      <a:pt x="156408" y="82099"/>
                      <a:pt x="150611" y="90290"/>
                    </a:cubicBezTo>
                    <a:cubicBezTo>
                      <a:pt x="147399" y="94863"/>
                      <a:pt x="143702" y="99082"/>
                      <a:pt x="139587" y="102863"/>
                    </a:cubicBezTo>
                    <a:cubicBezTo>
                      <a:pt x="132231" y="109264"/>
                      <a:pt x="122119" y="111455"/>
                      <a:pt x="112786" y="108674"/>
                    </a:cubicBezTo>
                    <a:cubicBezTo>
                      <a:pt x="108528" y="107331"/>
                      <a:pt x="104413" y="105540"/>
                      <a:pt x="100526" y="103340"/>
                    </a:cubicBezTo>
                    <a:cubicBezTo>
                      <a:pt x="96934" y="101235"/>
                      <a:pt x="93522" y="98815"/>
                      <a:pt x="90357" y="96101"/>
                    </a:cubicBezTo>
                    <a:cubicBezTo>
                      <a:pt x="82374" y="88624"/>
                      <a:pt x="79874" y="76965"/>
                      <a:pt x="84084" y="66859"/>
                    </a:cubicBezTo>
                    <a:cubicBezTo>
                      <a:pt x="84702" y="64354"/>
                      <a:pt x="85596" y="61925"/>
                      <a:pt x="86746" y="59620"/>
                    </a:cubicBezTo>
                    <a:close/>
                    <a:moveTo>
                      <a:pt x="8339" y="11995"/>
                    </a:moveTo>
                    <a:cubicBezTo>
                      <a:pt x="13471" y="4089"/>
                      <a:pt x="22215" y="-1912"/>
                      <a:pt x="29628" y="565"/>
                    </a:cubicBezTo>
                    <a:lnTo>
                      <a:pt x="34380" y="2375"/>
                    </a:lnTo>
                    <a:cubicBezTo>
                      <a:pt x="36784" y="3318"/>
                      <a:pt x="39132" y="4394"/>
                      <a:pt x="41412" y="5613"/>
                    </a:cubicBezTo>
                    <a:lnTo>
                      <a:pt x="50061" y="10090"/>
                    </a:lnTo>
                    <a:lnTo>
                      <a:pt x="50631" y="10090"/>
                    </a:lnTo>
                    <a:cubicBezTo>
                      <a:pt x="56067" y="12967"/>
                      <a:pt x="60772" y="17034"/>
                      <a:pt x="64412" y="21996"/>
                    </a:cubicBezTo>
                    <a:cubicBezTo>
                      <a:pt x="67424" y="26073"/>
                      <a:pt x="68688" y="31178"/>
                      <a:pt x="67928" y="36188"/>
                    </a:cubicBezTo>
                    <a:cubicBezTo>
                      <a:pt x="67358" y="39875"/>
                      <a:pt x="65932" y="43361"/>
                      <a:pt x="63746" y="46380"/>
                    </a:cubicBezTo>
                    <a:cubicBezTo>
                      <a:pt x="61969" y="48533"/>
                      <a:pt x="59964" y="50476"/>
                      <a:pt x="57759" y="52190"/>
                    </a:cubicBezTo>
                    <a:cubicBezTo>
                      <a:pt x="49652" y="60106"/>
                      <a:pt x="37972" y="63116"/>
                      <a:pt x="27062" y="60096"/>
                    </a:cubicBezTo>
                    <a:cubicBezTo>
                      <a:pt x="23241" y="58877"/>
                      <a:pt x="19544" y="57286"/>
                      <a:pt x="16037" y="55334"/>
                    </a:cubicBezTo>
                    <a:cubicBezTo>
                      <a:pt x="12645" y="53238"/>
                      <a:pt x="9461" y="50809"/>
                      <a:pt x="6534" y="48095"/>
                    </a:cubicBezTo>
                    <a:cubicBezTo>
                      <a:pt x="309" y="42285"/>
                      <a:pt x="-1687" y="33236"/>
                      <a:pt x="1497" y="25330"/>
                    </a:cubicBezTo>
                    <a:cubicBezTo>
                      <a:pt x="3274" y="20672"/>
                      <a:pt x="5574" y="16234"/>
                      <a:pt x="8339" y="12090"/>
                    </a:cubicBez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 name="Google Shape;822;p18">
                <a:extLst>
                  <a:ext uri="{FF2B5EF4-FFF2-40B4-BE49-F238E27FC236}">
                    <a16:creationId xmlns:a16="http://schemas.microsoft.com/office/drawing/2014/main" id="{7A384D1F-636B-49D1-90C1-50D541C5E910}"/>
                  </a:ext>
                </a:extLst>
              </p:cNvPr>
              <p:cNvSpPr/>
              <p:nvPr/>
            </p:nvSpPr>
            <p:spPr>
              <a:xfrm>
                <a:off x="5733332" y="4130673"/>
                <a:ext cx="192169" cy="73375"/>
              </a:xfrm>
              <a:custGeom>
                <a:avLst/>
                <a:gdLst/>
                <a:ahLst/>
                <a:cxnLst/>
                <a:rect l="l" t="t" r="r" b="b"/>
                <a:pathLst>
                  <a:path w="192169" h="73375" extrusionOk="0">
                    <a:moveTo>
                      <a:pt x="15779" y="11368"/>
                    </a:moveTo>
                    <a:lnTo>
                      <a:pt x="36117" y="9463"/>
                    </a:lnTo>
                    <a:cubicBezTo>
                      <a:pt x="48995" y="8187"/>
                      <a:pt x="61967" y="10768"/>
                      <a:pt x="73372" y="16893"/>
                    </a:cubicBezTo>
                    <a:lnTo>
                      <a:pt x="185611" y="73376"/>
                    </a:lnTo>
                    <a:lnTo>
                      <a:pt x="192169" y="63851"/>
                    </a:lnTo>
                    <a:lnTo>
                      <a:pt x="66529" y="8320"/>
                    </a:lnTo>
                    <a:cubicBezTo>
                      <a:pt x="58974" y="4777"/>
                      <a:pt x="50810" y="2739"/>
                      <a:pt x="42484" y="2320"/>
                    </a:cubicBezTo>
                    <a:lnTo>
                      <a:pt x="2569" y="34"/>
                    </a:lnTo>
                    <a:cubicBezTo>
                      <a:pt x="1381" y="-176"/>
                      <a:pt x="250" y="614"/>
                      <a:pt x="31" y="1805"/>
                    </a:cubicBezTo>
                    <a:cubicBezTo>
                      <a:pt x="-73" y="2424"/>
                      <a:pt x="88" y="3063"/>
                      <a:pt x="478" y="3558"/>
                    </a:cubicBezTo>
                    <a:lnTo>
                      <a:pt x="1523" y="4987"/>
                    </a:lnTo>
                    <a:cubicBezTo>
                      <a:pt x="4869" y="9425"/>
                      <a:pt x="10248" y="11835"/>
                      <a:pt x="15779" y="113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 name="Google Shape;823;p18">
                <a:extLst>
                  <a:ext uri="{FF2B5EF4-FFF2-40B4-BE49-F238E27FC236}">
                    <a16:creationId xmlns:a16="http://schemas.microsoft.com/office/drawing/2014/main" id="{882E55BB-CE0F-475C-97D6-04174B0C046C}"/>
                  </a:ext>
                </a:extLst>
              </p:cNvPr>
              <p:cNvSpPr/>
              <p:nvPr/>
            </p:nvSpPr>
            <p:spPr>
              <a:xfrm>
                <a:off x="5757380" y="4106036"/>
                <a:ext cx="156130" cy="127583"/>
              </a:xfrm>
              <a:custGeom>
                <a:avLst/>
                <a:gdLst/>
                <a:ahLst/>
                <a:cxnLst/>
                <a:rect l="l" t="t" r="r" b="b"/>
                <a:pathLst>
                  <a:path w="156130" h="127583" extrusionOk="0">
                    <a:moveTo>
                      <a:pt x="136950" y="117539"/>
                    </a:moveTo>
                    <a:lnTo>
                      <a:pt x="128491" y="98489"/>
                    </a:lnTo>
                    <a:cubicBezTo>
                      <a:pt x="123036" y="86601"/>
                      <a:pt x="113950" y="76762"/>
                      <a:pt x="102546" y="70390"/>
                    </a:cubicBezTo>
                    <a:lnTo>
                      <a:pt x="0" y="8858"/>
                    </a:lnTo>
                    <a:lnTo>
                      <a:pt x="5797" y="0"/>
                    </a:lnTo>
                    <a:lnTo>
                      <a:pt x="114236" y="72295"/>
                    </a:lnTo>
                    <a:cubicBezTo>
                      <a:pt x="121439" y="76876"/>
                      <a:pt x="127645" y="82868"/>
                      <a:pt x="132483" y="89916"/>
                    </a:cubicBezTo>
                    <a:lnTo>
                      <a:pt x="155767" y="124016"/>
                    </a:lnTo>
                    <a:cubicBezTo>
                      <a:pt x="156908" y="125730"/>
                      <a:pt x="155197" y="127921"/>
                      <a:pt x="152916" y="127540"/>
                    </a:cubicBezTo>
                    <a:lnTo>
                      <a:pt x="150920" y="127540"/>
                    </a:lnTo>
                    <a:cubicBezTo>
                      <a:pt x="144866" y="126816"/>
                      <a:pt x="139601" y="123044"/>
                      <a:pt x="136950" y="117539"/>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 name="Google Shape;824;p18">
                <a:extLst>
                  <a:ext uri="{FF2B5EF4-FFF2-40B4-BE49-F238E27FC236}">
                    <a16:creationId xmlns:a16="http://schemas.microsoft.com/office/drawing/2014/main" id="{0908DBA0-7A0B-45D8-AB38-3F2A03E619AA}"/>
                  </a:ext>
                </a:extLst>
              </p:cNvPr>
              <p:cNvSpPr/>
              <p:nvPr/>
            </p:nvSpPr>
            <p:spPr>
              <a:xfrm>
                <a:off x="5834686" y="4162247"/>
                <a:ext cx="73778" cy="62054"/>
              </a:xfrm>
              <a:custGeom>
                <a:avLst/>
                <a:gdLst/>
                <a:ahLst/>
                <a:cxnLst/>
                <a:rect l="l" t="t" r="r" b="b"/>
                <a:pathLst>
                  <a:path w="73778" h="62054" extrusionOk="0">
                    <a:moveTo>
                      <a:pt x="29231" y="178"/>
                    </a:moveTo>
                    <a:cubicBezTo>
                      <a:pt x="35893" y="835"/>
                      <a:pt x="42346" y="2807"/>
                      <a:pt x="48239" y="5988"/>
                    </a:cubicBezTo>
                    <a:lnTo>
                      <a:pt x="48809" y="5988"/>
                    </a:lnTo>
                    <a:lnTo>
                      <a:pt x="58313" y="11036"/>
                    </a:lnTo>
                    <a:cubicBezTo>
                      <a:pt x="60783" y="12465"/>
                      <a:pt x="63064" y="13894"/>
                      <a:pt x="65345" y="15418"/>
                    </a:cubicBezTo>
                    <a:cubicBezTo>
                      <a:pt x="67626" y="16942"/>
                      <a:pt x="68292" y="17608"/>
                      <a:pt x="69717" y="18751"/>
                    </a:cubicBezTo>
                    <a:cubicBezTo>
                      <a:pt x="76180" y="23895"/>
                      <a:pt x="74279" y="34277"/>
                      <a:pt x="68577" y="42373"/>
                    </a:cubicBezTo>
                    <a:cubicBezTo>
                      <a:pt x="65383" y="46993"/>
                      <a:pt x="61658" y="51222"/>
                      <a:pt x="57457" y="54946"/>
                    </a:cubicBezTo>
                    <a:cubicBezTo>
                      <a:pt x="50187" y="61442"/>
                      <a:pt x="40075" y="63681"/>
                      <a:pt x="30752" y="60852"/>
                    </a:cubicBezTo>
                    <a:cubicBezTo>
                      <a:pt x="26503" y="59433"/>
                      <a:pt x="22398" y="57613"/>
                      <a:pt x="18492" y="55422"/>
                    </a:cubicBezTo>
                    <a:cubicBezTo>
                      <a:pt x="14852" y="53384"/>
                      <a:pt x="11440" y="50955"/>
                      <a:pt x="8323" y="48184"/>
                    </a:cubicBezTo>
                    <a:cubicBezTo>
                      <a:pt x="301" y="40764"/>
                      <a:pt x="-2208" y="29105"/>
                      <a:pt x="2050" y="19037"/>
                    </a:cubicBezTo>
                    <a:cubicBezTo>
                      <a:pt x="2763" y="16370"/>
                      <a:pt x="3808" y="13808"/>
                      <a:pt x="5186" y="11417"/>
                    </a:cubicBezTo>
                    <a:cubicBezTo>
                      <a:pt x="7325" y="8179"/>
                      <a:pt x="10147" y="5445"/>
                      <a:pt x="13455" y="3416"/>
                    </a:cubicBezTo>
                    <a:cubicBezTo>
                      <a:pt x="18226" y="663"/>
                      <a:pt x="23757" y="-470"/>
                      <a:pt x="29231" y="178"/>
                    </a:cubicBezTo>
                    <a:close/>
                  </a:path>
                </a:pathLst>
              </a:custGeom>
              <a:solidFill>
                <a:srgbClr val="000000">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 name="Google Shape;825;p18">
                <a:extLst>
                  <a:ext uri="{FF2B5EF4-FFF2-40B4-BE49-F238E27FC236}">
                    <a16:creationId xmlns:a16="http://schemas.microsoft.com/office/drawing/2014/main" id="{7DB07522-1F65-424F-A39C-FFF5E265C665}"/>
                  </a:ext>
                </a:extLst>
              </p:cNvPr>
              <p:cNvSpPr/>
              <p:nvPr/>
            </p:nvSpPr>
            <p:spPr>
              <a:xfrm>
                <a:off x="5745586" y="4102215"/>
                <a:ext cx="183510" cy="128783"/>
              </a:xfrm>
              <a:custGeom>
                <a:avLst/>
                <a:gdLst/>
                <a:ahLst/>
                <a:cxnLst/>
                <a:rect l="l" t="t" r="r" b="b"/>
                <a:pathLst>
                  <a:path w="183510" h="128783" extrusionOk="0">
                    <a:moveTo>
                      <a:pt x="14550" y="1821"/>
                    </a:moveTo>
                    <a:lnTo>
                      <a:pt x="9608" y="9632"/>
                    </a:lnTo>
                    <a:cubicBezTo>
                      <a:pt x="8753" y="10575"/>
                      <a:pt x="8753" y="12022"/>
                      <a:pt x="9608" y="12965"/>
                    </a:cubicBezTo>
                    <a:cubicBezTo>
                      <a:pt x="11347" y="14527"/>
                      <a:pt x="11822" y="17071"/>
                      <a:pt x="10748" y="19157"/>
                    </a:cubicBezTo>
                    <a:lnTo>
                      <a:pt x="2575" y="36301"/>
                    </a:lnTo>
                    <a:cubicBezTo>
                      <a:pt x="-2329" y="46274"/>
                      <a:pt x="-86" y="58304"/>
                      <a:pt x="8087" y="65829"/>
                    </a:cubicBezTo>
                    <a:lnTo>
                      <a:pt x="8087" y="65829"/>
                    </a:lnTo>
                    <a:cubicBezTo>
                      <a:pt x="14997" y="72001"/>
                      <a:pt x="23170" y="76583"/>
                      <a:pt x="32037" y="79259"/>
                    </a:cubicBezTo>
                    <a:lnTo>
                      <a:pt x="32037" y="79259"/>
                    </a:lnTo>
                    <a:cubicBezTo>
                      <a:pt x="45494" y="83374"/>
                      <a:pt x="60111" y="79717"/>
                      <a:pt x="70052" y="69734"/>
                    </a:cubicBezTo>
                    <a:lnTo>
                      <a:pt x="77655" y="62019"/>
                    </a:lnTo>
                    <a:cubicBezTo>
                      <a:pt x="79337" y="60381"/>
                      <a:pt x="80354" y="58171"/>
                      <a:pt x="80506" y="55828"/>
                    </a:cubicBezTo>
                    <a:cubicBezTo>
                      <a:pt x="81029" y="52180"/>
                      <a:pt x="84393" y="49646"/>
                      <a:pt x="88033" y="50170"/>
                    </a:cubicBezTo>
                    <a:cubicBezTo>
                      <a:pt x="88718" y="50265"/>
                      <a:pt x="89383" y="50475"/>
                      <a:pt x="90010" y="50780"/>
                    </a:cubicBezTo>
                    <a:lnTo>
                      <a:pt x="91911" y="51732"/>
                    </a:lnTo>
                    <a:lnTo>
                      <a:pt x="93811" y="52875"/>
                    </a:lnTo>
                    <a:cubicBezTo>
                      <a:pt x="96321" y="54694"/>
                      <a:pt x="96891" y="58209"/>
                      <a:pt x="95075" y="60723"/>
                    </a:cubicBezTo>
                    <a:cubicBezTo>
                      <a:pt x="94572" y="61419"/>
                      <a:pt x="93906" y="62000"/>
                      <a:pt x="93146" y="62400"/>
                    </a:cubicBezTo>
                    <a:cubicBezTo>
                      <a:pt x="91008" y="63533"/>
                      <a:pt x="89307" y="65343"/>
                      <a:pt x="88299" y="67543"/>
                    </a:cubicBezTo>
                    <a:lnTo>
                      <a:pt x="84023" y="77068"/>
                    </a:lnTo>
                    <a:cubicBezTo>
                      <a:pt x="78482" y="89508"/>
                      <a:pt x="81770" y="104119"/>
                      <a:pt x="92101" y="112978"/>
                    </a:cubicBezTo>
                    <a:lnTo>
                      <a:pt x="92101" y="112978"/>
                    </a:lnTo>
                    <a:cubicBezTo>
                      <a:pt x="99362" y="119398"/>
                      <a:pt x="107877" y="124227"/>
                      <a:pt x="117096" y="127170"/>
                    </a:cubicBezTo>
                    <a:lnTo>
                      <a:pt x="117096" y="127170"/>
                    </a:lnTo>
                    <a:cubicBezTo>
                      <a:pt x="129156" y="131066"/>
                      <a:pt x="142366" y="127780"/>
                      <a:pt x="151214" y="118693"/>
                    </a:cubicBezTo>
                    <a:lnTo>
                      <a:pt x="165470" y="103643"/>
                    </a:lnTo>
                    <a:cubicBezTo>
                      <a:pt x="167409" y="101700"/>
                      <a:pt x="170250" y="100967"/>
                      <a:pt x="172883" y="101738"/>
                    </a:cubicBezTo>
                    <a:cubicBezTo>
                      <a:pt x="174290" y="102224"/>
                      <a:pt x="175858" y="101767"/>
                      <a:pt x="176780" y="100595"/>
                    </a:cubicBezTo>
                    <a:lnTo>
                      <a:pt x="182577" y="92594"/>
                    </a:lnTo>
                    <a:cubicBezTo>
                      <a:pt x="183822" y="91108"/>
                      <a:pt x="183822" y="88937"/>
                      <a:pt x="182577" y="87451"/>
                    </a:cubicBezTo>
                    <a:cubicBezTo>
                      <a:pt x="173501" y="78412"/>
                      <a:pt x="163047" y="70887"/>
                      <a:pt x="151595" y="65162"/>
                    </a:cubicBezTo>
                    <a:lnTo>
                      <a:pt x="142091" y="60019"/>
                    </a:lnTo>
                    <a:cubicBezTo>
                      <a:pt x="135058" y="56180"/>
                      <a:pt x="127341" y="53789"/>
                      <a:pt x="119377" y="52970"/>
                    </a:cubicBezTo>
                    <a:lnTo>
                      <a:pt x="112344" y="52208"/>
                    </a:lnTo>
                    <a:cubicBezTo>
                      <a:pt x="110776" y="52284"/>
                      <a:pt x="109236" y="51732"/>
                      <a:pt x="108067" y="50684"/>
                    </a:cubicBezTo>
                    <a:cubicBezTo>
                      <a:pt x="107373" y="49703"/>
                      <a:pt x="106461" y="48884"/>
                      <a:pt x="105406" y="48303"/>
                    </a:cubicBezTo>
                    <a:lnTo>
                      <a:pt x="97613" y="44112"/>
                    </a:lnTo>
                    <a:lnTo>
                      <a:pt x="89820" y="39826"/>
                    </a:lnTo>
                    <a:cubicBezTo>
                      <a:pt x="88699" y="39254"/>
                      <a:pt x="87463" y="38930"/>
                      <a:pt x="86208" y="38873"/>
                    </a:cubicBezTo>
                    <a:cubicBezTo>
                      <a:pt x="84374" y="38826"/>
                      <a:pt x="82664" y="37949"/>
                      <a:pt x="81552" y="36492"/>
                    </a:cubicBezTo>
                    <a:lnTo>
                      <a:pt x="77750" y="31349"/>
                    </a:lnTo>
                    <a:cubicBezTo>
                      <a:pt x="73359" y="25453"/>
                      <a:pt x="67667" y="20661"/>
                      <a:pt x="61118" y="17347"/>
                    </a:cubicBezTo>
                    <a:lnTo>
                      <a:pt x="52470" y="12775"/>
                    </a:lnTo>
                    <a:cubicBezTo>
                      <a:pt x="42244" y="6698"/>
                      <a:pt x="31058" y="2412"/>
                      <a:pt x="19397" y="107"/>
                    </a:cubicBezTo>
                    <a:cubicBezTo>
                      <a:pt x="17591" y="-275"/>
                      <a:pt x="15719" y="383"/>
                      <a:pt x="14550" y="1821"/>
                    </a:cubicBezTo>
                    <a:close/>
                    <a:moveTo>
                      <a:pt x="93906" y="72020"/>
                    </a:moveTo>
                    <a:cubicBezTo>
                      <a:pt x="96045" y="68782"/>
                      <a:pt x="98867" y="66048"/>
                      <a:pt x="102175" y="64019"/>
                    </a:cubicBezTo>
                    <a:cubicBezTo>
                      <a:pt x="107012" y="61048"/>
                      <a:pt x="112696" y="59781"/>
                      <a:pt x="118331" y="60400"/>
                    </a:cubicBezTo>
                    <a:cubicBezTo>
                      <a:pt x="124993" y="61057"/>
                      <a:pt x="131447" y="63029"/>
                      <a:pt x="137339" y="66210"/>
                    </a:cubicBezTo>
                    <a:lnTo>
                      <a:pt x="137909" y="66210"/>
                    </a:lnTo>
                    <a:lnTo>
                      <a:pt x="147413" y="71258"/>
                    </a:lnTo>
                    <a:cubicBezTo>
                      <a:pt x="149884" y="72687"/>
                      <a:pt x="152165" y="74116"/>
                      <a:pt x="154446" y="75640"/>
                    </a:cubicBezTo>
                    <a:cubicBezTo>
                      <a:pt x="156727" y="77164"/>
                      <a:pt x="157392" y="77831"/>
                      <a:pt x="158817" y="78974"/>
                    </a:cubicBezTo>
                    <a:cubicBezTo>
                      <a:pt x="165280" y="84117"/>
                      <a:pt x="163379" y="94499"/>
                      <a:pt x="157677" y="102596"/>
                    </a:cubicBezTo>
                    <a:cubicBezTo>
                      <a:pt x="154484" y="107215"/>
                      <a:pt x="150758" y="111444"/>
                      <a:pt x="146558" y="115168"/>
                    </a:cubicBezTo>
                    <a:cubicBezTo>
                      <a:pt x="139287" y="121665"/>
                      <a:pt x="129175" y="123903"/>
                      <a:pt x="119852" y="121074"/>
                    </a:cubicBezTo>
                    <a:cubicBezTo>
                      <a:pt x="115604" y="119655"/>
                      <a:pt x="111498" y="117835"/>
                      <a:pt x="107592" y="115645"/>
                    </a:cubicBezTo>
                    <a:cubicBezTo>
                      <a:pt x="103952" y="113606"/>
                      <a:pt x="100540" y="111178"/>
                      <a:pt x="97423" y="108406"/>
                    </a:cubicBezTo>
                    <a:cubicBezTo>
                      <a:pt x="89402" y="100986"/>
                      <a:pt x="86893" y="89327"/>
                      <a:pt x="91150" y="79259"/>
                    </a:cubicBezTo>
                    <a:cubicBezTo>
                      <a:pt x="91768" y="76745"/>
                      <a:pt x="92690" y="74306"/>
                      <a:pt x="93906" y="72020"/>
                    </a:cubicBezTo>
                    <a:close/>
                    <a:moveTo>
                      <a:pt x="15405" y="24395"/>
                    </a:moveTo>
                    <a:cubicBezTo>
                      <a:pt x="20632" y="16585"/>
                      <a:pt x="29281" y="10584"/>
                      <a:pt x="36789" y="13060"/>
                    </a:cubicBezTo>
                    <a:cubicBezTo>
                      <a:pt x="38404" y="13546"/>
                      <a:pt x="39992" y="14118"/>
                      <a:pt x="41541" y="14775"/>
                    </a:cubicBezTo>
                    <a:cubicBezTo>
                      <a:pt x="43917" y="15727"/>
                      <a:pt x="46293" y="16871"/>
                      <a:pt x="48574" y="18014"/>
                    </a:cubicBezTo>
                    <a:lnTo>
                      <a:pt x="57222" y="22585"/>
                    </a:lnTo>
                    <a:lnTo>
                      <a:pt x="57792" y="22585"/>
                    </a:lnTo>
                    <a:cubicBezTo>
                      <a:pt x="63190" y="25519"/>
                      <a:pt x="67885" y="29577"/>
                      <a:pt x="71573" y="34492"/>
                    </a:cubicBezTo>
                    <a:cubicBezTo>
                      <a:pt x="74576" y="38607"/>
                      <a:pt x="75802" y="43750"/>
                      <a:pt x="74994" y="48779"/>
                    </a:cubicBezTo>
                    <a:cubicBezTo>
                      <a:pt x="74452" y="52437"/>
                      <a:pt x="73017" y="55904"/>
                      <a:pt x="70812" y="58876"/>
                    </a:cubicBezTo>
                    <a:cubicBezTo>
                      <a:pt x="69064" y="61076"/>
                      <a:pt x="67049" y="63057"/>
                      <a:pt x="64825" y="64781"/>
                    </a:cubicBezTo>
                    <a:cubicBezTo>
                      <a:pt x="56709" y="72677"/>
                      <a:pt x="45038" y="75687"/>
                      <a:pt x="34128" y="72687"/>
                    </a:cubicBezTo>
                    <a:cubicBezTo>
                      <a:pt x="30326" y="71458"/>
                      <a:pt x="26658" y="69830"/>
                      <a:pt x="23198" y="67829"/>
                    </a:cubicBezTo>
                    <a:cubicBezTo>
                      <a:pt x="19777" y="65810"/>
                      <a:pt x="16584" y="63410"/>
                      <a:pt x="13695" y="60685"/>
                    </a:cubicBezTo>
                    <a:cubicBezTo>
                      <a:pt x="7479" y="54828"/>
                      <a:pt x="5483" y="45760"/>
                      <a:pt x="8658" y="37825"/>
                    </a:cubicBezTo>
                    <a:cubicBezTo>
                      <a:pt x="10454" y="33158"/>
                      <a:pt x="12716" y="28691"/>
                      <a:pt x="15405" y="24491"/>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 name="Google Shape;826;p18">
                <a:extLst>
                  <a:ext uri="{FF2B5EF4-FFF2-40B4-BE49-F238E27FC236}">
                    <a16:creationId xmlns:a16="http://schemas.microsoft.com/office/drawing/2014/main" id="{17C34CC6-A551-40C7-B3A5-43AE31B00675}"/>
                  </a:ext>
                </a:extLst>
              </p:cNvPr>
              <p:cNvSpPr/>
              <p:nvPr/>
            </p:nvSpPr>
            <p:spPr>
              <a:xfrm>
                <a:off x="5752081" y="4128325"/>
                <a:ext cx="64221" cy="49275"/>
              </a:xfrm>
              <a:custGeom>
                <a:avLst/>
                <a:gdLst/>
                <a:ahLst/>
                <a:cxnLst/>
                <a:rect l="l" t="t" r="r" b="b"/>
                <a:pathLst>
                  <a:path w="64221" h="49275" extrusionOk="0">
                    <a:moveTo>
                      <a:pt x="57569" y="40196"/>
                    </a:moveTo>
                    <a:cubicBezTo>
                      <a:pt x="49481" y="48149"/>
                      <a:pt x="37782" y="51159"/>
                      <a:pt x="26872" y="48101"/>
                    </a:cubicBezTo>
                    <a:cubicBezTo>
                      <a:pt x="23118" y="46987"/>
                      <a:pt x="19487" y="45491"/>
                      <a:pt x="16037" y="43624"/>
                    </a:cubicBezTo>
                    <a:cubicBezTo>
                      <a:pt x="12597" y="41634"/>
                      <a:pt x="9404" y="39233"/>
                      <a:pt x="6534" y="36481"/>
                    </a:cubicBezTo>
                    <a:cubicBezTo>
                      <a:pt x="309" y="30671"/>
                      <a:pt x="-1687" y="21622"/>
                      <a:pt x="1497" y="13716"/>
                    </a:cubicBezTo>
                    <a:cubicBezTo>
                      <a:pt x="3369" y="8896"/>
                      <a:pt x="5754" y="4296"/>
                      <a:pt x="8624" y="0"/>
                    </a:cubicBezTo>
                    <a:lnTo>
                      <a:pt x="8624" y="0"/>
                    </a:lnTo>
                    <a:cubicBezTo>
                      <a:pt x="5992" y="4010"/>
                      <a:pt x="3797" y="8287"/>
                      <a:pt x="2067" y="12763"/>
                    </a:cubicBezTo>
                    <a:cubicBezTo>
                      <a:pt x="-1107" y="20698"/>
                      <a:pt x="888" y="29766"/>
                      <a:pt x="7104" y="35623"/>
                    </a:cubicBezTo>
                    <a:cubicBezTo>
                      <a:pt x="9993" y="38348"/>
                      <a:pt x="13186" y="40748"/>
                      <a:pt x="16608" y="42767"/>
                    </a:cubicBezTo>
                    <a:cubicBezTo>
                      <a:pt x="20067" y="44767"/>
                      <a:pt x="23735" y="46396"/>
                      <a:pt x="27537" y="47625"/>
                    </a:cubicBezTo>
                    <a:cubicBezTo>
                      <a:pt x="38447" y="50625"/>
                      <a:pt x="50118" y="47615"/>
                      <a:pt x="58234" y="39719"/>
                    </a:cubicBezTo>
                    <a:cubicBezTo>
                      <a:pt x="60439" y="38005"/>
                      <a:pt x="62444" y="36061"/>
                      <a:pt x="64222" y="33909"/>
                    </a:cubicBezTo>
                    <a:lnTo>
                      <a:pt x="63556" y="34099"/>
                    </a:lnTo>
                    <a:cubicBezTo>
                      <a:pt x="61827" y="36376"/>
                      <a:pt x="59812" y="38424"/>
                      <a:pt x="57569" y="40196"/>
                    </a:cubicBezTo>
                    <a:close/>
                  </a:path>
                </a:pathLst>
              </a:custGeom>
              <a:solidFill>
                <a:srgbClr val="1F232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 name="Google Shape;827;p18">
                <a:extLst>
                  <a:ext uri="{FF2B5EF4-FFF2-40B4-BE49-F238E27FC236}">
                    <a16:creationId xmlns:a16="http://schemas.microsoft.com/office/drawing/2014/main" id="{6B553766-99DF-49C5-A2F0-9F2C7AC96068}"/>
                  </a:ext>
                </a:extLst>
              </p:cNvPr>
              <p:cNvSpPr/>
              <p:nvPr/>
            </p:nvSpPr>
            <p:spPr>
              <a:xfrm>
                <a:off x="5833480" y="4174426"/>
                <a:ext cx="68642" cy="51616"/>
              </a:xfrm>
              <a:custGeom>
                <a:avLst/>
                <a:gdLst/>
                <a:ahLst/>
                <a:cxnLst/>
                <a:rect l="l" t="t" r="r" b="b"/>
                <a:pathLst>
                  <a:path w="68642" h="51616" extrusionOk="0">
                    <a:moveTo>
                      <a:pt x="57428" y="44577"/>
                    </a:moveTo>
                    <a:cubicBezTo>
                      <a:pt x="50139" y="51044"/>
                      <a:pt x="40027" y="53245"/>
                      <a:pt x="30722" y="50387"/>
                    </a:cubicBezTo>
                    <a:cubicBezTo>
                      <a:pt x="26465" y="49044"/>
                      <a:pt x="22350" y="47254"/>
                      <a:pt x="18463" y="45053"/>
                    </a:cubicBezTo>
                    <a:cubicBezTo>
                      <a:pt x="14870" y="42948"/>
                      <a:pt x="11458" y="40529"/>
                      <a:pt x="8293" y="37814"/>
                    </a:cubicBezTo>
                    <a:cubicBezTo>
                      <a:pt x="310" y="30337"/>
                      <a:pt x="-2189" y="18679"/>
                      <a:pt x="2021" y="8572"/>
                    </a:cubicBezTo>
                    <a:cubicBezTo>
                      <a:pt x="2772" y="5953"/>
                      <a:pt x="3827" y="3429"/>
                      <a:pt x="5157" y="1048"/>
                    </a:cubicBezTo>
                    <a:lnTo>
                      <a:pt x="5917" y="0"/>
                    </a:lnTo>
                    <a:cubicBezTo>
                      <a:pt x="4616" y="2343"/>
                      <a:pt x="3589" y="4839"/>
                      <a:pt x="2876" y="7429"/>
                    </a:cubicBezTo>
                    <a:cubicBezTo>
                      <a:pt x="-1381" y="17497"/>
                      <a:pt x="1128" y="29165"/>
                      <a:pt x="9149" y="36576"/>
                    </a:cubicBezTo>
                    <a:cubicBezTo>
                      <a:pt x="12266" y="39348"/>
                      <a:pt x="15678" y="41777"/>
                      <a:pt x="19318" y="43815"/>
                    </a:cubicBezTo>
                    <a:cubicBezTo>
                      <a:pt x="23224" y="46006"/>
                      <a:pt x="27330" y="47825"/>
                      <a:pt x="31578" y="49244"/>
                    </a:cubicBezTo>
                    <a:cubicBezTo>
                      <a:pt x="40901" y="52073"/>
                      <a:pt x="51013" y="49835"/>
                      <a:pt x="58283" y="43339"/>
                    </a:cubicBezTo>
                    <a:cubicBezTo>
                      <a:pt x="62142" y="39881"/>
                      <a:pt x="65620" y="36023"/>
                      <a:pt x="68643" y="31813"/>
                    </a:cubicBezTo>
                    <a:lnTo>
                      <a:pt x="68643" y="31813"/>
                    </a:lnTo>
                    <a:cubicBezTo>
                      <a:pt x="65440" y="36509"/>
                      <a:pt x="61667" y="40795"/>
                      <a:pt x="57428" y="44577"/>
                    </a:cubicBezTo>
                    <a:close/>
                  </a:path>
                </a:pathLst>
              </a:custGeom>
              <a:solidFill>
                <a:srgbClr val="1F232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9" name="Google Shape;828;p18">
                <a:extLst>
                  <a:ext uri="{FF2B5EF4-FFF2-40B4-BE49-F238E27FC236}">
                    <a16:creationId xmlns:a16="http://schemas.microsoft.com/office/drawing/2014/main" id="{54B4D603-2BFC-487B-B8D7-5CC4D4210189}"/>
                  </a:ext>
                </a:extLst>
              </p:cNvPr>
              <p:cNvSpPr/>
              <p:nvPr/>
            </p:nvSpPr>
            <p:spPr>
              <a:xfrm>
                <a:off x="5752373" y="4115091"/>
                <a:ext cx="68187" cy="61619"/>
              </a:xfrm>
              <a:custGeom>
                <a:avLst/>
                <a:gdLst/>
                <a:ahLst/>
                <a:cxnLst/>
                <a:rect l="l" t="t" r="r" b="b"/>
                <a:pathLst>
                  <a:path w="68187" h="61619" extrusionOk="0">
                    <a:moveTo>
                      <a:pt x="64786" y="21997"/>
                    </a:moveTo>
                    <a:cubicBezTo>
                      <a:pt x="61098" y="17082"/>
                      <a:pt x="56403" y="13024"/>
                      <a:pt x="51005" y="10090"/>
                    </a:cubicBezTo>
                    <a:lnTo>
                      <a:pt x="50435" y="10090"/>
                    </a:lnTo>
                    <a:lnTo>
                      <a:pt x="41787" y="5518"/>
                    </a:lnTo>
                    <a:cubicBezTo>
                      <a:pt x="39506" y="4375"/>
                      <a:pt x="37130" y="3232"/>
                      <a:pt x="34754" y="2280"/>
                    </a:cubicBezTo>
                    <a:cubicBezTo>
                      <a:pt x="33205" y="1623"/>
                      <a:pt x="31617" y="1051"/>
                      <a:pt x="30002" y="565"/>
                    </a:cubicBezTo>
                    <a:cubicBezTo>
                      <a:pt x="22494" y="-1911"/>
                      <a:pt x="13845" y="4090"/>
                      <a:pt x="8618" y="11900"/>
                    </a:cubicBezTo>
                    <a:cubicBezTo>
                      <a:pt x="5767" y="16205"/>
                      <a:pt x="3382" y="20806"/>
                      <a:pt x="1490" y="25616"/>
                    </a:cubicBezTo>
                    <a:cubicBezTo>
                      <a:pt x="-1684" y="33551"/>
                      <a:pt x="312" y="42618"/>
                      <a:pt x="6527" y="48476"/>
                    </a:cubicBezTo>
                    <a:cubicBezTo>
                      <a:pt x="9417" y="51200"/>
                      <a:pt x="12610" y="53601"/>
                      <a:pt x="16031" y="55620"/>
                    </a:cubicBezTo>
                    <a:cubicBezTo>
                      <a:pt x="19491" y="57620"/>
                      <a:pt x="23159" y="59249"/>
                      <a:pt x="26960" y="60478"/>
                    </a:cubicBezTo>
                    <a:cubicBezTo>
                      <a:pt x="37871" y="63478"/>
                      <a:pt x="49542" y="60468"/>
                      <a:pt x="57658" y="52572"/>
                    </a:cubicBezTo>
                    <a:cubicBezTo>
                      <a:pt x="59882" y="50848"/>
                      <a:pt x="61896" y="48867"/>
                      <a:pt x="63645" y="46666"/>
                    </a:cubicBezTo>
                    <a:cubicBezTo>
                      <a:pt x="65850" y="43695"/>
                      <a:pt x="67285" y="40228"/>
                      <a:pt x="67827" y="36570"/>
                    </a:cubicBezTo>
                    <a:cubicBezTo>
                      <a:pt x="68825" y="31503"/>
                      <a:pt x="67732" y="26235"/>
                      <a:pt x="64786" y="21997"/>
                    </a:cubicBezTo>
                    <a:close/>
                  </a:path>
                </a:pathLst>
              </a:custGeom>
              <a:solidFill>
                <a:srgbClr val="000000">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87" name="Google Shape;829;p18">
              <a:extLst>
                <a:ext uri="{FF2B5EF4-FFF2-40B4-BE49-F238E27FC236}">
                  <a16:creationId xmlns:a16="http://schemas.microsoft.com/office/drawing/2014/main" id="{1DFF0F83-A83D-40AB-B5F2-A09D20561B2F}"/>
                </a:ext>
              </a:extLst>
            </p:cNvPr>
            <p:cNvGrpSpPr/>
            <p:nvPr/>
          </p:nvGrpSpPr>
          <p:grpSpPr>
            <a:xfrm flipH="1">
              <a:off x="3829267" y="2465054"/>
              <a:ext cx="683694" cy="518573"/>
              <a:chOff x="6621095" y="1452181"/>
              <a:chExt cx="330894" cy="250785"/>
            </a:xfrm>
          </p:grpSpPr>
          <p:sp>
            <p:nvSpPr>
              <p:cNvPr id="206" name="Google Shape;830;p18">
                <a:extLst>
                  <a:ext uri="{FF2B5EF4-FFF2-40B4-BE49-F238E27FC236}">
                    <a16:creationId xmlns:a16="http://schemas.microsoft.com/office/drawing/2014/main" id="{71226382-253C-4DF5-BE77-A0A04ACEE5B9}"/>
                  </a:ext>
                </a:extLst>
              </p:cNvPr>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7" name="Google Shape;831;p18">
                <a:extLst>
                  <a:ext uri="{FF2B5EF4-FFF2-40B4-BE49-F238E27FC236}">
                    <a16:creationId xmlns:a16="http://schemas.microsoft.com/office/drawing/2014/main" id="{01D57C46-F91C-4601-9560-F55B4DB5188F}"/>
                  </a:ext>
                </a:extLst>
              </p:cNvPr>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 name="Google Shape;832;p18">
                <a:extLst>
                  <a:ext uri="{FF2B5EF4-FFF2-40B4-BE49-F238E27FC236}">
                    <a16:creationId xmlns:a16="http://schemas.microsoft.com/office/drawing/2014/main" id="{9FEE0797-C350-4DE9-AED0-5D948EED70D9}"/>
                  </a:ext>
                </a:extLst>
              </p:cNvPr>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 name="Google Shape;833;p18">
                <a:extLst>
                  <a:ext uri="{FF2B5EF4-FFF2-40B4-BE49-F238E27FC236}">
                    <a16:creationId xmlns:a16="http://schemas.microsoft.com/office/drawing/2014/main" id="{CA05348F-7829-47E3-915B-0CE830336443}"/>
                  </a:ext>
                </a:extLst>
              </p:cNvPr>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 name="Google Shape;834;p18">
                <a:extLst>
                  <a:ext uri="{FF2B5EF4-FFF2-40B4-BE49-F238E27FC236}">
                    <a16:creationId xmlns:a16="http://schemas.microsoft.com/office/drawing/2014/main" id="{B09AE5D7-93F3-4FE2-9AA7-D0AB29F39AC5}"/>
                  </a:ext>
                </a:extLst>
              </p:cNvPr>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88" name="Google Shape;835;p18">
              <a:extLst>
                <a:ext uri="{FF2B5EF4-FFF2-40B4-BE49-F238E27FC236}">
                  <a16:creationId xmlns:a16="http://schemas.microsoft.com/office/drawing/2014/main" id="{E848CDF6-6640-4A66-9F0E-B31C268E1975}"/>
                </a:ext>
              </a:extLst>
            </p:cNvPr>
            <p:cNvSpPr/>
            <p:nvPr/>
          </p:nvSpPr>
          <p:spPr>
            <a:xfrm rot="-1803147">
              <a:off x="6082659" y="320502"/>
              <a:ext cx="40427" cy="70097"/>
            </a:xfrm>
            <a:custGeom>
              <a:avLst/>
              <a:gdLst/>
              <a:ahLst/>
              <a:cxnLst/>
              <a:rect l="l" t="t" r="r" b="b"/>
              <a:pathLst>
                <a:path w="49989" h="86677" extrusionOk="0">
                  <a:moveTo>
                    <a:pt x="49990" y="43339"/>
                  </a:moveTo>
                  <a:cubicBezTo>
                    <a:pt x="49990" y="67274"/>
                    <a:pt x="38799" y="86678"/>
                    <a:pt x="24995" y="86678"/>
                  </a:cubicBezTo>
                  <a:cubicBezTo>
                    <a:pt x="11190" y="86678"/>
                    <a:pt x="0" y="67274"/>
                    <a:pt x="0" y="43339"/>
                  </a:cubicBezTo>
                  <a:cubicBezTo>
                    <a:pt x="0" y="19403"/>
                    <a:pt x="11190" y="0"/>
                    <a:pt x="24995" y="0"/>
                  </a:cubicBezTo>
                  <a:cubicBezTo>
                    <a:pt x="38799" y="0"/>
                    <a:pt x="49990" y="19403"/>
                    <a:pt x="49990" y="43339"/>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9" name="Google Shape;836;p18">
              <a:extLst>
                <a:ext uri="{FF2B5EF4-FFF2-40B4-BE49-F238E27FC236}">
                  <a16:creationId xmlns:a16="http://schemas.microsoft.com/office/drawing/2014/main" id="{B39C3FAD-DA01-43EA-95A3-B5F1EC8D3AB4}"/>
                </a:ext>
              </a:extLst>
            </p:cNvPr>
            <p:cNvSpPr/>
            <p:nvPr/>
          </p:nvSpPr>
          <p:spPr>
            <a:xfrm>
              <a:off x="5777153" y="2115925"/>
              <a:ext cx="669353" cy="387341"/>
            </a:xfrm>
            <a:custGeom>
              <a:avLst/>
              <a:gdLst/>
              <a:ahLst/>
              <a:cxnLst/>
              <a:rect l="l" t="t" r="r" b="b"/>
              <a:pathLst>
                <a:path w="828920" h="479679" extrusionOk="0">
                  <a:moveTo>
                    <a:pt x="828920" y="239840"/>
                  </a:moveTo>
                  <a:cubicBezTo>
                    <a:pt x="828920" y="372299"/>
                    <a:pt x="643360" y="479679"/>
                    <a:pt x="414460" y="479679"/>
                  </a:cubicBezTo>
                  <a:cubicBezTo>
                    <a:pt x="185560" y="479679"/>
                    <a:pt x="0" y="372299"/>
                    <a:pt x="0" y="239840"/>
                  </a:cubicBezTo>
                  <a:cubicBezTo>
                    <a:pt x="0" y="107380"/>
                    <a:pt x="185560" y="0"/>
                    <a:pt x="414460" y="0"/>
                  </a:cubicBezTo>
                  <a:cubicBezTo>
                    <a:pt x="643360" y="0"/>
                    <a:pt x="828920" y="107380"/>
                    <a:pt x="828920" y="239840"/>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0" name="Google Shape;837;p18">
              <a:extLst>
                <a:ext uri="{FF2B5EF4-FFF2-40B4-BE49-F238E27FC236}">
                  <a16:creationId xmlns:a16="http://schemas.microsoft.com/office/drawing/2014/main" id="{40FE7477-DEF9-456A-8F8B-C92752C00297}"/>
                </a:ext>
              </a:extLst>
            </p:cNvPr>
            <p:cNvSpPr/>
            <p:nvPr/>
          </p:nvSpPr>
          <p:spPr>
            <a:xfrm>
              <a:off x="5964040" y="276791"/>
              <a:ext cx="375852" cy="551229"/>
            </a:xfrm>
            <a:custGeom>
              <a:avLst/>
              <a:gdLst/>
              <a:ahLst/>
              <a:cxnLst/>
              <a:rect l="l" t="t" r="r" b="b"/>
              <a:pathLst>
                <a:path w="465451" h="682637" extrusionOk="0">
                  <a:moveTo>
                    <a:pt x="164035" y="22597"/>
                  </a:moveTo>
                  <a:cubicBezTo>
                    <a:pt x="182568" y="-7216"/>
                    <a:pt x="324079" y="-26837"/>
                    <a:pt x="370648" y="93368"/>
                  </a:cubicBezTo>
                  <a:cubicBezTo>
                    <a:pt x="388325" y="138898"/>
                    <a:pt x="385569" y="255293"/>
                    <a:pt x="400299" y="328540"/>
                  </a:cubicBezTo>
                  <a:cubicBezTo>
                    <a:pt x="415030" y="401788"/>
                    <a:pt x="449909" y="442840"/>
                    <a:pt x="462359" y="502562"/>
                  </a:cubicBezTo>
                  <a:cubicBezTo>
                    <a:pt x="474809" y="562284"/>
                    <a:pt x="454471" y="661534"/>
                    <a:pt x="311724" y="679060"/>
                  </a:cubicBezTo>
                  <a:cubicBezTo>
                    <a:pt x="168977" y="696586"/>
                    <a:pt x="59209" y="646390"/>
                    <a:pt x="25470" y="600765"/>
                  </a:cubicBezTo>
                  <a:cubicBezTo>
                    <a:pt x="-8268" y="555140"/>
                    <a:pt x="-8934" y="457890"/>
                    <a:pt x="26135" y="406169"/>
                  </a:cubicBezTo>
                  <a:cubicBezTo>
                    <a:pt x="61204" y="354448"/>
                    <a:pt x="87720" y="311776"/>
                    <a:pt x="86865" y="24424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 name="Google Shape;838;p18">
              <a:extLst>
                <a:ext uri="{FF2B5EF4-FFF2-40B4-BE49-F238E27FC236}">
                  <a16:creationId xmlns:a16="http://schemas.microsoft.com/office/drawing/2014/main" id="{20F9AA33-23A4-4BB1-A72C-EDF1C7D0CBB6}"/>
                </a:ext>
              </a:extLst>
            </p:cNvPr>
            <p:cNvSpPr/>
            <p:nvPr/>
          </p:nvSpPr>
          <p:spPr>
            <a:xfrm>
              <a:off x="5952425" y="673402"/>
              <a:ext cx="70057" cy="407712"/>
            </a:xfrm>
            <a:custGeom>
              <a:avLst/>
              <a:gdLst/>
              <a:ahLst/>
              <a:cxnLst/>
              <a:rect l="l" t="t" r="r" b="b"/>
              <a:pathLst>
                <a:path w="86758" h="504907" extrusionOk="0">
                  <a:moveTo>
                    <a:pt x="8870" y="34023"/>
                  </a:moveTo>
                  <a:cubicBezTo>
                    <a:pt x="8870" y="34023"/>
                    <a:pt x="-24678" y="271196"/>
                    <a:pt x="38712" y="439789"/>
                  </a:cubicBezTo>
                  <a:cubicBezTo>
                    <a:pt x="102102" y="608381"/>
                    <a:pt x="84520" y="396355"/>
                    <a:pt x="84520" y="396355"/>
                  </a:cubicBezTo>
                  <a:lnTo>
                    <a:pt x="69314" y="345967"/>
                  </a:lnTo>
                  <a:cubicBezTo>
                    <a:pt x="69314" y="345967"/>
                    <a:pt x="56579" y="152038"/>
                    <a:pt x="61807" y="104508"/>
                  </a:cubicBezTo>
                  <a:cubicBezTo>
                    <a:pt x="67033" y="56979"/>
                    <a:pt x="65798" y="16116"/>
                    <a:pt x="69314" y="12306"/>
                  </a:cubicBezTo>
                  <a:cubicBezTo>
                    <a:pt x="72831" y="8497"/>
                    <a:pt x="56674" y="972"/>
                    <a:pt x="50307" y="19"/>
                  </a:cubicBezTo>
                  <a:cubicBezTo>
                    <a:pt x="43939" y="-933"/>
                    <a:pt x="8870" y="34023"/>
                    <a:pt x="8870" y="34023"/>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 name="Google Shape;839;p18">
              <a:extLst>
                <a:ext uri="{FF2B5EF4-FFF2-40B4-BE49-F238E27FC236}">
                  <a16:creationId xmlns:a16="http://schemas.microsoft.com/office/drawing/2014/main" id="{2D02C6AC-A67D-485E-870E-A9C17B6A7480}"/>
                </a:ext>
              </a:extLst>
            </p:cNvPr>
            <p:cNvSpPr/>
            <p:nvPr/>
          </p:nvSpPr>
          <p:spPr>
            <a:xfrm>
              <a:off x="5992903" y="271657"/>
              <a:ext cx="179035" cy="222681"/>
            </a:xfrm>
            <a:custGeom>
              <a:avLst/>
              <a:gdLst/>
              <a:ahLst/>
              <a:cxnLst/>
              <a:rect l="l" t="t" r="r" b="b"/>
              <a:pathLst>
                <a:path w="221715" h="275766" extrusionOk="0">
                  <a:moveTo>
                    <a:pt x="221716" y="8191"/>
                  </a:moveTo>
                  <a:cubicBezTo>
                    <a:pt x="221716" y="8191"/>
                    <a:pt x="115178" y="-22575"/>
                    <a:pt x="50648" y="35147"/>
                  </a:cubicBezTo>
                  <a:cubicBezTo>
                    <a:pt x="-8371" y="87915"/>
                    <a:pt x="-3429" y="159734"/>
                    <a:pt x="5125" y="193452"/>
                  </a:cubicBezTo>
                  <a:cubicBezTo>
                    <a:pt x="13678" y="227171"/>
                    <a:pt x="30975" y="273176"/>
                    <a:pt x="57681" y="275748"/>
                  </a:cubicBezTo>
                  <a:cubicBezTo>
                    <a:pt x="84386" y="278320"/>
                    <a:pt x="221716" y="8191"/>
                    <a:pt x="221716" y="819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 name="Google Shape;840;p18">
              <a:extLst>
                <a:ext uri="{FF2B5EF4-FFF2-40B4-BE49-F238E27FC236}">
                  <a16:creationId xmlns:a16="http://schemas.microsoft.com/office/drawing/2014/main" id="{78E54328-B6F2-4606-8303-3FC5D5433674}"/>
                </a:ext>
              </a:extLst>
            </p:cNvPr>
            <p:cNvSpPr/>
            <p:nvPr/>
          </p:nvSpPr>
          <p:spPr>
            <a:xfrm>
              <a:off x="6027515" y="513497"/>
              <a:ext cx="222025" cy="248990"/>
            </a:xfrm>
            <a:custGeom>
              <a:avLst/>
              <a:gdLst/>
              <a:ahLst/>
              <a:cxnLst/>
              <a:rect l="l" t="t" r="r" b="b"/>
              <a:pathLst>
                <a:path w="274953" h="308347" extrusionOk="0">
                  <a:moveTo>
                    <a:pt x="219342" y="0"/>
                  </a:moveTo>
                  <a:cubicBezTo>
                    <a:pt x="219342" y="0"/>
                    <a:pt x="212310" y="119063"/>
                    <a:pt x="214495" y="127825"/>
                  </a:cubicBezTo>
                  <a:cubicBezTo>
                    <a:pt x="216681" y="136588"/>
                    <a:pt x="261159" y="144971"/>
                    <a:pt x="273609" y="155353"/>
                  </a:cubicBezTo>
                  <a:cubicBezTo>
                    <a:pt x="286059" y="165735"/>
                    <a:pt x="208983" y="286512"/>
                    <a:pt x="169828" y="304419"/>
                  </a:cubicBezTo>
                  <a:cubicBezTo>
                    <a:pt x="130672" y="322326"/>
                    <a:pt x="9308" y="276606"/>
                    <a:pt x="945" y="216122"/>
                  </a:cubicBezTo>
                  <a:cubicBezTo>
                    <a:pt x="-6848" y="160401"/>
                    <a:pt x="35634" y="117158"/>
                    <a:pt x="51981" y="101822"/>
                  </a:cubicBezTo>
                  <a:cubicBezTo>
                    <a:pt x="63100" y="100841"/>
                    <a:pt x="74276" y="100555"/>
                    <a:pt x="85434" y="100965"/>
                  </a:cubicBezTo>
                  <a:lnTo>
                    <a:pt x="89045" y="43243"/>
                  </a:lnTo>
                  <a:cubicBezTo>
                    <a:pt x="142457" y="26575"/>
                    <a:pt x="219342" y="0"/>
                    <a:pt x="219342"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4" name="Google Shape;841;p18">
              <a:extLst>
                <a:ext uri="{FF2B5EF4-FFF2-40B4-BE49-F238E27FC236}">
                  <a16:creationId xmlns:a16="http://schemas.microsoft.com/office/drawing/2014/main" id="{42386364-1509-4AFD-8A63-DD4F4A81FEA3}"/>
                </a:ext>
              </a:extLst>
            </p:cNvPr>
            <p:cNvSpPr/>
            <p:nvPr/>
          </p:nvSpPr>
          <p:spPr>
            <a:xfrm>
              <a:off x="5963282" y="594790"/>
              <a:ext cx="323371" cy="372912"/>
            </a:xfrm>
            <a:custGeom>
              <a:avLst/>
              <a:gdLst/>
              <a:ahLst/>
              <a:cxnLst/>
              <a:rect l="l" t="t" r="r" b="b"/>
              <a:pathLst>
                <a:path w="400459" h="461811" extrusionOk="0">
                  <a:moveTo>
                    <a:pt x="315417" y="38688"/>
                  </a:moveTo>
                  <a:cubicBezTo>
                    <a:pt x="348776" y="43832"/>
                    <a:pt x="386981" y="61739"/>
                    <a:pt x="392208" y="80027"/>
                  </a:cubicBezTo>
                  <a:cubicBezTo>
                    <a:pt x="398290" y="101363"/>
                    <a:pt x="411216" y="202042"/>
                    <a:pt x="382704" y="278718"/>
                  </a:cubicBezTo>
                  <a:cubicBezTo>
                    <a:pt x="354193" y="355394"/>
                    <a:pt x="334330" y="404067"/>
                    <a:pt x="317793" y="437024"/>
                  </a:cubicBezTo>
                  <a:cubicBezTo>
                    <a:pt x="317793" y="437024"/>
                    <a:pt x="173431" y="499126"/>
                    <a:pt x="57009" y="426737"/>
                  </a:cubicBezTo>
                  <a:cubicBezTo>
                    <a:pt x="57009" y="426737"/>
                    <a:pt x="49026" y="344631"/>
                    <a:pt x="48456" y="300721"/>
                  </a:cubicBezTo>
                  <a:cubicBezTo>
                    <a:pt x="-58937" y="206804"/>
                    <a:pt x="32870" y="91171"/>
                    <a:pt x="123916" y="969"/>
                  </a:cubicBezTo>
                  <a:cubicBezTo>
                    <a:pt x="134807" y="-136"/>
                    <a:pt x="145784" y="-298"/>
                    <a:pt x="156704" y="493"/>
                  </a:cubicBezTo>
                  <a:cubicBezTo>
                    <a:pt x="156704" y="493"/>
                    <a:pt x="75447" y="96791"/>
                    <a:pt x="131899" y="151464"/>
                  </a:cubicBezTo>
                  <a:cubicBezTo>
                    <a:pt x="252693" y="114793"/>
                    <a:pt x="276737" y="60405"/>
                    <a:pt x="315417" y="38688"/>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5" name="Google Shape;842;p18">
              <a:extLst>
                <a:ext uri="{FF2B5EF4-FFF2-40B4-BE49-F238E27FC236}">
                  <a16:creationId xmlns:a16="http://schemas.microsoft.com/office/drawing/2014/main" id="{2B5211DE-A335-405A-9A4D-2288444A211A}"/>
                </a:ext>
              </a:extLst>
            </p:cNvPr>
            <p:cNvSpPr/>
            <p:nvPr/>
          </p:nvSpPr>
          <p:spPr>
            <a:xfrm>
              <a:off x="6020709" y="289521"/>
              <a:ext cx="238064" cy="294179"/>
            </a:xfrm>
            <a:custGeom>
              <a:avLst/>
              <a:gdLst/>
              <a:ahLst/>
              <a:cxnLst/>
              <a:rect l="l" t="t" r="r" b="b"/>
              <a:pathLst>
                <a:path w="294816" h="364308" extrusionOk="0">
                  <a:moveTo>
                    <a:pt x="6143" y="129898"/>
                  </a:moveTo>
                  <a:lnTo>
                    <a:pt x="6143" y="129898"/>
                  </a:lnTo>
                  <a:cubicBezTo>
                    <a:pt x="18118" y="53698"/>
                    <a:pt x="73240" y="-4405"/>
                    <a:pt x="151931" y="263"/>
                  </a:cubicBezTo>
                  <a:cubicBezTo>
                    <a:pt x="235318" y="4873"/>
                    <a:pt x="299183" y="76348"/>
                    <a:pt x="294583" y="159921"/>
                  </a:cubicBezTo>
                  <a:cubicBezTo>
                    <a:pt x="291970" y="207365"/>
                    <a:pt x="267307" y="250837"/>
                    <a:pt x="227961" y="277345"/>
                  </a:cubicBezTo>
                  <a:cubicBezTo>
                    <a:pt x="225244" y="288937"/>
                    <a:pt x="221157" y="300157"/>
                    <a:pt x="215797" y="310778"/>
                  </a:cubicBezTo>
                  <a:cubicBezTo>
                    <a:pt x="187855" y="343353"/>
                    <a:pt x="113916" y="363927"/>
                    <a:pt x="89492" y="364308"/>
                  </a:cubicBezTo>
                  <a:cubicBezTo>
                    <a:pt x="68298" y="364308"/>
                    <a:pt x="50146" y="344782"/>
                    <a:pt x="30283" y="311921"/>
                  </a:cubicBezTo>
                  <a:cubicBezTo>
                    <a:pt x="-10774" y="243436"/>
                    <a:pt x="-319" y="167617"/>
                    <a:pt x="6143" y="129898"/>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6" name="Google Shape;843;p18">
              <a:extLst>
                <a:ext uri="{FF2B5EF4-FFF2-40B4-BE49-F238E27FC236}">
                  <a16:creationId xmlns:a16="http://schemas.microsoft.com/office/drawing/2014/main" id="{82C7C879-3E4C-4297-ACD8-49D878894D6F}"/>
                </a:ext>
              </a:extLst>
            </p:cNvPr>
            <p:cNvSpPr/>
            <p:nvPr/>
          </p:nvSpPr>
          <p:spPr>
            <a:xfrm>
              <a:off x="6029967" y="288305"/>
              <a:ext cx="239492" cy="225171"/>
            </a:xfrm>
            <a:custGeom>
              <a:avLst/>
              <a:gdLst/>
              <a:ahLst/>
              <a:cxnLst/>
              <a:rect l="l" t="t" r="r" b="b"/>
              <a:pathLst>
                <a:path w="296585" h="278850" extrusionOk="0">
                  <a:moveTo>
                    <a:pt x="164891" y="3197"/>
                  </a:moveTo>
                  <a:cubicBezTo>
                    <a:pt x="220108" y="13961"/>
                    <a:pt x="265441" y="29582"/>
                    <a:pt x="280457" y="83874"/>
                  </a:cubicBezTo>
                  <a:cubicBezTo>
                    <a:pt x="290721" y="121307"/>
                    <a:pt x="304121" y="192554"/>
                    <a:pt x="291386" y="222653"/>
                  </a:cubicBezTo>
                  <a:lnTo>
                    <a:pt x="283403" y="244370"/>
                  </a:lnTo>
                  <a:lnTo>
                    <a:pt x="216876" y="278851"/>
                  </a:lnTo>
                  <a:cubicBezTo>
                    <a:pt x="216876" y="278851"/>
                    <a:pt x="185704" y="252848"/>
                    <a:pt x="195398" y="176457"/>
                  </a:cubicBezTo>
                  <a:cubicBezTo>
                    <a:pt x="194980" y="166227"/>
                    <a:pt x="191692" y="156321"/>
                    <a:pt x="185894" y="147882"/>
                  </a:cubicBezTo>
                  <a:cubicBezTo>
                    <a:pt x="181580" y="140729"/>
                    <a:pt x="178367" y="132956"/>
                    <a:pt x="176390" y="124832"/>
                  </a:cubicBezTo>
                  <a:cubicBezTo>
                    <a:pt x="168531" y="104162"/>
                    <a:pt x="153001" y="87332"/>
                    <a:pt x="133053" y="77873"/>
                  </a:cubicBezTo>
                  <a:cubicBezTo>
                    <a:pt x="83348" y="49870"/>
                    <a:pt x="10454" y="74063"/>
                    <a:pt x="0" y="84160"/>
                  </a:cubicBezTo>
                  <a:cubicBezTo>
                    <a:pt x="33929" y="14627"/>
                    <a:pt x="100645" y="-9376"/>
                    <a:pt x="164891" y="3197"/>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7" name="Google Shape;844;p18">
              <a:extLst>
                <a:ext uri="{FF2B5EF4-FFF2-40B4-BE49-F238E27FC236}">
                  <a16:creationId xmlns:a16="http://schemas.microsoft.com/office/drawing/2014/main" id="{14A5A687-D153-41F6-A966-18A54FA3C9DB}"/>
                </a:ext>
              </a:extLst>
            </p:cNvPr>
            <p:cNvSpPr/>
            <p:nvPr/>
          </p:nvSpPr>
          <p:spPr>
            <a:xfrm>
              <a:off x="6069645" y="2237688"/>
              <a:ext cx="188076" cy="143860"/>
            </a:xfrm>
            <a:custGeom>
              <a:avLst/>
              <a:gdLst/>
              <a:ahLst/>
              <a:cxnLst/>
              <a:rect l="l" t="t" r="r" b="b"/>
              <a:pathLst>
                <a:path w="232912" h="178155" extrusionOk="0">
                  <a:moveTo>
                    <a:pt x="216022" y="5"/>
                  </a:moveTo>
                  <a:cubicBezTo>
                    <a:pt x="188081" y="22769"/>
                    <a:pt x="144649" y="7053"/>
                    <a:pt x="142558" y="9053"/>
                  </a:cubicBezTo>
                  <a:cubicBezTo>
                    <a:pt x="114047" y="37628"/>
                    <a:pt x="71755" y="62489"/>
                    <a:pt x="40202" y="87444"/>
                  </a:cubicBezTo>
                  <a:cubicBezTo>
                    <a:pt x="22810" y="101160"/>
                    <a:pt x="-4276" y="119543"/>
                    <a:pt x="571" y="145927"/>
                  </a:cubicBezTo>
                  <a:cubicBezTo>
                    <a:pt x="9410" y="193076"/>
                    <a:pt x="84775" y="178598"/>
                    <a:pt x="113191" y="164120"/>
                  </a:cubicBezTo>
                  <a:cubicBezTo>
                    <a:pt x="141608" y="149642"/>
                    <a:pt x="164797" y="126020"/>
                    <a:pt x="191692" y="109066"/>
                  </a:cubicBezTo>
                  <a:cubicBezTo>
                    <a:pt x="210700" y="97064"/>
                    <a:pt x="229708" y="90873"/>
                    <a:pt x="232749" y="66584"/>
                  </a:cubicBezTo>
                  <a:cubicBezTo>
                    <a:pt x="234555" y="51916"/>
                    <a:pt x="220964" y="-567"/>
                    <a:pt x="216022" y="5"/>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8" name="Google Shape;845;p18">
              <a:extLst>
                <a:ext uri="{FF2B5EF4-FFF2-40B4-BE49-F238E27FC236}">
                  <a16:creationId xmlns:a16="http://schemas.microsoft.com/office/drawing/2014/main" id="{B94E243C-7195-4CE2-A709-93022F0DA69A}"/>
                </a:ext>
              </a:extLst>
            </p:cNvPr>
            <p:cNvSpPr/>
            <p:nvPr/>
          </p:nvSpPr>
          <p:spPr>
            <a:xfrm>
              <a:off x="6070415" y="2283614"/>
              <a:ext cx="187263" cy="97891"/>
            </a:xfrm>
            <a:custGeom>
              <a:avLst/>
              <a:gdLst/>
              <a:ahLst/>
              <a:cxnLst/>
              <a:rect l="l" t="t" r="r" b="b"/>
              <a:pathLst>
                <a:path w="231905" h="121227" extrusionOk="0">
                  <a:moveTo>
                    <a:pt x="231417" y="0"/>
                  </a:moveTo>
                  <a:cubicBezTo>
                    <a:pt x="227711" y="23241"/>
                    <a:pt x="209083" y="29623"/>
                    <a:pt x="190076" y="41434"/>
                  </a:cubicBezTo>
                  <a:cubicBezTo>
                    <a:pt x="162705" y="58483"/>
                    <a:pt x="138660" y="83058"/>
                    <a:pt x="110244" y="97441"/>
                  </a:cubicBezTo>
                  <a:cubicBezTo>
                    <a:pt x="84013" y="110776"/>
                    <a:pt x="18437" y="124015"/>
                    <a:pt x="0" y="90392"/>
                  </a:cubicBezTo>
                  <a:cubicBezTo>
                    <a:pt x="10074" y="135826"/>
                    <a:pt x="84108" y="121539"/>
                    <a:pt x="112240" y="107251"/>
                  </a:cubicBezTo>
                  <a:cubicBezTo>
                    <a:pt x="140371" y="92964"/>
                    <a:pt x="163845" y="69151"/>
                    <a:pt x="190741" y="52197"/>
                  </a:cubicBezTo>
                  <a:cubicBezTo>
                    <a:pt x="209748" y="40196"/>
                    <a:pt x="228756" y="34004"/>
                    <a:pt x="231797" y="9715"/>
                  </a:cubicBezTo>
                  <a:cubicBezTo>
                    <a:pt x="232025" y="6477"/>
                    <a:pt x="231892" y="3219"/>
                    <a:pt x="23141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9" name="Google Shape;846;p18">
              <a:extLst>
                <a:ext uri="{FF2B5EF4-FFF2-40B4-BE49-F238E27FC236}">
                  <a16:creationId xmlns:a16="http://schemas.microsoft.com/office/drawing/2014/main" id="{A1E5F78B-5351-467B-92C3-478B63A44F55}"/>
                </a:ext>
              </a:extLst>
            </p:cNvPr>
            <p:cNvSpPr/>
            <p:nvPr/>
          </p:nvSpPr>
          <p:spPr>
            <a:xfrm>
              <a:off x="5927157" y="2205996"/>
              <a:ext cx="172547" cy="133696"/>
            </a:xfrm>
            <a:custGeom>
              <a:avLst/>
              <a:gdLst/>
              <a:ahLst/>
              <a:cxnLst/>
              <a:rect l="l" t="t" r="r" b="b"/>
              <a:pathLst>
                <a:path w="213680" h="165568" extrusionOk="0">
                  <a:moveTo>
                    <a:pt x="196496" y="5"/>
                  </a:moveTo>
                  <a:cubicBezTo>
                    <a:pt x="170931" y="20864"/>
                    <a:pt x="132345" y="9530"/>
                    <a:pt x="130445" y="11054"/>
                  </a:cubicBezTo>
                  <a:cubicBezTo>
                    <a:pt x="104404" y="37247"/>
                    <a:pt x="65819" y="59726"/>
                    <a:pt x="36927" y="82491"/>
                  </a:cubicBezTo>
                  <a:cubicBezTo>
                    <a:pt x="20961" y="95064"/>
                    <a:pt x="-3939" y="111924"/>
                    <a:pt x="528" y="136022"/>
                  </a:cubicBezTo>
                  <a:cubicBezTo>
                    <a:pt x="8606" y="179265"/>
                    <a:pt x="77604" y="165930"/>
                    <a:pt x="103644" y="152786"/>
                  </a:cubicBezTo>
                  <a:cubicBezTo>
                    <a:pt x="129684" y="139641"/>
                    <a:pt x="151163" y="117638"/>
                    <a:pt x="175588" y="102303"/>
                  </a:cubicBezTo>
                  <a:cubicBezTo>
                    <a:pt x="193170" y="91350"/>
                    <a:pt x="210466" y="85634"/>
                    <a:pt x="213603" y="63441"/>
                  </a:cubicBezTo>
                  <a:cubicBezTo>
                    <a:pt x="214838" y="50011"/>
                    <a:pt x="201058" y="-567"/>
                    <a:pt x="196496" y="5"/>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0" name="Google Shape;847;p18">
              <a:extLst>
                <a:ext uri="{FF2B5EF4-FFF2-40B4-BE49-F238E27FC236}">
                  <a16:creationId xmlns:a16="http://schemas.microsoft.com/office/drawing/2014/main" id="{429D280F-641C-4142-9408-BDE4F0FB8BBB}"/>
                </a:ext>
              </a:extLst>
            </p:cNvPr>
            <p:cNvSpPr/>
            <p:nvPr/>
          </p:nvSpPr>
          <p:spPr>
            <a:xfrm>
              <a:off x="5927737" y="2249998"/>
              <a:ext cx="171800" cy="89748"/>
            </a:xfrm>
            <a:custGeom>
              <a:avLst/>
              <a:gdLst/>
              <a:ahLst/>
              <a:cxnLst/>
              <a:rect l="l" t="t" r="r" b="b"/>
              <a:pathLst>
                <a:path w="212755" h="111143" extrusionOk="0">
                  <a:moveTo>
                    <a:pt x="212124" y="0"/>
                  </a:moveTo>
                  <a:cubicBezTo>
                    <a:pt x="208798" y="21241"/>
                    <a:pt x="191691" y="27146"/>
                    <a:pt x="174109" y="38100"/>
                  </a:cubicBezTo>
                  <a:cubicBezTo>
                    <a:pt x="149019" y="53721"/>
                    <a:pt x="126590" y="76200"/>
                    <a:pt x="100930" y="89344"/>
                  </a:cubicBezTo>
                  <a:cubicBezTo>
                    <a:pt x="76886" y="101632"/>
                    <a:pt x="16917" y="113728"/>
                    <a:pt x="0" y="82867"/>
                  </a:cubicBezTo>
                  <a:cubicBezTo>
                    <a:pt x="9504" y="124492"/>
                    <a:pt x="76980" y="111442"/>
                    <a:pt x="102736" y="98393"/>
                  </a:cubicBezTo>
                  <a:cubicBezTo>
                    <a:pt x="128491" y="85344"/>
                    <a:pt x="150255" y="63246"/>
                    <a:pt x="174679" y="47911"/>
                  </a:cubicBezTo>
                  <a:cubicBezTo>
                    <a:pt x="192261" y="36957"/>
                    <a:pt x="209558" y="31242"/>
                    <a:pt x="212694" y="9049"/>
                  </a:cubicBezTo>
                  <a:cubicBezTo>
                    <a:pt x="212866" y="6020"/>
                    <a:pt x="212676" y="2981"/>
                    <a:pt x="212124"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1" name="Google Shape;848;p18">
              <a:extLst>
                <a:ext uri="{FF2B5EF4-FFF2-40B4-BE49-F238E27FC236}">
                  <a16:creationId xmlns:a16="http://schemas.microsoft.com/office/drawing/2014/main" id="{466F3E86-01C9-4013-A3F2-2916ACA43521}"/>
                </a:ext>
              </a:extLst>
            </p:cNvPr>
            <p:cNvSpPr/>
            <p:nvPr/>
          </p:nvSpPr>
          <p:spPr>
            <a:xfrm>
              <a:off x="5955035" y="963103"/>
              <a:ext cx="368082" cy="1288142"/>
            </a:xfrm>
            <a:custGeom>
              <a:avLst/>
              <a:gdLst/>
              <a:ahLst/>
              <a:cxnLst/>
              <a:rect l="l" t="t" r="r" b="b"/>
              <a:pathLst>
                <a:path w="455829" h="1595222" extrusionOk="0">
                  <a:moveTo>
                    <a:pt x="11434" y="236696"/>
                  </a:moveTo>
                  <a:cubicBezTo>
                    <a:pt x="23694" y="140208"/>
                    <a:pt x="58953" y="0"/>
                    <a:pt x="58953" y="0"/>
                  </a:cubicBezTo>
                  <a:cubicBezTo>
                    <a:pt x="92720" y="15859"/>
                    <a:pt x="129281" y="24889"/>
                    <a:pt x="166536" y="26575"/>
                  </a:cubicBezTo>
                  <a:cubicBezTo>
                    <a:pt x="228691" y="29718"/>
                    <a:pt x="328101" y="10859"/>
                    <a:pt x="328101" y="10859"/>
                  </a:cubicBezTo>
                  <a:cubicBezTo>
                    <a:pt x="345540" y="41281"/>
                    <a:pt x="364576" y="70752"/>
                    <a:pt x="385123" y="99155"/>
                  </a:cubicBezTo>
                  <a:cubicBezTo>
                    <a:pt x="412875" y="137731"/>
                    <a:pt x="466856" y="222409"/>
                    <a:pt x="453836" y="370332"/>
                  </a:cubicBezTo>
                  <a:cubicBezTo>
                    <a:pt x="445282" y="467011"/>
                    <a:pt x="391301" y="877443"/>
                    <a:pt x="391301" y="877443"/>
                  </a:cubicBezTo>
                  <a:cubicBezTo>
                    <a:pt x="412295" y="946490"/>
                    <a:pt x="423452" y="1018156"/>
                    <a:pt x="424469" y="1090327"/>
                  </a:cubicBezTo>
                  <a:cubicBezTo>
                    <a:pt x="423899" y="1150048"/>
                    <a:pt x="408218" y="1251490"/>
                    <a:pt x="390635" y="1345311"/>
                  </a:cubicBezTo>
                  <a:lnTo>
                    <a:pt x="358418" y="1578293"/>
                  </a:lnTo>
                  <a:cubicBezTo>
                    <a:pt x="358418" y="1578293"/>
                    <a:pt x="315556" y="1609344"/>
                    <a:pt x="284953" y="1587341"/>
                  </a:cubicBezTo>
                  <a:lnTo>
                    <a:pt x="288850" y="1359408"/>
                  </a:lnTo>
                  <a:cubicBezTo>
                    <a:pt x="285049" y="1303592"/>
                    <a:pt x="279346" y="1221296"/>
                    <a:pt x="276020" y="1168908"/>
                  </a:cubicBezTo>
                  <a:cubicBezTo>
                    <a:pt x="270223" y="1083183"/>
                    <a:pt x="254921" y="947356"/>
                    <a:pt x="250550" y="913352"/>
                  </a:cubicBezTo>
                  <a:cubicBezTo>
                    <a:pt x="246178" y="879348"/>
                    <a:pt x="235249" y="820103"/>
                    <a:pt x="230117" y="753618"/>
                  </a:cubicBezTo>
                  <a:cubicBezTo>
                    <a:pt x="224985" y="687134"/>
                    <a:pt x="199895" y="349282"/>
                    <a:pt x="199895" y="349282"/>
                  </a:cubicBezTo>
                  <a:lnTo>
                    <a:pt x="196473" y="412528"/>
                  </a:lnTo>
                  <a:cubicBezTo>
                    <a:pt x="196473" y="412528"/>
                    <a:pt x="193147" y="515303"/>
                    <a:pt x="178416" y="641985"/>
                  </a:cubicBezTo>
                  <a:cubicBezTo>
                    <a:pt x="163685" y="768668"/>
                    <a:pt x="158553" y="824960"/>
                    <a:pt x="158553" y="824960"/>
                  </a:cubicBezTo>
                  <a:cubicBezTo>
                    <a:pt x="158553" y="824960"/>
                    <a:pt x="184118" y="872109"/>
                    <a:pt x="187065" y="906780"/>
                  </a:cubicBezTo>
                  <a:cubicBezTo>
                    <a:pt x="189630" y="934212"/>
                    <a:pt x="220898" y="1150906"/>
                    <a:pt x="202271" y="1261110"/>
                  </a:cubicBezTo>
                  <a:lnTo>
                    <a:pt x="164256" y="1541336"/>
                  </a:lnTo>
                  <a:cubicBezTo>
                    <a:pt x="144782" y="1554832"/>
                    <a:pt x="120015" y="1558090"/>
                    <a:pt x="97729" y="1550098"/>
                  </a:cubicBezTo>
                  <a:lnTo>
                    <a:pt x="75205" y="1267682"/>
                  </a:lnTo>
                  <a:cubicBezTo>
                    <a:pt x="60094" y="1160145"/>
                    <a:pt x="27686" y="932307"/>
                    <a:pt x="23124" y="902684"/>
                  </a:cubicBezTo>
                  <a:cubicBezTo>
                    <a:pt x="16662" y="863727"/>
                    <a:pt x="11340" y="844487"/>
                    <a:pt x="4117" y="721709"/>
                  </a:cubicBezTo>
                  <a:cubicBezTo>
                    <a:pt x="-3106" y="598932"/>
                    <a:pt x="-920" y="333185"/>
                    <a:pt x="11434" y="236696"/>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2" name="Google Shape;849;p18">
              <a:extLst>
                <a:ext uri="{FF2B5EF4-FFF2-40B4-BE49-F238E27FC236}">
                  <a16:creationId xmlns:a16="http://schemas.microsoft.com/office/drawing/2014/main" id="{FE6EADD1-993C-4167-9E3D-582EF64ED4BF}"/>
                </a:ext>
              </a:extLst>
            </p:cNvPr>
            <p:cNvSpPr/>
            <p:nvPr/>
          </p:nvSpPr>
          <p:spPr>
            <a:xfrm>
              <a:off x="5939457" y="937334"/>
              <a:ext cx="391797" cy="856741"/>
            </a:xfrm>
            <a:custGeom>
              <a:avLst/>
              <a:gdLst/>
              <a:ahLst/>
              <a:cxnLst/>
              <a:rect l="l" t="t" r="r" b="b"/>
              <a:pathLst>
                <a:path w="485198" h="1060979" extrusionOk="0">
                  <a:moveTo>
                    <a:pt x="347391" y="12859"/>
                  </a:moveTo>
                  <a:lnTo>
                    <a:pt x="430264" y="179832"/>
                  </a:lnTo>
                  <a:cubicBezTo>
                    <a:pt x="430264" y="179832"/>
                    <a:pt x="556855" y="365474"/>
                    <a:pt x="425702" y="842772"/>
                  </a:cubicBezTo>
                  <a:lnTo>
                    <a:pt x="450317" y="990029"/>
                  </a:lnTo>
                  <a:cubicBezTo>
                    <a:pt x="450317" y="990029"/>
                    <a:pt x="202078" y="1149668"/>
                    <a:pt x="35952" y="990029"/>
                  </a:cubicBezTo>
                  <a:cubicBezTo>
                    <a:pt x="35952" y="990029"/>
                    <a:pt x="-21641" y="548926"/>
                    <a:pt x="8961" y="345567"/>
                  </a:cubicBezTo>
                  <a:cubicBezTo>
                    <a:pt x="26011" y="228591"/>
                    <a:pt x="51871" y="113071"/>
                    <a:pt x="86322" y="0"/>
                  </a:cubicBezTo>
                  <a:cubicBezTo>
                    <a:pt x="86322" y="0"/>
                    <a:pt x="126998" y="45053"/>
                    <a:pt x="336367" y="15335"/>
                  </a:cubicBezTo>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3" name="Google Shape;850;p18">
              <a:extLst>
                <a:ext uri="{FF2B5EF4-FFF2-40B4-BE49-F238E27FC236}">
                  <a16:creationId xmlns:a16="http://schemas.microsoft.com/office/drawing/2014/main" id="{E6952970-A902-4602-A34F-3A472C0F29B2}"/>
                </a:ext>
              </a:extLst>
            </p:cNvPr>
            <p:cNvSpPr/>
            <p:nvPr/>
          </p:nvSpPr>
          <p:spPr>
            <a:xfrm>
              <a:off x="5733626" y="681017"/>
              <a:ext cx="564393" cy="492344"/>
            </a:xfrm>
            <a:custGeom>
              <a:avLst/>
              <a:gdLst/>
              <a:ahLst/>
              <a:cxnLst/>
              <a:rect l="l" t="t" r="r" b="b"/>
              <a:pathLst>
                <a:path w="698939" h="609714" extrusionOk="0">
                  <a:moveTo>
                    <a:pt x="82790" y="448837"/>
                  </a:moveTo>
                  <a:cubicBezTo>
                    <a:pt x="101798" y="452457"/>
                    <a:pt x="119950" y="448361"/>
                    <a:pt x="146561" y="455600"/>
                  </a:cubicBezTo>
                  <a:cubicBezTo>
                    <a:pt x="166452" y="461905"/>
                    <a:pt x="187190" y="465125"/>
                    <a:pt x="208050" y="465125"/>
                  </a:cubicBezTo>
                  <a:cubicBezTo>
                    <a:pt x="230669" y="465125"/>
                    <a:pt x="294155" y="433407"/>
                    <a:pt x="348611" y="395116"/>
                  </a:cubicBezTo>
                  <a:cubicBezTo>
                    <a:pt x="412762" y="350063"/>
                    <a:pt x="476437" y="272244"/>
                    <a:pt x="499436" y="234811"/>
                  </a:cubicBezTo>
                  <a:cubicBezTo>
                    <a:pt x="548951" y="154038"/>
                    <a:pt x="596375" y="70695"/>
                    <a:pt x="611011" y="28023"/>
                  </a:cubicBezTo>
                  <a:cubicBezTo>
                    <a:pt x="628498" y="-23222"/>
                    <a:pt x="628118" y="11640"/>
                    <a:pt x="658530" y="10878"/>
                  </a:cubicBezTo>
                  <a:cubicBezTo>
                    <a:pt x="693979" y="10020"/>
                    <a:pt x="713082" y="23070"/>
                    <a:pt x="686471" y="92602"/>
                  </a:cubicBezTo>
                  <a:cubicBezTo>
                    <a:pt x="659860" y="162135"/>
                    <a:pt x="635626" y="210522"/>
                    <a:pt x="576322" y="292627"/>
                  </a:cubicBezTo>
                  <a:cubicBezTo>
                    <a:pt x="532918" y="354245"/>
                    <a:pt x="479260" y="407918"/>
                    <a:pt x="417704" y="451314"/>
                  </a:cubicBezTo>
                  <a:cubicBezTo>
                    <a:pt x="363608" y="489280"/>
                    <a:pt x="305151" y="520589"/>
                    <a:pt x="243595" y="544563"/>
                  </a:cubicBezTo>
                  <a:cubicBezTo>
                    <a:pt x="225823" y="551898"/>
                    <a:pt x="214513" y="561709"/>
                    <a:pt x="182295" y="579615"/>
                  </a:cubicBezTo>
                  <a:cubicBezTo>
                    <a:pt x="150381" y="597951"/>
                    <a:pt x="114514" y="608276"/>
                    <a:pt x="77753" y="609714"/>
                  </a:cubicBezTo>
                  <a:cubicBezTo>
                    <a:pt x="46961" y="608953"/>
                    <a:pt x="35937" y="603809"/>
                    <a:pt x="33371" y="597522"/>
                  </a:cubicBezTo>
                  <a:cubicBezTo>
                    <a:pt x="30139" y="589617"/>
                    <a:pt x="36127" y="584188"/>
                    <a:pt x="50193" y="582854"/>
                  </a:cubicBezTo>
                  <a:cubicBezTo>
                    <a:pt x="72688" y="582521"/>
                    <a:pt x="94936" y="578101"/>
                    <a:pt x="115864" y="569805"/>
                  </a:cubicBezTo>
                  <a:cubicBezTo>
                    <a:pt x="115864" y="569805"/>
                    <a:pt x="85166" y="574186"/>
                    <a:pt x="66634" y="575139"/>
                  </a:cubicBezTo>
                  <a:cubicBezTo>
                    <a:pt x="50088" y="576034"/>
                    <a:pt x="33504" y="574729"/>
                    <a:pt x="17310" y="571234"/>
                  </a:cubicBezTo>
                  <a:cubicBezTo>
                    <a:pt x="1723" y="567519"/>
                    <a:pt x="-7020" y="545421"/>
                    <a:pt x="7140" y="543706"/>
                  </a:cubicBezTo>
                  <a:cubicBezTo>
                    <a:pt x="21301" y="541992"/>
                    <a:pt x="32706" y="544659"/>
                    <a:pt x="60267" y="542849"/>
                  </a:cubicBezTo>
                  <a:cubicBezTo>
                    <a:pt x="74845" y="541935"/>
                    <a:pt x="89272" y="539277"/>
                    <a:pt x="103224" y="534943"/>
                  </a:cubicBezTo>
                  <a:cubicBezTo>
                    <a:pt x="84805" y="535105"/>
                    <a:pt x="66396" y="533772"/>
                    <a:pt x="48197" y="530943"/>
                  </a:cubicBezTo>
                  <a:cubicBezTo>
                    <a:pt x="33390" y="529543"/>
                    <a:pt x="19296" y="523885"/>
                    <a:pt x="7615" y="514655"/>
                  </a:cubicBezTo>
                  <a:cubicBezTo>
                    <a:pt x="1628" y="509702"/>
                    <a:pt x="583" y="495605"/>
                    <a:pt x="18450" y="495605"/>
                  </a:cubicBezTo>
                  <a:cubicBezTo>
                    <a:pt x="34511" y="495605"/>
                    <a:pt x="54659" y="503035"/>
                    <a:pt x="84976" y="498844"/>
                  </a:cubicBezTo>
                  <a:cubicBezTo>
                    <a:pt x="107310" y="495700"/>
                    <a:pt x="122992" y="490462"/>
                    <a:pt x="119190" y="487509"/>
                  </a:cubicBezTo>
                  <a:cubicBezTo>
                    <a:pt x="115388" y="484556"/>
                    <a:pt x="102748" y="487509"/>
                    <a:pt x="84311" y="480746"/>
                  </a:cubicBezTo>
                  <a:cubicBezTo>
                    <a:pt x="65874" y="473983"/>
                    <a:pt x="52949" y="457791"/>
                    <a:pt x="57225" y="448075"/>
                  </a:cubicBezTo>
                  <a:cubicBezTo>
                    <a:pt x="61502" y="438360"/>
                    <a:pt x="63593" y="445313"/>
                    <a:pt x="82790" y="448837"/>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 name="Google Shape;851;p18">
              <a:extLst>
                <a:ext uri="{FF2B5EF4-FFF2-40B4-BE49-F238E27FC236}">
                  <a16:creationId xmlns:a16="http://schemas.microsoft.com/office/drawing/2014/main" id="{4D0FFA99-79E4-45B2-B57E-704F89C2AA22}"/>
                </a:ext>
              </a:extLst>
            </p:cNvPr>
            <p:cNvSpPr/>
            <p:nvPr/>
          </p:nvSpPr>
          <p:spPr>
            <a:xfrm>
              <a:off x="6171801" y="649512"/>
              <a:ext cx="135912" cy="159574"/>
            </a:xfrm>
            <a:custGeom>
              <a:avLst/>
              <a:gdLst/>
              <a:ahLst/>
              <a:cxnLst/>
              <a:rect l="l" t="t" r="r" b="b"/>
              <a:pathLst>
                <a:path w="168312" h="197615" extrusionOk="0">
                  <a:moveTo>
                    <a:pt x="127446" y="197527"/>
                  </a:moveTo>
                  <a:cubicBezTo>
                    <a:pt x="127446" y="197527"/>
                    <a:pt x="46188" y="201813"/>
                    <a:pt x="0" y="150759"/>
                  </a:cubicBezTo>
                  <a:lnTo>
                    <a:pt x="50085" y="45984"/>
                  </a:lnTo>
                  <a:cubicBezTo>
                    <a:pt x="50085" y="45984"/>
                    <a:pt x="73179" y="-12023"/>
                    <a:pt x="127351" y="2264"/>
                  </a:cubicBezTo>
                  <a:cubicBezTo>
                    <a:pt x="181522" y="16552"/>
                    <a:pt x="182378" y="92942"/>
                    <a:pt x="127446" y="19752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 name="Google Shape;852;p18">
              <a:extLst>
                <a:ext uri="{FF2B5EF4-FFF2-40B4-BE49-F238E27FC236}">
                  <a16:creationId xmlns:a16="http://schemas.microsoft.com/office/drawing/2014/main" id="{F67D790B-0D23-4D63-8265-17F9B0C1C4B6}"/>
                </a:ext>
              </a:extLst>
            </p:cNvPr>
            <p:cNvSpPr/>
            <p:nvPr/>
          </p:nvSpPr>
          <p:spPr>
            <a:xfrm>
              <a:off x="5953447" y="594810"/>
              <a:ext cx="109819" cy="115441"/>
            </a:xfrm>
            <a:custGeom>
              <a:avLst/>
              <a:gdLst/>
              <a:ahLst/>
              <a:cxnLst/>
              <a:rect l="l" t="t" r="r" b="b"/>
              <a:pathLst>
                <a:path w="135999" h="142961" extrusionOk="0">
                  <a:moveTo>
                    <a:pt x="135999" y="944"/>
                  </a:moveTo>
                  <a:cubicBezTo>
                    <a:pt x="135999" y="944"/>
                    <a:pt x="70043" y="-19249"/>
                    <a:pt x="0" y="127150"/>
                  </a:cubicBezTo>
                  <a:lnTo>
                    <a:pt x="26231" y="142962"/>
                  </a:lnTo>
                  <a:cubicBezTo>
                    <a:pt x="26231" y="142962"/>
                    <a:pt x="95133" y="38473"/>
                    <a:pt x="135999" y="944"/>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1722837162"/>
      </p:ext>
    </p:extLst>
  </p:cSld>
  <p:clrMapOvr>
    <a:masterClrMapping/>
  </p:clrMapOvr>
</p:sld>
</file>

<file path=ppt/theme/theme1.xml><?xml version="1.0" encoding="utf-8"?>
<a:theme xmlns:a="http://schemas.openxmlformats.org/drawingml/2006/main" name="Gaoler template">
  <a:themeElements>
    <a:clrScheme name="Custom 347">
      <a:dk1>
        <a:srgbClr val="3A3F50"/>
      </a:dk1>
      <a:lt1>
        <a:srgbClr val="FFFFFF"/>
      </a:lt1>
      <a:dk2>
        <a:srgbClr val="757B89"/>
      </a:dk2>
      <a:lt2>
        <a:srgbClr val="E9EAF2"/>
      </a:lt2>
      <a:accent1>
        <a:srgbClr val="00B5DD"/>
      </a:accent1>
      <a:accent2>
        <a:srgbClr val="007BB9"/>
      </a:accent2>
      <a:accent3>
        <a:srgbClr val="8C50FF"/>
      </a:accent3>
      <a:accent4>
        <a:srgbClr val="FF4D4D"/>
      </a:accent4>
      <a:accent5>
        <a:srgbClr val="F9CB07"/>
      </a:accent5>
      <a:accent6>
        <a:srgbClr val="A6CE28"/>
      </a:accent6>
      <a:hlink>
        <a:srgbClr val="007BB9"/>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694</TotalTime>
  <Words>1380</Words>
  <Application>Microsoft Office PowerPoint</Application>
  <PresentationFormat>On-screen Show (16:9)</PresentationFormat>
  <Paragraphs>249</Paragraphs>
  <Slides>43</Slides>
  <Notes>43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43</vt:i4>
      </vt:variant>
    </vt:vector>
  </HeadingPairs>
  <TitlesOfParts>
    <vt:vector size="52" baseType="lpstr">
      <vt:lpstr>Raleway</vt:lpstr>
      <vt:lpstr>Montserrat</vt:lpstr>
      <vt:lpstr>Barlow Light</vt:lpstr>
      <vt:lpstr>Barlow</vt:lpstr>
      <vt:lpstr>Calibri</vt:lpstr>
      <vt:lpstr>Arial</vt:lpstr>
      <vt:lpstr>Raleway SemiBold</vt:lpstr>
      <vt:lpstr>Barlow SemiBold</vt:lpstr>
      <vt:lpstr>Gaoler template</vt:lpstr>
      <vt:lpstr>STOCK SELECTOR  ML driven sector specific portfolio selector</vt:lpstr>
      <vt:lpstr>PowerPoint Presentation</vt:lpstr>
      <vt:lpstr>Table of Contents</vt:lpstr>
      <vt:lpstr>Company Profile</vt:lpstr>
      <vt:lpstr>PowerPoint Presentation</vt:lpstr>
      <vt:lpstr>Current  Industry</vt:lpstr>
      <vt:lpstr>Fundamental vs. Technical Analysis</vt:lpstr>
      <vt:lpstr>Fundamental vs. Technical Analysis</vt:lpstr>
      <vt:lpstr>Our Approach</vt:lpstr>
      <vt:lpstr>Product Design</vt:lpstr>
      <vt:lpstr>Data Collection</vt:lpstr>
      <vt:lpstr>Fundamental Signals</vt:lpstr>
      <vt:lpstr>Model Design</vt:lpstr>
      <vt:lpstr>Model: SimFin Data</vt:lpstr>
      <vt:lpstr>Model: Yahoo Finance Data</vt:lpstr>
      <vt:lpstr>Model: Train &amp; Test</vt:lpstr>
      <vt:lpstr>Model: Pre-processing</vt:lpstr>
      <vt:lpstr>Model: Classification Algos</vt:lpstr>
      <vt:lpstr>Model: Ensemble Models</vt:lpstr>
      <vt:lpstr>Live Demo</vt:lpstr>
      <vt:lpstr>Product Roadmap</vt:lpstr>
      <vt:lpstr>This is a slide title</vt:lpstr>
      <vt:lpstr>You can also split your content</vt:lpstr>
      <vt:lpstr>In two or three columns</vt:lpstr>
      <vt:lpstr>A picture is worth a thousand words</vt:lpstr>
      <vt:lpstr>Want big impact? Use big image.</vt:lpstr>
      <vt:lpstr>Use diagrams to explain your ideas</vt:lpstr>
      <vt:lpstr>And tables to compare data</vt:lpstr>
      <vt:lpstr>Maps</vt:lpstr>
      <vt:lpstr>89,526,124</vt:lpstr>
      <vt:lpstr>89,526,124$</vt:lpstr>
      <vt:lpstr>PowerPoint Presentation</vt:lpstr>
      <vt:lpstr>PowerPoint Presentation</vt:lpstr>
      <vt:lpstr>PowerPoint Presentation</vt:lpstr>
      <vt:lpstr>PowerPoint Presentation</vt:lpstr>
      <vt:lpstr>THANKS!</vt:lpstr>
      <vt:lpstr>Credits</vt:lpstr>
      <vt:lpstr>Presentation design</vt:lpstr>
      <vt:lpstr>Extra resources</vt:lpstr>
      <vt:lpstr>Extra resources</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IS YOUR PRESENTATION TITLE</dc:title>
  <dc:creator>A R</dc:creator>
  <cp:lastModifiedBy>A R</cp:lastModifiedBy>
  <cp:revision>21</cp:revision>
  <dcterms:modified xsi:type="dcterms:W3CDTF">2019-12-18T01:56:51Z</dcterms:modified>
</cp:coreProperties>
</file>